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10"/>
  </p:notesMasterIdLst>
  <p:handoutMasterIdLst>
    <p:handoutMasterId r:id="rId11"/>
  </p:handoutMasterIdLst>
  <p:sldIdLst>
    <p:sldId id="441" r:id="rId3"/>
    <p:sldId id="584" r:id="rId4"/>
    <p:sldId id="591" r:id="rId5"/>
    <p:sldId id="592" r:id="rId6"/>
    <p:sldId id="593" r:id="rId7"/>
    <p:sldId id="594" r:id="rId8"/>
    <p:sldId id="595" r:id="rId9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C4CEE2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14" autoAdjust="0"/>
    <p:restoredTop sz="84654" autoAdjust="0"/>
  </p:normalViewPr>
  <p:slideViewPr>
    <p:cSldViewPr showGuides="1">
      <p:cViewPr varScale="1">
        <p:scale>
          <a:sx n="67" d="100"/>
          <a:sy n="67" d="100"/>
        </p:scale>
        <p:origin x="-1029" y="-54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798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806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215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43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33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77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="" xmlns:p14="http://schemas.microsoft.com/office/powerpoint/2010/main" val="38941344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0"/>
            <a:ext cx="9906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4436" y="64609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  <p:sldLayoutId id="214748383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9"/>
          <p:cNvSpPr txBox="1">
            <a:spLocks/>
          </p:cNvSpPr>
          <p:nvPr/>
        </p:nvSpPr>
        <p:spPr>
          <a:xfrm>
            <a:off x="8029184" y="4273351"/>
            <a:ext cx="1820360" cy="307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600" b="1" kern="0" dirty="0" smtClean="0">
                <a:solidFill>
                  <a:schemeClr val="bg1"/>
                </a:solidFill>
              </a:rPr>
              <a:t>Ver</a:t>
            </a:r>
            <a:r>
              <a:rPr lang="en-US" altLang="ko-KR" sz="1600" b="1" kern="0" smtClean="0">
                <a:solidFill>
                  <a:schemeClr val="bg1"/>
                </a:solidFill>
              </a:rPr>
              <a:t>. 0.9</a:t>
            </a:r>
            <a:endParaRPr lang="ko-KR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2016. 05. 09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6896" y="2060848"/>
            <a:ext cx="4707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채용예정자 과정 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166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3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파이널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6833840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94174833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63049"/>
                <a:gridCol w="103546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44688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9304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기회식별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10190" y="342900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8020" y="342900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35888" y="342501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과업확정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35888" y="371475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사전준비</a:t>
            </a:r>
            <a:endParaRPr lang="ko-KR" altLang="en-US" sz="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88020" y="371703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확정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2920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25510" y="170080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5052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79304" y="198884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2192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5219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4688" y="537321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배포합의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67050" y="271462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505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32920" y="242088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8620" y="442913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요건합의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38620" y="471488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요건구현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10190" y="400050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10190" y="371475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0190" y="471488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배포준비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86536" y="537321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</a:t>
            </a:r>
            <a:endParaRPr lang="ko-KR" altLang="en-US" sz="8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47656" y="2420888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en-US" altLang="ko-KR" sz="800" b="1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47656" y="3429000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4404" y="443711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작업수행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47656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해산</a:t>
            </a:r>
            <a:endParaRPr lang="ko-KR" altLang="en-US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1892" y="4357694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81892" y="464572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81892" y="4929198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내재화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88020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사용종료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35888" y="4437112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35888" y="4725144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35888" y="501317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목표달성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5888" y="5373216"/>
            <a:ext cx="928694" cy="21431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67050" y="242886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67050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38620" y="200024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10190" y="442913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10190" y="564357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운영종료</a:t>
            </a:r>
            <a:endParaRPr lang="en-US" altLang="ko-KR" sz="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578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372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요구사항 정의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8103518"/>
              </p:ext>
            </p:extLst>
          </p:nvPr>
        </p:nvGraphicFramePr>
        <p:xfrm>
          <a:off x="313757" y="1401129"/>
          <a:ext cx="9319763" cy="5223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식별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53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기회식별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솔루션필요성확인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솔루션가치확인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 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주제 타당성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벤치마킹 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장단점 파악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)) 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시나리오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개념정의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범위정의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</a:rPr>
                        <a:t>요건정의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프로젝트 일정관리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9057909"/>
              </p:ext>
            </p:extLst>
          </p:nvPr>
        </p:nvGraphicFramePr>
        <p:xfrm>
          <a:off x="309530" y="1357298"/>
          <a:ext cx="9319763" cy="526324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088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가치 확인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목차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요구사항 명세서 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요구 정의서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스토리보드</a:t>
                      </a:r>
                      <a:endParaRPr lang="en-US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51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빌딩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7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401853"/>
              </p:ext>
            </p:extLst>
          </p:nvPr>
        </p:nvGraphicFramePr>
        <p:xfrm>
          <a:off x="313757" y="1401128"/>
          <a:ext cx="9319763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벤치마킹 보고서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선정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검증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체크리스트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빌딩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원칙수립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코딩스타일 </a:t>
                      </a:r>
                      <a:r>
                        <a:rPr lang="en-US" altLang="ko-KR" sz="1050" kern="100" dirty="0" smtClean="0">
                          <a:effectLst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</a:rPr>
                        <a:t>주석</a:t>
                      </a:r>
                      <a:r>
                        <a:rPr lang="en-US" altLang="ko-KR" sz="1050" kern="100" dirty="0" smtClean="0">
                          <a:effectLst/>
                        </a:rPr>
                        <a:t>)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과업확정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사전준비</a:t>
                      </a:r>
                    </a:p>
                    <a:p>
                      <a:pPr latinLnBrk="1"/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솔루션개발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요건합의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요건구현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작업수행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프로그램 코드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작업방식내재화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작업시작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작업진행 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목표달성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이행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5246276"/>
              </p:ext>
            </p:extLst>
          </p:nvPr>
        </p:nvGraphicFramePr>
        <p:xfrm>
          <a:off x="313757" y="1401130"/>
          <a:ext cx="9319763" cy="489914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06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6797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배포합의 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96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운영종료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팀해산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사용종료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작업종료</a:t>
                      </a:r>
                      <a:endParaRPr lang="ko-KR" altLang="en-US" sz="12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완료 보고서</a:t>
                      </a:r>
                      <a:endParaRPr lang="ko-KR" altLang="en-US" sz="120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63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13296</TotalTime>
  <Words>384</Words>
  <Application>Microsoft Office PowerPoint</Application>
  <PresentationFormat>A4 용지(210x297mm)</PresentationFormat>
  <Paragraphs>201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00_Cover</vt:lpstr>
      <vt:lpstr>7_컨텐츠영역</vt:lpstr>
      <vt:lpstr>슬라이드 1</vt:lpstr>
      <vt:lpstr>2. 마일스톤 정의 (2/2) – 각 마일스톤별 7알파 상태 설정</vt:lpstr>
      <vt:lpstr>슬라이드 3</vt:lpstr>
      <vt:lpstr>슬라이드 4</vt:lpstr>
      <vt:lpstr>슬라이드 5</vt:lpstr>
      <vt:lpstr>슬라이드 6</vt:lpstr>
      <vt:lpstr>슬라이드 7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Hanna Choi</cp:lastModifiedBy>
  <cp:revision>1323</cp:revision>
  <cp:lastPrinted>2016-03-08T09:31:15Z</cp:lastPrinted>
  <dcterms:created xsi:type="dcterms:W3CDTF">2007-08-16T05:20:03Z</dcterms:created>
  <dcterms:modified xsi:type="dcterms:W3CDTF">2017-11-20T01:28:57Z</dcterms:modified>
</cp:coreProperties>
</file>