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AD59-5419-3445-B752-F4D0F3242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an actor effect the ratings of a movie?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9AE9-4A42-C84A-B875-04F746B64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2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3A7A-6CAA-BC4E-B0D9-2A70D29C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3975"/>
            <a:ext cx="9905998" cy="1478570"/>
          </a:xfrm>
        </p:spPr>
        <p:txBody>
          <a:bodyPr/>
          <a:lstStyle/>
          <a:p>
            <a:r>
              <a:rPr lang="en-US" dirty="0"/>
              <a:t>Have Any of you guys picked a movie based on the main actors in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EEB5-4FD4-B942-BA18-F70CBD26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14749"/>
            <a:ext cx="9905999" cy="1671639"/>
          </a:xfrm>
        </p:spPr>
        <p:txBody>
          <a:bodyPr/>
          <a:lstStyle/>
          <a:p>
            <a:r>
              <a:rPr lang="en-US" dirty="0"/>
              <a:t>With the data I collected, you will be able to pick an actor and make an educated guess on if the movie could be GREAT movie or Not. </a:t>
            </a:r>
          </a:p>
        </p:txBody>
      </p:sp>
    </p:spTree>
    <p:extLst>
      <p:ext uri="{BB962C8B-B14F-4D97-AF65-F5344CB8AC3E}">
        <p14:creationId xmlns:p14="http://schemas.microsoft.com/office/powerpoint/2010/main" val="355691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4622-723A-9A48-8032-A7CE4191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1720"/>
          </a:xfrm>
        </p:spPr>
        <p:txBody>
          <a:bodyPr/>
          <a:lstStyle/>
          <a:p>
            <a:r>
              <a:rPr lang="en-US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8ED-C1AA-2F4A-9F91-DE21BE00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4488"/>
            <a:ext cx="9905999" cy="31575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 started by getting the data from the top 250 most popular and the lowest 100 movies from </a:t>
            </a:r>
            <a:r>
              <a:rPr lang="en-US" dirty="0">
                <a:hlinkClick r:id="rId2"/>
              </a:rPr>
              <a:t>www.imdb.com</a:t>
            </a:r>
            <a:endParaRPr lang="en-US" dirty="0"/>
          </a:p>
          <a:p>
            <a:r>
              <a:rPr lang="en-US" dirty="0"/>
              <a:t>I used web-scrapping to get the movie ID’s  and the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www.omdbapi.com</a:t>
            </a:r>
            <a:r>
              <a:rPr lang="en-US" dirty="0"/>
              <a:t> because </a:t>
            </a:r>
            <a:r>
              <a:rPr lang="en-US" dirty="0" err="1"/>
              <a:t>IMDb.com</a:t>
            </a:r>
            <a:r>
              <a:rPr lang="en-US" dirty="0"/>
              <a:t> does not have a native </a:t>
            </a:r>
            <a:r>
              <a:rPr lang="en-US" dirty="0" err="1"/>
              <a:t>api</a:t>
            </a:r>
            <a:r>
              <a:rPr lang="en-US" dirty="0"/>
              <a:t> calling system.  With that information we used a for loop to iterate each of the </a:t>
            </a:r>
            <a:r>
              <a:rPr lang="en-US" dirty="0" err="1"/>
              <a:t>movie_id’s</a:t>
            </a:r>
            <a:r>
              <a:rPr lang="en-US" dirty="0"/>
              <a:t> with a customer </a:t>
            </a:r>
            <a:r>
              <a:rPr lang="en-US" dirty="0" err="1"/>
              <a:t>url</a:t>
            </a:r>
            <a:r>
              <a:rPr lang="en-US" dirty="0"/>
              <a:t> call. </a:t>
            </a:r>
            <a:r>
              <a:rPr lang="en-US" dirty="0" err="1"/>
              <a:t>OMDBapi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pulled the information I needed from an </a:t>
            </a:r>
            <a:r>
              <a:rPr lang="en-US" dirty="0" err="1"/>
              <a:t>api</a:t>
            </a:r>
            <a:r>
              <a:rPr lang="en-US" dirty="0"/>
              <a:t>.  And cleaned it.</a:t>
            </a:r>
          </a:p>
          <a:p>
            <a:r>
              <a:rPr lang="en-US" dirty="0"/>
              <a:t>I did have to cut some data out of the final database only because of time constraints from cleaning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80E27-E095-CC49-A135-20B264715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017" y="4692181"/>
            <a:ext cx="7062787" cy="162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2B92A-B14E-F244-8433-C7AFAA15B9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288"/>
          <a:stretch/>
        </p:blipFill>
        <p:spPr>
          <a:xfrm>
            <a:off x="2538901" y="2576824"/>
            <a:ext cx="7086903" cy="11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E1D9-53E1-CC42-84E0-B556E909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F14C-1CB8-9A4C-B22E-B592AFF4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4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CBCE-4DA1-EA42-989C-85C22C53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in movies with a IMDb Rating of 8 or higher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D284A-3889-524A-AF4B-46DFA2959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660" y="1885157"/>
            <a:ext cx="6306784" cy="4748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BB5CE-CB72-0840-8F0D-36B1BE4C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72" y="1885157"/>
            <a:ext cx="287628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5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111A-039E-9E4E-A7F8-A2E97081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 in movies with a IMDb Rating of 4.5 or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C6DA5-C096-E947-B74A-DA553015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36" y="1882776"/>
            <a:ext cx="5842693" cy="494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7D424-D45E-7441-805F-C9F8217A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36" y="1882775"/>
            <a:ext cx="2942182" cy="49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565</TotalTime>
  <Words>191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Can an actor effect the ratings of a movie?</vt:lpstr>
      <vt:lpstr>Have Any of you guys picked a movie based on the main actors in it?</vt:lpstr>
      <vt:lpstr>Data collected</vt:lpstr>
      <vt:lpstr>PowerPoint Presentation</vt:lpstr>
      <vt:lpstr>Actors in movies with a IMDb Rating of 8 or higher</vt:lpstr>
      <vt:lpstr>Actors in movies with a IMDb Rating of 4.5 or lower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an actor effect the ratings of a movie?</dc:title>
  <dc:creator>Microsoft Office User</dc:creator>
  <cp:lastModifiedBy>Microsoft Office User</cp:lastModifiedBy>
  <cp:revision>12</cp:revision>
  <dcterms:created xsi:type="dcterms:W3CDTF">2019-10-31T16:20:46Z</dcterms:created>
  <dcterms:modified xsi:type="dcterms:W3CDTF">2019-11-01T15:25:27Z</dcterms:modified>
</cp:coreProperties>
</file>