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70" r:id="rId10"/>
    <p:sldId id="264" r:id="rId11"/>
    <p:sldId id="266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8"/>
    <p:restoredTop sz="95884"/>
  </p:normalViewPr>
  <p:slideViewPr>
    <p:cSldViewPr snapToGrid="0" snapToObjects="1">
      <p:cViewPr varScale="1">
        <p:scale>
          <a:sx n="109" d="100"/>
          <a:sy n="10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04DAF-8B70-9D4D-819B-8A8555CF2E50}" type="doc">
      <dgm:prSet loTypeId="urn:microsoft.com/office/officeart/2005/8/layout/bProcess3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B7D9D85-2F4B-0446-8D76-5361ADD40258}">
      <dgm:prSet phldrT="[Text]"/>
      <dgm:spPr/>
      <dgm:t>
        <a:bodyPr/>
        <a:lstStyle/>
        <a:p>
          <a:r>
            <a:rPr lang="en-US" dirty="0"/>
            <a:t>Brainstorm</a:t>
          </a:r>
        </a:p>
      </dgm:t>
    </dgm:pt>
    <dgm:pt modelId="{E5A62D4D-A0D4-7147-AB95-B75C077DFF6B}" type="parTrans" cxnId="{55F515A8-29DC-324A-8376-E84DE70DCF18}">
      <dgm:prSet/>
      <dgm:spPr/>
      <dgm:t>
        <a:bodyPr/>
        <a:lstStyle/>
        <a:p>
          <a:endParaRPr lang="en-US"/>
        </a:p>
      </dgm:t>
    </dgm:pt>
    <dgm:pt modelId="{539612AD-9191-CC45-8801-BC8338C5BCBD}" type="sibTrans" cxnId="{55F515A8-29DC-324A-8376-E84DE70DCF18}">
      <dgm:prSet/>
      <dgm:spPr/>
      <dgm:t>
        <a:bodyPr/>
        <a:lstStyle/>
        <a:p>
          <a:endParaRPr lang="en-US"/>
        </a:p>
      </dgm:t>
    </dgm:pt>
    <dgm:pt modelId="{1AFAD309-0A05-CD4D-91C9-4E56467F8FAD}">
      <dgm:prSet phldrT="[Text]"/>
      <dgm:spPr/>
      <dgm:t>
        <a:bodyPr/>
        <a:lstStyle/>
        <a:p>
          <a:r>
            <a:rPr lang="en-US" dirty="0"/>
            <a:t>Search for Data Sources</a:t>
          </a:r>
        </a:p>
      </dgm:t>
    </dgm:pt>
    <dgm:pt modelId="{5176B1E9-59E2-3F47-818B-C5443D166839}" type="parTrans" cxnId="{8B97F7AF-49A2-0043-80A1-88946573C7D0}">
      <dgm:prSet/>
      <dgm:spPr/>
      <dgm:t>
        <a:bodyPr/>
        <a:lstStyle/>
        <a:p>
          <a:endParaRPr lang="en-US"/>
        </a:p>
      </dgm:t>
    </dgm:pt>
    <dgm:pt modelId="{7FFD95B0-6C9D-0E45-B83D-849BC0BC3C64}" type="sibTrans" cxnId="{8B97F7AF-49A2-0043-80A1-88946573C7D0}">
      <dgm:prSet/>
      <dgm:spPr/>
      <dgm:t>
        <a:bodyPr/>
        <a:lstStyle/>
        <a:p>
          <a:endParaRPr lang="en-US"/>
        </a:p>
      </dgm:t>
    </dgm:pt>
    <dgm:pt modelId="{E0C48BB8-C8DE-BC47-B631-F1881AA4DD2E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23A548AC-2887-984E-9433-76E1E50C2376}" type="parTrans" cxnId="{7916AE8C-4B37-5344-9171-30E70633D3FB}">
      <dgm:prSet/>
      <dgm:spPr/>
      <dgm:t>
        <a:bodyPr/>
        <a:lstStyle/>
        <a:p>
          <a:endParaRPr lang="en-US"/>
        </a:p>
      </dgm:t>
    </dgm:pt>
    <dgm:pt modelId="{A100EEF6-A62F-1045-B93B-5FABAB256F02}" type="sibTrans" cxnId="{7916AE8C-4B37-5344-9171-30E70633D3FB}">
      <dgm:prSet/>
      <dgm:spPr/>
      <dgm:t>
        <a:bodyPr/>
        <a:lstStyle/>
        <a:p>
          <a:endParaRPr lang="en-US"/>
        </a:p>
      </dgm:t>
    </dgm:pt>
    <dgm:pt modelId="{6EB35B45-AAB7-C948-9AB7-7868A092829B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F95F5E0C-FB7E-5940-9A13-2F58EA8DEF5A}" type="parTrans" cxnId="{3BDE9503-9181-684E-A7FC-53B09055A14C}">
      <dgm:prSet/>
      <dgm:spPr/>
      <dgm:t>
        <a:bodyPr/>
        <a:lstStyle/>
        <a:p>
          <a:endParaRPr lang="en-US"/>
        </a:p>
      </dgm:t>
    </dgm:pt>
    <dgm:pt modelId="{F481E49F-A860-8944-9C89-5C06B080ACA6}" type="sibTrans" cxnId="{3BDE9503-9181-684E-A7FC-53B09055A14C}">
      <dgm:prSet/>
      <dgm:spPr/>
      <dgm:t>
        <a:bodyPr/>
        <a:lstStyle/>
        <a:p>
          <a:endParaRPr lang="en-US"/>
        </a:p>
      </dgm:t>
    </dgm:pt>
    <dgm:pt modelId="{525CAACF-D39F-CE40-AB3D-A1EEA7CBACDA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6A2D1C5D-2523-B349-8E84-C3EECFDFA36B}" type="parTrans" cxnId="{C030071A-6340-594D-9767-F15CD9CCE026}">
      <dgm:prSet/>
      <dgm:spPr/>
      <dgm:t>
        <a:bodyPr/>
        <a:lstStyle/>
        <a:p>
          <a:endParaRPr lang="en-US"/>
        </a:p>
      </dgm:t>
    </dgm:pt>
    <dgm:pt modelId="{3BBD839A-458C-9D40-BCA0-6ADBCC587D8B}" type="sibTrans" cxnId="{C030071A-6340-594D-9767-F15CD9CCE026}">
      <dgm:prSet/>
      <dgm:spPr/>
      <dgm:t>
        <a:bodyPr/>
        <a:lstStyle/>
        <a:p>
          <a:endParaRPr lang="en-US"/>
        </a:p>
      </dgm:t>
    </dgm:pt>
    <dgm:pt modelId="{583B02F6-C2F4-F74C-BC2E-08DE2E5161E1}">
      <dgm:prSet phldrT="[Text]"/>
      <dgm:spPr/>
      <dgm:t>
        <a:bodyPr/>
        <a:lstStyle/>
        <a:p>
          <a:r>
            <a:rPr lang="en-US" dirty="0"/>
            <a:t>Hypothesize</a:t>
          </a:r>
        </a:p>
      </dgm:t>
    </dgm:pt>
    <dgm:pt modelId="{0833BDED-DB7E-B64D-8DA5-2B10809BD3F0}" type="parTrans" cxnId="{DA2AF614-F5D4-8241-AC4D-0EB6D0BD8513}">
      <dgm:prSet/>
      <dgm:spPr/>
      <dgm:t>
        <a:bodyPr/>
        <a:lstStyle/>
        <a:p>
          <a:endParaRPr lang="en-US"/>
        </a:p>
      </dgm:t>
    </dgm:pt>
    <dgm:pt modelId="{1AEA0746-45FE-B646-911B-A11E1E9C0688}" type="sibTrans" cxnId="{DA2AF614-F5D4-8241-AC4D-0EB6D0BD8513}">
      <dgm:prSet/>
      <dgm:spPr/>
      <dgm:t>
        <a:bodyPr/>
        <a:lstStyle/>
        <a:p>
          <a:endParaRPr lang="en-US"/>
        </a:p>
      </dgm:t>
    </dgm:pt>
    <dgm:pt modelId="{97E52F89-A1A9-344A-AEDD-72D96178F9FF}">
      <dgm:prSet/>
      <dgm:spPr/>
      <dgm:t>
        <a:bodyPr/>
        <a:lstStyle/>
        <a:p>
          <a:r>
            <a:rPr lang="en-US" dirty="0"/>
            <a:t>Build visualizations</a:t>
          </a:r>
        </a:p>
      </dgm:t>
    </dgm:pt>
    <dgm:pt modelId="{C22D067F-1313-7540-BE89-8860EB99002A}" type="parTrans" cxnId="{5AC2174E-3284-8746-B6DF-2794A69DF5B3}">
      <dgm:prSet/>
      <dgm:spPr/>
    </dgm:pt>
    <dgm:pt modelId="{087C482C-DD2A-DC43-AC02-A7D94211F24C}" type="sibTrans" cxnId="{5AC2174E-3284-8746-B6DF-2794A69DF5B3}">
      <dgm:prSet/>
      <dgm:spPr/>
    </dgm:pt>
    <dgm:pt modelId="{4B15C402-D662-8146-9F28-8548A7E6AD48}" type="pres">
      <dgm:prSet presAssocID="{9B104DAF-8B70-9D4D-819B-8A8555CF2E50}" presName="Name0" presStyleCnt="0">
        <dgm:presLayoutVars>
          <dgm:dir/>
          <dgm:resizeHandles val="exact"/>
        </dgm:presLayoutVars>
      </dgm:prSet>
      <dgm:spPr/>
    </dgm:pt>
    <dgm:pt modelId="{D0F1D488-71D5-5E47-A1A1-D58DAF9C5EAF}" type="pres">
      <dgm:prSet presAssocID="{DB7D9D85-2F4B-0446-8D76-5361ADD40258}" presName="node" presStyleLbl="node1" presStyleIdx="0" presStyleCnt="6">
        <dgm:presLayoutVars>
          <dgm:bulletEnabled val="1"/>
        </dgm:presLayoutVars>
      </dgm:prSet>
      <dgm:spPr/>
    </dgm:pt>
    <dgm:pt modelId="{935FEC97-7993-A74F-ACEE-47169C0D4DE7}" type="pres">
      <dgm:prSet presAssocID="{539612AD-9191-CC45-8801-BC8338C5BCBD}" presName="sibTrans" presStyleLbl="sibTrans1D1" presStyleIdx="0" presStyleCnt="5"/>
      <dgm:spPr/>
    </dgm:pt>
    <dgm:pt modelId="{763311B1-D889-F54B-AC91-2EF9AC104CFC}" type="pres">
      <dgm:prSet presAssocID="{539612AD-9191-CC45-8801-BC8338C5BCBD}" presName="connectorText" presStyleLbl="sibTrans1D1" presStyleIdx="0" presStyleCnt="5"/>
      <dgm:spPr/>
    </dgm:pt>
    <dgm:pt modelId="{3BC67AFF-138F-B244-8A26-24C6377CC398}" type="pres">
      <dgm:prSet presAssocID="{1AFAD309-0A05-CD4D-91C9-4E56467F8FAD}" presName="node" presStyleLbl="node1" presStyleIdx="1" presStyleCnt="6">
        <dgm:presLayoutVars>
          <dgm:bulletEnabled val="1"/>
        </dgm:presLayoutVars>
      </dgm:prSet>
      <dgm:spPr/>
    </dgm:pt>
    <dgm:pt modelId="{69EEBED4-2BD5-E845-9B4F-17EC56F34752}" type="pres">
      <dgm:prSet presAssocID="{7FFD95B0-6C9D-0E45-B83D-849BC0BC3C64}" presName="sibTrans" presStyleLbl="sibTrans1D1" presStyleIdx="1" presStyleCnt="5"/>
      <dgm:spPr/>
    </dgm:pt>
    <dgm:pt modelId="{B614573F-0295-CB46-B6C7-6E6416948ACC}" type="pres">
      <dgm:prSet presAssocID="{7FFD95B0-6C9D-0E45-B83D-849BC0BC3C64}" presName="connectorText" presStyleLbl="sibTrans1D1" presStyleIdx="1" presStyleCnt="5"/>
      <dgm:spPr/>
    </dgm:pt>
    <dgm:pt modelId="{966DCF52-781E-914E-BA2A-E90B8924033A}" type="pres">
      <dgm:prSet presAssocID="{E0C48BB8-C8DE-BC47-B631-F1881AA4DD2E}" presName="node" presStyleLbl="node1" presStyleIdx="2" presStyleCnt="6">
        <dgm:presLayoutVars>
          <dgm:bulletEnabled val="1"/>
        </dgm:presLayoutVars>
      </dgm:prSet>
      <dgm:spPr/>
    </dgm:pt>
    <dgm:pt modelId="{898615D8-B324-D145-828D-F7FD39D866F9}" type="pres">
      <dgm:prSet presAssocID="{A100EEF6-A62F-1045-B93B-5FABAB256F02}" presName="sibTrans" presStyleLbl="sibTrans1D1" presStyleIdx="2" presStyleCnt="5"/>
      <dgm:spPr/>
    </dgm:pt>
    <dgm:pt modelId="{485317C6-080E-334C-BCCF-A12639788407}" type="pres">
      <dgm:prSet presAssocID="{A100EEF6-A62F-1045-B93B-5FABAB256F02}" presName="connectorText" presStyleLbl="sibTrans1D1" presStyleIdx="2" presStyleCnt="5"/>
      <dgm:spPr/>
    </dgm:pt>
    <dgm:pt modelId="{A763E87B-326B-8649-9AB8-FB08A3CE3A7C}" type="pres">
      <dgm:prSet presAssocID="{525CAACF-D39F-CE40-AB3D-A1EEA7CBACDA}" presName="node" presStyleLbl="node1" presStyleIdx="3" presStyleCnt="6">
        <dgm:presLayoutVars>
          <dgm:bulletEnabled val="1"/>
        </dgm:presLayoutVars>
      </dgm:prSet>
      <dgm:spPr/>
    </dgm:pt>
    <dgm:pt modelId="{BED1F72D-4048-BB40-AD5B-23BB1A94E598}" type="pres">
      <dgm:prSet presAssocID="{3BBD839A-458C-9D40-BCA0-6ADBCC587D8B}" presName="sibTrans" presStyleLbl="sibTrans1D1" presStyleIdx="3" presStyleCnt="5"/>
      <dgm:spPr/>
    </dgm:pt>
    <dgm:pt modelId="{F0F6188E-50A4-C64F-853D-4D97EF5B118C}" type="pres">
      <dgm:prSet presAssocID="{3BBD839A-458C-9D40-BCA0-6ADBCC587D8B}" presName="connectorText" presStyleLbl="sibTrans1D1" presStyleIdx="3" presStyleCnt="5"/>
      <dgm:spPr/>
    </dgm:pt>
    <dgm:pt modelId="{1CF2CB0D-A0AD-6949-8A9E-109B6AFF275E}" type="pres">
      <dgm:prSet presAssocID="{6EB35B45-AAB7-C948-9AB7-7868A092829B}" presName="node" presStyleLbl="node1" presStyleIdx="4" presStyleCnt="6" custLinFactNeighborX="4710" custLinFactNeighborY="-295">
        <dgm:presLayoutVars>
          <dgm:bulletEnabled val="1"/>
        </dgm:presLayoutVars>
      </dgm:prSet>
      <dgm:spPr/>
    </dgm:pt>
    <dgm:pt modelId="{23F45495-47A0-A342-BBCB-696BEA6C9331}" type="pres">
      <dgm:prSet presAssocID="{F481E49F-A860-8944-9C89-5C06B080ACA6}" presName="sibTrans" presStyleLbl="sibTrans1D1" presStyleIdx="4" presStyleCnt="5"/>
      <dgm:spPr/>
    </dgm:pt>
    <dgm:pt modelId="{3DF517C8-CF43-0A46-B029-1A9196BC6711}" type="pres">
      <dgm:prSet presAssocID="{F481E49F-A860-8944-9C89-5C06B080ACA6}" presName="connectorText" presStyleLbl="sibTrans1D1" presStyleIdx="4" presStyleCnt="5"/>
      <dgm:spPr/>
    </dgm:pt>
    <dgm:pt modelId="{D82C8854-E3AC-9A47-8F50-E4DB5C368C98}" type="pres">
      <dgm:prSet presAssocID="{97E52F89-A1A9-344A-AEDD-72D96178F9FF}" presName="node" presStyleLbl="node1" presStyleIdx="5" presStyleCnt="6">
        <dgm:presLayoutVars>
          <dgm:bulletEnabled val="1"/>
        </dgm:presLayoutVars>
      </dgm:prSet>
      <dgm:spPr/>
    </dgm:pt>
  </dgm:ptLst>
  <dgm:cxnLst>
    <dgm:cxn modelId="{3BDE9503-9181-684E-A7FC-53B09055A14C}" srcId="{9B104DAF-8B70-9D4D-819B-8A8555CF2E50}" destId="{6EB35B45-AAB7-C948-9AB7-7868A092829B}" srcOrd="4" destOrd="0" parTransId="{F95F5E0C-FB7E-5940-9A13-2F58EA8DEF5A}" sibTransId="{F481E49F-A860-8944-9C89-5C06B080ACA6}"/>
    <dgm:cxn modelId="{5B76ED11-FFE8-A14C-8FEE-48C06D2E0CCB}" type="presOf" srcId="{7FFD95B0-6C9D-0E45-B83D-849BC0BC3C64}" destId="{B614573F-0295-CB46-B6C7-6E6416948ACC}" srcOrd="1" destOrd="0" presId="urn:microsoft.com/office/officeart/2005/8/layout/bProcess3"/>
    <dgm:cxn modelId="{DA2AF614-F5D4-8241-AC4D-0EB6D0BD8513}" srcId="{525CAACF-D39F-CE40-AB3D-A1EEA7CBACDA}" destId="{583B02F6-C2F4-F74C-BC2E-08DE2E5161E1}" srcOrd="0" destOrd="0" parTransId="{0833BDED-DB7E-B64D-8DA5-2B10809BD3F0}" sibTransId="{1AEA0746-45FE-B646-911B-A11E1E9C0688}"/>
    <dgm:cxn modelId="{6FD7A919-85D9-9D49-950A-37044B9D8D39}" type="presOf" srcId="{7FFD95B0-6C9D-0E45-B83D-849BC0BC3C64}" destId="{69EEBED4-2BD5-E845-9B4F-17EC56F34752}" srcOrd="0" destOrd="0" presId="urn:microsoft.com/office/officeart/2005/8/layout/bProcess3"/>
    <dgm:cxn modelId="{C030071A-6340-594D-9767-F15CD9CCE026}" srcId="{9B104DAF-8B70-9D4D-819B-8A8555CF2E50}" destId="{525CAACF-D39F-CE40-AB3D-A1EEA7CBACDA}" srcOrd="3" destOrd="0" parTransId="{6A2D1C5D-2523-B349-8E84-C3EECFDFA36B}" sibTransId="{3BBD839A-458C-9D40-BCA0-6ADBCC587D8B}"/>
    <dgm:cxn modelId="{39C3CB24-97E9-A542-AF80-FEA4B297AB3D}" type="presOf" srcId="{583B02F6-C2F4-F74C-BC2E-08DE2E5161E1}" destId="{A763E87B-326B-8649-9AB8-FB08A3CE3A7C}" srcOrd="0" destOrd="1" presId="urn:microsoft.com/office/officeart/2005/8/layout/bProcess3"/>
    <dgm:cxn modelId="{90F6FE3D-F99F-FB4D-8CB7-55FE98D705C7}" type="presOf" srcId="{F481E49F-A860-8944-9C89-5C06B080ACA6}" destId="{23F45495-47A0-A342-BBCB-696BEA6C9331}" srcOrd="0" destOrd="0" presId="urn:microsoft.com/office/officeart/2005/8/layout/bProcess3"/>
    <dgm:cxn modelId="{68E42E40-6126-0640-B806-3CB9D89F5229}" type="presOf" srcId="{1AFAD309-0A05-CD4D-91C9-4E56467F8FAD}" destId="{3BC67AFF-138F-B244-8A26-24C6377CC398}" srcOrd="0" destOrd="0" presId="urn:microsoft.com/office/officeart/2005/8/layout/bProcess3"/>
    <dgm:cxn modelId="{BF3FD640-787A-1845-BEBF-DE0F95B9C10D}" type="presOf" srcId="{539612AD-9191-CC45-8801-BC8338C5BCBD}" destId="{763311B1-D889-F54B-AC91-2EF9AC104CFC}" srcOrd="1" destOrd="0" presId="urn:microsoft.com/office/officeart/2005/8/layout/bProcess3"/>
    <dgm:cxn modelId="{14E62E42-080C-8B4A-9648-D0A8622336F1}" type="presOf" srcId="{3BBD839A-458C-9D40-BCA0-6ADBCC587D8B}" destId="{BED1F72D-4048-BB40-AD5B-23BB1A94E598}" srcOrd="0" destOrd="0" presId="urn:microsoft.com/office/officeart/2005/8/layout/bProcess3"/>
    <dgm:cxn modelId="{33C05644-1649-D043-A14E-34DFA1DCD856}" type="presOf" srcId="{9B104DAF-8B70-9D4D-819B-8A8555CF2E50}" destId="{4B15C402-D662-8146-9F28-8548A7E6AD48}" srcOrd="0" destOrd="0" presId="urn:microsoft.com/office/officeart/2005/8/layout/bProcess3"/>
    <dgm:cxn modelId="{5AC2174E-3284-8746-B6DF-2794A69DF5B3}" srcId="{9B104DAF-8B70-9D4D-819B-8A8555CF2E50}" destId="{97E52F89-A1A9-344A-AEDD-72D96178F9FF}" srcOrd="5" destOrd="0" parTransId="{C22D067F-1313-7540-BE89-8860EB99002A}" sibTransId="{087C482C-DD2A-DC43-AC02-A7D94211F24C}"/>
    <dgm:cxn modelId="{D1867463-8D58-0342-8DB2-7AD295359231}" type="presOf" srcId="{DB7D9D85-2F4B-0446-8D76-5361ADD40258}" destId="{D0F1D488-71D5-5E47-A1A1-D58DAF9C5EAF}" srcOrd="0" destOrd="0" presId="urn:microsoft.com/office/officeart/2005/8/layout/bProcess3"/>
    <dgm:cxn modelId="{6E525E6C-8245-3541-8BEA-E5D2322201F3}" type="presOf" srcId="{A100EEF6-A62F-1045-B93B-5FABAB256F02}" destId="{485317C6-080E-334C-BCCF-A12639788407}" srcOrd="1" destOrd="0" presId="urn:microsoft.com/office/officeart/2005/8/layout/bProcess3"/>
    <dgm:cxn modelId="{77439E8C-EC01-7844-B7CF-A633F21FF5E2}" type="presOf" srcId="{539612AD-9191-CC45-8801-BC8338C5BCBD}" destId="{935FEC97-7993-A74F-ACEE-47169C0D4DE7}" srcOrd="0" destOrd="0" presId="urn:microsoft.com/office/officeart/2005/8/layout/bProcess3"/>
    <dgm:cxn modelId="{7916AE8C-4B37-5344-9171-30E70633D3FB}" srcId="{9B104DAF-8B70-9D4D-819B-8A8555CF2E50}" destId="{E0C48BB8-C8DE-BC47-B631-F1881AA4DD2E}" srcOrd="2" destOrd="0" parTransId="{23A548AC-2887-984E-9433-76E1E50C2376}" sibTransId="{A100EEF6-A62F-1045-B93B-5FABAB256F02}"/>
    <dgm:cxn modelId="{9AFBD7A7-14AE-3749-A820-202B4B6A9FD5}" type="presOf" srcId="{F481E49F-A860-8944-9C89-5C06B080ACA6}" destId="{3DF517C8-CF43-0A46-B029-1A9196BC6711}" srcOrd="1" destOrd="0" presId="urn:microsoft.com/office/officeart/2005/8/layout/bProcess3"/>
    <dgm:cxn modelId="{55F515A8-29DC-324A-8376-E84DE70DCF18}" srcId="{9B104DAF-8B70-9D4D-819B-8A8555CF2E50}" destId="{DB7D9D85-2F4B-0446-8D76-5361ADD40258}" srcOrd="0" destOrd="0" parTransId="{E5A62D4D-A0D4-7147-AB95-B75C077DFF6B}" sibTransId="{539612AD-9191-CC45-8801-BC8338C5BCBD}"/>
    <dgm:cxn modelId="{8B97F7AF-49A2-0043-80A1-88946573C7D0}" srcId="{9B104DAF-8B70-9D4D-819B-8A8555CF2E50}" destId="{1AFAD309-0A05-CD4D-91C9-4E56467F8FAD}" srcOrd="1" destOrd="0" parTransId="{5176B1E9-59E2-3F47-818B-C5443D166839}" sibTransId="{7FFD95B0-6C9D-0E45-B83D-849BC0BC3C64}"/>
    <dgm:cxn modelId="{8DB728B8-DE49-E84E-806D-1B9F447ED99B}" type="presOf" srcId="{3BBD839A-458C-9D40-BCA0-6ADBCC587D8B}" destId="{F0F6188E-50A4-C64F-853D-4D97EF5B118C}" srcOrd="1" destOrd="0" presId="urn:microsoft.com/office/officeart/2005/8/layout/bProcess3"/>
    <dgm:cxn modelId="{48C32DBC-F1DC-154D-B3CC-C792CD4F5D2F}" type="presOf" srcId="{E0C48BB8-C8DE-BC47-B631-F1881AA4DD2E}" destId="{966DCF52-781E-914E-BA2A-E90B8924033A}" srcOrd="0" destOrd="0" presId="urn:microsoft.com/office/officeart/2005/8/layout/bProcess3"/>
    <dgm:cxn modelId="{FEC3D2D0-D31A-D647-B476-62E17FDFD3AF}" type="presOf" srcId="{97E52F89-A1A9-344A-AEDD-72D96178F9FF}" destId="{D82C8854-E3AC-9A47-8F50-E4DB5C368C98}" srcOrd="0" destOrd="0" presId="urn:microsoft.com/office/officeart/2005/8/layout/bProcess3"/>
    <dgm:cxn modelId="{5A88F9D2-060E-FC46-8809-465EEFCD40E2}" type="presOf" srcId="{6EB35B45-AAB7-C948-9AB7-7868A092829B}" destId="{1CF2CB0D-A0AD-6949-8A9E-109B6AFF275E}" srcOrd="0" destOrd="0" presId="urn:microsoft.com/office/officeart/2005/8/layout/bProcess3"/>
    <dgm:cxn modelId="{D60709D7-7F39-B84D-9251-12F387D3031F}" type="presOf" srcId="{525CAACF-D39F-CE40-AB3D-A1EEA7CBACDA}" destId="{A763E87B-326B-8649-9AB8-FB08A3CE3A7C}" srcOrd="0" destOrd="0" presId="urn:microsoft.com/office/officeart/2005/8/layout/bProcess3"/>
    <dgm:cxn modelId="{F74647DC-D3B8-1140-BB52-05546F88FE36}" type="presOf" srcId="{A100EEF6-A62F-1045-B93B-5FABAB256F02}" destId="{898615D8-B324-D145-828D-F7FD39D866F9}" srcOrd="0" destOrd="0" presId="urn:microsoft.com/office/officeart/2005/8/layout/bProcess3"/>
    <dgm:cxn modelId="{00DA63C7-07C6-4C40-9B05-FE215C692567}" type="presParOf" srcId="{4B15C402-D662-8146-9F28-8548A7E6AD48}" destId="{D0F1D488-71D5-5E47-A1A1-D58DAF9C5EAF}" srcOrd="0" destOrd="0" presId="urn:microsoft.com/office/officeart/2005/8/layout/bProcess3"/>
    <dgm:cxn modelId="{1FBC58BD-A4DE-824C-81C4-449CB976A552}" type="presParOf" srcId="{4B15C402-D662-8146-9F28-8548A7E6AD48}" destId="{935FEC97-7993-A74F-ACEE-47169C0D4DE7}" srcOrd="1" destOrd="0" presId="urn:microsoft.com/office/officeart/2005/8/layout/bProcess3"/>
    <dgm:cxn modelId="{91C981B6-B013-0544-BF37-7F9C7A964330}" type="presParOf" srcId="{935FEC97-7993-A74F-ACEE-47169C0D4DE7}" destId="{763311B1-D889-F54B-AC91-2EF9AC104CFC}" srcOrd="0" destOrd="0" presId="urn:microsoft.com/office/officeart/2005/8/layout/bProcess3"/>
    <dgm:cxn modelId="{DD3B6514-520E-8F4D-8268-D34651966B5D}" type="presParOf" srcId="{4B15C402-D662-8146-9F28-8548A7E6AD48}" destId="{3BC67AFF-138F-B244-8A26-24C6377CC398}" srcOrd="2" destOrd="0" presId="urn:microsoft.com/office/officeart/2005/8/layout/bProcess3"/>
    <dgm:cxn modelId="{15B2B0D3-47C3-7A4E-B0C7-47531E6FC7E0}" type="presParOf" srcId="{4B15C402-D662-8146-9F28-8548A7E6AD48}" destId="{69EEBED4-2BD5-E845-9B4F-17EC56F34752}" srcOrd="3" destOrd="0" presId="urn:microsoft.com/office/officeart/2005/8/layout/bProcess3"/>
    <dgm:cxn modelId="{048EFDC6-E5AB-5C41-858A-882480FEC931}" type="presParOf" srcId="{69EEBED4-2BD5-E845-9B4F-17EC56F34752}" destId="{B614573F-0295-CB46-B6C7-6E6416948ACC}" srcOrd="0" destOrd="0" presId="urn:microsoft.com/office/officeart/2005/8/layout/bProcess3"/>
    <dgm:cxn modelId="{552F92B5-DC63-224C-8540-9E710EA6C537}" type="presParOf" srcId="{4B15C402-D662-8146-9F28-8548A7E6AD48}" destId="{966DCF52-781E-914E-BA2A-E90B8924033A}" srcOrd="4" destOrd="0" presId="urn:microsoft.com/office/officeart/2005/8/layout/bProcess3"/>
    <dgm:cxn modelId="{343B69B0-F416-D34D-8094-3CDE75539269}" type="presParOf" srcId="{4B15C402-D662-8146-9F28-8548A7E6AD48}" destId="{898615D8-B324-D145-828D-F7FD39D866F9}" srcOrd="5" destOrd="0" presId="urn:microsoft.com/office/officeart/2005/8/layout/bProcess3"/>
    <dgm:cxn modelId="{03BB6A91-A446-CF4C-B3B1-5360A082D137}" type="presParOf" srcId="{898615D8-B324-D145-828D-F7FD39D866F9}" destId="{485317C6-080E-334C-BCCF-A12639788407}" srcOrd="0" destOrd="0" presId="urn:microsoft.com/office/officeart/2005/8/layout/bProcess3"/>
    <dgm:cxn modelId="{97833288-F97A-4144-B0F0-EBA892AC25AA}" type="presParOf" srcId="{4B15C402-D662-8146-9F28-8548A7E6AD48}" destId="{A763E87B-326B-8649-9AB8-FB08A3CE3A7C}" srcOrd="6" destOrd="0" presId="urn:microsoft.com/office/officeart/2005/8/layout/bProcess3"/>
    <dgm:cxn modelId="{72BB8BA2-F95D-CE43-89F4-94841C2A37F9}" type="presParOf" srcId="{4B15C402-D662-8146-9F28-8548A7E6AD48}" destId="{BED1F72D-4048-BB40-AD5B-23BB1A94E598}" srcOrd="7" destOrd="0" presId="urn:microsoft.com/office/officeart/2005/8/layout/bProcess3"/>
    <dgm:cxn modelId="{84F386AC-F09A-9346-8C52-878601D794DE}" type="presParOf" srcId="{BED1F72D-4048-BB40-AD5B-23BB1A94E598}" destId="{F0F6188E-50A4-C64F-853D-4D97EF5B118C}" srcOrd="0" destOrd="0" presId="urn:microsoft.com/office/officeart/2005/8/layout/bProcess3"/>
    <dgm:cxn modelId="{74F7E460-9C0B-7B45-A1BA-A4F8A7BDAF0E}" type="presParOf" srcId="{4B15C402-D662-8146-9F28-8548A7E6AD48}" destId="{1CF2CB0D-A0AD-6949-8A9E-109B6AFF275E}" srcOrd="8" destOrd="0" presId="urn:microsoft.com/office/officeart/2005/8/layout/bProcess3"/>
    <dgm:cxn modelId="{01CD9D6F-6800-244D-AD8D-2CFFEBAA3904}" type="presParOf" srcId="{4B15C402-D662-8146-9F28-8548A7E6AD48}" destId="{23F45495-47A0-A342-BBCB-696BEA6C9331}" srcOrd="9" destOrd="0" presId="urn:microsoft.com/office/officeart/2005/8/layout/bProcess3"/>
    <dgm:cxn modelId="{FDD38139-665B-D447-ADF0-1CB79AE70F0A}" type="presParOf" srcId="{23F45495-47A0-A342-BBCB-696BEA6C9331}" destId="{3DF517C8-CF43-0A46-B029-1A9196BC6711}" srcOrd="0" destOrd="0" presId="urn:microsoft.com/office/officeart/2005/8/layout/bProcess3"/>
    <dgm:cxn modelId="{DC337681-A3EA-0143-9B8E-1ACCEFD7DC09}" type="presParOf" srcId="{4B15C402-D662-8146-9F28-8548A7E6AD48}" destId="{D82C8854-E3AC-9A47-8F50-E4DB5C368C9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FEC97-7993-A74F-ACEE-47169C0D4DE7}">
      <dsp:nvSpPr>
        <dsp:cNvPr id="0" name=""/>
        <dsp:cNvSpPr/>
      </dsp:nvSpPr>
      <dsp:spPr>
        <a:xfrm>
          <a:off x="2864410" y="913460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1413" y="955892"/>
        <a:ext cx="32874" cy="6574"/>
      </dsp:txXfrm>
    </dsp:sp>
    <dsp:sp modelId="{D0F1D488-71D5-5E47-A1A1-D58DAF9C5EAF}">
      <dsp:nvSpPr>
        <dsp:cNvPr id="0" name=""/>
        <dsp:cNvSpPr/>
      </dsp:nvSpPr>
      <dsp:spPr>
        <a:xfrm>
          <a:off x="7593" y="101595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Brainstorm</a:t>
          </a:r>
        </a:p>
      </dsp:txBody>
      <dsp:txXfrm>
        <a:off x="7593" y="101595"/>
        <a:ext cx="2858616" cy="1715169"/>
      </dsp:txXfrm>
    </dsp:sp>
    <dsp:sp modelId="{69EEBED4-2BD5-E845-9B4F-17EC56F34752}">
      <dsp:nvSpPr>
        <dsp:cNvPr id="0" name=""/>
        <dsp:cNvSpPr/>
      </dsp:nvSpPr>
      <dsp:spPr>
        <a:xfrm>
          <a:off x="6380508" y="913460"/>
          <a:ext cx="6268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6881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7511" y="955892"/>
        <a:ext cx="32874" cy="6574"/>
      </dsp:txXfrm>
    </dsp:sp>
    <dsp:sp modelId="{3BC67AFF-138F-B244-8A26-24C6377CC398}">
      <dsp:nvSpPr>
        <dsp:cNvPr id="0" name=""/>
        <dsp:cNvSpPr/>
      </dsp:nvSpPr>
      <dsp:spPr>
        <a:xfrm>
          <a:off x="3523691" y="101595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Search for Data Sources</a:t>
          </a:r>
        </a:p>
      </dsp:txBody>
      <dsp:txXfrm>
        <a:off x="3523691" y="101595"/>
        <a:ext cx="2858616" cy="1715169"/>
      </dsp:txXfrm>
    </dsp:sp>
    <dsp:sp modelId="{898615D8-B324-D145-828D-F7FD39D866F9}">
      <dsp:nvSpPr>
        <dsp:cNvPr id="0" name=""/>
        <dsp:cNvSpPr/>
      </dsp:nvSpPr>
      <dsp:spPr>
        <a:xfrm>
          <a:off x="1436902" y="1814965"/>
          <a:ext cx="7032195" cy="626881"/>
        </a:xfrm>
        <a:custGeom>
          <a:avLst/>
          <a:gdLst/>
          <a:ahLst/>
          <a:cxnLst/>
          <a:rect l="0" t="0" r="0" b="0"/>
          <a:pathLst>
            <a:path>
              <a:moveTo>
                <a:pt x="7032195" y="0"/>
              </a:moveTo>
              <a:lnTo>
                <a:pt x="7032195" y="330540"/>
              </a:lnTo>
              <a:lnTo>
                <a:pt x="0" y="330540"/>
              </a:lnTo>
              <a:lnTo>
                <a:pt x="0" y="6268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6428" y="2125118"/>
        <a:ext cx="353143" cy="6574"/>
      </dsp:txXfrm>
    </dsp:sp>
    <dsp:sp modelId="{966DCF52-781E-914E-BA2A-E90B8924033A}">
      <dsp:nvSpPr>
        <dsp:cNvPr id="0" name=""/>
        <dsp:cNvSpPr/>
      </dsp:nvSpPr>
      <dsp:spPr>
        <a:xfrm>
          <a:off x="7039789" y="101595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Collect Data</a:t>
          </a:r>
        </a:p>
      </dsp:txBody>
      <dsp:txXfrm>
        <a:off x="7039789" y="101595"/>
        <a:ext cx="2858616" cy="1715169"/>
      </dsp:txXfrm>
    </dsp:sp>
    <dsp:sp modelId="{BED1F72D-4048-BB40-AD5B-23BB1A94E598}">
      <dsp:nvSpPr>
        <dsp:cNvPr id="0" name=""/>
        <dsp:cNvSpPr/>
      </dsp:nvSpPr>
      <dsp:spPr>
        <a:xfrm>
          <a:off x="2864410" y="3281051"/>
          <a:ext cx="761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779"/>
              </a:moveTo>
              <a:lnTo>
                <a:pt x="397861" y="50779"/>
              </a:lnTo>
              <a:lnTo>
                <a:pt x="397861" y="45720"/>
              </a:lnTo>
              <a:lnTo>
                <a:pt x="761522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5367" y="3323484"/>
        <a:ext cx="39606" cy="6574"/>
      </dsp:txXfrm>
    </dsp:sp>
    <dsp:sp modelId="{A763E87B-326B-8649-9AB8-FB08A3CE3A7C}">
      <dsp:nvSpPr>
        <dsp:cNvPr id="0" name=""/>
        <dsp:cNvSpPr/>
      </dsp:nvSpPr>
      <dsp:spPr>
        <a:xfrm>
          <a:off x="7593" y="2474246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Hypothesize</a:t>
          </a:r>
        </a:p>
      </dsp:txBody>
      <dsp:txXfrm>
        <a:off x="7593" y="2474246"/>
        <a:ext cx="2858616" cy="1715169"/>
      </dsp:txXfrm>
    </dsp:sp>
    <dsp:sp modelId="{23F45495-47A0-A342-BBCB-696BEA6C9331}">
      <dsp:nvSpPr>
        <dsp:cNvPr id="0" name=""/>
        <dsp:cNvSpPr/>
      </dsp:nvSpPr>
      <dsp:spPr>
        <a:xfrm>
          <a:off x="6515148" y="3281051"/>
          <a:ext cx="492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220" y="45720"/>
              </a:lnTo>
              <a:lnTo>
                <a:pt x="263220" y="50779"/>
              </a:lnTo>
              <a:lnTo>
                <a:pt x="492240" y="50779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48197" y="3323484"/>
        <a:ext cx="26143" cy="6574"/>
      </dsp:txXfrm>
    </dsp:sp>
    <dsp:sp modelId="{1CF2CB0D-A0AD-6949-8A9E-109B6AFF275E}">
      <dsp:nvSpPr>
        <dsp:cNvPr id="0" name=""/>
        <dsp:cNvSpPr/>
      </dsp:nvSpPr>
      <dsp:spPr>
        <a:xfrm>
          <a:off x="3658332" y="2469187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Exploratory Data Analysis</a:t>
          </a:r>
        </a:p>
      </dsp:txBody>
      <dsp:txXfrm>
        <a:off x="3658332" y="2469187"/>
        <a:ext cx="2858616" cy="1715169"/>
      </dsp:txXfrm>
    </dsp:sp>
    <dsp:sp modelId="{D82C8854-E3AC-9A47-8F50-E4DB5C368C98}">
      <dsp:nvSpPr>
        <dsp:cNvPr id="0" name=""/>
        <dsp:cNvSpPr/>
      </dsp:nvSpPr>
      <dsp:spPr>
        <a:xfrm>
          <a:off x="7039789" y="2474246"/>
          <a:ext cx="2858616" cy="17151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Build visualizations</a:t>
          </a:r>
        </a:p>
      </dsp:txBody>
      <dsp:txXfrm>
        <a:off x="7039789" y="2474246"/>
        <a:ext cx="2858616" cy="171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0B6F-0DBD-A149-AB66-2C6166AC6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Microsoft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51834-F27E-244D-80B9-9EFF1B44E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ENTERTAINMENT STUDIOS</a:t>
            </a:r>
          </a:p>
        </p:txBody>
      </p:sp>
    </p:spTree>
    <p:extLst>
      <p:ext uri="{BB962C8B-B14F-4D97-AF65-F5344CB8AC3E}">
        <p14:creationId xmlns:p14="http://schemas.microsoft.com/office/powerpoint/2010/main" val="299542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2197100"/>
            <a:ext cx="4343399" cy="4186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Actors who consistently star in well-received movies</a:t>
            </a:r>
            <a:endParaRPr lang="en-US" sz="24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B5D4B6-68B9-014E-B1CC-60B7B7DC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18" y="890301"/>
            <a:ext cx="7315200" cy="50369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917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2197100"/>
            <a:ext cx="4343399" cy="41862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Actors who consistently star in poorly-received movies</a:t>
            </a:r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A2B9CB-F29B-D344-B08F-B0044FA3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29" y="509948"/>
            <a:ext cx="7315200" cy="58734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7524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6877" y="2425699"/>
            <a:ext cx="5156200" cy="200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Which directors consistently make great movies?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E9C993C-4586-F447-83F8-CA790DF7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23" y="356018"/>
            <a:ext cx="5017454" cy="62396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8604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6877" y="2425699"/>
            <a:ext cx="3650467" cy="2006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Repeat offenders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81CE1-ED48-AF42-9B7B-64DF768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82" y="711823"/>
            <a:ext cx="5031523" cy="5164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1773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549277" y="571499"/>
            <a:ext cx="4086223" cy="889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In conclusion:</a:t>
            </a:r>
            <a:endParaRPr lang="en-US" sz="4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40D42C-DC1B-3441-B304-60E31FDE6504}"/>
              </a:ext>
            </a:extLst>
          </p:cNvPr>
          <p:cNvSpPr txBox="1">
            <a:spLocks/>
          </p:cNvSpPr>
          <p:nvPr/>
        </p:nvSpPr>
        <p:spPr>
          <a:xfrm>
            <a:off x="1412877" y="1765299"/>
            <a:ext cx="9039223" cy="40640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Lower cost-of-production (genres)</a:t>
            </a:r>
          </a:p>
          <a:p>
            <a:r>
              <a:rPr lang="en-US" sz="4000" dirty="0"/>
              <a:t>Robert </a:t>
            </a:r>
            <a:r>
              <a:rPr lang="en-US" sz="4000" dirty="0" err="1"/>
              <a:t>DiNero</a:t>
            </a:r>
            <a:endParaRPr lang="en-US" sz="4000" dirty="0"/>
          </a:p>
          <a:p>
            <a:pPr lvl="1"/>
            <a:r>
              <a:rPr lang="en-US" sz="3000" dirty="0"/>
              <a:t>Most frequent highest rated actor</a:t>
            </a:r>
            <a:endParaRPr lang="en-US" sz="3800" dirty="0"/>
          </a:p>
          <a:p>
            <a:r>
              <a:rPr lang="en-US" sz="4000" dirty="0"/>
              <a:t>Not Stephen </a:t>
            </a:r>
            <a:r>
              <a:rPr lang="en-US" sz="4000" dirty="0" err="1"/>
              <a:t>Dorff</a:t>
            </a:r>
            <a:endParaRPr lang="en-US" sz="4000" dirty="0"/>
          </a:p>
          <a:p>
            <a:pPr lvl="1"/>
            <a:r>
              <a:rPr lang="en-US" sz="3000" dirty="0"/>
              <a:t>Most frequent lowest rated actor</a:t>
            </a:r>
            <a:endParaRPr lang="en-US" sz="3800" dirty="0"/>
          </a:p>
          <a:p>
            <a:r>
              <a:rPr lang="en-US" sz="3600" dirty="0"/>
              <a:t>Martin </a:t>
            </a:r>
            <a:r>
              <a:rPr lang="en-US" sz="3600" dirty="0" err="1"/>
              <a:t>Scorcese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084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A097-42E5-C847-997F-4E5A5490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4863"/>
          </a:xfrm>
        </p:spPr>
        <p:txBody>
          <a:bodyPr/>
          <a:lstStyle/>
          <a:p>
            <a:r>
              <a:rPr lang="en-US" b="1" dirty="0"/>
              <a:t>Understanding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00EE-0FEF-6A49-8922-C9E2DDE8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14688"/>
            <a:ext cx="2830512" cy="2576512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en-US" dirty="0"/>
              <a:t>Over the past decade movie revenues have blown up</a:t>
            </a:r>
          </a:p>
          <a:p>
            <a:r>
              <a:rPr lang="en-US" dirty="0"/>
              <a:t>Lots of money to be made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E529BE-799C-0440-A4A6-CEA66D3FF01F}"/>
              </a:ext>
            </a:extLst>
          </p:cNvPr>
          <p:cNvSpPr txBox="1">
            <a:spLocks/>
          </p:cNvSpPr>
          <p:nvPr/>
        </p:nvSpPr>
        <p:spPr>
          <a:xfrm>
            <a:off x="4456113" y="3214688"/>
            <a:ext cx="2830512" cy="2576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BDEB52-C9C8-4A49-B716-CC3440136A9B}"/>
              </a:ext>
            </a:extLst>
          </p:cNvPr>
          <p:cNvSpPr txBox="1">
            <a:spLocks/>
          </p:cNvSpPr>
          <p:nvPr/>
        </p:nvSpPr>
        <p:spPr>
          <a:xfrm>
            <a:off x="5013325" y="3214688"/>
            <a:ext cx="2830512" cy="2576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49692E-5EDF-074B-8317-C8EAF9492F82}"/>
              </a:ext>
            </a:extLst>
          </p:cNvPr>
          <p:cNvSpPr txBox="1">
            <a:spLocks/>
          </p:cNvSpPr>
          <p:nvPr/>
        </p:nvSpPr>
        <p:spPr>
          <a:xfrm>
            <a:off x="8585200" y="3214688"/>
            <a:ext cx="2830512" cy="2576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BFF4C4-5074-C54D-A5E1-C441DE8C3104}"/>
              </a:ext>
            </a:extLst>
          </p:cNvPr>
          <p:cNvSpPr txBox="1">
            <a:spLocks/>
          </p:cNvSpPr>
          <p:nvPr/>
        </p:nvSpPr>
        <p:spPr>
          <a:xfrm>
            <a:off x="4956175" y="3214688"/>
            <a:ext cx="2830512" cy="2576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Wants to break into the industry</a:t>
            </a:r>
          </a:p>
          <a:p>
            <a:r>
              <a:rPr lang="en-US" dirty="0"/>
              <a:t>Has the capital</a:t>
            </a:r>
          </a:p>
          <a:p>
            <a:r>
              <a:rPr lang="en-US" dirty="0"/>
              <a:t>Doesn’t want to be exploring through trial and error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EA59B8-EF6D-9740-ABA0-829DA52912FB}"/>
              </a:ext>
            </a:extLst>
          </p:cNvPr>
          <p:cNvSpPr txBox="1">
            <a:spLocks/>
          </p:cNvSpPr>
          <p:nvPr/>
        </p:nvSpPr>
        <p:spPr>
          <a:xfrm>
            <a:off x="8713788" y="3214688"/>
            <a:ext cx="2830512" cy="25765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put our money into</a:t>
            </a:r>
          </a:p>
          <a:p>
            <a:pPr lvl="1"/>
            <a:r>
              <a:rPr lang="en-US" sz="1400" dirty="0"/>
              <a:t>Horror Movies?</a:t>
            </a:r>
          </a:p>
          <a:p>
            <a:pPr lvl="1"/>
            <a:r>
              <a:rPr lang="en-US" sz="1400" dirty="0"/>
              <a:t>Leonardo DiCaprio?</a:t>
            </a:r>
          </a:p>
          <a:p>
            <a:pPr lvl="1"/>
            <a:r>
              <a:rPr lang="en-US" sz="1400" dirty="0"/>
              <a:t>Michael Bay?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6B0AD5-B993-C046-AB24-1891D63BE374}"/>
              </a:ext>
            </a:extLst>
          </p:cNvPr>
          <p:cNvSpPr txBox="1">
            <a:spLocks/>
          </p:cNvSpPr>
          <p:nvPr/>
        </p:nvSpPr>
        <p:spPr>
          <a:xfrm>
            <a:off x="1141413" y="2228851"/>
            <a:ext cx="2830512" cy="98583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HUGE REVENUE STREAM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69A4B-B95D-954B-A1B4-9D6CBB945499}"/>
              </a:ext>
            </a:extLst>
          </p:cNvPr>
          <p:cNvSpPr txBox="1">
            <a:spLocks/>
          </p:cNvSpPr>
          <p:nvPr/>
        </p:nvSpPr>
        <p:spPr>
          <a:xfrm>
            <a:off x="4956176" y="2228851"/>
            <a:ext cx="2830512" cy="98583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MICROSOFT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1CA8D0-3502-C84C-BFDE-589F804E2529}"/>
              </a:ext>
            </a:extLst>
          </p:cNvPr>
          <p:cNvSpPr txBox="1">
            <a:spLocks/>
          </p:cNvSpPr>
          <p:nvPr/>
        </p:nvSpPr>
        <p:spPr>
          <a:xfrm>
            <a:off x="8713789" y="2228851"/>
            <a:ext cx="2830512" cy="98583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4793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62D1-D8D5-4646-8DCA-32C4545C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866" y="466971"/>
            <a:ext cx="9905998" cy="1905000"/>
          </a:xfrm>
        </p:spPr>
        <p:txBody>
          <a:bodyPr/>
          <a:lstStyle/>
          <a:p>
            <a:r>
              <a:rPr lang="en-US" b="1" dirty="0"/>
              <a:t>OUR</a:t>
            </a:r>
            <a:r>
              <a:rPr lang="en-US" dirty="0"/>
              <a:t> </a:t>
            </a:r>
            <a:r>
              <a:rPr lang="en-US" b="1" dirty="0"/>
              <a:t>OBJECTIVE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675D1-BD19-DB46-9885-08439DB81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12" y="642937"/>
            <a:ext cx="4143376" cy="2071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Determine which factors best predict a movie’s popularity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48DBE-4B9F-4D42-9185-03F2F62B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36" y="2010506"/>
            <a:ext cx="5024926" cy="43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29E0-5279-6E45-87A4-E71A7A6C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2373312" cy="590550"/>
          </a:xfrm>
        </p:spPr>
        <p:txBody>
          <a:bodyPr/>
          <a:lstStyle/>
          <a:p>
            <a:r>
              <a:rPr lang="en-US" b="1" dirty="0"/>
              <a:t>Process: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E7BDD3-96FA-FA42-84FD-5D75D4AEE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554918"/>
              </p:ext>
            </p:extLst>
          </p:nvPr>
        </p:nvGraphicFramePr>
        <p:xfrm>
          <a:off x="1141413" y="1500188"/>
          <a:ext cx="9906000" cy="429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1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E8E-3F03-604A-8A7A-0D517A7F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Draw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619-F9D4-5445-BBC4-ED58DEF2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4437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Do certain genres generate a greater profit margin?</a:t>
            </a:r>
          </a:p>
          <a:p>
            <a:r>
              <a:rPr lang="en-US" sz="2400" dirty="0"/>
              <a:t>Will movies starring a particular actor be more popular than without?</a:t>
            </a:r>
          </a:p>
          <a:p>
            <a:r>
              <a:rPr lang="en-US" sz="2400" dirty="0"/>
              <a:t>Are there any directors that produce higher quality movies?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F3E2EB-2FB3-DF49-8AE5-94BD9556B06E}"/>
              </a:ext>
            </a:extLst>
          </p:cNvPr>
          <p:cNvSpPr txBox="1">
            <a:spLocks/>
          </p:cNvSpPr>
          <p:nvPr/>
        </p:nvSpPr>
        <p:spPr>
          <a:xfrm>
            <a:off x="350580" y="-3429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Ultimately</a:t>
            </a:r>
          </a:p>
        </p:txBody>
      </p:sp>
    </p:spTree>
    <p:extLst>
      <p:ext uri="{BB962C8B-B14F-4D97-AF65-F5344CB8AC3E}">
        <p14:creationId xmlns:p14="http://schemas.microsoft.com/office/powerpoint/2010/main" val="16004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E8E-3F03-604A-8A7A-0D517A7F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1840"/>
          </a:xfrm>
        </p:spPr>
        <p:txBody>
          <a:bodyPr/>
          <a:lstStyle/>
          <a:p>
            <a:r>
              <a:rPr lang="en-US" b="1" dirty="0"/>
              <a:t>Brainstorm, Search for Resources, Collect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619-F9D4-5445-BBC4-ED58DEF2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897778"/>
            <a:ext cx="2678747" cy="221904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Mehmet</a:t>
            </a:r>
          </a:p>
          <a:p>
            <a:pPr lvl="1"/>
            <a:r>
              <a:rPr lang="en-US" sz="2200" dirty="0"/>
              <a:t>Genre : Budget/Box Office revenue</a:t>
            </a:r>
          </a:p>
          <a:p>
            <a:pPr lvl="1"/>
            <a:r>
              <a:rPr lang="en-US" sz="2200" dirty="0" err="1"/>
              <a:t>Webscrape</a:t>
            </a:r>
            <a:r>
              <a:rPr lang="en-US" sz="2200" dirty="0"/>
              <a:t> and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65A302-ECFA-0344-81DB-5727E7F6927C}"/>
              </a:ext>
            </a:extLst>
          </p:cNvPr>
          <p:cNvSpPr txBox="1">
            <a:spLocks/>
          </p:cNvSpPr>
          <p:nvPr/>
        </p:nvSpPr>
        <p:spPr>
          <a:xfrm>
            <a:off x="4291013" y="2024437"/>
            <a:ext cx="267874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36FCD9-1BA5-AF47-B3E8-A144FF67E30B}"/>
              </a:ext>
            </a:extLst>
          </p:cNvPr>
          <p:cNvSpPr txBox="1">
            <a:spLocks/>
          </p:cNvSpPr>
          <p:nvPr/>
        </p:nvSpPr>
        <p:spPr>
          <a:xfrm>
            <a:off x="4624547" y="3897778"/>
            <a:ext cx="2678747" cy="221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Dave</a:t>
            </a:r>
          </a:p>
          <a:p>
            <a:pPr lvl="1"/>
            <a:r>
              <a:rPr lang="en-US" sz="2200" dirty="0"/>
              <a:t>Critic reviews  based on director</a:t>
            </a:r>
          </a:p>
          <a:p>
            <a:pPr lvl="1"/>
            <a:r>
              <a:rPr lang="en-US" sz="2200" dirty="0" err="1"/>
              <a:t>Webscrape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285B26-6F5B-6E46-94EE-550A5B240224}"/>
              </a:ext>
            </a:extLst>
          </p:cNvPr>
          <p:cNvSpPr txBox="1">
            <a:spLocks/>
          </p:cNvSpPr>
          <p:nvPr/>
        </p:nvSpPr>
        <p:spPr>
          <a:xfrm>
            <a:off x="8107680" y="3897778"/>
            <a:ext cx="2678747" cy="221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Sam</a:t>
            </a:r>
          </a:p>
          <a:p>
            <a:pPr lvl="1"/>
            <a:r>
              <a:rPr lang="en-US" sz="2200" dirty="0"/>
              <a:t>User reviews Based on actors</a:t>
            </a:r>
          </a:p>
          <a:p>
            <a:pPr lvl="1"/>
            <a:r>
              <a:rPr lang="en-US" sz="2200" dirty="0" err="1"/>
              <a:t>Webscrape</a:t>
            </a:r>
            <a:r>
              <a:rPr lang="en-US" sz="2200" dirty="0"/>
              <a:t> and API</a:t>
            </a:r>
          </a:p>
        </p:txBody>
      </p: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08BEF67E-18B5-CF4F-898E-1C55B056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86" y="1776879"/>
            <a:ext cx="2387600" cy="212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41B0ED-D829-6144-AC19-4E443A8E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30" y="2267268"/>
            <a:ext cx="3497861" cy="81345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lumMod val="16000"/>
                </a:schemeClr>
              </a:gs>
            </a:gsLst>
            <a:lin ang="5580000" scaled="0"/>
            <a:tileRect/>
          </a:gradFill>
        </p:spPr>
      </p:pic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22AFD41A-E58A-7347-8E1D-75115CAC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491" y="2008689"/>
            <a:ext cx="3497861" cy="13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DE8E-3F03-604A-8A7A-0D517A7F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cleaning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0619-F9D4-5445-BBC4-ED58DEF2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4437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MySQL</a:t>
            </a:r>
            <a:r>
              <a:rPr lang="en-US" sz="2400" dirty="0"/>
              <a:t> to focus on certain groups of data that we identified in our hypothesis</a:t>
            </a:r>
          </a:p>
          <a:p>
            <a:r>
              <a:rPr lang="en-US" sz="2400" b="1" dirty="0"/>
              <a:t>Pandas</a:t>
            </a:r>
            <a:r>
              <a:rPr lang="en-US" sz="2400" dirty="0"/>
              <a:t> to clean and organize data into </a:t>
            </a:r>
            <a:r>
              <a:rPr lang="en-US" sz="2400" dirty="0" err="1"/>
              <a:t>dataframes</a:t>
            </a:r>
            <a:endParaRPr lang="en-US" sz="2400" dirty="0"/>
          </a:p>
          <a:p>
            <a:r>
              <a:rPr lang="en-US" sz="2400" b="1" dirty="0"/>
              <a:t>PYPLOT</a:t>
            </a:r>
            <a:r>
              <a:rPr lang="en-US" sz="2400" dirty="0"/>
              <a:t> to graph visualizations and help us get an idea of what the data was telling us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20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1003300"/>
            <a:ext cx="5156200" cy="5380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much of the money generated was profit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400" dirty="0"/>
              <a:t>Why would </a:t>
            </a:r>
            <a:r>
              <a:rPr lang="en-US" sz="2400" b="1" dirty="0"/>
              <a:t>mystery</a:t>
            </a:r>
            <a:r>
              <a:rPr lang="en-US" sz="2400" dirty="0"/>
              <a:t> and </a:t>
            </a:r>
            <a:r>
              <a:rPr lang="en-US" sz="2400" b="1" dirty="0"/>
              <a:t>music</a:t>
            </a:r>
            <a:r>
              <a:rPr lang="en-US" sz="2400" dirty="0"/>
              <a:t> genres show a greater profit margin?</a:t>
            </a:r>
          </a:p>
          <a:p>
            <a:r>
              <a:rPr lang="en-US" sz="2400" dirty="0"/>
              <a:t>Why would </a:t>
            </a:r>
            <a:r>
              <a:rPr lang="en-US" sz="2400" b="1" dirty="0"/>
              <a:t>war</a:t>
            </a:r>
            <a:r>
              <a:rPr lang="en-US" sz="2400" dirty="0"/>
              <a:t> movies have such a low profit margin?</a:t>
            </a:r>
          </a:p>
          <a:p>
            <a:r>
              <a:rPr lang="en-US" sz="2400" b="1" dirty="0"/>
              <a:t>History</a:t>
            </a:r>
            <a:r>
              <a:rPr lang="en-US" sz="2400" dirty="0"/>
              <a:t> outlier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64524-D296-0644-B2D7-55116DB9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7497"/>
            <a:ext cx="5702299" cy="54030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3896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EDBCF98-1EB4-6B47-A977-B3930911B17D}"/>
              </a:ext>
            </a:extLst>
          </p:cNvPr>
          <p:cNvSpPr txBox="1">
            <a:spLocks/>
          </p:cNvSpPr>
          <p:nvPr/>
        </p:nvSpPr>
        <p:spPr>
          <a:xfrm>
            <a:off x="393701" y="1003300"/>
            <a:ext cx="5156200" cy="5380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PROFIT MARGIN</a:t>
            </a:r>
          </a:p>
          <a:p>
            <a:pPr lvl="1"/>
            <a:r>
              <a:rPr lang="en-US" sz="2800" dirty="0"/>
              <a:t>divided by genre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400" b="1" dirty="0"/>
              <a:t>History</a:t>
            </a:r>
            <a:r>
              <a:rPr lang="en-US" sz="2400" dirty="0"/>
              <a:t> outlier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A065F-84DC-0946-A211-CE141111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12" y="321559"/>
            <a:ext cx="4994214" cy="61841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6901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605</TotalTime>
  <Words>288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Microsoft</vt:lpstr>
      <vt:lpstr>Understanding the problem</vt:lpstr>
      <vt:lpstr>OUR OBJECTIVE:</vt:lpstr>
      <vt:lpstr>Process:</vt:lpstr>
      <vt:lpstr>Draw conclusions</vt:lpstr>
      <vt:lpstr>Brainstorm, Search for Resources, Collect</vt:lpstr>
      <vt:lpstr>Data cleaning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</dc:title>
  <dc:creator>Microsoft Office User</dc:creator>
  <cp:lastModifiedBy>Microsoft Office User</cp:lastModifiedBy>
  <cp:revision>26</cp:revision>
  <dcterms:created xsi:type="dcterms:W3CDTF">2019-10-31T23:45:04Z</dcterms:created>
  <dcterms:modified xsi:type="dcterms:W3CDTF">2019-11-01T20:31:54Z</dcterms:modified>
</cp:coreProperties>
</file>