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80" r:id="rId5"/>
    <p:sldId id="283" r:id="rId6"/>
    <p:sldId id="259" r:id="rId7"/>
    <p:sldId id="264" r:id="rId8"/>
    <p:sldId id="284" r:id="rId9"/>
    <p:sldId id="260" r:id="rId10"/>
    <p:sldId id="275" r:id="rId11"/>
    <p:sldId id="273" r:id="rId12"/>
    <p:sldId id="278" r:id="rId13"/>
    <p:sldId id="274" r:id="rId14"/>
    <p:sldId id="277" r:id="rId15"/>
    <p:sldId id="285" r:id="rId16"/>
    <p:sldId id="267" r:id="rId17"/>
    <p:sldId id="268" r:id="rId18"/>
    <p:sldId id="269" r:id="rId19"/>
    <p:sldId id="262" r:id="rId20"/>
    <p:sldId id="290" r:id="rId21"/>
    <p:sldId id="286" r:id="rId22"/>
    <p:sldId id="272" r:id="rId23"/>
    <p:sldId id="293" r:id="rId24"/>
    <p:sldId id="287" r:id="rId25"/>
    <p:sldId id="292" r:id="rId26"/>
    <p:sldId id="263" r:id="rId27"/>
    <p:sldId id="288" r:id="rId28"/>
    <p:sldId id="279" r:id="rId29"/>
    <p:sldId id="265" r:id="rId30"/>
    <p:sldId id="289" r:id="rId31"/>
    <p:sldId id="270" r:id="rId32"/>
    <p:sldId id="27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20FB47-1A38-789D-46DB-5DA80E356DA9}" v="147" dt="2020-06-13T18:12:45.274"/>
    <p1510:client id="{0F868F09-2DE3-DAB2-08C5-F0C1FE6A8633}" v="55" dt="2020-06-11T12:53:30.262"/>
    <p1510:client id="{16D39D9A-D59B-7606-0643-25ECA3B74A9E}" v="21" dt="2020-06-13T18:11:54.690"/>
    <p1510:client id="{17658109-D5AA-7715-4F93-E42C390531F7}" v="254" dt="2020-06-12T19:20:43.926"/>
    <p1510:client id="{1EA7939D-DCED-47EB-232C-B3A8B09A43FB}" v="8" dt="2020-06-13T04:58:26.606"/>
    <p1510:client id="{39C2F3AB-B2D9-0578-0C5F-CC49FC914356}" v="257" dt="2020-06-10T03:58:54.260"/>
    <p1510:client id="{4057B7B4-287E-6ABA-2573-0475AB88DF0D}" v="22" dt="2020-06-12T04:28:34.639"/>
    <p1510:client id="{4B95A7FD-660B-CD41-92DA-72DE5C5FC33E}" v="63" dt="2020-06-12T21:13:23.199"/>
    <p1510:client id="{51D25FDC-9989-4411-BB5D-689446DA8930}" v="960" dt="2020-06-12T00:13:09.101"/>
    <p1510:client id="{5BFE495D-1E4A-4963-0F1F-45B3C920C51F}" v="1187" dt="2020-06-09T23:33:37.249"/>
    <p1510:client id="{677AC403-2D98-CCC3-C726-5CE768CC4F05}" v="10" dt="2020-06-12T18:49:33.887"/>
    <p1510:client id="{6E985250-4BAB-3ABF-798E-B38205932DAC}" v="147" dt="2020-06-13T01:57:12.328"/>
    <p1510:client id="{6F4ED22D-9AA5-8C0A-89A1-62BC970A8720}" v="12" dt="2020-06-12T04:05:34.834"/>
    <p1510:client id="{754B2F48-0D59-C584-069C-7E9999E943C0}" v="327" dt="2020-06-10T01:16:22.948"/>
    <p1510:client id="{812BA219-9992-31F0-0FB1-1AE18887B57D}" v="19" dt="2020-06-10T18:03:36.052"/>
    <p1510:client id="{82086CAE-F24C-44A0-7C1B-E86D8812A272}" v="242" dt="2020-06-10T14:03:30.487"/>
    <p1510:client id="{9979B4A2-8158-C9CD-E28A-834B1CD677F1}" v="337" dt="2020-06-07T20:13:26.681"/>
    <p1510:client id="{A8EE93AF-6A0E-BB65-DEEA-8AA5ECE79B01}" v="23" dt="2020-06-13T12:56:44.867"/>
    <p1510:client id="{B7F80178-6430-0771-7FC2-6D05C962B06A}" v="328" dt="2020-06-13T05:54:10.169"/>
    <p1510:client id="{D2A2EAD8-9426-34C0-4BA5-273B6930B4A4}" v="191" dt="2020-06-12T03:07:14.503"/>
    <p1510:client id="{D3D06AF1-F1BE-CCE0-AFC1-9D94D836FD43}" v="16" dt="2020-06-10T20:25:40.250"/>
    <p1510:client id="{DC97A3A5-BBDE-1136-D4C7-FB9E035A7A1D}" v="328" dt="2020-06-13T00:32:39.968"/>
    <p1510:client id="{E60D3BDC-B805-7B73-0B4E-46D5686B8251}" v="222" dt="2020-06-10T14:13:22.022"/>
    <p1510:client id="{FDF3E011-E16A-DF14-36B1-ED2C7246C933}" v="128" dt="2020-06-10T16:09:15.0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swi Mishra" userId="S::manaswimishra@uchicago.edu::7473c19e-514e-4789-8e37-62206b11297b" providerId="AD" clId="Web-{0920FB47-1A38-789D-46DB-5DA80E356DA9}"/>
    <pc:docChg chg="modSld">
      <pc:chgData name="Manaswi Mishra" userId="S::manaswimishra@uchicago.edu::7473c19e-514e-4789-8e37-62206b11297b" providerId="AD" clId="Web-{0920FB47-1A38-789D-46DB-5DA80E356DA9}" dt="2020-06-13T18:12:45.274" v="143" actId="1076"/>
      <pc:docMkLst>
        <pc:docMk/>
      </pc:docMkLst>
      <pc:sldChg chg="modSp">
        <pc:chgData name="Manaswi Mishra" userId="S::manaswimishra@uchicago.edu::7473c19e-514e-4789-8e37-62206b11297b" providerId="AD" clId="Web-{0920FB47-1A38-789D-46DB-5DA80E356DA9}" dt="2020-06-13T17:40:19.094" v="131" actId="20577"/>
        <pc:sldMkLst>
          <pc:docMk/>
          <pc:sldMk cId="3653943879" sldId="260"/>
        </pc:sldMkLst>
        <pc:spChg chg="mod">
          <ac:chgData name="Manaswi Mishra" userId="S::manaswimishra@uchicago.edu::7473c19e-514e-4789-8e37-62206b11297b" providerId="AD" clId="Web-{0920FB47-1A38-789D-46DB-5DA80E356DA9}" dt="2020-06-13T17:40:19.094" v="131" actId="20577"/>
          <ac:spMkLst>
            <pc:docMk/>
            <pc:sldMk cId="3653943879" sldId="260"/>
            <ac:spMk id="3" creationId="{81D41092-0DE7-4F9A-88D5-A06EFE510370}"/>
          </ac:spMkLst>
        </pc:spChg>
      </pc:sldChg>
      <pc:sldChg chg="addSp delSp modSp">
        <pc:chgData name="Manaswi Mishra" userId="S::manaswimishra@uchicago.edu::7473c19e-514e-4789-8e37-62206b11297b" providerId="AD" clId="Web-{0920FB47-1A38-789D-46DB-5DA80E356DA9}" dt="2020-06-13T17:36:35.772" v="35"/>
        <pc:sldMkLst>
          <pc:docMk/>
          <pc:sldMk cId="101773158" sldId="263"/>
        </pc:sldMkLst>
        <pc:graphicFrameChg chg="modGraphic">
          <ac:chgData name="Manaswi Mishra" userId="S::manaswimishra@uchicago.edu::7473c19e-514e-4789-8e37-62206b11297b" providerId="AD" clId="Web-{0920FB47-1A38-789D-46DB-5DA80E356DA9}" dt="2020-06-13T17:36:00.145" v="31" actId="20577"/>
          <ac:graphicFrameMkLst>
            <pc:docMk/>
            <pc:sldMk cId="101773158" sldId="263"/>
            <ac:graphicFrameMk id="7" creationId="{A5F44FD0-5C88-4294-B098-2D1F2781A26A}"/>
          </ac:graphicFrameMkLst>
        </pc:graphicFrameChg>
        <pc:picChg chg="add del mod">
          <ac:chgData name="Manaswi Mishra" userId="S::manaswimishra@uchicago.edu::7473c19e-514e-4789-8e37-62206b11297b" providerId="AD" clId="Web-{0920FB47-1A38-789D-46DB-5DA80E356DA9}" dt="2020-06-13T17:36:35.772" v="35"/>
          <ac:picMkLst>
            <pc:docMk/>
            <pc:sldMk cId="101773158" sldId="263"/>
            <ac:picMk id="379" creationId="{F55DDBD2-09E1-452F-8DEE-FEBF5607BC43}"/>
          </ac:picMkLst>
        </pc:picChg>
      </pc:sldChg>
      <pc:sldChg chg="addSp modSp">
        <pc:chgData name="Manaswi Mishra" userId="S::manaswimishra@uchicago.edu::7473c19e-514e-4789-8e37-62206b11297b" providerId="AD" clId="Web-{0920FB47-1A38-789D-46DB-5DA80E356DA9}" dt="2020-06-13T18:12:45.274" v="143" actId="1076"/>
        <pc:sldMkLst>
          <pc:docMk/>
          <pc:sldMk cId="1949869615" sldId="292"/>
        </pc:sldMkLst>
        <pc:spChg chg="mod">
          <ac:chgData name="Manaswi Mishra" userId="S::manaswimishra@uchicago.edu::7473c19e-514e-4789-8e37-62206b11297b" providerId="AD" clId="Web-{0920FB47-1A38-789D-46DB-5DA80E356DA9}" dt="2020-06-13T17:37:37.150" v="57" actId="20577"/>
          <ac:spMkLst>
            <pc:docMk/>
            <pc:sldMk cId="1949869615" sldId="292"/>
            <ac:spMk id="2" creationId="{B59FB19D-A46C-4A9B-A389-7881946D9946}"/>
          </ac:spMkLst>
        </pc:spChg>
        <pc:spChg chg="mod">
          <ac:chgData name="Manaswi Mishra" userId="S::manaswimishra@uchicago.edu::7473c19e-514e-4789-8e37-62206b11297b" providerId="AD" clId="Web-{0920FB47-1A38-789D-46DB-5DA80E356DA9}" dt="2020-06-13T18:12:45.274" v="143" actId="1076"/>
          <ac:spMkLst>
            <pc:docMk/>
            <pc:sldMk cId="1949869615" sldId="292"/>
            <ac:spMk id="6" creationId="{5432C06E-6526-4870-B67B-40801B3639AE}"/>
          </ac:spMkLst>
        </pc:spChg>
        <pc:picChg chg="mod">
          <ac:chgData name="Manaswi Mishra" userId="S::manaswimishra@uchicago.edu::7473c19e-514e-4789-8e37-62206b11297b" providerId="AD" clId="Web-{0920FB47-1A38-789D-46DB-5DA80E356DA9}" dt="2020-06-13T17:30:23.899" v="1" actId="1076"/>
          <ac:picMkLst>
            <pc:docMk/>
            <pc:sldMk cId="1949869615" sldId="292"/>
            <ac:picMk id="5" creationId="{9ADE29C9-E3B6-4A8E-9374-7328D26D1C77}"/>
          </ac:picMkLst>
        </pc:picChg>
        <pc:picChg chg="add mod">
          <ac:chgData name="Manaswi Mishra" userId="S::manaswimishra@uchicago.edu::7473c19e-514e-4789-8e37-62206b11297b" providerId="AD" clId="Web-{0920FB47-1A38-789D-46DB-5DA80E356DA9}" dt="2020-06-13T18:12:37.899" v="141" actId="1076"/>
          <ac:picMkLst>
            <pc:docMk/>
            <pc:sldMk cId="1949869615" sldId="292"/>
            <ac:picMk id="7" creationId="{9D89634C-BE1F-4DD1-B462-9CDB7B06C1B1}"/>
          </ac:picMkLst>
        </pc:picChg>
        <pc:picChg chg="mod">
          <ac:chgData name="Manaswi Mishra" userId="S::manaswimishra@uchicago.edu::7473c19e-514e-4789-8e37-62206b11297b" providerId="AD" clId="Web-{0920FB47-1A38-789D-46DB-5DA80E356DA9}" dt="2020-06-13T17:30:32.663" v="3" actId="14100"/>
          <ac:picMkLst>
            <pc:docMk/>
            <pc:sldMk cId="1949869615" sldId="292"/>
            <ac:picMk id="8" creationId="{7F560425-5498-4573-B76B-A7C949E6570B}"/>
          </ac:picMkLst>
        </pc:picChg>
      </pc:sldChg>
    </pc:docChg>
  </pc:docChgLst>
  <pc:docChgLst>
    <pc:chgData name="Sapna Mishra" userId="S::sdmishra@uchicago.edu::19be62b9-d844-4471-b49e-319f5e84a792" providerId="AD" clId="Web-{0F868F09-2DE3-DAB2-08C5-F0C1FE6A8633}"/>
    <pc:docChg chg="addSld modSld">
      <pc:chgData name="Sapna Mishra" userId="S::sdmishra@uchicago.edu::19be62b9-d844-4471-b49e-319f5e84a792" providerId="AD" clId="Web-{0F868F09-2DE3-DAB2-08C5-F0C1FE6A8633}" dt="2020-06-11T12:53:30.262" v="46" actId="1076"/>
      <pc:docMkLst>
        <pc:docMk/>
      </pc:docMkLst>
      <pc:sldChg chg="addSp delSp modSp">
        <pc:chgData name="Sapna Mishra" userId="S::sdmishra@uchicago.edu::19be62b9-d844-4471-b49e-319f5e84a792" providerId="AD" clId="Web-{0F868F09-2DE3-DAB2-08C5-F0C1FE6A8633}" dt="2020-06-11T12:53:30.262" v="46" actId="1076"/>
        <pc:sldMkLst>
          <pc:docMk/>
          <pc:sldMk cId="3789172134" sldId="273"/>
        </pc:sldMkLst>
        <pc:spChg chg="mod">
          <ac:chgData name="Sapna Mishra" userId="S::sdmishra@uchicago.edu::19be62b9-d844-4471-b49e-319f5e84a792" providerId="AD" clId="Web-{0F868F09-2DE3-DAB2-08C5-F0C1FE6A8633}" dt="2020-06-11T12:35:21.063" v="42" actId="20577"/>
          <ac:spMkLst>
            <pc:docMk/>
            <pc:sldMk cId="3789172134" sldId="273"/>
            <ac:spMk id="3" creationId="{81D41092-0DE7-4F9A-88D5-A06EFE510370}"/>
          </ac:spMkLst>
        </pc:spChg>
        <pc:picChg chg="del">
          <ac:chgData name="Sapna Mishra" userId="S::sdmishra@uchicago.edu::19be62b9-d844-4471-b49e-319f5e84a792" providerId="AD" clId="Web-{0F868F09-2DE3-DAB2-08C5-F0C1FE6A8633}" dt="2020-06-11T12:33:25.265" v="6"/>
          <ac:picMkLst>
            <pc:docMk/>
            <pc:sldMk cId="3789172134" sldId="273"/>
            <ac:picMk id="4" creationId="{932E09CE-A9CC-4620-8ED8-732ABB3F12CD}"/>
          </ac:picMkLst>
        </pc:picChg>
        <pc:picChg chg="add mod">
          <ac:chgData name="Sapna Mishra" userId="S::sdmishra@uchicago.edu::19be62b9-d844-4471-b49e-319f5e84a792" providerId="AD" clId="Web-{0F868F09-2DE3-DAB2-08C5-F0C1FE6A8633}" dt="2020-06-11T12:53:30.262" v="46" actId="1076"/>
          <ac:picMkLst>
            <pc:docMk/>
            <pc:sldMk cId="3789172134" sldId="273"/>
            <ac:picMk id="6" creationId="{85EAD2C2-A74F-4F34-8366-5E7AAC8B9583}"/>
          </ac:picMkLst>
        </pc:picChg>
      </pc:sldChg>
      <pc:sldChg chg="addSp delSp modSp">
        <pc:chgData name="Sapna Mishra" userId="S::sdmishra@uchicago.edu::19be62b9-d844-4471-b49e-319f5e84a792" providerId="AD" clId="Web-{0F868F09-2DE3-DAB2-08C5-F0C1FE6A8633}" dt="2020-06-11T12:34:23.453" v="24"/>
        <pc:sldMkLst>
          <pc:docMk/>
          <pc:sldMk cId="651614380" sldId="274"/>
        </pc:sldMkLst>
        <pc:picChg chg="del">
          <ac:chgData name="Sapna Mishra" userId="S::sdmishra@uchicago.edu::19be62b9-d844-4471-b49e-319f5e84a792" providerId="AD" clId="Web-{0F868F09-2DE3-DAB2-08C5-F0C1FE6A8633}" dt="2020-06-11T12:34:08.453" v="21"/>
          <ac:picMkLst>
            <pc:docMk/>
            <pc:sldMk cId="651614380" sldId="274"/>
            <ac:picMk id="4" creationId="{A34012C7-719E-4B8C-B6FA-031E9B672A61}"/>
          </ac:picMkLst>
        </pc:picChg>
        <pc:picChg chg="del mod">
          <ac:chgData name="Sapna Mishra" userId="S::sdmishra@uchicago.edu::19be62b9-d844-4471-b49e-319f5e84a792" providerId="AD" clId="Web-{0F868F09-2DE3-DAB2-08C5-F0C1FE6A8633}" dt="2020-06-11T12:34:23.453" v="24"/>
          <ac:picMkLst>
            <pc:docMk/>
            <pc:sldMk cId="651614380" sldId="274"/>
            <ac:picMk id="5" creationId="{25258F85-606C-494B-806F-80F35F9954C5}"/>
          </ac:picMkLst>
        </pc:picChg>
        <pc:picChg chg="add mod">
          <ac:chgData name="Sapna Mishra" userId="S::sdmishra@uchicago.edu::19be62b9-d844-4471-b49e-319f5e84a792" providerId="AD" clId="Web-{0F868F09-2DE3-DAB2-08C5-F0C1FE6A8633}" dt="2020-06-11T12:34:06.875" v="20" actId="1076"/>
          <ac:picMkLst>
            <pc:docMk/>
            <pc:sldMk cId="651614380" sldId="274"/>
            <ac:picMk id="6" creationId="{86C12252-6046-46A3-BBD8-C24002DFE2B4}"/>
          </ac:picMkLst>
        </pc:picChg>
        <pc:picChg chg="add mod">
          <ac:chgData name="Sapna Mishra" userId="S::sdmishra@uchicago.edu::19be62b9-d844-4471-b49e-319f5e84a792" providerId="AD" clId="Web-{0F868F09-2DE3-DAB2-08C5-F0C1FE6A8633}" dt="2020-06-11T12:34:22.110" v="23" actId="1076"/>
          <ac:picMkLst>
            <pc:docMk/>
            <pc:sldMk cId="651614380" sldId="274"/>
            <ac:picMk id="7" creationId="{9C30C9AC-6989-4943-A52C-7EC1E83B8883}"/>
          </ac:picMkLst>
        </pc:picChg>
      </pc:sldChg>
      <pc:sldChg chg="addSp delSp modSp">
        <pc:chgData name="Sapna Mishra" userId="S::sdmishra@uchicago.edu::19be62b9-d844-4471-b49e-319f5e84a792" providerId="AD" clId="Web-{0F868F09-2DE3-DAB2-08C5-F0C1FE6A8633}" dt="2020-06-11T12:36:36.987" v="45" actId="1076"/>
        <pc:sldMkLst>
          <pc:docMk/>
          <pc:sldMk cId="3194024762" sldId="278"/>
        </pc:sldMkLst>
        <pc:spChg chg="del">
          <ac:chgData name="Sapna Mishra" userId="S::sdmishra@uchicago.edu::19be62b9-d844-4471-b49e-319f5e84a792" providerId="AD" clId="Web-{0F868F09-2DE3-DAB2-08C5-F0C1FE6A8633}" dt="2020-06-11T12:36:33.767" v="44"/>
          <ac:spMkLst>
            <pc:docMk/>
            <pc:sldMk cId="3194024762" sldId="278"/>
            <ac:spMk id="7" creationId="{F018EDE1-73FA-41A3-97DE-DA795CF4CDD9}"/>
          </ac:spMkLst>
        </pc:spChg>
        <pc:picChg chg="add mod ord">
          <ac:chgData name="Sapna Mishra" userId="S::sdmishra@uchicago.edu::19be62b9-d844-4471-b49e-319f5e84a792" providerId="AD" clId="Web-{0F868F09-2DE3-DAB2-08C5-F0C1FE6A8633}" dt="2020-06-11T12:36:36.987" v="45" actId="1076"/>
          <ac:picMkLst>
            <pc:docMk/>
            <pc:sldMk cId="3194024762" sldId="278"/>
            <ac:picMk id="3" creationId="{B4814F0F-E8FD-4DC0-AA51-157282E2B82F}"/>
          </ac:picMkLst>
        </pc:picChg>
      </pc:sldChg>
      <pc:sldChg chg="addSp delSp modSp new">
        <pc:chgData name="Sapna Mishra" userId="S::sdmishra@uchicago.edu::19be62b9-d844-4471-b49e-319f5e84a792" providerId="AD" clId="Web-{0F868F09-2DE3-DAB2-08C5-F0C1FE6A8633}" dt="2020-06-11T12:34:31.391" v="27" actId="1076"/>
        <pc:sldMkLst>
          <pc:docMk/>
          <pc:sldMk cId="3296660222" sldId="289"/>
        </pc:sldMkLst>
        <pc:spChg chg="mod">
          <ac:chgData name="Sapna Mishra" userId="S::sdmishra@uchicago.edu::19be62b9-d844-4471-b49e-319f5e84a792" providerId="AD" clId="Web-{0F868F09-2DE3-DAB2-08C5-F0C1FE6A8633}" dt="2020-06-11T12:33:37.843" v="12" actId="20577"/>
          <ac:spMkLst>
            <pc:docMk/>
            <pc:sldMk cId="3296660222" sldId="289"/>
            <ac:spMk id="2" creationId="{85E7581E-DED9-4069-9AB6-E96F69AE8E57}"/>
          </ac:spMkLst>
        </pc:spChg>
        <pc:spChg chg="del">
          <ac:chgData name="Sapna Mishra" userId="S::sdmishra@uchicago.edu::19be62b9-d844-4471-b49e-319f5e84a792" providerId="AD" clId="Web-{0F868F09-2DE3-DAB2-08C5-F0C1FE6A8633}" dt="2020-06-11T12:33:39.500" v="15"/>
          <ac:spMkLst>
            <pc:docMk/>
            <pc:sldMk cId="3296660222" sldId="289"/>
            <ac:spMk id="3" creationId="{57B6CFA9-B155-45CB-8A49-E028A7676FF7}"/>
          </ac:spMkLst>
        </pc:spChg>
        <pc:picChg chg="add mod ord">
          <ac:chgData name="Sapna Mishra" userId="S::sdmishra@uchicago.edu::19be62b9-d844-4471-b49e-319f5e84a792" providerId="AD" clId="Web-{0F868F09-2DE3-DAB2-08C5-F0C1FE6A8633}" dt="2020-06-11T12:34:31.391" v="27" actId="1076"/>
          <ac:picMkLst>
            <pc:docMk/>
            <pc:sldMk cId="3296660222" sldId="289"/>
            <ac:picMk id="4" creationId="{EEF133C1-7663-4CAA-AD4E-43B861332F5E}"/>
          </ac:picMkLst>
        </pc:picChg>
        <pc:picChg chg="add mod">
          <ac:chgData name="Sapna Mishra" userId="S::sdmishra@uchicago.edu::19be62b9-d844-4471-b49e-319f5e84a792" providerId="AD" clId="Web-{0F868F09-2DE3-DAB2-08C5-F0C1FE6A8633}" dt="2020-06-11T12:34:29.782" v="26" actId="1076"/>
          <ac:picMkLst>
            <pc:docMk/>
            <pc:sldMk cId="3296660222" sldId="289"/>
            <ac:picMk id="5" creationId="{AFA2F5B9-43E9-4336-93D9-5C0BAB1F4B7C}"/>
          </ac:picMkLst>
        </pc:picChg>
      </pc:sldChg>
    </pc:docChg>
  </pc:docChgLst>
  <pc:docChgLst>
    <pc:chgData name="Sapna Mishra" userId="S::sdmishra@uchicago.edu::19be62b9-d844-4471-b49e-319f5e84a792" providerId="AD" clId="Web-{5BFE495D-1E4A-4963-0F1F-45B3C920C51F}"/>
    <pc:docChg chg="addSld delSld modSld">
      <pc:chgData name="Sapna Mishra" userId="S::sdmishra@uchicago.edu::19be62b9-d844-4471-b49e-319f5e84a792" providerId="AD" clId="Web-{5BFE495D-1E4A-4963-0F1F-45B3C920C51F}" dt="2020-06-09T23:33:37.249" v="1208"/>
      <pc:docMkLst>
        <pc:docMk/>
      </pc:docMkLst>
      <pc:sldChg chg="addSp delSp modSp mod setBg">
        <pc:chgData name="Sapna Mishra" userId="S::sdmishra@uchicago.edu::19be62b9-d844-4471-b49e-319f5e84a792" providerId="AD" clId="Web-{5BFE495D-1E4A-4963-0F1F-45B3C920C51F}" dt="2020-06-09T23:15:40.106" v="930" actId="20577"/>
        <pc:sldMkLst>
          <pc:docMk/>
          <pc:sldMk cId="7442577" sldId="256"/>
        </pc:sldMkLst>
        <pc:spChg chg="mod">
          <ac:chgData name="Sapna Mishra" userId="S::sdmishra@uchicago.edu::19be62b9-d844-4471-b49e-319f5e84a792" providerId="AD" clId="Web-{5BFE495D-1E4A-4963-0F1F-45B3C920C51F}" dt="2020-06-09T23:10:39.274" v="841"/>
          <ac:spMkLst>
            <pc:docMk/>
            <pc:sldMk cId="7442577" sldId="256"/>
            <ac:spMk id="2" creationId="{B14072C9-5F50-4774-8293-636C64447442}"/>
          </ac:spMkLst>
        </pc:spChg>
        <pc:spChg chg="mod">
          <ac:chgData name="Sapna Mishra" userId="S::sdmishra@uchicago.edu::19be62b9-d844-4471-b49e-319f5e84a792" providerId="AD" clId="Web-{5BFE495D-1E4A-4963-0F1F-45B3C920C51F}" dt="2020-06-09T23:15:40.106" v="930" actId="20577"/>
          <ac:spMkLst>
            <pc:docMk/>
            <pc:sldMk cId="7442577" sldId="256"/>
            <ac:spMk id="3" creationId="{F602E287-41D4-4903-A138-E020D335E7CB}"/>
          </ac:spMkLst>
        </pc:spChg>
        <pc:spChg chg="add">
          <ac:chgData name="Sapna Mishra" userId="S::sdmishra@uchicago.edu::19be62b9-d844-4471-b49e-319f5e84a792" providerId="AD" clId="Web-{5BFE495D-1E4A-4963-0F1F-45B3C920C51F}" dt="2020-06-09T23:10:39.274" v="841"/>
          <ac:spMkLst>
            <pc:docMk/>
            <pc:sldMk cId="7442577" sldId="256"/>
            <ac:spMk id="5" creationId="{CDA1A2E9-63FE-408D-A803-8E306ECAB4B3}"/>
          </ac:spMkLst>
        </pc:spChg>
        <pc:spChg chg="add">
          <ac:chgData name="Sapna Mishra" userId="S::sdmishra@uchicago.edu::19be62b9-d844-4471-b49e-319f5e84a792" providerId="AD" clId="Web-{5BFE495D-1E4A-4963-0F1F-45B3C920C51F}" dt="2020-06-09T23:10:39.274" v="841"/>
          <ac:spMkLst>
            <pc:docMk/>
            <pc:sldMk cId="7442577" sldId="256"/>
            <ac:spMk id="6" creationId="{DAE8F46F-D590-45CD-AF41-A04DC11D1BB4}"/>
          </ac:spMkLst>
        </pc:spChg>
        <pc:spChg chg="add del">
          <ac:chgData name="Sapna Mishra" userId="S::sdmishra@uchicago.edu::19be62b9-d844-4471-b49e-319f5e84a792" providerId="AD" clId="Web-{5BFE495D-1E4A-4963-0F1F-45B3C920C51F}" dt="2020-06-09T23:10:39.258" v="840"/>
          <ac:spMkLst>
            <pc:docMk/>
            <pc:sldMk cId="7442577" sldId="256"/>
            <ac:spMk id="8" creationId="{23962611-DFD5-4092-AAFD-559E3DFCE2C9}"/>
          </ac:spMkLst>
        </pc:spChg>
        <pc:spChg chg="add">
          <ac:chgData name="Sapna Mishra" userId="S::sdmishra@uchicago.edu::19be62b9-d844-4471-b49e-319f5e84a792" providerId="AD" clId="Web-{5BFE495D-1E4A-4963-0F1F-45B3C920C51F}" dt="2020-06-09T23:10:39.274" v="841"/>
          <ac:spMkLst>
            <pc:docMk/>
            <pc:sldMk cId="7442577" sldId="256"/>
            <ac:spMk id="12" creationId="{FBE9F90C-C163-435B-9A68-D15C92D1CF2B}"/>
          </ac:spMkLst>
        </pc:spChg>
        <pc:spChg chg="add">
          <ac:chgData name="Sapna Mishra" userId="S::sdmishra@uchicago.edu::19be62b9-d844-4471-b49e-319f5e84a792" providerId="AD" clId="Web-{5BFE495D-1E4A-4963-0F1F-45B3C920C51F}" dt="2020-06-09T23:10:39.274" v="841"/>
          <ac:spMkLst>
            <pc:docMk/>
            <pc:sldMk cId="7442577" sldId="256"/>
            <ac:spMk id="14" creationId="{1A882A9F-F4E9-4E23-8F0B-20B5DF42EAA9}"/>
          </ac:spMkLst>
        </pc:spChg>
        <pc:picChg chg="add del">
          <ac:chgData name="Sapna Mishra" userId="S::sdmishra@uchicago.edu::19be62b9-d844-4471-b49e-319f5e84a792" providerId="AD" clId="Web-{5BFE495D-1E4A-4963-0F1F-45B3C920C51F}" dt="2020-06-09T23:10:39.258" v="840"/>
          <ac:picMkLst>
            <pc:docMk/>
            <pc:sldMk cId="7442577" sldId="256"/>
            <ac:picMk id="10" creationId="{2270F1FA-0425-408F-9861-80BF5AFB276D}"/>
          </ac:picMkLst>
        </pc:picChg>
      </pc:sldChg>
      <pc:sldChg chg="addSp modSp mod setBg">
        <pc:chgData name="Sapna Mishra" userId="S::sdmishra@uchicago.edu::19be62b9-d844-4471-b49e-319f5e84a792" providerId="AD" clId="Web-{5BFE495D-1E4A-4963-0F1F-45B3C920C51F}" dt="2020-06-09T23:11:06.056" v="845"/>
        <pc:sldMkLst>
          <pc:docMk/>
          <pc:sldMk cId="485679642" sldId="257"/>
        </pc:sldMkLst>
        <pc:spChg chg="mod">
          <ac:chgData name="Sapna Mishra" userId="S::sdmishra@uchicago.edu::19be62b9-d844-4471-b49e-319f5e84a792" providerId="AD" clId="Web-{5BFE495D-1E4A-4963-0F1F-45B3C920C51F}" dt="2020-06-09T23:11:06.056" v="845"/>
          <ac:spMkLst>
            <pc:docMk/>
            <pc:sldMk cId="485679642" sldId="257"/>
            <ac:spMk id="2" creationId="{B59FB19D-A46C-4A9B-A389-7881946D9946}"/>
          </ac:spMkLst>
        </pc:spChg>
        <pc:spChg chg="mod">
          <ac:chgData name="Sapna Mishra" userId="S::sdmishra@uchicago.edu::19be62b9-d844-4471-b49e-319f5e84a792" providerId="AD" clId="Web-{5BFE495D-1E4A-4963-0F1F-45B3C920C51F}" dt="2020-06-09T23:11:06.056" v="845"/>
          <ac:spMkLst>
            <pc:docMk/>
            <pc:sldMk cId="485679642" sldId="257"/>
            <ac:spMk id="3" creationId="{81D41092-0DE7-4F9A-88D5-A06EFE510370}"/>
          </ac:spMkLst>
        </pc:spChg>
        <pc:spChg chg="add">
          <ac:chgData name="Sapna Mishra" userId="S::sdmishra@uchicago.edu::19be62b9-d844-4471-b49e-319f5e84a792" providerId="AD" clId="Web-{5BFE495D-1E4A-4963-0F1F-45B3C920C51F}" dt="2020-06-09T23:11:06.056" v="845"/>
          <ac:spMkLst>
            <pc:docMk/>
            <pc:sldMk cId="485679642" sldId="257"/>
            <ac:spMk id="8" creationId="{4038CB10-1F5C-4D54-9DF7-12586DE5B007}"/>
          </ac:spMkLst>
        </pc:spChg>
        <pc:spChg chg="add">
          <ac:chgData name="Sapna Mishra" userId="S::sdmishra@uchicago.edu::19be62b9-d844-4471-b49e-319f5e84a792" providerId="AD" clId="Web-{5BFE495D-1E4A-4963-0F1F-45B3C920C51F}" dt="2020-06-09T23:11:06.056" v="845"/>
          <ac:spMkLst>
            <pc:docMk/>
            <pc:sldMk cId="485679642" sldId="257"/>
            <ac:spMk id="10" creationId="{73ED6512-6858-4552-B699-9A97FE9A4EA2}"/>
          </ac:spMkLst>
        </pc:spChg>
      </pc:sldChg>
      <pc:sldChg chg="addSp delSp modSp mod setBg">
        <pc:chgData name="Sapna Mishra" userId="S::sdmishra@uchicago.edu::19be62b9-d844-4471-b49e-319f5e84a792" providerId="AD" clId="Web-{5BFE495D-1E4A-4963-0F1F-45B3C920C51F}" dt="2020-06-09T23:17:49.921" v="1029"/>
        <pc:sldMkLst>
          <pc:docMk/>
          <pc:sldMk cId="1942606589" sldId="258"/>
        </pc:sldMkLst>
        <pc:spChg chg="mod">
          <ac:chgData name="Sapna Mishra" userId="S::sdmishra@uchicago.edu::19be62b9-d844-4471-b49e-319f5e84a792" providerId="AD" clId="Web-{5BFE495D-1E4A-4963-0F1F-45B3C920C51F}" dt="2020-06-09T23:17:49.921" v="1029"/>
          <ac:spMkLst>
            <pc:docMk/>
            <pc:sldMk cId="1942606589" sldId="258"/>
            <ac:spMk id="2" creationId="{B59FB19D-A46C-4A9B-A389-7881946D9946}"/>
          </ac:spMkLst>
        </pc:spChg>
        <pc:spChg chg="add del mod">
          <ac:chgData name="Sapna Mishra" userId="S::sdmishra@uchicago.edu::19be62b9-d844-4471-b49e-319f5e84a792" providerId="AD" clId="Web-{5BFE495D-1E4A-4963-0F1F-45B3C920C51F}" dt="2020-06-09T23:17:49.921" v="1029"/>
          <ac:spMkLst>
            <pc:docMk/>
            <pc:sldMk cId="1942606589" sldId="258"/>
            <ac:spMk id="3" creationId="{81D41092-0DE7-4F9A-88D5-A06EFE510370}"/>
          </ac:spMkLst>
        </pc:spChg>
        <pc:spChg chg="add del">
          <ac:chgData name="Sapna Mishra" userId="S::sdmishra@uchicago.edu::19be62b9-d844-4471-b49e-319f5e84a792" providerId="AD" clId="Web-{5BFE495D-1E4A-4963-0F1F-45B3C920C51F}" dt="2020-06-09T23:17:49.921" v="1029"/>
          <ac:spMkLst>
            <pc:docMk/>
            <pc:sldMk cId="1942606589" sldId="258"/>
            <ac:spMk id="8" creationId="{4038CB10-1F5C-4D54-9DF7-12586DE5B007}"/>
          </ac:spMkLst>
        </pc:spChg>
        <pc:spChg chg="add del">
          <ac:chgData name="Sapna Mishra" userId="S::sdmishra@uchicago.edu::19be62b9-d844-4471-b49e-319f5e84a792" providerId="AD" clId="Web-{5BFE495D-1E4A-4963-0F1F-45B3C920C51F}" dt="2020-06-09T23:17:49.921" v="1029"/>
          <ac:spMkLst>
            <pc:docMk/>
            <pc:sldMk cId="1942606589" sldId="258"/>
            <ac:spMk id="10" creationId="{73ED6512-6858-4552-B699-9A97FE9A4EA2}"/>
          </ac:spMkLst>
        </pc:spChg>
        <pc:spChg chg="add del">
          <ac:chgData name="Sapna Mishra" userId="S::sdmishra@uchicago.edu::19be62b9-d844-4471-b49e-319f5e84a792" providerId="AD" clId="Web-{5BFE495D-1E4A-4963-0F1F-45B3C920C51F}" dt="2020-06-09T23:17:49.921" v="1029"/>
          <ac:spMkLst>
            <pc:docMk/>
            <pc:sldMk cId="1942606589" sldId="258"/>
            <ac:spMk id="15" creationId="{C66F2F30-5DC0-44A0-BFA6-E12F46ED16DA}"/>
          </ac:spMkLst>
        </pc:spChg>
        <pc:spChg chg="add del">
          <ac:chgData name="Sapna Mishra" userId="S::sdmishra@uchicago.edu::19be62b9-d844-4471-b49e-319f5e84a792" providerId="AD" clId="Web-{5BFE495D-1E4A-4963-0F1F-45B3C920C51F}" dt="2020-06-09T23:17:49.921" v="1029"/>
          <ac:spMkLst>
            <pc:docMk/>
            <pc:sldMk cId="1942606589" sldId="258"/>
            <ac:spMk id="17" creationId="{85872F57-7F42-4F97-8391-DDC8D0054C03}"/>
          </ac:spMkLst>
        </pc:spChg>
        <pc:spChg chg="add del">
          <ac:chgData name="Sapna Mishra" userId="S::sdmishra@uchicago.edu::19be62b9-d844-4471-b49e-319f5e84a792" providerId="AD" clId="Web-{5BFE495D-1E4A-4963-0F1F-45B3C920C51F}" dt="2020-06-09T23:17:49.921" v="1029"/>
          <ac:spMkLst>
            <pc:docMk/>
            <pc:sldMk cId="1942606589" sldId="258"/>
            <ac:spMk id="19" creationId="{04DC2037-48A0-4F22-B9D4-8EAEBC780AB4}"/>
          </ac:spMkLst>
        </pc:spChg>
        <pc:spChg chg="add del">
          <ac:chgData name="Sapna Mishra" userId="S::sdmishra@uchicago.edu::19be62b9-d844-4471-b49e-319f5e84a792" providerId="AD" clId="Web-{5BFE495D-1E4A-4963-0F1F-45B3C920C51F}" dt="2020-06-09T23:17:49.921" v="1029"/>
          <ac:spMkLst>
            <pc:docMk/>
            <pc:sldMk cId="1942606589" sldId="258"/>
            <ac:spMk id="21" creationId="{0006CBFD-ADA0-43D1-9332-9C34CA1C76ED}"/>
          </ac:spMkLst>
        </pc:spChg>
        <pc:spChg chg="add del">
          <ac:chgData name="Sapna Mishra" userId="S::sdmishra@uchicago.edu::19be62b9-d844-4471-b49e-319f5e84a792" providerId="AD" clId="Web-{5BFE495D-1E4A-4963-0F1F-45B3C920C51F}" dt="2020-06-09T23:17:49.921" v="1029"/>
          <ac:spMkLst>
            <pc:docMk/>
            <pc:sldMk cId="1942606589" sldId="258"/>
            <ac:spMk id="23" creationId="{2B931666-F28F-45F3-A074-66D2272D580B}"/>
          </ac:spMkLst>
        </pc:spChg>
      </pc:sldChg>
      <pc:sldChg chg="addSp modSp mod setBg">
        <pc:chgData name="Sapna Mishra" userId="S::sdmishra@uchicago.edu::19be62b9-d844-4471-b49e-319f5e84a792" providerId="AD" clId="Web-{5BFE495D-1E4A-4963-0F1F-45B3C920C51F}" dt="2020-06-09T23:18:06.062" v="1034" actId="20577"/>
        <pc:sldMkLst>
          <pc:docMk/>
          <pc:sldMk cId="93756933" sldId="259"/>
        </pc:sldMkLst>
        <pc:spChg chg="mod">
          <ac:chgData name="Sapna Mishra" userId="S::sdmishra@uchicago.edu::19be62b9-d844-4471-b49e-319f5e84a792" providerId="AD" clId="Web-{5BFE495D-1E4A-4963-0F1F-45B3C920C51F}" dt="2020-06-09T23:11:14.884" v="847"/>
          <ac:spMkLst>
            <pc:docMk/>
            <pc:sldMk cId="93756933" sldId="259"/>
            <ac:spMk id="2" creationId="{B59FB19D-A46C-4A9B-A389-7881946D9946}"/>
          </ac:spMkLst>
        </pc:spChg>
        <pc:spChg chg="mod">
          <ac:chgData name="Sapna Mishra" userId="S::sdmishra@uchicago.edu::19be62b9-d844-4471-b49e-319f5e84a792" providerId="AD" clId="Web-{5BFE495D-1E4A-4963-0F1F-45B3C920C51F}" dt="2020-06-09T23:18:06.062" v="1034" actId="20577"/>
          <ac:spMkLst>
            <pc:docMk/>
            <pc:sldMk cId="93756933" sldId="259"/>
            <ac:spMk id="3" creationId="{81D41092-0DE7-4F9A-88D5-A06EFE510370}"/>
          </ac:spMkLst>
        </pc:spChg>
        <pc:spChg chg="add">
          <ac:chgData name="Sapna Mishra" userId="S::sdmishra@uchicago.edu::19be62b9-d844-4471-b49e-319f5e84a792" providerId="AD" clId="Web-{5BFE495D-1E4A-4963-0F1F-45B3C920C51F}" dt="2020-06-09T23:11:14.884" v="847"/>
          <ac:spMkLst>
            <pc:docMk/>
            <pc:sldMk cId="93756933" sldId="259"/>
            <ac:spMk id="8" creationId="{4038CB10-1F5C-4D54-9DF7-12586DE5B007}"/>
          </ac:spMkLst>
        </pc:spChg>
        <pc:spChg chg="add">
          <ac:chgData name="Sapna Mishra" userId="S::sdmishra@uchicago.edu::19be62b9-d844-4471-b49e-319f5e84a792" providerId="AD" clId="Web-{5BFE495D-1E4A-4963-0F1F-45B3C920C51F}" dt="2020-06-09T23:11:14.884" v="847"/>
          <ac:spMkLst>
            <pc:docMk/>
            <pc:sldMk cId="93756933" sldId="259"/>
            <ac:spMk id="10" creationId="{73ED6512-6858-4552-B699-9A97FE9A4EA2}"/>
          </ac:spMkLst>
        </pc:spChg>
      </pc:sldChg>
      <pc:sldChg chg="addSp delSp modSp mod setBg">
        <pc:chgData name="Sapna Mishra" userId="S::sdmishra@uchicago.edu::19be62b9-d844-4471-b49e-319f5e84a792" providerId="AD" clId="Web-{5BFE495D-1E4A-4963-0F1F-45B3C920C51F}" dt="2020-06-09T23:12:45.494" v="867"/>
        <pc:sldMkLst>
          <pc:docMk/>
          <pc:sldMk cId="3653943879" sldId="260"/>
        </pc:sldMkLst>
        <pc:spChg chg="mod">
          <ac:chgData name="Sapna Mishra" userId="S::sdmishra@uchicago.edu::19be62b9-d844-4471-b49e-319f5e84a792" providerId="AD" clId="Web-{5BFE495D-1E4A-4963-0F1F-45B3C920C51F}" dt="2020-06-09T23:12:45.494" v="867"/>
          <ac:spMkLst>
            <pc:docMk/>
            <pc:sldMk cId="3653943879" sldId="260"/>
            <ac:spMk id="2" creationId="{B59FB19D-A46C-4A9B-A389-7881946D9946}"/>
          </ac:spMkLst>
        </pc:spChg>
        <pc:spChg chg="mod ord">
          <ac:chgData name="Sapna Mishra" userId="S::sdmishra@uchicago.edu::19be62b9-d844-4471-b49e-319f5e84a792" providerId="AD" clId="Web-{5BFE495D-1E4A-4963-0F1F-45B3C920C51F}" dt="2020-06-09T23:12:45.494" v="867"/>
          <ac:spMkLst>
            <pc:docMk/>
            <pc:sldMk cId="3653943879" sldId="260"/>
            <ac:spMk id="3" creationId="{81D41092-0DE7-4F9A-88D5-A06EFE510370}"/>
          </ac:spMkLst>
        </pc:spChg>
        <pc:spChg chg="add del">
          <ac:chgData name="Sapna Mishra" userId="S::sdmishra@uchicago.edu::19be62b9-d844-4471-b49e-319f5e84a792" providerId="AD" clId="Web-{5BFE495D-1E4A-4963-0F1F-45B3C920C51F}" dt="2020-06-09T23:12:45.494" v="867"/>
          <ac:spMkLst>
            <pc:docMk/>
            <pc:sldMk cId="3653943879" sldId="260"/>
            <ac:spMk id="10" creationId="{6166C6D1-23AC-49C4-BA07-238E4E9F8CEB}"/>
          </ac:spMkLst>
        </pc:spChg>
        <pc:spChg chg="add del">
          <ac:chgData name="Sapna Mishra" userId="S::sdmishra@uchicago.edu::19be62b9-d844-4471-b49e-319f5e84a792" providerId="AD" clId="Web-{5BFE495D-1E4A-4963-0F1F-45B3C920C51F}" dt="2020-06-09T23:12:45.494" v="867"/>
          <ac:spMkLst>
            <pc:docMk/>
            <pc:sldMk cId="3653943879" sldId="260"/>
            <ac:spMk id="12" creationId="{2A8B9026-04DF-499B-A388-67FCB7435E5F}"/>
          </ac:spMkLst>
        </pc:spChg>
        <pc:spChg chg="add del">
          <ac:chgData name="Sapna Mishra" userId="S::sdmishra@uchicago.edu::19be62b9-d844-4471-b49e-319f5e84a792" providerId="AD" clId="Web-{5BFE495D-1E4A-4963-0F1F-45B3C920C51F}" dt="2020-06-09T23:12:45.494" v="867"/>
          <ac:spMkLst>
            <pc:docMk/>
            <pc:sldMk cId="3653943879" sldId="260"/>
            <ac:spMk id="14" creationId="{05CC4153-3F0D-4F4C-8F12-E8FC3FA40AEE}"/>
          </ac:spMkLst>
        </pc:spChg>
        <pc:spChg chg="add del">
          <ac:chgData name="Sapna Mishra" userId="S::sdmishra@uchicago.edu::19be62b9-d844-4471-b49e-319f5e84a792" providerId="AD" clId="Web-{5BFE495D-1E4A-4963-0F1F-45B3C920C51F}" dt="2020-06-09T23:12:45.494" v="867"/>
          <ac:spMkLst>
            <pc:docMk/>
            <pc:sldMk cId="3653943879" sldId="260"/>
            <ac:spMk id="16" creationId="{1C091803-41C2-48E0-9228-5148460C7479}"/>
          </ac:spMkLst>
        </pc:spChg>
        <pc:spChg chg="add">
          <ac:chgData name="Sapna Mishra" userId="S::sdmishra@uchicago.edu::19be62b9-d844-4471-b49e-319f5e84a792" providerId="AD" clId="Web-{5BFE495D-1E4A-4963-0F1F-45B3C920C51F}" dt="2020-06-09T23:12:45.494" v="867"/>
          <ac:spMkLst>
            <pc:docMk/>
            <pc:sldMk cId="3653943879" sldId="260"/>
            <ac:spMk id="21" creationId="{B775CD93-9DF2-48CB-9F57-1BCA9A46C7FA}"/>
          </ac:spMkLst>
        </pc:spChg>
        <pc:spChg chg="add">
          <ac:chgData name="Sapna Mishra" userId="S::sdmishra@uchicago.edu::19be62b9-d844-4471-b49e-319f5e84a792" providerId="AD" clId="Web-{5BFE495D-1E4A-4963-0F1F-45B3C920C51F}" dt="2020-06-09T23:12:45.494" v="867"/>
          <ac:spMkLst>
            <pc:docMk/>
            <pc:sldMk cId="3653943879" sldId="260"/>
            <ac:spMk id="23" creationId="{F7BF8B60-01C5-40A0-93B3-633DE4A59809}"/>
          </ac:spMkLst>
        </pc:spChg>
        <pc:spChg chg="add">
          <ac:chgData name="Sapna Mishra" userId="S::sdmishra@uchicago.edu::19be62b9-d844-4471-b49e-319f5e84a792" providerId="AD" clId="Web-{5BFE495D-1E4A-4963-0F1F-45B3C920C51F}" dt="2020-06-09T23:12:45.494" v="867"/>
          <ac:spMkLst>
            <pc:docMk/>
            <pc:sldMk cId="3653943879" sldId="260"/>
            <ac:spMk id="25" creationId="{1C091803-41C2-48E0-9228-5148460C7479}"/>
          </ac:spMkLst>
        </pc:spChg>
        <pc:spChg chg="add">
          <ac:chgData name="Sapna Mishra" userId="S::sdmishra@uchicago.edu::19be62b9-d844-4471-b49e-319f5e84a792" providerId="AD" clId="Web-{5BFE495D-1E4A-4963-0F1F-45B3C920C51F}" dt="2020-06-09T23:12:45.494" v="867"/>
          <ac:spMkLst>
            <pc:docMk/>
            <pc:sldMk cId="3653943879" sldId="260"/>
            <ac:spMk id="27" creationId="{CFF60D30-7C5E-4E4D-A537-C74F42FA04B4}"/>
          </ac:spMkLst>
        </pc:spChg>
        <pc:spChg chg="add">
          <ac:chgData name="Sapna Mishra" userId="S::sdmishra@uchicago.edu::19be62b9-d844-4471-b49e-319f5e84a792" providerId="AD" clId="Web-{5BFE495D-1E4A-4963-0F1F-45B3C920C51F}" dt="2020-06-09T23:12:45.494" v="867"/>
          <ac:spMkLst>
            <pc:docMk/>
            <pc:sldMk cId="3653943879" sldId="260"/>
            <ac:spMk id="29" creationId="{E186B68C-84BC-4A6E-99D1-EE87483C1349}"/>
          </ac:spMkLst>
        </pc:spChg>
        <pc:spChg chg="add">
          <ac:chgData name="Sapna Mishra" userId="S::sdmishra@uchicago.edu::19be62b9-d844-4471-b49e-319f5e84a792" providerId="AD" clId="Web-{5BFE495D-1E4A-4963-0F1F-45B3C920C51F}" dt="2020-06-09T23:12:45.494" v="867"/>
          <ac:spMkLst>
            <pc:docMk/>
            <pc:sldMk cId="3653943879" sldId="260"/>
            <ac:spMk id="31" creationId="{6166C6D1-23AC-49C4-BA07-238E4E9F8CEB}"/>
          </ac:spMkLst>
        </pc:spChg>
        <pc:picChg chg="add mod ord">
          <ac:chgData name="Sapna Mishra" userId="S::sdmishra@uchicago.edu::19be62b9-d844-4471-b49e-319f5e84a792" providerId="AD" clId="Web-{5BFE495D-1E4A-4963-0F1F-45B3C920C51F}" dt="2020-06-09T23:12:45.494" v="867"/>
          <ac:picMkLst>
            <pc:docMk/>
            <pc:sldMk cId="3653943879" sldId="260"/>
            <ac:picMk id="4" creationId="{3C38E853-21EA-48B0-A71E-BD4786FCCC05}"/>
          </ac:picMkLst>
        </pc:picChg>
        <pc:picChg chg="add mod">
          <ac:chgData name="Sapna Mishra" userId="S::sdmishra@uchicago.edu::19be62b9-d844-4471-b49e-319f5e84a792" providerId="AD" clId="Web-{5BFE495D-1E4A-4963-0F1F-45B3C920C51F}" dt="2020-06-09T23:12:45.494" v="867"/>
          <ac:picMkLst>
            <pc:docMk/>
            <pc:sldMk cId="3653943879" sldId="260"/>
            <ac:picMk id="5" creationId="{6328A755-0898-42D7-954D-192FFBB29D04}"/>
          </ac:picMkLst>
        </pc:picChg>
      </pc:sldChg>
      <pc:sldChg chg="addSp delSp modSp mod setBg">
        <pc:chgData name="Sapna Mishra" userId="S::sdmishra@uchicago.edu::19be62b9-d844-4471-b49e-319f5e84a792" providerId="AD" clId="Web-{5BFE495D-1E4A-4963-0F1F-45B3C920C51F}" dt="2020-06-09T23:33:30.968" v="1205"/>
        <pc:sldMkLst>
          <pc:docMk/>
          <pc:sldMk cId="2807044059" sldId="262"/>
        </pc:sldMkLst>
        <pc:spChg chg="mod">
          <ac:chgData name="Sapna Mishra" userId="S::sdmishra@uchicago.edu::19be62b9-d844-4471-b49e-319f5e84a792" providerId="AD" clId="Web-{5BFE495D-1E4A-4963-0F1F-45B3C920C51F}" dt="2020-06-09T23:33:28.406" v="1203"/>
          <ac:spMkLst>
            <pc:docMk/>
            <pc:sldMk cId="2807044059" sldId="262"/>
            <ac:spMk id="2" creationId="{B59FB19D-A46C-4A9B-A389-7881946D9946}"/>
          </ac:spMkLst>
        </pc:spChg>
        <pc:spChg chg="mod ord">
          <ac:chgData name="Sapna Mishra" userId="S::sdmishra@uchicago.edu::19be62b9-d844-4471-b49e-319f5e84a792" providerId="AD" clId="Web-{5BFE495D-1E4A-4963-0F1F-45B3C920C51F}" dt="2020-06-09T23:33:28.406" v="1203"/>
          <ac:spMkLst>
            <pc:docMk/>
            <pc:sldMk cId="2807044059" sldId="262"/>
            <ac:spMk id="3" creationId="{81D41092-0DE7-4F9A-88D5-A06EFE510370}"/>
          </ac:spMkLst>
        </pc:spChg>
        <pc:spChg chg="add">
          <ac:chgData name="Sapna Mishra" userId="S::sdmishra@uchicago.edu::19be62b9-d844-4471-b49e-319f5e84a792" providerId="AD" clId="Web-{5BFE495D-1E4A-4963-0F1F-45B3C920C51F}" dt="2020-06-09T23:33:28.406" v="1203"/>
          <ac:spMkLst>
            <pc:docMk/>
            <pc:sldMk cId="2807044059" sldId="262"/>
            <ac:spMk id="12" creationId="{B775CD93-9DF2-48CB-9F57-1BCA9A46C7FA}"/>
          </ac:spMkLst>
        </pc:spChg>
        <pc:spChg chg="add">
          <ac:chgData name="Sapna Mishra" userId="S::sdmishra@uchicago.edu::19be62b9-d844-4471-b49e-319f5e84a792" providerId="AD" clId="Web-{5BFE495D-1E4A-4963-0F1F-45B3C920C51F}" dt="2020-06-09T23:33:28.406" v="1203"/>
          <ac:spMkLst>
            <pc:docMk/>
            <pc:sldMk cId="2807044059" sldId="262"/>
            <ac:spMk id="14" creationId="{F7BF8B60-01C5-40A0-93B3-633DE4A59809}"/>
          </ac:spMkLst>
        </pc:spChg>
        <pc:spChg chg="add">
          <ac:chgData name="Sapna Mishra" userId="S::sdmishra@uchicago.edu::19be62b9-d844-4471-b49e-319f5e84a792" providerId="AD" clId="Web-{5BFE495D-1E4A-4963-0F1F-45B3C920C51F}" dt="2020-06-09T23:33:28.406" v="1203"/>
          <ac:spMkLst>
            <pc:docMk/>
            <pc:sldMk cId="2807044059" sldId="262"/>
            <ac:spMk id="16" creationId="{1C091803-41C2-48E0-9228-5148460C7479}"/>
          </ac:spMkLst>
        </pc:spChg>
        <pc:spChg chg="add">
          <ac:chgData name="Sapna Mishra" userId="S::sdmishra@uchicago.edu::19be62b9-d844-4471-b49e-319f5e84a792" providerId="AD" clId="Web-{5BFE495D-1E4A-4963-0F1F-45B3C920C51F}" dt="2020-06-09T23:33:28.406" v="1203"/>
          <ac:spMkLst>
            <pc:docMk/>
            <pc:sldMk cId="2807044059" sldId="262"/>
            <ac:spMk id="18" creationId="{CFF60D30-7C5E-4E4D-A537-C74F42FA04B4}"/>
          </ac:spMkLst>
        </pc:spChg>
        <pc:spChg chg="add">
          <ac:chgData name="Sapna Mishra" userId="S::sdmishra@uchicago.edu::19be62b9-d844-4471-b49e-319f5e84a792" providerId="AD" clId="Web-{5BFE495D-1E4A-4963-0F1F-45B3C920C51F}" dt="2020-06-09T23:33:28.406" v="1203"/>
          <ac:spMkLst>
            <pc:docMk/>
            <pc:sldMk cId="2807044059" sldId="262"/>
            <ac:spMk id="20" creationId="{E186B68C-84BC-4A6E-99D1-EE87483C1349}"/>
          </ac:spMkLst>
        </pc:spChg>
        <pc:spChg chg="add">
          <ac:chgData name="Sapna Mishra" userId="S::sdmishra@uchicago.edu::19be62b9-d844-4471-b49e-319f5e84a792" providerId="AD" clId="Web-{5BFE495D-1E4A-4963-0F1F-45B3C920C51F}" dt="2020-06-09T23:33:28.406" v="1203"/>
          <ac:spMkLst>
            <pc:docMk/>
            <pc:sldMk cId="2807044059" sldId="262"/>
            <ac:spMk id="22" creationId="{6166C6D1-23AC-49C4-BA07-238E4E9F8CEB}"/>
          </ac:spMkLst>
        </pc:spChg>
        <pc:picChg chg="add del mod">
          <ac:chgData name="Sapna Mishra" userId="S::sdmishra@uchicago.edu::19be62b9-d844-4471-b49e-319f5e84a792" providerId="AD" clId="Web-{5BFE495D-1E4A-4963-0F1F-45B3C920C51F}" dt="2020-06-09T23:33:30.968" v="1205"/>
          <ac:picMkLst>
            <pc:docMk/>
            <pc:sldMk cId="2807044059" sldId="262"/>
            <ac:picMk id="5" creationId="{C3C69BBD-CFE0-4BBD-80B0-64E32FEE7461}"/>
          </ac:picMkLst>
        </pc:picChg>
        <pc:picChg chg="add del mod">
          <ac:chgData name="Sapna Mishra" userId="S::sdmishra@uchicago.edu::19be62b9-d844-4471-b49e-319f5e84a792" providerId="AD" clId="Web-{5BFE495D-1E4A-4963-0F1F-45B3C920C51F}" dt="2020-06-09T23:33:30.968" v="1204"/>
          <ac:picMkLst>
            <pc:docMk/>
            <pc:sldMk cId="2807044059" sldId="262"/>
            <ac:picMk id="7" creationId="{ABDCB4AC-CE38-490B-BB6A-37F247AE42AA}"/>
          </ac:picMkLst>
        </pc:picChg>
      </pc:sldChg>
      <pc:sldChg chg="addSp delSp modSp mod setBg">
        <pc:chgData name="Sapna Mishra" userId="S::sdmishra@uchicago.edu::19be62b9-d844-4471-b49e-319f5e84a792" providerId="AD" clId="Web-{5BFE495D-1E4A-4963-0F1F-45B3C920C51F}" dt="2020-06-09T23:15:17.653" v="927" actId="20577"/>
        <pc:sldMkLst>
          <pc:docMk/>
          <pc:sldMk cId="101773158" sldId="263"/>
        </pc:sldMkLst>
        <pc:spChg chg="mod">
          <ac:chgData name="Sapna Mishra" userId="S::sdmishra@uchicago.edu::19be62b9-d844-4471-b49e-319f5e84a792" providerId="AD" clId="Web-{5BFE495D-1E4A-4963-0F1F-45B3C920C51F}" dt="2020-06-09T23:13:53.870" v="881"/>
          <ac:spMkLst>
            <pc:docMk/>
            <pc:sldMk cId="101773158" sldId="263"/>
            <ac:spMk id="2" creationId="{B59FB19D-A46C-4A9B-A389-7881946D9946}"/>
          </ac:spMkLst>
        </pc:spChg>
        <pc:spChg chg="add del">
          <ac:chgData name="Sapna Mishra" userId="S::sdmishra@uchicago.edu::19be62b9-d844-4471-b49e-319f5e84a792" providerId="AD" clId="Web-{5BFE495D-1E4A-4963-0F1F-45B3C920C51F}" dt="2020-06-09T23:13:53.870" v="881"/>
          <ac:spMkLst>
            <pc:docMk/>
            <pc:sldMk cId="101773158" sldId="263"/>
            <ac:spMk id="3" creationId="{81D41092-0DE7-4F9A-88D5-A06EFE510370}"/>
          </ac:spMkLst>
        </pc:spChg>
        <pc:spChg chg="add">
          <ac:chgData name="Sapna Mishra" userId="S::sdmishra@uchicago.edu::19be62b9-d844-4471-b49e-319f5e84a792" providerId="AD" clId="Web-{5BFE495D-1E4A-4963-0F1F-45B3C920C51F}" dt="2020-06-09T23:13:53.870" v="881"/>
          <ac:spMkLst>
            <pc:docMk/>
            <pc:sldMk cId="101773158" sldId="263"/>
            <ac:spMk id="6" creationId="{46C2E80F-49A6-4372-B103-219D417A55ED}"/>
          </ac:spMkLst>
        </pc:spChg>
        <pc:spChg chg="add del">
          <ac:chgData name="Sapna Mishra" userId="S::sdmishra@uchicago.edu::19be62b9-d844-4471-b49e-319f5e84a792" providerId="AD" clId="Web-{5BFE495D-1E4A-4963-0F1F-45B3C920C51F}" dt="2020-06-09T23:13:53.808" v="880"/>
          <ac:spMkLst>
            <pc:docMk/>
            <pc:sldMk cId="101773158" sldId="263"/>
            <ac:spMk id="9" creationId="{B775CD93-9DF2-48CB-9F57-1BCA9A46C7FA}"/>
          </ac:spMkLst>
        </pc:spChg>
        <pc:spChg chg="add del">
          <ac:chgData name="Sapna Mishra" userId="S::sdmishra@uchicago.edu::19be62b9-d844-4471-b49e-319f5e84a792" providerId="AD" clId="Web-{5BFE495D-1E4A-4963-0F1F-45B3C920C51F}" dt="2020-06-09T23:13:53.808" v="880"/>
          <ac:spMkLst>
            <pc:docMk/>
            <pc:sldMk cId="101773158" sldId="263"/>
            <ac:spMk id="11" creationId="{6166C6D1-23AC-49C4-BA07-238E4E9F8CEB}"/>
          </ac:spMkLst>
        </pc:spChg>
        <pc:spChg chg="add del">
          <ac:chgData name="Sapna Mishra" userId="S::sdmishra@uchicago.edu::19be62b9-d844-4471-b49e-319f5e84a792" providerId="AD" clId="Web-{5BFE495D-1E4A-4963-0F1F-45B3C920C51F}" dt="2020-06-09T23:13:53.808" v="880"/>
          <ac:spMkLst>
            <pc:docMk/>
            <pc:sldMk cId="101773158" sldId="263"/>
            <ac:spMk id="13" creationId="{1C091803-41C2-48E0-9228-5148460C7479}"/>
          </ac:spMkLst>
        </pc:spChg>
        <pc:graphicFrameChg chg="add del">
          <ac:chgData name="Sapna Mishra" userId="S::sdmishra@uchicago.edu::19be62b9-d844-4471-b49e-319f5e84a792" providerId="AD" clId="Web-{5BFE495D-1E4A-4963-0F1F-45B3C920C51F}" dt="2020-06-09T23:13:53.808" v="880"/>
          <ac:graphicFrameMkLst>
            <pc:docMk/>
            <pc:sldMk cId="101773158" sldId="263"/>
            <ac:graphicFrameMk id="5" creationId="{A9886349-584A-41B8-9D3E-51CDED747355}"/>
          </ac:graphicFrameMkLst>
        </pc:graphicFrameChg>
        <pc:graphicFrameChg chg="add modGraphic">
          <ac:chgData name="Sapna Mishra" userId="S::sdmishra@uchicago.edu::19be62b9-d844-4471-b49e-319f5e84a792" providerId="AD" clId="Web-{5BFE495D-1E4A-4963-0F1F-45B3C920C51F}" dt="2020-06-09T23:15:17.653" v="927" actId="20577"/>
          <ac:graphicFrameMkLst>
            <pc:docMk/>
            <pc:sldMk cId="101773158" sldId="263"/>
            <ac:graphicFrameMk id="7" creationId="{A5F44FD0-5C88-4294-B098-2D1F2781A26A}"/>
          </ac:graphicFrameMkLst>
        </pc:graphicFrameChg>
      </pc:sldChg>
      <pc:sldChg chg="addSp modSp mod setBg">
        <pc:chgData name="Sapna Mishra" userId="S::sdmishra@uchicago.edu::19be62b9-d844-4471-b49e-319f5e84a792" providerId="AD" clId="Web-{5BFE495D-1E4A-4963-0F1F-45B3C920C51F}" dt="2020-06-09T23:21:13.767" v="1136" actId="20577"/>
        <pc:sldMkLst>
          <pc:docMk/>
          <pc:sldMk cId="185780904" sldId="264"/>
        </pc:sldMkLst>
        <pc:spChg chg="mod">
          <ac:chgData name="Sapna Mishra" userId="S::sdmishra@uchicago.edu::19be62b9-d844-4471-b49e-319f5e84a792" providerId="AD" clId="Web-{5BFE495D-1E4A-4963-0F1F-45B3C920C51F}" dt="2020-06-09T23:11:19.884" v="848"/>
          <ac:spMkLst>
            <pc:docMk/>
            <pc:sldMk cId="185780904" sldId="264"/>
            <ac:spMk id="2" creationId="{F791485A-E2CD-444A-B875-418C3BB4C82B}"/>
          </ac:spMkLst>
        </pc:spChg>
        <pc:spChg chg="mod">
          <ac:chgData name="Sapna Mishra" userId="S::sdmishra@uchicago.edu::19be62b9-d844-4471-b49e-319f5e84a792" providerId="AD" clId="Web-{5BFE495D-1E4A-4963-0F1F-45B3C920C51F}" dt="2020-06-09T23:21:13.767" v="1136" actId="20577"/>
          <ac:spMkLst>
            <pc:docMk/>
            <pc:sldMk cId="185780904" sldId="264"/>
            <ac:spMk id="3" creationId="{1821FCF3-DD41-4F36-9005-F25154AD356E}"/>
          </ac:spMkLst>
        </pc:spChg>
        <pc:spChg chg="add">
          <ac:chgData name="Sapna Mishra" userId="S::sdmishra@uchicago.edu::19be62b9-d844-4471-b49e-319f5e84a792" providerId="AD" clId="Web-{5BFE495D-1E4A-4963-0F1F-45B3C920C51F}" dt="2020-06-09T23:11:19.884" v="848"/>
          <ac:spMkLst>
            <pc:docMk/>
            <pc:sldMk cId="185780904" sldId="264"/>
            <ac:spMk id="8" creationId="{4038CB10-1F5C-4D54-9DF7-12586DE5B007}"/>
          </ac:spMkLst>
        </pc:spChg>
        <pc:spChg chg="add">
          <ac:chgData name="Sapna Mishra" userId="S::sdmishra@uchicago.edu::19be62b9-d844-4471-b49e-319f5e84a792" providerId="AD" clId="Web-{5BFE495D-1E4A-4963-0F1F-45B3C920C51F}" dt="2020-06-09T23:11:19.884" v="848"/>
          <ac:spMkLst>
            <pc:docMk/>
            <pc:sldMk cId="185780904" sldId="264"/>
            <ac:spMk id="10" creationId="{73ED6512-6858-4552-B699-9A97FE9A4EA2}"/>
          </ac:spMkLst>
        </pc:spChg>
      </pc:sldChg>
      <pc:sldChg chg="addSp delSp modSp mod setBg">
        <pc:chgData name="Sapna Mishra" userId="S::sdmishra@uchicago.edu::19be62b9-d844-4471-b49e-319f5e84a792" providerId="AD" clId="Web-{5BFE495D-1E4A-4963-0F1F-45B3C920C51F}" dt="2020-06-09T23:15:27.184" v="928"/>
        <pc:sldMkLst>
          <pc:docMk/>
          <pc:sldMk cId="318156134" sldId="265"/>
        </pc:sldMkLst>
        <pc:spChg chg="mod">
          <ac:chgData name="Sapna Mishra" userId="S::sdmishra@uchicago.edu::19be62b9-d844-4471-b49e-319f5e84a792" providerId="AD" clId="Web-{5BFE495D-1E4A-4963-0F1F-45B3C920C51F}" dt="2020-06-09T23:15:27.184" v="928"/>
          <ac:spMkLst>
            <pc:docMk/>
            <pc:sldMk cId="318156134" sldId="265"/>
            <ac:spMk id="2" creationId="{4399D7D4-8671-4EAD-8952-DAF95900A044}"/>
          </ac:spMkLst>
        </pc:spChg>
        <pc:spChg chg="del">
          <ac:chgData name="Sapna Mishra" userId="S::sdmishra@uchicago.edu::19be62b9-d844-4471-b49e-319f5e84a792" providerId="AD" clId="Web-{5BFE495D-1E4A-4963-0F1F-45B3C920C51F}" dt="2020-06-09T23:15:27.184" v="928"/>
          <ac:spMkLst>
            <pc:docMk/>
            <pc:sldMk cId="318156134" sldId="265"/>
            <ac:spMk id="3" creationId="{A0C63791-A536-4D02-AA16-629F4F3E9296}"/>
          </ac:spMkLst>
        </pc:spChg>
        <pc:picChg chg="add">
          <ac:chgData name="Sapna Mishra" userId="S::sdmishra@uchicago.edu::19be62b9-d844-4471-b49e-319f5e84a792" providerId="AD" clId="Web-{5BFE495D-1E4A-4963-0F1F-45B3C920C51F}" dt="2020-06-09T23:15:27.184" v="928"/>
          <ac:picMkLst>
            <pc:docMk/>
            <pc:sldMk cId="318156134" sldId="265"/>
            <ac:picMk id="7" creationId="{22C950FB-24DE-4E35-A0EA-CED90ADEBA58}"/>
          </ac:picMkLst>
        </pc:picChg>
        <pc:picChg chg="add">
          <ac:chgData name="Sapna Mishra" userId="S::sdmishra@uchicago.edu::19be62b9-d844-4471-b49e-319f5e84a792" providerId="AD" clId="Web-{5BFE495D-1E4A-4963-0F1F-45B3C920C51F}" dt="2020-06-09T23:15:27.184" v="928"/>
          <ac:picMkLst>
            <pc:docMk/>
            <pc:sldMk cId="318156134" sldId="265"/>
            <ac:picMk id="9" creationId="{AA956DC9-80F1-416D-BB83-2D25B67B60CD}"/>
          </ac:picMkLst>
        </pc:picChg>
      </pc:sldChg>
      <pc:sldChg chg="addSp delSp modSp mod setBg">
        <pc:chgData name="Sapna Mishra" userId="S::sdmishra@uchicago.edu::19be62b9-d844-4471-b49e-319f5e84a792" providerId="AD" clId="Web-{5BFE495D-1E4A-4963-0F1F-45B3C920C51F}" dt="2020-06-09T23:17:14.514" v="1026" actId="20577"/>
        <pc:sldMkLst>
          <pc:docMk/>
          <pc:sldMk cId="2471998361" sldId="266"/>
        </pc:sldMkLst>
        <pc:spChg chg="mod">
          <ac:chgData name="Sapna Mishra" userId="S::sdmishra@uchicago.edu::19be62b9-d844-4471-b49e-319f5e84a792" providerId="AD" clId="Web-{5BFE495D-1E4A-4963-0F1F-45B3C920C51F}" dt="2020-06-09T23:10:53.384" v="844"/>
          <ac:spMkLst>
            <pc:docMk/>
            <pc:sldMk cId="2471998361" sldId="266"/>
            <ac:spMk id="2" creationId="{ADC7CB83-7F61-4CA4-9446-49B35E81B44F}"/>
          </ac:spMkLst>
        </pc:spChg>
        <pc:spChg chg="mod">
          <ac:chgData name="Sapna Mishra" userId="S::sdmishra@uchicago.edu::19be62b9-d844-4471-b49e-319f5e84a792" providerId="AD" clId="Web-{5BFE495D-1E4A-4963-0F1F-45B3C920C51F}" dt="2020-06-09T23:17:14.514" v="1026" actId="20577"/>
          <ac:spMkLst>
            <pc:docMk/>
            <pc:sldMk cId="2471998361" sldId="266"/>
            <ac:spMk id="3" creationId="{7E3B7FF9-4DAE-43C9-BAB6-36AA314DDD26}"/>
          </ac:spMkLst>
        </pc:spChg>
        <pc:spChg chg="add">
          <ac:chgData name="Sapna Mishra" userId="S::sdmishra@uchicago.edu::19be62b9-d844-4471-b49e-319f5e84a792" providerId="AD" clId="Web-{5BFE495D-1E4A-4963-0F1F-45B3C920C51F}" dt="2020-06-09T23:10:53.384" v="844"/>
          <ac:spMkLst>
            <pc:docMk/>
            <pc:sldMk cId="2471998361" sldId="266"/>
            <ac:spMk id="5" creationId="{4038CB10-1F5C-4D54-9DF7-12586DE5B007}"/>
          </ac:spMkLst>
        </pc:spChg>
        <pc:spChg chg="add">
          <ac:chgData name="Sapna Mishra" userId="S::sdmishra@uchicago.edu::19be62b9-d844-4471-b49e-319f5e84a792" providerId="AD" clId="Web-{5BFE495D-1E4A-4963-0F1F-45B3C920C51F}" dt="2020-06-09T23:10:53.384" v="844"/>
          <ac:spMkLst>
            <pc:docMk/>
            <pc:sldMk cId="2471998361" sldId="266"/>
            <ac:spMk id="6" creationId="{73ED6512-6858-4552-B699-9A97FE9A4EA2}"/>
          </ac:spMkLst>
        </pc:spChg>
        <pc:spChg chg="add del">
          <ac:chgData name="Sapna Mishra" userId="S::sdmishra@uchicago.edu::19be62b9-d844-4471-b49e-319f5e84a792" providerId="AD" clId="Web-{5BFE495D-1E4A-4963-0F1F-45B3C920C51F}" dt="2020-06-09T23:10:53.368" v="843"/>
          <ac:spMkLst>
            <pc:docMk/>
            <pc:sldMk cId="2471998361" sldId="266"/>
            <ac:spMk id="8" creationId="{B775CD93-9DF2-48CB-9F57-1BCA9A46C7FA}"/>
          </ac:spMkLst>
        </pc:spChg>
        <pc:spChg chg="add del">
          <ac:chgData name="Sapna Mishra" userId="S::sdmishra@uchicago.edu::19be62b9-d844-4471-b49e-319f5e84a792" providerId="AD" clId="Web-{5BFE495D-1E4A-4963-0F1F-45B3C920C51F}" dt="2020-06-09T23:10:53.368" v="843"/>
          <ac:spMkLst>
            <pc:docMk/>
            <pc:sldMk cId="2471998361" sldId="266"/>
            <ac:spMk id="10" creationId="{6166C6D1-23AC-49C4-BA07-238E4E9F8CEB}"/>
          </ac:spMkLst>
        </pc:spChg>
        <pc:spChg chg="add del">
          <ac:chgData name="Sapna Mishra" userId="S::sdmishra@uchicago.edu::19be62b9-d844-4471-b49e-319f5e84a792" providerId="AD" clId="Web-{5BFE495D-1E4A-4963-0F1F-45B3C920C51F}" dt="2020-06-09T23:10:53.368" v="843"/>
          <ac:spMkLst>
            <pc:docMk/>
            <pc:sldMk cId="2471998361" sldId="266"/>
            <ac:spMk id="12" creationId="{1C091803-41C2-48E0-9228-5148460C7479}"/>
          </ac:spMkLst>
        </pc:spChg>
      </pc:sldChg>
      <pc:sldChg chg="addSp delSp modSp mod setBg">
        <pc:chgData name="Sapna Mishra" userId="S::sdmishra@uchicago.edu::19be62b9-d844-4471-b49e-319f5e84a792" providerId="AD" clId="Web-{5BFE495D-1E4A-4963-0F1F-45B3C920C51F}" dt="2020-06-09T23:12:51.213" v="868"/>
        <pc:sldMkLst>
          <pc:docMk/>
          <pc:sldMk cId="1070505388" sldId="267"/>
        </pc:sldMkLst>
        <pc:spChg chg="mod">
          <ac:chgData name="Sapna Mishra" userId="S::sdmishra@uchicago.edu::19be62b9-d844-4471-b49e-319f5e84a792" providerId="AD" clId="Web-{5BFE495D-1E4A-4963-0F1F-45B3C920C51F}" dt="2020-06-09T23:12:51.213" v="868"/>
          <ac:spMkLst>
            <pc:docMk/>
            <pc:sldMk cId="1070505388" sldId="267"/>
            <ac:spMk id="2" creationId="{8BD2095F-F4E8-4262-8D0D-8B4B6559DC5E}"/>
          </ac:spMkLst>
        </pc:spChg>
        <pc:spChg chg="del mod">
          <ac:chgData name="Sapna Mishra" userId="S::sdmishra@uchicago.edu::19be62b9-d844-4471-b49e-319f5e84a792" providerId="AD" clId="Web-{5BFE495D-1E4A-4963-0F1F-45B3C920C51F}" dt="2020-06-09T23:12:51.213" v="868"/>
          <ac:spMkLst>
            <pc:docMk/>
            <pc:sldMk cId="1070505388" sldId="267"/>
            <ac:spMk id="3" creationId="{4F5897B6-80D3-4B36-AA4D-BD4C0A09522D}"/>
          </ac:spMkLst>
        </pc:spChg>
        <pc:spChg chg="add">
          <ac:chgData name="Sapna Mishra" userId="S::sdmishra@uchicago.edu::19be62b9-d844-4471-b49e-319f5e84a792" providerId="AD" clId="Web-{5BFE495D-1E4A-4963-0F1F-45B3C920C51F}" dt="2020-06-09T23:12:51.213" v="868"/>
          <ac:spMkLst>
            <pc:docMk/>
            <pc:sldMk cId="1070505388" sldId="267"/>
            <ac:spMk id="9" creationId="{68575C10-8187-4AC4-AD72-C754EAFD2867}"/>
          </ac:spMkLst>
        </pc:spChg>
        <pc:graphicFrameChg chg="add">
          <ac:chgData name="Sapna Mishra" userId="S::sdmishra@uchicago.edu::19be62b9-d844-4471-b49e-319f5e84a792" providerId="AD" clId="Web-{5BFE495D-1E4A-4963-0F1F-45B3C920C51F}" dt="2020-06-09T23:12:51.213" v="868"/>
          <ac:graphicFrameMkLst>
            <pc:docMk/>
            <pc:sldMk cId="1070505388" sldId="267"/>
            <ac:graphicFrameMk id="5" creationId="{B5C1087D-1B5F-4184-9838-674F72DCB130}"/>
          </ac:graphicFrameMkLst>
        </pc:graphicFrameChg>
        <pc:cxnChg chg="add">
          <ac:chgData name="Sapna Mishra" userId="S::sdmishra@uchicago.edu::19be62b9-d844-4471-b49e-319f5e84a792" providerId="AD" clId="Web-{5BFE495D-1E4A-4963-0F1F-45B3C920C51F}" dt="2020-06-09T23:12:51.213" v="868"/>
          <ac:cxnSpMkLst>
            <pc:docMk/>
            <pc:sldMk cId="1070505388" sldId="267"/>
            <ac:cxnSpMk id="11" creationId="{74E776C9-ED67-41B7-B3A3-4DF76EF3ACEE}"/>
          </ac:cxnSpMkLst>
        </pc:cxnChg>
      </pc:sldChg>
      <pc:sldChg chg="addSp delSp modSp mod setBg">
        <pc:chgData name="Sapna Mishra" userId="S::sdmishra@uchicago.edu::19be62b9-d844-4471-b49e-319f5e84a792" providerId="AD" clId="Web-{5BFE495D-1E4A-4963-0F1F-45B3C920C51F}" dt="2020-06-09T23:21:48.721" v="1150"/>
        <pc:sldMkLst>
          <pc:docMk/>
          <pc:sldMk cId="1877102758" sldId="268"/>
        </pc:sldMkLst>
        <pc:spChg chg="mod">
          <ac:chgData name="Sapna Mishra" userId="S::sdmishra@uchicago.edu::19be62b9-d844-4471-b49e-319f5e84a792" providerId="AD" clId="Web-{5BFE495D-1E4A-4963-0F1F-45B3C920C51F}" dt="2020-06-09T23:21:48.721" v="1150"/>
          <ac:spMkLst>
            <pc:docMk/>
            <pc:sldMk cId="1877102758" sldId="268"/>
            <ac:spMk id="2" creationId="{8BD2095F-F4E8-4262-8D0D-8B4B6559DC5E}"/>
          </ac:spMkLst>
        </pc:spChg>
        <pc:spChg chg="add del mod">
          <ac:chgData name="Sapna Mishra" userId="S::sdmishra@uchicago.edu::19be62b9-d844-4471-b49e-319f5e84a792" providerId="AD" clId="Web-{5BFE495D-1E4A-4963-0F1F-45B3C920C51F}" dt="2020-06-09T23:13:06.964" v="871"/>
          <ac:spMkLst>
            <pc:docMk/>
            <pc:sldMk cId="1877102758" sldId="268"/>
            <ac:spMk id="3" creationId="{4F5897B6-80D3-4B36-AA4D-BD4C0A09522D}"/>
          </ac:spMkLst>
        </pc:spChg>
        <pc:spChg chg="add del">
          <ac:chgData name="Sapna Mishra" userId="S::sdmishra@uchicago.edu::19be62b9-d844-4471-b49e-319f5e84a792" providerId="AD" clId="Web-{5BFE495D-1E4A-4963-0F1F-45B3C920C51F}" dt="2020-06-09T23:21:48.721" v="1150"/>
          <ac:spMkLst>
            <pc:docMk/>
            <pc:sldMk cId="1877102758" sldId="268"/>
            <ac:spMk id="6" creationId="{B775CD93-9DF2-48CB-9F57-1BCA9A46C7FA}"/>
          </ac:spMkLst>
        </pc:spChg>
        <pc:spChg chg="add del">
          <ac:chgData name="Sapna Mishra" userId="S::sdmishra@uchicago.edu::19be62b9-d844-4471-b49e-319f5e84a792" providerId="AD" clId="Web-{5BFE495D-1E4A-4963-0F1F-45B3C920C51F}" dt="2020-06-09T23:21:48.721" v="1150"/>
          <ac:spMkLst>
            <pc:docMk/>
            <pc:sldMk cId="1877102758" sldId="268"/>
            <ac:spMk id="7" creationId="{6166C6D1-23AC-49C4-BA07-238E4E9F8CEB}"/>
          </ac:spMkLst>
        </pc:spChg>
        <pc:spChg chg="add del">
          <ac:chgData name="Sapna Mishra" userId="S::sdmishra@uchicago.edu::19be62b9-d844-4471-b49e-319f5e84a792" providerId="AD" clId="Web-{5BFE495D-1E4A-4963-0F1F-45B3C920C51F}" dt="2020-06-09T23:13:06.917" v="870"/>
          <ac:spMkLst>
            <pc:docMk/>
            <pc:sldMk cId="1877102758" sldId="268"/>
            <ac:spMk id="9" creationId="{68575C10-8187-4AC4-AD72-C754EAFD2867}"/>
          </ac:spMkLst>
        </pc:spChg>
        <pc:spChg chg="add del">
          <ac:chgData name="Sapna Mishra" userId="S::sdmishra@uchicago.edu::19be62b9-d844-4471-b49e-319f5e84a792" providerId="AD" clId="Web-{5BFE495D-1E4A-4963-0F1F-45B3C920C51F}" dt="2020-06-09T23:21:48.721" v="1150"/>
          <ac:spMkLst>
            <pc:docMk/>
            <pc:sldMk cId="1877102758" sldId="268"/>
            <ac:spMk id="13" creationId="{1C091803-41C2-48E0-9228-5148460C7479}"/>
          </ac:spMkLst>
        </pc:spChg>
        <pc:spChg chg="add">
          <ac:chgData name="Sapna Mishra" userId="S::sdmishra@uchicago.edu::19be62b9-d844-4471-b49e-319f5e84a792" providerId="AD" clId="Web-{5BFE495D-1E4A-4963-0F1F-45B3C920C51F}" dt="2020-06-09T23:21:48.721" v="1150"/>
          <ac:spMkLst>
            <pc:docMk/>
            <pc:sldMk cId="1877102758" sldId="268"/>
            <ac:spMk id="18" creationId="{4038CB10-1F5C-4D54-9DF7-12586DE5B007}"/>
          </ac:spMkLst>
        </pc:spChg>
        <pc:spChg chg="add">
          <ac:chgData name="Sapna Mishra" userId="S::sdmishra@uchicago.edu::19be62b9-d844-4471-b49e-319f5e84a792" providerId="AD" clId="Web-{5BFE495D-1E4A-4963-0F1F-45B3C920C51F}" dt="2020-06-09T23:21:48.721" v="1150"/>
          <ac:spMkLst>
            <pc:docMk/>
            <pc:sldMk cId="1877102758" sldId="268"/>
            <ac:spMk id="20" creationId="{73ED6512-6858-4552-B699-9A97FE9A4EA2}"/>
          </ac:spMkLst>
        </pc:spChg>
        <pc:graphicFrameChg chg="add del">
          <ac:chgData name="Sapna Mishra" userId="S::sdmishra@uchicago.edu::19be62b9-d844-4471-b49e-319f5e84a792" providerId="AD" clId="Web-{5BFE495D-1E4A-4963-0F1F-45B3C920C51F}" dt="2020-06-09T23:13:06.917" v="870"/>
          <ac:graphicFrameMkLst>
            <pc:docMk/>
            <pc:sldMk cId="1877102758" sldId="268"/>
            <ac:graphicFrameMk id="5" creationId="{6B6D8BFC-304D-457F-B015-BF60F27CFCA6}"/>
          </ac:graphicFrameMkLst>
        </pc:graphicFrameChg>
        <pc:graphicFrameChg chg="add mod modGraphic">
          <ac:chgData name="Sapna Mishra" userId="S::sdmishra@uchicago.edu::19be62b9-d844-4471-b49e-319f5e84a792" providerId="AD" clId="Web-{5BFE495D-1E4A-4963-0F1F-45B3C920C51F}" dt="2020-06-09T23:21:48.721" v="1150"/>
          <ac:graphicFrameMkLst>
            <pc:docMk/>
            <pc:sldMk cId="1877102758" sldId="268"/>
            <ac:graphicFrameMk id="8" creationId="{633488A3-1523-4855-8435-3668AAC9EC8C}"/>
          </ac:graphicFrameMkLst>
        </pc:graphicFrameChg>
        <pc:cxnChg chg="add del">
          <ac:chgData name="Sapna Mishra" userId="S::sdmishra@uchicago.edu::19be62b9-d844-4471-b49e-319f5e84a792" providerId="AD" clId="Web-{5BFE495D-1E4A-4963-0F1F-45B3C920C51F}" dt="2020-06-09T23:13:06.917" v="870"/>
          <ac:cxnSpMkLst>
            <pc:docMk/>
            <pc:sldMk cId="1877102758" sldId="268"/>
            <ac:cxnSpMk id="11" creationId="{74E776C9-ED67-41B7-B3A3-4DF76EF3ACEE}"/>
          </ac:cxnSpMkLst>
        </pc:cxnChg>
      </pc:sldChg>
      <pc:sldChg chg="addSp delSp modSp mod setBg">
        <pc:chgData name="Sapna Mishra" userId="S::sdmishra@uchicago.edu::19be62b9-d844-4471-b49e-319f5e84a792" providerId="AD" clId="Web-{5BFE495D-1E4A-4963-0F1F-45B3C920C51F}" dt="2020-06-09T23:13:35.261" v="878"/>
        <pc:sldMkLst>
          <pc:docMk/>
          <pc:sldMk cId="999972814" sldId="269"/>
        </pc:sldMkLst>
        <pc:spChg chg="mod">
          <ac:chgData name="Sapna Mishra" userId="S::sdmishra@uchicago.edu::19be62b9-d844-4471-b49e-319f5e84a792" providerId="AD" clId="Web-{5BFE495D-1E4A-4963-0F1F-45B3C920C51F}" dt="2020-06-09T23:13:35.261" v="878"/>
          <ac:spMkLst>
            <pc:docMk/>
            <pc:sldMk cId="999972814" sldId="269"/>
            <ac:spMk id="2" creationId="{8BD2095F-F4E8-4262-8D0D-8B4B6559DC5E}"/>
          </ac:spMkLst>
        </pc:spChg>
        <pc:spChg chg="add">
          <ac:chgData name="Sapna Mishra" userId="S::sdmishra@uchicago.edu::19be62b9-d844-4471-b49e-319f5e84a792" providerId="AD" clId="Web-{5BFE495D-1E4A-4963-0F1F-45B3C920C51F}" dt="2020-06-09T23:13:35.261" v="878"/>
          <ac:spMkLst>
            <pc:docMk/>
            <pc:sldMk cId="999972814" sldId="269"/>
            <ac:spMk id="6" creationId="{EBF87945-A001-489F-9D9B-7D9435F0B9CA}"/>
          </ac:spMkLst>
        </pc:spChg>
        <pc:spChg chg="add">
          <ac:chgData name="Sapna Mishra" userId="S::sdmishra@uchicago.edu::19be62b9-d844-4471-b49e-319f5e84a792" providerId="AD" clId="Web-{5BFE495D-1E4A-4963-0F1F-45B3C920C51F}" dt="2020-06-09T23:13:35.261" v="878"/>
          <ac:spMkLst>
            <pc:docMk/>
            <pc:sldMk cId="999972814" sldId="269"/>
            <ac:spMk id="8" creationId="{5F746E86-76C1-4E98-8246-3A6D5BAA3482}"/>
          </ac:spMkLst>
        </pc:spChg>
        <pc:spChg chg="add del">
          <ac:chgData name="Sapna Mishra" userId="S::sdmishra@uchicago.edu::19be62b9-d844-4471-b49e-319f5e84a792" providerId="AD" clId="Web-{5BFE495D-1E4A-4963-0F1F-45B3C920C51F}" dt="2020-06-09T23:13:35.261" v="877"/>
          <ac:spMkLst>
            <pc:docMk/>
            <pc:sldMk cId="999972814" sldId="269"/>
            <ac:spMk id="9" creationId="{16C5FA50-8D52-4617-AF91-5C7B1C8352F1}"/>
          </ac:spMkLst>
        </pc:spChg>
        <pc:spChg chg="add del">
          <ac:chgData name="Sapna Mishra" userId="S::sdmishra@uchicago.edu::19be62b9-d844-4471-b49e-319f5e84a792" providerId="AD" clId="Web-{5BFE495D-1E4A-4963-0F1F-45B3C920C51F}" dt="2020-06-09T23:13:35.261" v="877"/>
          <ac:spMkLst>
            <pc:docMk/>
            <pc:sldMk cId="999972814" sldId="269"/>
            <ac:spMk id="11" creationId="{E223798C-12AD-4B0C-A50C-D676347D67CF}"/>
          </ac:spMkLst>
        </pc:spChg>
        <pc:picChg chg="mod">
          <ac:chgData name="Sapna Mishra" userId="S::sdmishra@uchicago.edu::19be62b9-d844-4471-b49e-319f5e84a792" providerId="AD" clId="Web-{5BFE495D-1E4A-4963-0F1F-45B3C920C51F}" dt="2020-06-09T23:13:35.261" v="878"/>
          <ac:picMkLst>
            <pc:docMk/>
            <pc:sldMk cId="999972814" sldId="269"/>
            <ac:picMk id="4" creationId="{15926C74-FC1F-4D75-830B-BCF844E15569}"/>
          </ac:picMkLst>
        </pc:picChg>
      </pc:sldChg>
      <pc:sldChg chg="addSp delSp modSp mod setBg">
        <pc:chgData name="Sapna Mishra" userId="S::sdmishra@uchicago.edu::19be62b9-d844-4471-b49e-319f5e84a792" providerId="AD" clId="Web-{5BFE495D-1E4A-4963-0F1F-45B3C920C51F}" dt="2020-06-09T23:33:23.593" v="1202"/>
        <pc:sldMkLst>
          <pc:docMk/>
          <pc:sldMk cId="963504710" sldId="270"/>
        </pc:sldMkLst>
        <pc:spChg chg="mod">
          <ac:chgData name="Sapna Mishra" userId="S::sdmishra@uchicago.edu::19be62b9-d844-4471-b49e-319f5e84a792" providerId="AD" clId="Web-{5BFE495D-1E4A-4963-0F1F-45B3C920C51F}" dt="2020-06-09T23:33:19.827" v="1200"/>
          <ac:spMkLst>
            <pc:docMk/>
            <pc:sldMk cId="963504710" sldId="270"/>
            <ac:spMk id="2" creationId="{8BD2095F-F4E8-4262-8D0D-8B4B6559DC5E}"/>
          </ac:spMkLst>
        </pc:spChg>
        <pc:spChg chg="mod ord">
          <ac:chgData name="Sapna Mishra" userId="S::sdmishra@uchicago.edu::19be62b9-d844-4471-b49e-319f5e84a792" providerId="AD" clId="Web-{5BFE495D-1E4A-4963-0F1F-45B3C920C51F}" dt="2020-06-09T23:33:19.827" v="1200"/>
          <ac:spMkLst>
            <pc:docMk/>
            <pc:sldMk cId="963504710" sldId="270"/>
            <ac:spMk id="3" creationId="{4F5897B6-80D3-4B36-AA4D-BD4C0A09522D}"/>
          </ac:spMkLst>
        </pc:spChg>
        <pc:spChg chg="add">
          <ac:chgData name="Sapna Mishra" userId="S::sdmishra@uchicago.edu::19be62b9-d844-4471-b49e-319f5e84a792" providerId="AD" clId="Web-{5BFE495D-1E4A-4963-0F1F-45B3C920C51F}" dt="2020-06-09T23:33:19.827" v="1200"/>
          <ac:spMkLst>
            <pc:docMk/>
            <pc:sldMk cId="963504710" sldId="270"/>
            <ac:spMk id="12" creationId="{B775CD93-9DF2-48CB-9F57-1BCA9A46C7FA}"/>
          </ac:spMkLst>
        </pc:spChg>
        <pc:spChg chg="add">
          <ac:chgData name="Sapna Mishra" userId="S::sdmishra@uchicago.edu::19be62b9-d844-4471-b49e-319f5e84a792" providerId="AD" clId="Web-{5BFE495D-1E4A-4963-0F1F-45B3C920C51F}" dt="2020-06-09T23:33:19.827" v="1200"/>
          <ac:spMkLst>
            <pc:docMk/>
            <pc:sldMk cId="963504710" sldId="270"/>
            <ac:spMk id="14" creationId="{F7BF8B60-01C5-40A0-93B3-633DE4A59809}"/>
          </ac:spMkLst>
        </pc:spChg>
        <pc:spChg chg="add">
          <ac:chgData name="Sapna Mishra" userId="S::sdmishra@uchicago.edu::19be62b9-d844-4471-b49e-319f5e84a792" providerId="AD" clId="Web-{5BFE495D-1E4A-4963-0F1F-45B3C920C51F}" dt="2020-06-09T23:33:19.827" v="1200"/>
          <ac:spMkLst>
            <pc:docMk/>
            <pc:sldMk cId="963504710" sldId="270"/>
            <ac:spMk id="16" creationId="{1C091803-41C2-48E0-9228-5148460C7479}"/>
          </ac:spMkLst>
        </pc:spChg>
        <pc:spChg chg="add">
          <ac:chgData name="Sapna Mishra" userId="S::sdmishra@uchicago.edu::19be62b9-d844-4471-b49e-319f5e84a792" providerId="AD" clId="Web-{5BFE495D-1E4A-4963-0F1F-45B3C920C51F}" dt="2020-06-09T23:33:19.827" v="1200"/>
          <ac:spMkLst>
            <pc:docMk/>
            <pc:sldMk cId="963504710" sldId="270"/>
            <ac:spMk id="18" creationId="{CFF60D30-7C5E-4E4D-A537-C74F42FA04B4}"/>
          </ac:spMkLst>
        </pc:spChg>
        <pc:spChg chg="add">
          <ac:chgData name="Sapna Mishra" userId="S::sdmishra@uchicago.edu::19be62b9-d844-4471-b49e-319f5e84a792" providerId="AD" clId="Web-{5BFE495D-1E4A-4963-0F1F-45B3C920C51F}" dt="2020-06-09T23:33:19.827" v="1200"/>
          <ac:spMkLst>
            <pc:docMk/>
            <pc:sldMk cId="963504710" sldId="270"/>
            <ac:spMk id="20" creationId="{E186B68C-84BC-4A6E-99D1-EE87483C1349}"/>
          </ac:spMkLst>
        </pc:spChg>
        <pc:spChg chg="add">
          <ac:chgData name="Sapna Mishra" userId="S::sdmishra@uchicago.edu::19be62b9-d844-4471-b49e-319f5e84a792" providerId="AD" clId="Web-{5BFE495D-1E4A-4963-0F1F-45B3C920C51F}" dt="2020-06-09T23:33:19.827" v="1200"/>
          <ac:spMkLst>
            <pc:docMk/>
            <pc:sldMk cId="963504710" sldId="270"/>
            <ac:spMk id="22" creationId="{6166C6D1-23AC-49C4-BA07-238E4E9F8CEB}"/>
          </ac:spMkLst>
        </pc:spChg>
        <pc:picChg chg="add del mod">
          <ac:chgData name="Sapna Mishra" userId="S::sdmishra@uchicago.edu::19be62b9-d844-4471-b49e-319f5e84a792" providerId="AD" clId="Web-{5BFE495D-1E4A-4963-0F1F-45B3C920C51F}" dt="2020-06-09T23:33:23.593" v="1202"/>
          <ac:picMkLst>
            <pc:docMk/>
            <pc:sldMk cId="963504710" sldId="270"/>
            <ac:picMk id="5" creationId="{3CB201B0-D889-431E-BEA9-132A343965C1}"/>
          </ac:picMkLst>
        </pc:picChg>
        <pc:picChg chg="add del mod">
          <ac:chgData name="Sapna Mishra" userId="S::sdmishra@uchicago.edu::19be62b9-d844-4471-b49e-319f5e84a792" providerId="AD" clId="Web-{5BFE495D-1E4A-4963-0F1F-45B3C920C51F}" dt="2020-06-09T23:33:23.593" v="1201"/>
          <ac:picMkLst>
            <pc:docMk/>
            <pc:sldMk cId="963504710" sldId="270"/>
            <ac:picMk id="7" creationId="{B1B62EAD-7328-4A39-815D-0B4398CA49FF}"/>
          </ac:picMkLst>
        </pc:picChg>
      </pc:sldChg>
      <pc:sldChg chg="addSp delSp modSp mod setBg">
        <pc:chgData name="Sapna Mishra" userId="S::sdmishra@uchicago.edu::19be62b9-d844-4471-b49e-319f5e84a792" providerId="AD" clId="Web-{5BFE495D-1E4A-4963-0F1F-45B3C920C51F}" dt="2020-06-09T23:33:37.249" v="1208"/>
        <pc:sldMkLst>
          <pc:docMk/>
          <pc:sldMk cId="2236332661" sldId="271"/>
        </pc:sldMkLst>
        <pc:spChg chg="mod">
          <ac:chgData name="Sapna Mishra" userId="S::sdmishra@uchicago.edu::19be62b9-d844-4471-b49e-319f5e84a792" providerId="AD" clId="Web-{5BFE495D-1E4A-4963-0F1F-45B3C920C51F}" dt="2020-06-09T23:33:35.047" v="1206"/>
          <ac:spMkLst>
            <pc:docMk/>
            <pc:sldMk cId="2236332661" sldId="271"/>
            <ac:spMk id="2" creationId="{4AFA6CBA-B91D-4B15-87DE-7C44CF76C4E4}"/>
          </ac:spMkLst>
        </pc:spChg>
        <pc:spChg chg="mod ord">
          <ac:chgData name="Sapna Mishra" userId="S::sdmishra@uchicago.edu::19be62b9-d844-4471-b49e-319f5e84a792" providerId="AD" clId="Web-{5BFE495D-1E4A-4963-0F1F-45B3C920C51F}" dt="2020-06-09T23:33:35.047" v="1206"/>
          <ac:spMkLst>
            <pc:docMk/>
            <pc:sldMk cId="2236332661" sldId="271"/>
            <ac:spMk id="3" creationId="{9DDA8DAD-C917-43B2-87C0-EB597728B4D2}"/>
          </ac:spMkLst>
        </pc:spChg>
        <pc:spChg chg="add">
          <ac:chgData name="Sapna Mishra" userId="S::sdmishra@uchicago.edu::19be62b9-d844-4471-b49e-319f5e84a792" providerId="AD" clId="Web-{5BFE495D-1E4A-4963-0F1F-45B3C920C51F}" dt="2020-06-09T23:33:35.047" v="1206"/>
          <ac:spMkLst>
            <pc:docMk/>
            <pc:sldMk cId="2236332661" sldId="271"/>
            <ac:spMk id="12" creationId="{B775CD93-9DF2-48CB-9F57-1BCA9A46C7FA}"/>
          </ac:spMkLst>
        </pc:spChg>
        <pc:spChg chg="add">
          <ac:chgData name="Sapna Mishra" userId="S::sdmishra@uchicago.edu::19be62b9-d844-4471-b49e-319f5e84a792" providerId="AD" clId="Web-{5BFE495D-1E4A-4963-0F1F-45B3C920C51F}" dt="2020-06-09T23:33:35.047" v="1206"/>
          <ac:spMkLst>
            <pc:docMk/>
            <pc:sldMk cId="2236332661" sldId="271"/>
            <ac:spMk id="14" creationId="{F7BF8B60-01C5-40A0-93B3-633DE4A59809}"/>
          </ac:spMkLst>
        </pc:spChg>
        <pc:spChg chg="add">
          <ac:chgData name="Sapna Mishra" userId="S::sdmishra@uchicago.edu::19be62b9-d844-4471-b49e-319f5e84a792" providerId="AD" clId="Web-{5BFE495D-1E4A-4963-0F1F-45B3C920C51F}" dt="2020-06-09T23:33:35.047" v="1206"/>
          <ac:spMkLst>
            <pc:docMk/>
            <pc:sldMk cId="2236332661" sldId="271"/>
            <ac:spMk id="16" creationId="{1C091803-41C2-48E0-9228-5148460C7479}"/>
          </ac:spMkLst>
        </pc:spChg>
        <pc:spChg chg="add">
          <ac:chgData name="Sapna Mishra" userId="S::sdmishra@uchicago.edu::19be62b9-d844-4471-b49e-319f5e84a792" providerId="AD" clId="Web-{5BFE495D-1E4A-4963-0F1F-45B3C920C51F}" dt="2020-06-09T23:33:35.047" v="1206"/>
          <ac:spMkLst>
            <pc:docMk/>
            <pc:sldMk cId="2236332661" sldId="271"/>
            <ac:spMk id="18" creationId="{CFF60D30-7C5E-4E4D-A537-C74F42FA04B4}"/>
          </ac:spMkLst>
        </pc:spChg>
        <pc:spChg chg="add">
          <ac:chgData name="Sapna Mishra" userId="S::sdmishra@uchicago.edu::19be62b9-d844-4471-b49e-319f5e84a792" providerId="AD" clId="Web-{5BFE495D-1E4A-4963-0F1F-45B3C920C51F}" dt="2020-06-09T23:33:35.047" v="1206"/>
          <ac:spMkLst>
            <pc:docMk/>
            <pc:sldMk cId="2236332661" sldId="271"/>
            <ac:spMk id="20" creationId="{E186B68C-84BC-4A6E-99D1-EE87483C1349}"/>
          </ac:spMkLst>
        </pc:spChg>
        <pc:spChg chg="add">
          <ac:chgData name="Sapna Mishra" userId="S::sdmishra@uchicago.edu::19be62b9-d844-4471-b49e-319f5e84a792" providerId="AD" clId="Web-{5BFE495D-1E4A-4963-0F1F-45B3C920C51F}" dt="2020-06-09T23:33:35.047" v="1206"/>
          <ac:spMkLst>
            <pc:docMk/>
            <pc:sldMk cId="2236332661" sldId="271"/>
            <ac:spMk id="22" creationId="{6166C6D1-23AC-49C4-BA07-238E4E9F8CEB}"/>
          </ac:spMkLst>
        </pc:spChg>
        <pc:picChg chg="add del mod">
          <ac:chgData name="Sapna Mishra" userId="S::sdmishra@uchicago.edu::19be62b9-d844-4471-b49e-319f5e84a792" providerId="AD" clId="Web-{5BFE495D-1E4A-4963-0F1F-45B3C920C51F}" dt="2020-06-09T23:33:37.249" v="1208"/>
          <ac:picMkLst>
            <pc:docMk/>
            <pc:sldMk cId="2236332661" sldId="271"/>
            <ac:picMk id="5" creationId="{FF3A16CA-D0F6-43A3-B0AA-FD964DBAE096}"/>
          </ac:picMkLst>
        </pc:picChg>
        <pc:picChg chg="add del mod">
          <ac:chgData name="Sapna Mishra" userId="S::sdmishra@uchicago.edu::19be62b9-d844-4471-b49e-319f5e84a792" providerId="AD" clId="Web-{5BFE495D-1E4A-4963-0F1F-45B3C920C51F}" dt="2020-06-09T23:33:37.249" v="1207"/>
          <ac:picMkLst>
            <pc:docMk/>
            <pc:sldMk cId="2236332661" sldId="271"/>
            <ac:picMk id="7" creationId="{A2092005-9DD7-4FCE-BA90-9D0A3FD6D946}"/>
          </ac:picMkLst>
        </pc:picChg>
      </pc:sldChg>
      <pc:sldChg chg="addSp delSp modSp mod setBg">
        <pc:chgData name="Sapna Mishra" userId="S::sdmishra@uchicago.edu::19be62b9-d844-4471-b49e-319f5e84a792" providerId="AD" clId="Web-{5BFE495D-1E4A-4963-0F1F-45B3C920C51F}" dt="2020-06-09T23:08:46.553" v="838"/>
        <pc:sldMkLst>
          <pc:docMk/>
          <pc:sldMk cId="2815067371" sldId="272"/>
        </pc:sldMkLst>
        <pc:spChg chg="mod">
          <ac:chgData name="Sapna Mishra" userId="S::sdmishra@uchicago.edu::19be62b9-d844-4471-b49e-319f5e84a792" providerId="AD" clId="Web-{5BFE495D-1E4A-4963-0F1F-45B3C920C51F}" dt="2020-06-09T23:08:46.553" v="838"/>
          <ac:spMkLst>
            <pc:docMk/>
            <pc:sldMk cId="2815067371" sldId="272"/>
            <ac:spMk id="2" creationId="{342D1BB3-42EC-48F9-8A99-C62709AE9DAC}"/>
          </ac:spMkLst>
        </pc:spChg>
        <pc:spChg chg="del mod">
          <ac:chgData name="Sapna Mishra" userId="S::sdmishra@uchicago.edu::19be62b9-d844-4471-b49e-319f5e84a792" providerId="AD" clId="Web-{5BFE495D-1E4A-4963-0F1F-45B3C920C51F}" dt="2020-06-09T23:08:46.553" v="838"/>
          <ac:spMkLst>
            <pc:docMk/>
            <pc:sldMk cId="2815067371" sldId="272"/>
            <ac:spMk id="3" creationId="{993E50B1-D8A2-46A1-A0B1-4AF237D8CDB1}"/>
          </ac:spMkLst>
        </pc:spChg>
        <pc:spChg chg="add">
          <ac:chgData name="Sapna Mishra" userId="S::sdmishra@uchicago.edu::19be62b9-d844-4471-b49e-319f5e84a792" providerId="AD" clId="Web-{5BFE495D-1E4A-4963-0F1F-45B3C920C51F}" dt="2020-06-09T23:08:46.553" v="838"/>
          <ac:spMkLst>
            <pc:docMk/>
            <pc:sldMk cId="2815067371" sldId="272"/>
            <ac:spMk id="9" creationId="{4038CB10-1F5C-4D54-9DF7-12586DE5B007}"/>
          </ac:spMkLst>
        </pc:spChg>
        <pc:spChg chg="add">
          <ac:chgData name="Sapna Mishra" userId="S::sdmishra@uchicago.edu::19be62b9-d844-4471-b49e-319f5e84a792" providerId="AD" clId="Web-{5BFE495D-1E4A-4963-0F1F-45B3C920C51F}" dt="2020-06-09T23:08:46.553" v="838"/>
          <ac:spMkLst>
            <pc:docMk/>
            <pc:sldMk cId="2815067371" sldId="272"/>
            <ac:spMk id="11" creationId="{73ED6512-6858-4552-B699-9A97FE9A4EA2}"/>
          </ac:spMkLst>
        </pc:spChg>
        <pc:graphicFrameChg chg="add">
          <ac:chgData name="Sapna Mishra" userId="S::sdmishra@uchicago.edu::19be62b9-d844-4471-b49e-319f5e84a792" providerId="AD" clId="Web-{5BFE495D-1E4A-4963-0F1F-45B3C920C51F}" dt="2020-06-09T23:08:46.553" v="838"/>
          <ac:graphicFrameMkLst>
            <pc:docMk/>
            <pc:sldMk cId="2815067371" sldId="272"/>
            <ac:graphicFrameMk id="5" creationId="{9192D0CD-067A-40C9-9E06-E0CC43875ACA}"/>
          </ac:graphicFrameMkLst>
        </pc:graphicFrameChg>
      </pc:sldChg>
      <pc:sldChg chg="addSp delSp modSp add mod replId setBg">
        <pc:chgData name="Sapna Mishra" userId="S::sdmishra@uchicago.edu::19be62b9-d844-4471-b49e-319f5e84a792" providerId="AD" clId="Web-{5BFE495D-1E4A-4963-0F1F-45B3C920C51F}" dt="2020-06-09T23:12:41.401" v="866"/>
        <pc:sldMkLst>
          <pc:docMk/>
          <pc:sldMk cId="3789172134" sldId="273"/>
        </pc:sldMkLst>
        <pc:spChg chg="mod">
          <ac:chgData name="Sapna Mishra" userId="S::sdmishra@uchicago.edu::19be62b9-d844-4471-b49e-319f5e84a792" providerId="AD" clId="Web-{5BFE495D-1E4A-4963-0F1F-45B3C920C51F}" dt="2020-06-09T23:11:59.806" v="854"/>
          <ac:spMkLst>
            <pc:docMk/>
            <pc:sldMk cId="3789172134" sldId="273"/>
            <ac:spMk id="2" creationId="{B59FB19D-A46C-4A9B-A389-7881946D9946}"/>
          </ac:spMkLst>
        </pc:spChg>
        <pc:spChg chg="mod">
          <ac:chgData name="Sapna Mishra" userId="S::sdmishra@uchicago.edu::19be62b9-d844-4471-b49e-319f5e84a792" providerId="AD" clId="Web-{5BFE495D-1E4A-4963-0F1F-45B3C920C51F}" dt="2020-06-09T23:11:59.806" v="854"/>
          <ac:spMkLst>
            <pc:docMk/>
            <pc:sldMk cId="3789172134" sldId="273"/>
            <ac:spMk id="3" creationId="{81D41092-0DE7-4F9A-88D5-A06EFE510370}"/>
          </ac:spMkLst>
        </pc:spChg>
        <pc:spChg chg="add del">
          <ac:chgData name="Sapna Mishra" userId="S::sdmishra@uchicago.edu::19be62b9-d844-4471-b49e-319f5e84a792" providerId="AD" clId="Web-{5BFE495D-1E4A-4963-0F1F-45B3C920C51F}" dt="2020-06-09T23:12:41.401" v="866"/>
          <ac:spMkLst>
            <pc:docMk/>
            <pc:sldMk cId="3789172134" sldId="273"/>
            <ac:spMk id="10" creationId="{B775CD93-9DF2-48CB-9F57-1BCA9A46C7FA}"/>
          </ac:spMkLst>
        </pc:spChg>
        <pc:spChg chg="add del">
          <ac:chgData name="Sapna Mishra" userId="S::sdmishra@uchicago.edu::19be62b9-d844-4471-b49e-319f5e84a792" providerId="AD" clId="Web-{5BFE495D-1E4A-4963-0F1F-45B3C920C51F}" dt="2020-06-09T23:12:41.401" v="866"/>
          <ac:spMkLst>
            <pc:docMk/>
            <pc:sldMk cId="3789172134" sldId="273"/>
            <ac:spMk id="12" creationId="{1C091803-41C2-48E0-9228-5148460C7479}"/>
          </ac:spMkLst>
        </pc:spChg>
        <pc:spChg chg="add del">
          <ac:chgData name="Sapna Mishra" userId="S::sdmishra@uchicago.edu::19be62b9-d844-4471-b49e-319f5e84a792" providerId="AD" clId="Web-{5BFE495D-1E4A-4963-0F1F-45B3C920C51F}" dt="2020-06-09T23:12:41.401" v="866"/>
          <ac:spMkLst>
            <pc:docMk/>
            <pc:sldMk cId="3789172134" sldId="273"/>
            <ac:spMk id="14" creationId="{E186B68C-84BC-4A6E-99D1-EE87483C1349}"/>
          </ac:spMkLst>
        </pc:spChg>
        <pc:spChg chg="add del">
          <ac:chgData name="Sapna Mishra" userId="S::sdmishra@uchicago.edu::19be62b9-d844-4471-b49e-319f5e84a792" providerId="AD" clId="Web-{5BFE495D-1E4A-4963-0F1F-45B3C920C51F}" dt="2020-06-09T23:12:41.401" v="866"/>
          <ac:spMkLst>
            <pc:docMk/>
            <pc:sldMk cId="3789172134" sldId="273"/>
            <ac:spMk id="16" creationId="{6166C6D1-23AC-49C4-BA07-238E4E9F8CEB}"/>
          </ac:spMkLst>
        </pc:spChg>
        <pc:spChg chg="add">
          <ac:chgData name="Sapna Mishra" userId="S::sdmishra@uchicago.edu::19be62b9-d844-4471-b49e-319f5e84a792" providerId="AD" clId="Web-{5BFE495D-1E4A-4963-0F1F-45B3C920C51F}" dt="2020-06-09T23:12:41.401" v="866"/>
          <ac:spMkLst>
            <pc:docMk/>
            <pc:sldMk cId="3789172134" sldId="273"/>
            <ac:spMk id="21" creationId="{B775CD93-9DF2-48CB-9F57-1BCA9A46C7FA}"/>
          </ac:spMkLst>
        </pc:spChg>
        <pc:spChg chg="add">
          <ac:chgData name="Sapna Mishra" userId="S::sdmishra@uchicago.edu::19be62b9-d844-4471-b49e-319f5e84a792" providerId="AD" clId="Web-{5BFE495D-1E4A-4963-0F1F-45B3C920C51F}" dt="2020-06-09T23:12:41.401" v="866"/>
          <ac:spMkLst>
            <pc:docMk/>
            <pc:sldMk cId="3789172134" sldId="273"/>
            <ac:spMk id="23" creationId="{F7BF8B60-01C5-40A0-93B3-633DE4A59809}"/>
          </ac:spMkLst>
        </pc:spChg>
        <pc:spChg chg="add">
          <ac:chgData name="Sapna Mishra" userId="S::sdmishra@uchicago.edu::19be62b9-d844-4471-b49e-319f5e84a792" providerId="AD" clId="Web-{5BFE495D-1E4A-4963-0F1F-45B3C920C51F}" dt="2020-06-09T23:12:41.401" v="866"/>
          <ac:spMkLst>
            <pc:docMk/>
            <pc:sldMk cId="3789172134" sldId="273"/>
            <ac:spMk id="25" creationId="{1C091803-41C2-48E0-9228-5148460C7479}"/>
          </ac:spMkLst>
        </pc:spChg>
        <pc:spChg chg="add">
          <ac:chgData name="Sapna Mishra" userId="S::sdmishra@uchicago.edu::19be62b9-d844-4471-b49e-319f5e84a792" providerId="AD" clId="Web-{5BFE495D-1E4A-4963-0F1F-45B3C920C51F}" dt="2020-06-09T23:12:41.401" v="866"/>
          <ac:spMkLst>
            <pc:docMk/>
            <pc:sldMk cId="3789172134" sldId="273"/>
            <ac:spMk id="27" creationId="{CFF60D30-7C5E-4E4D-A537-C74F42FA04B4}"/>
          </ac:spMkLst>
        </pc:spChg>
        <pc:spChg chg="add">
          <ac:chgData name="Sapna Mishra" userId="S::sdmishra@uchicago.edu::19be62b9-d844-4471-b49e-319f5e84a792" providerId="AD" clId="Web-{5BFE495D-1E4A-4963-0F1F-45B3C920C51F}" dt="2020-06-09T23:12:41.401" v="866"/>
          <ac:spMkLst>
            <pc:docMk/>
            <pc:sldMk cId="3789172134" sldId="273"/>
            <ac:spMk id="29" creationId="{E186B68C-84BC-4A6E-99D1-EE87483C1349}"/>
          </ac:spMkLst>
        </pc:spChg>
        <pc:spChg chg="add">
          <ac:chgData name="Sapna Mishra" userId="S::sdmishra@uchicago.edu::19be62b9-d844-4471-b49e-319f5e84a792" providerId="AD" clId="Web-{5BFE495D-1E4A-4963-0F1F-45B3C920C51F}" dt="2020-06-09T23:12:41.401" v="866"/>
          <ac:spMkLst>
            <pc:docMk/>
            <pc:sldMk cId="3789172134" sldId="273"/>
            <ac:spMk id="31" creationId="{6166C6D1-23AC-49C4-BA07-238E4E9F8CEB}"/>
          </ac:spMkLst>
        </pc:spChg>
        <pc:picChg chg="add mod">
          <ac:chgData name="Sapna Mishra" userId="S::sdmishra@uchicago.edu::19be62b9-d844-4471-b49e-319f5e84a792" providerId="AD" clId="Web-{5BFE495D-1E4A-4963-0F1F-45B3C920C51F}" dt="2020-06-09T23:12:41.401" v="866"/>
          <ac:picMkLst>
            <pc:docMk/>
            <pc:sldMk cId="3789172134" sldId="273"/>
            <ac:picMk id="4" creationId="{932E09CE-A9CC-4620-8ED8-732ABB3F12CD}"/>
          </ac:picMkLst>
        </pc:picChg>
        <pc:picChg chg="add mod ord">
          <ac:chgData name="Sapna Mishra" userId="S::sdmishra@uchicago.edu::19be62b9-d844-4471-b49e-319f5e84a792" providerId="AD" clId="Web-{5BFE495D-1E4A-4963-0F1F-45B3C920C51F}" dt="2020-06-09T23:12:41.401" v="866"/>
          <ac:picMkLst>
            <pc:docMk/>
            <pc:sldMk cId="3789172134" sldId="273"/>
            <ac:picMk id="5" creationId="{7845259C-7573-4DC3-992F-3B79DE50E098}"/>
          </ac:picMkLst>
        </pc:picChg>
      </pc:sldChg>
      <pc:sldChg chg="addSp delSp modSp add mod replId setBg">
        <pc:chgData name="Sapna Mishra" userId="S::sdmishra@uchicago.edu::19be62b9-d844-4471-b49e-319f5e84a792" providerId="AD" clId="Web-{5BFE495D-1E4A-4963-0F1F-45B3C920C51F}" dt="2020-06-09T23:21:35.971" v="1148" actId="20577"/>
        <pc:sldMkLst>
          <pc:docMk/>
          <pc:sldMk cId="651614380" sldId="274"/>
        </pc:sldMkLst>
        <pc:spChg chg="mod">
          <ac:chgData name="Sapna Mishra" userId="S::sdmishra@uchicago.edu::19be62b9-d844-4471-b49e-319f5e84a792" providerId="AD" clId="Web-{5BFE495D-1E4A-4963-0F1F-45B3C920C51F}" dt="2020-06-09T23:12:32.713" v="863"/>
          <ac:spMkLst>
            <pc:docMk/>
            <pc:sldMk cId="651614380" sldId="274"/>
            <ac:spMk id="2" creationId="{B59FB19D-A46C-4A9B-A389-7881946D9946}"/>
          </ac:spMkLst>
        </pc:spChg>
        <pc:spChg chg="mod ord">
          <ac:chgData name="Sapna Mishra" userId="S::sdmishra@uchicago.edu::19be62b9-d844-4471-b49e-319f5e84a792" providerId="AD" clId="Web-{5BFE495D-1E4A-4963-0F1F-45B3C920C51F}" dt="2020-06-09T23:21:35.971" v="1148" actId="20577"/>
          <ac:spMkLst>
            <pc:docMk/>
            <pc:sldMk cId="651614380" sldId="274"/>
            <ac:spMk id="3" creationId="{81D41092-0DE7-4F9A-88D5-A06EFE510370}"/>
          </ac:spMkLst>
        </pc:spChg>
        <pc:spChg chg="add del">
          <ac:chgData name="Sapna Mishra" userId="S::sdmishra@uchicago.edu::19be62b9-d844-4471-b49e-319f5e84a792" providerId="AD" clId="Web-{5BFE495D-1E4A-4963-0F1F-45B3C920C51F}" dt="2020-06-09T23:12:32.697" v="862"/>
          <ac:spMkLst>
            <pc:docMk/>
            <pc:sldMk cId="651614380" sldId="274"/>
            <ac:spMk id="9" creationId="{6166C6D1-23AC-49C4-BA07-238E4E9F8CEB}"/>
          </ac:spMkLst>
        </pc:spChg>
        <pc:spChg chg="add del">
          <ac:chgData name="Sapna Mishra" userId="S::sdmishra@uchicago.edu::19be62b9-d844-4471-b49e-319f5e84a792" providerId="AD" clId="Web-{5BFE495D-1E4A-4963-0F1F-45B3C920C51F}" dt="2020-06-09T23:12:32.697" v="862"/>
          <ac:spMkLst>
            <pc:docMk/>
            <pc:sldMk cId="651614380" sldId="274"/>
            <ac:spMk id="10" creationId="{2A8B9026-04DF-499B-A388-67FCB7435E5F}"/>
          </ac:spMkLst>
        </pc:spChg>
        <pc:spChg chg="add del">
          <ac:chgData name="Sapna Mishra" userId="S::sdmishra@uchicago.edu::19be62b9-d844-4471-b49e-319f5e84a792" providerId="AD" clId="Web-{5BFE495D-1E4A-4963-0F1F-45B3C920C51F}" dt="2020-06-09T23:12:32.697" v="862"/>
          <ac:spMkLst>
            <pc:docMk/>
            <pc:sldMk cId="651614380" sldId="274"/>
            <ac:spMk id="11" creationId="{05CC4153-3F0D-4F4C-8F12-E8FC3FA40AEE}"/>
          </ac:spMkLst>
        </pc:spChg>
        <pc:spChg chg="add del">
          <ac:chgData name="Sapna Mishra" userId="S::sdmishra@uchicago.edu::19be62b9-d844-4471-b49e-319f5e84a792" providerId="AD" clId="Web-{5BFE495D-1E4A-4963-0F1F-45B3C920C51F}" dt="2020-06-09T23:12:30.275" v="860"/>
          <ac:spMkLst>
            <pc:docMk/>
            <pc:sldMk cId="651614380" sldId="274"/>
            <ac:spMk id="12" creationId="{6166C6D1-23AC-49C4-BA07-238E4E9F8CEB}"/>
          </ac:spMkLst>
        </pc:spChg>
        <pc:spChg chg="add del">
          <ac:chgData name="Sapna Mishra" userId="S::sdmishra@uchicago.edu::19be62b9-d844-4471-b49e-319f5e84a792" providerId="AD" clId="Web-{5BFE495D-1E4A-4963-0F1F-45B3C920C51F}" dt="2020-06-09T23:12:32.697" v="862"/>
          <ac:spMkLst>
            <pc:docMk/>
            <pc:sldMk cId="651614380" sldId="274"/>
            <ac:spMk id="13" creationId="{1C091803-41C2-48E0-9228-5148460C7479}"/>
          </ac:spMkLst>
        </pc:spChg>
        <pc:spChg chg="add del">
          <ac:chgData name="Sapna Mishra" userId="S::sdmishra@uchicago.edu::19be62b9-d844-4471-b49e-319f5e84a792" providerId="AD" clId="Web-{5BFE495D-1E4A-4963-0F1F-45B3C920C51F}" dt="2020-06-09T23:12:30.275" v="860"/>
          <ac:spMkLst>
            <pc:docMk/>
            <pc:sldMk cId="651614380" sldId="274"/>
            <ac:spMk id="14" creationId="{2A8B9026-04DF-499B-A388-67FCB7435E5F}"/>
          </ac:spMkLst>
        </pc:spChg>
        <pc:spChg chg="add">
          <ac:chgData name="Sapna Mishra" userId="S::sdmishra@uchicago.edu::19be62b9-d844-4471-b49e-319f5e84a792" providerId="AD" clId="Web-{5BFE495D-1E4A-4963-0F1F-45B3C920C51F}" dt="2020-06-09T23:12:32.713" v="863"/>
          <ac:spMkLst>
            <pc:docMk/>
            <pc:sldMk cId="651614380" sldId="274"/>
            <ac:spMk id="15" creationId="{B775CD93-9DF2-48CB-9F57-1BCA9A46C7FA}"/>
          </ac:spMkLst>
        </pc:spChg>
        <pc:spChg chg="add del">
          <ac:chgData name="Sapna Mishra" userId="S::sdmishra@uchicago.edu::19be62b9-d844-4471-b49e-319f5e84a792" providerId="AD" clId="Web-{5BFE495D-1E4A-4963-0F1F-45B3C920C51F}" dt="2020-06-09T23:12:30.275" v="860"/>
          <ac:spMkLst>
            <pc:docMk/>
            <pc:sldMk cId="651614380" sldId="274"/>
            <ac:spMk id="16" creationId="{05CC4153-3F0D-4F4C-8F12-E8FC3FA40AEE}"/>
          </ac:spMkLst>
        </pc:spChg>
        <pc:spChg chg="add">
          <ac:chgData name="Sapna Mishra" userId="S::sdmishra@uchicago.edu::19be62b9-d844-4471-b49e-319f5e84a792" providerId="AD" clId="Web-{5BFE495D-1E4A-4963-0F1F-45B3C920C51F}" dt="2020-06-09T23:12:32.713" v="863"/>
          <ac:spMkLst>
            <pc:docMk/>
            <pc:sldMk cId="651614380" sldId="274"/>
            <ac:spMk id="17" creationId="{F7BF8B60-01C5-40A0-93B3-633DE4A59809}"/>
          </ac:spMkLst>
        </pc:spChg>
        <pc:spChg chg="add del">
          <ac:chgData name="Sapna Mishra" userId="S::sdmishra@uchicago.edu::19be62b9-d844-4471-b49e-319f5e84a792" providerId="AD" clId="Web-{5BFE495D-1E4A-4963-0F1F-45B3C920C51F}" dt="2020-06-09T23:12:30.275" v="860"/>
          <ac:spMkLst>
            <pc:docMk/>
            <pc:sldMk cId="651614380" sldId="274"/>
            <ac:spMk id="18" creationId="{1C091803-41C2-48E0-9228-5148460C7479}"/>
          </ac:spMkLst>
        </pc:spChg>
        <pc:spChg chg="add">
          <ac:chgData name="Sapna Mishra" userId="S::sdmishra@uchicago.edu::19be62b9-d844-4471-b49e-319f5e84a792" providerId="AD" clId="Web-{5BFE495D-1E4A-4963-0F1F-45B3C920C51F}" dt="2020-06-09T23:12:32.713" v="863"/>
          <ac:spMkLst>
            <pc:docMk/>
            <pc:sldMk cId="651614380" sldId="274"/>
            <ac:spMk id="19" creationId="{1C091803-41C2-48E0-9228-5148460C7479}"/>
          </ac:spMkLst>
        </pc:spChg>
        <pc:spChg chg="add">
          <ac:chgData name="Sapna Mishra" userId="S::sdmishra@uchicago.edu::19be62b9-d844-4471-b49e-319f5e84a792" providerId="AD" clId="Web-{5BFE495D-1E4A-4963-0F1F-45B3C920C51F}" dt="2020-06-09T23:12:32.713" v="863"/>
          <ac:spMkLst>
            <pc:docMk/>
            <pc:sldMk cId="651614380" sldId="274"/>
            <ac:spMk id="20" creationId="{E186B68C-84BC-4A6E-99D1-EE87483C1349}"/>
          </ac:spMkLst>
        </pc:spChg>
        <pc:spChg chg="add">
          <ac:chgData name="Sapna Mishra" userId="S::sdmishra@uchicago.edu::19be62b9-d844-4471-b49e-319f5e84a792" providerId="AD" clId="Web-{5BFE495D-1E4A-4963-0F1F-45B3C920C51F}" dt="2020-06-09T23:12:32.713" v="863"/>
          <ac:spMkLst>
            <pc:docMk/>
            <pc:sldMk cId="651614380" sldId="274"/>
            <ac:spMk id="21" creationId="{CFF60D30-7C5E-4E4D-A537-C74F42FA04B4}"/>
          </ac:spMkLst>
        </pc:spChg>
        <pc:spChg chg="add">
          <ac:chgData name="Sapna Mishra" userId="S::sdmishra@uchicago.edu::19be62b9-d844-4471-b49e-319f5e84a792" providerId="AD" clId="Web-{5BFE495D-1E4A-4963-0F1F-45B3C920C51F}" dt="2020-06-09T23:12:32.713" v="863"/>
          <ac:spMkLst>
            <pc:docMk/>
            <pc:sldMk cId="651614380" sldId="274"/>
            <ac:spMk id="22" creationId="{6166C6D1-23AC-49C4-BA07-238E4E9F8CEB}"/>
          </ac:spMkLst>
        </pc:spChg>
        <pc:picChg chg="add del mod">
          <ac:chgData name="Sapna Mishra" userId="S::sdmishra@uchicago.edu::19be62b9-d844-4471-b49e-319f5e84a792" providerId="AD" clId="Web-{5BFE495D-1E4A-4963-0F1F-45B3C920C51F}" dt="2020-06-09T23:12:36.260" v="864"/>
          <ac:picMkLst>
            <pc:docMk/>
            <pc:sldMk cId="651614380" sldId="274"/>
            <ac:picMk id="5" creationId="{AD70AC55-0F75-4EAD-8B7E-7F29CDF3C2FD}"/>
          </ac:picMkLst>
        </pc:picChg>
        <pc:picChg chg="add del mod ord">
          <ac:chgData name="Sapna Mishra" userId="S::sdmishra@uchicago.edu::19be62b9-d844-4471-b49e-319f5e84a792" providerId="AD" clId="Web-{5BFE495D-1E4A-4963-0F1F-45B3C920C51F}" dt="2020-06-09T23:12:37.354" v="865"/>
          <ac:picMkLst>
            <pc:docMk/>
            <pc:sldMk cId="651614380" sldId="274"/>
            <ac:picMk id="7" creationId="{9EA89E6C-30E9-4E9D-AF23-1EC8C344740F}"/>
          </ac:picMkLst>
        </pc:picChg>
      </pc:sldChg>
      <pc:sldChg chg="addSp delSp modSp new mod setBg setClrOvrMap">
        <pc:chgData name="Sapna Mishra" userId="S::sdmishra@uchicago.edu::19be62b9-d844-4471-b49e-319f5e84a792" providerId="AD" clId="Web-{5BFE495D-1E4A-4963-0F1F-45B3C920C51F}" dt="2020-06-09T23:25:40.099" v="1184" actId="1076"/>
        <pc:sldMkLst>
          <pc:docMk/>
          <pc:sldMk cId="3887608076" sldId="275"/>
        </pc:sldMkLst>
        <pc:spChg chg="mod ord">
          <ac:chgData name="Sapna Mishra" userId="S::sdmishra@uchicago.edu::19be62b9-d844-4471-b49e-319f5e84a792" providerId="AD" clId="Web-{5BFE495D-1E4A-4963-0F1F-45B3C920C51F}" dt="2020-06-09T23:25:17.458" v="1176"/>
          <ac:spMkLst>
            <pc:docMk/>
            <pc:sldMk cId="3887608076" sldId="275"/>
            <ac:spMk id="2" creationId="{9ADBAE73-D25D-467D-9F00-80EB71E48FCA}"/>
          </ac:spMkLst>
        </pc:spChg>
        <pc:spChg chg="del">
          <ac:chgData name="Sapna Mishra" userId="S::sdmishra@uchicago.edu::19be62b9-d844-4471-b49e-319f5e84a792" providerId="AD" clId="Web-{5BFE495D-1E4A-4963-0F1F-45B3C920C51F}" dt="2020-06-09T23:24:36.489" v="1152"/>
          <ac:spMkLst>
            <pc:docMk/>
            <pc:sldMk cId="3887608076" sldId="275"/>
            <ac:spMk id="3" creationId="{13F4C0D6-4ABE-4F37-88FE-DA04BA3E3063}"/>
          </ac:spMkLst>
        </pc:spChg>
        <pc:spChg chg="add del">
          <ac:chgData name="Sapna Mishra" userId="S::sdmishra@uchicago.edu::19be62b9-d844-4471-b49e-319f5e84a792" providerId="AD" clId="Web-{5BFE495D-1E4A-4963-0F1F-45B3C920C51F}" dt="2020-06-09T23:25:08.087" v="1169"/>
          <ac:spMkLst>
            <pc:docMk/>
            <pc:sldMk cId="3887608076" sldId="275"/>
            <ac:spMk id="6" creationId="{A3BAF07C-C39E-42EB-BB22-8D46691D9735}"/>
          </ac:spMkLst>
        </pc:spChg>
        <pc:spChg chg="add del">
          <ac:chgData name="Sapna Mishra" userId="S::sdmishra@uchicago.edu::19be62b9-d844-4471-b49e-319f5e84a792" providerId="AD" clId="Web-{5BFE495D-1E4A-4963-0F1F-45B3C920C51F}" dt="2020-06-09T23:25:10.708" v="1171"/>
          <ac:spMkLst>
            <pc:docMk/>
            <pc:sldMk cId="3887608076" sldId="275"/>
            <ac:spMk id="7" creationId="{4038CB10-1F5C-4D54-9DF7-12586DE5B007}"/>
          </ac:spMkLst>
        </pc:spChg>
        <pc:spChg chg="add del">
          <ac:chgData name="Sapna Mishra" userId="S::sdmishra@uchicago.edu::19be62b9-d844-4471-b49e-319f5e84a792" providerId="AD" clId="Web-{5BFE495D-1E4A-4963-0F1F-45B3C920C51F}" dt="2020-06-09T23:25:08.087" v="1169"/>
          <ac:spMkLst>
            <pc:docMk/>
            <pc:sldMk cId="3887608076" sldId="275"/>
            <ac:spMk id="8" creationId="{DD6E7710-994E-44FE-B62F-A682D0FB2A85}"/>
          </ac:spMkLst>
        </pc:spChg>
        <pc:spChg chg="add del">
          <ac:chgData name="Sapna Mishra" userId="S::sdmishra@uchicago.edu::19be62b9-d844-4471-b49e-319f5e84a792" providerId="AD" clId="Web-{5BFE495D-1E4A-4963-0F1F-45B3C920C51F}" dt="2020-06-09T23:25:00.661" v="1167"/>
          <ac:spMkLst>
            <pc:docMk/>
            <pc:sldMk cId="3887608076" sldId="275"/>
            <ac:spMk id="9" creationId="{F40CA114-B78B-4E3B-A785-96745276B6FB}"/>
          </ac:spMkLst>
        </pc:spChg>
        <pc:spChg chg="add del">
          <ac:chgData name="Sapna Mishra" userId="S::sdmishra@uchicago.edu::19be62b9-d844-4471-b49e-319f5e84a792" providerId="AD" clId="Web-{5BFE495D-1E4A-4963-0F1F-45B3C920C51F}" dt="2020-06-09T23:25:10.708" v="1171"/>
          <ac:spMkLst>
            <pc:docMk/>
            <pc:sldMk cId="3887608076" sldId="275"/>
            <ac:spMk id="10" creationId="{73ED6512-6858-4552-B699-9A97FE9A4EA2}"/>
          </ac:spMkLst>
        </pc:spChg>
        <pc:spChg chg="add del">
          <ac:chgData name="Sapna Mishra" userId="S::sdmishra@uchicago.edu::19be62b9-d844-4471-b49e-319f5e84a792" providerId="AD" clId="Web-{5BFE495D-1E4A-4963-0F1F-45B3C920C51F}" dt="2020-06-09T23:25:10.708" v="1171"/>
          <ac:spMkLst>
            <pc:docMk/>
            <pc:sldMk cId="3887608076" sldId="275"/>
            <ac:spMk id="12" creationId="{2A57A4C1-D5D5-49C6-9D34-AFE615FA665F}"/>
          </ac:spMkLst>
        </pc:spChg>
        <pc:spChg chg="add del">
          <ac:chgData name="Sapna Mishra" userId="S::sdmishra@uchicago.edu::19be62b9-d844-4471-b49e-319f5e84a792" providerId="AD" clId="Web-{5BFE495D-1E4A-4963-0F1F-45B3C920C51F}" dt="2020-06-09T23:25:14.630" v="1173"/>
          <ac:spMkLst>
            <pc:docMk/>
            <pc:sldMk cId="3887608076" sldId="275"/>
            <ac:spMk id="14" creationId="{EBF87945-A001-489F-9D9B-7D9435F0B9CA}"/>
          </ac:spMkLst>
        </pc:spChg>
        <pc:spChg chg="add del">
          <ac:chgData name="Sapna Mishra" userId="S::sdmishra@uchicago.edu::19be62b9-d844-4471-b49e-319f5e84a792" providerId="AD" clId="Web-{5BFE495D-1E4A-4963-0F1F-45B3C920C51F}" dt="2020-06-09T23:25:14.630" v="1173"/>
          <ac:spMkLst>
            <pc:docMk/>
            <pc:sldMk cId="3887608076" sldId="275"/>
            <ac:spMk id="15" creationId="{DD9CD5F1-7AC4-44F3-BCFE-33BCD4D1A20E}"/>
          </ac:spMkLst>
        </pc:spChg>
        <pc:spChg chg="add del">
          <ac:chgData name="Sapna Mishra" userId="S::sdmishra@uchicago.edu::19be62b9-d844-4471-b49e-319f5e84a792" providerId="AD" clId="Web-{5BFE495D-1E4A-4963-0F1F-45B3C920C51F}" dt="2020-06-09T23:25:17.443" v="1175"/>
          <ac:spMkLst>
            <pc:docMk/>
            <pc:sldMk cId="3887608076" sldId="275"/>
            <ac:spMk id="16" creationId="{B775CD93-9DF2-48CB-9F57-1BCA9A46C7FA}"/>
          </ac:spMkLst>
        </pc:spChg>
        <pc:spChg chg="add del">
          <ac:chgData name="Sapna Mishra" userId="S::sdmishra@uchicago.edu::19be62b9-d844-4471-b49e-319f5e84a792" providerId="AD" clId="Web-{5BFE495D-1E4A-4963-0F1F-45B3C920C51F}" dt="2020-06-09T23:25:17.443" v="1175"/>
          <ac:spMkLst>
            <pc:docMk/>
            <pc:sldMk cId="3887608076" sldId="275"/>
            <ac:spMk id="17" creationId="{6166C6D1-23AC-49C4-BA07-238E4E9F8CEB}"/>
          </ac:spMkLst>
        </pc:spChg>
        <pc:spChg chg="add del">
          <ac:chgData name="Sapna Mishra" userId="S::sdmishra@uchicago.edu::19be62b9-d844-4471-b49e-319f5e84a792" providerId="AD" clId="Web-{5BFE495D-1E4A-4963-0F1F-45B3C920C51F}" dt="2020-06-09T23:25:17.443" v="1175"/>
          <ac:spMkLst>
            <pc:docMk/>
            <pc:sldMk cId="3887608076" sldId="275"/>
            <ac:spMk id="18" creationId="{1C091803-41C2-48E0-9228-5148460C7479}"/>
          </ac:spMkLst>
        </pc:spChg>
        <pc:spChg chg="add del">
          <ac:chgData name="Sapna Mishra" userId="S::sdmishra@uchicago.edu::19be62b9-d844-4471-b49e-319f5e84a792" providerId="AD" clId="Web-{5BFE495D-1E4A-4963-0F1F-45B3C920C51F}" dt="2020-06-09T23:25:17.443" v="1175"/>
          <ac:spMkLst>
            <pc:docMk/>
            <pc:sldMk cId="3887608076" sldId="275"/>
            <ac:spMk id="19" creationId="{7B01AE31-0065-4115-AE46-7C60A61FF212}"/>
          </ac:spMkLst>
        </pc:spChg>
        <pc:spChg chg="add">
          <ac:chgData name="Sapna Mishra" userId="S::sdmishra@uchicago.edu::19be62b9-d844-4471-b49e-319f5e84a792" providerId="AD" clId="Web-{5BFE495D-1E4A-4963-0F1F-45B3C920C51F}" dt="2020-06-09T23:25:17.458" v="1176"/>
          <ac:spMkLst>
            <pc:docMk/>
            <pc:sldMk cId="3887608076" sldId="275"/>
            <ac:spMk id="20" creationId="{F40CA114-B78B-4E3B-A785-96745276B6FB}"/>
          </ac:spMkLst>
        </pc:spChg>
        <pc:grpChg chg="add del">
          <ac:chgData name="Sapna Mishra" userId="S::sdmishra@uchicago.edu::19be62b9-d844-4471-b49e-319f5e84a792" providerId="AD" clId="Web-{5BFE495D-1E4A-4963-0F1F-45B3C920C51F}" dt="2020-06-09T23:25:08.087" v="1169"/>
          <ac:grpSpMkLst>
            <pc:docMk/>
            <pc:sldMk cId="3887608076" sldId="275"/>
            <ac:grpSpMk id="13" creationId="{D8E9CF54-0466-4261-9E62-0249E60E1886}"/>
          </ac:grpSpMkLst>
        </pc:grpChg>
        <pc:picChg chg="add mod ord">
          <ac:chgData name="Sapna Mishra" userId="S::sdmishra@uchicago.edu::19be62b9-d844-4471-b49e-319f5e84a792" providerId="AD" clId="Web-{5BFE495D-1E4A-4963-0F1F-45B3C920C51F}" dt="2020-06-09T23:25:40.099" v="1184" actId="1076"/>
          <ac:picMkLst>
            <pc:docMk/>
            <pc:sldMk cId="3887608076" sldId="275"/>
            <ac:picMk id="4" creationId="{4CBC91BB-8EAD-40EB-94D1-B713743DF218}"/>
          </ac:picMkLst>
        </pc:picChg>
        <pc:cxnChg chg="add del">
          <ac:chgData name="Sapna Mishra" userId="S::sdmishra@uchicago.edu::19be62b9-d844-4471-b49e-319f5e84a792" providerId="AD" clId="Web-{5BFE495D-1E4A-4963-0F1F-45B3C920C51F}" dt="2020-06-09T23:25:00.661" v="1167"/>
          <ac:cxnSpMkLst>
            <pc:docMk/>
            <pc:sldMk cId="3887608076" sldId="275"/>
            <ac:cxnSpMk id="11" creationId="{E126E481-B945-4179-BD79-05E96E9B29E1}"/>
          </ac:cxnSpMkLst>
        </pc:cxnChg>
        <pc:cxnChg chg="add">
          <ac:chgData name="Sapna Mishra" userId="S::sdmishra@uchicago.edu::19be62b9-d844-4471-b49e-319f5e84a792" providerId="AD" clId="Web-{5BFE495D-1E4A-4963-0F1F-45B3C920C51F}" dt="2020-06-09T23:25:17.458" v="1176"/>
          <ac:cxnSpMkLst>
            <pc:docMk/>
            <pc:sldMk cId="3887608076" sldId="275"/>
            <ac:cxnSpMk id="21" creationId="{E126E481-B945-4179-BD79-05E96E9B29E1}"/>
          </ac:cxnSpMkLst>
        </pc:cxnChg>
      </pc:sldChg>
      <pc:sldChg chg="addSp delSp modSp add del replId">
        <pc:chgData name="Sapna Mishra" userId="S::sdmishra@uchicago.edu::19be62b9-d844-4471-b49e-319f5e84a792" providerId="AD" clId="Web-{5BFE495D-1E4A-4963-0F1F-45B3C920C51F}" dt="2020-06-09T23:26:19.866" v="1187"/>
        <pc:sldMkLst>
          <pc:docMk/>
          <pc:sldMk cId="4006454475" sldId="276"/>
        </pc:sldMkLst>
        <pc:spChg chg="add mod">
          <ac:chgData name="Sapna Mishra" userId="S::sdmishra@uchicago.edu::19be62b9-d844-4471-b49e-319f5e84a792" providerId="AD" clId="Web-{5BFE495D-1E4A-4963-0F1F-45B3C920C51F}" dt="2020-06-09T23:25:51.646" v="1186"/>
          <ac:spMkLst>
            <pc:docMk/>
            <pc:sldMk cId="4006454475" sldId="276"/>
            <ac:spMk id="5" creationId="{F2B4F834-AA04-4B29-B742-F0716B79AB03}"/>
          </ac:spMkLst>
        </pc:spChg>
        <pc:picChg chg="del">
          <ac:chgData name="Sapna Mishra" userId="S::sdmishra@uchicago.edu::19be62b9-d844-4471-b49e-319f5e84a792" providerId="AD" clId="Web-{5BFE495D-1E4A-4963-0F1F-45B3C920C51F}" dt="2020-06-09T23:25:51.646" v="1186"/>
          <ac:picMkLst>
            <pc:docMk/>
            <pc:sldMk cId="4006454475" sldId="276"/>
            <ac:picMk id="4" creationId="{4CBC91BB-8EAD-40EB-94D1-B713743DF218}"/>
          </ac:picMkLst>
        </pc:picChg>
      </pc:sldChg>
    </pc:docChg>
  </pc:docChgLst>
  <pc:docChgLst>
    <pc:chgData name="Sapna Mishra" userId="S::sdmishra@uchicago.edu::19be62b9-d844-4471-b49e-319f5e84a792" providerId="AD" clId="Web-{812BA219-9992-31F0-0FB1-1AE18887B57D}"/>
    <pc:docChg chg="modSld">
      <pc:chgData name="Sapna Mishra" userId="S::sdmishra@uchicago.edu::19be62b9-d844-4471-b49e-319f5e84a792" providerId="AD" clId="Web-{812BA219-9992-31F0-0FB1-1AE18887B57D}" dt="2020-06-10T18:03:33.302" v="17" actId="20577"/>
      <pc:docMkLst>
        <pc:docMk/>
      </pc:docMkLst>
      <pc:sldChg chg="modSp">
        <pc:chgData name="Sapna Mishra" userId="S::sdmishra@uchicago.edu::19be62b9-d844-4471-b49e-319f5e84a792" providerId="AD" clId="Web-{812BA219-9992-31F0-0FB1-1AE18887B57D}" dt="2020-06-10T18:03:06.709" v="8" actId="20577"/>
        <pc:sldMkLst>
          <pc:docMk/>
          <pc:sldMk cId="93756933" sldId="259"/>
        </pc:sldMkLst>
        <pc:spChg chg="mod">
          <ac:chgData name="Sapna Mishra" userId="S::sdmishra@uchicago.edu::19be62b9-d844-4471-b49e-319f5e84a792" providerId="AD" clId="Web-{812BA219-9992-31F0-0FB1-1AE18887B57D}" dt="2020-06-10T18:03:06.709" v="8" actId="20577"/>
          <ac:spMkLst>
            <pc:docMk/>
            <pc:sldMk cId="93756933" sldId="259"/>
            <ac:spMk id="3" creationId="{81D41092-0DE7-4F9A-88D5-A06EFE510370}"/>
          </ac:spMkLst>
        </pc:spChg>
      </pc:sldChg>
      <pc:sldChg chg="modSp">
        <pc:chgData name="Sapna Mishra" userId="S::sdmishra@uchicago.edu::19be62b9-d844-4471-b49e-319f5e84a792" providerId="AD" clId="Web-{812BA219-9992-31F0-0FB1-1AE18887B57D}" dt="2020-06-10T18:03:33.287" v="16" actId="20577"/>
        <pc:sldMkLst>
          <pc:docMk/>
          <pc:sldMk cId="651614380" sldId="274"/>
        </pc:sldMkLst>
        <pc:spChg chg="mod">
          <ac:chgData name="Sapna Mishra" userId="S::sdmishra@uchicago.edu::19be62b9-d844-4471-b49e-319f5e84a792" providerId="AD" clId="Web-{812BA219-9992-31F0-0FB1-1AE18887B57D}" dt="2020-06-10T18:03:33.287" v="16" actId="20577"/>
          <ac:spMkLst>
            <pc:docMk/>
            <pc:sldMk cId="651614380" sldId="274"/>
            <ac:spMk id="3" creationId="{81D41092-0DE7-4F9A-88D5-A06EFE510370}"/>
          </ac:spMkLst>
        </pc:spChg>
      </pc:sldChg>
    </pc:docChg>
  </pc:docChgLst>
  <pc:docChgLst>
    <pc:chgData name="Sapna Mishra" userId="S::sdmishra@uchicago.edu::19be62b9-d844-4471-b49e-319f5e84a792" providerId="AD" clId="Web-{D2A2EAD8-9426-34C0-4BA5-273B6930B4A4}"/>
    <pc:docChg chg="modSld sldOrd">
      <pc:chgData name="Sapna Mishra" userId="S::sdmishra@uchicago.edu::19be62b9-d844-4471-b49e-319f5e84a792" providerId="AD" clId="Web-{D2A2EAD8-9426-34C0-4BA5-273B6930B4A4}" dt="2020-06-12T03:07:14.503" v="187" actId="20577"/>
      <pc:docMkLst>
        <pc:docMk/>
      </pc:docMkLst>
      <pc:sldChg chg="modSp">
        <pc:chgData name="Sapna Mishra" userId="S::sdmishra@uchicago.edu::19be62b9-d844-4471-b49e-319f5e84a792" providerId="AD" clId="Web-{D2A2EAD8-9426-34C0-4BA5-273B6930B4A4}" dt="2020-06-12T02:59:43.481" v="18" actId="20577"/>
        <pc:sldMkLst>
          <pc:docMk/>
          <pc:sldMk cId="3653943879" sldId="260"/>
        </pc:sldMkLst>
        <pc:spChg chg="mod">
          <ac:chgData name="Sapna Mishra" userId="S::sdmishra@uchicago.edu::19be62b9-d844-4471-b49e-319f5e84a792" providerId="AD" clId="Web-{D2A2EAD8-9426-34C0-4BA5-273B6930B4A4}" dt="2020-06-12T02:59:43.481" v="18" actId="20577"/>
          <ac:spMkLst>
            <pc:docMk/>
            <pc:sldMk cId="3653943879" sldId="260"/>
            <ac:spMk id="3" creationId="{81D41092-0DE7-4F9A-88D5-A06EFE510370}"/>
          </ac:spMkLst>
        </pc:spChg>
      </pc:sldChg>
      <pc:sldChg chg="modSp">
        <pc:chgData name="Sapna Mishra" userId="S::sdmishra@uchicago.edu::19be62b9-d844-4471-b49e-319f5e84a792" providerId="AD" clId="Web-{D2A2EAD8-9426-34C0-4BA5-273B6930B4A4}" dt="2020-06-12T03:07:11.456" v="185" actId="20577"/>
        <pc:sldMkLst>
          <pc:docMk/>
          <pc:sldMk cId="2807044059" sldId="262"/>
        </pc:sldMkLst>
        <pc:spChg chg="mod">
          <ac:chgData name="Sapna Mishra" userId="S::sdmishra@uchicago.edu::19be62b9-d844-4471-b49e-319f5e84a792" providerId="AD" clId="Web-{D2A2EAD8-9426-34C0-4BA5-273B6930B4A4}" dt="2020-06-12T03:07:11.456" v="185" actId="20577"/>
          <ac:spMkLst>
            <pc:docMk/>
            <pc:sldMk cId="2807044059" sldId="262"/>
            <ac:spMk id="3" creationId="{81D41092-0DE7-4F9A-88D5-A06EFE510370}"/>
          </ac:spMkLst>
        </pc:spChg>
      </pc:sldChg>
      <pc:sldChg chg="modSp">
        <pc:chgData name="Sapna Mishra" userId="S::sdmishra@uchicago.edu::19be62b9-d844-4471-b49e-319f5e84a792" providerId="AD" clId="Web-{D2A2EAD8-9426-34C0-4BA5-273B6930B4A4}" dt="2020-06-12T03:02:46.593" v="115" actId="20577"/>
        <pc:sldMkLst>
          <pc:docMk/>
          <pc:sldMk cId="2471998361" sldId="266"/>
        </pc:sldMkLst>
        <pc:graphicFrameChg chg="modGraphic">
          <ac:chgData name="Sapna Mishra" userId="S::sdmishra@uchicago.edu::19be62b9-d844-4471-b49e-319f5e84a792" providerId="AD" clId="Web-{D2A2EAD8-9426-34C0-4BA5-273B6930B4A4}" dt="2020-06-12T03:02:46.593" v="115" actId="20577"/>
          <ac:graphicFrameMkLst>
            <pc:docMk/>
            <pc:sldMk cId="2471998361" sldId="266"/>
            <ac:graphicFrameMk id="19" creationId="{76B7403B-9004-45B6-8E1E-B0766D0EA5F8}"/>
          </ac:graphicFrameMkLst>
        </pc:graphicFrameChg>
      </pc:sldChg>
      <pc:sldChg chg="modSp ord">
        <pc:chgData name="Sapna Mishra" userId="S::sdmishra@uchicago.edu::19be62b9-d844-4471-b49e-319f5e84a792" providerId="AD" clId="Web-{D2A2EAD8-9426-34C0-4BA5-273B6930B4A4}" dt="2020-06-12T03:03:31.297" v="120"/>
        <pc:sldMkLst>
          <pc:docMk/>
          <pc:sldMk cId="963504710" sldId="270"/>
        </pc:sldMkLst>
        <pc:spChg chg="mod">
          <ac:chgData name="Sapna Mishra" userId="S::sdmishra@uchicago.edu::19be62b9-d844-4471-b49e-319f5e84a792" providerId="AD" clId="Web-{D2A2EAD8-9426-34C0-4BA5-273B6930B4A4}" dt="2020-06-12T03:03:22.516" v="116" actId="20577"/>
          <ac:spMkLst>
            <pc:docMk/>
            <pc:sldMk cId="963504710" sldId="270"/>
            <ac:spMk id="3" creationId="{4F5897B6-80D3-4B36-AA4D-BD4C0A09522D}"/>
          </ac:spMkLst>
        </pc:spChg>
      </pc:sldChg>
      <pc:sldChg chg="ord">
        <pc:chgData name="Sapna Mishra" userId="S::sdmishra@uchicago.edu::19be62b9-d844-4471-b49e-319f5e84a792" providerId="AD" clId="Web-{D2A2EAD8-9426-34C0-4BA5-273B6930B4A4}" dt="2020-06-12T03:03:31.297" v="119"/>
        <pc:sldMkLst>
          <pc:docMk/>
          <pc:sldMk cId="2236332661" sldId="271"/>
        </pc:sldMkLst>
      </pc:sldChg>
      <pc:sldChg chg="modSp">
        <pc:chgData name="Sapna Mishra" userId="S::sdmishra@uchicago.edu::19be62b9-d844-4471-b49e-319f5e84a792" providerId="AD" clId="Web-{D2A2EAD8-9426-34C0-4BA5-273B6930B4A4}" dt="2020-06-12T02:20:05.635" v="10" actId="20577"/>
        <pc:sldMkLst>
          <pc:docMk/>
          <pc:sldMk cId="651614380" sldId="274"/>
        </pc:sldMkLst>
        <pc:spChg chg="mod">
          <ac:chgData name="Sapna Mishra" userId="S::sdmishra@uchicago.edu::19be62b9-d844-4471-b49e-319f5e84a792" providerId="AD" clId="Web-{D2A2EAD8-9426-34C0-4BA5-273B6930B4A4}" dt="2020-06-12T02:20:05.635" v="10" actId="20577"/>
          <ac:spMkLst>
            <pc:docMk/>
            <pc:sldMk cId="651614380" sldId="274"/>
            <ac:spMk id="3" creationId="{81D41092-0DE7-4F9A-88D5-A06EFE510370}"/>
          </ac:spMkLst>
        </pc:spChg>
      </pc:sldChg>
    </pc:docChg>
  </pc:docChgLst>
  <pc:docChgLst>
    <pc:chgData name="Sapna Mishra" userId="S::sdmishra@uchicago.edu::19be62b9-d844-4471-b49e-319f5e84a792" providerId="AD" clId="Web-{9979B4A2-8158-C9CD-E28A-834B1CD677F1}"/>
    <pc:docChg chg="addSld delSld modSld">
      <pc:chgData name="Sapna Mishra" userId="S::sdmishra@uchicago.edu::19be62b9-d844-4471-b49e-319f5e84a792" providerId="AD" clId="Web-{9979B4A2-8158-C9CD-E28A-834B1CD677F1}" dt="2020-06-07T20:13:26.681" v="319" actId="20577"/>
      <pc:docMkLst>
        <pc:docMk/>
      </pc:docMkLst>
      <pc:sldChg chg="addSp delSp modSp">
        <pc:chgData name="Sapna Mishra" userId="S::sdmishra@uchicago.edu::19be62b9-d844-4471-b49e-319f5e84a792" providerId="AD" clId="Web-{9979B4A2-8158-C9CD-E28A-834B1CD677F1}" dt="2020-06-07T20:08:11.870" v="4"/>
        <pc:sldMkLst>
          <pc:docMk/>
          <pc:sldMk cId="3653943879" sldId="260"/>
        </pc:sldMkLst>
        <pc:picChg chg="add del mod">
          <ac:chgData name="Sapna Mishra" userId="S::sdmishra@uchicago.edu::19be62b9-d844-4471-b49e-319f5e84a792" providerId="AD" clId="Web-{9979B4A2-8158-C9CD-E28A-834B1CD677F1}" dt="2020-06-07T20:08:11.870" v="4"/>
          <ac:picMkLst>
            <pc:docMk/>
            <pc:sldMk cId="3653943879" sldId="260"/>
            <ac:picMk id="4" creationId="{0AAD0D0B-4A83-46FB-B44A-4116535C32E2}"/>
          </ac:picMkLst>
        </pc:picChg>
      </pc:sldChg>
      <pc:sldChg chg="del">
        <pc:chgData name="Sapna Mishra" userId="S::sdmishra@uchicago.edu::19be62b9-d844-4471-b49e-319f5e84a792" providerId="AD" clId="Web-{9979B4A2-8158-C9CD-E28A-834B1CD677F1}" dt="2020-06-07T20:07:40.603" v="0"/>
        <pc:sldMkLst>
          <pc:docMk/>
          <pc:sldMk cId="2348726285" sldId="261"/>
        </pc:sldMkLst>
      </pc:sldChg>
      <pc:sldChg chg="addSp delSp modSp">
        <pc:chgData name="Sapna Mishra" userId="S::sdmishra@uchicago.edu::19be62b9-d844-4471-b49e-319f5e84a792" providerId="AD" clId="Web-{9979B4A2-8158-C9CD-E28A-834B1CD677F1}" dt="2020-06-07T20:09:21.186" v="56" actId="20577"/>
        <pc:sldMkLst>
          <pc:docMk/>
          <pc:sldMk cId="2807044059" sldId="262"/>
        </pc:sldMkLst>
        <pc:spChg chg="mod">
          <ac:chgData name="Sapna Mishra" userId="S::sdmishra@uchicago.edu::19be62b9-d844-4471-b49e-319f5e84a792" providerId="AD" clId="Web-{9979B4A2-8158-C9CD-E28A-834B1CD677F1}" dt="2020-06-07T20:09:21.186" v="56" actId="20577"/>
          <ac:spMkLst>
            <pc:docMk/>
            <pc:sldMk cId="2807044059" sldId="262"/>
            <ac:spMk id="2" creationId="{B59FB19D-A46C-4A9B-A389-7881946D9946}"/>
          </ac:spMkLst>
        </pc:spChg>
        <pc:spChg chg="add del">
          <ac:chgData name="Sapna Mishra" userId="S::sdmishra@uchicago.edu::19be62b9-d844-4471-b49e-319f5e84a792" providerId="AD" clId="Web-{9979B4A2-8158-C9CD-E28A-834B1CD677F1}" dt="2020-06-07T20:08:01.089" v="2"/>
          <ac:spMkLst>
            <pc:docMk/>
            <pc:sldMk cId="2807044059" sldId="262"/>
            <ac:spMk id="3" creationId="{81D41092-0DE7-4F9A-88D5-A06EFE510370}"/>
          </ac:spMkLst>
        </pc:spChg>
        <pc:picChg chg="add del mod ord">
          <ac:chgData name="Sapna Mishra" userId="S::sdmishra@uchicago.edu::19be62b9-d844-4471-b49e-319f5e84a792" providerId="AD" clId="Web-{9979B4A2-8158-C9CD-E28A-834B1CD677F1}" dt="2020-06-07T20:08:01.089" v="2"/>
          <ac:picMkLst>
            <pc:docMk/>
            <pc:sldMk cId="2807044059" sldId="262"/>
            <ac:picMk id="4" creationId="{EDC3467A-F4D1-4AE5-A32C-5C9F8C331B83}"/>
          </ac:picMkLst>
        </pc:picChg>
      </pc:sldChg>
      <pc:sldChg chg="modSp">
        <pc:chgData name="Sapna Mishra" userId="S::sdmishra@uchicago.edu::19be62b9-d844-4471-b49e-319f5e84a792" providerId="AD" clId="Web-{9979B4A2-8158-C9CD-E28A-834B1CD677F1}" dt="2020-06-07T20:12:37.007" v="266" actId="20577"/>
        <pc:sldMkLst>
          <pc:docMk/>
          <pc:sldMk cId="101773158" sldId="263"/>
        </pc:sldMkLst>
        <pc:spChg chg="mod">
          <ac:chgData name="Sapna Mishra" userId="S::sdmishra@uchicago.edu::19be62b9-d844-4471-b49e-319f5e84a792" providerId="AD" clId="Web-{9979B4A2-8158-C9CD-E28A-834B1CD677F1}" dt="2020-06-07T20:12:04.209" v="195" actId="20577"/>
          <ac:spMkLst>
            <pc:docMk/>
            <pc:sldMk cId="101773158" sldId="263"/>
            <ac:spMk id="2" creationId="{B59FB19D-A46C-4A9B-A389-7881946D9946}"/>
          </ac:spMkLst>
        </pc:spChg>
        <pc:spChg chg="mod">
          <ac:chgData name="Sapna Mishra" userId="S::sdmishra@uchicago.edu::19be62b9-d844-4471-b49e-319f5e84a792" providerId="AD" clId="Web-{9979B4A2-8158-C9CD-E28A-834B1CD677F1}" dt="2020-06-07T20:12:37.007" v="266" actId="20577"/>
          <ac:spMkLst>
            <pc:docMk/>
            <pc:sldMk cId="101773158" sldId="263"/>
            <ac:spMk id="3" creationId="{81D41092-0DE7-4F9A-88D5-A06EFE510370}"/>
          </ac:spMkLst>
        </pc:spChg>
      </pc:sldChg>
      <pc:sldChg chg="modSp new">
        <pc:chgData name="Sapna Mishra" userId="S::sdmishra@uchicago.edu::19be62b9-d844-4471-b49e-319f5e84a792" providerId="AD" clId="Web-{9979B4A2-8158-C9CD-E28A-834B1CD677F1}" dt="2020-06-07T20:08:49.294" v="34" actId="20577"/>
        <pc:sldMkLst>
          <pc:docMk/>
          <pc:sldMk cId="1070505388" sldId="267"/>
        </pc:sldMkLst>
        <pc:spChg chg="mod">
          <ac:chgData name="Sapna Mishra" userId="S::sdmishra@uchicago.edu::19be62b9-d844-4471-b49e-319f5e84a792" providerId="AD" clId="Web-{9979B4A2-8158-C9CD-E28A-834B1CD677F1}" dt="2020-06-07T20:08:27.090" v="9" actId="20577"/>
          <ac:spMkLst>
            <pc:docMk/>
            <pc:sldMk cId="1070505388" sldId="267"/>
            <ac:spMk id="2" creationId="{8BD2095F-F4E8-4262-8D0D-8B4B6559DC5E}"/>
          </ac:spMkLst>
        </pc:spChg>
        <pc:spChg chg="mod">
          <ac:chgData name="Sapna Mishra" userId="S::sdmishra@uchicago.edu::19be62b9-d844-4471-b49e-319f5e84a792" providerId="AD" clId="Web-{9979B4A2-8158-C9CD-E28A-834B1CD677F1}" dt="2020-06-07T20:08:49.294" v="34" actId="20577"/>
          <ac:spMkLst>
            <pc:docMk/>
            <pc:sldMk cId="1070505388" sldId="267"/>
            <ac:spMk id="3" creationId="{4F5897B6-80D3-4B36-AA4D-BD4C0A09522D}"/>
          </ac:spMkLst>
        </pc:spChg>
      </pc:sldChg>
      <pc:sldChg chg="modSp add replId">
        <pc:chgData name="Sapna Mishra" userId="S::sdmishra@uchicago.edu::19be62b9-d844-4471-b49e-319f5e84a792" providerId="AD" clId="Web-{9979B4A2-8158-C9CD-E28A-834B1CD677F1}" dt="2020-06-07T20:08:58.044" v="42" actId="20577"/>
        <pc:sldMkLst>
          <pc:docMk/>
          <pc:sldMk cId="1877102758" sldId="268"/>
        </pc:sldMkLst>
        <pc:spChg chg="mod">
          <ac:chgData name="Sapna Mishra" userId="S::sdmishra@uchicago.edu::19be62b9-d844-4471-b49e-319f5e84a792" providerId="AD" clId="Web-{9979B4A2-8158-C9CD-E28A-834B1CD677F1}" dt="2020-06-07T20:08:56.388" v="38" actId="20577"/>
          <ac:spMkLst>
            <pc:docMk/>
            <pc:sldMk cId="1877102758" sldId="268"/>
            <ac:spMk id="2" creationId="{8BD2095F-F4E8-4262-8D0D-8B4B6559DC5E}"/>
          </ac:spMkLst>
        </pc:spChg>
        <pc:spChg chg="mod">
          <ac:chgData name="Sapna Mishra" userId="S::sdmishra@uchicago.edu::19be62b9-d844-4471-b49e-319f5e84a792" providerId="AD" clId="Web-{9979B4A2-8158-C9CD-E28A-834B1CD677F1}" dt="2020-06-07T20:08:58.044" v="42" actId="20577"/>
          <ac:spMkLst>
            <pc:docMk/>
            <pc:sldMk cId="1877102758" sldId="268"/>
            <ac:spMk id="3" creationId="{4F5897B6-80D3-4B36-AA4D-BD4C0A09522D}"/>
          </ac:spMkLst>
        </pc:spChg>
      </pc:sldChg>
      <pc:sldChg chg="addSp delSp modSp add replId">
        <pc:chgData name="Sapna Mishra" userId="S::sdmishra@uchicago.edu::19be62b9-d844-4471-b49e-319f5e84a792" providerId="AD" clId="Web-{9979B4A2-8158-C9CD-E28A-834B1CD677F1}" dt="2020-06-07T20:09:06.482" v="47" actId="20577"/>
        <pc:sldMkLst>
          <pc:docMk/>
          <pc:sldMk cId="999972814" sldId="269"/>
        </pc:sldMkLst>
        <pc:spChg chg="mod">
          <ac:chgData name="Sapna Mishra" userId="S::sdmishra@uchicago.edu::19be62b9-d844-4471-b49e-319f5e84a792" providerId="AD" clId="Web-{9979B4A2-8158-C9CD-E28A-834B1CD677F1}" dt="2020-06-07T20:09:06.482" v="47" actId="20577"/>
          <ac:spMkLst>
            <pc:docMk/>
            <pc:sldMk cId="999972814" sldId="269"/>
            <ac:spMk id="2" creationId="{8BD2095F-F4E8-4262-8D0D-8B4B6559DC5E}"/>
          </ac:spMkLst>
        </pc:spChg>
        <pc:spChg chg="del">
          <ac:chgData name="Sapna Mishra" userId="S::sdmishra@uchicago.edu::19be62b9-d844-4471-b49e-319f5e84a792" providerId="AD" clId="Web-{9979B4A2-8158-C9CD-E28A-834B1CD677F1}" dt="2020-06-07T20:09:02.341" v="44"/>
          <ac:spMkLst>
            <pc:docMk/>
            <pc:sldMk cId="999972814" sldId="269"/>
            <ac:spMk id="3" creationId="{4F5897B6-80D3-4B36-AA4D-BD4C0A09522D}"/>
          </ac:spMkLst>
        </pc:spChg>
        <pc:picChg chg="add mod ord">
          <ac:chgData name="Sapna Mishra" userId="S::sdmishra@uchicago.edu::19be62b9-d844-4471-b49e-319f5e84a792" providerId="AD" clId="Web-{9979B4A2-8158-C9CD-E28A-834B1CD677F1}" dt="2020-06-07T20:09:02.341" v="44"/>
          <ac:picMkLst>
            <pc:docMk/>
            <pc:sldMk cId="999972814" sldId="269"/>
            <ac:picMk id="4" creationId="{15926C74-FC1F-4D75-830B-BCF844E15569}"/>
          </ac:picMkLst>
        </pc:picChg>
      </pc:sldChg>
      <pc:sldChg chg="modSp add replId">
        <pc:chgData name="Sapna Mishra" userId="S::sdmishra@uchicago.edu::19be62b9-d844-4471-b49e-319f5e84a792" providerId="AD" clId="Web-{9979B4A2-8158-C9CD-E28A-834B1CD677F1}" dt="2020-06-07T20:09:11.592" v="49" actId="20577"/>
        <pc:sldMkLst>
          <pc:docMk/>
          <pc:sldMk cId="963504710" sldId="270"/>
        </pc:sldMkLst>
        <pc:spChg chg="mod">
          <ac:chgData name="Sapna Mishra" userId="S::sdmishra@uchicago.edu::19be62b9-d844-4471-b49e-319f5e84a792" providerId="AD" clId="Web-{9979B4A2-8158-C9CD-E28A-834B1CD677F1}" dt="2020-06-07T20:09:11.592" v="49" actId="20577"/>
          <ac:spMkLst>
            <pc:docMk/>
            <pc:sldMk cId="963504710" sldId="270"/>
            <ac:spMk id="2" creationId="{8BD2095F-F4E8-4262-8D0D-8B4B6559DC5E}"/>
          </ac:spMkLst>
        </pc:spChg>
      </pc:sldChg>
      <pc:sldChg chg="modSp new">
        <pc:chgData name="Sapna Mishra" userId="S::sdmishra@uchicago.edu::19be62b9-d844-4471-b49e-319f5e84a792" providerId="AD" clId="Web-{9979B4A2-8158-C9CD-E28A-834B1CD677F1}" dt="2020-06-07T20:11:06.722" v="62" actId="20577"/>
        <pc:sldMkLst>
          <pc:docMk/>
          <pc:sldMk cId="2236332661" sldId="271"/>
        </pc:sldMkLst>
        <pc:spChg chg="mod">
          <ac:chgData name="Sapna Mishra" userId="S::sdmishra@uchicago.edu::19be62b9-d844-4471-b49e-319f5e84a792" providerId="AD" clId="Web-{9979B4A2-8158-C9CD-E28A-834B1CD677F1}" dt="2020-06-07T20:11:06.722" v="62" actId="20577"/>
          <ac:spMkLst>
            <pc:docMk/>
            <pc:sldMk cId="2236332661" sldId="271"/>
            <ac:spMk id="2" creationId="{4AFA6CBA-B91D-4B15-87DE-7C44CF76C4E4}"/>
          </ac:spMkLst>
        </pc:spChg>
      </pc:sldChg>
      <pc:sldChg chg="modSp new">
        <pc:chgData name="Sapna Mishra" userId="S::sdmishra@uchicago.edu::19be62b9-d844-4471-b49e-319f5e84a792" providerId="AD" clId="Web-{9979B4A2-8158-C9CD-E28A-834B1CD677F1}" dt="2020-06-07T20:13:26.681" v="318" actId="20577"/>
        <pc:sldMkLst>
          <pc:docMk/>
          <pc:sldMk cId="2815067371" sldId="272"/>
        </pc:sldMkLst>
        <pc:spChg chg="mod">
          <ac:chgData name="Sapna Mishra" userId="S::sdmishra@uchicago.edu::19be62b9-d844-4471-b49e-319f5e84a792" providerId="AD" clId="Web-{9979B4A2-8158-C9CD-E28A-834B1CD677F1}" dt="2020-06-07T20:12:42.413" v="268" actId="20577"/>
          <ac:spMkLst>
            <pc:docMk/>
            <pc:sldMk cId="2815067371" sldId="272"/>
            <ac:spMk id="2" creationId="{342D1BB3-42EC-48F9-8A99-C62709AE9DAC}"/>
          </ac:spMkLst>
        </pc:spChg>
        <pc:spChg chg="mod">
          <ac:chgData name="Sapna Mishra" userId="S::sdmishra@uchicago.edu::19be62b9-d844-4471-b49e-319f5e84a792" providerId="AD" clId="Web-{9979B4A2-8158-C9CD-E28A-834B1CD677F1}" dt="2020-06-07T20:13:26.681" v="318" actId="20577"/>
          <ac:spMkLst>
            <pc:docMk/>
            <pc:sldMk cId="2815067371" sldId="272"/>
            <ac:spMk id="3" creationId="{993E50B1-D8A2-46A1-A0B1-4AF237D8CDB1}"/>
          </ac:spMkLst>
        </pc:spChg>
      </pc:sldChg>
    </pc:docChg>
  </pc:docChgLst>
  <pc:docChgLst>
    <pc:chgData name="Sapna Mishra" userId="S::sdmishra@uchicago.edu::19be62b9-d844-4471-b49e-319f5e84a792" providerId="AD" clId="Web-{82086CAE-F24C-44A0-7C1B-E86D8812A272}"/>
    <pc:docChg chg="addSld modSld sldOrd">
      <pc:chgData name="Sapna Mishra" userId="S::sdmishra@uchicago.edu::19be62b9-d844-4471-b49e-319f5e84a792" providerId="AD" clId="Web-{82086CAE-F24C-44A0-7C1B-E86D8812A272}" dt="2020-06-10T14:03:30.487" v="238" actId="20577"/>
      <pc:docMkLst>
        <pc:docMk/>
      </pc:docMkLst>
      <pc:sldChg chg="modSp">
        <pc:chgData name="Sapna Mishra" userId="S::sdmishra@uchicago.edu::19be62b9-d844-4471-b49e-319f5e84a792" providerId="AD" clId="Web-{82086CAE-F24C-44A0-7C1B-E86D8812A272}" dt="2020-06-10T13:55:47.145" v="89" actId="20577"/>
        <pc:sldMkLst>
          <pc:docMk/>
          <pc:sldMk cId="3653943879" sldId="260"/>
        </pc:sldMkLst>
        <pc:spChg chg="mod">
          <ac:chgData name="Sapna Mishra" userId="S::sdmishra@uchicago.edu::19be62b9-d844-4471-b49e-319f5e84a792" providerId="AD" clId="Web-{82086CAE-F24C-44A0-7C1B-E86D8812A272}" dt="2020-06-10T13:55:47.145" v="89" actId="20577"/>
          <ac:spMkLst>
            <pc:docMk/>
            <pc:sldMk cId="3653943879" sldId="260"/>
            <ac:spMk id="3" creationId="{81D41092-0DE7-4F9A-88D5-A06EFE510370}"/>
          </ac:spMkLst>
        </pc:spChg>
      </pc:sldChg>
      <pc:sldChg chg="modSp">
        <pc:chgData name="Sapna Mishra" userId="S::sdmishra@uchicago.edu::19be62b9-d844-4471-b49e-319f5e84a792" providerId="AD" clId="Web-{82086CAE-F24C-44A0-7C1B-E86D8812A272}" dt="2020-06-10T13:58:01.961" v="182" actId="20577"/>
        <pc:sldMkLst>
          <pc:docMk/>
          <pc:sldMk cId="2807044059" sldId="262"/>
        </pc:sldMkLst>
        <pc:spChg chg="mod">
          <ac:chgData name="Sapna Mishra" userId="S::sdmishra@uchicago.edu::19be62b9-d844-4471-b49e-319f5e84a792" providerId="AD" clId="Web-{82086CAE-F24C-44A0-7C1B-E86D8812A272}" dt="2020-06-10T13:58:01.961" v="182" actId="20577"/>
          <ac:spMkLst>
            <pc:docMk/>
            <pc:sldMk cId="2807044059" sldId="262"/>
            <ac:spMk id="3" creationId="{81D41092-0DE7-4F9A-88D5-A06EFE510370}"/>
          </ac:spMkLst>
        </pc:spChg>
      </pc:sldChg>
      <pc:sldChg chg="modSp">
        <pc:chgData name="Sapna Mishra" userId="S::sdmishra@uchicago.edu::19be62b9-d844-4471-b49e-319f5e84a792" providerId="AD" clId="Web-{82086CAE-F24C-44A0-7C1B-E86D8812A272}" dt="2020-06-10T13:58:13.306" v="185" actId="1076"/>
        <pc:sldMkLst>
          <pc:docMk/>
          <pc:sldMk cId="101773158" sldId="263"/>
        </pc:sldMkLst>
        <pc:graphicFrameChg chg="mod">
          <ac:chgData name="Sapna Mishra" userId="S::sdmishra@uchicago.edu::19be62b9-d844-4471-b49e-319f5e84a792" providerId="AD" clId="Web-{82086CAE-F24C-44A0-7C1B-E86D8812A272}" dt="2020-06-10T13:58:13.306" v="185" actId="1076"/>
          <ac:graphicFrameMkLst>
            <pc:docMk/>
            <pc:sldMk cId="101773158" sldId="263"/>
            <ac:graphicFrameMk id="7" creationId="{A5F44FD0-5C88-4294-B098-2D1F2781A26A}"/>
          </ac:graphicFrameMkLst>
        </pc:graphicFrameChg>
      </pc:sldChg>
      <pc:sldChg chg="modSp">
        <pc:chgData name="Sapna Mishra" userId="S::sdmishra@uchicago.edu::19be62b9-d844-4471-b49e-319f5e84a792" providerId="AD" clId="Web-{82086CAE-F24C-44A0-7C1B-E86D8812A272}" dt="2020-06-10T13:57:42.727" v="166" actId="20577"/>
        <pc:sldMkLst>
          <pc:docMk/>
          <pc:sldMk cId="963504710" sldId="270"/>
        </pc:sldMkLst>
        <pc:spChg chg="mod">
          <ac:chgData name="Sapna Mishra" userId="S::sdmishra@uchicago.edu::19be62b9-d844-4471-b49e-319f5e84a792" providerId="AD" clId="Web-{82086CAE-F24C-44A0-7C1B-E86D8812A272}" dt="2020-06-10T13:57:42.727" v="166" actId="20577"/>
          <ac:spMkLst>
            <pc:docMk/>
            <pc:sldMk cId="963504710" sldId="270"/>
            <ac:spMk id="3" creationId="{4F5897B6-80D3-4B36-AA4D-BD4C0A09522D}"/>
          </ac:spMkLst>
        </pc:spChg>
      </pc:sldChg>
      <pc:sldChg chg="modSp">
        <pc:chgData name="Sapna Mishra" userId="S::sdmishra@uchicago.edu::19be62b9-d844-4471-b49e-319f5e84a792" providerId="AD" clId="Web-{82086CAE-F24C-44A0-7C1B-E86D8812A272}" dt="2020-06-10T13:57:52.196" v="173" actId="20577"/>
        <pc:sldMkLst>
          <pc:docMk/>
          <pc:sldMk cId="2236332661" sldId="271"/>
        </pc:sldMkLst>
        <pc:spChg chg="mod">
          <ac:chgData name="Sapna Mishra" userId="S::sdmishra@uchicago.edu::19be62b9-d844-4471-b49e-319f5e84a792" providerId="AD" clId="Web-{82086CAE-F24C-44A0-7C1B-E86D8812A272}" dt="2020-06-10T13:57:52.196" v="173" actId="20577"/>
          <ac:spMkLst>
            <pc:docMk/>
            <pc:sldMk cId="2236332661" sldId="271"/>
            <ac:spMk id="3" creationId="{9DDA8DAD-C917-43B2-87C0-EB597728B4D2}"/>
          </ac:spMkLst>
        </pc:spChg>
      </pc:sldChg>
      <pc:sldChg chg="modSp">
        <pc:chgData name="Sapna Mishra" userId="S::sdmishra@uchicago.edu::19be62b9-d844-4471-b49e-319f5e84a792" providerId="AD" clId="Web-{82086CAE-F24C-44A0-7C1B-E86D8812A272}" dt="2020-06-10T13:56:06.505" v="101" actId="20577"/>
        <pc:sldMkLst>
          <pc:docMk/>
          <pc:sldMk cId="3789172134" sldId="273"/>
        </pc:sldMkLst>
        <pc:spChg chg="mod">
          <ac:chgData name="Sapna Mishra" userId="S::sdmishra@uchicago.edu::19be62b9-d844-4471-b49e-319f5e84a792" providerId="AD" clId="Web-{82086CAE-F24C-44A0-7C1B-E86D8812A272}" dt="2020-06-10T13:56:06.505" v="101" actId="20577"/>
          <ac:spMkLst>
            <pc:docMk/>
            <pc:sldMk cId="3789172134" sldId="273"/>
            <ac:spMk id="3" creationId="{81D41092-0DE7-4F9A-88D5-A06EFE510370}"/>
          </ac:spMkLst>
        </pc:spChg>
      </pc:sldChg>
      <pc:sldChg chg="modSp">
        <pc:chgData name="Sapna Mishra" userId="S::sdmishra@uchicago.edu::19be62b9-d844-4471-b49e-319f5e84a792" providerId="AD" clId="Web-{82086CAE-F24C-44A0-7C1B-E86D8812A272}" dt="2020-06-10T13:56:31.615" v="112" actId="20577"/>
        <pc:sldMkLst>
          <pc:docMk/>
          <pc:sldMk cId="651614380" sldId="274"/>
        </pc:sldMkLst>
        <pc:spChg chg="mod">
          <ac:chgData name="Sapna Mishra" userId="S::sdmishra@uchicago.edu::19be62b9-d844-4471-b49e-319f5e84a792" providerId="AD" clId="Web-{82086CAE-F24C-44A0-7C1B-E86D8812A272}" dt="2020-06-10T13:56:31.615" v="112" actId="20577"/>
          <ac:spMkLst>
            <pc:docMk/>
            <pc:sldMk cId="651614380" sldId="274"/>
            <ac:spMk id="3" creationId="{81D41092-0DE7-4F9A-88D5-A06EFE510370}"/>
          </ac:spMkLst>
        </pc:spChg>
      </pc:sldChg>
      <pc:sldChg chg="modSp new ord">
        <pc:chgData name="Sapna Mishra" userId="S::sdmishra@uchicago.edu::19be62b9-d844-4471-b49e-319f5e84a792" providerId="AD" clId="Web-{82086CAE-F24C-44A0-7C1B-E86D8812A272}" dt="2020-06-10T14:03:29.487" v="236" actId="20577"/>
        <pc:sldMkLst>
          <pc:docMk/>
          <pc:sldMk cId="2594159721" sldId="279"/>
        </pc:sldMkLst>
        <pc:spChg chg="mod">
          <ac:chgData name="Sapna Mishra" userId="S::sdmishra@uchicago.edu::19be62b9-d844-4471-b49e-319f5e84a792" providerId="AD" clId="Web-{82086CAE-F24C-44A0-7C1B-E86D8812A272}" dt="2020-06-10T14:03:29.487" v="236" actId="20577"/>
          <ac:spMkLst>
            <pc:docMk/>
            <pc:sldMk cId="2594159721" sldId="279"/>
            <ac:spMk id="2" creationId="{7ADA0A9A-B3F1-40E7-A5AF-B4D014371C15}"/>
          </ac:spMkLst>
        </pc:spChg>
        <pc:spChg chg="mod">
          <ac:chgData name="Sapna Mishra" userId="S::sdmishra@uchicago.edu::19be62b9-d844-4471-b49e-319f5e84a792" providerId="AD" clId="Web-{82086CAE-F24C-44A0-7C1B-E86D8812A272}" dt="2020-06-10T14:03:23.627" v="234" actId="14100"/>
          <ac:spMkLst>
            <pc:docMk/>
            <pc:sldMk cId="2594159721" sldId="279"/>
            <ac:spMk id="3" creationId="{0AF2A4C2-83D6-40AD-8F2A-3BCA14BD88A5}"/>
          </ac:spMkLst>
        </pc:spChg>
      </pc:sldChg>
    </pc:docChg>
  </pc:docChgLst>
  <pc:docChgLst>
    <pc:chgData name="Sapna Mishra" userId="S::sdmishra@uchicago.edu::19be62b9-d844-4471-b49e-319f5e84a792" providerId="AD" clId="Web-{1EA7939D-DCED-47EB-232C-B3A8B09A43FB}"/>
    <pc:docChg chg="modSld">
      <pc:chgData name="Sapna Mishra" userId="S::sdmishra@uchicago.edu::19be62b9-d844-4471-b49e-319f5e84a792" providerId="AD" clId="Web-{1EA7939D-DCED-47EB-232C-B3A8B09A43FB}" dt="2020-06-13T04:58:26.606" v="7" actId="20577"/>
      <pc:docMkLst>
        <pc:docMk/>
      </pc:docMkLst>
      <pc:sldChg chg="modSp">
        <pc:chgData name="Sapna Mishra" userId="S::sdmishra@uchicago.edu::19be62b9-d844-4471-b49e-319f5e84a792" providerId="AD" clId="Web-{1EA7939D-DCED-47EB-232C-B3A8B09A43FB}" dt="2020-06-13T04:58:26.606" v="7" actId="20577"/>
        <pc:sldMkLst>
          <pc:docMk/>
          <pc:sldMk cId="2807044059" sldId="262"/>
        </pc:sldMkLst>
        <pc:graphicFrameChg chg="modGraphic">
          <ac:chgData name="Sapna Mishra" userId="S::sdmishra@uchicago.edu::19be62b9-d844-4471-b49e-319f5e84a792" providerId="AD" clId="Web-{1EA7939D-DCED-47EB-232C-B3A8B09A43FB}" dt="2020-06-13T04:58:26.606" v="7" actId="20577"/>
          <ac:graphicFrameMkLst>
            <pc:docMk/>
            <pc:sldMk cId="2807044059" sldId="262"/>
            <ac:graphicFrameMk id="24" creationId="{C8202617-736B-4C66-B6A4-D90F4426580A}"/>
          </ac:graphicFrameMkLst>
        </pc:graphicFrameChg>
      </pc:sldChg>
    </pc:docChg>
  </pc:docChgLst>
  <pc:docChgLst>
    <pc:chgData name="Abhishek Yadav" userId="S::abhiyadav@uchicago.edu::e06cc026-ba2e-4243-88cb-1bc5749dd479" providerId="AD" clId="Web-{51D25FDC-9989-4411-BB5D-689446DA8930}"/>
    <pc:docChg chg="delSld modSld">
      <pc:chgData name="Abhishek Yadav" userId="S::abhiyadav@uchicago.edu::e06cc026-ba2e-4243-88cb-1bc5749dd479" providerId="AD" clId="Web-{51D25FDC-9989-4411-BB5D-689446DA8930}" dt="2020-06-12T00:13:09.101" v="955" actId="1076"/>
      <pc:docMkLst>
        <pc:docMk/>
      </pc:docMkLst>
      <pc:sldChg chg="modSp">
        <pc:chgData name="Abhishek Yadav" userId="S::abhiyadav@uchicago.edu::e06cc026-ba2e-4243-88cb-1bc5749dd479" providerId="AD" clId="Web-{51D25FDC-9989-4411-BB5D-689446DA8930}" dt="2020-06-12T00:10:15.094" v="767" actId="20577"/>
        <pc:sldMkLst>
          <pc:docMk/>
          <pc:sldMk cId="485679642" sldId="257"/>
        </pc:sldMkLst>
        <pc:spChg chg="mod">
          <ac:chgData name="Abhishek Yadav" userId="S::abhiyadav@uchicago.edu::e06cc026-ba2e-4243-88cb-1bc5749dd479" providerId="AD" clId="Web-{51D25FDC-9989-4411-BB5D-689446DA8930}" dt="2020-06-12T00:10:15.094" v="767" actId="20577"/>
          <ac:spMkLst>
            <pc:docMk/>
            <pc:sldMk cId="485679642" sldId="257"/>
            <ac:spMk id="2" creationId="{B59FB19D-A46C-4A9B-A389-7881946D9946}"/>
          </ac:spMkLst>
        </pc:spChg>
      </pc:sldChg>
      <pc:sldChg chg="del">
        <pc:chgData name="Abhishek Yadav" userId="S::abhiyadav@uchicago.edu::e06cc026-ba2e-4243-88cb-1bc5749dd479" providerId="AD" clId="Web-{51D25FDC-9989-4411-BB5D-689446DA8930}" dt="2020-06-11T23:32:04.673" v="54"/>
        <pc:sldMkLst>
          <pc:docMk/>
          <pc:sldMk cId="1942606589" sldId="258"/>
        </pc:sldMkLst>
      </pc:sldChg>
      <pc:sldChg chg="addSp delSp modSp mod setBg setClrOvrMap">
        <pc:chgData name="Abhishek Yadav" userId="S::abhiyadav@uchicago.edu::e06cc026-ba2e-4243-88cb-1bc5749dd479" providerId="AD" clId="Web-{51D25FDC-9989-4411-BB5D-689446DA8930}" dt="2020-06-12T00:13:09.101" v="955" actId="1076"/>
        <pc:sldMkLst>
          <pc:docMk/>
          <pc:sldMk cId="93756933" sldId="259"/>
        </pc:sldMkLst>
        <pc:spChg chg="mod">
          <ac:chgData name="Abhishek Yadav" userId="S::abhiyadav@uchicago.edu::e06cc026-ba2e-4243-88cb-1bc5749dd479" providerId="AD" clId="Web-{51D25FDC-9989-4411-BB5D-689446DA8930}" dt="2020-06-12T00:12:05.723" v="875" actId="1076"/>
          <ac:spMkLst>
            <pc:docMk/>
            <pc:sldMk cId="93756933" sldId="259"/>
            <ac:spMk id="2" creationId="{B59FB19D-A46C-4A9B-A389-7881946D9946}"/>
          </ac:spMkLst>
        </pc:spChg>
        <pc:spChg chg="mod ord">
          <ac:chgData name="Abhishek Yadav" userId="S::abhiyadav@uchicago.edu::e06cc026-ba2e-4243-88cb-1bc5749dd479" providerId="AD" clId="Web-{51D25FDC-9989-4411-BB5D-689446DA8930}" dt="2020-06-12T00:13:09.101" v="955" actId="1076"/>
          <ac:spMkLst>
            <pc:docMk/>
            <pc:sldMk cId="93756933" sldId="259"/>
            <ac:spMk id="3" creationId="{81D41092-0DE7-4F9A-88D5-A06EFE510370}"/>
          </ac:spMkLst>
        </pc:spChg>
        <pc:spChg chg="add del">
          <ac:chgData name="Abhishek Yadav" userId="S::abhiyadav@uchicago.edu::e06cc026-ba2e-4243-88cb-1bc5749dd479" providerId="AD" clId="Web-{51D25FDC-9989-4411-BB5D-689446DA8930}" dt="2020-06-12T00:00:41.633" v="260"/>
          <ac:spMkLst>
            <pc:docMk/>
            <pc:sldMk cId="93756933" sldId="259"/>
            <ac:spMk id="8" creationId="{4038CB10-1F5C-4D54-9DF7-12586DE5B007}"/>
          </ac:spMkLst>
        </pc:spChg>
        <pc:spChg chg="add del">
          <ac:chgData name="Abhishek Yadav" userId="S::abhiyadav@uchicago.edu::e06cc026-ba2e-4243-88cb-1bc5749dd479" providerId="AD" clId="Web-{51D25FDC-9989-4411-BB5D-689446DA8930}" dt="2020-06-12T00:00:41.633" v="260"/>
          <ac:spMkLst>
            <pc:docMk/>
            <pc:sldMk cId="93756933" sldId="259"/>
            <ac:spMk id="10" creationId="{73ED6512-6858-4552-B699-9A97FE9A4EA2}"/>
          </ac:spMkLst>
        </pc:spChg>
        <pc:spChg chg="add mod">
          <ac:chgData name="Abhishek Yadav" userId="S::abhiyadav@uchicago.edu::e06cc026-ba2e-4243-88cb-1bc5749dd479" providerId="AD" clId="Web-{51D25FDC-9989-4411-BB5D-689446DA8930}" dt="2020-06-12T00:02:27.434" v="299" actId="1076"/>
          <ac:spMkLst>
            <pc:docMk/>
            <pc:sldMk cId="93756933" sldId="259"/>
            <ac:spMk id="12" creationId="{5A8D6AE4-CE15-41F4-B018-1DE1658C154D}"/>
          </ac:spMkLst>
        </pc:spChg>
        <pc:spChg chg="add del">
          <ac:chgData name="Abhishek Yadav" userId="S::abhiyadav@uchicago.edu::e06cc026-ba2e-4243-88cb-1bc5749dd479" providerId="AD" clId="Web-{51D25FDC-9989-4411-BB5D-689446DA8930}" dt="2020-06-12T00:00:26.726" v="249"/>
          <ac:spMkLst>
            <pc:docMk/>
            <pc:sldMk cId="93756933" sldId="259"/>
            <ac:spMk id="13" creationId="{799A8B4F-0FED-46C0-9186-5A8E116D8744}"/>
          </ac:spMkLst>
        </pc:spChg>
        <pc:spChg chg="add del">
          <ac:chgData name="Abhishek Yadav" userId="S::abhiyadav@uchicago.edu::e06cc026-ba2e-4243-88cb-1bc5749dd479" providerId="AD" clId="Web-{51D25FDC-9989-4411-BB5D-689446DA8930}" dt="2020-06-12T00:00:21.648" v="247"/>
          <ac:spMkLst>
            <pc:docMk/>
            <pc:sldMk cId="93756933" sldId="259"/>
            <ac:spMk id="15" creationId="{C99A8FB7-A79B-4BC9-9D56-B79587F6AA3E}"/>
          </ac:spMkLst>
        </pc:spChg>
        <pc:spChg chg="add mod">
          <ac:chgData name="Abhishek Yadav" userId="S::abhiyadav@uchicago.edu::e06cc026-ba2e-4243-88cb-1bc5749dd479" providerId="AD" clId="Web-{51D25FDC-9989-4411-BB5D-689446DA8930}" dt="2020-06-12T00:02:50.794" v="310" actId="1076"/>
          <ac:spMkLst>
            <pc:docMk/>
            <pc:sldMk cId="93756933" sldId="259"/>
            <ac:spMk id="16" creationId="{04923BCA-5046-4FAE-A9C5-62726250EAA5}"/>
          </ac:spMkLst>
        </pc:spChg>
        <pc:spChg chg="add del">
          <ac:chgData name="Abhishek Yadav" userId="S::abhiyadav@uchicago.edu::e06cc026-ba2e-4243-88cb-1bc5749dd479" providerId="AD" clId="Web-{51D25FDC-9989-4411-BB5D-689446DA8930}" dt="2020-06-12T00:00:21.648" v="247"/>
          <ac:spMkLst>
            <pc:docMk/>
            <pc:sldMk cId="93756933" sldId="259"/>
            <ac:spMk id="17" creationId="{B6114379-CEF2-4927-BEAC-763037C09A9E}"/>
          </ac:spMkLst>
        </pc:spChg>
        <pc:spChg chg="add del">
          <ac:chgData name="Abhishek Yadav" userId="S::abhiyadav@uchicago.edu::e06cc026-ba2e-4243-88cb-1bc5749dd479" providerId="AD" clId="Web-{51D25FDC-9989-4411-BB5D-689446DA8930}" dt="2020-06-12T00:00:26.726" v="249"/>
          <ac:spMkLst>
            <pc:docMk/>
            <pc:sldMk cId="93756933" sldId="259"/>
            <ac:spMk id="18" creationId="{38A69B74-22E3-47CC-823F-18BE7930C814}"/>
          </ac:spMkLst>
        </pc:spChg>
        <pc:spChg chg="add del">
          <ac:chgData name="Abhishek Yadav" userId="S::abhiyadav@uchicago.edu::e06cc026-ba2e-4243-88cb-1bc5749dd479" providerId="AD" clId="Web-{51D25FDC-9989-4411-BB5D-689446DA8930}" dt="2020-06-12T00:00:21.648" v="247"/>
          <ac:spMkLst>
            <pc:docMk/>
            <pc:sldMk cId="93756933" sldId="259"/>
            <ac:spMk id="19" creationId="{B23893E2-3349-46D7-A7AA-B9E447957FB1}"/>
          </ac:spMkLst>
        </pc:spChg>
        <pc:spChg chg="add del">
          <ac:chgData name="Abhishek Yadav" userId="S::abhiyadav@uchicago.edu::e06cc026-ba2e-4243-88cb-1bc5749dd479" providerId="AD" clId="Web-{51D25FDC-9989-4411-BB5D-689446DA8930}" dt="2020-06-12T00:00:26.726" v="249"/>
          <ac:spMkLst>
            <pc:docMk/>
            <pc:sldMk cId="93756933" sldId="259"/>
            <ac:spMk id="20" creationId="{1778637B-5DB8-4A75-B2E6-FC2B1BB9A7DB}"/>
          </ac:spMkLst>
        </pc:spChg>
        <pc:spChg chg="add del">
          <ac:chgData name="Abhishek Yadav" userId="S::abhiyadav@uchicago.edu::e06cc026-ba2e-4243-88cb-1bc5749dd479" providerId="AD" clId="Web-{51D25FDC-9989-4411-BB5D-689446DA8930}" dt="2020-06-12T00:00:21.648" v="247"/>
          <ac:spMkLst>
            <pc:docMk/>
            <pc:sldMk cId="93756933" sldId="259"/>
            <ac:spMk id="21" creationId="{C14C23C8-0D86-4D9E-A9C7-76291675C442}"/>
          </ac:spMkLst>
        </pc:spChg>
        <pc:spChg chg="add del">
          <ac:chgData name="Abhishek Yadav" userId="S::abhiyadav@uchicago.edu::e06cc026-ba2e-4243-88cb-1bc5749dd479" providerId="AD" clId="Web-{51D25FDC-9989-4411-BB5D-689446DA8930}" dt="2020-06-12T00:00:26.726" v="249"/>
          <ac:spMkLst>
            <pc:docMk/>
            <pc:sldMk cId="93756933" sldId="259"/>
            <ac:spMk id="22" creationId="{0035A30C-45F3-4EFB-B2E8-6E2A11843D39}"/>
          </ac:spMkLst>
        </pc:spChg>
        <pc:spChg chg="add del">
          <ac:chgData name="Abhishek Yadav" userId="S::abhiyadav@uchicago.edu::e06cc026-ba2e-4243-88cb-1bc5749dd479" providerId="AD" clId="Web-{51D25FDC-9989-4411-BB5D-689446DA8930}" dt="2020-06-12T00:00:21.648" v="247"/>
          <ac:spMkLst>
            <pc:docMk/>
            <pc:sldMk cId="93756933" sldId="259"/>
            <ac:spMk id="23" creationId="{2B7592FE-10D1-4664-B623-353F47C8DF7F}"/>
          </ac:spMkLst>
        </pc:spChg>
        <pc:spChg chg="add del">
          <ac:chgData name="Abhishek Yadav" userId="S::abhiyadav@uchicago.edu::e06cc026-ba2e-4243-88cb-1bc5749dd479" providerId="AD" clId="Web-{51D25FDC-9989-4411-BB5D-689446DA8930}" dt="2020-06-12T00:00:29.461" v="251"/>
          <ac:spMkLst>
            <pc:docMk/>
            <pc:sldMk cId="93756933" sldId="259"/>
            <ac:spMk id="24" creationId="{C99A8FB7-A79B-4BC9-9D56-B79587F6AA3E}"/>
          </ac:spMkLst>
        </pc:spChg>
        <pc:spChg chg="add del">
          <ac:chgData name="Abhishek Yadav" userId="S::abhiyadav@uchicago.edu::e06cc026-ba2e-4243-88cb-1bc5749dd479" providerId="AD" clId="Web-{51D25FDC-9989-4411-BB5D-689446DA8930}" dt="2020-06-12T00:00:21.648" v="247"/>
          <ac:spMkLst>
            <pc:docMk/>
            <pc:sldMk cId="93756933" sldId="259"/>
            <ac:spMk id="25" creationId="{32248578-C6EF-47FB-8B88-AD65C27452B1}"/>
          </ac:spMkLst>
        </pc:spChg>
        <pc:spChg chg="add del">
          <ac:chgData name="Abhishek Yadav" userId="S::abhiyadav@uchicago.edu::e06cc026-ba2e-4243-88cb-1bc5749dd479" providerId="AD" clId="Web-{51D25FDC-9989-4411-BB5D-689446DA8930}" dt="2020-06-12T00:00:29.461" v="251"/>
          <ac:spMkLst>
            <pc:docMk/>
            <pc:sldMk cId="93756933" sldId="259"/>
            <ac:spMk id="26" creationId="{B23893E2-3349-46D7-A7AA-B9E447957FB1}"/>
          </ac:spMkLst>
        </pc:spChg>
        <pc:spChg chg="add del">
          <ac:chgData name="Abhishek Yadav" userId="S::abhiyadav@uchicago.edu::e06cc026-ba2e-4243-88cb-1bc5749dd479" providerId="AD" clId="Web-{51D25FDC-9989-4411-BB5D-689446DA8930}" dt="2020-06-12T00:00:29.461" v="251"/>
          <ac:spMkLst>
            <pc:docMk/>
            <pc:sldMk cId="93756933" sldId="259"/>
            <ac:spMk id="27" creationId="{2B7592FE-10D1-4664-B623-353F47C8DF7F}"/>
          </ac:spMkLst>
        </pc:spChg>
        <pc:spChg chg="add del">
          <ac:chgData name="Abhishek Yadav" userId="S::abhiyadav@uchicago.edu::e06cc026-ba2e-4243-88cb-1bc5749dd479" providerId="AD" clId="Web-{51D25FDC-9989-4411-BB5D-689446DA8930}" dt="2020-06-12T00:00:32.789" v="253"/>
          <ac:spMkLst>
            <pc:docMk/>
            <pc:sldMk cId="93756933" sldId="259"/>
            <ac:spMk id="28" creationId="{33CD251C-A887-4D2F-925B-FC097198538B}"/>
          </ac:spMkLst>
        </pc:spChg>
        <pc:spChg chg="add del">
          <ac:chgData name="Abhishek Yadav" userId="S::abhiyadav@uchicago.edu::e06cc026-ba2e-4243-88cb-1bc5749dd479" providerId="AD" clId="Web-{51D25FDC-9989-4411-BB5D-689446DA8930}" dt="2020-06-12T00:00:32.789" v="253"/>
          <ac:spMkLst>
            <pc:docMk/>
            <pc:sldMk cId="93756933" sldId="259"/>
            <ac:spMk id="29" creationId="{3B2069EE-A08E-44F0-B3F9-3CF8CC2DCAD5}"/>
          </ac:spMkLst>
        </pc:spChg>
        <pc:spChg chg="add del">
          <ac:chgData name="Abhishek Yadav" userId="S::abhiyadav@uchicago.edu::e06cc026-ba2e-4243-88cb-1bc5749dd479" providerId="AD" clId="Web-{51D25FDC-9989-4411-BB5D-689446DA8930}" dt="2020-06-12T00:00:35.633" v="255"/>
          <ac:spMkLst>
            <pc:docMk/>
            <pc:sldMk cId="93756933" sldId="259"/>
            <ac:spMk id="31" creationId="{B0A19BDA-40B6-4DE7-81A4-6B1F1E40A64B}"/>
          </ac:spMkLst>
        </pc:spChg>
        <pc:spChg chg="add del">
          <ac:chgData name="Abhishek Yadav" userId="S::abhiyadav@uchicago.edu::e06cc026-ba2e-4243-88cb-1bc5749dd479" providerId="AD" clId="Web-{51D25FDC-9989-4411-BB5D-689446DA8930}" dt="2020-06-12T00:00:35.633" v="255"/>
          <ac:spMkLst>
            <pc:docMk/>
            <pc:sldMk cId="93756933" sldId="259"/>
            <ac:spMk id="32" creationId="{0A628AD8-1356-4BF5-8A59-3549B2C7C013}"/>
          </ac:spMkLst>
        </pc:spChg>
        <pc:spChg chg="add del">
          <ac:chgData name="Abhishek Yadav" userId="S::abhiyadav@uchicago.edu::e06cc026-ba2e-4243-88cb-1bc5749dd479" providerId="AD" clId="Web-{51D25FDC-9989-4411-BB5D-689446DA8930}" dt="2020-06-12T00:00:35.633" v="255"/>
          <ac:spMkLst>
            <pc:docMk/>
            <pc:sldMk cId="93756933" sldId="259"/>
            <ac:spMk id="33" creationId="{9F2E6F73-36C2-4E56-AB0C-4D6936FF5D52}"/>
          </ac:spMkLst>
        </pc:spChg>
        <pc:spChg chg="add del">
          <ac:chgData name="Abhishek Yadav" userId="S::abhiyadav@uchicago.edu::e06cc026-ba2e-4243-88cb-1bc5749dd479" providerId="AD" clId="Web-{51D25FDC-9989-4411-BB5D-689446DA8930}" dt="2020-06-12T00:00:35.633" v="255"/>
          <ac:spMkLst>
            <pc:docMk/>
            <pc:sldMk cId="93756933" sldId="259"/>
            <ac:spMk id="34" creationId="{8AA5DD19-98A6-4E28-999C-2C074B9CBFAC}"/>
          </ac:spMkLst>
        </pc:spChg>
        <pc:spChg chg="add del">
          <ac:chgData name="Abhishek Yadav" userId="S::abhiyadav@uchicago.edu::e06cc026-ba2e-4243-88cb-1bc5749dd479" providerId="AD" clId="Web-{51D25FDC-9989-4411-BB5D-689446DA8930}" dt="2020-06-12T00:00:35.633" v="255"/>
          <ac:spMkLst>
            <pc:docMk/>
            <pc:sldMk cId="93756933" sldId="259"/>
            <ac:spMk id="35" creationId="{5F24A71D-C0A9-49AC-B2D1-5A9EA2BD383E}"/>
          </ac:spMkLst>
        </pc:spChg>
        <pc:spChg chg="add del">
          <ac:chgData name="Abhishek Yadav" userId="S::abhiyadav@uchicago.edu::e06cc026-ba2e-4243-88cb-1bc5749dd479" providerId="AD" clId="Web-{51D25FDC-9989-4411-BB5D-689446DA8930}" dt="2020-06-12T00:00:35.633" v="255"/>
          <ac:spMkLst>
            <pc:docMk/>
            <pc:sldMk cId="93756933" sldId="259"/>
            <ac:spMk id="36" creationId="{99535B11-4A49-4A02-9CB6-3F8A6012892C}"/>
          </ac:spMkLst>
        </pc:spChg>
        <pc:spChg chg="add del">
          <ac:chgData name="Abhishek Yadav" userId="S::abhiyadav@uchicago.edu::e06cc026-ba2e-4243-88cb-1bc5749dd479" providerId="AD" clId="Web-{51D25FDC-9989-4411-BB5D-689446DA8930}" dt="2020-06-12T00:00:39.211" v="257"/>
          <ac:spMkLst>
            <pc:docMk/>
            <pc:sldMk cId="93756933" sldId="259"/>
            <ac:spMk id="37" creationId="{6166C6D1-23AC-49C4-BA07-238E4E9F8CEB}"/>
          </ac:spMkLst>
        </pc:spChg>
        <pc:spChg chg="add del">
          <ac:chgData name="Abhishek Yadav" userId="S::abhiyadav@uchicago.edu::e06cc026-ba2e-4243-88cb-1bc5749dd479" providerId="AD" clId="Web-{51D25FDC-9989-4411-BB5D-689446DA8930}" dt="2020-06-12T00:00:39.211" v="257"/>
          <ac:spMkLst>
            <pc:docMk/>
            <pc:sldMk cId="93756933" sldId="259"/>
            <ac:spMk id="38" creationId="{1C091803-41C2-48E0-9228-5148460C7479}"/>
          </ac:spMkLst>
        </pc:spChg>
        <pc:spChg chg="add del">
          <ac:chgData name="Abhishek Yadav" userId="S::abhiyadav@uchicago.edu::e06cc026-ba2e-4243-88cb-1bc5749dd479" providerId="AD" clId="Web-{51D25FDC-9989-4411-BB5D-689446DA8930}" dt="2020-06-12T00:00:39.211" v="257"/>
          <ac:spMkLst>
            <pc:docMk/>
            <pc:sldMk cId="93756933" sldId="259"/>
            <ac:spMk id="39" creationId="{CD97A9F3-23E4-4B8E-BD38-8C08AA69FF91}"/>
          </ac:spMkLst>
        </pc:spChg>
        <pc:spChg chg="add del">
          <ac:chgData name="Abhishek Yadav" userId="S::abhiyadav@uchicago.edu::e06cc026-ba2e-4243-88cb-1bc5749dd479" providerId="AD" clId="Web-{51D25FDC-9989-4411-BB5D-689446DA8930}" dt="2020-06-12T00:00:39.211" v="257"/>
          <ac:spMkLst>
            <pc:docMk/>
            <pc:sldMk cId="93756933" sldId="259"/>
            <ac:spMk id="40" creationId="{D39A73BA-713C-4649-8A2F-834D01751E9D}"/>
          </ac:spMkLst>
        </pc:spChg>
        <pc:spChg chg="add del">
          <ac:chgData name="Abhishek Yadav" userId="S::abhiyadav@uchicago.edu::e06cc026-ba2e-4243-88cb-1bc5749dd479" providerId="AD" clId="Web-{51D25FDC-9989-4411-BB5D-689446DA8930}" dt="2020-06-12T00:00:39.211" v="257"/>
          <ac:spMkLst>
            <pc:docMk/>
            <pc:sldMk cId="93756933" sldId="259"/>
            <ac:spMk id="41" creationId="{DD63F128-A717-47EC-A567-0ACD2DBC604E}"/>
          </ac:spMkLst>
        </pc:spChg>
        <pc:spChg chg="add del">
          <ac:chgData name="Abhishek Yadav" userId="S::abhiyadav@uchicago.edu::e06cc026-ba2e-4243-88cb-1bc5749dd479" providerId="AD" clId="Web-{51D25FDC-9989-4411-BB5D-689446DA8930}" dt="2020-06-12T00:00:39.211" v="257"/>
          <ac:spMkLst>
            <pc:docMk/>
            <pc:sldMk cId="93756933" sldId="259"/>
            <ac:spMk id="42" creationId="{05CC4153-3F0D-4F4C-8F12-E8FC3FA40AEE}"/>
          </ac:spMkLst>
        </pc:spChg>
        <pc:spChg chg="add del">
          <ac:chgData name="Abhishek Yadav" userId="S::abhiyadav@uchicago.edu::e06cc026-ba2e-4243-88cb-1bc5749dd479" providerId="AD" clId="Web-{51D25FDC-9989-4411-BB5D-689446DA8930}" dt="2020-06-12T00:00:41.617" v="259"/>
          <ac:spMkLst>
            <pc:docMk/>
            <pc:sldMk cId="93756933" sldId="259"/>
            <ac:spMk id="43" creationId="{003713C1-2FB2-413B-BF91-3AE41726FB7A}"/>
          </ac:spMkLst>
        </pc:spChg>
        <pc:spChg chg="add del">
          <ac:chgData name="Abhishek Yadav" userId="S::abhiyadav@uchicago.edu::e06cc026-ba2e-4243-88cb-1bc5749dd479" providerId="AD" clId="Web-{51D25FDC-9989-4411-BB5D-689446DA8930}" dt="2020-06-12T00:00:41.617" v="259"/>
          <ac:spMkLst>
            <pc:docMk/>
            <pc:sldMk cId="93756933" sldId="259"/>
            <ac:spMk id="44" creationId="{90795B4D-5022-4A7F-A01D-8D880B7CDBE6}"/>
          </ac:spMkLst>
        </pc:spChg>
        <pc:spChg chg="add del">
          <ac:chgData name="Abhishek Yadav" userId="S::abhiyadav@uchicago.edu::e06cc026-ba2e-4243-88cb-1bc5749dd479" providerId="AD" clId="Web-{51D25FDC-9989-4411-BB5D-689446DA8930}" dt="2020-06-12T00:00:41.617" v="259"/>
          <ac:spMkLst>
            <pc:docMk/>
            <pc:sldMk cId="93756933" sldId="259"/>
            <ac:spMk id="45" creationId="{AFD19018-DE7C-4796-ADF2-AD2EB0FC0D9C}"/>
          </ac:spMkLst>
        </pc:spChg>
        <pc:spChg chg="add del">
          <ac:chgData name="Abhishek Yadav" userId="S::abhiyadav@uchicago.edu::e06cc026-ba2e-4243-88cb-1bc5749dd479" providerId="AD" clId="Web-{51D25FDC-9989-4411-BB5D-689446DA8930}" dt="2020-06-12T00:00:41.617" v="259"/>
          <ac:spMkLst>
            <pc:docMk/>
            <pc:sldMk cId="93756933" sldId="259"/>
            <ac:spMk id="46" creationId="{B1A0A2C2-4F85-44AF-8708-8DCA4B550CB8}"/>
          </ac:spMkLst>
        </pc:spChg>
        <pc:spChg chg="add del">
          <ac:chgData name="Abhishek Yadav" userId="S::abhiyadav@uchicago.edu::e06cc026-ba2e-4243-88cb-1bc5749dd479" providerId="AD" clId="Web-{51D25FDC-9989-4411-BB5D-689446DA8930}" dt="2020-06-12T00:01:31.635" v="267"/>
          <ac:spMkLst>
            <pc:docMk/>
            <pc:sldMk cId="93756933" sldId="259"/>
            <ac:spMk id="47" creationId="{C99A8FB7-A79B-4BC9-9D56-B79587F6AA3E}"/>
          </ac:spMkLst>
        </pc:spChg>
        <pc:spChg chg="add del">
          <ac:chgData name="Abhishek Yadav" userId="S::abhiyadav@uchicago.edu::e06cc026-ba2e-4243-88cb-1bc5749dd479" providerId="AD" clId="Web-{51D25FDC-9989-4411-BB5D-689446DA8930}" dt="2020-06-12T00:01:31.635" v="267"/>
          <ac:spMkLst>
            <pc:docMk/>
            <pc:sldMk cId="93756933" sldId="259"/>
            <ac:spMk id="48" creationId="{B6114379-CEF2-4927-BEAC-763037C09A9E}"/>
          </ac:spMkLst>
        </pc:spChg>
        <pc:spChg chg="add del">
          <ac:chgData name="Abhishek Yadav" userId="S::abhiyadav@uchicago.edu::e06cc026-ba2e-4243-88cb-1bc5749dd479" providerId="AD" clId="Web-{51D25FDC-9989-4411-BB5D-689446DA8930}" dt="2020-06-12T00:01:31.635" v="267"/>
          <ac:spMkLst>
            <pc:docMk/>
            <pc:sldMk cId="93756933" sldId="259"/>
            <ac:spMk id="49" creationId="{B23893E2-3349-46D7-A7AA-B9E447957FB1}"/>
          </ac:spMkLst>
        </pc:spChg>
        <pc:spChg chg="add del">
          <ac:chgData name="Abhishek Yadav" userId="S::abhiyadav@uchicago.edu::e06cc026-ba2e-4243-88cb-1bc5749dd479" providerId="AD" clId="Web-{51D25FDC-9989-4411-BB5D-689446DA8930}" dt="2020-06-12T00:01:31.635" v="267"/>
          <ac:spMkLst>
            <pc:docMk/>
            <pc:sldMk cId="93756933" sldId="259"/>
            <ac:spMk id="50" creationId="{C14C23C8-0D86-4D9E-A9C7-76291675C442}"/>
          </ac:spMkLst>
        </pc:spChg>
        <pc:spChg chg="add del">
          <ac:chgData name="Abhishek Yadav" userId="S::abhiyadav@uchicago.edu::e06cc026-ba2e-4243-88cb-1bc5749dd479" providerId="AD" clId="Web-{51D25FDC-9989-4411-BB5D-689446DA8930}" dt="2020-06-12T00:01:31.635" v="267"/>
          <ac:spMkLst>
            <pc:docMk/>
            <pc:sldMk cId="93756933" sldId="259"/>
            <ac:spMk id="51" creationId="{2B7592FE-10D1-4664-B623-353F47C8DF7F}"/>
          </ac:spMkLst>
        </pc:spChg>
        <pc:spChg chg="add del">
          <ac:chgData name="Abhishek Yadav" userId="S::abhiyadav@uchicago.edu::e06cc026-ba2e-4243-88cb-1bc5749dd479" providerId="AD" clId="Web-{51D25FDC-9989-4411-BB5D-689446DA8930}" dt="2020-06-12T00:01:31.635" v="267"/>
          <ac:spMkLst>
            <pc:docMk/>
            <pc:sldMk cId="93756933" sldId="259"/>
            <ac:spMk id="52" creationId="{32248578-C6EF-47FB-8B88-AD65C27452B1}"/>
          </ac:spMkLst>
        </pc:spChg>
        <pc:spChg chg="add">
          <ac:chgData name="Abhishek Yadav" userId="S::abhiyadav@uchicago.edu::e06cc026-ba2e-4243-88cb-1bc5749dd479" providerId="AD" clId="Web-{51D25FDC-9989-4411-BB5D-689446DA8930}" dt="2020-06-12T00:01:31.635" v="267"/>
          <ac:spMkLst>
            <pc:docMk/>
            <pc:sldMk cId="93756933" sldId="259"/>
            <ac:spMk id="57" creationId="{C99A8FB7-A79B-4BC9-9D56-B79587F6AA3E}"/>
          </ac:spMkLst>
        </pc:spChg>
        <pc:spChg chg="add">
          <ac:chgData name="Abhishek Yadav" userId="S::abhiyadav@uchicago.edu::e06cc026-ba2e-4243-88cb-1bc5749dd479" providerId="AD" clId="Web-{51D25FDC-9989-4411-BB5D-689446DA8930}" dt="2020-06-12T00:01:31.635" v="267"/>
          <ac:spMkLst>
            <pc:docMk/>
            <pc:sldMk cId="93756933" sldId="259"/>
            <ac:spMk id="59" creationId="{B6114379-CEF2-4927-BEAC-763037C09A9E}"/>
          </ac:spMkLst>
        </pc:spChg>
        <pc:spChg chg="add mod">
          <ac:chgData name="Abhishek Yadav" userId="S::abhiyadav@uchicago.edu::e06cc026-ba2e-4243-88cb-1bc5749dd479" providerId="AD" clId="Web-{51D25FDC-9989-4411-BB5D-689446DA8930}" dt="2020-06-12T00:03:03.701" v="313" actId="20577"/>
          <ac:spMkLst>
            <pc:docMk/>
            <pc:sldMk cId="93756933" sldId="259"/>
            <ac:spMk id="60" creationId="{3C3CC3EE-FCFC-4BD9-8074-C9C57D907F0D}"/>
          </ac:spMkLst>
        </pc:spChg>
        <pc:spChg chg="add">
          <ac:chgData name="Abhishek Yadav" userId="S::abhiyadav@uchicago.edu::e06cc026-ba2e-4243-88cb-1bc5749dd479" providerId="AD" clId="Web-{51D25FDC-9989-4411-BB5D-689446DA8930}" dt="2020-06-12T00:01:31.635" v="267"/>
          <ac:spMkLst>
            <pc:docMk/>
            <pc:sldMk cId="93756933" sldId="259"/>
            <ac:spMk id="61" creationId="{B23893E2-3349-46D7-A7AA-B9E447957FB1}"/>
          </ac:spMkLst>
        </pc:spChg>
        <pc:spChg chg="add">
          <ac:chgData name="Abhishek Yadav" userId="S::abhiyadav@uchicago.edu::e06cc026-ba2e-4243-88cb-1bc5749dd479" providerId="AD" clId="Web-{51D25FDC-9989-4411-BB5D-689446DA8930}" dt="2020-06-12T00:01:31.635" v="267"/>
          <ac:spMkLst>
            <pc:docMk/>
            <pc:sldMk cId="93756933" sldId="259"/>
            <ac:spMk id="63" creationId="{C14C23C8-0D86-4D9E-A9C7-76291675C442}"/>
          </ac:spMkLst>
        </pc:spChg>
        <pc:spChg chg="add">
          <ac:chgData name="Abhishek Yadav" userId="S::abhiyadav@uchicago.edu::e06cc026-ba2e-4243-88cb-1bc5749dd479" providerId="AD" clId="Web-{51D25FDC-9989-4411-BB5D-689446DA8930}" dt="2020-06-12T00:01:31.635" v="267"/>
          <ac:spMkLst>
            <pc:docMk/>
            <pc:sldMk cId="93756933" sldId="259"/>
            <ac:spMk id="65" creationId="{2B7592FE-10D1-4664-B623-353F47C8DF7F}"/>
          </ac:spMkLst>
        </pc:spChg>
        <pc:spChg chg="add">
          <ac:chgData name="Abhishek Yadav" userId="S::abhiyadav@uchicago.edu::e06cc026-ba2e-4243-88cb-1bc5749dd479" providerId="AD" clId="Web-{51D25FDC-9989-4411-BB5D-689446DA8930}" dt="2020-06-12T00:01:31.635" v="267"/>
          <ac:spMkLst>
            <pc:docMk/>
            <pc:sldMk cId="93756933" sldId="259"/>
            <ac:spMk id="67" creationId="{32248578-C6EF-47FB-8B88-AD65C27452B1}"/>
          </ac:spMkLst>
        </pc:spChg>
        <pc:grpChg chg="add del">
          <ac:chgData name="Abhishek Yadav" userId="S::abhiyadav@uchicago.edu::e06cc026-ba2e-4243-88cb-1bc5749dd479" providerId="AD" clId="Web-{51D25FDC-9989-4411-BB5D-689446DA8930}" dt="2020-06-12T00:00:32.789" v="253"/>
          <ac:grpSpMkLst>
            <pc:docMk/>
            <pc:sldMk cId="93756933" sldId="259"/>
            <ac:grpSpMk id="30" creationId="{9C6E8597-0CCE-4A8A-9326-AA52691A1C81}"/>
          </ac:grpSpMkLst>
        </pc:grpChg>
        <pc:picChg chg="add del mod">
          <ac:chgData name="Abhishek Yadav" userId="S::abhiyadav@uchicago.edu::e06cc026-ba2e-4243-88cb-1bc5749dd479" providerId="AD" clId="Web-{51D25FDC-9989-4411-BB5D-689446DA8930}" dt="2020-06-11T23:50:42.687" v="234"/>
          <ac:picMkLst>
            <pc:docMk/>
            <pc:sldMk cId="93756933" sldId="259"/>
            <ac:picMk id="4" creationId="{5AC3D010-B043-434B-8C6B-5CB2E2E648F9}"/>
          </ac:picMkLst>
        </pc:picChg>
        <pc:picChg chg="add del mod">
          <ac:chgData name="Abhishek Yadav" userId="S::abhiyadav@uchicago.edu::e06cc026-ba2e-4243-88cb-1bc5749dd479" providerId="AD" clId="Web-{51D25FDC-9989-4411-BB5D-689446DA8930}" dt="2020-06-11T23:52:46.114" v="239"/>
          <ac:picMkLst>
            <pc:docMk/>
            <pc:sldMk cId="93756933" sldId="259"/>
            <ac:picMk id="5" creationId="{925E18FC-6543-4484-BEF1-319D379B0677}"/>
          </ac:picMkLst>
        </pc:picChg>
        <pc:picChg chg="add mod ord">
          <ac:chgData name="Abhishek Yadav" userId="S::abhiyadav@uchicago.edu::e06cc026-ba2e-4243-88cb-1bc5749dd479" providerId="AD" clId="Web-{51D25FDC-9989-4411-BB5D-689446DA8930}" dt="2020-06-12T00:01:31.635" v="267"/>
          <ac:picMkLst>
            <pc:docMk/>
            <pc:sldMk cId="93756933" sldId="259"/>
            <ac:picMk id="6" creationId="{64D0BB61-7CF0-4CCC-BFED-E9A8E1625D1D}"/>
          </ac:picMkLst>
        </pc:picChg>
        <pc:picChg chg="add mod ord">
          <ac:chgData name="Abhishek Yadav" userId="S::abhiyadav@uchicago.edu::e06cc026-ba2e-4243-88cb-1bc5749dd479" providerId="AD" clId="Web-{51D25FDC-9989-4411-BB5D-689446DA8930}" dt="2020-06-12T00:01:50.339" v="271" actId="1076"/>
          <ac:picMkLst>
            <pc:docMk/>
            <pc:sldMk cId="93756933" sldId="259"/>
            <ac:picMk id="7" creationId="{7506E4EA-FC54-4C0A-8AB7-D127817BB34B}"/>
          </ac:picMkLst>
        </pc:picChg>
        <pc:picChg chg="add del mod ord">
          <ac:chgData name="Abhishek Yadav" userId="S::abhiyadav@uchicago.edu::e06cc026-ba2e-4243-88cb-1bc5749dd479" providerId="AD" clId="Web-{51D25FDC-9989-4411-BB5D-689446DA8930}" dt="2020-06-12T00:01:02.977" v="265"/>
          <ac:picMkLst>
            <pc:docMk/>
            <pc:sldMk cId="93756933" sldId="259"/>
            <ac:picMk id="9" creationId="{D29AE01D-C1A1-4E81-8384-8CA960BBB54D}"/>
          </ac:picMkLst>
        </pc:picChg>
        <pc:picChg chg="add mod">
          <ac:chgData name="Abhishek Yadav" userId="S::abhiyadav@uchicago.edu::e06cc026-ba2e-4243-88cb-1bc5749dd479" providerId="AD" clId="Web-{51D25FDC-9989-4411-BB5D-689446DA8930}" dt="2020-06-12T00:01:31.635" v="267"/>
          <ac:picMkLst>
            <pc:docMk/>
            <pc:sldMk cId="93756933" sldId="259"/>
            <ac:picMk id="11" creationId="{FDC400E1-70B8-400B-873B-4B63A0633C2A}"/>
          </ac:picMkLst>
        </pc:picChg>
        <pc:picChg chg="add del">
          <ac:chgData name="Abhishek Yadav" userId="S::abhiyadav@uchicago.edu::e06cc026-ba2e-4243-88cb-1bc5749dd479" providerId="AD" clId="Web-{51D25FDC-9989-4411-BB5D-689446DA8930}" dt="2020-06-12T00:00:26.726" v="249"/>
          <ac:picMkLst>
            <pc:docMk/>
            <pc:sldMk cId="93756933" sldId="259"/>
            <ac:picMk id="14" creationId="{DA6861EE-7660-46C9-80BD-173B8F7454B8}"/>
          </ac:picMkLst>
        </pc:picChg>
      </pc:sldChg>
      <pc:sldChg chg="modSp">
        <pc:chgData name="Abhishek Yadav" userId="S::abhiyadav@uchicago.edu::e06cc026-ba2e-4243-88cb-1bc5749dd479" providerId="AD" clId="Web-{51D25FDC-9989-4411-BB5D-689446DA8930}" dt="2020-06-12T00:11:17.799" v="871" actId="1076"/>
        <pc:sldMkLst>
          <pc:docMk/>
          <pc:sldMk cId="529284295" sldId="280"/>
        </pc:sldMkLst>
        <pc:spChg chg="mod">
          <ac:chgData name="Abhishek Yadav" userId="S::abhiyadav@uchicago.edu::e06cc026-ba2e-4243-88cb-1bc5749dd479" providerId="AD" clId="Web-{51D25FDC-9989-4411-BB5D-689446DA8930}" dt="2020-06-12T00:10:09.296" v="752" actId="20577"/>
          <ac:spMkLst>
            <pc:docMk/>
            <pc:sldMk cId="529284295" sldId="280"/>
            <ac:spMk id="2" creationId="{B59FB19D-A46C-4A9B-A389-7881946D9946}"/>
          </ac:spMkLst>
        </pc:spChg>
        <pc:spChg chg="mod">
          <ac:chgData name="Abhishek Yadav" userId="S::abhiyadav@uchicago.edu::e06cc026-ba2e-4243-88cb-1bc5749dd479" providerId="AD" clId="Web-{51D25FDC-9989-4411-BB5D-689446DA8930}" dt="2020-06-12T00:11:17.799" v="871" actId="1076"/>
          <ac:spMkLst>
            <pc:docMk/>
            <pc:sldMk cId="529284295" sldId="280"/>
            <ac:spMk id="3" creationId="{81D41092-0DE7-4F9A-88D5-A06EFE510370}"/>
          </ac:spMkLst>
        </pc:spChg>
      </pc:sldChg>
      <pc:sldChg chg="del">
        <pc:chgData name="Abhishek Yadav" userId="S::abhiyadav@uchicago.edu::e06cc026-ba2e-4243-88cb-1bc5749dd479" providerId="AD" clId="Web-{51D25FDC-9989-4411-BB5D-689446DA8930}" dt="2020-06-11T23:32:03.923" v="53"/>
        <pc:sldMkLst>
          <pc:docMk/>
          <pc:sldMk cId="3772501960" sldId="281"/>
        </pc:sldMkLst>
      </pc:sldChg>
    </pc:docChg>
  </pc:docChgLst>
  <pc:docChgLst>
    <pc:chgData name="Manaswi Mishra" userId="S::manaswimishra@uchicago.edu::7473c19e-514e-4789-8e37-62206b11297b" providerId="AD" clId="Web-{6F4ED22D-9AA5-8C0A-89A1-62BC970A8720}"/>
    <pc:docChg chg="modSld">
      <pc:chgData name="Manaswi Mishra" userId="S::manaswimishra@uchicago.edu::7473c19e-514e-4789-8e37-62206b11297b" providerId="AD" clId="Web-{6F4ED22D-9AA5-8C0A-89A1-62BC970A8720}" dt="2020-06-12T04:05:34.834" v="11" actId="20577"/>
      <pc:docMkLst>
        <pc:docMk/>
      </pc:docMkLst>
      <pc:sldChg chg="modSp">
        <pc:chgData name="Manaswi Mishra" userId="S::manaswimishra@uchicago.edu::7473c19e-514e-4789-8e37-62206b11297b" providerId="AD" clId="Web-{6F4ED22D-9AA5-8C0A-89A1-62BC970A8720}" dt="2020-06-12T04:05:34.834" v="10" actId="20577"/>
        <pc:sldMkLst>
          <pc:docMk/>
          <pc:sldMk cId="3653943879" sldId="260"/>
        </pc:sldMkLst>
        <pc:spChg chg="mod">
          <ac:chgData name="Manaswi Mishra" userId="S::manaswimishra@uchicago.edu::7473c19e-514e-4789-8e37-62206b11297b" providerId="AD" clId="Web-{6F4ED22D-9AA5-8C0A-89A1-62BC970A8720}" dt="2020-06-12T04:05:34.834" v="10" actId="20577"/>
          <ac:spMkLst>
            <pc:docMk/>
            <pc:sldMk cId="3653943879" sldId="260"/>
            <ac:spMk id="3" creationId="{81D41092-0DE7-4F9A-88D5-A06EFE510370}"/>
          </ac:spMkLst>
        </pc:spChg>
      </pc:sldChg>
    </pc:docChg>
  </pc:docChgLst>
  <pc:docChgLst>
    <pc:chgData name="Sapna Mishra" userId="S::sdmishra@uchicago.edu::19be62b9-d844-4471-b49e-319f5e84a792" providerId="AD" clId="Web-{4B95A7FD-660B-CD41-92DA-72DE5C5FC33E}"/>
    <pc:docChg chg="modSld">
      <pc:chgData name="Sapna Mishra" userId="S::sdmishra@uchicago.edu::19be62b9-d844-4471-b49e-319f5e84a792" providerId="AD" clId="Web-{4B95A7FD-660B-CD41-92DA-72DE5C5FC33E}" dt="2020-06-12T21:13:43.153" v="64" actId="14100"/>
      <pc:docMkLst>
        <pc:docMk/>
      </pc:docMkLst>
      <pc:sldChg chg="modSp">
        <pc:chgData name="Sapna Mishra" userId="S::sdmishra@uchicago.edu::19be62b9-d844-4471-b49e-319f5e84a792" providerId="AD" clId="Web-{4B95A7FD-660B-CD41-92DA-72DE5C5FC33E}" dt="2020-06-12T21:13:43.153" v="64" actId="14100"/>
        <pc:sldMkLst>
          <pc:docMk/>
          <pc:sldMk cId="2807044059" sldId="262"/>
        </pc:sldMkLst>
        <pc:spChg chg="mod">
          <ac:chgData name="Sapna Mishra" userId="S::sdmishra@uchicago.edu::19be62b9-d844-4471-b49e-319f5e84a792" providerId="AD" clId="Web-{4B95A7FD-660B-CD41-92DA-72DE5C5FC33E}" dt="2020-06-12T21:13:10.918" v="62"/>
          <ac:spMkLst>
            <pc:docMk/>
            <pc:sldMk cId="2807044059" sldId="262"/>
            <ac:spMk id="2" creationId="{B59FB19D-A46C-4A9B-A389-7881946D9946}"/>
          </ac:spMkLst>
        </pc:spChg>
        <pc:graphicFrameChg chg="mod modGraphic">
          <ac:chgData name="Sapna Mishra" userId="S::sdmishra@uchicago.edu::19be62b9-d844-4471-b49e-319f5e84a792" providerId="AD" clId="Web-{4B95A7FD-660B-CD41-92DA-72DE5C5FC33E}" dt="2020-06-12T21:13:43.153" v="64" actId="14100"/>
          <ac:graphicFrameMkLst>
            <pc:docMk/>
            <pc:sldMk cId="2807044059" sldId="262"/>
            <ac:graphicFrameMk id="24" creationId="{C8202617-736B-4C66-B6A4-D90F4426580A}"/>
          </ac:graphicFrameMkLst>
        </pc:graphicFrameChg>
      </pc:sldChg>
    </pc:docChg>
  </pc:docChgLst>
  <pc:docChgLst>
    <pc:chgData name="Sapna Mishra" userId="S::sdmishra@uchicago.edu::19be62b9-d844-4471-b49e-319f5e84a792" providerId="AD" clId="Web-{17658109-D5AA-7715-4F93-E42C390531F7}"/>
    <pc:docChg chg="addSld modSld sldOrd">
      <pc:chgData name="Sapna Mishra" userId="S::sdmishra@uchicago.edu::19be62b9-d844-4471-b49e-319f5e84a792" providerId="AD" clId="Web-{17658109-D5AA-7715-4F93-E42C390531F7}" dt="2020-06-12T19:20:43.926" v="256"/>
      <pc:docMkLst>
        <pc:docMk/>
      </pc:docMkLst>
      <pc:sldChg chg="addSp delSp modSp">
        <pc:chgData name="Sapna Mishra" userId="S::sdmishra@uchicago.edu::19be62b9-d844-4471-b49e-319f5e84a792" providerId="AD" clId="Web-{17658109-D5AA-7715-4F93-E42C390531F7}" dt="2020-06-12T18:53:04.150" v="8"/>
        <pc:sldMkLst>
          <pc:docMk/>
          <pc:sldMk cId="2807044059" sldId="262"/>
        </pc:sldMkLst>
        <pc:spChg chg="mod">
          <ac:chgData name="Sapna Mishra" userId="S::sdmishra@uchicago.edu::19be62b9-d844-4471-b49e-319f5e84a792" providerId="AD" clId="Web-{17658109-D5AA-7715-4F93-E42C390531F7}" dt="2020-06-12T18:53:04.150" v="8"/>
          <ac:spMkLst>
            <pc:docMk/>
            <pc:sldMk cId="2807044059" sldId="262"/>
            <ac:spMk id="2" creationId="{B59FB19D-A46C-4A9B-A389-7881946D9946}"/>
          </ac:spMkLst>
        </pc:spChg>
        <pc:spChg chg="add del">
          <ac:chgData name="Sapna Mishra" userId="S::sdmishra@uchicago.edu::19be62b9-d844-4471-b49e-319f5e84a792" providerId="AD" clId="Web-{17658109-D5AA-7715-4F93-E42C390531F7}" dt="2020-06-12T18:53:04.150" v="8"/>
          <ac:spMkLst>
            <pc:docMk/>
            <pc:sldMk cId="2807044059" sldId="262"/>
            <ac:spMk id="26" creationId="{46C2E80F-49A6-4372-B103-219D417A55ED}"/>
          </ac:spMkLst>
        </pc:spChg>
        <pc:spChg chg="del">
          <ac:chgData name="Sapna Mishra" userId="S::sdmishra@uchicago.edu::19be62b9-d844-4471-b49e-319f5e84a792" providerId="AD" clId="Web-{17658109-D5AA-7715-4F93-E42C390531F7}" dt="2020-06-12T18:52:23.805" v="0"/>
          <ac:spMkLst>
            <pc:docMk/>
            <pc:sldMk cId="2807044059" sldId="262"/>
            <ac:spMk id="28" creationId="{3A5B4632-C963-4296-86F0-79AA9EA5AE98}"/>
          </ac:spMkLst>
        </pc:spChg>
        <pc:graphicFrameChg chg="mod modGraphic">
          <ac:chgData name="Sapna Mishra" userId="S::sdmishra@uchicago.edu::19be62b9-d844-4471-b49e-319f5e84a792" providerId="AD" clId="Web-{17658109-D5AA-7715-4F93-E42C390531F7}" dt="2020-06-12T18:53:04.150" v="8"/>
          <ac:graphicFrameMkLst>
            <pc:docMk/>
            <pc:sldMk cId="2807044059" sldId="262"/>
            <ac:graphicFrameMk id="24" creationId="{C8202617-736B-4C66-B6A4-D90F4426580A}"/>
          </ac:graphicFrameMkLst>
        </pc:graphicFrameChg>
      </pc:sldChg>
      <pc:sldChg chg="modSp ord">
        <pc:chgData name="Sapna Mishra" userId="S::sdmishra@uchicago.edu::19be62b9-d844-4471-b49e-319f5e84a792" providerId="AD" clId="Web-{17658109-D5AA-7715-4F93-E42C390531F7}" dt="2020-06-12T19:20:05.831" v="249" actId="1076"/>
        <pc:sldMkLst>
          <pc:docMk/>
          <pc:sldMk cId="999972814" sldId="269"/>
        </pc:sldMkLst>
        <pc:picChg chg="mod">
          <ac:chgData name="Sapna Mishra" userId="S::sdmishra@uchicago.edu::19be62b9-d844-4471-b49e-319f5e84a792" providerId="AD" clId="Web-{17658109-D5AA-7715-4F93-E42C390531F7}" dt="2020-06-12T19:20:05.831" v="249" actId="1076"/>
          <ac:picMkLst>
            <pc:docMk/>
            <pc:sldMk cId="999972814" sldId="269"/>
            <ac:picMk id="3" creationId="{D9C8154C-6898-4D78-B3FD-69A51236DFDB}"/>
          </ac:picMkLst>
        </pc:picChg>
      </pc:sldChg>
      <pc:sldChg chg="modSp">
        <pc:chgData name="Sapna Mishra" userId="S::sdmishra@uchicago.edu::19be62b9-d844-4471-b49e-319f5e84a792" providerId="AD" clId="Web-{17658109-D5AA-7715-4F93-E42C390531F7}" dt="2020-06-12T19:12:41.112" v="248" actId="20577"/>
        <pc:sldMkLst>
          <pc:docMk/>
          <pc:sldMk cId="2815067371" sldId="272"/>
        </pc:sldMkLst>
        <pc:graphicFrameChg chg="modGraphic">
          <ac:chgData name="Sapna Mishra" userId="S::sdmishra@uchicago.edu::19be62b9-d844-4471-b49e-319f5e84a792" providerId="AD" clId="Web-{17658109-D5AA-7715-4F93-E42C390531F7}" dt="2020-06-12T19:12:41.112" v="248" actId="20577"/>
          <ac:graphicFrameMkLst>
            <pc:docMk/>
            <pc:sldMk cId="2815067371" sldId="272"/>
            <ac:graphicFrameMk id="5" creationId="{9192D0CD-067A-40C9-9E06-E0CC43875ACA}"/>
          </ac:graphicFrameMkLst>
        </pc:graphicFrameChg>
      </pc:sldChg>
      <pc:sldChg chg="modSp">
        <pc:chgData name="Sapna Mishra" userId="S::sdmishra@uchicago.edu::19be62b9-d844-4471-b49e-319f5e84a792" providerId="AD" clId="Web-{17658109-D5AA-7715-4F93-E42C390531F7}" dt="2020-06-12T18:57:30.034" v="13" actId="20577"/>
        <pc:sldMkLst>
          <pc:docMk/>
          <pc:sldMk cId="1355990062" sldId="285"/>
        </pc:sldMkLst>
        <pc:spChg chg="mod">
          <ac:chgData name="Sapna Mishra" userId="S::sdmishra@uchicago.edu::19be62b9-d844-4471-b49e-319f5e84a792" providerId="AD" clId="Web-{17658109-D5AA-7715-4F93-E42C390531F7}" dt="2020-06-12T18:57:30.034" v="13" actId="20577"/>
          <ac:spMkLst>
            <pc:docMk/>
            <pc:sldMk cId="1355990062" sldId="285"/>
            <ac:spMk id="2" creationId="{B59FB19D-A46C-4A9B-A389-7881946D9946}"/>
          </ac:spMkLst>
        </pc:spChg>
      </pc:sldChg>
      <pc:sldChg chg="addSp delSp modSp new mod ord setBg">
        <pc:chgData name="Sapna Mishra" userId="S::sdmishra@uchicago.edu::19be62b9-d844-4471-b49e-319f5e84a792" providerId="AD" clId="Web-{17658109-D5AA-7715-4F93-E42C390531F7}" dt="2020-06-12T19:20:43.926" v="256"/>
        <pc:sldMkLst>
          <pc:docMk/>
          <pc:sldMk cId="4113532074" sldId="290"/>
        </pc:sldMkLst>
        <pc:spChg chg="add del mod">
          <ac:chgData name="Sapna Mishra" userId="S::sdmishra@uchicago.edu::19be62b9-d844-4471-b49e-319f5e84a792" providerId="AD" clId="Web-{17658109-D5AA-7715-4F93-E42C390531F7}" dt="2020-06-12T19:20:29.800" v="252" actId="20577"/>
          <ac:spMkLst>
            <pc:docMk/>
            <pc:sldMk cId="4113532074" sldId="290"/>
            <ac:spMk id="2" creationId="{538C10B9-8D96-42A5-9600-DE65D5483DB7}"/>
          </ac:spMkLst>
        </pc:spChg>
        <pc:spChg chg="del">
          <ac:chgData name="Sapna Mishra" userId="S::sdmishra@uchicago.edu::19be62b9-d844-4471-b49e-319f5e84a792" providerId="AD" clId="Web-{17658109-D5AA-7715-4F93-E42C390531F7}" dt="2020-06-12T19:04:42.362" v="16"/>
          <ac:spMkLst>
            <pc:docMk/>
            <pc:sldMk cId="4113532074" sldId="290"/>
            <ac:spMk id="3" creationId="{B6195C19-DAEE-4351-972B-B59E141183AA}"/>
          </ac:spMkLst>
        </pc:spChg>
        <pc:spChg chg="add del mod">
          <ac:chgData name="Sapna Mishra" userId="S::sdmishra@uchicago.edu::19be62b9-d844-4471-b49e-319f5e84a792" providerId="AD" clId="Web-{17658109-D5AA-7715-4F93-E42C390531F7}" dt="2020-06-12T19:06:35.334" v="21"/>
          <ac:spMkLst>
            <pc:docMk/>
            <pc:sldMk cId="4113532074" sldId="290"/>
            <ac:spMk id="6" creationId="{E6EE06DB-372E-4F14-8C08-E4459CED7C22}"/>
          </ac:spMkLst>
        </pc:spChg>
        <pc:spChg chg="add mod">
          <ac:chgData name="Sapna Mishra" userId="S::sdmishra@uchicago.edu::19be62b9-d844-4471-b49e-319f5e84a792" providerId="AD" clId="Web-{17658109-D5AA-7715-4F93-E42C390531F7}" dt="2020-06-12T19:20:33.175" v="255" actId="1076"/>
          <ac:spMkLst>
            <pc:docMk/>
            <pc:sldMk cId="4113532074" sldId="290"/>
            <ac:spMk id="8" creationId="{1DB9802A-089C-47B5-8F5C-D0185EF96312}"/>
          </ac:spMkLst>
        </pc:spChg>
        <pc:spChg chg="add del">
          <ac:chgData name="Sapna Mishra" userId="S::sdmishra@uchicago.edu::19be62b9-d844-4471-b49e-319f5e84a792" providerId="AD" clId="Web-{17658109-D5AA-7715-4F93-E42C390531F7}" dt="2020-06-12T19:05:40.457" v="19"/>
          <ac:spMkLst>
            <pc:docMk/>
            <pc:sldMk cId="4113532074" sldId="290"/>
            <ac:spMk id="9" creationId="{46D6306C-ED4F-4AAE-B4A5-EEA6AFAD726E}"/>
          </ac:spMkLst>
        </pc:spChg>
        <pc:spChg chg="add del">
          <ac:chgData name="Sapna Mishra" userId="S::sdmishra@uchicago.edu::19be62b9-d844-4471-b49e-319f5e84a792" providerId="AD" clId="Web-{17658109-D5AA-7715-4F93-E42C390531F7}" dt="2020-06-12T19:05:40.457" v="19"/>
          <ac:spMkLst>
            <pc:docMk/>
            <pc:sldMk cId="4113532074" sldId="290"/>
            <ac:spMk id="11" creationId="{0EC5361D-F897-4856-B945-0455A365EB24}"/>
          </ac:spMkLst>
        </pc:spChg>
        <pc:spChg chg="add del">
          <ac:chgData name="Sapna Mishra" userId="S::sdmishra@uchicago.edu::19be62b9-d844-4471-b49e-319f5e84a792" providerId="AD" clId="Web-{17658109-D5AA-7715-4F93-E42C390531F7}" dt="2020-06-12T19:10:32.686" v="192"/>
          <ac:spMkLst>
            <pc:docMk/>
            <pc:sldMk cId="4113532074" sldId="290"/>
            <ac:spMk id="12" creationId="{16C5FA50-8D52-4617-AF91-5C7B1C8352F1}"/>
          </ac:spMkLst>
        </pc:spChg>
        <pc:spChg chg="add del">
          <ac:chgData name="Sapna Mishra" userId="S::sdmishra@uchicago.edu::19be62b9-d844-4471-b49e-319f5e84a792" providerId="AD" clId="Web-{17658109-D5AA-7715-4F93-E42C390531F7}" dt="2020-06-12T19:05:40.457" v="19"/>
          <ac:spMkLst>
            <pc:docMk/>
            <pc:sldMk cId="4113532074" sldId="290"/>
            <ac:spMk id="13" creationId="{4508C0C5-2268-42B5-B3C8-4D0899E05F8C}"/>
          </ac:spMkLst>
        </pc:spChg>
        <pc:spChg chg="add del">
          <ac:chgData name="Sapna Mishra" userId="S::sdmishra@uchicago.edu::19be62b9-d844-4471-b49e-319f5e84a792" providerId="AD" clId="Web-{17658109-D5AA-7715-4F93-E42C390531F7}" dt="2020-06-12T19:10:32.686" v="192"/>
          <ac:spMkLst>
            <pc:docMk/>
            <pc:sldMk cId="4113532074" sldId="290"/>
            <ac:spMk id="14" creationId="{E223798C-12AD-4B0C-A50C-D676347D67CF}"/>
          </ac:spMkLst>
        </pc:spChg>
        <pc:spChg chg="add del">
          <ac:chgData name="Sapna Mishra" userId="S::sdmishra@uchicago.edu::19be62b9-d844-4471-b49e-319f5e84a792" providerId="AD" clId="Web-{17658109-D5AA-7715-4F93-E42C390531F7}" dt="2020-06-12T19:05:40.457" v="19"/>
          <ac:spMkLst>
            <pc:docMk/>
            <pc:sldMk cId="4113532074" sldId="290"/>
            <ac:spMk id="15" creationId="{141ACBDB-38F8-4B34-8183-BD95B4E55A62}"/>
          </ac:spMkLst>
        </pc:spChg>
        <pc:spChg chg="add del">
          <ac:chgData name="Sapna Mishra" userId="S::sdmishra@uchicago.edu::19be62b9-d844-4471-b49e-319f5e84a792" providerId="AD" clId="Web-{17658109-D5AA-7715-4F93-E42C390531F7}" dt="2020-06-12T19:10:46.311" v="194"/>
          <ac:spMkLst>
            <pc:docMk/>
            <pc:sldMk cId="4113532074" sldId="290"/>
            <ac:spMk id="16" creationId="{C54E737A-268C-415B-9B1C-219CAE59BB87}"/>
          </ac:spMkLst>
        </pc:spChg>
        <pc:spChg chg="add del">
          <ac:chgData name="Sapna Mishra" userId="S::sdmishra@uchicago.edu::19be62b9-d844-4471-b49e-319f5e84a792" providerId="AD" clId="Web-{17658109-D5AA-7715-4F93-E42C390531F7}" dt="2020-06-12T19:05:40.457" v="19"/>
          <ac:spMkLst>
            <pc:docMk/>
            <pc:sldMk cId="4113532074" sldId="290"/>
            <ac:spMk id="17" creationId="{DE00DB52-3455-4E2F-867B-A6D0516E175B}"/>
          </ac:spMkLst>
        </pc:spChg>
        <pc:spChg chg="add">
          <ac:chgData name="Sapna Mishra" userId="S::sdmishra@uchicago.edu::19be62b9-d844-4471-b49e-319f5e84a792" providerId="AD" clId="Web-{17658109-D5AA-7715-4F93-E42C390531F7}" dt="2020-06-12T19:10:46.327" v="195"/>
          <ac:spMkLst>
            <pc:docMk/>
            <pc:sldMk cId="4113532074" sldId="290"/>
            <ac:spMk id="18" creationId="{EBF87945-A001-489F-9D9B-7D9435F0B9CA}"/>
          </ac:spMkLst>
        </pc:spChg>
        <pc:spChg chg="add del">
          <ac:chgData name="Sapna Mishra" userId="S::sdmishra@uchicago.edu::19be62b9-d844-4471-b49e-319f5e84a792" providerId="AD" clId="Web-{17658109-D5AA-7715-4F93-E42C390531F7}" dt="2020-06-12T19:05:40.457" v="19"/>
          <ac:spMkLst>
            <pc:docMk/>
            <pc:sldMk cId="4113532074" sldId="290"/>
            <ac:spMk id="19" creationId="{9E914C83-E0D8-4953-92D5-169D28CB43AE}"/>
          </ac:spMkLst>
        </pc:spChg>
        <pc:spChg chg="add">
          <ac:chgData name="Sapna Mishra" userId="S::sdmishra@uchicago.edu::19be62b9-d844-4471-b49e-319f5e84a792" providerId="AD" clId="Web-{17658109-D5AA-7715-4F93-E42C390531F7}" dt="2020-06-12T19:10:46.327" v="195"/>
          <ac:spMkLst>
            <pc:docMk/>
            <pc:sldMk cId="4113532074" sldId="290"/>
            <ac:spMk id="20" creationId="{EED3347E-FE5D-4E06-9376-7A03A26470CD}"/>
          </ac:spMkLst>
        </pc:spChg>
        <pc:spChg chg="add del">
          <ac:chgData name="Sapna Mishra" userId="S::sdmishra@uchicago.edu::19be62b9-d844-4471-b49e-319f5e84a792" providerId="AD" clId="Web-{17658109-D5AA-7715-4F93-E42C390531F7}" dt="2020-06-12T19:05:40.457" v="19"/>
          <ac:spMkLst>
            <pc:docMk/>
            <pc:sldMk cId="4113532074" sldId="290"/>
            <ac:spMk id="21" creationId="{3512E083-F550-46AF-8490-767ECFD00CB7}"/>
          </ac:spMkLst>
        </pc:spChg>
        <pc:picChg chg="add del mod ord">
          <ac:chgData name="Sapna Mishra" userId="S::sdmishra@uchicago.edu::19be62b9-d844-4471-b49e-319f5e84a792" providerId="AD" clId="Web-{17658109-D5AA-7715-4F93-E42C390531F7}" dt="2020-06-12T19:06:33.709" v="20"/>
          <ac:picMkLst>
            <pc:docMk/>
            <pc:sldMk cId="4113532074" sldId="290"/>
            <ac:picMk id="4" creationId="{8BA7CCF1-1A31-417A-A941-08701C6365D8}"/>
          </ac:picMkLst>
        </pc:picChg>
        <pc:picChg chg="add mod ord">
          <ac:chgData name="Sapna Mishra" userId="S::sdmishra@uchicago.edu::19be62b9-d844-4471-b49e-319f5e84a792" providerId="AD" clId="Web-{17658109-D5AA-7715-4F93-E42C390531F7}" dt="2020-06-12T19:10:46.327" v="195"/>
          <ac:picMkLst>
            <pc:docMk/>
            <pc:sldMk cId="4113532074" sldId="290"/>
            <ac:picMk id="7" creationId="{79ED6BE2-6E74-4B7B-A93A-A2B5E726D81B}"/>
          </ac:picMkLst>
        </pc:picChg>
        <pc:cxnChg chg="add mod">
          <ac:chgData name="Sapna Mishra" userId="S::sdmishra@uchicago.edu::19be62b9-d844-4471-b49e-319f5e84a792" providerId="AD" clId="Web-{17658109-D5AA-7715-4F93-E42C390531F7}" dt="2020-06-12T19:20:30.847" v="254" actId="1076"/>
          <ac:cxnSpMkLst>
            <pc:docMk/>
            <pc:sldMk cId="4113532074" sldId="290"/>
            <ac:cxnSpMk id="10" creationId="{06E22F90-48CA-4E79-81B7-7577BCA0BEFA}"/>
          </ac:cxnSpMkLst>
        </pc:cxnChg>
      </pc:sldChg>
    </pc:docChg>
  </pc:docChgLst>
  <pc:docChgLst>
    <pc:chgData name="Sapna Mishra" userId="S::sdmishra@uchicago.edu::19be62b9-d844-4471-b49e-319f5e84a792" providerId="AD" clId="Web-{6E985250-4BAB-3ABF-798E-B38205932DAC}"/>
    <pc:docChg chg="addSld modSld">
      <pc:chgData name="Sapna Mishra" userId="S::sdmishra@uchicago.edu::19be62b9-d844-4471-b49e-319f5e84a792" providerId="AD" clId="Web-{6E985250-4BAB-3ABF-798E-B38205932DAC}" dt="2020-06-13T01:57:12.328" v="142" actId="1076"/>
      <pc:docMkLst>
        <pc:docMk/>
      </pc:docMkLst>
      <pc:sldChg chg="modSp">
        <pc:chgData name="Sapna Mishra" userId="S::sdmishra@uchicago.edu::19be62b9-d844-4471-b49e-319f5e84a792" providerId="AD" clId="Web-{6E985250-4BAB-3ABF-798E-B38205932DAC}" dt="2020-06-13T00:43:06.345" v="34" actId="20577"/>
        <pc:sldMkLst>
          <pc:docMk/>
          <pc:sldMk cId="2807044059" sldId="262"/>
        </pc:sldMkLst>
        <pc:graphicFrameChg chg="modGraphic">
          <ac:chgData name="Sapna Mishra" userId="S::sdmishra@uchicago.edu::19be62b9-d844-4471-b49e-319f5e84a792" providerId="AD" clId="Web-{6E985250-4BAB-3ABF-798E-B38205932DAC}" dt="2020-06-13T00:43:06.345" v="34" actId="20577"/>
          <ac:graphicFrameMkLst>
            <pc:docMk/>
            <pc:sldMk cId="2807044059" sldId="262"/>
            <ac:graphicFrameMk id="24" creationId="{C8202617-736B-4C66-B6A4-D90F4426580A}"/>
          </ac:graphicFrameMkLst>
        </pc:graphicFrameChg>
      </pc:sldChg>
      <pc:sldChg chg="addSp delSp modSp new mod setBg setClrOvrMap">
        <pc:chgData name="Sapna Mishra" userId="S::sdmishra@uchicago.edu::19be62b9-d844-4471-b49e-319f5e84a792" providerId="AD" clId="Web-{6E985250-4BAB-3ABF-798E-B38205932DAC}" dt="2020-06-13T01:57:12.328" v="142" actId="1076"/>
        <pc:sldMkLst>
          <pc:docMk/>
          <pc:sldMk cId="1276263043" sldId="293"/>
        </pc:sldMkLst>
        <pc:spChg chg="mod ord">
          <ac:chgData name="Sapna Mishra" userId="S::sdmishra@uchicago.edu::19be62b9-d844-4471-b49e-319f5e84a792" providerId="AD" clId="Web-{6E985250-4BAB-3ABF-798E-B38205932DAC}" dt="2020-06-13T01:56:40.781" v="124" actId="1076"/>
          <ac:spMkLst>
            <pc:docMk/>
            <pc:sldMk cId="1276263043" sldId="293"/>
            <ac:spMk id="2" creationId="{B69BC05F-5274-404B-ACFF-328ACCDF906F}"/>
          </ac:spMkLst>
        </pc:spChg>
        <pc:spChg chg="del">
          <ac:chgData name="Sapna Mishra" userId="S::sdmishra@uchicago.edu::19be62b9-d844-4471-b49e-319f5e84a792" providerId="AD" clId="Web-{6E985250-4BAB-3ABF-798E-B38205932DAC}" dt="2020-06-13T00:57:46.255" v="36"/>
          <ac:spMkLst>
            <pc:docMk/>
            <pc:sldMk cId="1276263043" sldId="293"/>
            <ac:spMk id="3" creationId="{30AF1550-C112-4A58-9DCD-072E2C295F4F}"/>
          </ac:spMkLst>
        </pc:spChg>
        <pc:spChg chg="add del mod">
          <ac:chgData name="Sapna Mishra" userId="S::sdmishra@uchicago.edu::19be62b9-d844-4471-b49e-319f5e84a792" providerId="AD" clId="Web-{6E985250-4BAB-3ABF-798E-B38205932DAC}" dt="2020-06-13T01:00:21.355" v="39"/>
          <ac:spMkLst>
            <pc:docMk/>
            <pc:sldMk cId="1276263043" sldId="293"/>
            <ac:spMk id="6" creationId="{3A7FA521-CC94-4FD1-99A0-7FADA355EA6C}"/>
          </ac:spMkLst>
        </pc:spChg>
        <pc:spChg chg="add del">
          <ac:chgData name="Sapna Mishra" userId="S::sdmishra@uchicago.edu::19be62b9-d844-4471-b49e-319f5e84a792" providerId="AD" clId="Web-{6E985250-4BAB-3ABF-798E-B38205932DAC}" dt="2020-06-13T01:56:30.719" v="123"/>
          <ac:spMkLst>
            <pc:docMk/>
            <pc:sldMk cId="1276263043" sldId="293"/>
            <ac:spMk id="16" creationId="{FAF68CB5-D519-4070-A998-B86F0FBCD10C}"/>
          </ac:spMkLst>
        </pc:spChg>
        <pc:spChg chg="add del">
          <ac:chgData name="Sapna Mishra" userId="S::sdmishra@uchicago.edu::19be62b9-d844-4471-b49e-319f5e84a792" providerId="AD" clId="Web-{6E985250-4BAB-3ABF-798E-B38205932DAC}" dt="2020-06-13T01:56:30.719" v="123"/>
          <ac:spMkLst>
            <pc:docMk/>
            <pc:sldMk cId="1276263043" sldId="293"/>
            <ac:spMk id="17" creationId="{D1F1D3A8-9091-461F-84C2-3F30ADE4BA6F}"/>
          </ac:spMkLst>
        </pc:spChg>
        <pc:spChg chg="add del">
          <ac:chgData name="Sapna Mishra" userId="S::sdmishra@uchicago.edu::19be62b9-d844-4471-b49e-319f5e84a792" providerId="AD" clId="Web-{6E985250-4BAB-3ABF-798E-B38205932DAC}" dt="2020-06-13T01:56:30.719" v="123"/>
          <ac:spMkLst>
            <pc:docMk/>
            <pc:sldMk cId="1276263043" sldId="293"/>
            <ac:spMk id="19" creationId="{7586665A-47B3-4AEE-BC94-15D89FF706B3}"/>
          </ac:spMkLst>
        </pc:spChg>
        <pc:picChg chg="add del mod ord">
          <ac:chgData name="Sapna Mishra" userId="S::sdmishra@uchicago.edu::19be62b9-d844-4471-b49e-319f5e84a792" providerId="AD" clId="Web-{6E985250-4BAB-3ABF-798E-B38205932DAC}" dt="2020-06-13T00:57:49.599" v="38"/>
          <ac:picMkLst>
            <pc:docMk/>
            <pc:sldMk cId="1276263043" sldId="293"/>
            <ac:picMk id="4" creationId="{CDF5E7A7-CE3F-4E73-9CD9-C40B8F030EA5}"/>
          </ac:picMkLst>
        </pc:picChg>
        <pc:picChg chg="add mod ord">
          <ac:chgData name="Sapna Mishra" userId="S::sdmishra@uchicago.edu::19be62b9-d844-4471-b49e-319f5e84a792" providerId="AD" clId="Web-{6E985250-4BAB-3ABF-798E-B38205932DAC}" dt="2020-06-13T01:57:09.219" v="140" actId="1076"/>
          <ac:picMkLst>
            <pc:docMk/>
            <pc:sldMk cId="1276263043" sldId="293"/>
            <ac:picMk id="7" creationId="{A5D25643-5FAB-4DA3-AEC1-5E118FDB013C}"/>
          </ac:picMkLst>
        </pc:picChg>
        <pc:picChg chg="add del mod">
          <ac:chgData name="Sapna Mishra" userId="S::sdmishra@uchicago.edu::19be62b9-d844-4471-b49e-319f5e84a792" providerId="AD" clId="Web-{6E985250-4BAB-3ABF-798E-B38205932DAC}" dt="2020-06-13T01:23:40.086" v="90"/>
          <ac:picMkLst>
            <pc:docMk/>
            <pc:sldMk cId="1276263043" sldId="293"/>
            <ac:picMk id="8" creationId="{80045824-5A13-4F7E-A142-975FCE4AD561}"/>
          </ac:picMkLst>
        </pc:picChg>
        <pc:picChg chg="add del mod">
          <ac:chgData name="Sapna Mishra" userId="S::sdmishra@uchicago.edu::19be62b9-d844-4471-b49e-319f5e84a792" providerId="AD" clId="Web-{6E985250-4BAB-3ABF-798E-B38205932DAC}" dt="2020-06-13T01:23:40.086" v="89"/>
          <ac:picMkLst>
            <pc:docMk/>
            <pc:sldMk cId="1276263043" sldId="293"/>
            <ac:picMk id="9" creationId="{EB24ACEB-AA89-4E3B-90BF-5BE2A6163B88}"/>
          </ac:picMkLst>
        </pc:picChg>
        <pc:picChg chg="add mod">
          <ac:chgData name="Sapna Mishra" userId="S::sdmishra@uchicago.edu::19be62b9-d844-4471-b49e-319f5e84a792" providerId="AD" clId="Web-{6E985250-4BAB-3ABF-798E-B38205932DAC}" dt="2020-06-13T01:57:09.235" v="141" actId="1076"/>
          <ac:picMkLst>
            <pc:docMk/>
            <pc:sldMk cId="1276263043" sldId="293"/>
            <ac:picMk id="10" creationId="{06A129FE-C20E-4F76-BE10-5D89E270D239}"/>
          </ac:picMkLst>
        </pc:picChg>
        <pc:picChg chg="add mod ord">
          <ac:chgData name="Sapna Mishra" userId="S::sdmishra@uchicago.edu::19be62b9-d844-4471-b49e-319f5e84a792" providerId="AD" clId="Web-{6E985250-4BAB-3ABF-798E-B38205932DAC}" dt="2020-06-13T01:57:12.328" v="142" actId="1076"/>
          <ac:picMkLst>
            <pc:docMk/>
            <pc:sldMk cId="1276263043" sldId="293"/>
            <ac:picMk id="11" creationId="{B965ACD5-5B8E-4985-9AAF-B943553B9C46}"/>
          </ac:picMkLst>
        </pc:picChg>
        <pc:picChg chg="add del mod">
          <ac:chgData name="Sapna Mishra" userId="S::sdmishra@uchicago.edu::19be62b9-d844-4471-b49e-319f5e84a792" providerId="AD" clId="Web-{6E985250-4BAB-3ABF-798E-B38205932DAC}" dt="2020-06-13T01:25:30.997" v="96"/>
          <ac:picMkLst>
            <pc:docMk/>
            <pc:sldMk cId="1276263043" sldId="293"/>
            <ac:picMk id="12" creationId="{996FB7D5-2558-4F1D-A605-E0D6BFC8E80B}"/>
          </ac:picMkLst>
        </pc:picChg>
        <pc:picChg chg="add mod">
          <ac:chgData name="Sapna Mishra" userId="S::sdmishra@uchicago.edu::19be62b9-d844-4471-b49e-319f5e84a792" providerId="AD" clId="Web-{6E985250-4BAB-3ABF-798E-B38205932DAC}" dt="2020-06-13T01:57:09.188" v="138" actId="1076"/>
          <ac:picMkLst>
            <pc:docMk/>
            <pc:sldMk cId="1276263043" sldId="293"/>
            <ac:picMk id="13" creationId="{D1FB3105-FA08-4207-A3B1-5D2FB6DD4D7D}"/>
          </ac:picMkLst>
        </pc:picChg>
        <pc:cxnChg chg="add del">
          <ac:chgData name="Sapna Mishra" userId="S::sdmishra@uchicago.edu::19be62b9-d844-4471-b49e-319f5e84a792" providerId="AD" clId="Web-{6E985250-4BAB-3ABF-798E-B38205932DAC}" dt="2020-06-13T01:55:48.500" v="119"/>
          <ac:cxnSpMkLst>
            <pc:docMk/>
            <pc:sldMk cId="1276263043" sldId="293"/>
            <ac:cxnSpMk id="15" creationId="{EBAD6A72-88E8-42F7-88B9-CAF744536BE4}"/>
          </ac:cxnSpMkLst>
        </pc:cxnChg>
        <pc:cxnChg chg="add del">
          <ac:chgData name="Sapna Mishra" userId="S::sdmishra@uchicago.edu::19be62b9-d844-4471-b49e-319f5e84a792" providerId="AD" clId="Web-{6E985250-4BAB-3ABF-798E-B38205932DAC}" dt="2020-06-13T01:55:40.390" v="117"/>
          <ac:cxnSpMkLst>
            <pc:docMk/>
            <pc:sldMk cId="1276263043" sldId="293"/>
            <ac:cxnSpMk id="18" creationId="{8733B210-462D-42A4-BA20-36743BB5E686}"/>
          </ac:cxnSpMkLst>
        </pc:cxnChg>
        <pc:cxnChg chg="add del">
          <ac:chgData name="Sapna Mishra" userId="S::sdmishra@uchicago.edu::19be62b9-d844-4471-b49e-319f5e84a792" providerId="AD" clId="Web-{6E985250-4BAB-3ABF-798E-B38205932DAC}" dt="2020-06-13T01:55:48.500" v="119"/>
          <ac:cxnSpMkLst>
            <pc:docMk/>
            <pc:sldMk cId="1276263043" sldId="293"/>
            <ac:cxnSpMk id="20" creationId="{C800968E-0A99-46C4-A9B2-6A63AC66F4B0}"/>
          </ac:cxnSpMkLst>
        </pc:cxnChg>
        <pc:cxnChg chg="add del">
          <ac:chgData name="Sapna Mishra" userId="S::sdmishra@uchicago.edu::19be62b9-d844-4471-b49e-319f5e84a792" providerId="AD" clId="Web-{6E985250-4BAB-3ABF-798E-B38205932DAC}" dt="2020-06-13T01:55:48.500" v="119"/>
          <ac:cxnSpMkLst>
            <pc:docMk/>
            <pc:sldMk cId="1276263043" sldId="293"/>
            <ac:cxnSpMk id="22" creationId="{0627B73E-D784-4780-AA33-DCDFE7DA16ED}"/>
          </ac:cxnSpMkLst>
        </pc:cxnChg>
        <pc:cxnChg chg="add del">
          <ac:chgData name="Sapna Mishra" userId="S::sdmishra@uchicago.edu::19be62b9-d844-4471-b49e-319f5e84a792" providerId="AD" clId="Web-{6E985250-4BAB-3ABF-798E-B38205932DAC}" dt="2020-06-13T01:55:48.500" v="119"/>
          <ac:cxnSpMkLst>
            <pc:docMk/>
            <pc:sldMk cId="1276263043" sldId="293"/>
            <ac:cxnSpMk id="24" creationId="{99FF1850-8D1E-4E84-BD9E-F2E906958502}"/>
          </ac:cxnSpMkLst>
        </pc:cxnChg>
      </pc:sldChg>
    </pc:docChg>
  </pc:docChgLst>
  <pc:docChgLst>
    <pc:chgData name="Abhishek Yadav" userId="S::abhiyadav@uchicago.edu::e06cc026-ba2e-4243-88cb-1bc5749dd479" providerId="AD" clId="Web-{B7F80178-6430-0771-7FC2-6D05C962B06A}"/>
    <pc:docChg chg="modSld">
      <pc:chgData name="Abhishek Yadav" userId="S::abhiyadav@uchicago.edu::e06cc026-ba2e-4243-88cb-1bc5749dd479" providerId="AD" clId="Web-{B7F80178-6430-0771-7FC2-6D05C962B06A}" dt="2020-06-13T05:54:09.903" v="322" actId="20577"/>
      <pc:docMkLst>
        <pc:docMk/>
      </pc:docMkLst>
      <pc:sldChg chg="modSp">
        <pc:chgData name="Abhishek Yadav" userId="S::abhiyadav@uchicago.edu::e06cc026-ba2e-4243-88cb-1bc5749dd479" providerId="AD" clId="Web-{B7F80178-6430-0771-7FC2-6D05C962B06A}" dt="2020-06-13T05:54:08.247" v="320" actId="20577"/>
        <pc:sldMkLst>
          <pc:docMk/>
          <pc:sldMk cId="93756933" sldId="259"/>
        </pc:sldMkLst>
        <pc:spChg chg="mod">
          <ac:chgData name="Abhishek Yadav" userId="S::abhiyadav@uchicago.edu::e06cc026-ba2e-4243-88cb-1bc5749dd479" providerId="AD" clId="Web-{B7F80178-6430-0771-7FC2-6D05C962B06A}" dt="2020-06-13T05:54:08.247" v="320" actId="20577"/>
          <ac:spMkLst>
            <pc:docMk/>
            <pc:sldMk cId="93756933" sldId="259"/>
            <ac:spMk id="3" creationId="{81D41092-0DE7-4F9A-88D5-A06EFE510370}"/>
          </ac:spMkLst>
        </pc:spChg>
      </pc:sldChg>
      <pc:sldChg chg="modSp">
        <pc:chgData name="Abhishek Yadav" userId="S::abhiyadav@uchicago.edu::e06cc026-ba2e-4243-88cb-1bc5749dd479" providerId="AD" clId="Web-{B7F80178-6430-0771-7FC2-6D05C962B06A}" dt="2020-06-13T05:39:37.612" v="17" actId="20577"/>
        <pc:sldMkLst>
          <pc:docMk/>
          <pc:sldMk cId="2471998361" sldId="266"/>
        </pc:sldMkLst>
        <pc:graphicFrameChg chg="modGraphic">
          <ac:chgData name="Abhishek Yadav" userId="S::abhiyadav@uchicago.edu::e06cc026-ba2e-4243-88cb-1bc5749dd479" providerId="AD" clId="Web-{B7F80178-6430-0771-7FC2-6D05C962B06A}" dt="2020-06-13T05:39:37.612" v="17" actId="20577"/>
          <ac:graphicFrameMkLst>
            <pc:docMk/>
            <pc:sldMk cId="2471998361" sldId="266"/>
            <ac:graphicFrameMk id="19" creationId="{76B7403B-9004-45B6-8E1E-B0766D0EA5F8}"/>
          </ac:graphicFrameMkLst>
        </pc:graphicFrameChg>
      </pc:sldChg>
      <pc:sldChg chg="modSp">
        <pc:chgData name="Abhishek Yadav" userId="S::abhiyadav@uchicago.edu::e06cc026-ba2e-4243-88cb-1bc5749dd479" providerId="AD" clId="Web-{B7F80178-6430-0771-7FC2-6D05C962B06A}" dt="2020-06-13T05:53:28.809" v="315" actId="14100"/>
        <pc:sldMkLst>
          <pc:docMk/>
          <pc:sldMk cId="529284295" sldId="280"/>
        </pc:sldMkLst>
        <pc:spChg chg="mod">
          <ac:chgData name="Abhishek Yadav" userId="S::abhiyadav@uchicago.edu::e06cc026-ba2e-4243-88cb-1bc5749dd479" providerId="AD" clId="Web-{B7F80178-6430-0771-7FC2-6D05C962B06A}" dt="2020-06-13T05:53:28.809" v="315" actId="14100"/>
          <ac:spMkLst>
            <pc:docMk/>
            <pc:sldMk cId="529284295" sldId="280"/>
            <ac:spMk id="3" creationId="{81D41092-0DE7-4F9A-88D5-A06EFE510370}"/>
          </ac:spMkLst>
        </pc:spChg>
      </pc:sldChg>
    </pc:docChg>
  </pc:docChgLst>
  <pc:docChgLst>
    <pc:chgData name="Sapna Mishra" userId="S::sdmishra@uchicago.edu::19be62b9-d844-4471-b49e-319f5e84a792" providerId="AD" clId="Web-{FDF3E011-E16A-DF14-36B1-ED2C7246C933}"/>
    <pc:docChg chg="modSld">
      <pc:chgData name="Sapna Mishra" userId="S::sdmishra@uchicago.edu::19be62b9-d844-4471-b49e-319f5e84a792" providerId="AD" clId="Web-{FDF3E011-E16A-DF14-36B1-ED2C7246C933}" dt="2020-06-10T16:09:14.878" v="123" actId="1076"/>
      <pc:docMkLst>
        <pc:docMk/>
      </pc:docMkLst>
      <pc:sldChg chg="modSp">
        <pc:chgData name="Sapna Mishra" userId="S::sdmishra@uchicago.edu::19be62b9-d844-4471-b49e-319f5e84a792" providerId="AD" clId="Web-{FDF3E011-E16A-DF14-36B1-ED2C7246C933}" dt="2020-06-10T14:31:13.216" v="108" actId="20577"/>
        <pc:sldMkLst>
          <pc:docMk/>
          <pc:sldMk cId="185780904" sldId="264"/>
        </pc:sldMkLst>
        <pc:spChg chg="mod">
          <ac:chgData name="Sapna Mishra" userId="S::sdmishra@uchicago.edu::19be62b9-d844-4471-b49e-319f5e84a792" providerId="AD" clId="Web-{FDF3E011-E16A-DF14-36B1-ED2C7246C933}" dt="2020-06-10T14:31:13.216" v="108" actId="20577"/>
          <ac:spMkLst>
            <pc:docMk/>
            <pc:sldMk cId="185780904" sldId="264"/>
            <ac:spMk id="3" creationId="{1821FCF3-DD41-4F36-9005-F25154AD356E}"/>
          </ac:spMkLst>
        </pc:spChg>
      </pc:sldChg>
      <pc:sldChg chg="modSp">
        <pc:chgData name="Sapna Mishra" userId="S::sdmishra@uchicago.edu::19be62b9-d844-4471-b49e-319f5e84a792" providerId="AD" clId="Web-{FDF3E011-E16A-DF14-36B1-ED2C7246C933}" dt="2020-06-10T14:28:53.856" v="57" actId="20577"/>
        <pc:sldMkLst>
          <pc:docMk/>
          <pc:sldMk cId="2471998361" sldId="266"/>
        </pc:sldMkLst>
        <pc:graphicFrameChg chg="modGraphic">
          <ac:chgData name="Sapna Mishra" userId="S::sdmishra@uchicago.edu::19be62b9-d844-4471-b49e-319f5e84a792" providerId="AD" clId="Web-{FDF3E011-E16A-DF14-36B1-ED2C7246C933}" dt="2020-06-10T14:28:53.856" v="57" actId="20577"/>
          <ac:graphicFrameMkLst>
            <pc:docMk/>
            <pc:sldMk cId="2471998361" sldId="266"/>
            <ac:graphicFrameMk id="19" creationId="{76B7403B-9004-45B6-8E1E-B0766D0EA5F8}"/>
          </ac:graphicFrameMkLst>
        </pc:graphicFrameChg>
      </pc:sldChg>
      <pc:sldChg chg="addSp modSp">
        <pc:chgData name="Sapna Mishra" userId="S::sdmishra@uchicago.edu::19be62b9-d844-4471-b49e-319f5e84a792" providerId="AD" clId="Web-{FDF3E011-E16A-DF14-36B1-ED2C7246C933}" dt="2020-06-10T16:08:36.643" v="118" actId="20577"/>
        <pc:sldMkLst>
          <pc:docMk/>
          <pc:sldMk cId="651614380" sldId="274"/>
        </pc:sldMkLst>
        <pc:spChg chg="mod">
          <ac:chgData name="Sapna Mishra" userId="S::sdmishra@uchicago.edu::19be62b9-d844-4471-b49e-319f5e84a792" providerId="AD" clId="Web-{FDF3E011-E16A-DF14-36B1-ED2C7246C933}" dt="2020-06-10T16:08:36.643" v="118" actId="20577"/>
          <ac:spMkLst>
            <pc:docMk/>
            <pc:sldMk cId="651614380" sldId="274"/>
            <ac:spMk id="3" creationId="{81D41092-0DE7-4F9A-88D5-A06EFE510370}"/>
          </ac:spMkLst>
        </pc:spChg>
        <pc:picChg chg="add mod">
          <ac:chgData name="Sapna Mishra" userId="S::sdmishra@uchicago.edu::19be62b9-d844-4471-b49e-319f5e84a792" providerId="AD" clId="Web-{FDF3E011-E16A-DF14-36B1-ED2C7246C933}" dt="2020-06-10T16:07:19.361" v="113" actId="1076"/>
          <ac:picMkLst>
            <pc:docMk/>
            <pc:sldMk cId="651614380" sldId="274"/>
            <ac:picMk id="4" creationId="{A34012C7-719E-4B8C-B6FA-031E9B672A61}"/>
          </ac:picMkLst>
        </pc:picChg>
        <pc:picChg chg="add mod">
          <ac:chgData name="Sapna Mishra" userId="S::sdmishra@uchicago.edu::19be62b9-d844-4471-b49e-319f5e84a792" providerId="AD" clId="Web-{FDF3E011-E16A-DF14-36B1-ED2C7246C933}" dt="2020-06-10T16:07:24.298" v="115" actId="1076"/>
          <ac:picMkLst>
            <pc:docMk/>
            <pc:sldMk cId="651614380" sldId="274"/>
            <ac:picMk id="5" creationId="{25258F85-606C-494B-806F-80F35F9954C5}"/>
          </ac:picMkLst>
        </pc:picChg>
      </pc:sldChg>
      <pc:sldChg chg="addSp delSp modSp">
        <pc:chgData name="Sapna Mishra" userId="S::sdmishra@uchicago.edu::19be62b9-d844-4471-b49e-319f5e84a792" providerId="AD" clId="Web-{FDF3E011-E16A-DF14-36B1-ED2C7246C933}" dt="2020-06-10T16:09:14.878" v="123" actId="1076"/>
        <pc:sldMkLst>
          <pc:docMk/>
          <pc:sldMk cId="1704016059" sldId="277"/>
        </pc:sldMkLst>
        <pc:spChg chg="add del mod">
          <ac:chgData name="Sapna Mishra" userId="S::sdmishra@uchicago.edu::19be62b9-d844-4471-b49e-319f5e84a792" providerId="AD" clId="Web-{FDF3E011-E16A-DF14-36B1-ED2C7246C933}" dt="2020-06-10T16:09:11.660" v="122"/>
          <ac:spMkLst>
            <pc:docMk/>
            <pc:sldMk cId="1704016059" sldId="277"/>
            <ac:spMk id="4" creationId="{448DFE36-DD61-4368-B3D8-4E48B9850CB4}"/>
          </ac:spMkLst>
        </pc:spChg>
        <pc:picChg chg="add mod ord">
          <ac:chgData name="Sapna Mishra" userId="S::sdmishra@uchicago.edu::19be62b9-d844-4471-b49e-319f5e84a792" providerId="AD" clId="Web-{FDF3E011-E16A-DF14-36B1-ED2C7246C933}" dt="2020-06-10T16:09:14.878" v="123" actId="1076"/>
          <ac:picMkLst>
            <pc:docMk/>
            <pc:sldMk cId="1704016059" sldId="277"/>
            <ac:picMk id="5" creationId="{6AFFFAAB-AEC7-48C7-BF3C-2E1D1694FC8B}"/>
          </ac:picMkLst>
        </pc:picChg>
        <pc:picChg chg="del">
          <ac:chgData name="Sapna Mishra" userId="S::sdmishra@uchicago.edu::19be62b9-d844-4471-b49e-319f5e84a792" providerId="AD" clId="Web-{FDF3E011-E16A-DF14-36B1-ED2C7246C933}" dt="2020-06-10T16:09:10.003" v="121"/>
          <ac:picMkLst>
            <pc:docMk/>
            <pc:sldMk cId="1704016059" sldId="277"/>
            <ac:picMk id="6" creationId="{7F73D977-9B4F-40D8-9EA0-ADAE20ECD3A3}"/>
          </ac:picMkLst>
        </pc:picChg>
      </pc:sldChg>
    </pc:docChg>
  </pc:docChgLst>
  <pc:docChgLst>
    <pc:chgData name="Sapna Mishra" userId="S::sdmishra@uchicago.edu::19be62b9-d844-4471-b49e-319f5e84a792" providerId="AD" clId="Web-{39C2F3AB-B2D9-0578-0C5F-CC49FC914356}"/>
    <pc:docChg chg="modSld">
      <pc:chgData name="Sapna Mishra" userId="S::sdmishra@uchicago.edu::19be62b9-d844-4471-b49e-319f5e84a792" providerId="AD" clId="Web-{39C2F3AB-B2D9-0578-0C5F-CC49FC914356}" dt="2020-06-10T03:58:54.260" v="254" actId="20577"/>
      <pc:docMkLst>
        <pc:docMk/>
      </pc:docMkLst>
      <pc:sldChg chg="modSp">
        <pc:chgData name="Sapna Mishra" userId="S::sdmishra@uchicago.edu::19be62b9-d844-4471-b49e-319f5e84a792" providerId="AD" clId="Web-{39C2F3AB-B2D9-0578-0C5F-CC49FC914356}" dt="2020-06-10T03:56:36.508" v="207" actId="20577"/>
        <pc:sldMkLst>
          <pc:docMk/>
          <pc:sldMk cId="93756933" sldId="259"/>
        </pc:sldMkLst>
        <pc:spChg chg="mod">
          <ac:chgData name="Sapna Mishra" userId="S::sdmishra@uchicago.edu::19be62b9-d844-4471-b49e-319f5e84a792" providerId="AD" clId="Web-{39C2F3AB-B2D9-0578-0C5F-CC49FC914356}" dt="2020-06-10T03:56:36.508" v="207" actId="20577"/>
          <ac:spMkLst>
            <pc:docMk/>
            <pc:sldMk cId="93756933" sldId="259"/>
            <ac:spMk id="3" creationId="{81D41092-0DE7-4F9A-88D5-A06EFE510370}"/>
          </ac:spMkLst>
        </pc:spChg>
      </pc:sldChg>
      <pc:sldChg chg="modSp">
        <pc:chgData name="Sapna Mishra" userId="S::sdmishra@uchicago.edu::19be62b9-d844-4471-b49e-319f5e84a792" providerId="AD" clId="Web-{39C2F3AB-B2D9-0578-0C5F-CC49FC914356}" dt="2020-06-10T03:57:15.540" v="244" actId="20577"/>
        <pc:sldMkLst>
          <pc:docMk/>
          <pc:sldMk cId="3653943879" sldId="260"/>
        </pc:sldMkLst>
        <pc:spChg chg="mod">
          <ac:chgData name="Sapna Mishra" userId="S::sdmishra@uchicago.edu::19be62b9-d844-4471-b49e-319f5e84a792" providerId="AD" clId="Web-{39C2F3AB-B2D9-0578-0C5F-CC49FC914356}" dt="2020-06-10T03:57:15.540" v="244" actId="20577"/>
          <ac:spMkLst>
            <pc:docMk/>
            <pc:sldMk cId="3653943879" sldId="260"/>
            <ac:spMk id="3" creationId="{81D41092-0DE7-4F9A-88D5-A06EFE510370}"/>
          </ac:spMkLst>
        </pc:spChg>
      </pc:sldChg>
      <pc:sldChg chg="modSp">
        <pc:chgData name="Sapna Mishra" userId="S::sdmishra@uchicago.edu::19be62b9-d844-4471-b49e-319f5e84a792" providerId="AD" clId="Web-{39C2F3AB-B2D9-0578-0C5F-CC49FC914356}" dt="2020-06-10T03:56:58.633" v="233" actId="20577"/>
        <pc:sldMkLst>
          <pc:docMk/>
          <pc:sldMk cId="185780904" sldId="264"/>
        </pc:sldMkLst>
        <pc:spChg chg="mod">
          <ac:chgData name="Sapna Mishra" userId="S::sdmishra@uchicago.edu::19be62b9-d844-4471-b49e-319f5e84a792" providerId="AD" clId="Web-{39C2F3AB-B2D9-0578-0C5F-CC49FC914356}" dt="2020-06-10T03:56:58.633" v="233" actId="20577"/>
          <ac:spMkLst>
            <pc:docMk/>
            <pc:sldMk cId="185780904" sldId="264"/>
            <ac:spMk id="3" creationId="{1821FCF3-DD41-4F36-9005-F25154AD356E}"/>
          </ac:spMkLst>
        </pc:spChg>
      </pc:sldChg>
      <pc:sldChg chg="modSp">
        <pc:chgData name="Sapna Mishra" userId="S::sdmishra@uchicago.edu::19be62b9-d844-4471-b49e-319f5e84a792" providerId="AD" clId="Web-{39C2F3AB-B2D9-0578-0C5F-CC49FC914356}" dt="2020-06-10T03:58:18.025" v="252" actId="14100"/>
        <pc:sldMkLst>
          <pc:docMk/>
          <pc:sldMk cId="999972814" sldId="269"/>
        </pc:sldMkLst>
        <pc:picChg chg="mod">
          <ac:chgData name="Sapna Mishra" userId="S::sdmishra@uchicago.edu::19be62b9-d844-4471-b49e-319f5e84a792" providerId="AD" clId="Web-{39C2F3AB-B2D9-0578-0C5F-CC49FC914356}" dt="2020-06-10T03:58:18.025" v="252" actId="14100"/>
          <ac:picMkLst>
            <pc:docMk/>
            <pc:sldMk cId="999972814" sldId="269"/>
            <ac:picMk id="4" creationId="{15926C74-FC1F-4D75-830B-BCF844E15569}"/>
          </ac:picMkLst>
        </pc:picChg>
      </pc:sldChg>
      <pc:sldChg chg="modSp">
        <pc:chgData name="Sapna Mishra" userId="S::sdmishra@uchicago.edu::19be62b9-d844-4471-b49e-319f5e84a792" providerId="AD" clId="Web-{39C2F3AB-B2D9-0578-0C5F-CC49FC914356}" dt="2020-06-10T03:58:54.260" v="254" actId="20577"/>
        <pc:sldMkLst>
          <pc:docMk/>
          <pc:sldMk cId="2815067371" sldId="272"/>
        </pc:sldMkLst>
        <pc:graphicFrameChg chg="modGraphic">
          <ac:chgData name="Sapna Mishra" userId="S::sdmishra@uchicago.edu::19be62b9-d844-4471-b49e-319f5e84a792" providerId="AD" clId="Web-{39C2F3AB-B2D9-0578-0C5F-CC49FC914356}" dt="2020-06-10T03:58:54.260" v="254" actId="20577"/>
          <ac:graphicFrameMkLst>
            <pc:docMk/>
            <pc:sldMk cId="2815067371" sldId="272"/>
            <ac:graphicFrameMk id="5" creationId="{9192D0CD-067A-40C9-9E06-E0CC43875ACA}"/>
          </ac:graphicFrameMkLst>
        </pc:graphicFrameChg>
      </pc:sldChg>
    </pc:docChg>
  </pc:docChgLst>
  <pc:docChgLst>
    <pc:chgData name="Sapna Mishra" userId="S::sdmishra@uchicago.edu::19be62b9-d844-4471-b49e-319f5e84a792" providerId="AD" clId="Web-{754B2F48-0D59-C584-069C-7E9999E943C0}"/>
    <pc:docChg chg="addSld delSld modSld sldOrd">
      <pc:chgData name="Sapna Mishra" userId="S::sdmishra@uchicago.edu::19be62b9-d844-4471-b49e-319f5e84a792" providerId="AD" clId="Web-{754B2F48-0D59-C584-069C-7E9999E943C0}" dt="2020-06-10T01:16:22.948" v="316" actId="14100"/>
      <pc:docMkLst>
        <pc:docMk/>
      </pc:docMkLst>
      <pc:sldChg chg="addSp delSp modSp">
        <pc:chgData name="Sapna Mishra" userId="S::sdmishra@uchicago.edu::19be62b9-d844-4471-b49e-319f5e84a792" providerId="AD" clId="Web-{754B2F48-0D59-C584-069C-7E9999E943C0}" dt="2020-06-10T00:47:02.358" v="277"/>
        <pc:sldMkLst>
          <pc:docMk/>
          <pc:sldMk cId="93756933" sldId="259"/>
        </pc:sldMkLst>
        <pc:spChg chg="mod">
          <ac:chgData name="Sapna Mishra" userId="S::sdmishra@uchicago.edu::19be62b9-d844-4471-b49e-319f5e84a792" providerId="AD" clId="Web-{754B2F48-0D59-C584-069C-7E9999E943C0}" dt="2020-06-10T00:47:02.358" v="277"/>
          <ac:spMkLst>
            <pc:docMk/>
            <pc:sldMk cId="93756933" sldId="259"/>
            <ac:spMk id="2" creationId="{B59FB19D-A46C-4A9B-A389-7881946D9946}"/>
          </ac:spMkLst>
        </pc:spChg>
        <pc:spChg chg="add del">
          <ac:chgData name="Sapna Mishra" userId="S::sdmishra@uchicago.edu::19be62b9-d844-4471-b49e-319f5e84a792" providerId="AD" clId="Web-{754B2F48-0D59-C584-069C-7E9999E943C0}" dt="2020-06-10T00:47:02.358" v="277"/>
          <ac:spMkLst>
            <pc:docMk/>
            <pc:sldMk cId="93756933" sldId="259"/>
            <ac:spMk id="3" creationId="{81D41092-0DE7-4F9A-88D5-A06EFE510370}"/>
          </ac:spMkLst>
        </pc:spChg>
        <pc:spChg chg="add del">
          <ac:chgData name="Sapna Mishra" userId="S::sdmishra@uchicago.edu::19be62b9-d844-4471-b49e-319f5e84a792" providerId="AD" clId="Web-{754B2F48-0D59-C584-069C-7E9999E943C0}" dt="2020-06-10T00:47:02.358" v="277"/>
          <ac:spMkLst>
            <pc:docMk/>
            <pc:sldMk cId="93756933" sldId="259"/>
            <ac:spMk id="8" creationId="{4038CB10-1F5C-4D54-9DF7-12586DE5B007}"/>
          </ac:spMkLst>
        </pc:spChg>
        <pc:spChg chg="add del">
          <ac:chgData name="Sapna Mishra" userId="S::sdmishra@uchicago.edu::19be62b9-d844-4471-b49e-319f5e84a792" providerId="AD" clId="Web-{754B2F48-0D59-C584-069C-7E9999E943C0}" dt="2020-06-10T00:47:02.358" v="277"/>
          <ac:spMkLst>
            <pc:docMk/>
            <pc:sldMk cId="93756933" sldId="259"/>
            <ac:spMk id="10" creationId="{73ED6512-6858-4552-B699-9A97FE9A4EA2}"/>
          </ac:spMkLst>
        </pc:spChg>
        <pc:spChg chg="add del">
          <ac:chgData name="Sapna Mishra" userId="S::sdmishra@uchicago.edu::19be62b9-d844-4471-b49e-319f5e84a792" providerId="AD" clId="Web-{754B2F48-0D59-C584-069C-7E9999E943C0}" dt="2020-06-10T00:47:02.358" v="277"/>
          <ac:spMkLst>
            <pc:docMk/>
            <pc:sldMk cId="93756933" sldId="259"/>
            <ac:spMk id="16" creationId="{07E773EB-1EC1-4E49-9DE2-E6F460497242}"/>
          </ac:spMkLst>
        </pc:spChg>
        <pc:graphicFrameChg chg="add del">
          <ac:chgData name="Sapna Mishra" userId="S::sdmishra@uchicago.edu::19be62b9-d844-4471-b49e-319f5e84a792" providerId="AD" clId="Web-{754B2F48-0D59-C584-069C-7E9999E943C0}" dt="2020-06-10T00:47:02.358" v="277"/>
          <ac:graphicFrameMkLst>
            <pc:docMk/>
            <pc:sldMk cId="93756933" sldId="259"/>
            <ac:graphicFrameMk id="12" creationId="{21FF8E9F-4DCF-4954-B072-7EDF72257D9D}"/>
          </ac:graphicFrameMkLst>
        </pc:graphicFrameChg>
      </pc:sldChg>
      <pc:sldChg chg="modSp">
        <pc:chgData name="Sapna Mishra" userId="S::sdmishra@uchicago.edu::19be62b9-d844-4471-b49e-319f5e84a792" providerId="AD" clId="Web-{754B2F48-0D59-C584-069C-7E9999E943C0}" dt="2020-06-10T01:16:22.948" v="316" actId="14100"/>
        <pc:sldMkLst>
          <pc:docMk/>
          <pc:sldMk cId="3653943879" sldId="260"/>
        </pc:sldMkLst>
        <pc:spChg chg="mod">
          <ac:chgData name="Sapna Mishra" userId="S::sdmishra@uchicago.edu::19be62b9-d844-4471-b49e-319f5e84a792" providerId="AD" clId="Web-{754B2F48-0D59-C584-069C-7E9999E943C0}" dt="2020-06-10T01:16:22.948" v="316" actId="14100"/>
          <ac:spMkLst>
            <pc:docMk/>
            <pc:sldMk cId="3653943879" sldId="260"/>
            <ac:spMk id="3" creationId="{81D41092-0DE7-4F9A-88D5-A06EFE510370}"/>
          </ac:spMkLst>
        </pc:spChg>
      </pc:sldChg>
      <pc:sldChg chg="modSp">
        <pc:chgData name="Sapna Mishra" userId="S::sdmishra@uchicago.edu::19be62b9-d844-4471-b49e-319f5e84a792" providerId="AD" clId="Web-{754B2F48-0D59-C584-069C-7E9999E943C0}" dt="2020-06-10T00:44:04.746" v="212" actId="20577"/>
        <pc:sldMkLst>
          <pc:docMk/>
          <pc:sldMk cId="2807044059" sldId="262"/>
        </pc:sldMkLst>
        <pc:spChg chg="mod">
          <ac:chgData name="Sapna Mishra" userId="S::sdmishra@uchicago.edu::19be62b9-d844-4471-b49e-319f5e84a792" providerId="AD" clId="Web-{754B2F48-0D59-C584-069C-7E9999E943C0}" dt="2020-06-10T00:44:04.746" v="212" actId="20577"/>
          <ac:spMkLst>
            <pc:docMk/>
            <pc:sldMk cId="2807044059" sldId="262"/>
            <ac:spMk id="3" creationId="{81D41092-0DE7-4F9A-88D5-A06EFE510370}"/>
          </ac:spMkLst>
        </pc:spChg>
      </pc:sldChg>
      <pc:sldChg chg="addSp delSp modSp">
        <pc:chgData name="Sapna Mishra" userId="S::sdmishra@uchicago.edu::19be62b9-d844-4471-b49e-319f5e84a792" providerId="AD" clId="Web-{754B2F48-0D59-C584-069C-7E9999E943C0}" dt="2020-06-10T00:45:57.748" v="269"/>
        <pc:sldMkLst>
          <pc:docMk/>
          <pc:sldMk cId="318156134" sldId="265"/>
        </pc:sldMkLst>
        <pc:spChg chg="mod">
          <ac:chgData name="Sapna Mishra" userId="S::sdmishra@uchicago.edu::19be62b9-d844-4471-b49e-319f5e84a792" providerId="AD" clId="Web-{754B2F48-0D59-C584-069C-7E9999E943C0}" dt="2020-06-10T00:45:57.748" v="269"/>
          <ac:spMkLst>
            <pc:docMk/>
            <pc:sldMk cId="318156134" sldId="265"/>
            <ac:spMk id="2" creationId="{4399D7D4-8671-4EAD-8952-DAF95900A044}"/>
          </ac:spMkLst>
        </pc:spChg>
        <pc:spChg chg="add">
          <ac:chgData name="Sapna Mishra" userId="S::sdmishra@uchicago.edu::19be62b9-d844-4471-b49e-319f5e84a792" providerId="AD" clId="Web-{754B2F48-0D59-C584-069C-7E9999E943C0}" dt="2020-06-10T00:45:57.748" v="269"/>
          <ac:spMkLst>
            <pc:docMk/>
            <pc:sldMk cId="318156134" sldId="265"/>
            <ac:spMk id="14" creationId="{0F865427-5505-4191-892F-2A6579ABBCFA}"/>
          </ac:spMkLst>
        </pc:spChg>
        <pc:spChg chg="add">
          <ac:chgData name="Sapna Mishra" userId="S::sdmishra@uchicago.edu::19be62b9-d844-4471-b49e-319f5e84a792" providerId="AD" clId="Web-{754B2F48-0D59-C584-069C-7E9999E943C0}" dt="2020-06-10T00:45:57.748" v="269"/>
          <ac:spMkLst>
            <pc:docMk/>
            <pc:sldMk cId="318156134" sldId="265"/>
            <ac:spMk id="16" creationId="{4B8CE5DE-7107-4CA3-8191-2CEA6E9DA2F7}"/>
          </ac:spMkLst>
        </pc:spChg>
        <pc:spChg chg="add">
          <ac:chgData name="Sapna Mishra" userId="S::sdmishra@uchicago.edu::19be62b9-d844-4471-b49e-319f5e84a792" providerId="AD" clId="Web-{754B2F48-0D59-C584-069C-7E9999E943C0}" dt="2020-06-10T00:45:57.748" v="269"/>
          <ac:spMkLst>
            <pc:docMk/>
            <pc:sldMk cId="318156134" sldId="265"/>
            <ac:spMk id="18" creationId="{36FC8A4F-6752-4B8D-9D84-5C23CE3FBC1A}"/>
          </ac:spMkLst>
        </pc:spChg>
        <pc:spChg chg="add">
          <ac:chgData name="Sapna Mishra" userId="S::sdmishra@uchicago.edu::19be62b9-d844-4471-b49e-319f5e84a792" providerId="AD" clId="Web-{754B2F48-0D59-C584-069C-7E9999E943C0}" dt="2020-06-10T00:45:57.748" v="269"/>
          <ac:spMkLst>
            <pc:docMk/>
            <pc:sldMk cId="318156134" sldId="265"/>
            <ac:spMk id="20" creationId="{93D27D98-833D-4025-B20C-FC9C06AA1662}"/>
          </ac:spMkLst>
        </pc:spChg>
        <pc:picChg chg="mod">
          <ac:chgData name="Sapna Mishra" userId="S::sdmishra@uchicago.edu::19be62b9-d844-4471-b49e-319f5e84a792" providerId="AD" clId="Web-{754B2F48-0D59-C584-069C-7E9999E943C0}" dt="2020-06-10T00:45:57.748" v="269"/>
          <ac:picMkLst>
            <pc:docMk/>
            <pc:sldMk cId="318156134" sldId="265"/>
            <ac:picMk id="7" creationId="{22C950FB-24DE-4E35-A0EA-CED90ADEBA58}"/>
          </ac:picMkLst>
        </pc:picChg>
        <pc:picChg chg="del">
          <ac:chgData name="Sapna Mishra" userId="S::sdmishra@uchicago.edu::19be62b9-d844-4471-b49e-319f5e84a792" providerId="AD" clId="Web-{754B2F48-0D59-C584-069C-7E9999E943C0}" dt="2020-06-10T00:45:57.748" v="269"/>
          <ac:picMkLst>
            <pc:docMk/>
            <pc:sldMk cId="318156134" sldId="265"/>
            <ac:picMk id="9" creationId="{AA956DC9-80F1-416D-BB83-2D25B67B60CD}"/>
          </ac:picMkLst>
        </pc:picChg>
      </pc:sldChg>
      <pc:sldChg chg="modSp">
        <pc:chgData name="Sapna Mishra" userId="S::sdmishra@uchicago.edu::19be62b9-d844-4471-b49e-319f5e84a792" providerId="AD" clId="Web-{754B2F48-0D59-C584-069C-7E9999E943C0}" dt="2020-06-10T00:46:42.514" v="274" actId="20577"/>
        <pc:sldMkLst>
          <pc:docMk/>
          <pc:sldMk cId="2471998361" sldId="266"/>
        </pc:sldMkLst>
        <pc:spChg chg="mod">
          <ac:chgData name="Sapna Mishra" userId="S::sdmishra@uchicago.edu::19be62b9-d844-4471-b49e-319f5e84a792" providerId="AD" clId="Web-{754B2F48-0D59-C584-069C-7E9999E943C0}" dt="2020-06-10T00:46:42.514" v="274" actId="20577"/>
          <ac:spMkLst>
            <pc:docMk/>
            <pc:sldMk cId="2471998361" sldId="266"/>
            <ac:spMk id="3" creationId="{7E3B7FF9-4DAE-43C9-BAB6-36AA314DDD26}"/>
          </ac:spMkLst>
        </pc:spChg>
      </pc:sldChg>
      <pc:sldChg chg="modSp">
        <pc:chgData name="Sapna Mishra" userId="S::sdmishra@uchicago.edu::19be62b9-d844-4471-b49e-319f5e84a792" providerId="AD" clId="Web-{754B2F48-0D59-C584-069C-7E9999E943C0}" dt="2020-06-10T00:44:09.668" v="219" actId="20577"/>
        <pc:sldMkLst>
          <pc:docMk/>
          <pc:sldMk cId="963504710" sldId="270"/>
        </pc:sldMkLst>
        <pc:spChg chg="mod">
          <ac:chgData name="Sapna Mishra" userId="S::sdmishra@uchicago.edu::19be62b9-d844-4471-b49e-319f5e84a792" providerId="AD" clId="Web-{754B2F48-0D59-C584-069C-7E9999E943C0}" dt="2020-06-10T00:44:09.668" v="219" actId="20577"/>
          <ac:spMkLst>
            <pc:docMk/>
            <pc:sldMk cId="963504710" sldId="270"/>
            <ac:spMk id="3" creationId="{4F5897B6-80D3-4B36-AA4D-BD4C0A09522D}"/>
          </ac:spMkLst>
        </pc:spChg>
      </pc:sldChg>
      <pc:sldChg chg="modSp ord">
        <pc:chgData name="Sapna Mishra" userId="S::sdmishra@uchicago.edu::19be62b9-d844-4471-b49e-319f5e84a792" providerId="AD" clId="Web-{754B2F48-0D59-C584-069C-7E9999E943C0}" dt="2020-06-10T00:44:34.199" v="239" actId="20577"/>
        <pc:sldMkLst>
          <pc:docMk/>
          <pc:sldMk cId="2236332661" sldId="271"/>
        </pc:sldMkLst>
        <pc:spChg chg="mod">
          <ac:chgData name="Sapna Mishra" userId="S::sdmishra@uchicago.edu::19be62b9-d844-4471-b49e-319f5e84a792" providerId="AD" clId="Web-{754B2F48-0D59-C584-069C-7E9999E943C0}" dt="2020-06-10T00:44:34.199" v="239" actId="20577"/>
          <ac:spMkLst>
            <pc:docMk/>
            <pc:sldMk cId="2236332661" sldId="271"/>
            <ac:spMk id="3" creationId="{9DDA8DAD-C917-43B2-87C0-EB597728B4D2}"/>
          </ac:spMkLst>
        </pc:spChg>
      </pc:sldChg>
      <pc:sldChg chg="modSp">
        <pc:chgData name="Sapna Mishra" userId="S::sdmishra@uchicago.edu::19be62b9-d844-4471-b49e-319f5e84a792" providerId="AD" clId="Web-{754B2F48-0D59-C584-069C-7E9999E943C0}" dt="2020-06-10T00:45:50.217" v="268" actId="20577"/>
        <pc:sldMkLst>
          <pc:docMk/>
          <pc:sldMk cId="2815067371" sldId="272"/>
        </pc:sldMkLst>
        <pc:graphicFrameChg chg="modGraphic">
          <ac:chgData name="Sapna Mishra" userId="S::sdmishra@uchicago.edu::19be62b9-d844-4471-b49e-319f5e84a792" providerId="AD" clId="Web-{754B2F48-0D59-C584-069C-7E9999E943C0}" dt="2020-06-10T00:45:50.217" v="268" actId="20577"/>
          <ac:graphicFrameMkLst>
            <pc:docMk/>
            <pc:sldMk cId="2815067371" sldId="272"/>
            <ac:graphicFrameMk id="5" creationId="{9192D0CD-067A-40C9-9E06-E0CC43875ACA}"/>
          </ac:graphicFrameMkLst>
        </pc:graphicFrameChg>
      </pc:sldChg>
      <pc:sldChg chg="modSp">
        <pc:chgData name="Sapna Mishra" userId="S::sdmishra@uchicago.edu::19be62b9-d844-4471-b49e-319f5e84a792" providerId="AD" clId="Web-{754B2F48-0D59-C584-069C-7E9999E943C0}" dt="2020-06-10T01:16:05.870" v="311" actId="14100"/>
        <pc:sldMkLst>
          <pc:docMk/>
          <pc:sldMk cId="3789172134" sldId="273"/>
        </pc:sldMkLst>
        <pc:spChg chg="mod">
          <ac:chgData name="Sapna Mishra" userId="S::sdmishra@uchicago.edu::19be62b9-d844-4471-b49e-319f5e84a792" providerId="AD" clId="Web-{754B2F48-0D59-C584-069C-7E9999E943C0}" dt="2020-06-10T01:16:05.870" v="311" actId="14100"/>
          <ac:spMkLst>
            <pc:docMk/>
            <pc:sldMk cId="3789172134" sldId="273"/>
            <ac:spMk id="3" creationId="{81D41092-0DE7-4F9A-88D5-A06EFE510370}"/>
          </ac:spMkLst>
        </pc:spChg>
      </pc:sldChg>
      <pc:sldChg chg="modSp">
        <pc:chgData name="Sapna Mishra" userId="S::sdmishra@uchicago.edu::19be62b9-d844-4471-b49e-319f5e84a792" providerId="AD" clId="Web-{754B2F48-0D59-C584-069C-7E9999E943C0}" dt="2020-06-10T01:15:53.245" v="306" actId="20577"/>
        <pc:sldMkLst>
          <pc:docMk/>
          <pc:sldMk cId="651614380" sldId="274"/>
        </pc:sldMkLst>
        <pc:spChg chg="mod">
          <ac:chgData name="Sapna Mishra" userId="S::sdmishra@uchicago.edu::19be62b9-d844-4471-b49e-319f5e84a792" providerId="AD" clId="Web-{754B2F48-0D59-C584-069C-7E9999E943C0}" dt="2020-06-10T01:15:53.245" v="306" actId="20577"/>
          <ac:spMkLst>
            <pc:docMk/>
            <pc:sldMk cId="651614380" sldId="274"/>
            <ac:spMk id="3" creationId="{81D41092-0DE7-4F9A-88D5-A06EFE510370}"/>
          </ac:spMkLst>
        </pc:spChg>
      </pc:sldChg>
      <pc:sldChg chg="addSp delSp modSp new del">
        <pc:chgData name="Sapna Mishra" userId="S::sdmishra@uchicago.edu::19be62b9-d844-4471-b49e-319f5e84a792" providerId="AD" clId="Web-{754B2F48-0D59-C584-069C-7E9999E943C0}" dt="2020-06-10T00:37:20.383" v="37"/>
        <pc:sldMkLst>
          <pc:docMk/>
          <pc:sldMk cId="1453859013" sldId="276"/>
        </pc:sldMkLst>
        <pc:spChg chg="del">
          <ac:chgData name="Sapna Mishra" userId="S::sdmishra@uchicago.edu::19be62b9-d844-4471-b49e-319f5e84a792" providerId="AD" clId="Web-{754B2F48-0D59-C584-069C-7E9999E943C0}" dt="2020-06-10T00:36:46.039" v="29"/>
          <ac:spMkLst>
            <pc:docMk/>
            <pc:sldMk cId="1453859013" sldId="276"/>
            <ac:spMk id="3" creationId="{CD6AAE27-05E7-4716-B431-28C695C6B775}"/>
          </ac:spMkLst>
        </pc:spChg>
        <pc:spChg chg="add mod">
          <ac:chgData name="Sapna Mishra" userId="S::sdmishra@uchicago.edu::19be62b9-d844-4471-b49e-319f5e84a792" providerId="AD" clId="Web-{754B2F48-0D59-C584-069C-7E9999E943C0}" dt="2020-06-10T00:37:09.836" v="33"/>
          <ac:spMkLst>
            <pc:docMk/>
            <pc:sldMk cId="1453859013" sldId="276"/>
            <ac:spMk id="6" creationId="{91FC6433-4BCF-4594-A45A-75AAA3D0949C}"/>
          </ac:spMkLst>
        </pc:spChg>
        <pc:picChg chg="add del mod ord">
          <ac:chgData name="Sapna Mishra" userId="S::sdmishra@uchicago.edu::19be62b9-d844-4471-b49e-319f5e84a792" providerId="AD" clId="Web-{754B2F48-0D59-C584-069C-7E9999E943C0}" dt="2020-06-10T00:37:09.836" v="33"/>
          <ac:picMkLst>
            <pc:docMk/>
            <pc:sldMk cId="1453859013" sldId="276"/>
            <ac:picMk id="4" creationId="{8851FA7F-F2CF-494F-8335-47DCFFEF9284}"/>
          </ac:picMkLst>
        </pc:picChg>
      </pc:sldChg>
      <pc:sldChg chg="addSp delSp modSp add ord replId">
        <pc:chgData name="Sapna Mishra" userId="S::sdmishra@uchicago.edu::19be62b9-d844-4471-b49e-319f5e84a792" providerId="AD" clId="Web-{754B2F48-0D59-C584-069C-7E9999E943C0}" dt="2020-06-10T00:37:28.727" v="38" actId="20577"/>
        <pc:sldMkLst>
          <pc:docMk/>
          <pc:sldMk cId="1704016059" sldId="277"/>
        </pc:sldMkLst>
        <pc:spChg chg="mod">
          <ac:chgData name="Sapna Mishra" userId="S::sdmishra@uchicago.edu::19be62b9-d844-4471-b49e-319f5e84a792" providerId="AD" clId="Web-{754B2F48-0D59-C584-069C-7E9999E943C0}" dt="2020-06-10T00:37:28.727" v="38" actId="20577"/>
          <ac:spMkLst>
            <pc:docMk/>
            <pc:sldMk cId="1704016059" sldId="277"/>
            <ac:spMk id="2" creationId="{9ADBAE73-D25D-467D-9F00-80EB71E48FCA}"/>
          </ac:spMkLst>
        </pc:spChg>
        <pc:spChg chg="add del mod">
          <ac:chgData name="Sapna Mishra" userId="S::sdmishra@uchicago.edu::19be62b9-d844-4471-b49e-319f5e84a792" providerId="AD" clId="Web-{754B2F48-0D59-C584-069C-7E9999E943C0}" dt="2020-06-10T00:37:15.555" v="35"/>
          <ac:spMkLst>
            <pc:docMk/>
            <pc:sldMk cId="1704016059" sldId="277"/>
            <ac:spMk id="5" creationId="{743A1159-902A-4DD2-82AF-F19A6F1C38D1}"/>
          </ac:spMkLst>
        </pc:spChg>
        <pc:picChg chg="del">
          <ac:chgData name="Sapna Mishra" userId="S::sdmishra@uchicago.edu::19be62b9-d844-4471-b49e-319f5e84a792" providerId="AD" clId="Web-{754B2F48-0D59-C584-069C-7E9999E943C0}" dt="2020-06-10T00:37:14.118" v="34"/>
          <ac:picMkLst>
            <pc:docMk/>
            <pc:sldMk cId="1704016059" sldId="277"/>
            <ac:picMk id="4" creationId="{4CBC91BB-8EAD-40EB-94D1-B713743DF218}"/>
          </ac:picMkLst>
        </pc:picChg>
        <pc:picChg chg="add mod ord">
          <ac:chgData name="Sapna Mishra" userId="S::sdmishra@uchicago.edu::19be62b9-d844-4471-b49e-319f5e84a792" providerId="AD" clId="Web-{754B2F48-0D59-C584-069C-7E9999E943C0}" dt="2020-06-10T00:37:17.400" v="36" actId="1076"/>
          <ac:picMkLst>
            <pc:docMk/>
            <pc:sldMk cId="1704016059" sldId="277"/>
            <ac:picMk id="6" creationId="{7F73D977-9B4F-40D8-9EA0-ADAE20ECD3A3}"/>
          </ac:picMkLst>
        </pc:picChg>
      </pc:sldChg>
      <pc:sldChg chg="addSp delSp modSp add ord replId">
        <pc:chgData name="Sapna Mishra" userId="S::sdmishra@uchicago.edu::19be62b9-d844-4471-b49e-319f5e84a792" providerId="AD" clId="Web-{754B2F48-0D59-C584-069C-7E9999E943C0}" dt="2020-06-10T00:38:03.509" v="49"/>
        <pc:sldMkLst>
          <pc:docMk/>
          <pc:sldMk cId="3194024762" sldId="278"/>
        </pc:sldMkLst>
        <pc:spChg chg="mod">
          <ac:chgData name="Sapna Mishra" userId="S::sdmishra@uchicago.edu::19be62b9-d844-4471-b49e-319f5e84a792" providerId="AD" clId="Web-{754B2F48-0D59-C584-069C-7E9999E943C0}" dt="2020-06-10T00:38:01.524" v="45" actId="20577"/>
          <ac:spMkLst>
            <pc:docMk/>
            <pc:sldMk cId="3194024762" sldId="278"/>
            <ac:spMk id="2" creationId="{9ADBAE73-D25D-467D-9F00-80EB71E48FCA}"/>
          </ac:spMkLst>
        </pc:spChg>
        <pc:spChg chg="add del mod">
          <ac:chgData name="Sapna Mishra" userId="S::sdmishra@uchicago.edu::19be62b9-d844-4471-b49e-319f5e84a792" providerId="AD" clId="Web-{754B2F48-0D59-C584-069C-7E9999E943C0}" dt="2020-06-10T00:37:56.886" v="44"/>
          <ac:spMkLst>
            <pc:docMk/>
            <pc:sldMk cId="3194024762" sldId="278"/>
            <ac:spMk id="4" creationId="{691E3429-13B4-4364-85BC-F2A43FDA116C}"/>
          </ac:spMkLst>
        </pc:spChg>
        <pc:spChg chg="add mod">
          <ac:chgData name="Sapna Mishra" userId="S::sdmishra@uchicago.edu::19be62b9-d844-4471-b49e-319f5e84a792" providerId="AD" clId="Web-{754B2F48-0D59-C584-069C-7E9999E943C0}" dt="2020-06-10T00:38:03.509" v="49"/>
          <ac:spMkLst>
            <pc:docMk/>
            <pc:sldMk cId="3194024762" sldId="278"/>
            <ac:spMk id="7" creationId="{F018EDE1-73FA-41A3-97DE-DA795CF4CDD9}"/>
          </ac:spMkLst>
        </pc:spChg>
        <pc:picChg chg="add del mod">
          <ac:chgData name="Sapna Mishra" userId="S::sdmishra@uchicago.edu::19be62b9-d844-4471-b49e-319f5e84a792" providerId="AD" clId="Web-{754B2F48-0D59-C584-069C-7E9999E943C0}" dt="2020-06-10T00:38:03.509" v="49"/>
          <ac:picMkLst>
            <pc:docMk/>
            <pc:sldMk cId="3194024762" sldId="278"/>
            <ac:picMk id="6" creationId="{7F73D977-9B4F-40D8-9EA0-ADAE20ECD3A3}"/>
          </ac:picMkLst>
        </pc:picChg>
      </pc:sldChg>
    </pc:docChg>
  </pc:docChgLst>
  <pc:docChgLst>
    <pc:chgData name="Sapna Mishra" userId="S::sdmishra@uchicago.edu::19be62b9-d844-4471-b49e-319f5e84a792" providerId="AD" clId="Web-{677AC403-2D98-CCC3-C726-5CE768CC4F05}"/>
    <pc:docChg chg="modSld">
      <pc:chgData name="Sapna Mishra" userId="S::sdmishra@uchicago.edu::19be62b9-d844-4471-b49e-319f5e84a792" providerId="AD" clId="Web-{677AC403-2D98-CCC3-C726-5CE768CC4F05}" dt="2020-06-12T18:51:39.798" v="11"/>
      <pc:docMkLst>
        <pc:docMk/>
      </pc:docMkLst>
      <pc:sldChg chg="addSp delSp modSp">
        <pc:chgData name="Sapna Mishra" userId="S::sdmishra@uchicago.edu::19be62b9-d844-4471-b49e-319f5e84a792" providerId="AD" clId="Web-{677AC403-2D98-CCC3-C726-5CE768CC4F05}" dt="2020-06-12T18:51:39.798" v="11"/>
        <pc:sldMkLst>
          <pc:docMk/>
          <pc:sldMk cId="2807044059" sldId="262"/>
        </pc:sldMkLst>
        <pc:spChg chg="mod">
          <ac:chgData name="Sapna Mishra" userId="S::sdmishra@uchicago.edu::19be62b9-d844-4471-b49e-319f5e84a792" providerId="AD" clId="Web-{677AC403-2D98-CCC3-C726-5CE768CC4F05}" dt="2020-06-12T18:51:39.798" v="11"/>
          <ac:spMkLst>
            <pc:docMk/>
            <pc:sldMk cId="2807044059" sldId="262"/>
            <ac:spMk id="2" creationId="{B59FB19D-A46C-4A9B-A389-7881946D9946}"/>
          </ac:spMkLst>
        </pc:spChg>
        <pc:spChg chg="del mod">
          <ac:chgData name="Sapna Mishra" userId="S::sdmishra@uchicago.edu::19be62b9-d844-4471-b49e-319f5e84a792" providerId="AD" clId="Web-{677AC403-2D98-CCC3-C726-5CE768CC4F05}" dt="2020-06-12T18:51:39.798" v="11"/>
          <ac:spMkLst>
            <pc:docMk/>
            <pc:sldMk cId="2807044059" sldId="262"/>
            <ac:spMk id="3" creationId="{81D41092-0DE7-4F9A-88D5-A06EFE510370}"/>
          </ac:spMkLst>
        </pc:spChg>
        <pc:spChg chg="add del">
          <ac:chgData name="Sapna Mishra" userId="S::sdmishra@uchicago.edu::19be62b9-d844-4471-b49e-319f5e84a792" providerId="AD" clId="Web-{677AC403-2D98-CCC3-C726-5CE768CC4F05}" dt="2020-06-12T18:51:39.798" v="11"/>
          <ac:spMkLst>
            <pc:docMk/>
            <pc:sldMk cId="2807044059" sldId="262"/>
            <ac:spMk id="12" creationId="{B775CD93-9DF2-48CB-9F57-1BCA9A46C7FA}"/>
          </ac:spMkLst>
        </pc:spChg>
        <pc:spChg chg="add del">
          <ac:chgData name="Sapna Mishra" userId="S::sdmishra@uchicago.edu::19be62b9-d844-4471-b49e-319f5e84a792" providerId="AD" clId="Web-{677AC403-2D98-CCC3-C726-5CE768CC4F05}" dt="2020-06-12T18:51:39.798" v="11"/>
          <ac:spMkLst>
            <pc:docMk/>
            <pc:sldMk cId="2807044059" sldId="262"/>
            <ac:spMk id="14" creationId="{F7BF8B60-01C5-40A0-93B3-633DE4A59809}"/>
          </ac:spMkLst>
        </pc:spChg>
        <pc:spChg chg="add del">
          <ac:chgData name="Sapna Mishra" userId="S::sdmishra@uchicago.edu::19be62b9-d844-4471-b49e-319f5e84a792" providerId="AD" clId="Web-{677AC403-2D98-CCC3-C726-5CE768CC4F05}" dt="2020-06-12T18:51:39.798" v="11"/>
          <ac:spMkLst>
            <pc:docMk/>
            <pc:sldMk cId="2807044059" sldId="262"/>
            <ac:spMk id="16" creationId="{1C091803-41C2-48E0-9228-5148460C7479}"/>
          </ac:spMkLst>
        </pc:spChg>
        <pc:spChg chg="add del">
          <ac:chgData name="Sapna Mishra" userId="S::sdmishra@uchicago.edu::19be62b9-d844-4471-b49e-319f5e84a792" providerId="AD" clId="Web-{677AC403-2D98-CCC3-C726-5CE768CC4F05}" dt="2020-06-12T18:51:39.798" v="11"/>
          <ac:spMkLst>
            <pc:docMk/>
            <pc:sldMk cId="2807044059" sldId="262"/>
            <ac:spMk id="18" creationId="{CFF60D30-7C5E-4E4D-A537-C74F42FA04B4}"/>
          </ac:spMkLst>
        </pc:spChg>
        <pc:spChg chg="add del">
          <ac:chgData name="Sapna Mishra" userId="S::sdmishra@uchicago.edu::19be62b9-d844-4471-b49e-319f5e84a792" providerId="AD" clId="Web-{677AC403-2D98-CCC3-C726-5CE768CC4F05}" dt="2020-06-12T18:51:39.798" v="11"/>
          <ac:spMkLst>
            <pc:docMk/>
            <pc:sldMk cId="2807044059" sldId="262"/>
            <ac:spMk id="20" creationId="{E186B68C-84BC-4A6E-99D1-EE87483C1349}"/>
          </ac:spMkLst>
        </pc:spChg>
        <pc:spChg chg="add del">
          <ac:chgData name="Sapna Mishra" userId="S::sdmishra@uchicago.edu::19be62b9-d844-4471-b49e-319f5e84a792" providerId="AD" clId="Web-{677AC403-2D98-CCC3-C726-5CE768CC4F05}" dt="2020-06-12T18:51:39.798" v="11"/>
          <ac:spMkLst>
            <pc:docMk/>
            <pc:sldMk cId="2807044059" sldId="262"/>
            <ac:spMk id="22" creationId="{6166C6D1-23AC-49C4-BA07-238E4E9F8CEB}"/>
          </ac:spMkLst>
        </pc:spChg>
        <pc:spChg chg="add del">
          <ac:chgData name="Sapna Mishra" userId="S::sdmishra@uchicago.edu::19be62b9-d844-4471-b49e-319f5e84a792" providerId="AD" clId="Web-{677AC403-2D98-CCC3-C726-5CE768CC4F05}" dt="2020-06-12T18:51:39.688" v="10"/>
          <ac:spMkLst>
            <pc:docMk/>
            <pc:sldMk cId="2807044059" sldId="262"/>
            <ac:spMk id="27" creationId="{907EF6B7-1338-4443-8C46-6A318D952DFD}"/>
          </ac:spMkLst>
        </pc:spChg>
        <pc:spChg chg="add">
          <ac:chgData name="Sapna Mishra" userId="S::sdmishra@uchicago.edu::19be62b9-d844-4471-b49e-319f5e84a792" providerId="AD" clId="Web-{677AC403-2D98-CCC3-C726-5CE768CC4F05}" dt="2020-06-12T18:51:39.798" v="11"/>
          <ac:spMkLst>
            <pc:docMk/>
            <pc:sldMk cId="2807044059" sldId="262"/>
            <ac:spMk id="28" creationId="{3A5B4632-C963-4296-86F0-79AA9EA5AE98}"/>
          </ac:spMkLst>
        </pc:spChg>
        <pc:spChg chg="add del">
          <ac:chgData name="Sapna Mishra" userId="S::sdmishra@uchicago.edu::19be62b9-d844-4471-b49e-319f5e84a792" providerId="AD" clId="Web-{677AC403-2D98-CCC3-C726-5CE768CC4F05}" dt="2020-06-12T18:51:39.688" v="10"/>
          <ac:spMkLst>
            <pc:docMk/>
            <pc:sldMk cId="2807044059" sldId="262"/>
            <ac:spMk id="29" creationId="{DAAE4CDD-124C-4DCF-9584-B6033B545DD5}"/>
          </ac:spMkLst>
        </pc:spChg>
        <pc:spChg chg="add del">
          <ac:chgData name="Sapna Mishra" userId="S::sdmishra@uchicago.edu::19be62b9-d844-4471-b49e-319f5e84a792" providerId="AD" clId="Web-{677AC403-2D98-CCC3-C726-5CE768CC4F05}" dt="2020-06-12T18:51:39.688" v="10"/>
          <ac:spMkLst>
            <pc:docMk/>
            <pc:sldMk cId="2807044059" sldId="262"/>
            <ac:spMk id="31" creationId="{081E4A58-353D-44AE-B2FC-2A74E2E400F7}"/>
          </ac:spMkLst>
        </pc:spChg>
        <pc:graphicFrameChg chg="add">
          <ac:chgData name="Sapna Mishra" userId="S::sdmishra@uchicago.edu::19be62b9-d844-4471-b49e-319f5e84a792" providerId="AD" clId="Web-{677AC403-2D98-CCC3-C726-5CE768CC4F05}" dt="2020-06-12T18:51:39.798" v="11"/>
          <ac:graphicFrameMkLst>
            <pc:docMk/>
            <pc:sldMk cId="2807044059" sldId="262"/>
            <ac:graphicFrameMk id="24" creationId="{C8202617-736B-4C66-B6A4-D90F4426580A}"/>
          </ac:graphicFrameMkLst>
        </pc:graphicFrameChg>
      </pc:sldChg>
      <pc:sldChg chg="addSp delSp modSp">
        <pc:chgData name="Sapna Mishra" userId="S::sdmishra@uchicago.edu::19be62b9-d844-4471-b49e-319f5e84a792" providerId="AD" clId="Web-{677AC403-2D98-CCC3-C726-5CE768CC4F05}" dt="2020-06-12T18:49:33.887" v="8" actId="14100"/>
        <pc:sldMkLst>
          <pc:docMk/>
          <pc:sldMk cId="999972814" sldId="269"/>
        </pc:sldMkLst>
        <pc:spChg chg="del">
          <ac:chgData name="Sapna Mishra" userId="S::sdmishra@uchicago.edu::19be62b9-d844-4471-b49e-319f5e84a792" providerId="AD" clId="Web-{677AC403-2D98-CCC3-C726-5CE768CC4F05}" dt="2020-06-12T18:49:23.012" v="3"/>
          <ac:spMkLst>
            <pc:docMk/>
            <pc:sldMk cId="999972814" sldId="269"/>
            <ac:spMk id="8" creationId="{5F746E86-76C1-4E98-8246-3A6D5BAA3482}"/>
          </ac:spMkLst>
        </pc:spChg>
        <pc:picChg chg="add mod ord">
          <ac:chgData name="Sapna Mishra" userId="S::sdmishra@uchicago.edu::19be62b9-d844-4471-b49e-319f5e84a792" providerId="AD" clId="Web-{677AC403-2D98-CCC3-C726-5CE768CC4F05}" dt="2020-06-12T18:49:33.887" v="8" actId="14100"/>
          <ac:picMkLst>
            <pc:docMk/>
            <pc:sldMk cId="999972814" sldId="269"/>
            <ac:picMk id="3" creationId="{D9C8154C-6898-4D78-B3FD-69A51236DFDB}"/>
          </ac:picMkLst>
        </pc:picChg>
        <pc:picChg chg="del mod">
          <ac:chgData name="Sapna Mishra" userId="S::sdmishra@uchicago.edu::19be62b9-d844-4471-b49e-319f5e84a792" providerId="AD" clId="Web-{677AC403-2D98-CCC3-C726-5CE768CC4F05}" dt="2020-06-12T18:49:21.731" v="2"/>
          <ac:picMkLst>
            <pc:docMk/>
            <pc:sldMk cId="999972814" sldId="269"/>
            <ac:picMk id="4" creationId="{15926C74-FC1F-4D75-830B-BCF844E15569}"/>
          </ac:picMkLst>
        </pc:picChg>
      </pc:sldChg>
    </pc:docChg>
  </pc:docChgLst>
  <pc:docChgLst>
    <pc:chgData name="Manaswi Mishra" userId="S::manaswimishra@uchicago.edu::7473c19e-514e-4789-8e37-62206b11297b" providerId="AD" clId="Web-{DC97A3A5-BBDE-1136-D4C7-FB9E035A7A1D}"/>
    <pc:docChg chg="addSld delSld modSld sldOrd">
      <pc:chgData name="Manaswi Mishra" userId="S::manaswimishra@uchicago.edu::7473c19e-514e-4789-8e37-62206b11297b" providerId="AD" clId="Web-{DC97A3A5-BBDE-1136-D4C7-FB9E035A7A1D}" dt="2020-06-13T00:32:39.734" v="322" actId="20577"/>
      <pc:docMkLst>
        <pc:docMk/>
      </pc:docMkLst>
      <pc:sldChg chg="ord">
        <pc:chgData name="Manaswi Mishra" userId="S::manaswimishra@uchicago.edu::7473c19e-514e-4789-8e37-62206b11297b" providerId="AD" clId="Web-{DC97A3A5-BBDE-1136-D4C7-FB9E035A7A1D}" dt="2020-06-13T00:23:01.527" v="19"/>
        <pc:sldMkLst>
          <pc:docMk/>
          <pc:sldMk cId="1877102758" sldId="268"/>
        </pc:sldMkLst>
      </pc:sldChg>
      <pc:sldChg chg="ord">
        <pc:chgData name="Manaswi Mishra" userId="S::manaswimishra@uchicago.edu::7473c19e-514e-4789-8e37-62206b11297b" providerId="AD" clId="Web-{DC97A3A5-BBDE-1136-D4C7-FB9E035A7A1D}" dt="2020-06-13T00:22:44.137" v="18"/>
        <pc:sldMkLst>
          <pc:docMk/>
          <pc:sldMk cId="2815067371" sldId="272"/>
        </pc:sldMkLst>
      </pc:sldChg>
      <pc:sldChg chg="addSp delSp modSp new add del ord">
        <pc:chgData name="Manaswi Mishra" userId="S::manaswimishra@uchicago.edu::7473c19e-514e-4789-8e37-62206b11297b" providerId="AD" clId="Web-{DC97A3A5-BBDE-1136-D4C7-FB9E035A7A1D}" dt="2020-06-13T00:23:33.231" v="26"/>
        <pc:sldMkLst>
          <pc:docMk/>
          <pc:sldMk cId="2298693768" sldId="291"/>
        </pc:sldMkLst>
        <pc:spChg chg="del">
          <ac:chgData name="Manaswi Mishra" userId="S::manaswimishra@uchicago.edu::7473c19e-514e-4789-8e37-62206b11297b" providerId="AD" clId="Web-{DC97A3A5-BBDE-1136-D4C7-FB9E035A7A1D}" dt="2020-06-13T00:18:44.838" v="2"/>
          <ac:spMkLst>
            <pc:docMk/>
            <pc:sldMk cId="2298693768" sldId="291"/>
            <ac:spMk id="3" creationId="{427F13CB-5F90-4B40-A896-22D8AF581262}"/>
          </ac:spMkLst>
        </pc:spChg>
        <pc:spChg chg="add del mod">
          <ac:chgData name="Manaswi Mishra" userId="S::manaswimishra@uchicago.edu::7473c19e-514e-4789-8e37-62206b11297b" providerId="AD" clId="Web-{DC97A3A5-BBDE-1136-D4C7-FB9E035A7A1D}" dt="2020-06-13T00:21:45.980" v="8"/>
          <ac:spMkLst>
            <pc:docMk/>
            <pc:sldMk cId="2298693768" sldId="291"/>
            <ac:spMk id="6" creationId="{0640DA48-74AC-419E-8BB1-4DCA13BF4F19}"/>
          </ac:spMkLst>
        </pc:spChg>
        <pc:spChg chg="add del mod">
          <ac:chgData name="Manaswi Mishra" userId="S::manaswimishra@uchicago.edu::7473c19e-514e-4789-8e37-62206b11297b" providerId="AD" clId="Web-{DC97A3A5-BBDE-1136-D4C7-FB9E035A7A1D}" dt="2020-06-13T00:22:41.683" v="17"/>
          <ac:spMkLst>
            <pc:docMk/>
            <pc:sldMk cId="2298693768" sldId="291"/>
            <ac:spMk id="9" creationId="{2E66936E-97D5-49C6-A9E1-215CD31875DD}"/>
          </ac:spMkLst>
        </pc:spChg>
        <pc:spChg chg="add mod">
          <ac:chgData name="Manaswi Mishra" userId="S::manaswimishra@uchicago.edu::7473c19e-514e-4789-8e37-62206b11297b" providerId="AD" clId="Web-{DC97A3A5-BBDE-1136-D4C7-FB9E035A7A1D}" dt="2020-06-13T00:23:29.527" v="25"/>
          <ac:spMkLst>
            <pc:docMk/>
            <pc:sldMk cId="2298693768" sldId="291"/>
            <ac:spMk id="11" creationId="{47C186E1-6B57-4F91-AF02-B7864A36ADF8}"/>
          </ac:spMkLst>
        </pc:spChg>
        <pc:picChg chg="add del mod ord">
          <ac:chgData name="Manaswi Mishra" userId="S::manaswimishra@uchicago.edu::7473c19e-514e-4789-8e37-62206b11297b" providerId="AD" clId="Web-{DC97A3A5-BBDE-1136-D4C7-FB9E035A7A1D}" dt="2020-06-13T00:19:04.260" v="3"/>
          <ac:picMkLst>
            <pc:docMk/>
            <pc:sldMk cId="2298693768" sldId="291"/>
            <ac:picMk id="4" creationId="{2F4E97D1-084C-471F-B64E-B7EDA40C908D}"/>
          </ac:picMkLst>
        </pc:picChg>
        <pc:picChg chg="add del mod ord">
          <ac:chgData name="Manaswi Mishra" userId="S::manaswimishra@uchicago.edu::7473c19e-514e-4789-8e37-62206b11297b" providerId="AD" clId="Web-{DC97A3A5-BBDE-1136-D4C7-FB9E035A7A1D}" dt="2020-06-13T00:23:29.527" v="25"/>
          <ac:picMkLst>
            <pc:docMk/>
            <pc:sldMk cId="2298693768" sldId="291"/>
            <ac:picMk id="7" creationId="{1240118C-B26B-4CF5-93FE-276A50889C91}"/>
          </ac:picMkLst>
        </pc:picChg>
      </pc:sldChg>
      <pc:sldChg chg="add del ord replId">
        <pc:chgData name="Manaswi Mishra" userId="S::manaswimishra@uchicago.edu::7473c19e-514e-4789-8e37-62206b11297b" providerId="AD" clId="Web-{DC97A3A5-BBDE-1136-D4C7-FB9E035A7A1D}" dt="2020-06-13T00:23:05.934" v="21"/>
        <pc:sldMkLst>
          <pc:docMk/>
          <pc:sldMk cId="633426425" sldId="292"/>
        </pc:sldMkLst>
      </pc:sldChg>
      <pc:sldChg chg="addSp delSp modSp add ord replId">
        <pc:chgData name="Manaswi Mishra" userId="S::manaswimishra@uchicago.edu::7473c19e-514e-4789-8e37-62206b11297b" providerId="AD" clId="Web-{DC97A3A5-BBDE-1136-D4C7-FB9E035A7A1D}" dt="2020-06-13T00:32:39.734" v="321" actId="20577"/>
        <pc:sldMkLst>
          <pc:docMk/>
          <pc:sldMk cId="1949869615" sldId="292"/>
        </pc:sldMkLst>
        <pc:spChg chg="mod">
          <ac:chgData name="Manaswi Mishra" userId="S::manaswimishra@uchicago.edu::7473c19e-514e-4789-8e37-62206b11297b" providerId="AD" clId="Web-{DC97A3A5-BBDE-1136-D4C7-FB9E035A7A1D}" dt="2020-06-13T00:31:31.608" v="305"/>
          <ac:spMkLst>
            <pc:docMk/>
            <pc:sldMk cId="1949869615" sldId="292"/>
            <ac:spMk id="2" creationId="{B59FB19D-A46C-4A9B-A389-7881946D9946}"/>
          </ac:spMkLst>
        </pc:spChg>
        <pc:spChg chg="mod">
          <ac:chgData name="Manaswi Mishra" userId="S::manaswimishra@uchicago.edu::7473c19e-514e-4789-8e37-62206b11297b" providerId="AD" clId="Web-{DC97A3A5-BBDE-1136-D4C7-FB9E035A7A1D}" dt="2020-06-13T00:32:39.734" v="321" actId="20577"/>
          <ac:spMkLst>
            <pc:docMk/>
            <pc:sldMk cId="1949869615" sldId="292"/>
            <ac:spMk id="3" creationId="{81D41092-0DE7-4F9A-88D5-A06EFE510370}"/>
          </ac:spMkLst>
        </pc:spChg>
        <pc:spChg chg="del">
          <ac:chgData name="Manaswi Mishra" userId="S::manaswimishra@uchicago.edu::7473c19e-514e-4789-8e37-62206b11297b" providerId="AD" clId="Web-{DC97A3A5-BBDE-1136-D4C7-FB9E035A7A1D}" dt="2020-06-13T00:31:31.608" v="305"/>
          <ac:spMkLst>
            <pc:docMk/>
            <pc:sldMk cId="1949869615" sldId="292"/>
            <ac:spMk id="15" creationId="{B775CD93-9DF2-48CB-9F57-1BCA9A46C7FA}"/>
          </ac:spMkLst>
        </pc:spChg>
        <pc:spChg chg="del">
          <ac:chgData name="Manaswi Mishra" userId="S::manaswimishra@uchicago.edu::7473c19e-514e-4789-8e37-62206b11297b" providerId="AD" clId="Web-{DC97A3A5-BBDE-1136-D4C7-FB9E035A7A1D}" dt="2020-06-13T00:31:31.608" v="305"/>
          <ac:spMkLst>
            <pc:docMk/>
            <pc:sldMk cId="1949869615" sldId="292"/>
            <ac:spMk id="17" creationId="{F7BF8B60-01C5-40A0-93B3-633DE4A59809}"/>
          </ac:spMkLst>
        </pc:spChg>
        <pc:spChg chg="del">
          <ac:chgData name="Manaswi Mishra" userId="S::manaswimishra@uchicago.edu::7473c19e-514e-4789-8e37-62206b11297b" providerId="AD" clId="Web-{DC97A3A5-BBDE-1136-D4C7-FB9E035A7A1D}" dt="2020-06-13T00:31:31.608" v="305"/>
          <ac:spMkLst>
            <pc:docMk/>
            <pc:sldMk cId="1949869615" sldId="292"/>
            <ac:spMk id="19" creationId="{1C091803-41C2-48E0-9228-5148460C7479}"/>
          </ac:spMkLst>
        </pc:spChg>
        <pc:spChg chg="del">
          <ac:chgData name="Manaswi Mishra" userId="S::manaswimishra@uchicago.edu::7473c19e-514e-4789-8e37-62206b11297b" providerId="AD" clId="Web-{DC97A3A5-BBDE-1136-D4C7-FB9E035A7A1D}" dt="2020-06-13T00:30:16.108" v="299"/>
          <ac:spMkLst>
            <pc:docMk/>
            <pc:sldMk cId="1949869615" sldId="292"/>
            <ac:spMk id="20" creationId="{E186B68C-84BC-4A6E-99D1-EE87483C1349}"/>
          </ac:spMkLst>
        </pc:spChg>
        <pc:spChg chg="del">
          <ac:chgData name="Manaswi Mishra" userId="S::manaswimishra@uchicago.edu::7473c19e-514e-4789-8e37-62206b11297b" providerId="AD" clId="Web-{DC97A3A5-BBDE-1136-D4C7-FB9E035A7A1D}" dt="2020-06-13T00:31:31.608" v="305"/>
          <ac:spMkLst>
            <pc:docMk/>
            <pc:sldMk cId="1949869615" sldId="292"/>
            <ac:spMk id="21" creationId="{CFF60D30-7C5E-4E4D-A537-C74F42FA04B4}"/>
          </ac:spMkLst>
        </pc:spChg>
        <pc:spChg chg="del">
          <ac:chgData name="Manaswi Mishra" userId="S::manaswimishra@uchicago.edu::7473c19e-514e-4789-8e37-62206b11297b" providerId="AD" clId="Web-{DC97A3A5-BBDE-1136-D4C7-FB9E035A7A1D}" dt="2020-06-13T00:30:16.108" v="298"/>
          <ac:spMkLst>
            <pc:docMk/>
            <pc:sldMk cId="1949869615" sldId="292"/>
            <ac:spMk id="22" creationId="{6166C6D1-23AC-49C4-BA07-238E4E9F8CEB}"/>
          </ac:spMkLst>
        </pc:spChg>
        <pc:spChg chg="add">
          <ac:chgData name="Manaswi Mishra" userId="S::manaswimishra@uchicago.edu::7473c19e-514e-4789-8e37-62206b11297b" providerId="AD" clId="Web-{DC97A3A5-BBDE-1136-D4C7-FB9E035A7A1D}" dt="2020-06-13T00:31:31.608" v="305"/>
          <ac:spMkLst>
            <pc:docMk/>
            <pc:sldMk cId="1949869615" sldId="292"/>
            <ac:spMk id="26" creationId="{7D5D2E51-A652-4FCB-ADE3-8974F2723C34}"/>
          </ac:spMkLst>
        </pc:spChg>
        <pc:spChg chg="add">
          <ac:chgData name="Manaswi Mishra" userId="S::manaswimishra@uchicago.edu::7473c19e-514e-4789-8e37-62206b11297b" providerId="AD" clId="Web-{DC97A3A5-BBDE-1136-D4C7-FB9E035A7A1D}" dt="2020-06-13T00:31:31.608" v="305"/>
          <ac:spMkLst>
            <pc:docMk/>
            <pc:sldMk cId="1949869615" sldId="292"/>
            <ac:spMk id="28" creationId="{08E18253-076D-4D89-968E-FCD8887E2B27}"/>
          </ac:spMkLst>
        </pc:spChg>
        <pc:spChg chg="add">
          <ac:chgData name="Manaswi Mishra" userId="S::manaswimishra@uchicago.edu::7473c19e-514e-4789-8e37-62206b11297b" providerId="AD" clId="Web-{DC97A3A5-BBDE-1136-D4C7-FB9E035A7A1D}" dt="2020-06-13T00:31:31.608" v="305"/>
          <ac:spMkLst>
            <pc:docMk/>
            <pc:sldMk cId="1949869615" sldId="292"/>
            <ac:spMk id="30" creationId="{F6EBCC24-DE3B-4BAD-9624-83E1C2D665DD}"/>
          </ac:spMkLst>
        </pc:spChg>
        <pc:spChg chg="add">
          <ac:chgData name="Manaswi Mishra" userId="S::manaswimishra@uchicago.edu::7473c19e-514e-4789-8e37-62206b11297b" providerId="AD" clId="Web-{DC97A3A5-BBDE-1136-D4C7-FB9E035A7A1D}" dt="2020-06-13T00:31:31.608" v="305"/>
          <ac:spMkLst>
            <pc:docMk/>
            <pc:sldMk cId="1949869615" sldId="292"/>
            <ac:spMk id="32" creationId="{8C07AF1D-AB44-447B-BC2F-DBECCC06C02A}"/>
          </ac:spMkLst>
        </pc:spChg>
        <pc:spChg chg="add">
          <ac:chgData name="Manaswi Mishra" userId="S::manaswimishra@uchicago.edu::7473c19e-514e-4789-8e37-62206b11297b" providerId="AD" clId="Web-{DC97A3A5-BBDE-1136-D4C7-FB9E035A7A1D}" dt="2020-06-13T00:31:31.608" v="305"/>
          <ac:spMkLst>
            <pc:docMk/>
            <pc:sldMk cId="1949869615" sldId="292"/>
            <ac:spMk id="34" creationId="{6FCD70E2-BD62-41E4-975D-E58B07928F6F}"/>
          </ac:spMkLst>
        </pc:spChg>
        <pc:picChg chg="add del mod">
          <ac:chgData name="Manaswi Mishra" userId="S::manaswimishra@uchicago.edu::7473c19e-514e-4789-8e37-62206b11297b" providerId="AD" clId="Web-{DC97A3A5-BBDE-1136-D4C7-FB9E035A7A1D}" dt="2020-06-13T00:27:51.592" v="235"/>
          <ac:picMkLst>
            <pc:docMk/>
            <pc:sldMk cId="1949869615" sldId="292"/>
            <ac:picMk id="4" creationId="{929985A2-BE52-4D2A-902F-D278D213C6B3}"/>
          </ac:picMkLst>
        </pc:picChg>
        <pc:picChg chg="add mod modCrop">
          <ac:chgData name="Manaswi Mishra" userId="S::manaswimishra@uchicago.edu::7473c19e-514e-4789-8e37-62206b11297b" providerId="AD" clId="Web-{DC97A3A5-BBDE-1136-D4C7-FB9E035A7A1D}" dt="2020-06-13T00:31:31.608" v="305"/>
          <ac:picMkLst>
            <pc:docMk/>
            <pc:sldMk cId="1949869615" sldId="292"/>
            <ac:picMk id="5" creationId="{9ADE29C9-E3B6-4A8E-9374-7328D26D1C77}"/>
          </ac:picMkLst>
        </pc:picChg>
        <pc:picChg chg="del">
          <ac:chgData name="Manaswi Mishra" userId="S::manaswimishra@uchicago.edu::7473c19e-514e-4789-8e37-62206b11297b" providerId="AD" clId="Web-{DC97A3A5-BBDE-1136-D4C7-FB9E035A7A1D}" dt="2020-06-13T00:27:26.607" v="231"/>
          <ac:picMkLst>
            <pc:docMk/>
            <pc:sldMk cId="1949869615" sldId="292"/>
            <ac:picMk id="6" creationId="{86C12252-6046-46A3-BBD8-C24002DFE2B4}"/>
          </ac:picMkLst>
        </pc:picChg>
        <pc:picChg chg="del">
          <ac:chgData name="Manaswi Mishra" userId="S::manaswimishra@uchicago.edu::7473c19e-514e-4789-8e37-62206b11297b" providerId="AD" clId="Web-{DC97A3A5-BBDE-1136-D4C7-FB9E035A7A1D}" dt="2020-06-13T00:27:36.091" v="234"/>
          <ac:picMkLst>
            <pc:docMk/>
            <pc:sldMk cId="1949869615" sldId="292"/>
            <ac:picMk id="7" creationId="{9C30C9AC-6989-4943-A52C-7EC1E83B8883}"/>
          </ac:picMkLst>
        </pc:picChg>
        <pc:picChg chg="add mod modCrop">
          <ac:chgData name="Manaswi Mishra" userId="S::manaswimishra@uchicago.edu::7473c19e-514e-4789-8e37-62206b11297b" providerId="AD" clId="Web-{DC97A3A5-BBDE-1136-D4C7-FB9E035A7A1D}" dt="2020-06-13T00:31:44.515" v="310" actId="14100"/>
          <ac:picMkLst>
            <pc:docMk/>
            <pc:sldMk cId="1949869615" sldId="292"/>
            <ac:picMk id="8" creationId="{7F560425-5498-4573-B76B-A7C949E6570B}"/>
          </ac:picMkLst>
        </pc:picChg>
        <pc:picChg chg="add mod ord">
          <ac:chgData name="Manaswi Mishra" userId="S::manaswimishra@uchicago.edu::7473c19e-514e-4789-8e37-62206b11297b" providerId="AD" clId="Web-{DC97A3A5-BBDE-1136-D4C7-FB9E035A7A1D}" dt="2020-06-13T00:31:48.484" v="312" actId="14100"/>
          <ac:picMkLst>
            <pc:docMk/>
            <pc:sldMk cId="1949869615" sldId="292"/>
            <ac:picMk id="9" creationId="{4B1AFFB1-1572-4931-8F9A-54577C44AD41}"/>
          </ac:picMkLst>
        </pc:picChg>
      </pc:sldChg>
    </pc:docChg>
  </pc:docChgLst>
  <pc:docChgLst>
    <pc:chgData name="Sapna Mishra" userId="S::sdmishra@uchicago.edu::19be62b9-d844-4471-b49e-319f5e84a792" providerId="AD" clId="Web-{A8EE93AF-6A0E-BB65-DEEA-8AA5ECE79B01}"/>
    <pc:docChg chg="modSld">
      <pc:chgData name="Sapna Mishra" userId="S::sdmishra@uchicago.edu::19be62b9-d844-4471-b49e-319f5e84a792" providerId="AD" clId="Web-{A8EE93AF-6A0E-BB65-DEEA-8AA5ECE79B01}" dt="2020-06-13T12:56:44.867" v="22" actId="20577"/>
      <pc:docMkLst>
        <pc:docMk/>
      </pc:docMkLst>
      <pc:sldChg chg="modSp">
        <pc:chgData name="Sapna Mishra" userId="S::sdmishra@uchicago.edu::19be62b9-d844-4471-b49e-319f5e84a792" providerId="AD" clId="Web-{A8EE93AF-6A0E-BB65-DEEA-8AA5ECE79B01}" dt="2020-06-13T12:50:13.993" v="14" actId="20577"/>
        <pc:sldMkLst>
          <pc:docMk/>
          <pc:sldMk cId="2807044059" sldId="262"/>
        </pc:sldMkLst>
        <pc:graphicFrameChg chg="modGraphic">
          <ac:chgData name="Sapna Mishra" userId="S::sdmishra@uchicago.edu::19be62b9-d844-4471-b49e-319f5e84a792" providerId="AD" clId="Web-{A8EE93AF-6A0E-BB65-DEEA-8AA5ECE79B01}" dt="2020-06-13T12:50:13.993" v="14" actId="20577"/>
          <ac:graphicFrameMkLst>
            <pc:docMk/>
            <pc:sldMk cId="2807044059" sldId="262"/>
            <ac:graphicFrameMk id="24" creationId="{C8202617-736B-4C66-B6A4-D90F4426580A}"/>
          </ac:graphicFrameMkLst>
        </pc:graphicFrameChg>
      </pc:sldChg>
      <pc:sldChg chg="modSp">
        <pc:chgData name="Sapna Mishra" userId="S::sdmishra@uchicago.edu::19be62b9-d844-4471-b49e-319f5e84a792" providerId="AD" clId="Web-{A8EE93AF-6A0E-BB65-DEEA-8AA5ECE79B01}" dt="2020-06-13T12:56:44.867" v="21" actId="20577"/>
        <pc:sldMkLst>
          <pc:docMk/>
          <pc:sldMk cId="2594159721" sldId="279"/>
        </pc:sldMkLst>
        <pc:spChg chg="mod">
          <ac:chgData name="Sapna Mishra" userId="S::sdmishra@uchicago.edu::19be62b9-d844-4471-b49e-319f5e84a792" providerId="AD" clId="Web-{A8EE93AF-6A0E-BB65-DEEA-8AA5ECE79B01}" dt="2020-06-13T12:56:44.867" v="21" actId="20577"/>
          <ac:spMkLst>
            <pc:docMk/>
            <pc:sldMk cId="2594159721" sldId="279"/>
            <ac:spMk id="3" creationId="{0AF2A4C2-83D6-40AD-8F2A-3BCA14BD88A5}"/>
          </ac:spMkLst>
        </pc:spChg>
      </pc:sldChg>
    </pc:docChg>
  </pc:docChgLst>
  <pc:docChgLst>
    <pc:chgData name="Manaswi Mishra" userId="S::manaswimishra@uchicago.edu::7473c19e-514e-4789-8e37-62206b11297b" providerId="AD" clId="Web-{4057B7B4-287E-6ABA-2573-0475AB88DF0D}"/>
    <pc:docChg chg="modSld">
      <pc:chgData name="Manaswi Mishra" userId="S::manaswimishra@uchicago.edu::7473c19e-514e-4789-8e37-62206b11297b" providerId="AD" clId="Web-{4057B7B4-287E-6ABA-2573-0475AB88DF0D}" dt="2020-06-12T04:28:34.592" v="19"/>
      <pc:docMkLst>
        <pc:docMk/>
      </pc:docMkLst>
      <pc:sldChg chg="addSp delSp modSp">
        <pc:chgData name="Manaswi Mishra" userId="S::manaswimishra@uchicago.edu::7473c19e-514e-4789-8e37-62206b11297b" providerId="AD" clId="Web-{4057B7B4-287E-6ABA-2573-0475AB88DF0D}" dt="2020-06-12T04:28:34.592" v="19"/>
        <pc:sldMkLst>
          <pc:docMk/>
          <pc:sldMk cId="3653943879" sldId="260"/>
        </pc:sldMkLst>
        <pc:spChg chg="del">
          <ac:chgData name="Manaswi Mishra" userId="S::manaswimishra@uchicago.edu::7473c19e-514e-4789-8e37-62206b11297b" providerId="AD" clId="Web-{4057B7B4-287E-6ABA-2573-0475AB88DF0D}" dt="2020-06-12T04:27:35.091" v="12"/>
          <ac:spMkLst>
            <pc:docMk/>
            <pc:sldMk cId="3653943879" sldId="260"/>
            <ac:spMk id="27" creationId="{CFF60D30-7C5E-4E4D-A537-C74F42FA04B4}"/>
          </ac:spMkLst>
        </pc:spChg>
        <pc:spChg chg="del">
          <ac:chgData name="Manaswi Mishra" userId="S::manaswimishra@uchicago.edu::7473c19e-514e-4789-8e37-62206b11297b" providerId="AD" clId="Web-{4057B7B4-287E-6ABA-2573-0475AB88DF0D}" dt="2020-06-12T04:27:00.419" v="7"/>
          <ac:spMkLst>
            <pc:docMk/>
            <pc:sldMk cId="3653943879" sldId="260"/>
            <ac:spMk id="29" creationId="{E186B68C-84BC-4A6E-99D1-EE87483C1349}"/>
          </ac:spMkLst>
        </pc:spChg>
        <pc:spChg chg="del">
          <ac:chgData name="Manaswi Mishra" userId="S::manaswimishra@uchicago.edu::7473c19e-514e-4789-8e37-62206b11297b" providerId="AD" clId="Web-{4057B7B4-287E-6ABA-2573-0475AB88DF0D}" dt="2020-06-12T04:27:00.419" v="6"/>
          <ac:spMkLst>
            <pc:docMk/>
            <pc:sldMk cId="3653943879" sldId="260"/>
            <ac:spMk id="31" creationId="{6166C6D1-23AC-49C4-BA07-238E4E9F8CEB}"/>
          </ac:spMkLst>
        </pc:spChg>
        <pc:picChg chg="del">
          <ac:chgData name="Manaswi Mishra" userId="S::manaswimishra@uchicago.edu::7473c19e-514e-4789-8e37-62206b11297b" providerId="AD" clId="Web-{4057B7B4-287E-6ABA-2573-0475AB88DF0D}" dt="2020-06-12T04:25:58.043" v="4"/>
          <ac:picMkLst>
            <pc:docMk/>
            <pc:sldMk cId="3653943879" sldId="260"/>
            <ac:picMk id="4" creationId="{3C38E853-21EA-48B0-A71E-BD4786FCCC05}"/>
          </ac:picMkLst>
        </pc:picChg>
        <pc:picChg chg="del">
          <ac:chgData name="Manaswi Mishra" userId="S::manaswimishra@uchicago.edu::7473c19e-514e-4789-8e37-62206b11297b" providerId="AD" clId="Web-{4057B7B4-287E-6ABA-2573-0475AB88DF0D}" dt="2020-06-12T04:25:49.778" v="1"/>
          <ac:picMkLst>
            <pc:docMk/>
            <pc:sldMk cId="3653943879" sldId="260"/>
            <ac:picMk id="5" creationId="{6328A755-0898-42D7-954D-192FFBB29D04}"/>
          </ac:picMkLst>
        </pc:picChg>
        <pc:picChg chg="add mod">
          <ac:chgData name="Manaswi Mishra" userId="S::manaswimishra@uchicago.edu::7473c19e-514e-4789-8e37-62206b11297b" providerId="AD" clId="Web-{4057B7B4-287E-6ABA-2573-0475AB88DF0D}" dt="2020-06-12T04:25:55.793" v="3" actId="14100"/>
          <ac:picMkLst>
            <pc:docMk/>
            <pc:sldMk cId="3653943879" sldId="260"/>
            <ac:picMk id="6" creationId="{135478A0-D055-41E5-A7E9-C2E469849C02}"/>
          </ac:picMkLst>
        </pc:picChg>
        <pc:picChg chg="add del mod">
          <ac:chgData name="Manaswi Mishra" userId="S::manaswimishra@uchicago.edu::7473c19e-514e-4789-8e37-62206b11297b" providerId="AD" clId="Web-{4057B7B4-287E-6ABA-2573-0475AB88DF0D}" dt="2020-06-12T04:28:34.592" v="19"/>
          <ac:picMkLst>
            <pc:docMk/>
            <pc:sldMk cId="3653943879" sldId="260"/>
            <ac:picMk id="7" creationId="{451A7158-97AE-435B-A8FD-FDB784F22EE7}"/>
          </ac:picMkLst>
        </pc:picChg>
      </pc:sldChg>
    </pc:docChg>
  </pc:docChgLst>
  <pc:docChgLst>
    <pc:chgData name="Sapna Mishra" userId="S::sdmishra@uchicago.edu::19be62b9-d844-4471-b49e-319f5e84a792" providerId="AD" clId="Web-{16D39D9A-D59B-7606-0643-25ECA3B74A9E}"/>
    <pc:docChg chg="modSld">
      <pc:chgData name="Sapna Mishra" userId="S::sdmishra@uchicago.edu::19be62b9-d844-4471-b49e-319f5e84a792" providerId="AD" clId="Web-{16D39D9A-D59B-7606-0643-25ECA3B74A9E}" dt="2020-06-13T18:11:54.690" v="20" actId="1076"/>
      <pc:docMkLst>
        <pc:docMk/>
      </pc:docMkLst>
      <pc:sldChg chg="modSp">
        <pc:chgData name="Sapna Mishra" userId="S::sdmishra@uchicago.edu::19be62b9-d844-4471-b49e-319f5e84a792" providerId="AD" clId="Web-{16D39D9A-D59B-7606-0643-25ECA3B74A9E}" dt="2020-06-13T17:41:26.593" v="8" actId="20577"/>
        <pc:sldMkLst>
          <pc:docMk/>
          <pc:sldMk cId="2471998361" sldId="266"/>
        </pc:sldMkLst>
        <pc:graphicFrameChg chg="modGraphic">
          <ac:chgData name="Sapna Mishra" userId="S::sdmishra@uchicago.edu::19be62b9-d844-4471-b49e-319f5e84a792" providerId="AD" clId="Web-{16D39D9A-D59B-7606-0643-25ECA3B74A9E}" dt="2020-06-13T17:41:26.593" v="8" actId="20577"/>
          <ac:graphicFrameMkLst>
            <pc:docMk/>
            <pc:sldMk cId="2471998361" sldId="266"/>
            <ac:graphicFrameMk id="19" creationId="{76B7403B-9004-45B6-8E1E-B0766D0EA5F8}"/>
          </ac:graphicFrameMkLst>
        </pc:graphicFrameChg>
      </pc:sldChg>
      <pc:sldChg chg="addSp delSp modSp">
        <pc:chgData name="Sapna Mishra" userId="S::sdmishra@uchicago.edu::19be62b9-d844-4471-b49e-319f5e84a792" providerId="AD" clId="Web-{16D39D9A-D59B-7606-0643-25ECA3B74A9E}" dt="2020-06-13T18:11:54.690" v="20" actId="1076"/>
        <pc:sldMkLst>
          <pc:docMk/>
          <pc:sldMk cId="1949869615" sldId="292"/>
        </pc:sldMkLst>
        <pc:spChg chg="add mod">
          <ac:chgData name="Sapna Mishra" userId="S::sdmishra@uchicago.edu::19be62b9-d844-4471-b49e-319f5e84a792" providerId="AD" clId="Web-{16D39D9A-D59B-7606-0643-25ECA3B74A9E}" dt="2020-06-13T18:11:54.690" v="20" actId="1076"/>
          <ac:spMkLst>
            <pc:docMk/>
            <pc:sldMk cId="1949869615" sldId="292"/>
            <ac:spMk id="6" creationId="{5432C06E-6526-4870-B67B-40801B3639AE}"/>
          </ac:spMkLst>
        </pc:spChg>
        <pc:picChg chg="add del mod">
          <ac:chgData name="Sapna Mishra" userId="S::sdmishra@uchicago.edu::19be62b9-d844-4471-b49e-319f5e84a792" providerId="AD" clId="Web-{16D39D9A-D59B-7606-0643-25ECA3B74A9E}" dt="2020-06-13T18:10:40.986" v="12"/>
          <ac:picMkLst>
            <pc:docMk/>
            <pc:sldMk cId="1949869615" sldId="292"/>
            <ac:picMk id="4" creationId="{0618FE84-A562-47B1-A902-B2280FAAC9E8}"/>
          </ac:picMkLst>
        </pc:picChg>
        <pc:picChg chg="del">
          <ac:chgData name="Sapna Mishra" userId="S::sdmishra@uchicago.edu::19be62b9-d844-4471-b49e-319f5e84a792" providerId="AD" clId="Web-{16D39D9A-D59B-7606-0643-25ECA3B74A9E}" dt="2020-06-13T18:09:47.126" v="9"/>
          <ac:picMkLst>
            <pc:docMk/>
            <pc:sldMk cId="1949869615" sldId="292"/>
            <ac:picMk id="9" creationId="{4B1AFFB1-1572-4931-8F9A-54577C44AD41}"/>
          </ac:picMkLst>
        </pc:picChg>
      </pc:sldChg>
    </pc:docChg>
  </pc:docChgLst>
  <pc:docChgLst>
    <pc:chgData name="Sapna Mishra" userId="S::sdmishra@uchicago.edu::19be62b9-d844-4471-b49e-319f5e84a792" providerId="AD" clId="Web-{D3D06AF1-F1BE-CCE0-AFC1-9D94D836FD43}"/>
    <pc:docChg chg="modSld">
      <pc:chgData name="Sapna Mishra" userId="S::sdmishra@uchicago.edu::19be62b9-d844-4471-b49e-319f5e84a792" providerId="AD" clId="Web-{D3D06AF1-F1BE-CCE0-AFC1-9D94D836FD43}" dt="2020-06-10T20:25:40.250" v="13" actId="14100"/>
      <pc:docMkLst>
        <pc:docMk/>
      </pc:docMkLst>
      <pc:sldChg chg="modSp">
        <pc:chgData name="Sapna Mishra" userId="S::sdmishra@uchicago.edu::19be62b9-d844-4471-b49e-319f5e84a792" providerId="AD" clId="Web-{D3D06AF1-F1BE-CCE0-AFC1-9D94D836FD43}" dt="2020-06-10T20:07:17.245" v="5" actId="20577"/>
        <pc:sldMkLst>
          <pc:docMk/>
          <pc:sldMk cId="3789172134" sldId="273"/>
        </pc:sldMkLst>
        <pc:spChg chg="mod">
          <ac:chgData name="Sapna Mishra" userId="S::sdmishra@uchicago.edu::19be62b9-d844-4471-b49e-319f5e84a792" providerId="AD" clId="Web-{D3D06AF1-F1BE-CCE0-AFC1-9D94D836FD43}" dt="2020-06-10T20:07:17.245" v="5" actId="20577"/>
          <ac:spMkLst>
            <pc:docMk/>
            <pc:sldMk cId="3789172134" sldId="273"/>
            <ac:spMk id="3" creationId="{81D41092-0DE7-4F9A-88D5-A06EFE510370}"/>
          </ac:spMkLst>
        </pc:spChg>
      </pc:sldChg>
      <pc:sldChg chg="addSp delSp modSp">
        <pc:chgData name="Sapna Mishra" userId="S::sdmishra@uchicago.edu::19be62b9-d844-4471-b49e-319f5e84a792" providerId="AD" clId="Web-{D3D06AF1-F1BE-CCE0-AFC1-9D94D836FD43}" dt="2020-06-10T20:25:10.421" v="12"/>
        <pc:sldMkLst>
          <pc:docMk/>
          <pc:sldMk cId="651614380" sldId="274"/>
        </pc:sldMkLst>
        <pc:spChg chg="mod">
          <ac:chgData name="Sapna Mishra" userId="S::sdmishra@uchicago.edu::19be62b9-d844-4471-b49e-319f5e84a792" providerId="AD" clId="Web-{D3D06AF1-F1BE-CCE0-AFC1-9D94D836FD43}" dt="2020-06-10T20:25:10.421" v="12"/>
          <ac:spMkLst>
            <pc:docMk/>
            <pc:sldMk cId="651614380" sldId="274"/>
            <ac:spMk id="2" creationId="{B59FB19D-A46C-4A9B-A389-7881946D9946}"/>
          </ac:spMkLst>
        </pc:spChg>
        <pc:spChg chg="mod">
          <ac:chgData name="Sapna Mishra" userId="S::sdmishra@uchicago.edu::19be62b9-d844-4471-b49e-319f5e84a792" providerId="AD" clId="Web-{D3D06AF1-F1BE-CCE0-AFC1-9D94D836FD43}" dt="2020-06-10T20:25:10.421" v="12"/>
          <ac:spMkLst>
            <pc:docMk/>
            <pc:sldMk cId="651614380" sldId="274"/>
            <ac:spMk id="3" creationId="{81D41092-0DE7-4F9A-88D5-A06EFE510370}"/>
          </ac:spMkLst>
        </pc:spChg>
        <pc:spChg chg="add del">
          <ac:chgData name="Sapna Mishra" userId="S::sdmishra@uchicago.edu::19be62b9-d844-4471-b49e-319f5e84a792" providerId="AD" clId="Web-{D3D06AF1-F1BE-CCE0-AFC1-9D94D836FD43}" dt="2020-06-10T20:25:10.421" v="12"/>
          <ac:spMkLst>
            <pc:docMk/>
            <pc:sldMk cId="651614380" sldId="274"/>
            <ac:spMk id="15" creationId="{B775CD93-9DF2-48CB-9F57-1BCA9A46C7FA}"/>
          </ac:spMkLst>
        </pc:spChg>
        <pc:spChg chg="add del">
          <ac:chgData name="Sapna Mishra" userId="S::sdmishra@uchicago.edu::19be62b9-d844-4471-b49e-319f5e84a792" providerId="AD" clId="Web-{D3D06AF1-F1BE-CCE0-AFC1-9D94D836FD43}" dt="2020-06-10T20:25:10.421" v="12"/>
          <ac:spMkLst>
            <pc:docMk/>
            <pc:sldMk cId="651614380" sldId="274"/>
            <ac:spMk id="17" creationId="{F7BF8B60-01C5-40A0-93B3-633DE4A59809}"/>
          </ac:spMkLst>
        </pc:spChg>
        <pc:spChg chg="add del">
          <ac:chgData name="Sapna Mishra" userId="S::sdmishra@uchicago.edu::19be62b9-d844-4471-b49e-319f5e84a792" providerId="AD" clId="Web-{D3D06AF1-F1BE-CCE0-AFC1-9D94D836FD43}" dt="2020-06-10T20:25:10.421" v="12"/>
          <ac:spMkLst>
            <pc:docMk/>
            <pc:sldMk cId="651614380" sldId="274"/>
            <ac:spMk id="19" creationId="{1C091803-41C2-48E0-9228-5148460C7479}"/>
          </ac:spMkLst>
        </pc:spChg>
        <pc:spChg chg="add del">
          <ac:chgData name="Sapna Mishra" userId="S::sdmishra@uchicago.edu::19be62b9-d844-4471-b49e-319f5e84a792" providerId="AD" clId="Web-{D3D06AF1-F1BE-CCE0-AFC1-9D94D836FD43}" dt="2020-06-10T20:25:10.421" v="12"/>
          <ac:spMkLst>
            <pc:docMk/>
            <pc:sldMk cId="651614380" sldId="274"/>
            <ac:spMk id="20" creationId="{E186B68C-84BC-4A6E-99D1-EE87483C1349}"/>
          </ac:spMkLst>
        </pc:spChg>
        <pc:spChg chg="add del">
          <ac:chgData name="Sapna Mishra" userId="S::sdmishra@uchicago.edu::19be62b9-d844-4471-b49e-319f5e84a792" providerId="AD" clId="Web-{D3D06AF1-F1BE-CCE0-AFC1-9D94D836FD43}" dt="2020-06-10T20:25:10.421" v="12"/>
          <ac:spMkLst>
            <pc:docMk/>
            <pc:sldMk cId="651614380" sldId="274"/>
            <ac:spMk id="21" creationId="{CFF60D30-7C5E-4E4D-A537-C74F42FA04B4}"/>
          </ac:spMkLst>
        </pc:spChg>
        <pc:spChg chg="add del">
          <ac:chgData name="Sapna Mishra" userId="S::sdmishra@uchicago.edu::19be62b9-d844-4471-b49e-319f5e84a792" providerId="AD" clId="Web-{D3D06AF1-F1BE-CCE0-AFC1-9D94D836FD43}" dt="2020-06-10T20:25:10.421" v="12"/>
          <ac:spMkLst>
            <pc:docMk/>
            <pc:sldMk cId="651614380" sldId="274"/>
            <ac:spMk id="22" creationId="{6166C6D1-23AC-49C4-BA07-238E4E9F8CEB}"/>
          </ac:spMkLst>
        </pc:spChg>
        <pc:spChg chg="add del">
          <ac:chgData name="Sapna Mishra" userId="S::sdmishra@uchicago.edu::19be62b9-d844-4471-b49e-319f5e84a792" providerId="AD" clId="Web-{D3D06AF1-F1BE-CCE0-AFC1-9D94D836FD43}" dt="2020-06-10T20:25:10.421" v="12"/>
          <ac:spMkLst>
            <pc:docMk/>
            <pc:sldMk cId="651614380" sldId="274"/>
            <ac:spMk id="27" creationId="{3D5CAF16-1F3A-4148-87A8-78A710D1EF81}"/>
          </ac:spMkLst>
        </pc:spChg>
        <pc:spChg chg="add del">
          <ac:chgData name="Sapna Mishra" userId="S::sdmishra@uchicago.edu::19be62b9-d844-4471-b49e-319f5e84a792" providerId="AD" clId="Web-{D3D06AF1-F1BE-CCE0-AFC1-9D94D836FD43}" dt="2020-06-10T20:25:10.421" v="12"/>
          <ac:spMkLst>
            <pc:docMk/>
            <pc:sldMk cId="651614380" sldId="274"/>
            <ac:spMk id="29" creationId="{A0BF428C-DA8B-4D99-9930-18F7F91D873D}"/>
          </ac:spMkLst>
        </pc:spChg>
        <pc:spChg chg="add del">
          <ac:chgData name="Sapna Mishra" userId="S::sdmishra@uchicago.edu::19be62b9-d844-4471-b49e-319f5e84a792" providerId="AD" clId="Web-{D3D06AF1-F1BE-CCE0-AFC1-9D94D836FD43}" dt="2020-06-10T20:25:10.421" v="12"/>
          <ac:spMkLst>
            <pc:docMk/>
            <pc:sldMk cId="651614380" sldId="274"/>
            <ac:spMk id="31" creationId="{A03E2379-8871-408A-95CE-7AAE8FA53AE5}"/>
          </ac:spMkLst>
        </pc:spChg>
        <pc:picChg chg="mod">
          <ac:chgData name="Sapna Mishra" userId="S::sdmishra@uchicago.edu::19be62b9-d844-4471-b49e-319f5e84a792" providerId="AD" clId="Web-{D3D06AF1-F1BE-CCE0-AFC1-9D94D836FD43}" dt="2020-06-10T20:25:10.421" v="12"/>
          <ac:picMkLst>
            <pc:docMk/>
            <pc:sldMk cId="651614380" sldId="274"/>
            <ac:picMk id="4" creationId="{A34012C7-719E-4B8C-B6FA-031E9B672A61}"/>
          </ac:picMkLst>
        </pc:picChg>
        <pc:picChg chg="mod">
          <ac:chgData name="Sapna Mishra" userId="S::sdmishra@uchicago.edu::19be62b9-d844-4471-b49e-319f5e84a792" providerId="AD" clId="Web-{D3D06AF1-F1BE-CCE0-AFC1-9D94D836FD43}" dt="2020-06-10T20:25:10.421" v="12"/>
          <ac:picMkLst>
            <pc:docMk/>
            <pc:sldMk cId="651614380" sldId="274"/>
            <ac:picMk id="5" creationId="{25258F85-606C-494B-806F-80F35F9954C5}"/>
          </ac:picMkLst>
        </pc:picChg>
      </pc:sldChg>
      <pc:sldChg chg="addSp delSp modSp">
        <pc:chgData name="Sapna Mishra" userId="S::sdmishra@uchicago.edu::19be62b9-d844-4471-b49e-319f5e84a792" providerId="AD" clId="Web-{D3D06AF1-F1BE-CCE0-AFC1-9D94D836FD43}" dt="2020-06-10T20:21:58.620" v="10" actId="1076"/>
        <pc:sldMkLst>
          <pc:docMk/>
          <pc:sldMk cId="3887608076" sldId="275"/>
        </pc:sldMkLst>
        <pc:spChg chg="add del mod">
          <ac:chgData name="Sapna Mishra" userId="S::sdmishra@uchicago.edu::19be62b9-d844-4471-b49e-319f5e84a792" providerId="AD" clId="Web-{D3D06AF1-F1BE-CCE0-AFC1-9D94D836FD43}" dt="2020-06-10T20:21:54.776" v="9"/>
          <ac:spMkLst>
            <pc:docMk/>
            <pc:sldMk cId="3887608076" sldId="275"/>
            <ac:spMk id="5" creationId="{9017346D-4093-49F5-9448-3277CB4107C0}"/>
          </ac:spMkLst>
        </pc:spChg>
        <pc:picChg chg="del mod">
          <ac:chgData name="Sapna Mishra" userId="S::sdmishra@uchicago.edu::19be62b9-d844-4471-b49e-319f5e84a792" providerId="AD" clId="Web-{D3D06AF1-F1BE-CCE0-AFC1-9D94D836FD43}" dt="2020-06-10T20:21:53.089" v="8"/>
          <ac:picMkLst>
            <pc:docMk/>
            <pc:sldMk cId="3887608076" sldId="275"/>
            <ac:picMk id="4" creationId="{4CBC91BB-8EAD-40EB-94D1-B713743DF218}"/>
          </ac:picMkLst>
        </pc:picChg>
        <pc:picChg chg="add mod ord">
          <ac:chgData name="Sapna Mishra" userId="S::sdmishra@uchicago.edu::19be62b9-d844-4471-b49e-319f5e84a792" providerId="AD" clId="Web-{D3D06AF1-F1BE-CCE0-AFC1-9D94D836FD43}" dt="2020-06-10T20:21:58.620" v="10" actId="1076"/>
          <ac:picMkLst>
            <pc:docMk/>
            <pc:sldMk cId="3887608076" sldId="275"/>
            <ac:picMk id="6" creationId="{AF07B39C-EF39-4BDE-B862-BB37CD676E65}"/>
          </ac:picMkLst>
        </pc:picChg>
      </pc:sldChg>
      <pc:sldChg chg="modSp">
        <pc:chgData name="Sapna Mishra" userId="S::sdmishra@uchicago.edu::19be62b9-d844-4471-b49e-319f5e84a792" providerId="AD" clId="Web-{D3D06AF1-F1BE-CCE0-AFC1-9D94D836FD43}" dt="2020-06-10T20:25:40.250" v="13" actId="14100"/>
        <pc:sldMkLst>
          <pc:docMk/>
          <pc:sldMk cId="1704016059" sldId="277"/>
        </pc:sldMkLst>
        <pc:picChg chg="mod">
          <ac:chgData name="Sapna Mishra" userId="S::sdmishra@uchicago.edu::19be62b9-d844-4471-b49e-319f5e84a792" providerId="AD" clId="Web-{D3D06AF1-F1BE-CCE0-AFC1-9D94D836FD43}" dt="2020-06-10T20:25:40.250" v="13" actId="14100"/>
          <ac:picMkLst>
            <pc:docMk/>
            <pc:sldMk cId="1704016059" sldId="277"/>
            <ac:picMk id="5" creationId="{6AFFFAAB-AEC7-48C7-BF3C-2E1D1694FC8B}"/>
          </ac:picMkLst>
        </pc:picChg>
      </pc:sldChg>
    </pc:docChg>
  </pc:docChgLst>
  <pc:docChgLst>
    <pc:chgData name="Sapna Mishra" userId="S::sdmishra@uchicago.edu::19be62b9-d844-4471-b49e-319f5e84a792" providerId="AD" clId="Web-{E60D3BDC-B805-7B73-0B4E-46D5686B8251}"/>
    <pc:docChg chg="addSld delSld modSld sldOrd">
      <pc:chgData name="Sapna Mishra" userId="S::sdmishra@uchicago.edu::19be62b9-d844-4471-b49e-319f5e84a792" providerId="AD" clId="Web-{E60D3BDC-B805-7B73-0B4E-46D5686B8251}" dt="2020-06-10T14:13:20.678" v="234"/>
      <pc:docMkLst>
        <pc:docMk/>
      </pc:docMkLst>
      <pc:sldChg chg="addSp delSp modSp">
        <pc:chgData name="Sapna Mishra" userId="S::sdmishra@uchicago.edu::19be62b9-d844-4471-b49e-319f5e84a792" providerId="AD" clId="Web-{E60D3BDC-B805-7B73-0B4E-46D5686B8251}" dt="2020-06-10T14:05:44.629" v="7" actId="1076"/>
        <pc:sldMkLst>
          <pc:docMk/>
          <pc:sldMk cId="7442577" sldId="256"/>
        </pc:sldMkLst>
        <pc:spChg chg="mod ord">
          <ac:chgData name="Sapna Mishra" userId="S::sdmishra@uchicago.edu::19be62b9-d844-4471-b49e-319f5e84a792" providerId="AD" clId="Web-{E60D3BDC-B805-7B73-0B4E-46D5686B8251}" dt="2020-06-10T14:05:22.379" v="3"/>
          <ac:spMkLst>
            <pc:docMk/>
            <pc:sldMk cId="7442577" sldId="256"/>
            <ac:spMk id="2" creationId="{B14072C9-5F50-4774-8293-636C64447442}"/>
          </ac:spMkLst>
        </pc:spChg>
        <pc:spChg chg="mod">
          <ac:chgData name="Sapna Mishra" userId="S::sdmishra@uchicago.edu::19be62b9-d844-4471-b49e-319f5e84a792" providerId="AD" clId="Web-{E60D3BDC-B805-7B73-0B4E-46D5686B8251}" dt="2020-06-10T14:05:44.629" v="7" actId="1076"/>
          <ac:spMkLst>
            <pc:docMk/>
            <pc:sldMk cId="7442577" sldId="256"/>
            <ac:spMk id="3" creationId="{F602E287-41D4-4903-A138-E020D335E7CB}"/>
          </ac:spMkLst>
        </pc:spChg>
        <pc:spChg chg="add del">
          <ac:chgData name="Sapna Mishra" userId="S::sdmishra@uchicago.edu::19be62b9-d844-4471-b49e-319f5e84a792" providerId="AD" clId="Web-{E60D3BDC-B805-7B73-0B4E-46D5686B8251}" dt="2020-06-10T14:05:22.379" v="3"/>
          <ac:spMkLst>
            <pc:docMk/>
            <pc:sldMk cId="7442577" sldId="256"/>
            <ac:spMk id="5" creationId="{CDA1A2E9-63FE-408D-A803-8E306ECAB4B3}"/>
          </ac:spMkLst>
        </pc:spChg>
        <pc:spChg chg="add del">
          <ac:chgData name="Sapna Mishra" userId="S::sdmishra@uchicago.edu::19be62b9-d844-4471-b49e-319f5e84a792" providerId="AD" clId="Web-{E60D3BDC-B805-7B73-0B4E-46D5686B8251}" dt="2020-06-10T14:05:22.379" v="3"/>
          <ac:spMkLst>
            <pc:docMk/>
            <pc:sldMk cId="7442577" sldId="256"/>
            <ac:spMk id="6" creationId="{DAE8F46F-D590-45CD-AF41-A04DC11D1BB4}"/>
          </ac:spMkLst>
        </pc:spChg>
        <pc:spChg chg="add del">
          <ac:chgData name="Sapna Mishra" userId="S::sdmishra@uchicago.edu::19be62b9-d844-4471-b49e-319f5e84a792" providerId="AD" clId="Web-{E60D3BDC-B805-7B73-0B4E-46D5686B8251}" dt="2020-06-10T14:05:22.379" v="3"/>
          <ac:spMkLst>
            <pc:docMk/>
            <pc:sldMk cId="7442577" sldId="256"/>
            <ac:spMk id="12" creationId="{FBE9F90C-C163-435B-9A68-D15C92D1CF2B}"/>
          </ac:spMkLst>
        </pc:spChg>
        <pc:spChg chg="add del">
          <ac:chgData name="Sapna Mishra" userId="S::sdmishra@uchicago.edu::19be62b9-d844-4471-b49e-319f5e84a792" providerId="AD" clId="Web-{E60D3BDC-B805-7B73-0B4E-46D5686B8251}" dt="2020-06-10T14:05:22.379" v="3"/>
          <ac:spMkLst>
            <pc:docMk/>
            <pc:sldMk cId="7442577" sldId="256"/>
            <ac:spMk id="14" creationId="{1A882A9F-F4E9-4E23-8F0B-20B5DF42EAA9}"/>
          </ac:spMkLst>
        </pc:spChg>
        <pc:spChg chg="add">
          <ac:chgData name="Sapna Mishra" userId="S::sdmishra@uchicago.edu::19be62b9-d844-4471-b49e-319f5e84a792" providerId="AD" clId="Web-{E60D3BDC-B805-7B73-0B4E-46D5686B8251}" dt="2020-06-10T14:05:22.379" v="3"/>
          <ac:spMkLst>
            <pc:docMk/>
            <pc:sldMk cId="7442577" sldId="256"/>
            <ac:spMk id="18" creationId="{5EB73228-F09B-409F-9EC1-7E853C4F5B43}"/>
          </ac:spMkLst>
        </pc:spChg>
        <pc:spChg chg="add">
          <ac:chgData name="Sapna Mishra" userId="S::sdmishra@uchicago.edu::19be62b9-d844-4471-b49e-319f5e84a792" providerId="AD" clId="Web-{E60D3BDC-B805-7B73-0B4E-46D5686B8251}" dt="2020-06-10T14:05:22.379" v="3"/>
          <ac:spMkLst>
            <pc:docMk/>
            <pc:sldMk cId="7442577" sldId="256"/>
            <ac:spMk id="19" creationId="{3150A4AE-7BE7-480D-BD8C-3951E6479910}"/>
          </ac:spMkLst>
        </pc:spChg>
        <pc:spChg chg="add del">
          <ac:chgData name="Sapna Mishra" userId="S::sdmishra@uchicago.edu::19be62b9-d844-4471-b49e-319f5e84a792" providerId="AD" clId="Web-{E60D3BDC-B805-7B73-0B4E-46D5686B8251}" dt="2020-06-10T14:05:22.332" v="2"/>
          <ac:spMkLst>
            <pc:docMk/>
            <pc:sldMk cId="7442577" sldId="256"/>
            <ac:spMk id="20" creationId="{5EB73228-F09B-409F-9EC1-7E853C4F5B43}"/>
          </ac:spMkLst>
        </pc:spChg>
        <pc:spChg chg="add del">
          <ac:chgData name="Sapna Mishra" userId="S::sdmishra@uchicago.edu::19be62b9-d844-4471-b49e-319f5e84a792" providerId="AD" clId="Web-{E60D3BDC-B805-7B73-0B4E-46D5686B8251}" dt="2020-06-10T14:05:22.332" v="2"/>
          <ac:spMkLst>
            <pc:docMk/>
            <pc:sldMk cId="7442577" sldId="256"/>
            <ac:spMk id="22" creationId="{3150A4AE-7BE7-480D-BD8C-3951E6479910}"/>
          </ac:spMkLst>
        </pc:spChg>
        <pc:picChg chg="add del">
          <ac:chgData name="Sapna Mishra" userId="S::sdmishra@uchicago.edu::19be62b9-d844-4471-b49e-319f5e84a792" providerId="AD" clId="Web-{E60D3BDC-B805-7B73-0B4E-46D5686B8251}" dt="2020-06-10T14:05:22.332" v="2"/>
          <ac:picMkLst>
            <pc:docMk/>
            <pc:sldMk cId="7442577" sldId="256"/>
            <ac:picMk id="16" creationId="{90C291EF-D81C-4E73-ABEF-3F15C0C9907A}"/>
          </ac:picMkLst>
        </pc:picChg>
        <pc:picChg chg="add">
          <ac:chgData name="Sapna Mishra" userId="S::sdmishra@uchicago.edu::19be62b9-d844-4471-b49e-319f5e84a792" providerId="AD" clId="Web-{E60D3BDC-B805-7B73-0B4E-46D5686B8251}" dt="2020-06-10T14:05:22.379" v="3"/>
          <ac:picMkLst>
            <pc:docMk/>
            <pc:sldMk cId="7442577" sldId="256"/>
            <ac:picMk id="17" creationId="{89EB3C9B-ED74-4C02-BCE7-22561F15BB8E}"/>
          </ac:picMkLst>
        </pc:picChg>
      </pc:sldChg>
      <pc:sldChg chg="addSp delSp modSp mod setBg setClrOvrMap">
        <pc:chgData name="Sapna Mishra" userId="S::sdmishra@uchicago.edu::19be62b9-d844-4471-b49e-319f5e84a792" providerId="AD" clId="Web-{E60D3BDC-B805-7B73-0B4E-46D5686B8251}" dt="2020-06-10T14:07:54.302" v="23"/>
        <pc:sldMkLst>
          <pc:docMk/>
          <pc:sldMk cId="485679642" sldId="257"/>
        </pc:sldMkLst>
        <pc:spChg chg="mod">
          <ac:chgData name="Sapna Mishra" userId="S::sdmishra@uchicago.edu::19be62b9-d844-4471-b49e-319f5e84a792" providerId="AD" clId="Web-{E60D3BDC-B805-7B73-0B4E-46D5686B8251}" dt="2020-06-10T14:07:54.302" v="23"/>
          <ac:spMkLst>
            <pc:docMk/>
            <pc:sldMk cId="485679642" sldId="257"/>
            <ac:spMk id="2" creationId="{B59FB19D-A46C-4A9B-A389-7881946D9946}"/>
          </ac:spMkLst>
        </pc:spChg>
        <pc:spChg chg="del">
          <ac:chgData name="Sapna Mishra" userId="S::sdmishra@uchicago.edu::19be62b9-d844-4471-b49e-319f5e84a792" providerId="AD" clId="Web-{E60D3BDC-B805-7B73-0B4E-46D5686B8251}" dt="2020-06-10T14:07:25.520" v="18"/>
          <ac:spMkLst>
            <pc:docMk/>
            <pc:sldMk cId="485679642" sldId="257"/>
            <ac:spMk id="3" creationId="{81D41092-0DE7-4F9A-88D5-A06EFE510370}"/>
          </ac:spMkLst>
        </pc:spChg>
        <pc:spChg chg="del">
          <ac:chgData name="Sapna Mishra" userId="S::sdmishra@uchicago.edu::19be62b9-d844-4471-b49e-319f5e84a792" providerId="AD" clId="Web-{E60D3BDC-B805-7B73-0B4E-46D5686B8251}" dt="2020-06-10T14:07:25.520" v="18"/>
          <ac:spMkLst>
            <pc:docMk/>
            <pc:sldMk cId="485679642" sldId="257"/>
            <ac:spMk id="8" creationId="{4038CB10-1F5C-4D54-9DF7-12586DE5B007}"/>
          </ac:spMkLst>
        </pc:spChg>
        <pc:spChg chg="del">
          <ac:chgData name="Sapna Mishra" userId="S::sdmishra@uchicago.edu::19be62b9-d844-4471-b49e-319f5e84a792" providerId="AD" clId="Web-{E60D3BDC-B805-7B73-0B4E-46D5686B8251}" dt="2020-06-10T14:07:25.520" v="18"/>
          <ac:spMkLst>
            <pc:docMk/>
            <pc:sldMk cId="485679642" sldId="257"/>
            <ac:spMk id="10" creationId="{73ED6512-6858-4552-B699-9A97FE9A4EA2}"/>
          </ac:spMkLst>
        </pc:spChg>
        <pc:spChg chg="add del">
          <ac:chgData name="Sapna Mishra" userId="S::sdmishra@uchicago.edu::19be62b9-d844-4471-b49e-319f5e84a792" providerId="AD" clId="Web-{E60D3BDC-B805-7B73-0B4E-46D5686B8251}" dt="2020-06-10T14:07:42.442" v="22"/>
          <ac:spMkLst>
            <pc:docMk/>
            <pc:sldMk cId="485679642" sldId="257"/>
            <ac:spMk id="15" creationId="{C66F2F30-5DC0-44A0-BFA6-E12F46ED16DA}"/>
          </ac:spMkLst>
        </pc:spChg>
        <pc:spChg chg="add del">
          <ac:chgData name="Sapna Mishra" userId="S::sdmishra@uchicago.edu::19be62b9-d844-4471-b49e-319f5e84a792" providerId="AD" clId="Web-{E60D3BDC-B805-7B73-0B4E-46D5686B8251}" dt="2020-06-10T14:07:42.442" v="22"/>
          <ac:spMkLst>
            <pc:docMk/>
            <pc:sldMk cId="485679642" sldId="257"/>
            <ac:spMk id="17" creationId="{85872F57-7F42-4F97-8391-DDC8D0054C03}"/>
          </ac:spMkLst>
        </pc:spChg>
        <pc:spChg chg="add del">
          <ac:chgData name="Sapna Mishra" userId="S::sdmishra@uchicago.edu::19be62b9-d844-4471-b49e-319f5e84a792" providerId="AD" clId="Web-{E60D3BDC-B805-7B73-0B4E-46D5686B8251}" dt="2020-06-10T14:07:42.442" v="22"/>
          <ac:spMkLst>
            <pc:docMk/>
            <pc:sldMk cId="485679642" sldId="257"/>
            <ac:spMk id="19" creationId="{04DC2037-48A0-4F22-B9D4-8EAEBC780AB4}"/>
          </ac:spMkLst>
        </pc:spChg>
        <pc:spChg chg="add del">
          <ac:chgData name="Sapna Mishra" userId="S::sdmishra@uchicago.edu::19be62b9-d844-4471-b49e-319f5e84a792" providerId="AD" clId="Web-{E60D3BDC-B805-7B73-0B4E-46D5686B8251}" dt="2020-06-10T14:07:42.442" v="22"/>
          <ac:spMkLst>
            <pc:docMk/>
            <pc:sldMk cId="485679642" sldId="257"/>
            <ac:spMk id="21" creationId="{0006CBFD-ADA0-43D1-9332-9C34CA1C76ED}"/>
          </ac:spMkLst>
        </pc:spChg>
        <pc:spChg chg="add del">
          <ac:chgData name="Sapna Mishra" userId="S::sdmishra@uchicago.edu::19be62b9-d844-4471-b49e-319f5e84a792" providerId="AD" clId="Web-{E60D3BDC-B805-7B73-0B4E-46D5686B8251}" dt="2020-06-10T14:07:42.442" v="22"/>
          <ac:spMkLst>
            <pc:docMk/>
            <pc:sldMk cId="485679642" sldId="257"/>
            <ac:spMk id="23" creationId="{2B931666-F28F-45F3-A074-66D2272D580B}"/>
          </ac:spMkLst>
        </pc:spChg>
        <pc:spChg chg="add del">
          <ac:chgData name="Sapna Mishra" userId="S::sdmishra@uchicago.edu::19be62b9-d844-4471-b49e-319f5e84a792" providerId="AD" clId="Web-{E60D3BDC-B805-7B73-0B4E-46D5686B8251}" dt="2020-06-10T14:07:54.302" v="23"/>
          <ac:spMkLst>
            <pc:docMk/>
            <pc:sldMk cId="485679642" sldId="257"/>
            <ac:spMk id="33" creationId="{053FB2EE-284F-4C87-AB3D-BBF87A9FAB97}"/>
          </ac:spMkLst>
        </pc:spChg>
        <pc:spChg chg="add">
          <ac:chgData name="Sapna Mishra" userId="S::sdmishra@uchicago.edu::19be62b9-d844-4471-b49e-319f5e84a792" providerId="AD" clId="Web-{E60D3BDC-B805-7B73-0B4E-46D5686B8251}" dt="2020-06-10T14:07:54.302" v="23"/>
          <ac:spMkLst>
            <pc:docMk/>
            <pc:sldMk cId="485679642" sldId="257"/>
            <ac:spMk id="38" creationId="{C66F2F30-5DC0-44A0-BFA6-E12F46ED16DA}"/>
          </ac:spMkLst>
        </pc:spChg>
        <pc:spChg chg="add">
          <ac:chgData name="Sapna Mishra" userId="S::sdmishra@uchicago.edu::19be62b9-d844-4471-b49e-319f5e84a792" providerId="AD" clId="Web-{E60D3BDC-B805-7B73-0B4E-46D5686B8251}" dt="2020-06-10T14:07:54.302" v="23"/>
          <ac:spMkLst>
            <pc:docMk/>
            <pc:sldMk cId="485679642" sldId="257"/>
            <ac:spMk id="40" creationId="{85872F57-7F42-4F97-8391-DDC8D0054C03}"/>
          </ac:spMkLst>
        </pc:spChg>
        <pc:spChg chg="add">
          <ac:chgData name="Sapna Mishra" userId="S::sdmishra@uchicago.edu::19be62b9-d844-4471-b49e-319f5e84a792" providerId="AD" clId="Web-{E60D3BDC-B805-7B73-0B4E-46D5686B8251}" dt="2020-06-10T14:07:54.302" v="23"/>
          <ac:spMkLst>
            <pc:docMk/>
            <pc:sldMk cId="485679642" sldId="257"/>
            <ac:spMk id="42" creationId="{04DC2037-48A0-4F22-B9D4-8EAEBC780AB4}"/>
          </ac:spMkLst>
        </pc:spChg>
        <pc:spChg chg="add">
          <ac:chgData name="Sapna Mishra" userId="S::sdmishra@uchicago.edu::19be62b9-d844-4471-b49e-319f5e84a792" providerId="AD" clId="Web-{E60D3BDC-B805-7B73-0B4E-46D5686B8251}" dt="2020-06-10T14:07:54.302" v="23"/>
          <ac:spMkLst>
            <pc:docMk/>
            <pc:sldMk cId="485679642" sldId="257"/>
            <ac:spMk id="44" creationId="{0006CBFD-ADA0-43D1-9332-9C34CA1C76ED}"/>
          </ac:spMkLst>
        </pc:spChg>
        <pc:spChg chg="add">
          <ac:chgData name="Sapna Mishra" userId="S::sdmishra@uchicago.edu::19be62b9-d844-4471-b49e-319f5e84a792" providerId="AD" clId="Web-{E60D3BDC-B805-7B73-0B4E-46D5686B8251}" dt="2020-06-10T14:07:54.302" v="23"/>
          <ac:spMkLst>
            <pc:docMk/>
            <pc:sldMk cId="485679642" sldId="257"/>
            <ac:spMk id="46" creationId="{2B931666-F28F-45F3-A074-66D2272D580B}"/>
          </ac:spMkLst>
        </pc:spChg>
        <pc:grpChg chg="add del">
          <ac:chgData name="Sapna Mishra" userId="S::sdmishra@uchicago.edu::19be62b9-d844-4471-b49e-319f5e84a792" providerId="AD" clId="Web-{E60D3BDC-B805-7B73-0B4E-46D5686B8251}" dt="2020-06-10T14:07:54.302" v="23"/>
          <ac:grpSpMkLst>
            <pc:docMk/>
            <pc:sldMk cId="485679642" sldId="257"/>
            <ac:grpSpMk id="28" creationId="{D2C4BFA1-2075-4901-9E24-E41D1FDD51FD}"/>
          </ac:grpSpMkLst>
        </pc:grpChg>
      </pc:sldChg>
      <pc:sldChg chg="addSp delSp modSp mod setClrOvrMap">
        <pc:chgData name="Sapna Mishra" userId="S::sdmishra@uchicago.edu::19be62b9-d844-4471-b49e-319f5e84a792" providerId="AD" clId="Web-{E60D3BDC-B805-7B73-0B4E-46D5686B8251}" dt="2020-06-10T14:13:20.678" v="234"/>
        <pc:sldMkLst>
          <pc:docMk/>
          <pc:sldMk cId="2471998361" sldId="266"/>
        </pc:sldMkLst>
        <pc:spChg chg="mod">
          <ac:chgData name="Sapna Mishra" userId="S::sdmishra@uchicago.edu::19be62b9-d844-4471-b49e-319f5e84a792" providerId="AD" clId="Web-{E60D3BDC-B805-7B73-0B4E-46D5686B8251}" dt="2020-06-10T14:13:20.678" v="234"/>
          <ac:spMkLst>
            <pc:docMk/>
            <pc:sldMk cId="2471998361" sldId="266"/>
            <ac:spMk id="2" creationId="{ADC7CB83-7F61-4CA4-9446-49B35E81B44F}"/>
          </ac:spMkLst>
        </pc:spChg>
        <pc:spChg chg="add del">
          <ac:chgData name="Sapna Mishra" userId="S::sdmishra@uchicago.edu::19be62b9-d844-4471-b49e-319f5e84a792" providerId="AD" clId="Web-{E60D3BDC-B805-7B73-0B4E-46D5686B8251}" dt="2020-06-10T14:06:10.489" v="10"/>
          <ac:spMkLst>
            <pc:docMk/>
            <pc:sldMk cId="2471998361" sldId="266"/>
            <ac:spMk id="3" creationId="{7E3B7FF9-4DAE-43C9-BAB6-36AA314DDD26}"/>
          </ac:spMkLst>
        </pc:spChg>
        <pc:spChg chg="add del">
          <ac:chgData name="Sapna Mishra" userId="S::sdmishra@uchicago.edu::19be62b9-d844-4471-b49e-319f5e84a792" providerId="AD" clId="Web-{E60D3BDC-B805-7B73-0B4E-46D5686B8251}" dt="2020-06-10T14:06:10.489" v="10"/>
          <ac:spMkLst>
            <pc:docMk/>
            <pc:sldMk cId="2471998361" sldId="266"/>
            <ac:spMk id="5" creationId="{4038CB10-1F5C-4D54-9DF7-12586DE5B007}"/>
          </ac:spMkLst>
        </pc:spChg>
        <pc:spChg chg="add del">
          <ac:chgData name="Sapna Mishra" userId="S::sdmishra@uchicago.edu::19be62b9-d844-4471-b49e-319f5e84a792" providerId="AD" clId="Web-{E60D3BDC-B805-7B73-0B4E-46D5686B8251}" dt="2020-06-10T14:06:10.489" v="10"/>
          <ac:spMkLst>
            <pc:docMk/>
            <pc:sldMk cId="2471998361" sldId="266"/>
            <ac:spMk id="6" creationId="{73ED6512-6858-4552-B699-9A97FE9A4EA2}"/>
          </ac:spMkLst>
        </pc:spChg>
        <pc:spChg chg="add del">
          <ac:chgData name="Sapna Mishra" userId="S::sdmishra@uchicago.edu::19be62b9-d844-4471-b49e-319f5e84a792" providerId="AD" clId="Web-{E60D3BDC-B805-7B73-0B4E-46D5686B8251}" dt="2020-06-10T14:06:10.426" v="9"/>
          <ac:spMkLst>
            <pc:docMk/>
            <pc:sldMk cId="2471998361" sldId="266"/>
            <ac:spMk id="13" creationId="{05C7EBC3-4672-4DAB-81C2-58661FAFAED6}"/>
          </ac:spMkLst>
        </pc:spChg>
        <pc:spChg chg="add del">
          <ac:chgData name="Sapna Mishra" userId="S::sdmishra@uchicago.edu::19be62b9-d844-4471-b49e-319f5e84a792" providerId="AD" clId="Web-{E60D3BDC-B805-7B73-0B4E-46D5686B8251}" dt="2020-06-10T14:13:20.678" v="234"/>
          <ac:spMkLst>
            <pc:docMk/>
            <pc:sldMk cId="2471998361" sldId="266"/>
            <ac:spMk id="14" creationId="{6EBF06A5-4173-45DE-87B1-0791E098A374}"/>
          </ac:spMkLst>
        </pc:spChg>
        <pc:spChg chg="add del">
          <ac:chgData name="Sapna Mishra" userId="S::sdmishra@uchicago.edu::19be62b9-d844-4471-b49e-319f5e84a792" providerId="AD" clId="Web-{E60D3BDC-B805-7B73-0B4E-46D5686B8251}" dt="2020-06-10T14:06:10.426" v="9"/>
          <ac:spMkLst>
            <pc:docMk/>
            <pc:sldMk cId="2471998361" sldId="266"/>
            <ac:spMk id="15" creationId="{1ABCC31D-213C-44E9-9CC8-8FB2DFC22EDB}"/>
          </ac:spMkLst>
        </pc:spChg>
        <pc:spChg chg="add del">
          <ac:chgData name="Sapna Mishra" userId="S::sdmishra@uchicago.edu::19be62b9-d844-4471-b49e-319f5e84a792" providerId="AD" clId="Web-{E60D3BDC-B805-7B73-0B4E-46D5686B8251}" dt="2020-06-10T14:13:20.678" v="234"/>
          <ac:spMkLst>
            <pc:docMk/>
            <pc:sldMk cId="2471998361" sldId="266"/>
            <ac:spMk id="17" creationId="{F4CBD955-7E14-485C-919F-EC1D1B9BC25C}"/>
          </ac:spMkLst>
        </pc:spChg>
        <pc:spChg chg="add del">
          <ac:chgData name="Sapna Mishra" userId="S::sdmishra@uchicago.edu::19be62b9-d844-4471-b49e-319f5e84a792" providerId="AD" clId="Web-{E60D3BDC-B805-7B73-0B4E-46D5686B8251}" dt="2020-06-10T14:13:20.678" v="234"/>
          <ac:spMkLst>
            <pc:docMk/>
            <pc:sldMk cId="2471998361" sldId="266"/>
            <ac:spMk id="18" creationId="{581DAA37-DAFB-47C9-9EE7-11C030BEC838}"/>
          </ac:spMkLst>
        </pc:spChg>
        <pc:spChg chg="add del">
          <ac:chgData name="Sapna Mishra" userId="S::sdmishra@uchicago.edu::19be62b9-d844-4471-b49e-319f5e84a792" providerId="AD" clId="Web-{E60D3BDC-B805-7B73-0B4E-46D5686B8251}" dt="2020-06-10T14:13:20.678" v="234"/>
          <ac:spMkLst>
            <pc:docMk/>
            <pc:sldMk cId="2471998361" sldId="266"/>
            <ac:spMk id="21" creationId="{FCEC2294-5A7B-45E5-9251-C1AA89F4ADCF}"/>
          </ac:spMkLst>
        </pc:spChg>
        <pc:spChg chg="add del">
          <ac:chgData name="Sapna Mishra" userId="S::sdmishra@uchicago.edu::19be62b9-d844-4471-b49e-319f5e84a792" providerId="AD" clId="Web-{E60D3BDC-B805-7B73-0B4E-46D5686B8251}" dt="2020-06-10T14:12:56.397" v="232"/>
          <ac:spMkLst>
            <pc:docMk/>
            <pc:sldMk cId="2471998361" sldId="266"/>
            <ac:spMk id="24" creationId="{6EBF06A5-4173-45DE-87B1-0791E098A374}"/>
          </ac:spMkLst>
        </pc:spChg>
        <pc:spChg chg="add del">
          <ac:chgData name="Sapna Mishra" userId="S::sdmishra@uchicago.edu::19be62b9-d844-4471-b49e-319f5e84a792" providerId="AD" clId="Web-{E60D3BDC-B805-7B73-0B4E-46D5686B8251}" dt="2020-06-10T14:12:56.397" v="232"/>
          <ac:spMkLst>
            <pc:docMk/>
            <pc:sldMk cId="2471998361" sldId="266"/>
            <ac:spMk id="26" creationId="{581DAA37-DAFB-47C9-9EE7-11C030BEC838}"/>
          </ac:spMkLst>
        </pc:spChg>
        <pc:spChg chg="add del">
          <ac:chgData name="Sapna Mishra" userId="S::sdmishra@uchicago.edu::19be62b9-d844-4471-b49e-319f5e84a792" providerId="AD" clId="Web-{E60D3BDC-B805-7B73-0B4E-46D5686B8251}" dt="2020-06-10T14:12:56.397" v="232"/>
          <ac:spMkLst>
            <pc:docMk/>
            <pc:sldMk cId="2471998361" sldId="266"/>
            <ac:spMk id="28" creationId="{F4CBD955-7E14-485C-919F-EC1D1B9BC25C}"/>
          </ac:spMkLst>
        </pc:spChg>
        <pc:graphicFrameChg chg="add del">
          <ac:chgData name="Sapna Mishra" userId="S::sdmishra@uchicago.edu::19be62b9-d844-4471-b49e-319f5e84a792" providerId="AD" clId="Web-{E60D3BDC-B805-7B73-0B4E-46D5686B8251}" dt="2020-06-10T14:06:10.426" v="9"/>
          <ac:graphicFrameMkLst>
            <pc:docMk/>
            <pc:sldMk cId="2471998361" sldId="266"/>
            <ac:graphicFrameMk id="11" creationId="{F54D58A7-E793-47EC-9A01-2970D27DEC46}"/>
          </ac:graphicFrameMkLst>
        </pc:graphicFrameChg>
        <pc:graphicFrameChg chg="add mod modGraphic">
          <ac:chgData name="Sapna Mishra" userId="S::sdmishra@uchicago.edu::19be62b9-d844-4471-b49e-319f5e84a792" providerId="AD" clId="Web-{E60D3BDC-B805-7B73-0B4E-46D5686B8251}" dt="2020-06-10T14:13:20.678" v="234"/>
          <ac:graphicFrameMkLst>
            <pc:docMk/>
            <pc:sldMk cId="2471998361" sldId="266"/>
            <ac:graphicFrameMk id="19" creationId="{76B7403B-9004-45B6-8E1E-B0766D0EA5F8}"/>
          </ac:graphicFrameMkLst>
        </pc:graphicFrameChg>
        <pc:picChg chg="add del">
          <ac:chgData name="Sapna Mishra" userId="S::sdmishra@uchicago.edu::19be62b9-d844-4471-b49e-319f5e84a792" providerId="AD" clId="Web-{E60D3BDC-B805-7B73-0B4E-46D5686B8251}" dt="2020-06-10T14:06:10.426" v="9"/>
          <ac:picMkLst>
            <pc:docMk/>
            <pc:sldMk cId="2471998361" sldId="266"/>
            <ac:picMk id="9" creationId="{BDADEF51-F88F-4B1F-9194-4A512D453594}"/>
          </ac:picMkLst>
        </pc:picChg>
        <pc:picChg chg="add mod">
          <ac:chgData name="Sapna Mishra" userId="S::sdmishra@uchicago.edu::19be62b9-d844-4471-b49e-319f5e84a792" providerId="AD" clId="Web-{E60D3BDC-B805-7B73-0B4E-46D5686B8251}" dt="2020-06-10T14:13:20.678" v="234"/>
          <ac:picMkLst>
            <pc:docMk/>
            <pc:sldMk cId="2471998361" sldId="266"/>
            <ac:picMk id="16" creationId="{388C8E4E-5F8A-4DA9-96AA-05188066E9A0}"/>
          </ac:picMkLst>
        </pc:picChg>
        <pc:cxnChg chg="add del">
          <ac:chgData name="Sapna Mishra" userId="S::sdmishra@uchicago.edu::19be62b9-d844-4471-b49e-319f5e84a792" providerId="AD" clId="Web-{E60D3BDC-B805-7B73-0B4E-46D5686B8251}" dt="2020-06-10T14:13:20.678" v="234"/>
          <ac:cxnSpMkLst>
            <pc:docMk/>
            <pc:sldMk cId="2471998361" sldId="266"/>
            <ac:cxnSpMk id="22" creationId="{67182200-4859-4C8D-BCBB-55B245C28BA3}"/>
          </ac:cxnSpMkLst>
        </pc:cxnChg>
      </pc:sldChg>
      <pc:sldChg chg="ord">
        <pc:chgData name="Sapna Mishra" userId="S::sdmishra@uchicago.edu::19be62b9-d844-4471-b49e-319f5e84a792" providerId="AD" clId="Web-{E60D3BDC-B805-7B73-0B4E-46D5686B8251}" dt="2020-06-10T14:09:14.318" v="94"/>
        <pc:sldMkLst>
          <pc:docMk/>
          <pc:sldMk cId="1070505388" sldId="267"/>
        </pc:sldMkLst>
      </pc:sldChg>
      <pc:sldChg chg="addSp modSp mod setBg setClrOvrMap">
        <pc:chgData name="Sapna Mishra" userId="S::sdmishra@uchicago.edu::19be62b9-d844-4471-b49e-319f5e84a792" providerId="AD" clId="Web-{E60D3BDC-B805-7B73-0B4E-46D5686B8251}" dt="2020-06-10T14:04:46.082" v="0"/>
        <pc:sldMkLst>
          <pc:docMk/>
          <pc:sldMk cId="2594159721" sldId="279"/>
        </pc:sldMkLst>
        <pc:spChg chg="mod">
          <ac:chgData name="Sapna Mishra" userId="S::sdmishra@uchicago.edu::19be62b9-d844-4471-b49e-319f5e84a792" providerId="AD" clId="Web-{E60D3BDC-B805-7B73-0B4E-46D5686B8251}" dt="2020-06-10T14:04:46.082" v="0"/>
          <ac:spMkLst>
            <pc:docMk/>
            <pc:sldMk cId="2594159721" sldId="279"/>
            <ac:spMk id="2" creationId="{7ADA0A9A-B3F1-40E7-A5AF-B4D014371C15}"/>
          </ac:spMkLst>
        </pc:spChg>
        <pc:spChg chg="mod">
          <ac:chgData name="Sapna Mishra" userId="S::sdmishra@uchicago.edu::19be62b9-d844-4471-b49e-319f5e84a792" providerId="AD" clId="Web-{E60D3BDC-B805-7B73-0B4E-46D5686B8251}" dt="2020-06-10T14:04:46.082" v="0"/>
          <ac:spMkLst>
            <pc:docMk/>
            <pc:sldMk cId="2594159721" sldId="279"/>
            <ac:spMk id="3" creationId="{0AF2A4C2-83D6-40AD-8F2A-3BCA14BD88A5}"/>
          </ac:spMkLst>
        </pc:spChg>
        <pc:spChg chg="add">
          <ac:chgData name="Sapna Mishra" userId="S::sdmishra@uchicago.edu::19be62b9-d844-4471-b49e-319f5e84a792" providerId="AD" clId="Web-{E60D3BDC-B805-7B73-0B4E-46D5686B8251}" dt="2020-06-10T14:04:46.082" v="0"/>
          <ac:spMkLst>
            <pc:docMk/>
            <pc:sldMk cId="2594159721" sldId="279"/>
            <ac:spMk id="9" creationId="{6EBF06A5-4173-45DE-87B1-0791E098A374}"/>
          </ac:spMkLst>
        </pc:spChg>
        <pc:spChg chg="add">
          <ac:chgData name="Sapna Mishra" userId="S::sdmishra@uchicago.edu::19be62b9-d844-4471-b49e-319f5e84a792" providerId="AD" clId="Web-{E60D3BDC-B805-7B73-0B4E-46D5686B8251}" dt="2020-06-10T14:04:46.082" v="0"/>
          <ac:spMkLst>
            <pc:docMk/>
            <pc:sldMk cId="2594159721" sldId="279"/>
            <ac:spMk id="11" creationId="{581DAA37-DAFB-47C9-9EE7-11C030BEC838}"/>
          </ac:spMkLst>
        </pc:spChg>
        <pc:spChg chg="add">
          <ac:chgData name="Sapna Mishra" userId="S::sdmishra@uchicago.edu::19be62b9-d844-4471-b49e-319f5e84a792" providerId="AD" clId="Web-{E60D3BDC-B805-7B73-0B4E-46D5686B8251}" dt="2020-06-10T14:04:46.082" v="0"/>
          <ac:spMkLst>
            <pc:docMk/>
            <pc:sldMk cId="2594159721" sldId="279"/>
            <ac:spMk id="13" creationId="{F4CBD955-7E14-485C-919F-EC1D1B9BC25C}"/>
          </ac:spMkLst>
        </pc:spChg>
        <pc:picChg chg="add">
          <ac:chgData name="Sapna Mishra" userId="S::sdmishra@uchicago.edu::19be62b9-d844-4471-b49e-319f5e84a792" providerId="AD" clId="Web-{E60D3BDC-B805-7B73-0B4E-46D5686B8251}" dt="2020-06-10T14:04:46.082" v="0"/>
          <ac:picMkLst>
            <pc:docMk/>
            <pc:sldMk cId="2594159721" sldId="279"/>
            <ac:picMk id="5" creationId="{FCD07634-F7BE-4552-8232-C28329B73AC2}"/>
          </ac:picMkLst>
        </pc:picChg>
      </pc:sldChg>
      <pc:sldChg chg="add replId">
        <pc:chgData name="Sapna Mishra" userId="S::sdmishra@uchicago.edu::19be62b9-d844-4471-b49e-319f5e84a792" providerId="AD" clId="Web-{E60D3BDC-B805-7B73-0B4E-46D5686B8251}" dt="2020-06-10T14:07:20.364" v="17"/>
        <pc:sldMkLst>
          <pc:docMk/>
          <pc:sldMk cId="529284295" sldId="280"/>
        </pc:sldMkLst>
      </pc:sldChg>
      <pc:sldChg chg="addSp delSp modSp add mod ord replId setBg setClrOvrMap">
        <pc:chgData name="Sapna Mishra" userId="S::sdmishra@uchicago.edu::19be62b9-d844-4471-b49e-319f5e84a792" providerId="AD" clId="Web-{E60D3BDC-B805-7B73-0B4E-46D5686B8251}" dt="2020-06-10T14:07:59.395" v="24"/>
        <pc:sldMkLst>
          <pc:docMk/>
          <pc:sldMk cId="3772501960" sldId="281"/>
        </pc:sldMkLst>
        <pc:spChg chg="mod">
          <ac:chgData name="Sapna Mishra" userId="S::sdmishra@uchicago.edu::19be62b9-d844-4471-b49e-319f5e84a792" providerId="AD" clId="Web-{E60D3BDC-B805-7B73-0B4E-46D5686B8251}" dt="2020-06-10T14:07:59.395" v="24"/>
          <ac:spMkLst>
            <pc:docMk/>
            <pc:sldMk cId="3772501960" sldId="281"/>
            <ac:spMk id="2" creationId="{B59FB19D-A46C-4A9B-A389-7881946D9946}"/>
          </ac:spMkLst>
        </pc:spChg>
        <pc:spChg chg="del">
          <ac:chgData name="Sapna Mishra" userId="S::sdmishra@uchicago.edu::19be62b9-d844-4471-b49e-319f5e84a792" providerId="AD" clId="Web-{E60D3BDC-B805-7B73-0B4E-46D5686B8251}" dt="2020-06-10T14:07:35.802" v="21"/>
          <ac:spMkLst>
            <pc:docMk/>
            <pc:sldMk cId="3772501960" sldId="281"/>
            <ac:spMk id="3" creationId="{81D41092-0DE7-4F9A-88D5-A06EFE510370}"/>
          </ac:spMkLst>
        </pc:spChg>
        <pc:spChg chg="del">
          <ac:chgData name="Sapna Mishra" userId="S::sdmishra@uchicago.edu::19be62b9-d844-4471-b49e-319f5e84a792" providerId="AD" clId="Web-{E60D3BDC-B805-7B73-0B4E-46D5686B8251}" dt="2020-06-10T14:07:35.802" v="21"/>
          <ac:spMkLst>
            <pc:docMk/>
            <pc:sldMk cId="3772501960" sldId="281"/>
            <ac:spMk id="8" creationId="{4038CB10-1F5C-4D54-9DF7-12586DE5B007}"/>
          </ac:spMkLst>
        </pc:spChg>
        <pc:spChg chg="del">
          <ac:chgData name="Sapna Mishra" userId="S::sdmishra@uchicago.edu::19be62b9-d844-4471-b49e-319f5e84a792" providerId="AD" clId="Web-{E60D3BDC-B805-7B73-0B4E-46D5686B8251}" dt="2020-06-10T14:07:35.802" v="21"/>
          <ac:spMkLst>
            <pc:docMk/>
            <pc:sldMk cId="3772501960" sldId="281"/>
            <ac:spMk id="10" creationId="{73ED6512-6858-4552-B699-9A97FE9A4EA2}"/>
          </ac:spMkLst>
        </pc:spChg>
        <pc:spChg chg="add del">
          <ac:chgData name="Sapna Mishra" userId="S::sdmishra@uchicago.edu::19be62b9-d844-4471-b49e-319f5e84a792" providerId="AD" clId="Web-{E60D3BDC-B805-7B73-0B4E-46D5686B8251}" dt="2020-06-10T14:07:59.395" v="24"/>
          <ac:spMkLst>
            <pc:docMk/>
            <pc:sldMk cId="3772501960" sldId="281"/>
            <ac:spMk id="20" creationId="{053FB2EE-284F-4C87-AB3D-BBF87A9FAB97}"/>
          </ac:spMkLst>
        </pc:spChg>
        <pc:spChg chg="add">
          <ac:chgData name="Sapna Mishra" userId="S::sdmishra@uchicago.edu::19be62b9-d844-4471-b49e-319f5e84a792" providerId="AD" clId="Web-{E60D3BDC-B805-7B73-0B4E-46D5686B8251}" dt="2020-06-10T14:07:59.395" v="24"/>
          <ac:spMkLst>
            <pc:docMk/>
            <pc:sldMk cId="3772501960" sldId="281"/>
            <ac:spMk id="25" creationId="{C66F2F30-5DC0-44A0-BFA6-E12F46ED16DA}"/>
          </ac:spMkLst>
        </pc:spChg>
        <pc:spChg chg="add">
          <ac:chgData name="Sapna Mishra" userId="S::sdmishra@uchicago.edu::19be62b9-d844-4471-b49e-319f5e84a792" providerId="AD" clId="Web-{E60D3BDC-B805-7B73-0B4E-46D5686B8251}" dt="2020-06-10T14:07:59.395" v="24"/>
          <ac:spMkLst>
            <pc:docMk/>
            <pc:sldMk cId="3772501960" sldId="281"/>
            <ac:spMk id="27" creationId="{85872F57-7F42-4F97-8391-DDC8D0054C03}"/>
          </ac:spMkLst>
        </pc:spChg>
        <pc:spChg chg="add">
          <ac:chgData name="Sapna Mishra" userId="S::sdmishra@uchicago.edu::19be62b9-d844-4471-b49e-319f5e84a792" providerId="AD" clId="Web-{E60D3BDC-B805-7B73-0B4E-46D5686B8251}" dt="2020-06-10T14:07:59.395" v="24"/>
          <ac:spMkLst>
            <pc:docMk/>
            <pc:sldMk cId="3772501960" sldId="281"/>
            <ac:spMk id="29" creationId="{04DC2037-48A0-4F22-B9D4-8EAEBC780AB4}"/>
          </ac:spMkLst>
        </pc:spChg>
        <pc:spChg chg="add">
          <ac:chgData name="Sapna Mishra" userId="S::sdmishra@uchicago.edu::19be62b9-d844-4471-b49e-319f5e84a792" providerId="AD" clId="Web-{E60D3BDC-B805-7B73-0B4E-46D5686B8251}" dt="2020-06-10T14:07:59.395" v="24"/>
          <ac:spMkLst>
            <pc:docMk/>
            <pc:sldMk cId="3772501960" sldId="281"/>
            <ac:spMk id="31" creationId="{0006CBFD-ADA0-43D1-9332-9C34CA1C76ED}"/>
          </ac:spMkLst>
        </pc:spChg>
        <pc:spChg chg="add">
          <ac:chgData name="Sapna Mishra" userId="S::sdmishra@uchicago.edu::19be62b9-d844-4471-b49e-319f5e84a792" providerId="AD" clId="Web-{E60D3BDC-B805-7B73-0B4E-46D5686B8251}" dt="2020-06-10T14:07:59.395" v="24"/>
          <ac:spMkLst>
            <pc:docMk/>
            <pc:sldMk cId="3772501960" sldId="281"/>
            <ac:spMk id="33" creationId="{2B931666-F28F-45F3-A074-66D2272D580B}"/>
          </ac:spMkLst>
        </pc:spChg>
        <pc:grpChg chg="add del">
          <ac:chgData name="Sapna Mishra" userId="S::sdmishra@uchicago.edu::19be62b9-d844-4471-b49e-319f5e84a792" providerId="AD" clId="Web-{E60D3BDC-B805-7B73-0B4E-46D5686B8251}" dt="2020-06-10T14:07:59.395" v="24"/>
          <ac:grpSpMkLst>
            <pc:docMk/>
            <pc:sldMk cId="3772501960" sldId="281"/>
            <ac:grpSpMk id="15" creationId="{D2C4BFA1-2075-4901-9E24-E41D1FDD51FD}"/>
          </ac:grpSpMkLst>
        </pc:grpChg>
      </pc:sldChg>
      <pc:sldChg chg="modSp add del ord replId">
        <pc:chgData name="Sapna Mishra" userId="S::sdmishra@uchicago.edu::19be62b9-d844-4471-b49e-319f5e84a792" providerId="AD" clId="Web-{E60D3BDC-B805-7B73-0B4E-46D5686B8251}" dt="2020-06-10T14:08:31.271" v="31"/>
        <pc:sldMkLst>
          <pc:docMk/>
          <pc:sldMk cId="561847304" sldId="282"/>
        </pc:sldMkLst>
        <pc:spChg chg="mod">
          <ac:chgData name="Sapna Mishra" userId="S::sdmishra@uchicago.edu::19be62b9-d844-4471-b49e-319f5e84a792" providerId="AD" clId="Web-{E60D3BDC-B805-7B73-0B4E-46D5686B8251}" dt="2020-06-10T14:08:07.864" v="27" actId="20577"/>
          <ac:spMkLst>
            <pc:docMk/>
            <pc:sldMk cId="561847304" sldId="282"/>
            <ac:spMk id="3" creationId="{81D41092-0DE7-4F9A-88D5-A06EFE510370}"/>
          </ac:spMkLst>
        </pc:spChg>
      </pc:sldChg>
      <pc:sldChg chg="modSp add replId">
        <pc:chgData name="Sapna Mishra" userId="S::sdmishra@uchicago.edu::19be62b9-d844-4471-b49e-319f5e84a792" providerId="AD" clId="Web-{E60D3BDC-B805-7B73-0B4E-46D5686B8251}" dt="2020-06-10T14:08:48.239" v="72" actId="20577"/>
        <pc:sldMkLst>
          <pc:docMk/>
          <pc:sldMk cId="1559454723" sldId="283"/>
        </pc:sldMkLst>
        <pc:spChg chg="mod">
          <ac:chgData name="Sapna Mishra" userId="S::sdmishra@uchicago.edu::19be62b9-d844-4471-b49e-319f5e84a792" providerId="AD" clId="Web-{E60D3BDC-B805-7B73-0B4E-46D5686B8251}" dt="2020-06-10T14:08:48.239" v="72" actId="20577"/>
          <ac:spMkLst>
            <pc:docMk/>
            <pc:sldMk cId="1559454723" sldId="283"/>
            <ac:spMk id="2" creationId="{B59FB19D-A46C-4A9B-A389-7881946D9946}"/>
          </ac:spMkLst>
        </pc:spChg>
      </pc:sldChg>
      <pc:sldChg chg="modSp add replId">
        <pc:chgData name="Sapna Mishra" userId="S::sdmishra@uchicago.edu::19be62b9-d844-4471-b49e-319f5e84a792" providerId="AD" clId="Web-{E60D3BDC-B805-7B73-0B4E-46D5686B8251}" dt="2020-06-10T14:09:01.802" v="90" actId="20577"/>
        <pc:sldMkLst>
          <pc:docMk/>
          <pc:sldMk cId="3707252368" sldId="284"/>
        </pc:sldMkLst>
        <pc:spChg chg="mod">
          <ac:chgData name="Sapna Mishra" userId="S::sdmishra@uchicago.edu::19be62b9-d844-4471-b49e-319f5e84a792" providerId="AD" clId="Web-{E60D3BDC-B805-7B73-0B4E-46D5686B8251}" dt="2020-06-10T14:09:01.802" v="90" actId="20577"/>
          <ac:spMkLst>
            <pc:docMk/>
            <pc:sldMk cId="3707252368" sldId="284"/>
            <ac:spMk id="2" creationId="{B59FB19D-A46C-4A9B-A389-7881946D9946}"/>
          </ac:spMkLst>
        </pc:spChg>
      </pc:sldChg>
      <pc:sldChg chg="modSp add replId">
        <pc:chgData name="Sapna Mishra" userId="S::sdmishra@uchicago.edu::19be62b9-d844-4471-b49e-319f5e84a792" providerId="AD" clId="Web-{E60D3BDC-B805-7B73-0B4E-46D5686B8251}" dt="2020-06-10T14:10:09.037" v="167" actId="20577"/>
        <pc:sldMkLst>
          <pc:docMk/>
          <pc:sldMk cId="1355990062" sldId="285"/>
        </pc:sldMkLst>
        <pc:spChg chg="mod">
          <ac:chgData name="Sapna Mishra" userId="S::sdmishra@uchicago.edu::19be62b9-d844-4471-b49e-319f5e84a792" providerId="AD" clId="Web-{E60D3BDC-B805-7B73-0B4E-46D5686B8251}" dt="2020-06-10T14:10:09.037" v="167" actId="20577"/>
          <ac:spMkLst>
            <pc:docMk/>
            <pc:sldMk cId="1355990062" sldId="285"/>
            <ac:spMk id="2" creationId="{B59FB19D-A46C-4A9B-A389-7881946D9946}"/>
          </ac:spMkLst>
        </pc:spChg>
      </pc:sldChg>
      <pc:sldChg chg="modSp add ord replId">
        <pc:chgData name="Sapna Mishra" userId="S::sdmishra@uchicago.edu::19be62b9-d844-4471-b49e-319f5e84a792" providerId="AD" clId="Web-{E60D3BDC-B805-7B73-0B4E-46D5686B8251}" dt="2020-06-10T14:11:26.178" v="198"/>
        <pc:sldMkLst>
          <pc:docMk/>
          <pc:sldMk cId="1230694487" sldId="286"/>
        </pc:sldMkLst>
        <pc:spChg chg="mod">
          <ac:chgData name="Sapna Mishra" userId="S::sdmishra@uchicago.edu::19be62b9-d844-4471-b49e-319f5e84a792" providerId="AD" clId="Web-{E60D3BDC-B805-7B73-0B4E-46D5686B8251}" dt="2020-06-10T14:10:58.366" v="191" actId="20577"/>
          <ac:spMkLst>
            <pc:docMk/>
            <pc:sldMk cId="1230694487" sldId="286"/>
            <ac:spMk id="2" creationId="{B59FB19D-A46C-4A9B-A389-7881946D9946}"/>
          </ac:spMkLst>
        </pc:spChg>
      </pc:sldChg>
      <pc:sldChg chg="modSp add ord replId">
        <pc:chgData name="Sapna Mishra" userId="S::sdmishra@uchicago.edu::19be62b9-d844-4471-b49e-319f5e84a792" providerId="AD" clId="Web-{E60D3BDC-B805-7B73-0B4E-46D5686B8251}" dt="2020-06-10T14:11:50.959" v="217" actId="20577"/>
        <pc:sldMkLst>
          <pc:docMk/>
          <pc:sldMk cId="948686768" sldId="287"/>
        </pc:sldMkLst>
        <pc:spChg chg="mod">
          <ac:chgData name="Sapna Mishra" userId="S::sdmishra@uchicago.edu::19be62b9-d844-4471-b49e-319f5e84a792" providerId="AD" clId="Web-{E60D3BDC-B805-7B73-0B4E-46D5686B8251}" dt="2020-06-10T14:11:50.959" v="217" actId="20577"/>
          <ac:spMkLst>
            <pc:docMk/>
            <pc:sldMk cId="948686768" sldId="287"/>
            <ac:spMk id="2" creationId="{B59FB19D-A46C-4A9B-A389-7881946D9946}"/>
          </ac:spMkLst>
        </pc:spChg>
      </pc:sldChg>
      <pc:sldChg chg="add del replId">
        <pc:chgData name="Sapna Mishra" userId="S::sdmishra@uchicago.edu::19be62b9-d844-4471-b49e-319f5e84a792" providerId="AD" clId="Web-{E60D3BDC-B805-7B73-0B4E-46D5686B8251}" dt="2020-06-10T14:11:17.693" v="195"/>
        <pc:sldMkLst>
          <pc:docMk/>
          <pc:sldMk cId="2459149064" sldId="287"/>
        </pc:sldMkLst>
      </pc:sldChg>
      <pc:sldChg chg="modSp add replId">
        <pc:chgData name="Sapna Mishra" userId="S::sdmishra@uchicago.edu::19be62b9-d844-4471-b49e-319f5e84a792" providerId="AD" clId="Web-{E60D3BDC-B805-7B73-0B4E-46D5686B8251}" dt="2020-06-10T14:12:05.928" v="228" actId="20577"/>
        <pc:sldMkLst>
          <pc:docMk/>
          <pc:sldMk cId="3390313588" sldId="288"/>
        </pc:sldMkLst>
        <pc:spChg chg="mod">
          <ac:chgData name="Sapna Mishra" userId="S::sdmishra@uchicago.edu::19be62b9-d844-4471-b49e-319f5e84a792" providerId="AD" clId="Web-{E60D3BDC-B805-7B73-0B4E-46D5686B8251}" dt="2020-06-10T14:12:05.928" v="228" actId="20577"/>
          <ac:spMkLst>
            <pc:docMk/>
            <pc:sldMk cId="3390313588" sldId="288"/>
            <ac:spMk id="2" creationId="{B59FB19D-A46C-4A9B-A389-7881946D9946}"/>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ata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09F3DDEB-2249-47CE-8FFD-9AD4DA02C60E}" type="doc">
      <dgm:prSet loTypeId="urn:microsoft.com/office/officeart/2005/8/layout/vList2" loCatId="list" qsTypeId="urn:microsoft.com/office/officeart/2005/8/quickstyle/simple5" qsCatId="simple" csTypeId="urn:microsoft.com/office/officeart/2005/8/colors/colorful2" csCatId="colorful" phldr="1"/>
      <dgm:spPr/>
      <dgm:t>
        <a:bodyPr/>
        <a:lstStyle/>
        <a:p>
          <a:endParaRPr lang="en-US"/>
        </a:p>
      </dgm:t>
    </dgm:pt>
    <dgm:pt modelId="{939CFCA4-60D9-473A-BD79-50995713D986}">
      <dgm:prSet/>
      <dgm:spPr/>
      <dgm:t>
        <a:bodyPr/>
        <a:lstStyle/>
        <a:p>
          <a:pPr rtl="0"/>
          <a:r>
            <a:rPr lang="en-US"/>
            <a:t>Project Introduction</a:t>
          </a:r>
          <a:r>
            <a:rPr lang="en-US" b="0" i="0" u="none" strike="noStrike" cap="none" baseline="0" noProof="0">
              <a:solidFill>
                <a:srgbClr val="010000"/>
              </a:solidFill>
              <a:latin typeface="Calibri Light"/>
              <a:cs typeface="Calibri Light"/>
            </a:rPr>
            <a:t> </a:t>
          </a:r>
          <a:r>
            <a:rPr lang="en-US">
              <a:latin typeface="Calibri Light" panose="020F0302020204030204"/>
            </a:rPr>
            <a:t>and Motivation</a:t>
          </a:r>
          <a:endParaRPr lang="en-US"/>
        </a:p>
      </dgm:t>
    </dgm:pt>
    <dgm:pt modelId="{6359F82F-7848-419D-9E98-09D821838E38}" type="parTrans" cxnId="{AADCE261-30A2-4762-B260-A6F2E6DFEDE8}">
      <dgm:prSet/>
      <dgm:spPr/>
      <dgm:t>
        <a:bodyPr/>
        <a:lstStyle/>
        <a:p>
          <a:endParaRPr lang="en-US"/>
        </a:p>
      </dgm:t>
    </dgm:pt>
    <dgm:pt modelId="{E944B2B6-2644-4DA2-AA17-0EA05AAF83E8}" type="sibTrans" cxnId="{AADCE261-30A2-4762-B260-A6F2E6DFEDE8}">
      <dgm:prSet/>
      <dgm:spPr/>
      <dgm:t>
        <a:bodyPr/>
        <a:lstStyle/>
        <a:p>
          <a:endParaRPr lang="en-US"/>
        </a:p>
      </dgm:t>
    </dgm:pt>
    <dgm:pt modelId="{AD4C15FF-B528-4AB7-AA95-4450A88D492F}">
      <dgm:prSet/>
      <dgm:spPr/>
      <dgm:t>
        <a:bodyPr/>
        <a:lstStyle/>
        <a:p>
          <a:pPr rtl="0"/>
          <a:r>
            <a:rPr lang="en-US"/>
            <a:t>Introduction to the Models</a:t>
          </a:r>
          <a:r>
            <a:rPr lang="en-US">
              <a:latin typeface="Calibri Light" panose="020F0302020204030204"/>
            </a:rPr>
            <a:t> </a:t>
          </a:r>
        </a:p>
      </dgm:t>
    </dgm:pt>
    <dgm:pt modelId="{CEEEBB5A-FAA3-4449-A93D-B7C064D5BC59}" type="parTrans" cxnId="{FAEFB80E-0E4C-4DCE-8FE2-D7DEA80B1949}">
      <dgm:prSet/>
      <dgm:spPr/>
      <dgm:t>
        <a:bodyPr/>
        <a:lstStyle/>
        <a:p>
          <a:endParaRPr lang="en-US"/>
        </a:p>
      </dgm:t>
    </dgm:pt>
    <dgm:pt modelId="{C0B84583-D87D-4A04-B239-5D4E36136BA4}" type="sibTrans" cxnId="{FAEFB80E-0E4C-4DCE-8FE2-D7DEA80B1949}">
      <dgm:prSet/>
      <dgm:spPr/>
      <dgm:t>
        <a:bodyPr/>
        <a:lstStyle/>
        <a:p>
          <a:endParaRPr lang="en-US"/>
        </a:p>
      </dgm:t>
    </dgm:pt>
    <dgm:pt modelId="{4EDF4573-672B-411E-90CC-EEA9C2D4EFF3}">
      <dgm:prSet/>
      <dgm:spPr/>
      <dgm:t>
        <a:bodyPr/>
        <a:lstStyle/>
        <a:p>
          <a:pPr rtl="0"/>
          <a:r>
            <a:rPr lang="en-US"/>
            <a:t>Gender</a:t>
          </a:r>
          <a:r>
            <a:rPr lang="en-US">
              <a:latin typeface="Calibri Light" panose="020F0302020204030204"/>
            </a:rPr>
            <a:t> Model</a:t>
          </a:r>
          <a:endParaRPr lang="en-US"/>
        </a:p>
      </dgm:t>
    </dgm:pt>
    <dgm:pt modelId="{E9FFCF32-CE43-4909-8115-E589007EA152}" type="parTrans" cxnId="{BCF7160F-FC2B-48AA-AA2F-E11A6D677ED7}">
      <dgm:prSet/>
      <dgm:spPr/>
      <dgm:t>
        <a:bodyPr/>
        <a:lstStyle/>
        <a:p>
          <a:endParaRPr lang="en-US"/>
        </a:p>
      </dgm:t>
    </dgm:pt>
    <dgm:pt modelId="{4F3AC90D-3052-41EE-91B5-41D7036669C9}" type="sibTrans" cxnId="{BCF7160F-FC2B-48AA-AA2F-E11A6D677ED7}">
      <dgm:prSet/>
      <dgm:spPr/>
      <dgm:t>
        <a:bodyPr/>
        <a:lstStyle/>
        <a:p>
          <a:endParaRPr lang="en-US"/>
        </a:p>
      </dgm:t>
    </dgm:pt>
    <dgm:pt modelId="{84738E79-2C02-41B1-B0BC-986D4BA190A2}">
      <dgm:prSet/>
      <dgm:spPr/>
      <dgm:t>
        <a:bodyPr/>
        <a:lstStyle/>
        <a:p>
          <a:pPr rtl="0"/>
          <a:r>
            <a:rPr lang="en-US"/>
            <a:t>Age</a:t>
          </a:r>
          <a:r>
            <a:rPr lang="en-US">
              <a:latin typeface="Calibri Light" panose="020F0302020204030204"/>
            </a:rPr>
            <a:t> Model</a:t>
          </a:r>
          <a:endParaRPr lang="en-US"/>
        </a:p>
      </dgm:t>
    </dgm:pt>
    <dgm:pt modelId="{649CA7F3-E1B4-42BF-BAF4-BFFA8A49606E}" type="parTrans" cxnId="{938C5B0F-6275-4065-B1F5-0A983C09B330}">
      <dgm:prSet/>
      <dgm:spPr/>
      <dgm:t>
        <a:bodyPr/>
        <a:lstStyle/>
        <a:p>
          <a:endParaRPr lang="en-US"/>
        </a:p>
      </dgm:t>
    </dgm:pt>
    <dgm:pt modelId="{6C8493A7-251B-4CFE-909F-8D17F3A8D171}" type="sibTrans" cxnId="{938C5B0F-6275-4065-B1F5-0A983C09B330}">
      <dgm:prSet/>
      <dgm:spPr/>
      <dgm:t>
        <a:bodyPr/>
        <a:lstStyle/>
        <a:p>
          <a:endParaRPr lang="en-US"/>
        </a:p>
      </dgm:t>
    </dgm:pt>
    <dgm:pt modelId="{F9CEF695-12F8-49E4-8404-CB1271DF07E7}">
      <dgm:prSet/>
      <dgm:spPr/>
      <dgm:t>
        <a:bodyPr/>
        <a:lstStyle/>
        <a:p>
          <a:r>
            <a:rPr lang="en-US"/>
            <a:t>Transfer Learning using </a:t>
          </a:r>
          <a:r>
            <a:rPr lang="en-US" err="1"/>
            <a:t>VGGFAce</a:t>
          </a:r>
        </a:p>
      </dgm:t>
    </dgm:pt>
    <dgm:pt modelId="{2A5ACEC9-63BC-4AF5-BCD3-BACB2AB52B1F}" type="parTrans" cxnId="{2431DC71-1A17-48F1-9D09-192CB86CCC0E}">
      <dgm:prSet/>
      <dgm:spPr/>
      <dgm:t>
        <a:bodyPr/>
        <a:lstStyle/>
        <a:p>
          <a:endParaRPr lang="en-US"/>
        </a:p>
      </dgm:t>
    </dgm:pt>
    <dgm:pt modelId="{9BA0AAA0-368F-4E36-A914-EB9EB74006B4}" type="sibTrans" cxnId="{2431DC71-1A17-48F1-9D09-192CB86CCC0E}">
      <dgm:prSet/>
      <dgm:spPr/>
      <dgm:t>
        <a:bodyPr/>
        <a:lstStyle/>
        <a:p>
          <a:endParaRPr lang="en-US"/>
        </a:p>
      </dgm:t>
    </dgm:pt>
    <dgm:pt modelId="{06570BB9-C5FA-4EF1-B86E-49E9345682E9}">
      <dgm:prSet/>
      <dgm:spPr/>
      <dgm:t>
        <a:bodyPr/>
        <a:lstStyle/>
        <a:p>
          <a:pPr rtl="0"/>
          <a:r>
            <a:rPr lang="en-US"/>
            <a:t>Age</a:t>
          </a:r>
          <a:r>
            <a:rPr lang="en-US">
              <a:latin typeface="Calibri Light" panose="020F0302020204030204"/>
            </a:rPr>
            <a:t> Model  trained on VggFace2 -Resnet50</a:t>
          </a:r>
          <a:endParaRPr lang="en-US"/>
        </a:p>
      </dgm:t>
    </dgm:pt>
    <dgm:pt modelId="{AEA7D9F1-3AFB-40D9-A58C-FAFC2CFC01F7}" type="parTrans" cxnId="{8BCFA858-C61B-4350-A5B1-433362745043}">
      <dgm:prSet/>
      <dgm:spPr/>
      <dgm:t>
        <a:bodyPr/>
        <a:lstStyle/>
        <a:p>
          <a:endParaRPr lang="en-US"/>
        </a:p>
      </dgm:t>
    </dgm:pt>
    <dgm:pt modelId="{97D41EFC-72D1-461C-9916-9FC2EA2104D2}" type="sibTrans" cxnId="{8BCFA858-C61B-4350-A5B1-433362745043}">
      <dgm:prSet/>
      <dgm:spPr/>
      <dgm:t>
        <a:bodyPr/>
        <a:lstStyle/>
        <a:p>
          <a:endParaRPr lang="en-US"/>
        </a:p>
      </dgm:t>
    </dgm:pt>
    <dgm:pt modelId="{020D729B-3F21-441A-B660-57FFD9567B87}">
      <dgm:prSet/>
      <dgm:spPr/>
      <dgm:t>
        <a:bodyPr/>
        <a:lstStyle/>
        <a:p>
          <a:pPr rtl="0"/>
          <a:r>
            <a:rPr lang="en-US"/>
            <a:t>Demonstration </a:t>
          </a:r>
          <a:r>
            <a:rPr lang="en-US">
              <a:latin typeface="Calibri Light" panose="020F0302020204030204"/>
            </a:rPr>
            <a:t>using Deep Face </a:t>
          </a:r>
        </a:p>
      </dgm:t>
    </dgm:pt>
    <dgm:pt modelId="{00651882-8248-4434-BD9C-B4051BF2FAC7}" type="parTrans" cxnId="{C107CF76-F79C-4070-BA66-DF73642383E3}">
      <dgm:prSet/>
      <dgm:spPr/>
      <dgm:t>
        <a:bodyPr/>
        <a:lstStyle/>
        <a:p>
          <a:endParaRPr lang="en-US"/>
        </a:p>
      </dgm:t>
    </dgm:pt>
    <dgm:pt modelId="{B3D4BF26-0E08-417E-B094-C1AF59D2FFD5}" type="sibTrans" cxnId="{C107CF76-F79C-4070-BA66-DF73642383E3}">
      <dgm:prSet/>
      <dgm:spPr/>
      <dgm:t>
        <a:bodyPr/>
        <a:lstStyle/>
        <a:p>
          <a:endParaRPr lang="en-US"/>
        </a:p>
      </dgm:t>
    </dgm:pt>
    <dgm:pt modelId="{2A3E291A-1AF3-455F-9651-BB14115788A9}">
      <dgm:prSet/>
      <dgm:spPr/>
      <dgm:t>
        <a:bodyPr/>
        <a:lstStyle/>
        <a:p>
          <a:r>
            <a:rPr lang="en-US"/>
            <a:t>Q&amp;A</a:t>
          </a:r>
        </a:p>
      </dgm:t>
    </dgm:pt>
    <dgm:pt modelId="{8DC74FC4-201F-4FCA-914D-D1D40BCFD9F4}" type="parTrans" cxnId="{EE68506D-57AB-40BE-BD99-78C1D9E84485}">
      <dgm:prSet/>
      <dgm:spPr/>
      <dgm:t>
        <a:bodyPr/>
        <a:lstStyle/>
        <a:p>
          <a:endParaRPr lang="en-US"/>
        </a:p>
      </dgm:t>
    </dgm:pt>
    <dgm:pt modelId="{D8090B55-457D-41EA-8220-D88DC96983B8}" type="sibTrans" cxnId="{EE68506D-57AB-40BE-BD99-78C1D9E84485}">
      <dgm:prSet/>
      <dgm:spPr/>
      <dgm:t>
        <a:bodyPr/>
        <a:lstStyle/>
        <a:p>
          <a:endParaRPr lang="en-US"/>
        </a:p>
      </dgm:t>
    </dgm:pt>
    <dgm:pt modelId="{3A8FF2B9-6022-4F39-ACA0-73933442C50F}">
      <dgm:prSet phldr="0"/>
      <dgm:spPr/>
      <dgm:t>
        <a:bodyPr/>
        <a:lstStyle/>
        <a:p>
          <a:r>
            <a:rPr lang="en-US">
              <a:latin typeface="Calibri Light" panose="020F0302020204030204"/>
            </a:rPr>
            <a:t>Future</a:t>
          </a:r>
          <a:r>
            <a:rPr lang="en-US"/>
            <a:t> Work</a:t>
          </a:r>
        </a:p>
      </dgm:t>
    </dgm:pt>
    <dgm:pt modelId="{C40DE44E-7D49-42F9-AB08-1E5C66A103BA}" type="parTrans" cxnId="{6EA22678-6CA6-4C0C-9CE8-2149CB9469BF}">
      <dgm:prSet/>
      <dgm:spPr/>
    </dgm:pt>
    <dgm:pt modelId="{1FE658FA-CB8F-437D-A727-47F8B58DA7E4}" type="sibTrans" cxnId="{6EA22678-6CA6-4C0C-9CE8-2149CB9469BF}">
      <dgm:prSet/>
      <dgm:spPr/>
    </dgm:pt>
    <dgm:pt modelId="{981EEB0F-D2D2-4DE6-AC8E-C8259DFEBA6E}">
      <dgm:prSet phldr="0"/>
      <dgm:spPr/>
      <dgm:t>
        <a:bodyPr/>
        <a:lstStyle/>
        <a:p>
          <a:r>
            <a:rPr lang="en-US"/>
            <a:t>Data</a:t>
          </a:r>
        </a:p>
      </dgm:t>
    </dgm:pt>
    <dgm:pt modelId="{B9075E06-2F8B-4C60-AD69-33152BF011CA}" type="parTrans" cxnId="{724A53CE-8EFE-4EDC-A38F-054E971D4237}">
      <dgm:prSet/>
      <dgm:spPr/>
    </dgm:pt>
    <dgm:pt modelId="{97A7CD15-A9F3-4A88-B4F0-2E4238011549}" type="sibTrans" cxnId="{724A53CE-8EFE-4EDC-A38F-054E971D4237}">
      <dgm:prSet/>
      <dgm:spPr/>
    </dgm:pt>
    <dgm:pt modelId="{4A10D38C-4BF1-4C30-95B7-A469B42B8268}">
      <dgm:prSet phldr="0"/>
      <dgm:spPr/>
      <dgm:t>
        <a:bodyPr/>
        <a:lstStyle/>
        <a:p>
          <a:pPr rtl="0"/>
          <a:r>
            <a:rPr lang="en-US">
              <a:latin typeface="Calibri Light" panose="020F0302020204030204"/>
            </a:rPr>
            <a:t>Race Model</a:t>
          </a:r>
        </a:p>
      </dgm:t>
    </dgm:pt>
    <dgm:pt modelId="{D8893F20-4041-4672-9230-E44D57B23884}" type="parTrans" cxnId="{8A809F90-20C1-413C-A6EB-983820F5DCC7}">
      <dgm:prSet/>
      <dgm:spPr/>
    </dgm:pt>
    <dgm:pt modelId="{BF898085-F2D5-4279-BD43-491128B58A35}" type="sibTrans" cxnId="{8A809F90-20C1-413C-A6EB-983820F5DCC7}">
      <dgm:prSet/>
      <dgm:spPr/>
    </dgm:pt>
    <dgm:pt modelId="{F146E484-1129-44DC-8BB4-D6DD85616E22}">
      <dgm:prSet phldr="0"/>
      <dgm:spPr/>
      <dgm:t>
        <a:bodyPr/>
        <a:lstStyle/>
        <a:p>
          <a:pPr rtl="0"/>
          <a:r>
            <a:rPr lang="en-US">
              <a:latin typeface="Calibri Light" panose="020F0302020204030204"/>
            </a:rPr>
            <a:t>Face Mask Detection</a:t>
          </a:r>
        </a:p>
      </dgm:t>
    </dgm:pt>
    <dgm:pt modelId="{CCDB8E10-770F-43FD-AB65-CE0383A49BA1}" type="parTrans" cxnId="{56352334-9E92-46B9-9C45-02033C06C4F3}">
      <dgm:prSet/>
      <dgm:spPr/>
    </dgm:pt>
    <dgm:pt modelId="{9DA278A4-BACF-499E-BA46-EF091F15E452}" type="sibTrans" cxnId="{56352334-9E92-46B9-9C45-02033C06C4F3}">
      <dgm:prSet/>
      <dgm:spPr/>
    </dgm:pt>
    <dgm:pt modelId="{7971BEED-3312-493A-8393-EDA01CDAE9E5}" type="pres">
      <dgm:prSet presAssocID="{09F3DDEB-2249-47CE-8FFD-9AD4DA02C60E}" presName="linear" presStyleCnt="0">
        <dgm:presLayoutVars>
          <dgm:animLvl val="lvl"/>
          <dgm:resizeHandles val="exact"/>
        </dgm:presLayoutVars>
      </dgm:prSet>
      <dgm:spPr/>
    </dgm:pt>
    <dgm:pt modelId="{0BE38682-8D8F-4CEE-B4A7-F533D9EAE6D6}" type="pres">
      <dgm:prSet presAssocID="{939CFCA4-60D9-473A-BD79-50995713D986}" presName="parentText" presStyleLbl="node1" presStyleIdx="0" presStyleCnt="8">
        <dgm:presLayoutVars>
          <dgm:chMax val="0"/>
          <dgm:bulletEnabled val="1"/>
        </dgm:presLayoutVars>
      </dgm:prSet>
      <dgm:spPr/>
    </dgm:pt>
    <dgm:pt modelId="{E86145CD-E4AE-48CB-8300-6552CB3036C1}" type="pres">
      <dgm:prSet presAssocID="{E944B2B6-2644-4DA2-AA17-0EA05AAF83E8}" presName="spacer" presStyleCnt="0"/>
      <dgm:spPr/>
    </dgm:pt>
    <dgm:pt modelId="{6E1A9685-3760-4799-986E-72AB231A3C6B}" type="pres">
      <dgm:prSet presAssocID="{981EEB0F-D2D2-4DE6-AC8E-C8259DFEBA6E}" presName="parentText" presStyleLbl="node1" presStyleIdx="1" presStyleCnt="8">
        <dgm:presLayoutVars>
          <dgm:chMax val="0"/>
          <dgm:bulletEnabled val="1"/>
        </dgm:presLayoutVars>
      </dgm:prSet>
      <dgm:spPr/>
    </dgm:pt>
    <dgm:pt modelId="{61CC1B0B-0A4C-4C04-8758-47E6F2AC13BF}" type="pres">
      <dgm:prSet presAssocID="{97A7CD15-A9F3-4A88-B4F0-2E4238011549}" presName="spacer" presStyleCnt="0"/>
      <dgm:spPr/>
    </dgm:pt>
    <dgm:pt modelId="{7DC419F9-097B-4D71-9E14-573532347754}" type="pres">
      <dgm:prSet presAssocID="{AD4C15FF-B528-4AB7-AA95-4450A88D492F}" presName="parentText" presStyleLbl="node1" presStyleIdx="2" presStyleCnt="8">
        <dgm:presLayoutVars>
          <dgm:chMax val="0"/>
          <dgm:bulletEnabled val="1"/>
        </dgm:presLayoutVars>
      </dgm:prSet>
      <dgm:spPr/>
    </dgm:pt>
    <dgm:pt modelId="{68096249-54EF-4603-94D1-30ABB43F360F}" type="pres">
      <dgm:prSet presAssocID="{AD4C15FF-B528-4AB7-AA95-4450A88D492F}" presName="childText" presStyleLbl="revTx" presStyleIdx="0" presStyleCnt="2">
        <dgm:presLayoutVars>
          <dgm:bulletEnabled val="1"/>
        </dgm:presLayoutVars>
      </dgm:prSet>
      <dgm:spPr/>
    </dgm:pt>
    <dgm:pt modelId="{A0BA322E-7127-45C4-BC5B-2EE5CB647EA0}" type="pres">
      <dgm:prSet presAssocID="{F9CEF695-12F8-49E4-8404-CB1271DF07E7}" presName="parentText" presStyleLbl="node1" presStyleIdx="3" presStyleCnt="8">
        <dgm:presLayoutVars>
          <dgm:chMax val="0"/>
          <dgm:bulletEnabled val="1"/>
        </dgm:presLayoutVars>
      </dgm:prSet>
      <dgm:spPr/>
    </dgm:pt>
    <dgm:pt modelId="{98BC18BF-F320-4657-A7EA-2504A2F3DF94}" type="pres">
      <dgm:prSet presAssocID="{F9CEF695-12F8-49E4-8404-CB1271DF07E7}" presName="childText" presStyleLbl="revTx" presStyleIdx="1" presStyleCnt="2">
        <dgm:presLayoutVars>
          <dgm:bulletEnabled val="1"/>
        </dgm:presLayoutVars>
      </dgm:prSet>
      <dgm:spPr/>
    </dgm:pt>
    <dgm:pt modelId="{8636B3DD-21E0-4E24-BCF7-73E0021E1671}" type="pres">
      <dgm:prSet presAssocID="{020D729B-3F21-441A-B660-57FFD9567B87}" presName="parentText" presStyleLbl="node1" presStyleIdx="4" presStyleCnt="8">
        <dgm:presLayoutVars>
          <dgm:chMax val="0"/>
          <dgm:bulletEnabled val="1"/>
        </dgm:presLayoutVars>
      </dgm:prSet>
      <dgm:spPr/>
    </dgm:pt>
    <dgm:pt modelId="{3FC17910-621F-45D0-92C9-CD593C609C8E}" type="pres">
      <dgm:prSet presAssocID="{B3D4BF26-0E08-417E-B094-C1AF59D2FFD5}" presName="spacer" presStyleCnt="0"/>
      <dgm:spPr/>
    </dgm:pt>
    <dgm:pt modelId="{A67B261F-F881-4840-BD21-152490A958A6}" type="pres">
      <dgm:prSet presAssocID="{F146E484-1129-44DC-8BB4-D6DD85616E22}" presName="parentText" presStyleLbl="node1" presStyleIdx="5" presStyleCnt="8">
        <dgm:presLayoutVars>
          <dgm:chMax val="0"/>
          <dgm:bulletEnabled val="1"/>
        </dgm:presLayoutVars>
      </dgm:prSet>
      <dgm:spPr/>
    </dgm:pt>
    <dgm:pt modelId="{CCA3BB1D-0F94-47C8-AB4C-21908D8A7F4B}" type="pres">
      <dgm:prSet presAssocID="{9DA278A4-BACF-499E-BA46-EF091F15E452}" presName="spacer" presStyleCnt="0"/>
      <dgm:spPr/>
    </dgm:pt>
    <dgm:pt modelId="{E4F94472-C504-421C-9CE3-4066472B2B6B}" type="pres">
      <dgm:prSet presAssocID="{3A8FF2B9-6022-4F39-ACA0-73933442C50F}" presName="parentText" presStyleLbl="node1" presStyleIdx="6" presStyleCnt="8">
        <dgm:presLayoutVars>
          <dgm:chMax val="0"/>
          <dgm:bulletEnabled val="1"/>
        </dgm:presLayoutVars>
      </dgm:prSet>
      <dgm:spPr/>
    </dgm:pt>
    <dgm:pt modelId="{943E9EA4-2E37-4F5A-8096-953CC775BD03}" type="pres">
      <dgm:prSet presAssocID="{1FE658FA-CB8F-437D-A727-47F8B58DA7E4}" presName="spacer" presStyleCnt="0"/>
      <dgm:spPr/>
    </dgm:pt>
    <dgm:pt modelId="{2F3DF237-C0E9-4304-9D0C-29898A99B42C}" type="pres">
      <dgm:prSet presAssocID="{2A3E291A-1AF3-455F-9651-BB14115788A9}" presName="parentText" presStyleLbl="node1" presStyleIdx="7" presStyleCnt="8">
        <dgm:presLayoutVars>
          <dgm:chMax val="0"/>
          <dgm:bulletEnabled val="1"/>
        </dgm:presLayoutVars>
      </dgm:prSet>
      <dgm:spPr/>
    </dgm:pt>
  </dgm:ptLst>
  <dgm:cxnLst>
    <dgm:cxn modelId="{28C3F703-6600-43AC-A3A3-FBD9559F4BB4}" type="presOf" srcId="{06570BB9-C5FA-4EF1-B86E-49E9345682E9}" destId="{98BC18BF-F320-4657-A7EA-2504A2F3DF94}" srcOrd="0" destOrd="0" presId="urn:microsoft.com/office/officeart/2005/8/layout/vList2"/>
    <dgm:cxn modelId="{C44C750C-5C47-4D72-8CA6-52DD9585D25B}" type="presOf" srcId="{F146E484-1129-44DC-8BB4-D6DD85616E22}" destId="{A67B261F-F881-4840-BD21-152490A958A6}" srcOrd="0" destOrd="0" presId="urn:microsoft.com/office/officeart/2005/8/layout/vList2"/>
    <dgm:cxn modelId="{FAEFB80E-0E4C-4DCE-8FE2-D7DEA80B1949}" srcId="{09F3DDEB-2249-47CE-8FFD-9AD4DA02C60E}" destId="{AD4C15FF-B528-4AB7-AA95-4450A88D492F}" srcOrd="2" destOrd="0" parTransId="{CEEEBB5A-FAA3-4449-A93D-B7C064D5BC59}" sibTransId="{C0B84583-D87D-4A04-B239-5D4E36136BA4}"/>
    <dgm:cxn modelId="{BCF7160F-FC2B-48AA-AA2F-E11A6D677ED7}" srcId="{AD4C15FF-B528-4AB7-AA95-4450A88D492F}" destId="{4EDF4573-672B-411E-90CC-EEA9C2D4EFF3}" srcOrd="0" destOrd="0" parTransId="{E9FFCF32-CE43-4909-8115-E589007EA152}" sibTransId="{4F3AC90D-3052-41EE-91B5-41D7036669C9}"/>
    <dgm:cxn modelId="{938C5B0F-6275-4065-B1F5-0A983C09B330}" srcId="{AD4C15FF-B528-4AB7-AA95-4450A88D492F}" destId="{84738E79-2C02-41B1-B0BC-986D4BA190A2}" srcOrd="1" destOrd="0" parTransId="{649CA7F3-E1B4-42BF-BAF4-BFFA8A49606E}" sibTransId="{6C8493A7-251B-4CFE-909F-8D17F3A8D171}"/>
    <dgm:cxn modelId="{56352334-9E92-46B9-9C45-02033C06C4F3}" srcId="{09F3DDEB-2249-47CE-8FFD-9AD4DA02C60E}" destId="{F146E484-1129-44DC-8BB4-D6DD85616E22}" srcOrd="5" destOrd="0" parTransId="{CCDB8E10-770F-43FD-AB65-CE0383A49BA1}" sibTransId="{9DA278A4-BACF-499E-BA46-EF091F15E452}"/>
    <dgm:cxn modelId="{751EDC36-A128-47F4-9AA0-A4C9C24ADC0C}" type="presOf" srcId="{4EDF4573-672B-411E-90CC-EEA9C2D4EFF3}" destId="{68096249-54EF-4603-94D1-30ABB43F360F}" srcOrd="0" destOrd="0" presId="urn:microsoft.com/office/officeart/2005/8/layout/vList2"/>
    <dgm:cxn modelId="{3BB4D55D-3F2E-4DF6-BE85-5F1FBD54DCEA}" type="presOf" srcId="{AD4C15FF-B528-4AB7-AA95-4450A88D492F}" destId="{7DC419F9-097B-4D71-9E14-573532347754}" srcOrd="0" destOrd="0" presId="urn:microsoft.com/office/officeart/2005/8/layout/vList2"/>
    <dgm:cxn modelId="{AADCE261-30A2-4762-B260-A6F2E6DFEDE8}" srcId="{09F3DDEB-2249-47CE-8FFD-9AD4DA02C60E}" destId="{939CFCA4-60D9-473A-BD79-50995713D986}" srcOrd="0" destOrd="0" parTransId="{6359F82F-7848-419D-9E98-09D821838E38}" sibTransId="{E944B2B6-2644-4DA2-AA17-0EA05AAF83E8}"/>
    <dgm:cxn modelId="{A186D54B-8FB0-44FA-A6AE-1B5766E87F77}" type="presOf" srcId="{4A10D38C-4BF1-4C30-95B7-A469B42B8268}" destId="{68096249-54EF-4603-94D1-30ABB43F360F}" srcOrd="0" destOrd="2" presId="urn:microsoft.com/office/officeart/2005/8/layout/vList2"/>
    <dgm:cxn modelId="{EE68506D-57AB-40BE-BD99-78C1D9E84485}" srcId="{09F3DDEB-2249-47CE-8FFD-9AD4DA02C60E}" destId="{2A3E291A-1AF3-455F-9651-BB14115788A9}" srcOrd="7" destOrd="0" parTransId="{8DC74FC4-201F-4FCA-914D-D1D40BCFD9F4}" sibTransId="{D8090B55-457D-41EA-8220-D88DC96983B8}"/>
    <dgm:cxn modelId="{2431DC71-1A17-48F1-9D09-192CB86CCC0E}" srcId="{09F3DDEB-2249-47CE-8FFD-9AD4DA02C60E}" destId="{F9CEF695-12F8-49E4-8404-CB1271DF07E7}" srcOrd="3" destOrd="0" parTransId="{2A5ACEC9-63BC-4AF5-BCD3-BACB2AB52B1F}" sibTransId="{9BA0AAA0-368F-4E36-A914-EB9EB74006B4}"/>
    <dgm:cxn modelId="{C107CF76-F79C-4070-BA66-DF73642383E3}" srcId="{09F3DDEB-2249-47CE-8FFD-9AD4DA02C60E}" destId="{020D729B-3F21-441A-B660-57FFD9567B87}" srcOrd="4" destOrd="0" parTransId="{00651882-8248-4434-BD9C-B4051BF2FAC7}" sibTransId="{B3D4BF26-0E08-417E-B094-C1AF59D2FFD5}"/>
    <dgm:cxn modelId="{F758D776-9566-4B45-80E3-75CF858E5770}" type="presOf" srcId="{2A3E291A-1AF3-455F-9651-BB14115788A9}" destId="{2F3DF237-C0E9-4304-9D0C-29898A99B42C}" srcOrd="0" destOrd="0" presId="urn:microsoft.com/office/officeart/2005/8/layout/vList2"/>
    <dgm:cxn modelId="{B7DCB077-305D-423A-9325-EE8C0221CF85}" type="presOf" srcId="{981EEB0F-D2D2-4DE6-AC8E-C8259DFEBA6E}" destId="{6E1A9685-3760-4799-986E-72AB231A3C6B}" srcOrd="0" destOrd="0" presId="urn:microsoft.com/office/officeart/2005/8/layout/vList2"/>
    <dgm:cxn modelId="{6EA22678-6CA6-4C0C-9CE8-2149CB9469BF}" srcId="{09F3DDEB-2249-47CE-8FFD-9AD4DA02C60E}" destId="{3A8FF2B9-6022-4F39-ACA0-73933442C50F}" srcOrd="6" destOrd="0" parTransId="{C40DE44E-7D49-42F9-AB08-1E5C66A103BA}" sibTransId="{1FE658FA-CB8F-437D-A727-47F8B58DA7E4}"/>
    <dgm:cxn modelId="{8BCFA858-C61B-4350-A5B1-433362745043}" srcId="{F9CEF695-12F8-49E4-8404-CB1271DF07E7}" destId="{06570BB9-C5FA-4EF1-B86E-49E9345682E9}" srcOrd="0" destOrd="0" parTransId="{AEA7D9F1-3AFB-40D9-A58C-FAFC2CFC01F7}" sibTransId="{97D41EFC-72D1-461C-9916-9FC2EA2104D2}"/>
    <dgm:cxn modelId="{75A8EF7A-E2C8-4F05-A84D-7A7582270975}" type="presOf" srcId="{84738E79-2C02-41B1-B0BC-986D4BA190A2}" destId="{68096249-54EF-4603-94D1-30ABB43F360F}" srcOrd="0" destOrd="1" presId="urn:microsoft.com/office/officeart/2005/8/layout/vList2"/>
    <dgm:cxn modelId="{8A809F90-20C1-413C-A6EB-983820F5DCC7}" srcId="{AD4C15FF-B528-4AB7-AA95-4450A88D492F}" destId="{4A10D38C-4BF1-4C30-95B7-A469B42B8268}" srcOrd="2" destOrd="0" parTransId="{D8893F20-4041-4672-9230-E44D57B23884}" sibTransId="{BF898085-F2D5-4279-BD43-491128B58A35}"/>
    <dgm:cxn modelId="{EAC2E3A2-27B7-41F9-9BC3-63CFEA093F07}" type="presOf" srcId="{939CFCA4-60D9-473A-BD79-50995713D986}" destId="{0BE38682-8D8F-4CEE-B4A7-F533D9EAE6D6}" srcOrd="0" destOrd="0" presId="urn:microsoft.com/office/officeart/2005/8/layout/vList2"/>
    <dgm:cxn modelId="{7D071DB6-569A-4CCC-845D-76A81344BEB7}" type="presOf" srcId="{F9CEF695-12F8-49E4-8404-CB1271DF07E7}" destId="{A0BA322E-7127-45C4-BC5B-2EE5CB647EA0}" srcOrd="0" destOrd="0" presId="urn:microsoft.com/office/officeart/2005/8/layout/vList2"/>
    <dgm:cxn modelId="{3BE806BD-0DB2-408C-9B29-481D51C68B1F}" type="presOf" srcId="{020D729B-3F21-441A-B660-57FFD9567B87}" destId="{8636B3DD-21E0-4E24-BCF7-73E0021E1671}" srcOrd="0" destOrd="0" presId="urn:microsoft.com/office/officeart/2005/8/layout/vList2"/>
    <dgm:cxn modelId="{724A53CE-8EFE-4EDC-A38F-054E971D4237}" srcId="{09F3DDEB-2249-47CE-8FFD-9AD4DA02C60E}" destId="{981EEB0F-D2D2-4DE6-AC8E-C8259DFEBA6E}" srcOrd="1" destOrd="0" parTransId="{B9075E06-2F8B-4C60-AD69-33152BF011CA}" sibTransId="{97A7CD15-A9F3-4A88-B4F0-2E4238011549}"/>
    <dgm:cxn modelId="{D7A44CD6-247C-4934-BAF7-B7366247CBAE}" type="presOf" srcId="{3A8FF2B9-6022-4F39-ACA0-73933442C50F}" destId="{E4F94472-C504-421C-9CE3-4066472B2B6B}" srcOrd="0" destOrd="0" presId="urn:microsoft.com/office/officeart/2005/8/layout/vList2"/>
    <dgm:cxn modelId="{FFC0B8DE-D4B9-4923-93A9-0B1119F98125}" type="presOf" srcId="{09F3DDEB-2249-47CE-8FFD-9AD4DA02C60E}" destId="{7971BEED-3312-493A-8393-EDA01CDAE9E5}" srcOrd="0" destOrd="0" presId="urn:microsoft.com/office/officeart/2005/8/layout/vList2"/>
    <dgm:cxn modelId="{3AC771D4-FA64-45E7-BB76-715DE0AB590F}" type="presParOf" srcId="{7971BEED-3312-493A-8393-EDA01CDAE9E5}" destId="{0BE38682-8D8F-4CEE-B4A7-F533D9EAE6D6}" srcOrd="0" destOrd="0" presId="urn:microsoft.com/office/officeart/2005/8/layout/vList2"/>
    <dgm:cxn modelId="{4811E9FA-2166-41F7-A99C-3E15FDDE0D66}" type="presParOf" srcId="{7971BEED-3312-493A-8393-EDA01CDAE9E5}" destId="{E86145CD-E4AE-48CB-8300-6552CB3036C1}" srcOrd="1" destOrd="0" presId="urn:microsoft.com/office/officeart/2005/8/layout/vList2"/>
    <dgm:cxn modelId="{BF0614ED-D7C1-45FE-BBD2-156E34B3DFA8}" type="presParOf" srcId="{7971BEED-3312-493A-8393-EDA01CDAE9E5}" destId="{6E1A9685-3760-4799-986E-72AB231A3C6B}" srcOrd="2" destOrd="0" presId="urn:microsoft.com/office/officeart/2005/8/layout/vList2"/>
    <dgm:cxn modelId="{FA630275-C5B0-4BF2-BAE0-779CBD7C8E64}" type="presParOf" srcId="{7971BEED-3312-493A-8393-EDA01CDAE9E5}" destId="{61CC1B0B-0A4C-4C04-8758-47E6F2AC13BF}" srcOrd="3" destOrd="0" presId="urn:microsoft.com/office/officeart/2005/8/layout/vList2"/>
    <dgm:cxn modelId="{F3EEB3CA-1B3A-425D-8AE6-3693D46F9832}" type="presParOf" srcId="{7971BEED-3312-493A-8393-EDA01CDAE9E5}" destId="{7DC419F9-097B-4D71-9E14-573532347754}" srcOrd="4" destOrd="0" presId="urn:microsoft.com/office/officeart/2005/8/layout/vList2"/>
    <dgm:cxn modelId="{AC707EB6-7AB2-4D24-888B-E3E91D2B2EFC}" type="presParOf" srcId="{7971BEED-3312-493A-8393-EDA01CDAE9E5}" destId="{68096249-54EF-4603-94D1-30ABB43F360F}" srcOrd="5" destOrd="0" presId="urn:microsoft.com/office/officeart/2005/8/layout/vList2"/>
    <dgm:cxn modelId="{BCAC9894-3E8F-4A9D-9589-E08F3107E3F4}" type="presParOf" srcId="{7971BEED-3312-493A-8393-EDA01CDAE9E5}" destId="{A0BA322E-7127-45C4-BC5B-2EE5CB647EA0}" srcOrd="6" destOrd="0" presId="urn:microsoft.com/office/officeart/2005/8/layout/vList2"/>
    <dgm:cxn modelId="{5B12FE4C-F499-4DFB-BB5C-046785C77E0F}" type="presParOf" srcId="{7971BEED-3312-493A-8393-EDA01CDAE9E5}" destId="{98BC18BF-F320-4657-A7EA-2504A2F3DF94}" srcOrd="7" destOrd="0" presId="urn:microsoft.com/office/officeart/2005/8/layout/vList2"/>
    <dgm:cxn modelId="{1E3467C5-3D37-4A89-8EFF-EDEE184F6B6F}" type="presParOf" srcId="{7971BEED-3312-493A-8393-EDA01CDAE9E5}" destId="{8636B3DD-21E0-4E24-BCF7-73E0021E1671}" srcOrd="8" destOrd="0" presId="urn:microsoft.com/office/officeart/2005/8/layout/vList2"/>
    <dgm:cxn modelId="{EE7ACEF3-0A1E-44A5-9B40-40E934E27916}" type="presParOf" srcId="{7971BEED-3312-493A-8393-EDA01CDAE9E5}" destId="{3FC17910-621F-45D0-92C9-CD593C609C8E}" srcOrd="9" destOrd="0" presId="urn:microsoft.com/office/officeart/2005/8/layout/vList2"/>
    <dgm:cxn modelId="{AD5F3FBA-5368-4CCB-B8C6-6241740C9BC8}" type="presParOf" srcId="{7971BEED-3312-493A-8393-EDA01CDAE9E5}" destId="{A67B261F-F881-4840-BD21-152490A958A6}" srcOrd="10" destOrd="0" presId="urn:microsoft.com/office/officeart/2005/8/layout/vList2"/>
    <dgm:cxn modelId="{EAA51D50-3201-4960-958E-2A707EDD8FD5}" type="presParOf" srcId="{7971BEED-3312-493A-8393-EDA01CDAE9E5}" destId="{CCA3BB1D-0F94-47C8-AB4C-21908D8A7F4B}" srcOrd="11" destOrd="0" presId="urn:microsoft.com/office/officeart/2005/8/layout/vList2"/>
    <dgm:cxn modelId="{AD8DBFB3-579E-4B73-AAE5-08402CDE63D5}" type="presParOf" srcId="{7971BEED-3312-493A-8393-EDA01CDAE9E5}" destId="{E4F94472-C504-421C-9CE3-4066472B2B6B}" srcOrd="12" destOrd="0" presId="urn:microsoft.com/office/officeart/2005/8/layout/vList2"/>
    <dgm:cxn modelId="{2F9D2055-CA74-40F1-9B0C-457B57501986}" type="presParOf" srcId="{7971BEED-3312-493A-8393-EDA01CDAE9E5}" destId="{943E9EA4-2E37-4F5A-8096-953CC775BD03}" srcOrd="13" destOrd="0" presId="urn:microsoft.com/office/officeart/2005/8/layout/vList2"/>
    <dgm:cxn modelId="{CA230497-DF3E-489E-9EA5-AF96158BCFCB}" type="presParOf" srcId="{7971BEED-3312-493A-8393-EDA01CDAE9E5}" destId="{2F3DF237-C0E9-4304-9D0C-29898A99B42C}"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ADFBDD-5348-4DC9-92FD-4BF2A9A1CB7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0EC329C-95C6-49D6-95FC-3E36DCC23E94}">
      <dgm:prSet/>
      <dgm:spPr/>
      <dgm:t>
        <a:bodyPr/>
        <a:lstStyle/>
        <a:p>
          <a:r>
            <a:rPr lang="en-US"/>
            <a:t>Why use Transfer learning?</a:t>
          </a:r>
        </a:p>
      </dgm:t>
    </dgm:pt>
    <dgm:pt modelId="{2B20A70F-FC20-4D75-BB76-80951F6E85F7}" type="parTrans" cxnId="{2D0E512C-C916-4B4B-A606-A5707928D8E0}">
      <dgm:prSet/>
      <dgm:spPr/>
      <dgm:t>
        <a:bodyPr/>
        <a:lstStyle/>
        <a:p>
          <a:endParaRPr lang="en-US"/>
        </a:p>
      </dgm:t>
    </dgm:pt>
    <dgm:pt modelId="{7C36997A-1712-4A1B-926C-31A26BD1B422}" type="sibTrans" cxnId="{2D0E512C-C916-4B4B-A606-A5707928D8E0}">
      <dgm:prSet/>
      <dgm:spPr/>
      <dgm:t>
        <a:bodyPr/>
        <a:lstStyle/>
        <a:p>
          <a:endParaRPr lang="en-US"/>
        </a:p>
      </dgm:t>
    </dgm:pt>
    <dgm:pt modelId="{6116CA0B-8D02-470D-A3D1-ED38D4C215ED}">
      <dgm:prSet/>
      <dgm:spPr/>
      <dgm:t>
        <a:bodyPr/>
        <a:lstStyle/>
        <a:p>
          <a:r>
            <a:rPr lang="en-US"/>
            <a:t>Pre-Trained models are built on millions of datasets. To improve the accuracy of our models we decided to use pre-trained models.</a:t>
          </a:r>
        </a:p>
      </dgm:t>
    </dgm:pt>
    <dgm:pt modelId="{5332F818-FA4F-48F0-8612-85A27878DEFD}" type="parTrans" cxnId="{6748ACDD-A2D4-41B1-9AD8-A7EF3EAC4DC1}">
      <dgm:prSet/>
      <dgm:spPr/>
      <dgm:t>
        <a:bodyPr/>
        <a:lstStyle/>
        <a:p>
          <a:endParaRPr lang="en-US"/>
        </a:p>
      </dgm:t>
    </dgm:pt>
    <dgm:pt modelId="{3398627C-77E8-49D4-BDBF-63D61B0D4C69}" type="sibTrans" cxnId="{6748ACDD-A2D4-41B1-9AD8-A7EF3EAC4DC1}">
      <dgm:prSet/>
      <dgm:spPr/>
      <dgm:t>
        <a:bodyPr/>
        <a:lstStyle/>
        <a:p>
          <a:endParaRPr lang="en-US"/>
        </a:p>
      </dgm:t>
    </dgm:pt>
    <dgm:pt modelId="{9E02A637-2D89-44E5-9454-B81603FD2870}" type="pres">
      <dgm:prSet presAssocID="{8BADFBDD-5348-4DC9-92FD-4BF2A9A1CB79}" presName="root" presStyleCnt="0">
        <dgm:presLayoutVars>
          <dgm:dir/>
          <dgm:resizeHandles val="exact"/>
        </dgm:presLayoutVars>
      </dgm:prSet>
      <dgm:spPr/>
    </dgm:pt>
    <dgm:pt modelId="{E12962D9-BA4C-4F66-8978-27E50204FDAF}" type="pres">
      <dgm:prSet presAssocID="{40EC329C-95C6-49D6-95FC-3E36DCC23E94}" presName="compNode" presStyleCnt="0"/>
      <dgm:spPr/>
    </dgm:pt>
    <dgm:pt modelId="{52BB1EB3-F1F5-4533-B4E9-200F1DE05B09}" type="pres">
      <dgm:prSet presAssocID="{40EC329C-95C6-49D6-95FC-3E36DCC23E94}" presName="bgRect" presStyleLbl="bgShp" presStyleIdx="0" presStyleCnt="2"/>
      <dgm:spPr/>
    </dgm:pt>
    <dgm:pt modelId="{607070D4-4862-4714-8410-1C3094BB89E7}" type="pres">
      <dgm:prSet presAssocID="{40EC329C-95C6-49D6-95FC-3E36DCC23E9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DC35E25E-0AAE-4CF9-85C9-8343BDECDB62}" type="pres">
      <dgm:prSet presAssocID="{40EC329C-95C6-49D6-95FC-3E36DCC23E94}" presName="spaceRect" presStyleCnt="0"/>
      <dgm:spPr/>
    </dgm:pt>
    <dgm:pt modelId="{B514FF38-4398-4A38-849A-9BDB60513383}" type="pres">
      <dgm:prSet presAssocID="{40EC329C-95C6-49D6-95FC-3E36DCC23E94}" presName="parTx" presStyleLbl="revTx" presStyleIdx="0" presStyleCnt="2">
        <dgm:presLayoutVars>
          <dgm:chMax val="0"/>
          <dgm:chPref val="0"/>
        </dgm:presLayoutVars>
      </dgm:prSet>
      <dgm:spPr/>
    </dgm:pt>
    <dgm:pt modelId="{BD42D7D3-2C4A-4314-BD48-9788D5BBD6C9}" type="pres">
      <dgm:prSet presAssocID="{7C36997A-1712-4A1B-926C-31A26BD1B422}" presName="sibTrans" presStyleCnt="0"/>
      <dgm:spPr/>
    </dgm:pt>
    <dgm:pt modelId="{235074F8-CBDB-4FC9-9AE3-220E5E13B79C}" type="pres">
      <dgm:prSet presAssocID="{6116CA0B-8D02-470D-A3D1-ED38D4C215ED}" presName="compNode" presStyleCnt="0"/>
      <dgm:spPr/>
    </dgm:pt>
    <dgm:pt modelId="{D28DD079-4C4E-4570-A884-8D53CF8BE441}" type="pres">
      <dgm:prSet presAssocID="{6116CA0B-8D02-470D-A3D1-ED38D4C215ED}" presName="bgRect" presStyleLbl="bgShp" presStyleIdx="1" presStyleCnt="2"/>
      <dgm:spPr/>
    </dgm:pt>
    <dgm:pt modelId="{F429409B-DCBA-4BBB-B579-12EB1112EF86}" type="pres">
      <dgm:prSet presAssocID="{6116CA0B-8D02-470D-A3D1-ED38D4C215E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782B79AC-7A3C-434D-B48B-0E1530F17097}" type="pres">
      <dgm:prSet presAssocID="{6116CA0B-8D02-470D-A3D1-ED38D4C215ED}" presName="spaceRect" presStyleCnt="0"/>
      <dgm:spPr/>
    </dgm:pt>
    <dgm:pt modelId="{BB3BAF19-7A0C-4393-AFE8-42F5468CE1E1}" type="pres">
      <dgm:prSet presAssocID="{6116CA0B-8D02-470D-A3D1-ED38D4C215ED}" presName="parTx" presStyleLbl="revTx" presStyleIdx="1" presStyleCnt="2">
        <dgm:presLayoutVars>
          <dgm:chMax val="0"/>
          <dgm:chPref val="0"/>
        </dgm:presLayoutVars>
      </dgm:prSet>
      <dgm:spPr/>
    </dgm:pt>
  </dgm:ptLst>
  <dgm:cxnLst>
    <dgm:cxn modelId="{2D0E512C-C916-4B4B-A606-A5707928D8E0}" srcId="{8BADFBDD-5348-4DC9-92FD-4BF2A9A1CB79}" destId="{40EC329C-95C6-49D6-95FC-3E36DCC23E94}" srcOrd="0" destOrd="0" parTransId="{2B20A70F-FC20-4D75-BB76-80951F6E85F7}" sibTransId="{7C36997A-1712-4A1B-926C-31A26BD1B422}"/>
    <dgm:cxn modelId="{ABD98960-FEC2-4E84-A8E5-BE43972CC20E}" type="presOf" srcId="{8BADFBDD-5348-4DC9-92FD-4BF2A9A1CB79}" destId="{9E02A637-2D89-44E5-9454-B81603FD2870}" srcOrd="0" destOrd="0" presId="urn:microsoft.com/office/officeart/2018/2/layout/IconVerticalSolidList"/>
    <dgm:cxn modelId="{153D10D0-2850-4AA9-B71E-04343F745434}" type="presOf" srcId="{6116CA0B-8D02-470D-A3D1-ED38D4C215ED}" destId="{BB3BAF19-7A0C-4393-AFE8-42F5468CE1E1}" srcOrd="0" destOrd="0" presId="urn:microsoft.com/office/officeart/2018/2/layout/IconVerticalSolidList"/>
    <dgm:cxn modelId="{6748ACDD-A2D4-41B1-9AD8-A7EF3EAC4DC1}" srcId="{8BADFBDD-5348-4DC9-92FD-4BF2A9A1CB79}" destId="{6116CA0B-8D02-470D-A3D1-ED38D4C215ED}" srcOrd="1" destOrd="0" parTransId="{5332F818-FA4F-48F0-8612-85A27878DEFD}" sibTransId="{3398627C-77E8-49D4-BDBF-63D61B0D4C69}"/>
    <dgm:cxn modelId="{188B42E0-1AFD-4B88-B953-C0BAB37BE77E}" type="presOf" srcId="{40EC329C-95C6-49D6-95FC-3E36DCC23E94}" destId="{B514FF38-4398-4A38-849A-9BDB60513383}" srcOrd="0" destOrd="0" presId="urn:microsoft.com/office/officeart/2018/2/layout/IconVerticalSolidList"/>
    <dgm:cxn modelId="{F22C8122-FC33-429A-81CE-AE6FC92448A2}" type="presParOf" srcId="{9E02A637-2D89-44E5-9454-B81603FD2870}" destId="{E12962D9-BA4C-4F66-8978-27E50204FDAF}" srcOrd="0" destOrd="0" presId="urn:microsoft.com/office/officeart/2018/2/layout/IconVerticalSolidList"/>
    <dgm:cxn modelId="{152193BF-BFA6-4FA9-BD0D-38C5BB7451BC}" type="presParOf" srcId="{E12962D9-BA4C-4F66-8978-27E50204FDAF}" destId="{52BB1EB3-F1F5-4533-B4E9-200F1DE05B09}" srcOrd="0" destOrd="0" presId="urn:microsoft.com/office/officeart/2018/2/layout/IconVerticalSolidList"/>
    <dgm:cxn modelId="{A031EEBF-97E9-456F-887D-06F7B650B01E}" type="presParOf" srcId="{E12962D9-BA4C-4F66-8978-27E50204FDAF}" destId="{607070D4-4862-4714-8410-1C3094BB89E7}" srcOrd="1" destOrd="0" presId="urn:microsoft.com/office/officeart/2018/2/layout/IconVerticalSolidList"/>
    <dgm:cxn modelId="{A8F5E9DC-5D2B-4A78-8989-2C61DAACC5B0}" type="presParOf" srcId="{E12962D9-BA4C-4F66-8978-27E50204FDAF}" destId="{DC35E25E-0AAE-4CF9-85C9-8343BDECDB62}" srcOrd="2" destOrd="0" presId="urn:microsoft.com/office/officeart/2018/2/layout/IconVerticalSolidList"/>
    <dgm:cxn modelId="{9DDF5124-7D52-4219-86E9-A0EB640318D1}" type="presParOf" srcId="{E12962D9-BA4C-4F66-8978-27E50204FDAF}" destId="{B514FF38-4398-4A38-849A-9BDB60513383}" srcOrd="3" destOrd="0" presId="urn:microsoft.com/office/officeart/2018/2/layout/IconVerticalSolidList"/>
    <dgm:cxn modelId="{B2E88B4F-AF32-4B6E-8F48-14C1FE495B1C}" type="presParOf" srcId="{9E02A637-2D89-44E5-9454-B81603FD2870}" destId="{BD42D7D3-2C4A-4314-BD48-9788D5BBD6C9}" srcOrd="1" destOrd="0" presId="urn:microsoft.com/office/officeart/2018/2/layout/IconVerticalSolidList"/>
    <dgm:cxn modelId="{5EB12BAE-2800-4376-B34B-44642D4DE72E}" type="presParOf" srcId="{9E02A637-2D89-44E5-9454-B81603FD2870}" destId="{235074F8-CBDB-4FC9-9AE3-220E5E13B79C}" srcOrd="2" destOrd="0" presId="urn:microsoft.com/office/officeart/2018/2/layout/IconVerticalSolidList"/>
    <dgm:cxn modelId="{FC57A6C4-7DFD-4142-9251-E07A78BE0162}" type="presParOf" srcId="{235074F8-CBDB-4FC9-9AE3-220E5E13B79C}" destId="{D28DD079-4C4E-4570-A884-8D53CF8BE441}" srcOrd="0" destOrd="0" presId="urn:microsoft.com/office/officeart/2018/2/layout/IconVerticalSolidList"/>
    <dgm:cxn modelId="{DCD9A45A-762A-4664-BBA5-A31BF48E7274}" type="presParOf" srcId="{235074F8-CBDB-4FC9-9AE3-220E5E13B79C}" destId="{F429409B-DCBA-4BBB-B579-12EB1112EF86}" srcOrd="1" destOrd="0" presId="urn:microsoft.com/office/officeart/2018/2/layout/IconVerticalSolidList"/>
    <dgm:cxn modelId="{81328CE1-EEA2-4917-BBAF-A9F39529DDC7}" type="presParOf" srcId="{235074F8-CBDB-4FC9-9AE3-220E5E13B79C}" destId="{782B79AC-7A3C-434D-B48B-0E1530F17097}" srcOrd="2" destOrd="0" presId="urn:microsoft.com/office/officeart/2018/2/layout/IconVerticalSolidList"/>
    <dgm:cxn modelId="{AB068955-BE11-4C00-AD91-7CFACB403F36}" type="presParOf" srcId="{235074F8-CBDB-4FC9-9AE3-220E5E13B79C}" destId="{BB3BAF19-7A0C-4393-AFE8-42F5468CE1E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D310EC-95D2-4339-B98E-842885F2099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9E5072D-E361-4AD3-B660-679D2575175A}">
      <dgm:prSet/>
      <dgm:spPr/>
      <dgm:t>
        <a:bodyPr/>
        <a:lstStyle/>
        <a:p>
          <a:r>
            <a:rPr lang="en-US"/>
            <a:t>Face recognition is a computer vision task of identifying and verifying a person based on a photograph of their face.</a:t>
          </a:r>
        </a:p>
      </dgm:t>
    </dgm:pt>
    <dgm:pt modelId="{E6EE6C96-0173-4D20-8C52-6C082376C77D}" type="parTrans" cxnId="{3C73A0EC-A80C-4650-AC70-F11840C2030D}">
      <dgm:prSet/>
      <dgm:spPr/>
      <dgm:t>
        <a:bodyPr/>
        <a:lstStyle/>
        <a:p>
          <a:endParaRPr lang="en-US"/>
        </a:p>
      </dgm:t>
    </dgm:pt>
    <dgm:pt modelId="{5C5F7659-177E-4542-9CBC-EAB1CFE7F85E}" type="sibTrans" cxnId="{3C73A0EC-A80C-4650-AC70-F11840C2030D}">
      <dgm:prSet/>
      <dgm:spPr/>
      <dgm:t>
        <a:bodyPr/>
        <a:lstStyle/>
        <a:p>
          <a:endParaRPr lang="en-US"/>
        </a:p>
      </dgm:t>
    </dgm:pt>
    <dgm:pt modelId="{33CB90B7-44F5-487E-A3FE-DDD4358604D9}">
      <dgm:prSet/>
      <dgm:spPr/>
      <dgm:t>
        <a:bodyPr/>
        <a:lstStyle/>
        <a:p>
          <a:r>
            <a:rPr lang="en-US"/>
            <a:t>VGGFace and VGGFace2 model developed by researchers at the Visual Geometry Group at Oxford.</a:t>
          </a:r>
        </a:p>
      </dgm:t>
    </dgm:pt>
    <dgm:pt modelId="{54DDEA5F-D143-4C50-8C69-CAAA0672975D}" type="parTrans" cxnId="{EC46A5A6-A736-4550-91E9-6AAC5236A7B9}">
      <dgm:prSet/>
      <dgm:spPr/>
      <dgm:t>
        <a:bodyPr/>
        <a:lstStyle/>
        <a:p>
          <a:endParaRPr lang="en-US"/>
        </a:p>
      </dgm:t>
    </dgm:pt>
    <dgm:pt modelId="{03ECE12A-1778-44A7-873A-9C474AA17831}" type="sibTrans" cxnId="{EC46A5A6-A736-4550-91E9-6AAC5236A7B9}">
      <dgm:prSet/>
      <dgm:spPr/>
      <dgm:t>
        <a:bodyPr/>
        <a:lstStyle/>
        <a:p>
          <a:endParaRPr lang="en-US"/>
        </a:p>
      </dgm:t>
    </dgm:pt>
    <dgm:pt modelId="{AD8CAA1D-81D4-4409-9AB1-5788B2BB4615}">
      <dgm:prSet/>
      <dgm:spPr/>
      <dgm:t>
        <a:bodyPr/>
        <a:lstStyle/>
        <a:p>
          <a:r>
            <a:rPr lang="en-US"/>
            <a:t>Although the model can be challenging to implement and resource intensive to train, it can be easily used in standard deep learning libraries such as Keras through the use of freely available pre-trained models and third-party open source libraries.</a:t>
          </a:r>
        </a:p>
      </dgm:t>
    </dgm:pt>
    <dgm:pt modelId="{8231C9E2-16A3-4F91-B7F0-E0974B669C19}" type="parTrans" cxnId="{2AF83F5E-0AA1-4193-92E3-A126F49034CC}">
      <dgm:prSet/>
      <dgm:spPr/>
      <dgm:t>
        <a:bodyPr/>
        <a:lstStyle/>
        <a:p>
          <a:endParaRPr lang="en-US"/>
        </a:p>
      </dgm:t>
    </dgm:pt>
    <dgm:pt modelId="{6D4CF0FD-0515-4465-9318-AE441F2A6AA1}" type="sibTrans" cxnId="{2AF83F5E-0AA1-4193-92E3-A126F49034CC}">
      <dgm:prSet/>
      <dgm:spPr/>
      <dgm:t>
        <a:bodyPr/>
        <a:lstStyle/>
        <a:p>
          <a:endParaRPr lang="en-US"/>
        </a:p>
      </dgm:t>
    </dgm:pt>
    <dgm:pt modelId="{D616BC66-D096-496F-8C70-C3F1C2B445E3}" type="pres">
      <dgm:prSet presAssocID="{83D310EC-95D2-4339-B98E-842885F20996}" presName="linear" presStyleCnt="0">
        <dgm:presLayoutVars>
          <dgm:animLvl val="lvl"/>
          <dgm:resizeHandles val="exact"/>
        </dgm:presLayoutVars>
      </dgm:prSet>
      <dgm:spPr/>
    </dgm:pt>
    <dgm:pt modelId="{BAE9AF47-2AB7-4003-BC5E-3492F071650A}" type="pres">
      <dgm:prSet presAssocID="{59E5072D-E361-4AD3-B660-679D2575175A}" presName="parentText" presStyleLbl="node1" presStyleIdx="0" presStyleCnt="3">
        <dgm:presLayoutVars>
          <dgm:chMax val="0"/>
          <dgm:bulletEnabled val="1"/>
        </dgm:presLayoutVars>
      </dgm:prSet>
      <dgm:spPr/>
    </dgm:pt>
    <dgm:pt modelId="{F3F07F77-268A-4633-85B2-14F4AB9A7173}" type="pres">
      <dgm:prSet presAssocID="{5C5F7659-177E-4542-9CBC-EAB1CFE7F85E}" presName="spacer" presStyleCnt="0"/>
      <dgm:spPr/>
    </dgm:pt>
    <dgm:pt modelId="{2DBF05B5-FFDF-48F1-9008-7A42BBD9073E}" type="pres">
      <dgm:prSet presAssocID="{33CB90B7-44F5-487E-A3FE-DDD4358604D9}" presName="parentText" presStyleLbl="node1" presStyleIdx="1" presStyleCnt="3">
        <dgm:presLayoutVars>
          <dgm:chMax val="0"/>
          <dgm:bulletEnabled val="1"/>
        </dgm:presLayoutVars>
      </dgm:prSet>
      <dgm:spPr/>
    </dgm:pt>
    <dgm:pt modelId="{DD0D188B-A293-43E7-B15C-0088DCA980CA}" type="pres">
      <dgm:prSet presAssocID="{03ECE12A-1778-44A7-873A-9C474AA17831}" presName="spacer" presStyleCnt="0"/>
      <dgm:spPr/>
    </dgm:pt>
    <dgm:pt modelId="{90C00CE1-159A-40B0-9E30-F289D530BA3B}" type="pres">
      <dgm:prSet presAssocID="{AD8CAA1D-81D4-4409-9AB1-5788B2BB4615}" presName="parentText" presStyleLbl="node1" presStyleIdx="2" presStyleCnt="3">
        <dgm:presLayoutVars>
          <dgm:chMax val="0"/>
          <dgm:bulletEnabled val="1"/>
        </dgm:presLayoutVars>
      </dgm:prSet>
      <dgm:spPr/>
    </dgm:pt>
  </dgm:ptLst>
  <dgm:cxnLst>
    <dgm:cxn modelId="{2AF83F5E-0AA1-4193-92E3-A126F49034CC}" srcId="{83D310EC-95D2-4339-B98E-842885F20996}" destId="{AD8CAA1D-81D4-4409-9AB1-5788B2BB4615}" srcOrd="2" destOrd="0" parTransId="{8231C9E2-16A3-4F91-B7F0-E0974B669C19}" sibTransId="{6D4CF0FD-0515-4465-9318-AE441F2A6AA1}"/>
    <dgm:cxn modelId="{41A0A76F-837C-47A3-934F-38ED4BD1D0EB}" type="presOf" srcId="{33CB90B7-44F5-487E-A3FE-DDD4358604D9}" destId="{2DBF05B5-FFDF-48F1-9008-7A42BBD9073E}" srcOrd="0" destOrd="0" presId="urn:microsoft.com/office/officeart/2005/8/layout/vList2"/>
    <dgm:cxn modelId="{6A66FD71-A0DC-40F8-8575-76A277F4A8E5}" type="presOf" srcId="{83D310EC-95D2-4339-B98E-842885F20996}" destId="{D616BC66-D096-496F-8C70-C3F1C2B445E3}" srcOrd="0" destOrd="0" presId="urn:microsoft.com/office/officeart/2005/8/layout/vList2"/>
    <dgm:cxn modelId="{1D939E54-7FA0-4C63-BF9A-BE83D3B1EB2C}" type="presOf" srcId="{AD8CAA1D-81D4-4409-9AB1-5788B2BB4615}" destId="{90C00CE1-159A-40B0-9E30-F289D530BA3B}" srcOrd="0" destOrd="0" presId="urn:microsoft.com/office/officeart/2005/8/layout/vList2"/>
    <dgm:cxn modelId="{EC46A5A6-A736-4550-91E9-6AAC5236A7B9}" srcId="{83D310EC-95D2-4339-B98E-842885F20996}" destId="{33CB90B7-44F5-487E-A3FE-DDD4358604D9}" srcOrd="1" destOrd="0" parTransId="{54DDEA5F-D143-4C50-8C69-CAAA0672975D}" sibTransId="{03ECE12A-1778-44A7-873A-9C474AA17831}"/>
    <dgm:cxn modelId="{AA3A83CE-8119-4EAB-AC92-48F173A860F4}" type="presOf" srcId="{59E5072D-E361-4AD3-B660-679D2575175A}" destId="{BAE9AF47-2AB7-4003-BC5E-3492F071650A}" srcOrd="0" destOrd="0" presId="urn:microsoft.com/office/officeart/2005/8/layout/vList2"/>
    <dgm:cxn modelId="{3C73A0EC-A80C-4650-AC70-F11840C2030D}" srcId="{83D310EC-95D2-4339-B98E-842885F20996}" destId="{59E5072D-E361-4AD3-B660-679D2575175A}" srcOrd="0" destOrd="0" parTransId="{E6EE6C96-0173-4D20-8C52-6C082376C77D}" sibTransId="{5C5F7659-177E-4542-9CBC-EAB1CFE7F85E}"/>
    <dgm:cxn modelId="{387EC47A-D754-470A-B788-D0C86D1AD8EB}" type="presParOf" srcId="{D616BC66-D096-496F-8C70-C3F1C2B445E3}" destId="{BAE9AF47-2AB7-4003-BC5E-3492F071650A}" srcOrd="0" destOrd="0" presId="urn:microsoft.com/office/officeart/2005/8/layout/vList2"/>
    <dgm:cxn modelId="{C48378BC-4637-46A2-842F-4696701BB1E2}" type="presParOf" srcId="{D616BC66-D096-496F-8C70-C3F1C2B445E3}" destId="{F3F07F77-268A-4633-85B2-14F4AB9A7173}" srcOrd="1" destOrd="0" presId="urn:microsoft.com/office/officeart/2005/8/layout/vList2"/>
    <dgm:cxn modelId="{77746C36-D19C-49A7-B39F-5E53E4B4B277}" type="presParOf" srcId="{D616BC66-D096-496F-8C70-C3F1C2B445E3}" destId="{2DBF05B5-FFDF-48F1-9008-7A42BBD9073E}" srcOrd="2" destOrd="0" presId="urn:microsoft.com/office/officeart/2005/8/layout/vList2"/>
    <dgm:cxn modelId="{C9190585-4C07-499D-B90C-EDE47CB49D38}" type="presParOf" srcId="{D616BC66-D096-496F-8C70-C3F1C2B445E3}" destId="{DD0D188B-A293-43E7-B15C-0088DCA980CA}" srcOrd="3" destOrd="0" presId="urn:microsoft.com/office/officeart/2005/8/layout/vList2"/>
    <dgm:cxn modelId="{4FBECE52-943C-4DC5-9756-47790C8575CD}" type="presParOf" srcId="{D616BC66-D096-496F-8C70-C3F1C2B445E3}" destId="{90C00CE1-159A-40B0-9E30-F289D530BA3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5D583D-F149-467D-A441-773B18348AD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B011BCA-879E-44B8-8D67-6CE20AE2675F}">
      <dgm:prSet/>
      <dgm:spPr/>
      <dgm:t>
        <a:bodyPr/>
        <a:lstStyle/>
        <a:p>
          <a:pPr>
            <a:lnSpc>
              <a:spcPct val="100000"/>
            </a:lnSpc>
          </a:pPr>
          <a:r>
            <a:rPr lang="en-US"/>
            <a:t>12 classes = ["0-2","3-5","6-10","11-15","16-20","</a:t>
          </a:r>
          <a:r>
            <a:rPr lang="en-US">
              <a:latin typeface="Calibri Light" panose="020F0302020204030204"/>
            </a:rPr>
            <a:t>21-25</a:t>
          </a:r>
          <a:r>
            <a:rPr lang="en-US"/>
            <a:t>","26-30","31-35","36-40","41-50","51-59","&gt;=60"]</a:t>
          </a:r>
        </a:p>
      </dgm:t>
    </dgm:pt>
    <dgm:pt modelId="{0B27B833-9F00-48E7-B0A5-BDF410D80D4B}" type="parTrans" cxnId="{8ECF8521-F491-45F9-8405-807EC432E814}">
      <dgm:prSet/>
      <dgm:spPr/>
      <dgm:t>
        <a:bodyPr/>
        <a:lstStyle/>
        <a:p>
          <a:endParaRPr lang="en-US"/>
        </a:p>
      </dgm:t>
    </dgm:pt>
    <dgm:pt modelId="{A4F1E8F6-BE5C-4B37-8AF6-76AA56C9630F}" type="sibTrans" cxnId="{8ECF8521-F491-45F9-8405-807EC432E814}">
      <dgm:prSet/>
      <dgm:spPr/>
      <dgm:t>
        <a:bodyPr/>
        <a:lstStyle/>
        <a:p>
          <a:endParaRPr lang="en-US"/>
        </a:p>
      </dgm:t>
    </dgm:pt>
    <dgm:pt modelId="{EFA8380B-68B2-4B1C-8626-DC3B6FF79EE4}">
      <dgm:prSet/>
      <dgm:spPr/>
      <dgm:t>
        <a:bodyPr/>
        <a:lstStyle/>
        <a:p>
          <a:pPr>
            <a:lnSpc>
              <a:spcPct val="100000"/>
            </a:lnSpc>
          </a:pPr>
          <a:r>
            <a:rPr lang="en-US"/>
            <a:t>Specifications: Input Image size (224x224)</a:t>
          </a:r>
        </a:p>
      </dgm:t>
    </dgm:pt>
    <dgm:pt modelId="{B10A06D8-9410-4E41-9B35-C25FEEE1E757}" type="parTrans" cxnId="{76D588DF-11BC-4DCA-89E4-F0397A8264B1}">
      <dgm:prSet/>
      <dgm:spPr/>
      <dgm:t>
        <a:bodyPr/>
        <a:lstStyle/>
        <a:p>
          <a:endParaRPr lang="en-US"/>
        </a:p>
      </dgm:t>
    </dgm:pt>
    <dgm:pt modelId="{1B1A4E04-3429-4CF8-A7D8-14B78CFAFAEE}" type="sibTrans" cxnId="{76D588DF-11BC-4DCA-89E4-F0397A8264B1}">
      <dgm:prSet/>
      <dgm:spPr/>
      <dgm:t>
        <a:bodyPr/>
        <a:lstStyle/>
        <a:p>
          <a:endParaRPr lang="en-US"/>
        </a:p>
      </dgm:t>
    </dgm:pt>
    <dgm:pt modelId="{4A3D50A4-E305-42C5-B5E1-D9A6F0A9EC84}">
      <dgm:prSet/>
      <dgm:spPr/>
      <dgm:t>
        <a:bodyPr/>
        <a:lstStyle/>
        <a:p>
          <a:pPr>
            <a:lnSpc>
              <a:spcPct val="100000"/>
            </a:lnSpc>
          </a:pPr>
          <a:r>
            <a:rPr lang="en-US"/>
            <a:t>Train Accuracy :</a:t>
          </a:r>
          <a:r>
            <a:rPr lang="en-US">
              <a:latin typeface="Calibri Light" panose="020F0302020204030204"/>
            </a:rPr>
            <a:t>  60%</a:t>
          </a:r>
          <a:endParaRPr lang="en-US"/>
        </a:p>
      </dgm:t>
    </dgm:pt>
    <dgm:pt modelId="{917FD412-0F3A-4C2C-8B61-6C417D548A13}" type="parTrans" cxnId="{AD225271-943F-4B9D-974B-B23D53352FA7}">
      <dgm:prSet/>
      <dgm:spPr/>
      <dgm:t>
        <a:bodyPr/>
        <a:lstStyle/>
        <a:p>
          <a:endParaRPr lang="en-US"/>
        </a:p>
      </dgm:t>
    </dgm:pt>
    <dgm:pt modelId="{4915680C-589B-4FA7-934D-5B31A3D32744}" type="sibTrans" cxnId="{AD225271-943F-4B9D-974B-B23D53352FA7}">
      <dgm:prSet/>
      <dgm:spPr/>
      <dgm:t>
        <a:bodyPr/>
        <a:lstStyle/>
        <a:p>
          <a:endParaRPr lang="en-US"/>
        </a:p>
      </dgm:t>
    </dgm:pt>
    <dgm:pt modelId="{13C95337-1A18-41A0-A196-E88895315980}">
      <dgm:prSet phldr="0"/>
      <dgm:spPr/>
      <dgm:t>
        <a:bodyPr/>
        <a:lstStyle/>
        <a:p>
          <a:pPr>
            <a:lnSpc>
              <a:spcPct val="100000"/>
            </a:lnSpc>
          </a:pPr>
          <a:r>
            <a:rPr lang="en-US"/>
            <a:t>Test Accuracy:</a:t>
          </a:r>
          <a:r>
            <a:rPr lang="en-US">
              <a:latin typeface="Calibri Light" panose="020F0302020204030204"/>
            </a:rPr>
            <a:t> </a:t>
          </a:r>
          <a:r>
            <a:rPr lang="en-US"/>
            <a:t> </a:t>
          </a:r>
          <a:r>
            <a:rPr lang="en-US">
              <a:latin typeface="Calibri Light" panose="020F0302020204030204"/>
            </a:rPr>
            <a:t>58</a:t>
          </a:r>
          <a:r>
            <a:rPr lang="en-US"/>
            <a:t>%</a:t>
          </a:r>
        </a:p>
      </dgm:t>
    </dgm:pt>
    <dgm:pt modelId="{799CC7C1-D4A6-4978-80B8-C041C10A5FA1}" type="parTrans" cxnId="{2FCAD48B-8919-4EF7-A04F-F6CC1CB55177}">
      <dgm:prSet/>
      <dgm:spPr/>
      <dgm:t>
        <a:bodyPr/>
        <a:lstStyle/>
        <a:p>
          <a:endParaRPr lang="en-US"/>
        </a:p>
      </dgm:t>
    </dgm:pt>
    <dgm:pt modelId="{B0AA6456-7E69-43DD-9ED9-372E79CE11B9}" type="sibTrans" cxnId="{2FCAD48B-8919-4EF7-A04F-F6CC1CB55177}">
      <dgm:prSet/>
      <dgm:spPr/>
      <dgm:t>
        <a:bodyPr/>
        <a:lstStyle/>
        <a:p>
          <a:endParaRPr lang="en-US"/>
        </a:p>
      </dgm:t>
    </dgm:pt>
    <dgm:pt modelId="{9CA447B0-1631-4945-A499-1009D7260FDA}" type="pres">
      <dgm:prSet presAssocID="{675D583D-F149-467D-A441-773B18348AD9}" presName="root" presStyleCnt="0">
        <dgm:presLayoutVars>
          <dgm:dir/>
          <dgm:resizeHandles val="exact"/>
        </dgm:presLayoutVars>
      </dgm:prSet>
      <dgm:spPr/>
    </dgm:pt>
    <dgm:pt modelId="{43B11925-5CDF-4338-BC25-F93257B5C72E}" type="pres">
      <dgm:prSet presAssocID="{BB011BCA-879E-44B8-8D67-6CE20AE2675F}" presName="compNode" presStyleCnt="0"/>
      <dgm:spPr/>
    </dgm:pt>
    <dgm:pt modelId="{A6C1E71F-635F-44A8-AD88-A71E8F05990B}" type="pres">
      <dgm:prSet presAssocID="{BB011BCA-879E-44B8-8D67-6CE20AE2675F}" presName="bgRect" presStyleLbl="bgShp" presStyleIdx="0" presStyleCnt="4"/>
      <dgm:spPr/>
    </dgm:pt>
    <dgm:pt modelId="{8F5ED032-A988-4F44-ADA6-08A5804160DA}" type="pres">
      <dgm:prSet presAssocID="{BB011BCA-879E-44B8-8D67-6CE20AE2675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laybook"/>
        </a:ext>
      </dgm:extLst>
    </dgm:pt>
    <dgm:pt modelId="{92543F2B-4F8D-48CF-8DED-EE7A670731EE}" type="pres">
      <dgm:prSet presAssocID="{BB011BCA-879E-44B8-8D67-6CE20AE2675F}" presName="spaceRect" presStyleCnt="0"/>
      <dgm:spPr/>
    </dgm:pt>
    <dgm:pt modelId="{9626B0B1-26D0-4941-8082-E2F24D6D6AB9}" type="pres">
      <dgm:prSet presAssocID="{BB011BCA-879E-44B8-8D67-6CE20AE2675F}" presName="parTx" presStyleLbl="revTx" presStyleIdx="0" presStyleCnt="4">
        <dgm:presLayoutVars>
          <dgm:chMax val="0"/>
          <dgm:chPref val="0"/>
        </dgm:presLayoutVars>
      </dgm:prSet>
      <dgm:spPr/>
    </dgm:pt>
    <dgm:pt modelId="{4F9A143A-3119-4BE0-A442-53146FA29CDF}" type="pres">
      <dgm:prSet presAssocID="{A4F1E8F6-BE5C-4B37-8AF6-76AA56C9630F}" presName="sibTrans" presStyleCnt="0"/>
      <dgm:spPr/>
    </dgm:pt>
    <dgm:pt modelId="{4783C5AC-1EA7-4FCE-8EF8-5D2930FAD7C4}" type="pres">
      <dgm:prSet presAssocID="{EFA8380B-68B2-4B1C-8626-DC3B6FF79EE4}" presName="compNode" presStyleCnt="0"/>
      <dgm:spPr/>
    </dgm:pt>
    <dgm:pt modelId="{2F6751E1-877F-436E-A48C-6E55D3B4E5D6}" type="pres">
      <dgm:prSet presAssocID="{EFA8380B-68B2-4B1C-8626-DC3B6FF79EE4}" presName="bgRect" presStyleLbl="bgShp" presStyleIdx="1" presStyleCnt="4"/>
      <dgm:spPr/>
    </dgm:pt>
    <dgm:pt modelId="{27DE5B95-1A4E-4266-830A-15E76F71E375}" type="pres">
      <dgm:prSet presAssocID="{EFA8380B-68B2-4B1C-8626-DC3B6FF79EE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ED40E96D-378E-4C8E-BC32-7C1252C36DC0}" type="pres">
      <dgm:prSet presAssocID="{EFA8380B-68B2-4B1C-8626-DC3B6FF79EE4}" presName="spaceRect" presStyleCnt="0"/>
      <dgm:spPr/>
    </dgm:pt>
    <dgm:pt modelId="{82711130-4B41-40B0-8138-0AB6CE77FCF4}" type="pres">
      <dgm:prSet presAssocID="{EFA8380B-68B2-4B1C-8626-DC3B6FF79EE4}" presName="parTx" presStyleLbl="revTx" presStyleIdx="1" presStyleCnt="4">
        <dgm:presLayoutVars>
          <dgm:chMax val="0"/>
          <dgm:chPref val="0"/>
        </dgm:presLayoutVars>
      </dgm:prSet>
      <dgm:spPr/>
    </dgm:pt>
    <dgm:pt modelId="{18F2B4E8-C5E0-4C8E-8415-2799EB112576}" type="pres">
      <dgm:prSet presAssocID="{1B1A4E04-3429-4CF8-A7D8-14B78CFAFAEE}" presName="sibTrans" presStyleCnt="0"/>
      <dgm:spPr/>
    </dgm:pt>
    <dgm:pt modelId="{798C70F7-1CF8-4E30-8D3D-32A2D2B37F49}" type="pres">
      <dgm:prSet presAssocID="{4A3D50A4-E305-42C5-B5E1-D9A6F0A9EC84}" presName="compNode" presStyleCnt="0"/>
      <dgm:spPr/>
    </dgm:pt>
    <dgm:pt modelId="{E3CA5180-01A9-4FCD-8955-777DBAB9B001}" type="pres">
      <dgm:prSet presAssocID="{4A3D50A4-E305-42C5-B5E1-D9A6F0A9EC84}" presName="bgRect" presStyleLbl="bgShp" presStyleIdx="2" presStyleCnt="4"/>
      <dgm:spPr/>
    </dgm:pt>
    <dgm:pt modelId="{CBD0BCF6-3B95-45A1-9910-948F96A34741}" type="pres">
      <dgm:prSet presAssocID="{4A3D50A4-E305-42C5-B5E1-D9A6F0A9EC8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4C5E90D9-F633-4365-B7C1-AE9B04E53780}" type="pres">
      <dgm:prSet presAssocID="{4A3D50A4-E305-42C5-B5E1-D9A6F0A9EC84}" presName="spaceRect" presStyleCnt="0"/>
      <dgm:spPr/>
    </dgm:pt>
    <dgm:pt modelId="{CC76A96C-8B4F-4577-8029-5E45BF16C79B}" type="pres">
      <dgm:prSet presAssocID="{4A3D50A4-E305-42C5-B5E1-D9A6F0A9EC84}" presName="parTx" presStyleLbl="revTx" presStyleIdx="2" presStyleCnt="4">
        <dgm:presLayoutVars>
          <dgm:chMax val="0"/>
          <dgm:chPref val="0"/>
        </dgm:presLayoutVars>
      </dgm:prSet>
      <dgm:spPr/>
    </dgm:pt>
    <dgm:pt modelId="{6C180C99-F4EC-4EA5-83A5-6AA884253EA2}" type="pres">
      <dgm:prSet presAssocID="{4915680C-589B-4FA7-934D-5B31A3D32744}" presName="sibTrans" presStyleCnt="0"/>
      <dgm:spPr/>
    </dgm:pt>
    <dgm:pt modelId="{81FD5A6D-A804-44A4-9A0F-2CEED2BFAE65}" type="pres">
      <dgm:prSet presAssocID="{13C95337-1A18-41A0-A196-E88895315980}" presName="compNode" presStyleCnt="0"/>
      <dgm:spPr/>
    </dgm:pt>
    <dgm:pt modelId="{356A27E5-7A9D-4621-8E79-A16D5BCCE53C}" type="pres">
      <dgm:prSet presAssocID="{13C95337-1A18-41A0-A196-E88895315980}" presName="bgRect" presStyleLbl="bgShp" presStyleIdx="3" presStyleCnt="4"/>
      <dgm:spPr/>
    </dgm:pt>
    <dgm:pt modelId="{38ED9A46-99A5-4DAE-9817-4F0B1F1DDFD2}" type="pres">
      <dgm:prSet presAssocID="{13C95337-1A18-41A0-A196-E88895315980}" presName="iconRect" presStyleLbl="node1" presStyleIdx="3"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Bullseye"/>
        </a:ext>
      </dgm:extLst>
    </dgm:pt>
    <dgm:pt modelId="{698B4F32-9CFF-4245-AE43-C80D69BB795F}" type="pres">
      <dgm:prSet presAssocID="{13C95337-1A18-41A0-A196-E88895315980}" presName="spaceRect" presStyleCnt="0"/>
      <dgm:spPr/>
    </dgm:pt>
    <dgm:pt modelId="{4F9499DC-608D-425E-B90B-36CD0966C132}" type="pres">
      <dgm:prSet presAssocID="{13C95337-1A18-41A0-A196-E88895315980}" presName="parTx" presStyleLbl="revTx" presStyleIdx="3" presStyleCnt="4">
        <dgm:presLayoutVars>
          <dgm:chMax val="0"/>
          <dgm:chPref val="0"/>
        </dgm:presLayoutVars>
      </dgm:prSet>
      <dgm:spPr/>
    </dgm:pt>
  </dgm:ptLst>
  <dgm:cxnLst>
    <dgm:cxn modelId="{26DA7A0B-5029-44FD-AC87-0CE0629A6409}" type="presOf" srcId="{BB011BCA-879E-44B8-8D67-6CE20AE2675F}" destId="{9626B0B1-26D0-4941-8082-E2F24D6D6AB9}" srcOrd="0" destOrd="0" presId="urn:microsoft.com/office/officeart/2018/2/layout/IconVerticalSolidList"/>
    <dgm:cxn modelId="{8ECF8521-F491-45F9-8405-807EC432E814}" srcId="{675D583D-F149-467D-A441-773B18348AD9}" destId="{BB011BCA-879E-44B8-8D67-6CE20AE2675F}" srcOrd="0" destOrd="0" parTransId="{0B27B833-9F00-48E7-B0A5-BDF410D80D4B}" sibTransId="{A4F1E8F6-BE5C-4B37-8AF6-76AA56C9630F}"/>
    <dgm:cxn modelId="{7009FA6F-FA39-4338-B110-7CD1958F5E96}" type="presOf" srcId="{EFA8380B-68B2-4B1C-8626-DC3B6FF79EE4}" destId="{82711130-4B41-40B0-8138-0AB6CE77FCF4}" srcOrd="0" destOrd="0" presId="urn:microsoft.com/office/officeart/2018/2/layout/IconVerticalSolidList"/>
    <dgm:cxn modelId="{AD225271-943F-4B9D-974B-B23D53352FA7}" srcId="{675D583D-F149-467D-A441-773B18348AD9}" destId="{4A3D50A4-E305-42C5-B5E1-D9A6F0A9EC84}" srcOrd="2" destOrd="0" parTransId="{917FD412-0F3A-4C2C-8B61-6C417D548A13}" sibTransId="{4915680C-589B-4FA7-934D-5B31A3D32744}"/>
    <dgm:cxn modelId="{DF60BD53-5434-445E-9F64-400BA6046928}" type="presOf" srcId="{4A3D50A4-E305-42C5-B5E1-D9A6F0A9EC84}" destId="{CC76A96C-8B4F-4577-8029-5E45BF16C79B}" srcOrd="0" destOrd="0" presId="urn:microsoft.com/office/officeart/2018/2/layout/IconVerticalSolidList"/>
    <dgm:cxn modelId="{2FCAD48B-8919-4EF7-A04F-F6CC1CB55177}" srcId="{675D583D-F149-467D-A441-773B18348AD9}" destId="{13C95337-1A18-41A0-A196-E88895315980}" srcOrd="3" destOrd="0" parTransId="{799CC7C1-D4A6-4978-80B8-C041C10A5FA1}" sibTransId="{B0AA6456-7E69-43DD-9ED9-372E79CE11B9}"/>
    <dgm:cxn modelId="{960C70C2-1743-4795-84C4-8C85DA32CD38}" type="presOf" srcId="{675D583D-F149-467D-A441-773B18348AD9}" destId="{9CA447B0-1631-4945-A499-1009D7260FDA}" srcOrd="0" destOrd="0" presId="urn:microsoft.com/office/officeart/2018/2/layout/IconVerticalSolidList"/>
    <dgm:cxn modelId="{76D588DF-11BC-4DCA-89E4-F0397A8264B1}" srcId="{675D583D-F149-467D-A441-773B18348AD9}" destId="{EFA8380B-68B2-4B1C-8626-DC3B6FF79EE4}" srcOrd="1" destOrd="0" parTransId="{B10A06D8-9410-4E41-9B35-C25FEEE1E757}" sibTransId="{1B1A4E04-3429-4CF8-A7D8-14B78CFAFAEE}"/>
    <dgm:cxn modelId="{9C0214EB-8F4E-4EBE-BFD8-C1B90CADF031}" type="presOf" srcId="{13C95337-1A18-41A0-A196-E88895315980}" destId="{4F9499DC-608D-425E-B90B-36CD0966C132}" srcOrd="0" destOrd="0" presId="urn:microsoft.com/office/officeart/2018/2/layout/IconVerticalSolidList"/>
    <dgm:cxn modelId="{8791BCBF-92A4-4078-BD96-874DF2C66DAB}" type="presParOf" srcId="{9CA447B0-1631-4945-A499-1009D7260FDA}" destId="{43B11925-5CDF-4338-BC25-F93257B5C72E}" srcOrd="0" destOrd="0" presId="urn:microsoft.com/office/officeart/2018/2/layout/IconVerticalSolidList"/>
    <dgm:cxn modelId="{4BC5976F-F10A-4E0D-A98A-80A4265B816A}" type="presParOf" srcId="{43B11925-5CDF-4338-BC25-F93257B5C72E}" destId="{A6C1E71F-635F-44A8-AD88-A71E8F05990B}" srcOrd="0" destOrd="0" presId="urn:microsoft.com/office/officeart/2018/2/layout/IconVerticalSolidList"/>
    <dgm:cxn modelId="{CA0B053E-C1D2-4FF9-B30F-51CB751888F9}" type="presParOf" srcId="{43B11925-5CDF-4338-BC25-F93257B5C72E}" destId="{8F5ED032-A988-4F44-ADA6-08A5804160DA}" srcOrd="1" destOrd="0" presId="urn:microsoft.com/office/officeart/2018/2/layout/IconVerticalSolidList"/>
    <dgm:cxn modelId="{E45D300C-F5D8-421B-852A-4FAFFFB12E0A}" type="presParOf" srcId="{43B11925-5CDF-4338-BC25-F93257B5C72E}" destId="{92543F2B-4F8D-48CF-8DED-EE7A670731EE}" srcOrd="2" destOrd="0" presId="urn:microsoft.com/office/officeart/2018/2/layout/IconVerticalSolidList"/>
    <dgm:cxn modelId="{D191C2F2-509F-4D27-B149-70D071DCC452}" type="presParOf" srcId="{43B11925-5CDF-4338-BC25-F93257B5C72E}" destId="{9626B0B1-26D0-4941-8082-E2F24D6D6AB9}" srcOrd="3" destOrd="0" presId="urn:microsoft.com/office/officeart/2018/2/layout/IconVerticalSolidList"/>
    <dgm:cxn modelId="{E909541F-E34D-4074-A5DE-4EB88E33D610}" type="presParOf" srcId="{9CA447B0-1631-4945-A499-1009D7260FDA}" destId="{4F9A143A-3119-4BE0-A442-53146FA29CDF}" srcOrd="1" destOrd="0" presId="urn:microsoft.com/office/officeart/2018/2/layout/IconVerticalSolidList"/>
    <dgm:cxn modelId="{57107ECE-562F-4CF0-8EB3-04D84944F1A4}" type="presParOf" srcId="{9CA447B0-1631-4945-A499-1009D7260FDA}" destId="{4783C5AC-1EA7-4FCE-8EF8-5D2930FAD7C4}" srcOrd="2" destOrd="0" presId="urn:microsoft.com/office/officeart/2018/2/layout/IconVerticalSolidList"/>
    <dgm:cxn modelId="{60E73346-49B9-44CA-816A-44F4334E9514}" type="presParOf" srcId="{4783C5AC-1EA7-4FCE-8EF8-5D2930FAD7C4}" destId="{2F6751E1-877F-436E-A48C-6E55D3B4E5D6}" srcOrd="0" destOrd="0" presId="urn:microsoft.com/office/officeart/2018/2/layout/IconVerticalSolidList"/>
    <dgm:cxn modelId="{015B7605-CA0F-4D6F-854C-4285E0810F9E}" type="presParOf" srcId="{4783C5AC-1EA7-4FCE-8EF8-5D2930FAD7C4}" destId="{27DE5B95-1A4E-4266-830A-15E76F71E375}" srcOrd="1" destOrd="0" presId="urn:microsoft.com/office/officeart/2018/2/layout/IconVerticalSolidList"/>
    <dgm:cxn modelId="{A1EEA2DF-C8F6-4381-9392-BD16B5A7621F}" type="presParOf" srcId="{4783C5AC-1EA7-4FCE-8EF8-5D2930FAD7C4}" destId="{ED40E96D-378E-4C8E-BC32-7C1252C36DC0}" srcOrd="2" destOrd="0" presId="urn:microsoft.com/office/officeart/2018/2/layout/IconVerticalSolidList"/>
    <dgm:cxn modelId="{967CD80D-808D-46DC-933D-99FE5963E89F}" type="presParOf" srcId="{4783C5AC-1EA7-4FCE-8EF8-5D2930FAD7C4}" destId="{82711130-4B41-40B0-8138-0AB6CE77FCF4}" srcOrd="3" destOrd="0" presId="urn:microsoft.com/office/officeart/2018/2/layout/IconVerticalSolidList"/>
    <dgm:cxn modelId="{A395B9AD-B379-4E97-AA4B-4F566A0167AD}" type="presParOf" srcId="{9CA447B0-1631-4945-A499-1009D7260FDA}" destId="{18F2B4E8-C5E0-4C8E-8415-2799EB112576}" srcOrd="3" destOrd="0" presId="urn:microsoft.com/office/officeart/2018/2/layout/IconVerticalSolidList"/>
    <dgm:cxn modelId="{C8158048-CC08-4EBC-89CE-828E1C14F72B}" type="presParOf" srcId="{9CA447B0-1631-4945-A499-1009D7260FDA}" destId="{798C70F7-1CF8-4E30-8D3D-32A2D2B37F49}" srcOrd="4" destOrd="0" presId="urn:microsoft.com/office/officeart/2018/2/layout/IconVerticalSolidList"/>
    <dgm:cxn modelId="{3F95DA83-1CB5-4A54-921E-B6183B1781A6}" type="presParOf" srcId="{798C70F7-1CF8-4E30-8D3D-32A2D2B37F49}" destId="{E3CA5180-01A9-4FCD-8955-777DBAB9B001}" srcOrd="0" destOrd="0" presId="urn:microsoft.com/office/officeart/2018/2/layout/IconVerticalSolidList"/>
    <dgm:cxn modelId="{88D93BCB-B723-4FFC-8EF9-D56E71ED8B39}" type="presParOf" srcId="{798C70F7-1CF8-4E30-8D3D-32A2D2B37F49}" destId="{CBD0BCF6-3B95-45A1-9910-948F96A34741}" srcOrd="1" destOrd="0" presId="urn:microsoft.com/office/officeart/2018/2/layout/IconVerticalSolidList"/>
    <dgm:cxn modelId="{93809654-D520-427D-B516-B295C78FDC70}" type="presParOf" srcId="{798C70F7-1CF8-4E30-8D3D-32A2D2B37F49}" destId="{4C5E90D9-F633-4365-B7C1-AE9B04E53780}" srcOrd="2" destOrd="0" presId="urn:microsoft.com/office/officeart/2018/2/layout/IconVerticalSolidList"/>
    <dgm:cxn modelId="{2B97F88D-CC8E-4FDC-9ABA-E38D4F39A8D3}" type="presParOf" srcId="{798C70F7-1CF8-4E30-8D3D-32A2D2B37F49}" destId="{CC76A96C-8B4F-4577-8029-5E45BF16C79B}" srcOrd="3" destOrd="0" presId="urn:microsoft.com/office/officeart/2018/2/layout/IconVerticalSolidList"/>
    <dgm:cxn modelId="{0F95E2D0-6F43-44B0-AFEB-464CD01B8C70}" type="presParOf" srcId="{9CA447B0-1631-4945-A499-1009D7260FDA}" destId="{6C180C99-F4EC-4EA5-83A5-6AA884253EA2}" srcOrd="5" destOrd="0" presId="urn:microsoft.com/office/officeart/2018/2/layout/IconVerticalSolidList"/>
    <dgm:cxn modelId="{92CE5B96-C175-4830-9993-6B2AD1869806}" type="presParOf" srcId="{9CA447B0-1631-4945-A499-1009D7260FDA}" destId="{81FD5A6D-A804-44A4-9A0F-2CEED2BFAE65}" srcOrd="6" destOrd="0" presId="urn:microsoft.com/office/officeart/2018/2/layout/IconVerticalSolidList"/>
    <dgm:cxn modelId="{48285D34-9707-4764-B0F5-CF32CC05480F}" type="presParOf" srcId="{81FD5A6D-A804-44A4-9A0F-2CEED2BFAE65}" destId="{356A27E5-7A9D-4621-8E79-A16D5BCCE53C}" srcOrd="0" destOrd="0" presId="urn:microsoft.com/office/officeart/2018/2/layout/IconVerticalSolidList"/>
    <dgm:cxn modelId="{081ED4E5-63F7-47F8-8939-CC1365C02AE5}" type="presParOf" srcId="{81FD5A6D-A804-44A4-9A0F-2CEED2BFAE65}" destId="{38ED9A46-99A5-4DAE-9817-4F0B1F1DDFD2}" srcOrd="1" destOrd="0" presId="urn:microsoft.com/office/officeart/2018/2/layout/IconVerticalSolidList"/>
    <dgm:cxn modelId="{EF367DFE-0620-42B7-A601-C10C19B5E3C4}" type="presParOf" srcId="{81FD5A6D-A804-44A4-9A0F-2CEED2BFAE65}" destId="{698B4F32-9CFF-4245-AE43-C80D69BB795F}" srcOrd="2" destOrd="0" presId="urn:microsoft.com/office/officeart/2018/2/layout/IconVerticalSolidList"/>
    <dgm:cxn modelId="{2453DFDF-5063-467F-B50C-C34CF08DBF0B}" type="presParOf" srcId="{81FD5A6D-A804-44A4-9A0F-2CEED2BFAE65}" destId="{4F9499DC-608D-425E-B90B-36CD0966C13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F1DA806-A487-4110-BB0F-BF19011225A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8B2F908-0B1B-4021-9B34-40634CDB45BA}">
      <dgm:prSet/>
      <dgm:spPr/>
      <dgm:t>
        <a:bodyPr/>
        <a:lstStyle/>
        <a:p>
          <a:pPr rtl="0">
            <a:lnSpc>
              <a:spcPct val="100000"/>
            </a:lnSpc>
          </a:pPr>
          <a:r>
            <a:rPr lang="en-US" b="1" err="1"/>
            <a:t>Deepface</a:t>
          </a:r>
          <a:r>
            <a:rPr lang="en-US"/>
            <a:t> is a lightweight facial analysis framework including face recognition and demography </a:t>
          </a:r>
          <a:r>
            <a:rPr lang="en-US">
              <a:latin typeface="Calibri Light" panose="020F0302020204030204"/>
            </a:rPr>
            <a:t>detection. </a:t>
          </a:r>
          <a:endParaRPr lang="en-US"/>
        </a:p>
      </dgm:t>
    </dgm:pt>
    <dgm:pt modelId="{0C70ED97-C9B5-4AAA-B068-46894CC08587}" type="parTrans" cxnId="{899B1FCF-5A62-45E3-AEFD-6D889E1C8522}">
      <dgm:prSet/>
      <dgm:spPr/>
      <dgm:t>
        <a:bodyPr/>
        <a:lstStyle/>
        <a:p>
          <a:endParaRPr lang="en-US"/>
        </a:p>
      </dgm:t>
    </dgm:pt>
    <dgm:pt modelId="{3C649A4B-6EBC-4B1F-999B-30225F14D34B}" type="sibTrans" cxnId="{899B1FCF-5A62-45E3-AEFD-6D889E1C8522}">
      <dgm:prSet/>
      <dgm:spPr/>
      <dgm:t>
        <a:bodyPr/>
        <a:lstStyle/>
        <a:p>
          <a:endParaRPr lang="en-US"/>
        </a:p>
      </dgm:t>
    </dgm:pt>
    <dgm:pt modelId="{F8930BA3-4510-4785-B5A3-5C084F4D010E}">
      <dgm:prSet/>
      <dgm:spPr/>
      <dgm:t>
        <a:bodyPr/>
        <a:lstStyle/>
        <a:p>
          <a:pPr>
            <a:lnSpc>
              <a:spcPct val="100000"/>
            </a:lnSpc>
          </a:pPr>
          <a:r>
            <a:rPr lang="en-US"/>
            <a:t>Emotions - Angry, Fear, Neutral, Sad, Disgust, Happy and Surprise</a:t>
          </a:r>
        </a:p>
      </dgm:t>
    </dgm:pt>
    <dgm:pt modelId="{3D359D68-C91B-4B5B-B634-317EE105B0CD}" type="parTrans" cxnId="{F2283C47-561A-4948-AB86-B9E763DBBF9F}">
      <dgm:prSet/>
      <dgm:spPr/>
      <dgm:t>
        <a:bodyPr/>
        <a:lstStyle/>
        <a:p>
          <a:endParaRPr lang="en-US"/>
        </a:p>
      </dgm:t>
    </dgm:pt>
    <dgm:pt modelId="{0C3F338A-1CC7-4B46-9E4A-2ACC5F500AA8}" type="sibTrans" cxnId="{F2283C47-561A-4948-AB86-B9E763DBBF9F}">
      <dgm:prSet/>
      <dgm:spPr/>
      <dgm:t>
        <a:bodyPr/>
        <a:lstStyle/>
        <a:p>
          <a:endParaRPr lang="en-US"/>
        </a:p>
      </dgm:t>
    </dgm:pt>
    <dgm:pt modelId="{64F3EC01-0A60-4D16-A02F-EC1567B6F384}">
      <dgm:prSet phldr="0"/>
      <dgm:spPr/>
      <dgm:t>
        <a:bodyPr/>
        <a:lstStyle/>
        <a:p>
          <a:pPr>
            <a:lnSpc>
              <a:spcPct val="100000"/>
            </a:lnSpc>
          </a:pPr>
          <a:r>
            <a:rPr lang="en-US">
              <a:latin typeface="Calibri Light" panose="020F0302020204030204"/>
            </a:rPr>
            <a:t>It</a:t>
          </a:r>
          <a:r>
            <a:rPr lang="en-US"/>
            <a:t> has 4 extended models that is used to detect the demographic details of the given image, they are Gender, Race, Age</a:t>
          </a:r>
          <a:r>
            <a:rPr lang="en-US">
              <a:latin typeface="Calibri Light" panose="020F0302020204030204"/>
            </a:rPr>
            <a:t> (exact age)</a:t>
          </a:r>
          <a:r>
            <a:rPr lang="en-US"/>
            <a:t> and Emotions.</a:t>
          </a:r>
        </a:p>
      </dgm:t>
    </dgm:pt>
    <dgm:pt modelId="{3DD362E6-486F-482A-86F3-E5D04DE3EA90}" type="parTrans" cxnId="{F783794E-FB7A-4172-A82F-6FEBC7825E3A}">
      <dgm:prSet/>
      <dgm:spPr/>
    </dgm:pt>
    <dgm:pt modelId="{083879C3-4BB9-49C2-8010-A2792999C731}" type="sibTrans" cxnId="{F783794E-FB7A-4172-A82F-6FEBC7825E3A}">
      <dgm:prSet/>
      <dgm:spPr/>
    </dgm:pt>
    <dgm:pt modelId="{6D9EE96C-8CA7-4F58-9629-C8E35452A769}" type="pres">
      <dgm:prSet presAssocID="{0F1DA806-A487-4110-BB0F-BF19011225A4}" presName="root" presStyleCnt="0">
        <dgm:presLayoutVars>
          <dgm:dir/>
          <dgm:resizeHandles val="exact"/>
        </dgm:presLayoutVars>
      </dgm:prSet>
      <dgm:spPr/>
    </dgm:pt>
    <dgm:pt modelId="{7A37A81C-5846-4C9B-91A9-66D0FF45813E}" type="pres">
      <dgm:prSet presAssocID="{68B2F908-0B1B-4021-9B34-40634CDB45BA}" presName="compNode" presStyleCnt="0"/>
      <dgm:spPr/>
    </dgm:pt>
    <dgm:pt modelId="{F1069960-D1E4-42E3-AFF9-42BF8D0AB575}" type="pres">
      <dgm:prSet presAssocID="{68B2F908-0B1B-4021-9B34-40634CDB45BA}" presName="bgRect" presStyleLbl="bgShp" presStyleIdx="0" presStyleCnt="3"/>
      <dgm:spPr/>
    </dgm:pt>
    <dgm:pt modelId="{35A122ED-CCEF-43AD-A3EC-75F5D9EF2068}" type="pres">
      <dgm:prSet presAssocID="{68B2F908-0B1B-4021-9B34-40634CDB45B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iraffe"/>
        </a:ext>
      </dgm:extLst>
    </dgm:pt>
    <dgm:pt modelId="{1EF5F247-C416-4B42-9F5E-03AC0890944C}" type="pres">
      <dgm:prSet presAssocID="{68B2F908-0B1B-4021-9B34-40634CDB45BA}" presName="spaceRect" presStyleCnt="0"/>
      <dgm:spPr/>
    </dgm:pt>
    <dgm:pt modelId="{4B716FDB-7656-43E9-9DC9-F408C0BAB520}" type="pres">
      <dgm:prSet presAssocID="{68B2F908-0B1B-4021-9B34-40634CDB45BA}" presName="parTx" presStyleLbl="revTx" presStyleIdx="0" presStyleCnt="3">
        <dgm:presLayoutVars>
          <dgm:chMax val="0"/>
          <dgm:chPref val="0"/>
        </dgm:presLayoutVars>
      </dgm:prSet>
      <dgm:spPr/>
    </dgm:pt>
    <dgm:pt modelId="{B5DCCBB9-77F1-4E9A-869F-C2FB1DD110C8}" type="pres">
      <dgm:prSet presAssocID="{3C649A4B-6EBC-4B1F-999B-30225F14D34B}" presName="sibTrans" presStyleCnt="0"/>
      <dgm:spPr/>
    </dgm:pt>
    <dgm:pt modelId="{68659FA8-651E-402F-A85F-C408D79BBB03}" type="pres">
      <dgm:prSet presAssocID="{64F3EC01-0A60-4D16-A02F-EC1567B6F384}" presName="compNode" presStyleCnt="0"/>
      <dgm:spPr/>
    </dgm:pt>
    <dgm:pt modelId="{81CFBCD7-B280-42A1-8E22-12FDE979FBAA}" type="pres">
      <dgm:prSet presAssocID="{64F3EC01-0A60-4D16-A02F-EC1567B6F384}" presName="bgRect" presStyleLbl="bgShp" presStyleIdx="1" presStyleCnt="3"/>
      <dgm:spPr/>
    </dgm:pt>
    <dgm:pt modelId="{0E5671D6-D241-4FAE-87B2-0BCA3C420247}" type="pres">
      <dgm:prSet presAssocID="{64F3EC01-0A60-4D16-A02F-EC1567B6F384}" presName="iconRect" presStyleLbl="node1" presStyleIdx="1" presStyleCnt="3"/>
      <dgm:spPr/>
    </dgm:pt>
    <dgm:pt modelId="{B41503B1-3058-4389-BC8F-17833AB6934B}" type="pres">
      <dgm:prSet presAssocID="{64F3EC01-0A60-4D16-A02F-EC1567B6F384}" presName="spaceRect" presStyleCnt="0"/>
      <dgm:spPr/>
    </dgm:pt>
    <dgm:pt modelId="{8C6EE46B-B3C9-4771-810D-EACC4BA18AAF}" type="pres">
      <dgm:prSet presAssocID="{64F3EC01-0A60-4D16-A02F-EC1567B6F384}" presName="parTx" presStyleLbl="revTx" presStyleIdx="1" presStyleCnt="3">
        <dgm:presLayoutVars>
          <dgm:chMax val="0"/>
          <dgm:chPref val="0"/>
        </dgm:presLayoutVars>
      </dgm:prSet>
      <dgm:spPr/>
    </dgm:pt>
    <dgm:pt modelId="{F9422C71-8A6B-4784-B80B-3619769A773A}" type="pres">
      <dgm:prSet presAssocID="{083879C3-4BB9-49C2-8010-A2792999C731}" presName="sibTrans" presStyleCnt="0"/>
      <dgm:spPr/>
    </dgm:pt>
    <dgm:pt modelId="{42FB55FD-A324-4388-A8F5-6A1AD5944D7F}" type="pres">
      <dgm:prSet presAssocID="{F8930BA3-4510-4785-B5A3-5C084F4D010E}" presName="compNode" presStyleCnt="0"/>
      <dgm:spPr/>
    </dgm:pt>
    <dgm:pt modelId="{FB0E5F68-3FDD-4A2E-9C2A-DE27CD3899CA}" type="pres">
      <dgm:prSet presAssocID="{F8930BA3-4510-4785-B5A3-5C084F4D010E}" presName="bgRect" presStyleLbl="bgShp" presStyleIdx="2" presStyleCnt="3"/>
      <dgm:spPr/>
    </dgm:pt>
    <dgm:pt modelId="{3F33A115-1709-4BFC-932D-8B8F30253698}" type="pres">
      <dgm:prSet presAssocID="{F8930BA3-4510-4785-B5A3-5C084F4D010E}"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ngry Face with No Fill"/>
        </a:ext>
      </dgm:extLst>
    </dgm:pt>
    <dgm:pt modelId="{708365DF-FCF6-4D8B-A3C3-BC33E9FC851C}" type="pres">
      <dgm:prSet presAssocID="{F8930BA3-4510-4785-B5A3-5C084F4D010E}" presName="spaceRect" presStyleCnt="0"/>
      <dgm:spPr/>
    </dgm:pt>
    <dgm:pt modelId="{A1E5BC02-BDE6-49AA-BF6B-EC53C498A6D3}" type="pres">
      <dgm:prSet presAssocID="{F8930BA3-4510-4785-B5A3-5C084F4D010E}" presName="parTx" presStyleLbl="revTx" presStyleIdx="2" presStyleCnt="3">
        <dgm:presLayoutVars>
          <dgm:chMax val="0"/>
          <dgm:chPref val="0"/>
        </dgm:presLayoutVars>
      </dgm:prSet>
      <dgm:spPr/>
    </dgm:pt>
  </dgm:ptLst>
  <dgm:cxnLst>
    <dgm:cxn modelId="{39B0F61B-49CF-455F-892D-B07C772B5D1D}" type="presOf" srcId="{64F3EC01-0A60-4D16-A02F-EC1567B6F384}" destId="{8C6EE46B-B3C9-4771-810D-EACC4BA18AAF}" srcOrd="0" destOrd="0" presId="urn:microsoft.com/office/officeart/2018/2/layout/IconVerticalSolidList"/>
    <dgm:cxn modelId="{AEC8BC20-F998-4EC7-9F70-D535CD2BC77A}" type="presOf" srcId="{68B2F908-0B1B-4021-9B34-40634CDB45BA}" destId="{4B716FDB-7656-43E9-9DC9-F408C0BAB520}" srcOrd="0" destOrd="0" presId="urn:microsoft.com/office/officeart/2018/2/layout/IconVerticalSolidList"/>
    <dgm:cxn modelId="{F2283C47-561A-4948-AB86-B9E763DBBF9F}" srcId="{0F1DA806-A487-4110-BB0F-BF19011225A4}" destId="{F8930BA3-4510-4785-B5A3-5C084F4D010E}" srcOrd="2" destOrd="0" parTransId="{3D359D68-C91B-4B5B-B634-317EE105B0CD}" sibTransId="{0C3F338A-1CC7-4B46-9E4A-2ACC5F500AA8}"/>
    <dgm:cxn modelId="{F783794E-FB7A-4172-A82F-6FEBC7825E3A}" srcId="{0F1DA806-A487-4110-BB0F-BF19011225A4}" destId="{64F3EC01-0A60-4D16-A02F-EC1567B6F384}" srcOrd="1" destOrd="0" parTransId="{3DD362E6-486F-482A-86F3-E5D04DE3EA90}" sibTransId="{083879C3-4BB9-49C2-8010-A2792999C731}"/>
    <dgm:cxn modelId="{60E23F73-B8FA-4D74-87B7-7C1F239D4591}" type="presOf" srcId="{0F1DA806-A487-4110-BB0F-BF19011225A4}" destId="{6D9EE96C-8CA7-4F58-9629-C8E35452A769}" srcOrd="0" destOrd="0" presId="urn:microsoft.com/office/officeart/2018/2/layout/IconVerticalSolidList"/>
    <dgm:cxn modelId="{B5293DB6-3032-4626-8F86-673E63D0800C}" type="presOf" srcId="{F8930BA3-4510-4785-B5A3-5C084F4D010E}" destId="{A1E5BC02-BDE6-49AA-BF6B-EC53C498A6D3}" srcOrd="0" destOrd="0" presId="urn:microsoft.com/office/officeart/2018/2/layout/IconVerticalSolidList"/>
    <dgm:cxn modelId="{899B1FCF-5A62-45E3-AEFD-6D889E1C8522}" srcId="{0F1DA806-A487-4110-BB0F-BF19011225A4}" destId="{68B2F908-0B1B-4021-9B34-40634CDB45BA}" srcOrd="0" destOrd="0" parTransId="{0C70ED97-C9B5-4AAA-B068-46894CC08587}" sibTransId="{3C649A4B-6EBC-4B1F-999B-30225F14D34B}"/>
    <dgm:cxn modelId="{12AA6B36-AE7E-4F13-96B3-016A47A10032}" type="presParOf" srcId="{6D9EE96C-8CA7-4F58-9629-C8E35452A769}" destId="{7A37A81C-5846-4C9B-91A9-66D0FF45813E}" srcOrd="0" destOrd="0" presId="urn:microsoft.com/office/officeart/2018/2/layout/IconVerticalSolidList"/>
    <dgm:cxn modelId="{375A21D8-77DC-4E82-8584-FB4FFC9B1618}" type="presParOf" srcId="{7A37A81C-5846-4C9B-91A9-66D0FF45813E}" destId="{F1069960-D1E4-42E3-AFF9-42BF8D0AB575}" srcOrd="0" destOrd="0" presId="urn:microsoft.com/office/officeart/2018/2/layout/IconVerticalSolidList"/>
    <dgm:cxn modelId="{75BF0794-59E1-4014-9982-D3368F3F5E2A}" type="presParOf" srcId="{7A37A81C-5846-4C9B-91A9-66D0FF45813E}" destId="{35A122ED-CCEF-43AD-A3EC-75F5D9EF2068}" srcOrd="1" destOrd="0" presId="urn:microsoft.com/office/officeart/2018/2/layout/IconVerticalSolidList"/>
    <dgm:cxn modelId="{B2F38F38-7A91-4F41-8F95-5CB00F7E3304}" type="presParOf" srcId="{7A37A81C-5846-4C9B-91A9-66D0FF45813E}" destId="{1EF5F247-C416-4B42-9F5E-03AC0890944C}" srcOrd="2" destOrd="0" presId="urn:microsoft.com/office/officeart/2018/2/layout/IconVerticalSolidList"/>
    <dgm:cxn modelId="{A1E5CF87-5A4D-41B4-B560-B1C0BB2EDBBD}" type="presParOf" srcId="{7A37A81C-5846-4C9B-91A9-66D0FF45813E}" destId="{4B716FDB-7656-43E9-9DC9-F408C0BAB520}" srcOrd="3" destOrd="0" presId="urn:microsoft.com/office/officeart/2018/2/layout/IconVerticalSolidList"/>
    <dgm:cxn modelId="{1CFFB7AD-A1E9-4333-9A30-058B09464A86}" type="presParOf" srcId="{6D9EE96C-8CA7-4F58-9629-C8E35452A769}" destId="{B5DCCBB9-77F1-4E9A-869F-C2FB1DD110C8}" srcOrd="1" destOrd="0" presId="urn:microsoft.com/office/officeart/2018/2/layout/IconVerticalSolidList"/>
    <dgm:cxn modelId="{6FC9DAFF-A99B-4E0B-8A17-CA655AE8B885}" type="presParOf" srcId="{6D9EE96C-8CA7-4F58-9629-C8E35452A769}" destId="{68659FA8-651E-402F-A85F-C408D79BBB03}" srcOrd="2" destOrd="0" presId="urn:microsoft.com/office/officeart/2018/2/layout/IconVerticalSolidList"/>
    <dgm:cxn modelId="{DB26F913-99D4-4B4A-B32D-856E3FF9E73E}" type="presParOf" srcId="{68659FA8-651E-402F-A85F-C408D79BBB03}" destId="{81CFBCD7-B280-42A1-8E22-12FDE979FBAA}" srcOrd="0" destOrd="0" presId="urn:microsoft.com/office/officeart/2018/2/layout/IconVerticalSolidList"/>
    <dgm:cxn modelId="{095E876C-CC26-43D5-859F-476D4446FBAE}" type="presParOf" srcId="{68659FA8-651E-402F-A85F-C408D79BBB03}" destId="{0E5671D6-D241-4FAE-87B2-0BCA3C420247}" srcOrd="1" destOrd="0" presId="urn:microsoft.com/office/officeart/2018/2/layout/IconVerticalSolidList"/>
    <dgm:cxn modelId="{840117AE-E730-4E48-840D-9C55EFDB83B0}" type="presParOf" srcId="{68659FA8-651E-402F-A85F-C408D79BBB03}" destId="{B41503B1-3058-4389-BC8F-17833AB6934B}" srcOrd="2" destOrd="0" presId="urn:microsoft.com/office/officeart/2018/2/layout/IconVerticalSolidList"/>
    <dgm:cxn modelId="{BA1B7C88-14BE-4591-BB6C-2F7FB613165E}" type="presParOf" srcId="{68659FA8-651E-402F-A85F-C408D79BBB03}" destId="{8C6EE46B-B3C9-4771-810D-EACC4BA18AAF}" srcOrd="3" destOrd="0" presId="urn:microsoft.com/office/officeart/2018/2/layout/IconVerticalSolidList"/>
    <dgm:cxn modelId="{CC32EBD5-E114-4C83-BB05-66294CCD232B}" type="presParOf" srcId="{6D9EE96C-8CA7-4F58-9629-C8E35452A769}" destId="{F9422C71-8A6B-4784-B80B-3619769A773A}" srcOrd="3" destOrd="0" presId="urn:microsoft.com/office/officeart/2018/2/layout/IconVerticalSolidList"/>
    <dgm:cxn modelId="{DB270A6F-D705-490D-83B6-F4959703BBFC}" type="presParOf" srcId="{6D9EE96C-8CA7-4F58-9629-C8E35452A769}" destId="{42FB55FD-A324-4388-A8F5-6A1AD5944D7F}" srcOrd="4" destOrd="0" presId="urn:microsoft.com/office/officeart/2018/2/layout/IconVerticalSolidList"/>
    <dgm:cxn modelId="{B7FB13E9-8E0D-4445-9E85-49E9AA1A657F}" type="presParOf" srcId="{42FB55FD-A324-4388-A8F5-6A1AD5944D7F}" destId="{FB0E5F68-3FDD-4A2E-9C2A-DE27CD3899CA}" srcOrd="0" destOrd="0" presId="urn:microsoft.com/office/officeart/2018/2/layout/IconVerticalSolidList"/>
    <dgm:cxn modelId="{97E04D5C-C0F2-46E2-9E4D-1D0E1BDF961B}" type="presParOf" srcId="{42FB55FD-A324-4388-A8F5-6A1AD5944D7F}" destId="{3F33A115-1709-4BFC-932D-8B8F30253698}" srcOrd="1" destOrd="0" presId="urn:microsoft.com/office/officeart/2018/2/layout/IconVerticalSolidList"/>
    <dgm:cxn modelId="{E63ECB37-C465-433F-916F-56335C4A95BE}" type="presParOf" srcId="{42FB55FD-A324-4388-A8F5-6A1AD5944D7F}" destId="{708365DF-FCF6-4D8B-A3C3-BC33E9FC851C}" srcOrd="2" destOrd="0" presId="urn:microsoft.com/office/officeart/2018/2/layout/IconVerticalSolidList"/>
    <dgm:cxn modelId="{4E01098F-84EB-4471-8973-E650E200B35F}" type="presParOf" srcId="{42FB55FD-A324-4388-A8F5-6A1AD5944D7F}" destId="{A1E5BC02-BDE6-49AA-BF6B-EC53C498A6D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2F1DEF9-C2AC-4821-A93F-DA84A4B1C13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2090E62-99E2-489D-BF52-5AC5F14B8CF8}">
      <dgm:prSet/>
      <dgm:spPr/>
      <dgm:t>
        <a:bodyPr/>
        <a:lstStyle/>
        <a:p>
          <a:pPr>
            <a:lnSpc>
              <a:spcPct val="100000"/>
            </a:lnSpc>
          </a:pPr>
          <a:r>
            <a:rPr lang="en-US"/>
            <a:t>Improve existing model performance by fine tuning the pretrained model layers.</a:t>
          </a:r>
        </a:p>
      </dgm:t>
    </dgm:pt>
    <dgm:pt modelId="{BCAD042C-F715-48B7-ADF1-20DFB44DDE21}" type="parTrans" cxnId="{A1079917-094E-4E30-8F97-8F2DF19BFC02}">
      <dgm:prSet/>
      <dgm:spPr/>
      <dgm:t>
        <a:bodyPr/>
        <a:lstStyle/>
        <a:p>
          <a:endParaRPr lang="en-US"/>
        </a:p>
      </dgm:t>
    </dgm:pt>
    <dgm:pt modelId="{8DFB4178-286C-434E-8D07-8FAB2905AD42}" type="sibTrans" cxnId="{A1079917-094E-4E30-8F97-8F2DF19BFC02}">
      <dgm:prSet/>
      <dgm:spPr/>
      <dgm:t>
        <a:bodyPr/>
        <a:lstStyle/>
        <a:p>
          <a:endParaRPr lang="en-US"/>
        </a:p>
      </dgm:t>
    </dgm:pt>
    <dgm:pt modelId="{F0FDD8E9-0D8C-4F3F-8A34-A3652020B0F2}">
      <dgm:prSet/>
      <dgm:spPr/>
      <dgm:t>
        <a:bodyPr/>
        <a:lstStyle/>
        <a:p>
          <a:pPr>
            <a:lnSpc>
              <a:spcPct val="100000"/>
            </a:lnSpc>
          </a:pPr>
          <a:r>
            <a:rPr lang="en-US">
              <a:latin typeface="Calibri Light" panose="020F0302020204030204"/>
            </a:rPr>
            <a:t>Try other Data Augmentation techniques to increase data size and to handle data imbalance</a:t>
          </a:r>
          <a:endParaRPr lang="en-US"/>
        </a:p>
      </dgm:t>
    </dgm:pt>
    <dgm:pt modelId="{C6C9973A-D56B-4AEB-A0D2-AC8FCE2334DB}" type="parTrans" cxnId="{41A032D2-AC16-4187-BD6F-F5593B64CC44}">
      <dgm:prSet/>
      <dgm:spPr/>
      <dgm:t>
        <a:bodyPr/>
        <a:lstStyle/>
        <a:p>
          <a:endParaRPr lang="en-US"/>
        </a:p>
      </dgm:t>
    </dgm:pt>
    <dgm:pt modelId="{46449BBF-F2DA-4047-AC19-54EFE2B899B1}" type="sibTrans" cxnId="{41A032D2-AC16-4187-BD6F-F5593B64CC44}">
      <dgm:prSet/>
      <dgm:spPr/>
      <dgm:t>
        <a:bodyPr/>
        <a:lstStyle/>
        <a:p>
          <a:endParaRPr lang="en-US"/>
        </a:p>
      </dgm:t>
    </dgm:pt>
    <dgm:pt modelId="{71A1E3FF-0118-4906-9BD2-E64F8052BC4D}">
      <dgm:prSet/>
      <dgm:spPr/>
      <dgm:t>
        <a:bodyPr/>
        <a:lstStyle/>
        <a:p>
          <a:pPr>
            <a:lnSpc>
              <a:spcPct val="100000"/>
            </a:lnSpc>
          </a:pPr>
          <a:r>
            <a:rPr lang="en-US"/>
            <a:t>Check for other alternative Face recognition models like </a:t>
          </a:r>
          <a:r>
            <a:rPr lang="en-US" err="1"/>
            <a:t>Facenet</a:t>
          </a:r>
          <a:r>
            <a:rPr lang="en-US"/>
            <a:t> and </a:t>
          </a:r>
          <a:r>
            <a:rPr lang="en-US" err="1"/>
            <a:t>Googlenet</a:t>
          </a:r>
        </a:p>
      </dgm:t>
    </dgm:pt>
    <dgm:pt modelId="{7D72752F-1D95-4F0A-8D25-E95B3651FE6D}" type="parTrans" cxnId="{E3FFABE8-EF9D-4955-9980-DFF3A7A02A42}">
      <dgm:prSet/>
      <dgm:spPr/>
      <dgm:t>
        <a:bodyPr/>
        <a:lstStyle/>
        <a:p>
          <a:endParaRPr lang="en-US"/>
        </a:p>
      </dgm:t>
    </dgm:pt>
    <dgm:pt modelId="{6C760EA2-395F-4A96-A4AB-9BE9BEAA7F7F}" type="sibTrans" cxnId="{E3FFABE8-EF9D-4955-9980-DFF3A7A02A42}">
      <dgm:prSet/>
      <dgm:spPr/>
      <dgm:t>
        <a:bodyPr/>
        <a:lstStyle/>
        <a:p>
          <a:endParaRPr lang="en-US"/>
        </a:p>
      </dgm:t>
    </dgm:pt>
    <dgm:pt modelId="{90BDC289-6819-40A7-914B-05CB17DF83A7}">
      <dgm:prSet phldr="0"/>
      <dgm:spPr/>
      <dgm:t>
        <a:bodyPr/>
        <a:lstStyle/>
        <a:p>
          <a:pPr rtl="0"/>
          <a:r>
            <a:rPr lang="en-US">
              <a:latin typeface="Calibri Light" panose="020F0302020204030204"/>
            </a:rPr>
            <a:t>Include face mask rotation as well as Mutiple mask implementations</a:t>
          </a:r>
        </a:p>
      </dgm:t>
    </dgm:pt>
    <dgm:pt modelId="{CA01C5E3-97D8-44B8-98BB-A493DD7A8E01}" type="parTrans" cxnId="{FD570BA3-31F0-426D-88A9-7CC7295DB88D}">
      <dgm:prSet/>
      <dgm:spPr/>
    </dgm:pt>
    <dgm:pt modelId="{933086C3-234C-4772-986B-B6303FB2C721}" type="sibTrans" cxnId="{FD570BA3-31F0-426D-88A9-7CC7295DB88D}">
      <dgm:prSet/>
      <dgm:spPr/>
    </dgm:pt>
    <dgm:pt modelId="{067DDE37-103D-4012-AFCE-C219388A2B42}" type="pres">
      <dgm:prSet presAssocID="{E2F1DEF9-C2AC-4821-A93F-DA84A4B1C13E}" presName="root" presStyleCnt="0">
        <dgm:presLayoutVars>
          <dgm:dir/>
          <dgm:resizeHandles val="exact"/>
        </dgm:presLayoutVars>
      </dgm:prSet>
      <dgm:spPr/>
    </dgm:pt>
    <dgm:pt modelId="{1CBA3C0C-9FC9-4F25-A2CC-9430B2D028FB}" type="pres">
      <dgm:prSet presAssocID="{92090E62-99E2-489D-BF52-5AC5F14B8CF8}" presName="compNode" presStyleCnt="0"/>
      <dgm:spPr/>
    </dgm:pt>
    <dgm:pt modelId="{D057A32E-BFD4-4518-B123-644683F8D023}" type="pres">
      <dgm:prSet presAssocID="{92090E62-99E2-489D-BF52-5AC5F14B8CF8}" presName="bgRect" presStyleLbl="bgShp" presStyleIdx="0" presStyleCnt="4"/>
      <dgm:spPr/>
    </dgm:pt>
    <dgm:pt modelId="{ABDF7F2D-DC75-442E-BCC7-76CF4820F388}" type="pres">
      <dgm:prSet presAssocID="{92090E62-99E2-489D-BF52-5AC5F14B8CF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A2F2AC2D-3104-4EA5-8E33-5741C51C3F24}" type="pres">
      <dgm:prSet presAssocID="{92090E62-99E2-489D-BF52-5AC5F14B8CF8}" presName="spaceRect" presStyleCnt="0"/>
      <dgm:spPr/>
    </dgm:pt>
    <dgm:pt modelId="{32F978E8-D091-4EE5-B1C7-C892B8583F37}" type="pres">
      <dgm:prSet presAssocID="{92090E62-99E2-489D-BF52-5AC5F14B8CF8}" presName="parTx" presStyleLbl="revTx" presStyleIdx="0" presStyleCnt="4">
        <dgm:presLayoutVars>
          <dgm:chMax val="0"/>
          <dgm:chPref val="0"/>
        </dgm:presLayoutVars>
      </dgm:prSet>
      <dgm:spPr/>
    </dgm:pt>
    <dgm:pt modelId="{6CF3979C-A6F3-4014-8FE7-34CA7013E433}" type="pres">
      <dgm:prSet presAssocID="{8DFB4178-286C-434E-8D07-8FAB2905AD42}" presName="sibTrans" presStyleCnt="0"/>
      <dgm:spPr/>
    </dgm:pt>
    <dgm:pt modelId="{79907ECC-5D7C-4950-AC03-9A6EF3133AFD}" type="pres">
      <dgm:prSet presAssocID="{F0FDD8E9-0D8C-4F3F-8A34-A3652020B0F2}" presName="compNode" presStyleCnt="0"/>
      <dgm:spPr/>
    </dgm:pt>
    <dgm:pt modelId="{4DFFECDD-69EB-4EDD-9F1D-CA4E675A34C1}" type="pres">
      <dgm:prSet presAssocID="{F0FDD8E9-0D8C-4F3F-8A34-A3652020B0F2}" presName="bgRect" presStyleLbl="bgShp" presStyleIdx="1" presStyleCnt="4"/>
      <dgm:spPr/>
    </dgm:pt>
    <dgm:pt modelId="{2E78ED8E-0AF8-4258-8138-50C723D8E07B}" type="pres">
      <dgm:prSet presAssocID="{F0FDD8E9-0D8C-4F3F-8A34-A3652020B0F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lue"/>
        </a:ext>
      </dgm:extLst>
    </dgm:pt>
    <dgm:pt modelId="{90356827-B75D-4D0E-B5EB-5C37531C77DA}" type="pres">
      <dgm:prSet presAssocID="{F0FDD8E9-0D8C-4F3F-8A34-A3652020B0F2}" presName="spaceRect" presStyleCnt="0"/>
      <dgm:spPr/>
    </dgm:pt>
    <dgm:pt modelId="{16AC6685-177E-4B68-A0EC-C9022F286F0D}" type="pres">
      <dgm:prSet presAssocID="{F0FDD8E9-0D8C-4F3F-8A34-A3652020B0F2}" presName="parTx" presStyleLbl="revTx" presStyleIdx="1" presStyleCnt="4">
        <dgm:presLayoutVars>
          <dgm:chMax val="0"/>
          <dgm:chPref val="0"/>
        </dgm:presLayoutVars>
      </dgm:prSet>
      <dgm:spPr/>
    </dgm:pt>
    <dgm:pt modelId="{2C9C9231-D08C-4B62-91F3-38CA506C68B6}" type="pres">
      <dgm:prSet presAssocID="{46449BBF-F2DA-4047-AC19-54EFE2B899B1}" presName="sibTrans" presStyleCnt="0"/>
      <dgm:spPr/>
    </dgm:pt>
    <dgm:pt modelId="{87414D94-5858-4AA5-B861-B1E091F4A72F}" type="pres">
      <dgm:prSet presAssocID="{71A1E3FF-0118-4906-9BD2-E64F8052BC4D}" presName="compNode" presStyleCnt="0"/>
      <dgm:spPr/>
    </dgm:pt>
    <dgm:pt modelId="{410C0B35-B070-4386-B3C6-2BBA4A4DE95E}" type="pres">
      <dgm:prSet presAssocID="{71A1E3FF-0118-4906-9BD2-E64F8052BC4D}" presName="bgRect" presStyleLbl="bgShp" presStyleIdx="2" presStyleCnt="4"/>
      <dgm:spPr/>
    </dgm:pt>
    <dgm:pt modelId="{C37ADD88-9508-4CE1-BDB0-B9BAFDC68F27}" type="pres">
      <dgm:prSet presAssocID="{71A1E3FF-0118-4906-9BD2-E64F8052BC4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umbs Up Sign"/>
        </a:ext>
      </dgm:extLst>
    </dgm:pt>
    <dgm:pt modelId="{5A25E5A3-7039-494B-97EE-796AB580DCEE}" type="pres">
      <dgm:prSet presAssocID="{71A1E3FF-0118-4906-9BD2-E64F8052BC4D}" presName="spaceRect" presStyleCnt="0"/>
      <dgm:spPr/>
    </dgm:pt>
    <dgm:pt modelId="{5ACBB68A-BD25-4676-A04A-E618558ACBB9}" type="pres">
      <dgm:prSet presAssocID="{71A1E3FF-0118-4906-9BD2-E64F8052BC4D}" presName="parTx" presStyleLbl="revTx" presStyleIdx="2" presStyleCnt="4">
        <dgm:presLayoutVars>
          <dgm:chMax val="0"/>
          <dgm:chPref val="0"/>
        </dgm:presLayoutVars>
      </dgm:prSet>
      <dgm:spPr/>
    </dgm:pt>
    <dgm:pt modelId="{A5892A13-39FC-48E2-8F53-4257DEAC5D51}" type="pres">
      <dgm:prSet presAssocID="{6C760EA2-395F-4A96-A4AB-9BE9BEAA7F7F}" presName="sibTrans" presStyleCnt="0"/>
      <dgm:spPr/>
    </dgm:pt>
    <dgm:pt modelId="{B095983F-8B13-444F-A279-3D7B13B649AE}" type="pres">
      <dgm:prSet presAssocID="{90BDC289-6819-40A7-914B-05CB17DF83A7}" presName="compNode" presStyleCnt="0"/>
      <dgm:spPr/>
    </dgm:pt>
    <dgm:pt modelId="{13B806BB-C922-441A-9BB6-341C7B518577}" type="pres">
      <dgm:prSet presAssocID="{90BDC289-6819-40A7-914B-05CB17DF83A7}" presName="bgRect" presStyleLbl="bgShp" presStyleIdx="3" presStyleCnt="4"/>
      <dgm:spPr/>
    </dgm:pt>
    <dgm:pt modelId="{B6B14914-3C44-4AC5-A2E3-1889574A81A3}" type="pres">
      <dgm:prSet presAssocID="{90BDC289-6819-40A7-914B-05CB17DF83A7}" presName="iconRect" presStyleLbl="node1" presStyleIdx="3" presStyleCnt="4"/>
      <dgm:spPr/>
    </dgm:pt>
    <dgm:pt modelId="{BC36191C-EA26-4138-9B50-019A155D4C72}" type="pres">
      <dgm:prSet presAssocID="{90BDC289-6819-40A7-914B-05CB17DF83A7}" presName="spaceRect" presStyleCnt="0"/>
      <dgm:spPr/>
    </dgm:pt>
    <dgm:pt modelId="{F6FB816E-D28A-4DD2-82BC-C5B9889B373F}" type="pres">
      <dgm:prSet presAssocID="{90BDC289-6819-40A7-914B-05CB17DF83A7}" presName="parTx" presStyleLbl="revTx" presStyleIdx="3" presStyleCnt="4">
        <dgm:presLayoutVars>
          <dgm:chMax val="0"/>
          <dgm:chPref val="0"/>
        </dgm:presLayoutVars>
      </dgm:prSet>
      <dgm:spPr/>
    </dgm:pt>
  </dgm:ptLst>
  <dgm:cxnLst>
    <dgm:cxn modelId="{A1079917-094E-4E30-8F97-8F2DF19BFC02}" srcId="{E2F1DEF9-C2AC-4821-A93F-DA84A4B1C13E}" destId="{92090E62-99E2-489D-BF52-5AC5F14B8CF8}" srcOrd="0" destOrd="0" parTransId="{BCAD042C-F715-48B7-ADF1-20DFB44DDE21}" sibTransId="{8DFB4178-286C-434E-8D07-8FAB2905AD42}"/>
    <dgm:cxn modelId="{B17BC626-FEBB-4AEA-AD60-0A9D01E31AD2}" type="presOf" srcId="{92090E62-99E2-489D-BF52-5AC5F14B8CF8}" destId="{32F978E8-D091-4EE5-B1C7-C892B8583F37}" srcOrd="0" destOrd="0" presId="urn:microsoft.com/office/officeart/2018/2/layout/IconVerticalSolidList"/>
    <dgm:cxn modelId="{378C8563-5CAA-425D-936C-ABC561D5D99F}" type="presOf" srcId="{E2F1DEF9-C2AC-4821-A93F-DA84A4B1C13E}" destId="{067DDE37-103D-4012-AFCE-C219388A2B42}" srcOrd="0" destOrd="0" presId="urn:microsoft.com/office/officeart/2018/2/layout/IconVerticalSolidList"/>
    <dgm:cxn modelId="{EF9A9E7F-8DA6-4A88-832F-CD9A73B89C40}" type="presOf" srcId="{71A1E3FF-0118-4906-9BD2-E64F8052BC4D}" destId="{5ACBB68A-BD25-4676-A04A-E618558ACBB9}" srcOrd="0" destOrd="0" presId="urn:microsoft.com/office/officeart/2018/2/layout/IconVerticalSolidList"/>
    <dgm:cxn modelId="{FD570BA3-31F0-426D-88A9-7CC7295DB88D}" srcId="{E2F1DEF9-C2AC-4821-A93F-DA84A4B1C13E}" destId="{90BDC289-6819-40A7-914B-05CB17DF83A7}" srcOrd="3" destOrd="0" parTransId="{CA01C5E3-97D8-44B8-98BB-A493DD7A8E01}" sibTransId="{933086C3-234C-4772-986B-B6303FB2C721}"/>
    <dgm:cxn modelId="{8BC0F4AB-F9B3-4B26-B73F-C8B2F2EECA0E}" type="presOf" srcId="{90BDC289-6819-40A7-914B-05CB17DF83A7}" destId="{F6FB816E-D28A-4DD2-82BC-C5B9889B373F}" srcOrd="0" destOrd="0" presId="urn:microsoft.com/office/officeart/2018/2/layout/IconVerticalSolidList"/>
    <dgm:cxn modelId="{41A032D2-AC16-4187-BD6F-F5593B64CC44}" srcId="{E2F1DEF9-C2AC-4821-A93F-DA84A4B1C13E}" destId="{F0FDD8E9-0D8C-4F3F-8A34-A3652020B0F2}" srcOrd="1" destOrd="0" parTransId="{C6C9973A-D56B-4AEB-A0D2-AC8FCE2334DB}" sibTransId="{46449BBF-F2DA-4047-AC19-54EFE2B899B1}"/>
    <dgm:cxn modelId="{206F66E4-E5FB-4A38-9241-8E7AC9154C99}" type="presOf" srcId="{F0FDD8E9-0D8C-4F3F-8A34-A3652020B0F2}" destId="{16AC6685-177E-4B68-A0EC-C9022F286F0D}" srcOrd="0" destOrd="0" presId="urn:microsoft.com/office/officeart/2018/2/layout/IconVerticalSolidList"/>
    <dgm:cxn modelId="{E3FFABE8-EF9D-4955-9980-DFF3A7A02A42}" srcId="{E2F1DEF9-C2AC-4821-A93F-DA84A4B1C13E}" destId="{71A1E3FF-0118-4906-9BD2-E64F8052BC4D}" srcOrd="2" destOrd="0" parTransId="{7D72752F-1D95-4F0A-8D25-E95B3651FE6D}" sibTransId="{6C760EA2-395F-4A96-A4AB-9BE9BEAA7F7F}"/>
    <dgm:cxn modelId="{0D837A9E-39C5-49BB-A844-1BFEC5D96640}" type="presParOf" srcId="{067DDE37-103D-4012-AFCE-C219388A2B42}" destId="{1CBA3C0C-9FC9-4F25-A2CC-9430B2D028FB}" srcOrd="0" destOrd="0" presId="urn:microsoft.com/office/officeart/2018/2/layout/IconVerticalSolidList"/>
    <dgm:cxn modelId="{A1596689-1633-48A6-8183-6939375C0200}" type="presParOf" srcId="{1CBA3C0C-9FC9-4F25-A2CC-9430B2D028FB}" destId="{D057A32E-BFD4-4518-B123-644683F8D023}" srcOrd="0" destOrd="0" presId="urn:microsoft.com/office/officeart/2018/2/layout/IconVerticalSolidList"/>
    <dgm:cxn modelId="{367B2AF5-BA64-4697-B33F-2118804F9927}" type="presParOf" srcId="{1CBA3C0C-9FC9-4F25-A2CC-9430B2D028FB}" destId="{ABDF7F2D-DC75-442E-BCC7-76CF4820F388}" srcOrd="1" destOrd="0" presId="urn:microsoft.com/office/officeart/2018/2/layout/IconVerticalSolidList"/>
    <dgm:cxn modelId="{E5E5396F-4135-421B-8697-8AD60794C144}" type="presParOf" srcId="{1CBA3C0C-9FC9-4F25-A2CC-9430B2D028FB}" destId="{A2F2AC2D-3104-4EA5-8E33-5741C51C3F24}" srcOrd="2" destOrd="0" presId="urn:microsoft.com/office/officeart/2018/2/layout/IconVerticalSolidList"/>
    <dgm:cxn modelId="{2A9F720D-5CCE-41B2-9257-670BE8D7BA1F}" type="presParOf" srcId="{1CBA3C0C-9FC9-4F25-A2CC-9430B2D028FB}" destId="{32F978E8-D091-4EE5-B1C7-C892B8583F37}" srcOrd="3" destOrd="0" presId="urn:microsoft.com/office/officeart/2018/2/layout/IconVerticalSolidList"/>
    <dgm:cxn modelId="{AA0FEFFC-355D-4517-A06C-F3D189A761EA}" type="presParOf" srcId="{067DDE37-103D-4012-AFCE-C219388A2B42}" destId="{6CF3979C-A6F3-4014-8FE7-34CA7013E433}" srcOrd="1" destOrd="0" presId="urn:microsoft.com/office/officeart/2018/2/layout/IconVerticalSolidList"/>
    <dgm:cxn modelId="{47AD654D-0DA6-4945-ADD6-5C2B690EB48B}" type="presParOf" srcId="{067DDE37-103D-4012-AFCE-C219388A2B42}" destId="{79907ECC-5D7C-4950-AC03-9A6EF3133AFD}" srcOrd="2" destOrd="0" presId="urn:microsoft.com/office/officeart/2018/2/layout/IconVerticalSolidList"/>
    <dgm:cxn modelId="{8D96F246-E07E-4BCC-AE41-64A4FE822263}" type="presParOf" srcId="{79907ECC-5D7C-4950-AC03-9A6EF3133AFD}" destId="{4DFFECDD-69EB-4EDD-9F1D-CA4E675A34C1}" srcOrd="0" destOrd="0" presId="urn:microsoft.com/office/officeart/2018/2/layout/IconVerticalSolidList"/>
    <dgm:cxn modelId="{145DBFE1-6FC3-457C-8D78-FAC45DB6D469}" type="presParOf" srcId="{79907ECC-5D7C-4950-AC03-9A6EF3133AFD}" destId="{2E78ED8E-0AF8-4258-8138-50C723D8E07B}" srcOrd="1" destOrd="0" presId="urn:microsoft.com/office/officeart/2018/2/layout/IconVerticalSolidList"/>
    <dgm:cxn modelId="{30C1242C-7848-4BE4-BB08-FD92ECEAFCBA}" type="presParOf" srcId="{79907ECC-5D7C-4950-AC03-9A6EF3133AFD}" destId="{90356827-B75D-4D0E-B5EB-5C37531C77DA}" srcOrd="2" destOrd="0" presId="urn:microsoft.com/office/officeart/2018/2/layout/IconVerticalSolidList"/>
    <dgm:cxn modelId="{90739660-78DF-4425-B21C-536EFB3D16F1}" type="presParOf" srcId="{79907ECC-5D7C-4950-AC03-9A6EF3133AFD}" destId="{16AC6685-177E-4B68-A0EC-C9022F286F0D}" srcOrd="3" destOrd="0" presId="urn:microsoft.com/office/officeart/2018/2/layout/IconVerticalSolidList"/>
    <dgm:cxn modelId="{AB703F9E-5A25-43D7-9107-698612339B90}" type="presParOf" srcId="{067DDE37-103D-4012-AFCE-C219388A2B42}" destId="{2C9C9231-D08C-4B62-91F3-38CA506C68B6}" srcOrd="3" destOrd="0" presId="urn:microsoft.com/office/officeart/2018/2/layout/IconVerticalSolidList"/>
    <dgm:cxn modelId="{6F92F9B4-6846-4302-96C5-D0CFFD8DE4DD}" type="presParOf" srcId="{067DDE37-103D-4012-AFCE-C219388A2B42}" destId="{87414D94-5858-4AA5-B861-B1E091F4A72F}" srcOrd="4" destOrd="0" presId="urn:microsoft.com/office/officeart/2018/2/layout/IconVerticalSolidList"/>
    <dgm:cxn modelId="{F3FC719E-7EE5-4D75-81B9-1B778BDD16E8}" type="presParOf" srcId="{87414D94-5858-4AA5-B861-B1E091F4A72F}" destId="{410C0B35-B070-4386-B3C6-2BBA4A4DE95E}" srcOrd="0" destOrd="0" presId="urn:microsoft.com/office/officeart/2018/2/layout/IconVerticalSolidList"/>
    <dgm:cxn modelId="{38357964-9352-447A-BEC2-0C3F8E3F69FF}" type="presParOf" srcId="{87414D94-5858-4AA5-B861-B1E091F4A72F}" destId="{C37ADD88-9508-4CE1-BDB0-B9BAFDC68F27}" srcOrd="1" destOrd="0" presId="urn:microsoft.com/office/officeart/2018/2/layout/IconVerticalSolidList"/>
    <dgm:cxn modelId="{FBC700A8-F400-47C1-8510-AB50E6C54C16}" type="presParOf" srcId="{87414D94-5858-4AA5-B861-B1E091F4A72F}" destId="{5A25E5A3-7039-494B-97EE-796AB580DCEE}" srcOrd="2" destOrd="0" presId="urn:microsoft.com/office/officeart/2018/2/layout/IconVerticalSolidList"/>
    <dgm:cxn modelId="{8D3A8F2E-1BC8-40AD-A06F-85EC741739D1}" type="presParOf" srcId="{87414D94-5858-4AA5-B861-B1E091F4A72F}" destId="{5ACBB68A-BD25-4676-A04A-E618558ACBB9}" srcOrd="3" destOrd="0" presId="urn:microsoft.com/office/officeart/2018/2/layout/IconVerticalSolidList"/>
    <dgm:cxn modelId="{3096DBE1-17D6-40B5-AC65-EA6FB7C4E0F4}" type="presParOf" srcId="{067DDE37-103D-4012-AFCE-C219388A2B42}" destId="{A5892A13-39FC-48E2-8F53-4257DEAC5D51}" srcOrd="5" destOrd="0" presId="urn:microsoft.com/office/officeart/2018/2/layout/IconVerticalSolidList"/>
    <dgm:cxn modelId="{327CA200-2C33-4489-94AB-21E217E2A6CE}" type="presParOf" srcId="{067DDE37-103D-4012-AFCE-C219388A2B42}" destId="{B095983F-8B13-444F-A279-3D7B13B649AE}" srcOrd="6" destOrd="0" presId="urn:microsoft.com/office/officeart/2018/2/layout/IconVerticalSolidList"/>
    <dgm:cxn modelId="{34ECE9B3-46B5-4766-B004-3D0F614D000A}" type="presParOf" srcId="{B095983F-8B13-444F-A279-3D7B13B649AE}" destId="{13B806BB-C922-441A-9BB6-341C7B518577}" srcOrd="0" destOrd="0" presId="urn:microsoft.com/office/officeart/2018/2/layout/IconVerticalSolidList"/>
    <dgm:cxn modelId="{39990168-5B00-4ADE-AFBE-DA6C69AF629B}" type="presParOf" srcId="{B095983F-8B13-444F-A279-3D7B13B649AE}" destId="{B6B14914-3C44-4AC5-A2E3-1889574A81A3}" srcOrd="1" destOrd="0" presId="urn:microsoft.com/office/officeart/2018/2/layout/IconVerticalSolidList"/>
    <dgm:cxn modelId="{F70F8A55-ECFB-4B6B-9A59-0AC9DC5C411C}" type="presParOf" srcId="{B095983F-8B13-444F-A279-3D7B13B649AE}" destId="{BC36191C-EA26-4138-9B50-019A155D4C72}" srcOrd="2" destOrd="0" presId="urn:microsoft.com/office/officeart/2018/2/layout/IconVerticalSolidList"/>
    <dgm:cxn modelId="{D37214B5-81BD-4966-8B5C-66D70CE00E87}" type="presParOf" srcId="{B095983F-8B13-444F-A279-3D7B13B649AE}" destId="{F6FB816E-D28A-4DD2-82BC-C5B9889B373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E38682-8D8F-4CEE-B4A7-F533D9EAE6D6}">
      <dsp:nvSpPr>
        <dsp:cNvPr id="0" name=""/>
        <dsp:cNvSpPr/>
      </dsp:nvSpPr>
      <dsp:spPr>
        <a:xfrm>
          <a:off x="0" y="129887"/>
          <a:ext cx="6454093" cy="40774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a:t>Project Introduction</a:t>
          </a:r>
          <a:r>
            <a:rPr lang="en-US" sz="1700" b="0" i="0" u="none" strike="noStrike" kern="1200" cap="none" baseline="0" noProof="0">
              <a:solidFill>
                <a:srgbClr val="010000"/>
              </a:solidFill>
              <a:latin typeface="Calibri Light"/>
              <a:cs typeface="Calibri Light"/>
            </a:rPr>
            <a:t> </a:t>
          </a:r>
          <a:r>
            <a:rPr lang="en-US" sz="1700" kern="1200">
              <a:latin typeface="Calibri Light" panose="020F0302020204030204"/>
            </a:rPr>
            <a:t>and Motivation</a:t>
          </a:r>
          <a:endParaRPr lang="en-US" sz="1700" kern="1200"/>
        </a:p>
      </dsp:txBody>
      <dsp:txXfrm>
        <a:off x="19904" y="149791"/>
        <a:ext cx="6414285" cy="367937"/>
      </dsp:txXfrm>
    </dsp:sp>
    <dsp:sp modelId="{6E1A9685-3760-4799-986E-72AB231A3C6B}">
      <dsp:nvSpPr>
        <dsp:cNvPr id="0" name=""/>
        <dsp:cNvSpPr/>
      </dsp:nvSpPr>
      <dsp:spPr>
        <a:xfrm>
          <a:off x="0" y="586592"/>
          <a:ext cx="6454093" cy="407745"/>
        </a:xfrm>
        <a:prstGeom prst="roundRect">
          <a:avLst/>
        </a:prstGeom>
        <a:gradFill rotWithShape="0">
          <a:gsLst>
            <a:gs pos="0">
              <a:schemeClr val="accent2">
                <a:hueOff val="-207909"/>
                <a:satOff val="-11990"/>
                <a:lumOff val="1233"/>
                <a:alphaOff val="0"/>
                <a:satMod val="103000"/>
                <a:lumMod val="102000"/>
                <a:tint val="94000"/>
              </a:schemeClr>
            </a:gs>
            <a:gs pos="50000">
              <a:schemeClr val="accent2">
                <a:hueOff val="-207909"/>
                <a:satOff val="-11990"/>
                <a:lumOff val="1233"/>
                <a:alphaOff val="0"/>
                <a:satMod val="110000"/>
                <a:lumMod val="100000"/>
                <a:shade val="100000"/>
              </a:schemeClr>
            </a:gs>
            <a:gs pos="100000">
              <a:schemeClr val="accent2">
                <a:hueOff val="-207909"/>
                <a:satOff val="-11990"/>
                <a:lumOff val="123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Data</a:t>
          </a:r>
        </a:p>
      </dsp:txBody>
      <dsp:txXfrm>
        <a:off x="19904" y="606496"/>
        <a:ext cx="6414285" cy="367937"/>
      </dsp:txXfrm>
    </dsp:sp>
    <dsp:sp modelId="{7DC419F9-097B-4D71-9E14-573532347754}">
      <dsp:nvSpPr>
        <dsp:cNvPr id="0" name=""/>
        <dsp:cNvSpPr/>
      </dsp:nvSpPr>
      <dsp:spPr>
        <a:xfrm>
          <a:off x="0" y="1043297"/>
          <a:ext cx="6454093" cy="407745"/>
        </a:xfrm>
        <a:prstGeom prst="roundRect">
          <a:avLst/>
        </a:prstGeom>
        <a:gradFill rotWithShape="0">
          <a:gsLst>
            <a:gs pos="0">
              <a:schemeClr val="accent2">
                <a:hueOff val="-415818"/>
                <a:satOff val="-23979"/>
                <a:lumOff val="2465"/>
                <a:alphaOff val="0"/>
                <a:satMod val="103000"/>
                <a:lumMod val="102000"/>
                <a:tint val="94000"/>
              </a:schemeClr>
            </a:gs>
            <a:gs pos="50000">
              <a:schemeClr val="accent2">
                <a:hueOff val="-415818"/>
                <a:satOff val="-23979"/>
                <a:lumOff val="2465"/>
                <a:alphaOff val="0"/>
                <a:satMod val="110000"/>
                <a:lumMod val="100000"/>
                <a:shade val="100000"/>
              </a:schemeClr>
            </a:gs>
            <a:gs pos="100000">
              <a:schemeClr val="accent2">
                <a:hueOff val="-415818"/>
                <a:satOff val="-23979"/>
                <a:lumOff val="24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a:t>Introduction to the Models</a:t>
          </a:r>
          <a:r>
            <a:rPr lang="en-US" sz="1700" kern="1200">
              <a:latin typeface="Calibri Light" panose="020F0302020204030204"/>
            </a:rPr>
            <a:t> </a:t>
          </a:r>
        </a:p>
      </dsp:txBody>
      <dsp:txXfrm>
        <a:off x="19904" y="1063201"/>
        <a:ext cx="6414285" cy="367937"/>
      </dsp:txXfrm>
    </dsp:sp>
    <dsp:sp modelId="{68096249-54EF-4603-94D1-30ABB43F360F}">
      <dsp:nvSpPr>
        <dsp:cNvPr id="0" name=""/>
        <dsp:cNvSpPr/>
      </dsp:nvSpPr>
      <dsp:spPr>
        <a:xfrm>
          <a:off x="0" y="1451042"/>
          <a:ext cx="6454093" cy="668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4917" tIns="21590" rIns="120904" bIns="21590" numCol="1" spcCol="1270" anchor="t" anchorCtr="0">
          <a:noAutofit/>
        </a:bodyPr>
        <a:lstStyle/>
        <a:p>
          <a:pPr marL="114300" lvl="1" indent="-114300" algn="l" defTabSz="577850" rtl="0">
            <a:lnSpc>
              <a:spcPct val="90000"/>
            </a:lnSpc>
            <a:spcBef>
              <a:spcPct val="0"/>
            </a:spcBef>
            <a:spcAft>
              <a:spcPct val="20000"/>
            </a:spcAft>
            <a:buChar char="•"/>
          </a:pPr>
          <a:r>
            <a:rPr lang="en-US" sz="1300" kern="1200"/>
            <a:t>Gender</a:t>
          </a:r>
          <a:r>
            <a:rPr lang="en-US" sz="1300" kern="1200">
              <a:latin typeface="Calibri Light" panose="020F0302020204030204"/>
            </a:rPr>
            <a:t> Model</a:t>
          </a:r>
          <a:endParaRPr lang="en-US" sz="1300" kern="1200"/>
        </a:p>
        <a:p>
          <a:pPr marL="114300" lvl="1" indent="-114300" algn="l" defTabSz="577850" rtl="0">
            <a:lnSpc>
              <a:spcPct val="90000"/>
            </a:lnSpc>
            <a:spcBef>
              <a:spcPct val="0"/>
            </a:spcBef>
            <a:spcAft>
              <a:spcPct val="20000"/>
            </a:spcAft>
            <a:buChar char="•"/>
          </a:pPr>
          <a:r>
            <a:rPr lang="en-US" sz="1300" kern="1200"/>
            <a:t>Age</a:t>
          </a:r>
          <a:r>
            <a:rPr lang="en-US" sz="1300" kern="1200">
              <a:latin typeface="Calibri Light" panose="020F0302020204030204"/>
            </a:rPr>
            <a:t> Model</a:t>
          </a:r>
          <a:endParaRPr lang="en-US" sz="1300" kern="1200"/>
        </a:p>
        <a:p>
          <a:pPr marL="114300" lvl="1" indent="-114300" algn="l" defTabSz="577850" rtl="0">
            <a:lnSpc>
              <a:spcPct val="90000"/>
            </a:lnSpc>
            <a:spcBef>
              <a:spcPct val="0"/>
            </a:spcBef>
            <a:spcAft>
              <a:spcPct val="20000"/>
            </a:spcAft>
            <a:buChar char="•"/>
          </a:pPr>
          <a:r>
            <a:rPr lang="en-US" sz="1300" kern="1200">
              <a:latin typeface="Calibri Light" panose="020F0302020204030204"/>
            </a:rPr>
            <a:t>Race Model</a:t>
          </a:r>
        </a:p>
      </dsp:txBody>
      <dsp:txXfrm>
        <a:off x="0" y="1451042"/>
        <a:ext cx="6454093" cy="668609"/>
      </dsp:txXfrm>
    </dsp:sp>
    <dsp:sp modelId="{A0BA322E-7127-45C4-BC5B-2EE5CB647EA0}">
      <dsp:nvSpPr>
        <dsp:cNvPr id="0" name=""/>
        <dsp:cNvSpPr/>
      </dsp:nvSpPr>
      <dsp:spPr>
        <a:xfrm>
          <a:off x="0" y="2119652"/>
          <a:ext cx="6454093" cy="407745"/>
        </a:xfrm>
        <a:prstGeom prst="roundRect">
          <a:avLst/>
        </a:prstGeom>
        <a:gradFill rotWithShape="0">
          <a:gsLst>
            <a:gs pos="0">
              <a:schemeClr val="accent2">
                <a:hueOff val="-623727"/>
                <a:satOff val="-35969"/>
                <a:lumOff val="3698"/>
                <a:alphaOff val="0"/>
                <a:satMod val="103000"/>
                <a:lumMod val="102000"/>
                <a:tint val="94000"/>
              </a:schemeClr>
            </a:gs>
            <a:gs pos="50000">
              <a:schemeClr val="accent2">
                <a:hueOff val="-623727"/>
                <a:satOff val="-35969"/>
                <a:lumOff val="3698"/>
                <a:alphaOff val="0"/>
                <a:satMod val="110000"/>
                <a:lumMod val="100000"/>
                <a:shade val="100000"/>
              </a:schemeClr>
            </a:gs>
            <a:gs pos="100000">
              <a:schemeClr val="accent2">
                <a:hueOff val="-623727"/>
                <a:satOff val="-35969"/>
                <a:lumOff val="369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Transfer Learning using </a:t>
          </a:r>
          <a:r>
            <a:rPr lang="en-US" sz="1700" kern="1200" err="1"/>
            <a:t>VGGFAce</a:t>
          </a:r>
        </a:p>
      </dsp:txBody>
      <dsp:txXfrm>
        <a:off x="19904" y="2139556"/>
        <a:ext cx="6414285" cy="367937"/>
      </dsp:txXfrm>
    </dsp:sp>
    <dsp:sp modelId="{98BC18BF-F320-4657-A7EA-2504A2F3DF94}">
      <dsp:nvSpPr>
        <dsp:cNvPr id="0" name=""/>
        <dsp:cNvSpPr/>
      </dsp:nvSpPr>
      <dsp:spPr>
        <a:xfrm>
          <a:off x="0" y="2527397"/>
          <a:ext cx="6454093"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4917" tIns="21590" rIns="120904" bIns="21590" numCol="1" spcCol="1270" anchor="t" anchorCtr="0">
          <a:noAutofit/>
        </a:bodyPr>
        <a:lstStyle/>
        <a:p>
          <a:pPr marL="114300" lvl="1" indent="-114300" algn="l" defTabSz="577850" rtl="0">
            <a:lnSpc>
              <a:spcPct val="90000"/>
            </a:lnSpc>
            <a:spcBef>
              <a:spcPct val="0"/>
            </a:spcBef>
            <a:spcAft>
              <a:spcPct val="20000"/>
            </a:spcAft>
            <a:buChar char="•"/>
          </a:pPr>
          <a:r>
            <a:rPr lang="en-US" sz="1300" kern="1200"/>
            <a:t>Age</a:t>
          </a:r>
          <a:r>
            <a:rPr lang="en-US" sz="1300" kern="1200">
              <a:latin typeface="Calibri Light" panose="020F0302020204030204"/>
            </a:rPr>
            <a:t> Model  trained on VggFace2 -Resnet50</a:t>
          </a:r>
          <a:endParaRPr lang="en-US" sz="1300" kern="1200"/>
        </a:p>
      </dsp:txBody>
      <dsp:txXfrm>
        <a:off x="0" y="2527397"/>
        <a:ext cx="6454093" cy="281520"/>
      </dsp:txXfrm>
    </dsp:sp>
    <dsp:sp modelId="{8636B3DD-21E0-4E24-BCF7-73E0021E1671}">
      <dsp:nvSpPr>
        <dsp:cNvPr id="0" name=""/>
        <dsp:cNvSpPr/>
      </dsp:nvSpPr>
      <dsp:spPr>
        <a:xfrm>
          <a:off x="0" y="2808917"/>
          <a:ext cx="6454093" cy="407745"/>
        </a:xfrm>
        <a:prstGeom prst="roundRect">
          <a:avLst/>
        </a:prstGeom>
        <a:gradFill rotWithShape="0">
          <a:gsLst>
            <a:gs pos="0">
              <a:schemeClr val="accent2">
                <a:hueOff val="-831636"/>
                <a:satOff val="-47959"/>
                <a:lumOff val="4930"/>
                <a:alphaOff val="0"/>
                <a:satMod val="103000"/>
                <a:lumMod val="102000"/>
                <a:tint val="94000"/>
              </a:schemeClr>
            </a:gs>
            <a:gs pos="50000">
              <a:schemeClr val="accent2">
                <a:hueOff val="-831636"/>
                <a:satOff val="-47959"/>
                <a:lumOff val="4930"/>
                <a:alphaOff val="0"/>
                <a:satMod val="110000"/>
                <a:lumMod val="100000"/>
                <a:shade val="100000"/>
              </a:schemeClr>
            </a:gs>
            <a:gs pos="100000">
              <a:schemeClr val="accent2">
                <a:hueOff val="-831636"/>
                <a:satOff val="-47959"/>
                <a:lumOff val="493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a:t>Demonstration </a:t>
          </a:r>
          <a:r>
            <a:rPr lang="en-US" sz="1700" kern="1200">
              <a:latin typeface="Calibri Light" panose="020F0302020204030204"/>
            </a:rPr>
            <a:t>using Deep Face </a:t>
          </a:r>
        </a:p>
      </dsp:txBody>
      <dsp:txXfrm>
        <a:off x="19904" y="2828821"/>
        <a:ext cx="6414285" cy="367937"/>
      </dsp:txXfrm>
    </dsp:sp>
    <dsp:sp modelId="{A67B261F-F881-4840-BD21-152490A958A6}">
      <dsp:nvSpPr>
        <dsp:cNvPr id="0" name=""/>
        <dsp:cNvSpPr/>
      </dsp:nvSpPr>
      <dsp:spPr>
        <a:xfrm>
          <a:off x="0" y="3265622"/>
          <a:ext cx="6454093" cy="407745"/>
        </a:xfrm>
        <a:prstGeom prst="roundRect">
          <a:avLst/>
        </a:prstGeom>
        <a:gradFill rotWithShape="0">
          <a:gsLst>
            <a:gs pos="0">
              <a:schemeClr val="accent2">
                <a:hueOff val="-1039545"/>
                <a:satOff val="-59949"/>
                <a:lumOff val="6163"/>
                <a:alphaOff val="0"/>
                <a:satMod val="103000"/>
                <a:lumMod val="102000"/>
                <a:tint val="94000"/>
              </a:schemeClr>
            </a:gs>
            <a:gs pos="50000">
              <a:schemeClr val="accent2">
                <a:hueOff val="-1039545"/>
                <a:satOff val="-59949"/>
                <a:lumOff val="6163"/>
                <a:alphaOff val="0"/>
                <a:satMod val="110000"/>
                <a:lumMod val="100000"/>
                <a:shade val="100000"/>
              </a:schemeClr>
            </a:gs>
            <a:gs pos="100000">
              <a:schemeClr val="accent2">
                <a:hueOff val="-1039545"/>
                <a:satOff val="-59949"/>
                <a:lumOff val="616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a:latin typeface="Calibri Light" panose="020F0302020204030204"/>
            </a:rPr>
            <a:t>Face Mask Detection</a:t>
          </a:r>
        </a:p>
      </dsp:txBody>
      <dsp:txXfrm>
        <a:off x="19904" y="3285526"/>
        <a:ext cx="6414285" cy="367937"/>
      </dsp:txXfrm>
    </dsp:sp>
    <dsp:sp modelId="{E4F94472-C504-421C-9CE3-4066472B2B6B}">
      <dsp:nvSpPr>
        <dsp:cNvPr id="0" name=""/>
        <dsp:cNvSpPr/>
      </dsp:nvSpPr>
      <dsp:spPr>
        <a:xfrm>
          <a:off x="0" y="3722327"/>
          <a:ext cx="6454093" cy="407745"/>
        </a:xfrm>
        <a:prstGeom prst="roundRect">
          <a:avLst/>
        </a:prstGeom>
        <a:gradFill rotWithShape="0">
          <a:gsLst>
            <a:gs pos="0">
              <a:schemeClr val="accent2">
                <a:hueOff val="-1247454"/>
                <a:satOff val="-71938"/>
                <a:lumOff val="7395"/>
                <a:alphaOff val="0"/>
                <a:satMod val="103000"/>
                <a:lumMod val="102000"/>
                <a:tint val="94000"/>
              </a:schemeClr>
            </a:gs>
            <a:gs pos="50000">
              <a:schemeClr val="accent2">
                <a:hueOff val="-1247454"/>
                <a:satOff val="-71938"/>
                <a:lumOff val="7395"/>
                <a:alphaOff val="0"/>
                <a:satMod val="110000"/>
                <a:lumMod val="100000"/>
                <a:shade val="100000"/>
              </a:schemeClr>
            </a:gs>
            <a:gs pos="100000">
              <a:schemeClr val="accent2">
                <a:hueOff val="-1247454"/>
                <a:satOff val="-71938"/>
                <a:lumOff val="739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Calibri Light" panose="020F0302020204030204"/>
            </a:rPr>
            <a:t>Future</a:t>
          </a:r>
          <a:r>
            <a:rPr lang="en-US" sz="1700" kern="1200"/>
            <a:t> Work</a:t>
          </a:r>
        </a:p>
      </dsp:txBody>
      <dsp:txXfrm>
        <a:off x="19904" y="3742231"/>
        <a:ext cx="6414285" cy="367937"/>
      </dsp:txXfrm>
    </dsp:sp>
    <dsp:sp modelId="{2F3DF237-C0E9-4304-9D0C-29898A99B42C}">
      <dsp:nvSpPr>
        <dsp:cNvPr id="0" name=""/>
        <dsp:cNvSpPr/>
      </dsp:nvSpPr>
      <dsp:spPr>
        <a:xfrm>
          <a:off x="0" y="4179032"/>
          <a:ext cx="6454093" cy="407745"/>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Q&amp;A</a:t>
          </a:r>
        </a:p>
      </dsp:txBody>
      <dsp:txXfrm>
        <a:off x="19904" y="4198936"/>
        <a:ext cx="6414285" cy="3679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BB1EB3-F1F5-4533-B4E9-200F1DE05B09}">
      <dsp:nvSpPr>
        <dsp:cNvPr id="0" name=""/>
        <dsp:cNvSpPr/>
      </dsp:nvSpPr>
      <dsp:spPr>
        <a:xfrm>
          <a:off x="0" y="919142"/>
          <a:ext cx="6248400" cy="169687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7070D4-4862-4714-8410-1C3094BB89E7}">
      <dsp:nvSpPr>
        <dsp:cNvPr id="0" name=""/>
        <dsp:cNvSpPr/>
      </dsp:nvSpPr>
      <dsp:spPr>
        <a:xfrm>
          <a:off x="513305" y="1300940"/>
          <a:ext cx="933283" cy="9332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14FF38-4398-4A38-849A-9BDB60513383}">
      <dsp:nvSpPr>
        <dsp:cNvPr id="0" name=""/>
        <dsp:cNvSpPr/>
      </dsp:nvSpPr>
      <dsp:spPr>
        <a:xfrm>
          <a:off x="1959895" y="919142"/>
          <a:ext cx="4288504" cy="1696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586" tIns="179586" rIns="179586" bIns="179586" numCol="1" spcCol="1270" anchor="ctr" anchorCtr="0">
          <a:noAutofit/>
        </a:bodyPr>
        <a:lstStyle/>
        <a:p>
          <a:pPr marL="0" lvl="0" indent="0" algn="l" defTabSz="933450">
            <a:lnSpc>
              <a:spcPct val="90000"/>
            </a:lnSpc>
            <a:spcBef>
              <a:spcPct val="0"/>
            </a:spcBef>
            <a:spcAft>
              <a:spcPct val="35000"/>
            </a:spcAft>
            <a:buNone/>
          </a:pPr>
          <a:r>
            <a:rPr lang="en-US" sz="2100" kern="1200"/>
            <a:t>Why use Transfer learning?</a:t>
          </a:r>
        </a:p>
      </dsp:txBody>
      <dsp:txXfrm>
        <a:off x="1959895" y="919142"/>
        <a:ext cx="4288504" cy="1696878"/>
      </dsp:txXfrm>
    </dsp:sp>
    <dsp:sp modelId="{D28DD079-4C4E-4570-A884-8D53CF8BE441}">
      <dsp:nvSpPr>
        <dsp:cNvPr id="0" name=""/>
        <dsp:cNvSpPr/>
      </dsp:nvSpPr>
      <dsp:spPr>
        <a:xfrm>
          <a:off x="0" y="3040241"/>
          <a:ext cx="6248400" cy="169687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29409B-DCBA-4BBB-B579-12EB1112EF86}">
      <dsp:nvSpPr>
        <dsp:cNvPr id="0" name=""/>
        <dsp:cNvSpPr/>
      </dsp:nvSpPr>
      <dsp:spPr>
        <a:xfrm>
          <a:off x="513305" y="3422039"/>
          <a:ext cx="933283" cy="9332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3BAF19-7A0C-4393-AFE8-42F5468CE1E1}">
      <dsp:nvSpPr>
        <dsp:cNvPr id="0" name=""/>
        <dsp:cNvSpPr/>
      </dsp:nvSpPr>
      <dsp:spPr>
        <a:xfrm>
          <a:off x="1959895" y="3040241"/>
          <a:ext cx="4288504" cy="1696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586" tIns="179586" rIns="179586" bIns="179586" numCol="1" spcCol="1270" anchor="ctr" anchorCtr="0">
          <a:noAutofit/>
        </a:bodyPr>
        <a:lstStyle/>
        <a:p>
          <a:pPr marL="0" lvl="0" indent="0" algn="l" defTabSz="933450">
            <a:lnSpc>
              <a:spcPct val="90000"/>
            </a:lnSpc>
            <a:spcBef>
              <a:spcPct val="0"/>
            </a:spcBef>
            <a:spcAft>
              <a:spcPct val="35000"/>
            </a:spcAft>
            <a:buNone/>
          </a:pPr>
          <a:r>
            <a:rPr lang="en-US" sz="2100" kern="1200"/>
            <a:t>Pre-Trained models are built on millions of datasets. To improve the accuracy of our models we decided to use pre-trained models.</a:t>
          </a:r>
        </a:p>
      </dsp:txBody>
      <dsp:txXfrm>
        <a:off x="1959895" y="3040241"/>
        <a:ext cx="4288504" cy="16968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9AF47-2AB7-4003-BC5E-3492F071650A}">
      <dsp:nvSpPr>
        <dsp:cNvPr id="0" name=""/>
        <dsp:cNvSpPr/>
      </dsp:nvSpPr>
      <dsp:spPr>
        <a:xfrm>
          <a:off x="0" y="91706"/>
          <a:ext cx="6594475" cy="174037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Face recognition is a computer vision task of identifying and verifying a person based on a photograph of their face.</a:t>
          </a:r>
        </a:p>
      </dsp:txBody>
      <dsp:txXfrm>
        <a:off x="84958" y="176664"/>
        <a:ext cx="6424559" cy="1570459"/>
      </dsp:txXfrm>
    </dsp:sp>
    <dsp:sp modelId="{2DBF05B5-FFDF-48F1-9008-7A42BBD9073E}">
      <dsp:nvSpPr>
        <dsp:cNvPr id="0" name=""/>
        <dsp:cNvSpPr/>
      </dsp:nvSpPr>
      <dsp:spPr>
        <a:xfrm>
          <a:off x="0" y="1889681"/>
          <a:ext cx="6594475" cy="174037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VGGFace and VGGFace2 model developed by researchers at the Visual Geometry Group at Oxford.</a:t>
          </a:r>
        </a:p>
      </dsp:txBody>
      <dsp:txXfrm>
        <a:off x="84958" y="1974639"/>
        <a:ext cx="6424559" cy="1570459"/>
      </dsp:txXfrm>
    </dsp:sp>
    <dsp:sp modelId="{90C00CE1-159A-40B0-9E30-F289D530BA3B}">
      <dsp:nvSpPr>
        <dsp:cNvPr id="0" name=""/>
        <dsp:cNvSpPr/>
      </dsp:nvSpPr>
      <dsp:spPr>
        <a:xfrm>
          <a:off x="0" y="3687656"/>
          <a:ext cx="6594475" cy="174037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Although the model can be challenging to implement and resource intensive to train, it can be easily used in standard deep learning libraries such as Keras through the use of freely available pre-trained models and third-party open source libraries.</a:t>
          </a:r>
        </a:p>
      </dsp:txBody>
      <dsp:txXfrm>
        <a:off x="84958" y="3772614"/>
        <a:ext cx="6424559" cy="15704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C1E71F-635F-44A8-AD88-A71E8F05990B}">
      <dsp:nvSpPr>
        <dsp:cNvPr id="0" name=""/>
        <dsp:cNvSpPr/>
      </dsp:nvSpPr>
      <dsp:spPr>
        <a:xfrm>
          <a:off x="0" y="2284"/>
          <a:ext cx="6615332" cy="11579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5ED032-A988-4F44-ADA6-08A5804160DA}">
      <dsp:nvSpPr>
        <dsp:cNvPr id="0" name=""/>
        <dsp:cNvSpPr/>
      </dsp:nvSpPr>
      <dsp:spPr>
        <a:xfrm>
          <a:off x="350270" y="262816"/>
          <a:ext cx="636855" cy="6368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26B0B1-26D0-4941-8082-E2F24D6D6AB9}">
      <dsp:nvSpPr>
        <dsp:cNvPr id="0" name=""/>
        <dsp:cNvSpPr/>
      </dsp:nvSpPr>
      <dsp:spPr>
        <a:xfrm>
          <a:off x="1337397" y="2284"/>
          <a:ext cx="5277934"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844550">
            <a:lnSpc>
              <a:spcPct val="100000"/>
            </a:lnSpc>
            <a:spcBef>
              <a:spcPct val="0"/>
            </a:spcBef>
            <a:spcAft>
              <a:spcPct val="35000"/>
            </a:spcAft>
            <a:buNone/>
          </a:pPr>
          <a:r>
            <a:rPr lang="en-US" sz="1900" kern="1200"/>
            <a:t>12 classes = ["0-2","3-5","6-10","11-15","16-20","</a:t>
          </a:r>
          <a:r>
            <a:rPr lang="en-US" sz="1900" kern="1200">
              <a:latin typeface="Calibri Light" panose="020F0302020204030204"/>
            </a:rPr>
            <a:t>21-25</a:t>
          </a:r>
          <a:r>
            <a:rPr lang="en-US" sz="1900" kern="1200"/>
            <a:t>","26-30","31-35","36-40","41-50","51-59","&gt;=60"]</a:t>
          </a:r>
        </a:p>
      </dsp:txBody>
      <dsp:txXfrm>
        <a:off x="1337397" y="2284"/>
        <a:ext cx="5277934" cy="1157919"/>
      </dsp:txXfrm>
    </dsp:sp>
    <dsp:sp modelId="{2F6751E1-877F-436E-A48C-6E55D3B4E5D6}">
      <dsp:nvSpPr>
        <dsp:cNvPr id="0" name=""/>
        <dsp:cNvSpPr/>
      </dsp:nvSpPr>
      <dsp:spPr>
        <a:xfrm>
          <a:off x="0" y="1449684"/>
          <a:ext cx="6615332" cy="11579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DE5B95-1A4E-4266-830A-15E76F71E375}">
      <dsp:nvSpPr>
        <dsp:cNvPr id="0" name=""/>
        <dsp:cNvSpPr/>
      </dsp:nvSpPr>
      <dsp:spPr>
        <a:xfrm>
          <a:off x="350270" y="1710216"/>
          <a:ext cx="636855" cy="6368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711130-4B41-40B0-8138-0AB6CE77FCF4}">
      <dsp:nvSpPr>
        <dsp:cNvPr id="0" name=""/>
        <dsp:cNvSpPr/>
      </dsp:nvSpPr>
      <dsp:spPr>
        <a:xfrm>
          <a:off x="1337397" y="1449684"/>
          <a:ext cx="5277934"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844550">
            <a:lnSpc>
              <a:spcPct val="100000"/>
            </a:lnSpc>
            <a:spcBef>
              <a:spcPct val="0"/>
            </a:spcBef>
            <a:spcAft>
              <a:spcPct val="35000"/>
            </a:spcAft>
            <a:buNone/>
          </a:pPr>
          <a:r>
            <a:rPr lang="en-US" sz="1900" kern="1200"/>
            <a:t>Specifications: Input Image size (224x224)</a:t>
          </a:r>
        </a:p>
      </dsp:txBody>
      <dsp:txXfrm>
        <a:off x="1337397" y="1449684"/>
        <a:ext cx="5277934" cy="1157919"/>
      </dsp:txXfrm>
    </dsp:sp>
    <dsp:sp modelId="{E3CA5180-01A9-4FCD-8955-777DBAB9B001}">
      <dsp:nvSpPr>
        <dsp:cNvPr id="0" name=""/>
        <dsp:cNvSpPr/>
      </dsp:nvSpPr>
      <dsp:spPr>
        <a:xfrm>
          <a:off x="0" y="2897083"/>
          <a:ext cx="6615332" cy="115791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D0BCF6-3B95-45A1-9910-948F96A34741}">
      <dsp:nvSpPr>
        <dsp:cNvPr id="0" name=""/>
        <dsp:cNvSpPr/>
      </dsp:nvSpPr>
      <dsp:spPr>
        <a:xfrm>
          <a:off x="350270" y="3157615"/>
          <a:ext cx="636855" cy="6368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76A96C-8B4F-4577-8029-5E45BF16C79B}">
      <dsp:nvSpPr>
        <dsp:cNvPr id="0" name=""/>
        <dsp:cNvSpPr/>
      </dsp:nvSpPr>
      <dsp:spPr>
        <a:xfrm>
          <a:off x="1337397" y="2897083"/>
          <a:ext cx="5277934"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844550">
            <a:lnSpc>
              <a:spcPct val="100000"/>
            </a:lnSpc>
            <a:spcBef>
              <a:spcPct val="0"/>
            </a:spcBef>
            <a:spcAft>
              <a:spcPct val="35000"/>
            </a:spcAft>
            <a:buNone/>
          </a:pPr>
          <a:r>
            <a:rPr lang="en-US" sz="1900" kern="1200"/>
            <a:t>Train Accuracy :</a:t>
          </a:r>
          <a:r>
            <a:rPr lang="en-US" sz="1900" kern="1200">
              <a:latin typeface="Calibri Light" panose="020F0302020204030204"/>
            </a:rPr>
            <a:t>  60%</a:t>
          </a:r>
          <a:endParaRPr lang="en-US" sz="1900" kern="1200"/>
        </a:p>
      </dsp:txBody>
      <dsp:txXfrm>
        <a:off x="1337397" y="2897083"/>
        <a:ext cx="5277934" cy="1157919"/>
      </dsp:txXfrm>
    </dsp:sp>
    <dsp:sp modelId="{356A27E5-7A9D-4621-8E79-A16D5BCCE53C}">
      <dsp:nvSpPr>
        <dsp:cNvPr id="0" name=""/>
        <dsp:cNvSpPr/>
      </dsp:nvSpPr>
      <dsp:spPr>
        <a:xfrm>
          <a:off x="0" y="4344483"/>
          <a:ext cx="6615332" cy="115791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ED9A46-99A5-4DAE-9817-4F0B1F1DDFD2}">
      <dsp:nvSpPr>
        <dsp:cNvPr id="0" name=""/>
        <dsp:cNvSpPr/>
      </dsp:nvSpPr>
      <dsp:spPr>
        <a:xfrm>
          <a:off x="350270" y="4605015"/>
          <a:ext cx="636855" cy="6368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9499DC-608D-425E-B90B-36CD0966C132}">
      <dsp:nvSpPr>
        <dsp:cNvPr id="0" name=""/>
        <dsp:cNvSpPr/>
      </dsp:nvSpPr>
      <dsp:spPr>
        <a:xfrm>
          <a:off x="1337397" y="4344483"/>
          <a:ext cx="5277934"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844550">
            <a:lnSpc>
              <a:spcPct val="100000"/>
            </a:lnSpc>
            <a:spcBef>
              <a:spcPct val="0"/>
            </a:spcBef>
            <a:spcAft>
              <a:spcPct val="35000"/>
            </a:spcAft>
            <a:buNone/>
          </a:pPr>
          <a:r>
            <a:rPr lang="en-US" sz="1900" kern="1200"/>
            <a:t>Test Accuracy:</a:t>
          </a:r>
          <a:r>
            <a:rPr lang="en-US" sz="1900" kern="1200">
              <a:latin typeface="Calibri Light" panose="020F0302020204030204"/>
            </a:rPr>
            <a:t> </a:t>
          </a:r>
          <a:r>
            <a:rPr lang="en-US" sz="1900" kern="1200"/>
            <a:t> </a:t>
          </a:r>
          <a:r>
            <a:rPr lang="en-US" sz="1900" kern="1200">
              <a:latin typeface="Calibri Light" panose="020F0302020204030204"/>
            </a:rPr>
            <a:t>58</a:t>
          </a:r>
          <a:r>
            <a:rPr lang="en-US" sz="1900" kern="1200"/>
            <a:t>%</a:t>
          </a:r>
        </a:p>
      </dsp:txBody>
      <dsp:txXfrm>
        <a:off x="1337397" y="4344483"/>
        <a:ext cx="5277934" cy="11579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069960-D1E4-42E3-AFF9-42BF8D0AB575}">
      <dsp:nvSpPr>
        <dsp:cNvPr id="0" name=""/>
        <dsp:cNvSpPr/>
      </dsp:nvSpPr>
      <dsp:spPr>
        <a:xfrm>
          <a:off x="0" y="673"/>
          <a:ext cx="6594475" cy="157668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A122ED-CCEF-43AD-A3EC-75F5D9EF2068}">
      <dsp:nvSpPr>
        <dsp:cNvPr id="0" name=""/>
        <dsp:cNvSpPr/>
      </dsp:nvSpPr>
      <dsp:spPr>
        <a:xfrm>
          <a:off x="476946" y="355427"/>
          <a:ext cx="867175" cy="8671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716FDB-7656-43E9-9DC9-F408C0BAB520}">
      <dsp:nvSpPr>
        <dsp:cNvPr id="0" name=""/>
        <dsp:cNvSpPr/>
      </dsp:nvSpPr>
      <dsp:spPr>
        <a:xfrm>
          <a:off x="1821068" y="673"/>
          <a:ext cx="4773406" cy="1576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866" tIns="166866" rIns="166866" bIns="166866" numCol="1" spcCol="1270" anchor="ctr" anchorCtr="0">
          <a:noAutofit/>
        </a:bodyPr>
        <a:lstStyle/>
        <a:p>
          <a:pPr marL="0" lvl="0" indent="0" algn="l" defTabSz="889000" rtl="0">
            <a:lnSpc>
              <a:spcPct val="100000"/>
            </a:lnSpc>
            <a:spcBef>
              <a:spcPct val="0"/>
            </a:spcBef>
            <a:spcAft>
              <a:spcPct val="35000"/>
            </a:spcAft>
            <a:buNone/>
          </a:pPr>
          <a:r>
            <a:rPr lang="en-US" sz="2000" b="1" kern="1200" err="1"/>
            <a:t>Deepface</a:t>
          </a:r>
          <a:r>
            <a:rPr lang="en-US" sz="2000" kern="1200"/>
            <a:t> is a lightweight facial analysis framework including face recognition and demography </a:t>
          </a:r>
          <a:r>
            <a:rPr lang="en-US" sz="2000" kern="1200">
              <a:latin typeface="Calibri Light" panose="020F0302020204030204"/>
            </a:rPr>
            <a:t>detection. </a:t>
          </a:r>
          <a:endParaRPr lang="en-US" sz="2000" kern="1200"/>
        </a:p>
      </dsp:txBody>
      <dsp:txXfrm>
        <a:off x="1821068" y="673"/>
        <a:ext cx="4773406" cy="1576682"/>
      </dsp:txXfrm>
    </dsp:sp>
    <dsp:sp modelId="{81CFBCD7-B280-42A1-8E22-12FDE979FBAA}">
      <dsp:nvSpPr>
        <dsp:cNvPr id="0" name=""/>
        <dsp:cNvSpPr/>
      </dsp:nvSpPr>
      <dsp:spPr>
        <a:xfrm>
          <a:off x="0" y="1971527"/>
          <a:ext cx="6594475" cy="157668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5671D6-D241-4FAE-87B2-0BCA3C420247}">
      <dsp:nvSpPr>
        <dsp:cNvPr id="0" name=""/>
        <dsp:cNvSpPr/>
      </dsp:nvSpPr>
      <dsp:spPr>
        <a:xfrm>
          <a:off x="476946" y="2326281"/>
          <a:ext cx="867175" cy="867175"/>
        </a:xfrm>
        <a:prstGeom prst="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6EE46B-B3C9-4771-810D-EACC4BA18AAF}">
      <dsp:nvSpPr>
        <dsp:cNvPr id="0" name=""/>
        <dsp:cNvSpPr/>
      </dsp:nvSpPr>
      <dsp:spPr>
        <a:xfrm>
          <a:off x="1821068" y="1971527"/>
          <a:ext cx="4773406" cy="1576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866" tIns="166866" rIns="166866" bIns="166866" numCol="1" spcCol="1270" anchor="ctr" anchorCtr="0">
          <a:noAutofit/>
        </a:bodyPr>
        <a:lstStyle/>
        <a:p>
          <a:pPr marL="0" lvl="0" indent="0" algn="l" defTabSz="889000">
            <a:lnSpc>
              <a:spcPct val="100000"/>
            </a:lnSpc>
            <a:spcBef>
              <a:spcPct val="0"/>
            </a:spcBef>
            <a:spcAft>
              <a:spcPct val="35000"/>
            </a:spcAft>
            <a:buNone/>
          </a:pPr>
          <a:r>
            <a:rPr lang="en-US" sz="2000" kern="1200">
              <a:latin typeface="Calibri Light" panose="020F0302020204030204"/>
            </a:rPr>
            <a:t>It</a:t>
          </a:r>
          <a:r>
            <a:rPr lang="en-US" sz="2000" kern="1200"/>
            <a:t> has 4 extended models that is used to detect the demographic details of the given image, they are Gender, Race, Age</a:t>
          </a:r>
          <a:r>
            <a:rPr lang="en-US" sz="2000" kern="1200">
              <a:latin typeface="Calibri Light" panose="020F0302020204030204"/>
            </a:rPr>
            <a:t> (exact age)</a:t>
          </a:r>
          <a:r>
            <a:rPr lang="en-US" sz="2000" kern="1200"/>
            <a:t> and Emotions.</a:t>
          </a:r>
        </a:p>
      </dsp:txBody>
      <dsp:txXfrm>
        <a:off x="1821068" y="1971527"/>
        <a:ext cx="4773406" cy="1576682"/>
      </dsp:txXfrm>
    </dsp:sp>
    <dsp:sp modelId="{FB0E5F68-3FDD-4A2E-9C2A-DE27CD3899CA}">
      <dsp:nvSpPr>
        <dsp:cNvPr id="0" name=""/>
        <dsp:cNvSpPr/>
      </dsp:nvSpPr>
      <dsp:spPr>
        <a:xfrm>
          <a:off x="0" y="3942381"/>
          <a:ext cx="6594475" cy="157668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33A115-1709-4BFC-932D-8B8F30253698}">
      <dsp:nvSpPr>
        <dsp:cNvPr id="0" name=""/>
        <dsp:cNvSpPr/>
      </dsp:nvSpPr>
      <dsp:spPr>
        <a:xfrm>
          <a:off x="476946" y="4297134"/>
          <a:ext cx="867175" cy="8671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E5BC02-BDE6-49AA-BF6B-EC53C498A6D3}">
      <dsp:nvSpPr>
        <dsp:cNvPr id="0" name=""/>
        <dsp:cNvSpPr/>
      </dsp:nvSpPr>
      <dsp:spPr>
        <a:xfrm>
          <a:off x="1821068" y="3942381"/>
          <a:ext cx="4773406" cy="1576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866" tIns="166866" rIns="166866" bIns="166866" numCol="1" spcCol="1270" anchor="ctr" anchorCtr="0">
          <a:noAutofit/>
        </a:bodyPr>
        <a:lstStyle/>
        <a:p>
          <a:pPr marL="0" lvl="0" indent="0" algn="l" defTabSz="889000">
            <a:lnSpc>
              <a:spcPct val="100000"/>
            </a:lnSpc>
            <a:spcBef>
              <a:spcPct val="0"/>
            </a:spcBef>
            <a:spcAft>
              <a:spcPct val="35000"/>
            </a:spcAft>
            <a:buNone/>
          </a:pPr>
          <a:r>
            <a:rPr lang="en-US" sz="2000" kern="1200"/>
            <a:t>Emotions - Angry, Fear, Neutral, Sad, Disgust, Happy and Surprise</a:t>
          </a:r>
        </a:p>
      </dsp:txBody>
      <dsp:txXfrm>
        <a:off x="1821068" y="3942381"/>
        <a:ext cx="4773406" cy="15766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57A32E-BFD4-4518-B123-644683F8D023}">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DF7F2D-DC75-442E-BCC7-76CF4820F388}">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F978E8-D091-4EE5-B1C7-C892B8583F37}">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a:lnSpc>
              <a:spcPct val="100000"/>
            </a:lnSpc>
            <a:spcBef>
              <a:spcPct val="0"/>
            </a:spcBef>
            <a:spcAft>
              <a:spcPct val="35000"/>
            </a:spcAft>
            <a:buNone/>
          </a:pPr>
          <a:r>
            <a:rPr lang="en-US" sz="2000" kern="1200"/>
            <a:t>Improve existing model performance by fine tuning the pretrained model layers.</a:t>
          </a:r>
        </a:p>
      </dsp:txBody>
      <dsp:txXfrm>
        <a:off x="1429899" y="2442"/>
        <a:ext cx="5083704" cy="1238008"/>
      </dsp:txXfrm>
    </dsp:sp>
    <dsp:sp modelId="{4DFFECDD-69EB-4EDD-9F1D-CA4E675A34C1}">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78ED8E-0AF8-4258-8138-50C723D8E07B}">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AC6685-177E-4B68-A0EC-C9022F286F0D}">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a:lnSpc>
              <a:spcPct val="100000"/>
            </a:lnSpc>
            <a:spcBef>
              <a:spcPct val="0"/>
            </a:spcBef>
            <a:spcAft>
              <a:spcPct val="35000"/>
            </a:spcAft>
            <a:buNone/>
          </a:pPr>
          <a:r>
            <a:rPr lang="en-US" sz="2000" kern="1200">
              <a:latin typeface="Calibri Light" panose="020F0302020204030204"/>
            </a:rPr>
            <a:t>Try other Data Augmentation techniques to increase data size and to handle data imbalance</a:t>
          </a:r>
          <a:endParaRPr lang="en-US" sz="2000" kern="1200"/>
        </a:p>
      </dsp:txBody>
      <dsp:txXfrm>
        <a:off x="1429899" y="1549953"/>
        <a:ext cx="5083704" cy="1238008"/>
      </dsp:txXfrm>
    </dsp:sp>
    <dsp:sp modelId="{410C0B35-B070-4386-B3C6-2BBA4A4DE95E}">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7ADD88-9508-4CE1-BDB0-B9BAFDC68F27}">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CBB68A-BD25-4676-A04A-E618558ACBB9}">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a:lnSpc>
              <a:spcPct val="100000"/>
            </a:lnSpc>
            <a:spcBef>
              <a:spcPct val="0"/>
            </a:spcBef>
            <a:spcAft>
              <a:spcPct val="35000"/>
            </a:spcAft>
            <a:buNone/>
          </a:pPr>
          <a:r>
            <a:rPr lang="en-US" sz="2000" kern="1200"/>
            <a:t>Check for other alternative Face recognition models like </a:t>
          </a:r>
          <a:r>
            <a:rPr lang="en-US" sz="2000" kern="1200" err="1"/>
            <a:t>Facenet</a:t>
          </a:r>
          <a:r>
            <a:rPr lang="en-US" sz="2000" kern="1200"/>
            <a:t> and </a:t>
          </a:r>
          <a:r>
            <a:rPr lang="en-US" sz="2000" kern="1200" err="1"/>
            <a:t>Googlenet</a:t>
          </a:r>
        </a:p>
      </dsp:txBody>
      <dsp:txXfrm>
        <a:off x="1429899" y="3097464"/>
        <a:ext cx="5083704" cy="1238008"/>
      </dsp:txXfrm>
    </dsp:sp>
    <dsp:sp modelId="{13B806BB-C922-441A-9BB6-341C7B518577}">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B14914-3C44-4AC5-A2E3-1889574A81A3}">
      <dsp:nvSpPr>
        <dsp:cNvPr id="0" name=""/>
        <dsp:cNvSpPr/>
      </dsp:nvSpPr>
      <dsp:spPr>
        <a:xfrm>
          <a:off x="374497" y="4923526"/>
          <a:ext cx="680904" cy="680904"/>
        </a:xfrm>
        <a:prstGeom prst="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FB816E-D28A-4DD2-82BC-C5B9889B373F}">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rtl="0">
            <a:lnSpc>
              <a:spcPct val="90000"/>
            </a:lnSpc>
            <a:spcBef>
              <a:spcPct val="0"/>
            </a:spcBef>
            <a:spcAft>
              <a:spcPct val="35000"/>
            </a:spcAft>
            <a:buNone/>
          </a:pPr>
          <a:r>
            <a:rPr lang="en-US" sz="2000" kern="1200">
              <a:latin typeface="Calibri Light" panose="020F0302020204030204"/>
            </a:rPr>
            <a:t>Include face mask rotation as well as Mutiple mask implementations</a:t>
          </a:r>
        </a:p>
      </dsp:txBody>
      <dsp:txXfrm>
        <a:off x="1429899" y="4644974"/>
        <a:ext cx="5083704" cy="123800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8347A-2D57-4C31-A062-5521A2C811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BFEB66-4BCE-4B86-B9D4-6637673520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E2456F-702E-4425-83AF-610B7249BE68}"/>
              </a:ext>
            </a:extLst>
          </p:cNvPr>
          <p:cNvSpPr>
            <a:spLocks noGrp="1"/>
          </p:cNvSpPr>
          <p:nvPr>
            <p:ph type="dt" sz="half" idx="10"/>
          </p:nvPr>
        </p:nvSpPr>
        <p:spPr/>
        <p:txBody>
          <a:bodyPr/>
          <a:lstStyle/>
          <a:p>
            <a:fld id="{06F531A2-1CE0-4BE4-A4EC-BBA5B4B71910}" type="datetimeFigureOut">
              <a:rPr lang="en-US" smtClean="0"/>
              <a:t>6/13/2020</a:t>
            </a:fld>
            <a:endParaRPr lang="en-US"/>
          </a:p>
        </p:txBody>
      </p:sp>
      <p:sp>
        <p:nvSpPr>
          <p:cNvPr id="5" name="Footer Placeholder 4">
            <a:extLst>
              <a:ext uri="{FF2B5EF4-FFF2-40B4-BE49-F238E27FC236}">
                <a16:creationId xmlns:a16="http://schemas.microsoft.com/office/drawing/2014/main" id="{0D5BDD42-CD99-46CE-83DF-BB1B8A99A3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371BC2-1A2A-4D81-8266-905785874148}"/>
              </a:ext>
            </a:extLst>
          </p:cNvPr>
          <p:cNvSpPr>
            <a:spLocks noGrp="1"/>
          </p:cNvSpPr>
          <p:nvPr>
            <p:ph type="sldNum" sz="quarter" idx="12"/>
          </p:nvPr>
        </p:nvSpPr>
        <p:spPr/>
        <p:txBody>
          <a:bodyPr/>
          <a:lstStyle/>
          <a:p>
            <a:fld id="{187DBD03-368A-4001-8325-EBB2511AFE2D}" type="slidenum">
              <a:rPr lang="en-US" smtClean="0"/>
              <a:t>‹#›</a:t>
            </a:fld>
            <a:endParaRPr lang="en-US"/>
          </a:p>
        </p:txBody>
      </p:sp>
    </p:spTree>
    <p:extLst>
      <p:ext uri="{BB962C8B-B14F-4D97-AF65-F5344CB8AC3E}">
        <p14:creationId xmlns:p14="http://schemas.microsoft.com/office/powerpoint/2010/main" val="2337006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7A1E1-D935-49C3-A238-94F13B0900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CE9041-F04E-4421-B728-1FBA284550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79A94-1E6C-4DEB-BB3F-E7F55043C0FB}"/>
              </a:ext>
            </a:extLst>
          </p:cNvPr>
          <p:cNvSpPr>
            <a:spLocks noGrp="1"/>
          </p:cNvSpPr>
          <p:nvPr>
            <p:ph type="dt" sz="half" idx="10"/>
          </p:nvPr>
        </p:nvSpPr>
        <p:spPr/>
        <p:txBody>
          <a:bodyPr/>
          <a:lstStyle/>
          <a:p>
            <a:fld id="{06F531A2-1CE0-4BE4-A4EC-BBA5B4B71910}" type="datetimeFigureOut">
              <a:rPr lang="en-US" smtClean="0"/>
              <a:t>6/13/2020</a:t>
            </a:fld>
            <a:endParaRPr lang="en-US"/>
          </a:p>
        </p:txBody>
      </p:sp>
      <p:sp>
        <p:nvSpPr>
          <p:cNvPr id="5" name="Footer Placeholder 4">
            <a:extLst>
              <a:ext uri="{FF2B5EF4-FFF2-40B4-BE49-F238E27FC236}">
                <a16:creationId xmlns:a16="http://schemas.microsoft.com/office/drawing/2014/main" id="{94EA2BC7-FC21-4A60-9362-2F39429AE5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D8B47F-DA46-40B5-B371-7B90E294D722}"/>
              </a:ext>
            </a:extLst>
          </p:cNvPr>
          <p:cNvSpPr>
            <a:spLocks noGrp="1"/>
          </p:cNvSpPr>
          <p:nvPr>
            <p:ph type="sldNum" sz="quarter" idx="12"/>
          </p:nvPr>
        </p:nvSpPr>
        <p:spPr/>
        <p:txBody>
          <a:bodyPr/>
          <a:lstStyle/>
          <a:p>
            <a:fld id="{187DBD03-368A-4001-8325-EBB2511AFE2D}" type="slidenum">
              <a:rPr lang="en-US" smtClean="0"/>
              <a:t>‹#›</a:t>
            </a:fld>
            <a:endParaRPr lang="en-US"/>
          </a:p>
        </p:txBody>
      </p:sp>
    </p:spTree>
    <p:extLst>
      <p:ext uri="{BB962C8B-B14F-4D97-AF65-F5344CB8AC3E}">
        <p14:creationId xmlns:p14="http://schemas.microsoft.com/office/powerpoint/2010/main" val="1221548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62FF4B-ACDD-4B44-8649-4C80E49F7C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698F34-967A-41C5-96A3-175D27D316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38B8C2-BF21-47BB-B231-D69624853668}"/>
              </a:ext>
            </a:extLst>
          </p:cNvPr>
          <p:cNvSpPr>
            <a:spLocks noGrp="1"/>
          </p:cNvSpPr>
          <p:nvPr>
            <p:ph type="dt" sz="half" idx="10"/>
          </p:nvPr>
        </p:nvSpPr>
        <p:spPr/>
        <p:txBody>
          <a:bodyPr/>
          <a:lstStyle/>
          <a:p>
            <a:fld id="{06F531A2-1CE0-4BE4-A4EC-BBA5B4B71910}" type="datetimeFigureOut">
              <a:rPr lang="en-US" smtClean="0"/>
              <a:t>6/13/2020</a:t>
            </a:fld>
            <a:endParaRPr lang="en-US"/>
          </a:p>
        </p:txBody>
      </p:sp>
      <p:sp>
        <p:nvSpPr>
          <p:cNvPr id="5" name="Footer Placeholder 4">
            <a:extLst>
              <a:ext uri="{FF2B5EF4-FFF2-40B4-BE49-F238E27FC236}">
                <a16:creationId xmlns:a16="http://schemas.microsoft.com/office/drawing/2014/main" id="{2902BECA-815F-4404-838E-F6DF60D63D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E6A1A2-9557-44ED-B9C6-443024EC3A4F}"/>
              </a:ext>
            </a:extLst>
          </p:cNvPr>
          <p:cNvSpPr>
            <a:spLocks noGrp="1"/>
          </p:cNvSpPr>
          <p:nvPr>
            <p:ph type="sldNum" sz="quarter" idx="12"/>
          </p:nvPr>
        </p:nvSpPr>
        <p:spPr/>
        <p:txBody>
          <a:bodyPr/>
          <a:lstStyle/>
          <a:p>
            <a:fld id="{187DBD03-368A-4001-8325-EBB2511AFE2D}" type="slidenum">
              <a:rPr lang="en-US" smtClean="0"/>
              <a:t>‹#›</a:t>
            </a:fld>
            <a:endParaRPr lang="en-US"/>
          </a:p>
        </p:txBody>
      </p:sp>
    </p:spTree>
    <p:extLst>
      <p:ext uri="{BB962C8B-B14F-4D97-AF65-F5344CB8AC3E}">
        <p14:creationId xmlns:p14="http://schemas.microsoft.com/office/powerpoint/2010/main" val="1498269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A900-DF53-4D38-B549-985BF1B557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3BC4E4-FCD1-4E2B-9F53-0CEF9BF85C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631022-BAAF-46F3-924C-D48A12BB9760}"/>
              </a:ext>
            </a:extLst>
          </p:cNvPr>
          <p:cNvSpPr>
            <a:spLocks noGrp="1"/>
          </p:cNvSpPr>
          <p:nvPr>
            <p:ph type="dt" sz="half" idx="10"/>
          </p:nvPr>
        </p:nvSpPr>
        <p:spPr/>
        <p:txBody>
          <a:bodyPr/>
          <a:lstStyle/>
          <a:p>
            <a:fld id="{06F531A2-1CE0-4BE4-A4EC-BBA5B4B71910}" type="datetimeFigureOut">
              <a:rPr lang="en-US" smtClean="0"/>
              <a:t>6/13/2020</a:t>
            </a:fld>
            <a:endParaRPr lang="en-US"/>
          </a:p>
        </p:txBody>
      </p:sp>
      <p:sp>
        <p:nvSpPr>
          <p:cNvPr id="5" name="Footer Placeholder 4">
            <a:extLst>
              <a:ext uri="{FF2B5EF4-FFF2-40B4-BE49-F238E27FC236}">
                <a16:creationId xmlns:a16="http://schemas.microsoft.com/office/drawing/2014/main" id="{FE128801-612D-4284-8627-88EC155389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1CF748-DE5F-4F6D-BF5F-E63FB26703F6}"/>
              </a:ext>
            </a:extLst>
          </p:cNvPr>
          <p:cNvSpPr>
            <a:spLocks noGrp="1"/>
          </p:cNvSpPr>
          <p:nvPr>
            <p:ph type="sldNum" sz="quarter" idx="12"/>
          </p:nvPr>
        </p:nvSpPr>
        <p:spPr/>
        <p:txBody>
          <a:bodyPr/>
          <a:lstStyle/>
          <a:p>
            <a:fld id="{187DBD03-368A-4001-8325-EBB2511AFE2D}" type="slidenum">
              <a:rPr lang="en-US" smtClean="0"/>
              <a:t>‹#›</a:t>
            </a:fld>
            <a:endParaRPr lang="en-US"/>
          </a:p>
        </p:txBody>
      </p:sp>
    </p:spTree>
    <p:extLst>
      <p:ext uri="{BB962C8B-B14F-4D97-AF65-F5344CB8AC3E}">
        <p14:creationId xmlns:p14="http://schemas.microsoft.com/office/powerpoint/2010/main" val="202046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C6556-FC7B-44E3-8013-C77DF8D8F4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3AB34C-EA31-4BD0-A4DA-636F776BCB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7277A7-DD6D-464E-8B09-4A154BB1BDB3}"/>
              </a:ext>
            </a:extLst>
          </p:cNvPr>
          <p:cNvSpPr>
            <a:spLocks noGrp="1"/>
          </p:cNvSpPr>
          <p:nvPr>
            <p:ph type="dt" sz="half" idx="10"/>
          </p:nvPr>
        </p:nvSpPr>
        <p:spPr/>
        <p:txBody>
          <a:bodyPr/>
          <a:lstStyle/>
          <a:p>
            <a:fld id="{06F531A2-1CE0-4BE4-A4EC-BBA5B4B71910}" type="datetimeFigureOut">
              <a:rPr lang="en-US" smtClean="0"/>
              <a:t>6/13/2020</a:t>
            </a:fld>
            <a:endParaRPr lang="en-US"/>
          </a:p>
        </p:txBody>
      </p:sp>
      <p:sp>
        <p:nvSpPr>
          <p:cNvPr id="5" name="Footer Placeholder 4">
            <a:extLst>
              <a:ext uri="{FF2B5EF4-FFF2-40B4-BE49-F238E27FC236}">
                <a16:creationId xmlns:a16="http://schemas.microsoft.com/office/drawing/2014/main" id="{7F1198B2-BB11-4BCD-A609-431BE7B4AA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FF836C-13D4-414F-95C2-669A19D527B9}"/>
              </a:ext>
            </a:extLst>
          </p:cNvPr>
          <p:cNvSpPr>
            <a:spLocks noGrp="1"/>
          </p:cNvSpPr>
          <p:nvPr>
            <p:ph type="sldNum" sz="quarter" idx="12"/>
          </p:nvPr>
        </p:nvSpPr>
        <p:spPr/>
        <p:txBody>
          <a:bodyPr/>
          <a:lstStyle/>
          <a:p>
            <a:fld id="{187DBD03-368A-4001-8325-EBB2511AFE2D}" type="slidenum">
              <a:rPr lang="en-US" smtClean="0"/>
              <a:t>‹#›</a:t>
            </a:fld>
            <a:endParaRPr lang="en-US"/>
          </a:p>
        </p:txBody>
      </p:sp>
    </p:spTree>
    <p:extLst>
      <p:ext uri="{BB962C8B-B14F-4D97-AF65-F5344CB8AC3E}">
        <p14:creationId xmlns:p14="http://schemas.microsoft.com/office/powerpoint/2010/main" val="1134059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25F1A-EBBE-4B33-BB50-9BE34C391F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E86072-0DAC-4748-922F-8FA9D7AE86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A75867-325A-4851-B29F-D1C0B8B98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E8A936-8221-48A0-A487-604950970397}"/>
              </a:ext>
            </a:extLst>
          </p:cNvPr>
          <p:cNvSpPr>
            <a:spLocks noGrp="1"/>
          </p:cNvSpPr>
          <p:nvPr>
            <p:ph type="dt" sz="half" idx="10"/>
          </p:nvPr>
        </p:nvSpPr>
        <p:spPr/>
        <p:txBody>
          <a:bodyPr/>
          <a:lstStyle/>
          <a:p>
            <a:fld id="{06F531A2-1CE0-4BE4-A4EC-BBA5B4B71910}" type="datetimeFigureOut">
              <a:rPr lang="en-US" smtClean="0"/>
              <a:t>6/13/2020</a:t>
            </a:fld>
            <a:endParaRPr lang="en-US"/>
          </a:p>
        </p:txBody>
      </p:sp>
      <p:sp>
        <p:nvSpPr>
          <p:cNvPr id="6" name="Footer Placeholder 5">
            <a:extLst>
              <a:ext uri="{FF2B5EF4-FFF2-40B4-BE49-F238E27FC236}">
                <a16:creationId xmlns:a16="http://schemas.microsoft.com/office/drawing/2014/main" id="{EE6C35A3-0D52-41DF-A1B0-F75C950558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DB71EE-8B61-4AA7-91C9-968BF8B96EAB}"/>
              </a:ext>
            </a:extLst>
          </p:cNvPr>
          <p:cNvSpPr>
            <a:spLocks noGrp="1"/>
          </p:cNvSpPr>
          <p:nvPr>
            <p:ph type="sldNum" sz="quarter" idx="12"/>
          </p:nvPr>
        </p:nvSpPr>
        <p:spPr/>
        <p:txBody>
          <a:bodyPr/>
          <a:lstStyle/>
          <a:p>
            <a:fld id="{187DBD03-368A-4001-8325-EBB2511AFE2D}" type="slidenum">
              <a:rPr lang="en-US" smtClean="0"/>
              <a:t>‹#›</a:t>
            </a:fld>
            <a:endParaRPr lang="en-US"/>
          </a:p>
        </p:txBody>
      </p:sp>
    </p:spTree>
    <p:extLst>
      <p:ext uri="{BB962C8B-B14F-4D97-AF65-F5344CB8AC3E}">
        <p14:creationId xmlns:p14="http://schemas.microsoft.com/office/powerpoint/2010/main" val="2802772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19E85-7FE9-4F3F-B10B-C7C358D6C1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F9DD40-6695-4F21-A80B-7A5D0F8CA8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26DE4C-FF3A-4304-9808-2796638920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03124E-9EE9-45EB-9AEF-8313299375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997DB1-991C-419C-8220-2D5AA87CB0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476B6E-17F0-408B-A6F5-90974F01B23B}"/>
              </a:ext>
            </a:extLst>
          </p:cNvPr>
          <p:cNvSpPr>
            <a:spLocks noGrp="1"/>
          </p:cNvSpPr>
          <p:nvPr>
            <p:ph type="dt" sz="half" idx="10"/>
          </p:nvPr>
        </p:nvSpPr>
        <p:spPr/>
        <p:txBody>
          <a:bodyPr/>
          <a:lstStyle/>
          <a:p>
            <a:fld id="{06F531A2-1CE0-4BE4-A4EC-BBA5B4B71910}" type="datetimeFigureOut">
              <a:rPr lang="en-US" smtClean="0"/>
              <a:t>6/13/2020</a:t>
            </a:fld>
            <a:endParaRPr lang="en-US"/>
          </a:p>
        </p:txBody>
      </p:sp>
      <p:sp>
        <p:nvSpPr>
          <p:cNvPr id="8" name="Footer Placeholder 7">
            <a:extLst>
              <a:ext uri="{FF2B5EF4-FFF2-40B4-BE49-F238E27FC236}">
                <a16:creationId xmlns:a16="http://schemas.microsoft.com/office/drawing/2014/main" id="{21745682-B8A6-462B-9E1F-20AB603A92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5052C3-209F-45A6-90EF-704FC2E13F2C}"/>
              </a:ext>
            </a:extLst>
          </p:cNvPr>
          <p:cNvSpPr>
            <a:spLocks noGrp="1"/>
          </p:cNvSpPr>
          <p:nvPr>
            <p:ph type="sldNum" sz="quarter" idx="12"/>
          </p:nvPr>
        </p:nvSpPr>
        <p:spPr/>
        <p:txBody>
          <a:bodyPr/>
          <a:lstStyle/>
          <a:p>
            <a:fld id="{187DBD03-368A-4001-8325-EBB2511AFE2D}" type="slidenum">
              <a:rPr lang="en-US" smtClean="0"/>
              <a:t>‹#›</a:t>
            </a:fld>
            <a:endParaRPr lang="en-US"/>
          </a:p>
        </p:txBody>
      </p:sp>
    </p:spTree>
    <p:extLst>
      <p:ext uri="{BB962C8B-B14F-4D97-AF65-F5344CB8AC3E}">
        <p14:creationId xmlns:p14="http://schemas.microsoft.com/office/powerpoint/2010/main" val="1815578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2B666-F855-4A94-A8E1-8D366201CD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C134EF-3FD7-42BC-952A-CBD3DB041B8B}"/>
              </a:ext>
            </a:extLst>
          </p:cNvPr>
          <p:cNvSpPr>
            <a:spLocks noGrp="1"/>
          </p:cNvSpPr>
          <p:nvPr>
            <p:ph type="dt" sz="half" idx="10"/>
          </p:nvPr>
        </p:nvSpPr>
        <p:spPr/>
        <p:txBody>
          <a:bodyPr/>
          <a:lstStyle/>
          <a:p>
            <a:fld id="{06F531A2-1CE0-4BE4-A4EC-BBA5B4B71910}" type="datetimeFigureOut">
              <a:rPr lang="en-US" smtClean="0"/>
              <a:t>6/13/2020</a:t>
            </a:fld>
            <a:endParaRPr lang="en-US"/>
          </a:p>
        </p:txBody>
      </p:sp>
      <p:sp>
        <p:nvSpPr>
          <p:cNvPr id="4" name="Footer Placeholder 3">
            <a:extLst>
              <a:ext uri="{FF2B5EF4-FFF2-40B4-BE49-F238E27FC236}">
                <a16:creationId xmlns:a16="http://schemas.microsoft.com/office/drawing/2014/main" id="{12789D75-25D4-48A9-9EB4-D8AE832C7A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7D109E-AD48-4020-9478-D977C0DBF5DD}"/>
              </a:ext>
            </a:extLst>
          </p:cNvPr>
          <p:cNvSpPr>
            <a:spLocks noGrp="1"/>
          </p:cNvSpPr>
          <p:nvPr>
            <p:ph type="sldNum" sz="quarter" idx="12"/>
          </p:nvPr>
        </p:nvSpPr>
        <p:spPr/>
        <p:txBody>
          <a:bodyPr/>
          <a:lstStyle/>
          <a:p>
            <a:fld id="{187DBD03-368A-4001-8325-EBB2511AFE2D}" type="slidenum">
              <a:rPr lang="en-US" smtClean="0"/>
              <a:t>‹#›</a:t>
            </a:fld>
            <a:endParaRPr lang="en-US"/>
          </a:p>
        </p:txBody>
      </p:sp>
    </p:spTree>
    <p:extLst>
      <p:ext uri="{BB962C8B-B14F-4D97-AF65-F5344CB8AC3E}">
        <p14:creationId xmlns:p14="http://schemas.microsoft.com/office/powerpoint/2010/main" val="1254807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1A0ED1-B6DE-445A-B7A7-51C15D358DAB}"/>
              </a:ext>
            </a:extLst>
          </p:cNvPr>
          <p:cNvSpPr>
            <a:spLocks noGrp="1"/>
          </p:cNvSpPr>
          <p:nvPr>
            <p:ph type="dt" sz="half" idx="10"/>
          </p:nvPr>
        </p:nvSpPr>
        <p:spPr/>
        <p:txBody>
          <a:bodyPr/>
          <a:lstStyle/>
          <a:p>
            <a:fld id="{06F531A2-1CE0-4BE4-A4EC-BBA5B4B71910}" type="datetimeFigureOut">
              <a:rPr lang="en-US" smtClean="0"/>
              <a:t>6/13/2020</a:t>
            </a:fld>
            <a:endParaRPr lang="en-US"/>
          </a:p>
        </p:txBody>
      </p:sp>
      <p:sp>
        <p:nvSpPr>
          <p:cNvPr id="3" name="Footer Placeholder 2">
            <a:extLst>
              <a:ext uri="{FF2B5EF4-FFF2-40B4-BE49-F238E27FC236}">
                <a16:creationId xmlns:a16="http://schemas.microsoft.com/office/drawing/2014/main" id="{79C5B073-5A11-4DF4-84A3-6D50134F0B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975A44-94FE-4CB3-B5AF-B2871C075493}"/>
              </a:ext>
            </a:extLst>
          </p:cNvPr>
          <p:cNvSpPr>
            <a:spLocks noGrp="1"/>
          </p:cNvSpPr>
          <p:nvPr>
            <p:ph type="sldNum" sz="quarter" idx="12"/>
          </p:nvPr>
        </p:nvSpPr>
        <p:spPr/>
        <p:txBody>
          <a:bodyPr/>
          <a:lstStyle/>
          <a:p>
            <a:fld id="{187DBD03-368A-4001-8325-EBB2511AFE2D}" type="slidenum">
              <a:rPr lang="en-US" smtClean="0"/>
              <a:t>‹#›</a:t>
            </a:fld>
            <a:endParaRPr lang="en-US"/>
          </a:p>
        </p:txBody>
      </p:sp>
    </p:spTree>
    <p:extLst>
      <p:ext uri="{BB962C8B-B14F-4D97-AF65-F5344CB8AC3E}">
        <p14:creationId xmlns:p14="http://schemas.microsoft.com/office/powerpoint/2010/main" val="3732356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42DA2-ADB1-4385-85D4-FB64D43EC1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86FC94-DCB2-4275-9C73-DA9457554C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F2F5EC-7F17-46B6-B9CD-4FEBAFFB8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53F670-C8A1-4512-899C-39DB539CEFB3}"/>
              </a:ext>
            </a:extLst>
          </p:cNvPr>
          <p:cNvSpPr>
            <a:spLocks noGrp="1"/>
          </p:cNvSpPr>
          <p:nvPr>
            <p:ph type="dt" sz="half" idx="10"/>
          </p:nvPr>
        </p:nvSpPr>
        <p:spPr/>
        <p:txBody>
          <a:bodyPr/>
          <a:lstStyle/>
          <a:p>
            <a:fld id="{06F531A2-1CE0-4BE4-A4EC-BBA5B4B71910}" type="datetimeFigureOut">
              <a:rPr lang="en-US" smtClean="0"/>
              <a:t>6/13/2020</a:t>
            </a:fld>
            <a:endParaRPr lang="en-US"/>
          </a:p>
        </p:txBody>
      </p:sp>
      <p:sp>
        <p:nvSpPr>
          <p:cNvPr id="6" name="Footer Placeholder 5">
            <a:extLst>
              <a:ext uri="{FF2B5EF4-FFF2-40B4-BE49-F238E27FC236}">
                <a16:creationId xmlns:a16="http://schemas.microsoft.com/office/drawing/2014/main" id="{D01A176C-A851-4BDD-B39D-1219628A8C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DAA015-21BF-43D3-B4AF-987C80EE815D}"/>
              </a:ext>
            </a:extLst>
          </p:cNvPr>
          <p:cNvSpPr>
            <a:spLocks noGrp="1"/>
          </p:cNvSpPr>
          <p:nvPr>
            <p:ph type="sldNum" sz="quarter" idx="12"/>
          </p:nvPr>
        </p:nvSpPr>
        <p:spPr/>
        <p:txBody>
          <a:bodyPr/>
          <a:lstStyle/>
          <a:p>
            <a:fld id="{187DBD03-368A-4001-8325-EBB2511AFE2D}" type="slidenum">
              <a:rPr lang="en-US" smtClean="0"/>
              <a:t>‹#›</a:t>
            </a:fld>
            <a:endParaRPr lang="en-US"/>
          </a:p>
        </p:txBody>
      </p:sp>
    </p:spTree>
    <p:extLst>
      <p:ext uri="{BB962C8B-B14F-4D97-AF65-F5344CB8AC3E}">
        <p14:creationId xmlns:p14="http://schemas.microsoft.com/office/powerpoint/2010/main" val="3992887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A72F2-D64C-4BE8-9205-0E6CCDAEE1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CADBDC-BEBC-44BE-8DBA-9682F47A79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3C03FB-5526-4B33-AC04-E32D67AD1E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668C8C-1306-4B5B-9053-8ECFFC7044B3}"/>
              </a:ext>
            </a:extLst>
          </p:cNvPr>
          <p:cNvSpPr>
            <a:spLocks noGrp="1"/>
          </p:cNvSpPr>
          <p:nvPr>
            <p:ph type="dt" sz="half" idx="10"/>
          </p:nvPr>
        </p:nvSpPr>
        <p:spPr/>
        <p:txBody>
          <a:bodyPr/>
          <a:lstStyle/>
          <a:p>
            <a:fld id="{06F531A2-1CE0-4BE4-A4EC-BBA5B4B71910}" type="datetimeFigureOut">
              <a:rPr lang="en-US" smtClean="0"/>
              <a:t>6/13/2020</a:t>
            </a:fld>
            <a:endParaRPr lang="en-US"/>
          </a:p>
        </p:txBody>
      </p:sp>
      <p:sp>
        <p:nvSpPr>
          <p:cNvPr id="6" name="Footer Placeholder 5">
            <a:extLst>
              <a:ext uri="{FF2B5EF4-FFF2-40B4-BE49-F238E27FC236}">
                <a16:creationId xmlns:a16="http://schemas.microsoft.com/office/drawing/2014/main" id="{424A33D6-0CE2-4A1B-B447-0973E1F195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9E5430-BF09-4732-93A3-6BC4350BFDCF}"/>
              </a:ext>
            </a:extLst>
          </p:cNvPr>
          <p:cNvSpPr>
            <a:spLocks noGrp="1"/>
          </p:cNvSpPr>
          <p:nvPr>
            <p:ph type="sldNum" sz="quarter" idx="12"/>
          </p:nvPr>
        </p:nvSpPr>
        <p:spPr/>
        <p:txBody>
          <a:bodyPr/>
          <a:lstStyle/>
          <a:p>
            <a:fld id="{187DBD03-368A-4001-8325-EBB2511AFE2D}" type="slidenum">
              <a:rPr lang="en-US" smtClean="0"/>
              <a:t>‹#›</a:t>
            </a:fld>
            <a:endParaRPr lang="en-US"/>
          </a:p>
        </p:txBody>
      </p:sp>
    </p:spTree>
    <p:extLst>
      <p:ext uri="{BB962C8B-B14F-4D97-AF65-F5344CB8AC3E}">
        <p14:creationId xmlns:p14="http://schemas.microsoft.com/office/powerpoint/2010/main" val="782071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987295-D393-4F9C-B3A6-4EB1E7F7E9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E67982-8F2B-4E50-9D31-9317CD92F8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2620A8-BE1D-4948-9B10-842A78FBF6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F531A2-1CE0-4BE4-A4EC-BBA5B4B71910}" type="datetimeFigureOut">
              <a:rPr lang="en-US" smtClean="0"/>
              <a:t>6/13/2020</a:t>
            </a:fld>
            <a:endParaRPr lang="en-US"/>
          </a:p>
        </p:txBody>
      </p:sp>
      <p:sp>
        <p:nvSpPr>
          <p:cNvPr id="5" name="Footer Placeholder 4">
            <a:extLst>
              <a:ext uri="{FF2B5EF4-FFF2-40B4-BE49-F238E27FC236}">
                <a16:creationId xmlns:a16="http://schemas.microsoft.com/office/drawing/2014/main" id="{42BDDA54-FA06-4DA1-AD0B-040D49381F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E74C2C-A584-4CBF-B8BF-E38AC82048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7DBD03-368A-4001-8325-EBB2511AFE2D}" type="slidenum">
              <a:rPr lang="en-US" smtClean="0"/>
              <a:t>‹#›</a:t>
            </a:fld>
            <a:endParaRPr lang="en-US"/>
          </a:p>
        </p:txBody>
      </p:sp>
    </p:spTree>
    <p:extLst>
      <p:ext uri="{BB962C8B-B14F-4D97-AF65-F5344CB8AC3E}">
        <p14:creationId xmlns:p14="http://schemas.microsoft.com/office/powerpoint/2010/main" val="3655758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video" Target="https://www.youtube.com/embed/pHmSubIbK2U?feature=oembed" TargetMode="External"/><Relationship Id="rId6" Type="http://schemas.openxmlformats.org/officeDocument/2006/relationships/image" Target="../media/image37.jpeg"/><Relationship Id="rId5" Type="http://schemas.openxmlformats.org/officeDocument/2006/relationships/hyperlink" Target="https://www.youtube.com/watch?time_continue=8&amp;v=pHmSubIbK2U&amp;feature=emb_logo" TargetMode="Externa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diagramLayout" Target="../diagrams/layout6.xml"/><Relationship Id="rId7" Type="http://schemas.openxmlformats.org/officeDocument/2006/relationships/image" Target="../media/image44.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susanqq.github.io/UTKFace/" TargetMode="External"/><Relationship Id="rId7" Type="http://schemas.openxmlformats.org/officeDocument/2006/relationships/hyperlink" Target="https://machinelearningmastery.com/how-to-perform-face-recognition-with-vggface2-convolutional-neural-network-in-keras/" TargetMode="External"/><Relationship Id="rId2" Type="http://schemas.openxmlformats.org/officeDocument/2006/relationships/image" Target="../media/image46.jpeg"/><Relationship Id="rId1" Type="http://schemas.openxmlformats.org/officeDocument/2006/relationships/slideLayout" Target="../slideLayouts/slideLayout2.xml"/><Relationship Id="rId6" Type="http://schemas.openxmlformats.org/officeDocument/2006/relationships/hyperlink" Target="http://www.robots.ox.ac.uk/~vgg/data/vgg_face2/" TargetMode="External"/><Relationship Id="rId5" Type="http://schemas.openxmlformats.org/officeDocument/2006/relationships/hyperlink" Target="https://pypi.org/project/deepface/" TargetMode="External"/><Relationship Id="rId4" Type="http://schemas.openxmlformats.org/officeDocument/2006/relationships/hyperlink" Target="https://modelzoo.co/"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5">
            <a:extLst>
              <a:ext uri="{FF2B5EF4-FFF2-40B4-BE49-F238E27FC236}">
                <a16:creationId xmlns:a16="http://schemas.microsoft.com/office/drawing/2014/main" id="{89EB3C9B-ED74-4C02-BCE7-22561F15BB8E}"/>
              </a:ext>
            </a:extLst>
          </p:cNvPr>
          <p:cNvPicPr>
            <a:picLocks noChangeAspect="1"/>
          </p:cNvPicPr>
          <p:nvPr/>
        </p:nvPicPr>
        <p:blipFill rotWithShape="1">
          <a:blip r:embed="rId2"/>
          <a:srcRect t="464" r="26322" b="6130"/>
          <a:stretch/>
        </p:blipFill>
        <p:spPr>
          <a:xfrm>
            <a:off x="6355442" y="10"/>
            <a:ext cx="5836558" cy="5130404"/>
          </a:xfrm>
          <a:custGeom>
            <a:avLst/>
            <a:gdLst/>
            <a:ahLst/>
            <a:cxnLst/>
            <a:rect l="l" t="t" r="r" b="b"/>
            <a:pathLst>
              <a:path w="5836558" h="5130414">
                <a:moveTo>
                  <a:pt x="2376055" y="0"/>
                </a:moveTo>
                <a:lnTo>
                  <a:pt x="5836558" y="0"/>
                </a:lnTo>
                <a:lnTo>
                  <a:pt x="5836558" y="5130414"/>
                </a:lnTo>
                <a:lnTo>
                  <a:pt x="0" y="5130414"/>
                </a:lnTo>
                <a:close/>
              </a:path>
            </a:pathLst>
          </a:custGeom>
        </p:spPr>
      </p:pic>
      <p:sp>
        <p:nvSpPr>
          <p:cNvPr id="3" name="Subtitle 2">
            <a:extLst>
              <a:ext uri="{FF2B5EF4-FFF2-40B4-BE49-F238E27FC236}">
                <a16:creationId xmlns:a16="http://schemas.microsoft.com/office/drawing/2014/main" id="{F602E287-41D4-4903-A138-E020D335E7CB}"/>
              </a:ext>
            </a:extLst>
          </p:cNvPr>
          <p:cNvSpPr>
            <a:spLocks noGrp="1"/>
          </p:cNvSpPr>
          <p:nvPr>
            <p:ph type="subTitle" idx="1"/>
          </p:nvPr>
        </p:nvSpPr>
        <p:spPr>
          <a:xfrm>
            <a:off x="841248" y="3429319"/>
            <a:ext cx="5808448" cy="1194424"/>
          </a:xfrm>
        </p:spPr>
        <p:txBody>
          <a:bodyPr vert="horz" lIns="91440" tIns="45720" rIns="91440" bIns="45720" rtlCol="0" anchor="t">
            <a:noAutofit/>
          </a:bodyPr>
          <a:lstStyle/>
          <a:p>
            <a:pPr algn="l"/>
            <a:r>
              <a:rPr lang="en-US" sz="2000"/>
              <a:t>Abhishek Yadav</a:t>
            </a:r>
            <a:endParaRPr lang="en-US" sz="2000">
              <a:cs typeface="Calibri"/>
            </a:endParaRPr>
          </a:p>
          <a:p>
            <a:pPr algn="l"/>
            <a:r>
              <a:rPr lang="en-US" sz="2000" err="1"/>
              <a:t>Manaswi</a:t>
            </a:r>
            <a:r>
              <a:rPr lang="en-US" sz="2000"/>
              <a:t> Mishra</a:t>
            </a:r>
            <a:endParaRPr lang="en-US" sz="2000">
              <a:cs typeface="Calibri"/>
            </a:endParaRPr>
          </a:p>
          <a:p>
            <a:pPr algn="l"/>
            <a:r>
              <a:rPr lang="en-US" sz="2000"/>
              <a:t>Sapna Mishra</a:t>
            </a:r>
            <a:endParaRPr lang="en-US" sz="2000">
              <a:cs typeface="Calibri"/>
            </a:endParaRPr>
          </a:p>
        </p:txBody>
      </p:sp>
      <p:sp>
        <p:nvSpPr>
          <p:cNvPr id="2" name="Title 1">
            <a:extLst>
              <a:ext uri="{FF2B5EF4-FFF2-40B4-BE49-F238E27FC236}">
                <a16:creationId xmlns:a16="http://schemas.microsoft.com/office/drawing/2014/main" id="{B14072C9-5F50-4774-8293-636C64447442}"/>
              </a:ext>
            </a:extLst>
          </p:cNvPr>
          <p:cNvSpPr>
            <a:spLocks noGrp="1"/>
          </p:cNvSpPr>
          <p:nvPr>
            <p:ph type="ctrTitle"/>
          </p:nvPr>
        </p:nvSpPr>
        <p:spPr>
          <a:xfrm>
            <a:off x="841248" y="797442"/>
            <a:ext cx="6270964" cy="2390459"/>
          </a:xfrm>
        </p:spPr>
        <p:txBody>
          <a:bodyPr>
            <a:normAutofit/>
          </a:bodyPr>
          <a:lstStyle/>
          <a:p>
            <a:pPr algn="l"/>
            <a:r>
              <a:rPr lang="en-US" sz="5400" b="1"/>
              <a:t>Face Recognition &amp;                Facial Attribute Analysis </a:t>
            </a:r>
            <a:endParaRPr lang="en-US" sz="5400"/>
          </a:p>
        </p:txBody>
      </p:sp>
      <p:sp>
        <p:nvSpPr>
          <p:cNvPr id="18" name="Freeform: Shape 19">
            <a:extLst>
              <a:ext uri="{FF2B5EF4-FFF2-40B4-BE49-F238E27FC236}">
                <a16:creationId xmlns:a16="http://schemas.microsoft.com/office/drawing/2014/main" id="{5EB73228-F09B-409F-9EC1-7E853C4F5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1840" y="5292509"/>
            <a:ext cx="6610160" cy="1565491"/>
          </a:xfrm>
          <a:custGeom>
            <a:avLst/>
            <a:gdLst>
              <a:gd name="connsiteX0" fmla="*/ 1186806 w 6610160"/>
              <a:gd name="connsiteY0" fmla="*/ 0 h 1565491"/>
              <a:gd name="connsiteX1" fmla="*/ 1692132 w 6610160"/>
              <a:gd name="connsiteY1" fmla="*/ 0 h 1565491"/>
              <a:gd name="connsiteX2" fmla="*/ 6104834 w 6610160"/>
              <a:gd name="connsiteY2" fmla="*/ 0 h 1565491"/>
              <a:gd name="connsiteX3" fmla="*/ 6610160 w 6610160"/>
              <a:gd name="connsiteY3" fmla="*/ 0 h 1565491"/>
              <a:gd name="connsiteX4" fmla="*/ 6610160 w 6610160"/>
              <a:gd name="connsiteY4" fmla="*/ 1565491 h 1565491"/>
              <a:gd name="connsiteX5" fmla="*/ 0 w 6610160"/>
              <a:gd name="connsiteY5" fmla="*/ 1565491 h 1565491"/>
              <a:gd name="connsiteX6" fmla="*/ 724290 w 6610160"/>
              <a:gd name="connsiteY6" fmla="*/ 1591 h 1565491"/>
              <a:gd name="connsiteX7" fmla="*/ 1186070 w 6610160"/>
              <a:gd name="connsiteY7" fmla="*/ 1591 h 156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0160" h="1565491">
                <a:moveTo>
                  <a:pt x="1186806" y="0"/>
                </a:moveTo>
                <a:lnTo>
                  <a:pt x="1692132" y="0"/>
                </a:lnTo>
                <a:lnTo>
                  <a:pt x="6104834" y="0"/>
                </a:lnTo>
                <a:lnTo>
                  <a:pt x="6610160" y="0"/>
                </a:lnTo>
                <a:lnTo>
                  <a:pt x="6610160" y="1565491"/>
                </a:lnTo>
                <a:lnTo>
                  <a:pt x="0" y="1565491"/>
                </a:lnTo>
                <a:lnTo>
                  <a:pt x="724290" y="1591"/>
                </a:lnTo>
                <a:lnTo>
                  <a:pt x="1186070" y="159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21">
            <a:extLst>
              <a:ext uri="{FF2B5EF4-FFF2-40B4-BE49-F238E27FC236}">
                <a16:creationId xmlns:a16="http://schemas.microsoft.com/office/drawing/2014/main" id="{3150A4AE-7BE7-480D-BD8C-3951E6479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510"/>
            <a:ext cx="6144370" cy="1565491"/>
          </a:xfrm>
          <a:custGeom>
            <a:avLst/>
            <a:gdLst>
              <a:gd name="connsiteX0" fmla="*/ 0 w 6144370"/>
              <a:gd name="connsiteY0" fmla="*/ 0 h 1565491"/>
              <a:gd name="connsiteX1" fmla="*/ 6144370 w 6144370"/>
              <a:gd name="connsiteY1" fmla="*/ 0 h 1565491"/>
              <a:gd name="connsiteX2" fmla="*/ 5419344 w 6144370"/>
              <a:gd name="connsiteY2" fmla="*/ 1565491 h 1565491"/>
              <a:gd name="connsiteX3" fmla="*/ 0 w 6144370"/>
              <a:gd name="connsiteY3" fmla="*/ 1565491 h 1565491"/>
            </a:gdLst>
            <a:ahLst/>
            <a:cxnLst>
              <a:cxn ang="0">
                <a:pos x="connsiteX0" y="connsiteY0"/>
              </a:cxn>
              <a:cxn ang="0">
                <a:pos x="connsiteX1" y="connsiteY1"/>
              </a:cxn>
              <a:cxn ang="0">
                <a:pos x="connsiteX2" y="connsiteY2"/>
              </a:cxn>
              <a:cxn ang="0">
                <a:pos x="connsiteX3" y="connsiteY3"/>
              </a:cxn>
            </a:cxnLst>
            <a:rect l="l" t="t" r="r" b="b"/>
            <a:pathLst>
              <a:path w="6144370" h="1565491">
                <a:moveTo>
                  <a:pt x="0" y="0"/>
                </a:moveTo>
                <a:lnTo>
                  <a:pt x="6144370" y="0"/>
                </a:lnTo>
                <a:lnTo>
                  <a:pt x="5419344" y="1565491"/>
                </a:lnTo>
                <a:lnTo>
                  <a:pt x="0" y="156549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442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F40CA114-B78B-4E3B-A785-96745276B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92000" cy="2285543"/>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9ADBAE73-D25D-467D-9F00-80EB71E48FCA}"/>
              </a:ext>
            </a:extLst>
          </p:cNvPr>
          <p:cNvSpPr>
            <a:spLocks noGrp="1"/>
          </p:cNvSpPr>
          <p:nvPr>
            <p:ph type="title"/>
          </p:nvPr>
        </p:nvSpPr>
        <p:spPr>
          <a:xfrm>
            <a:off x="433136" y="5091762"/>
            <a:ext cx="7834193" cy="1264588"/>
          </a:xfrm>
        </p:spPr>
        <p:txBody>
          <a:bodyPr vert="horz" lIns="91440" tIns="45720" rIns="91440" bIns="45720" rtlCol="0" anchor="ctr">
            <a:normAutofit/>
          </a:bodyPr>
          <a:lstStyle/>
          <a:p>
            <a:pPr algn="r"/>
            <a:r>
              <a:rPr lang="en-US" sz="5100"/>
              <a:t>Gender Model - Predictions</a:t>
            </a:r>
          </a:p>
        </p:txBody>
      </p:sp>
      <p:cxnSp>
        <p:nvCxnSpPr>
          <p:cNvPr id="21" name="Straight Connector 10">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6" name="Picture 6" descr="A group of men posing for a photo&#10;&#10;Description generated with high confidence">
            <a:extLst>
              <a:ext uri="{FF2B5EF4-FFF2-40B4-BE49-F238E27FC236}">
                <a16:creationId xmlns:a16="http://schemas.microsoft.com/office/drawing/2014/main" id="{AF07B39C-EF39-4BDE-B862-BB37CD676E65}"/>
              </a:ext>
            </a:extLst>
          </p:cNvPr>
          <p:cNvPicPr>
            <a:picLocks noGrp="1" noChangeAspect="1"/>
          </p:cNvPicPr>
          <p:nvPr>
            <p:ph idx="1"/>
          </p:nvPr>
        </p:nvPicPr>
        <p:blipFill>
          <a:blip r:embed="rId2"/>
          <a:stretch>
            <a:fillRect/>
          </a:stretch>
        </p:blipFill>
        <p:spPr>
          <a:xfrm>
            <a:off x="960286" y="86702"/>
            <a:ext cx="9939274" cy="4351338"/>
          </a:xfrm>
        </p:spPr>
      </p:pic>
    </p:spTree>
    <p:extLst>
      <p:ext uri="{BB962C8B-B14F-4D97-AF65-F5344CB8AC3E}">
        <p14:creationId xmlns:p14="http://schemas.microsoft.com/office/powerpoint/2010/main" val="388760807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8056"/>
            <a:ext cx="7653011" cy="2236170"/>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B59FB19D-A46C-4A9B-A389-7881946D9946}"/>
              </a:ext>
            </a:extLst>
          </p:cNvPr>
          <p:cNvSpPr>
            <a:spLocks noGrp="1"/>
          </p:cNvSpPr>
          <p:nvPr>
            <p:ph type="title"/>
          </p:nvPr>
        </p:nvSpPr>
        <p:spPr>
          <a:xfrm>
            <a:off x="777241" y="731520"/>
            <a:ext cx="6954418" cy="1682496"/>
          </a:xfrm>
        </p:spPr>
        <p:txBody>
          <a:bodyPr>
            <a:normAutofit/>
          </a:bodyPr>
          <a:lstStyle/>
          <a:p>
            <a:r>
              <a:rPr lang="en-US">
                <a:solidFill>
                  <a:srgbClr val="FFFFFF"/>
                </a:solidFill>
              </a:rPr>
              <a:t>Race Model</a:t>
            </a:r>
          </a:p>
        </p:txBody>
      </p:sp>
      <p:sp>
        <p:nvSpPr>
          <p:cNvPr id="23" name="Rectangle 22">
            <a:extLst>
              <a:ext uri="{FF2B5EF4-FFF2-40B4-BE49-F238E27FC236}">
                <a16:creationId xmlns:a16="http://schemas.microsoft.com/office/drawing/2014/main" id="{F7BF8B60-01C5-40A0-93B3-633DE4A59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92033" y="448057"/>
            <a:ext cx="3441047" cy="2229916"/>
          </a:xfrm>
          <a:prstGeom prst="rect">
            <a:avLst/>
          </a:prstGeom>
          <a:solidFill>
            <a:srgbClr val="FE9A32">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5" descr="A close up of a logo&#10;&#10;Description generated with very high confidence">
            <a:extLst>
              <a:ext uri="{FF2B5EF4-FFF2-40B4-BE49-F238E27FC236}">
                <a16:creationId xmlns:a16="http://schemas.microsoft.com/office/drawing/2014/main" id="{7845259C-7573-4DC3-992F-3B79DE50E098}"/>
              </a:ext>
            </a:extLst>
          </p:cNvPr>
          <p:cNvPicPr>
            <a:picLocks noChangeAspect="1"/>
          </p:cNvPicPr>
          <p:nvPr/>
        </p:nvPicPr>
        <p:blipFill rotWithShape="1">
          <a:blip r:embed="rId2"/>
          <a:srcRect t="2553" r="-1" b="7257"/>
          <a:stretch/>
        </p:blipFill>
        <p:spPr>
          <a:xfrm>
            <a:off x="8550538" y="613363"/>
            <a:ext cx="2924035" cy="1899303"/>
          </a:xfrm>
          <a:prstGeom prst="rect">
            <a:avLst/>
          </a:prstGeom>
        </p:spPr>
      </p:pic>
      <p:sp>
        <p:nvSpPr>
          <p:cNvPr id="25" name="Rectangle 2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2862072"/>
            <a:ext cx="7653012" cy="353872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D41092-0DE7-4F9A-88D5-A06EFE510370}"/>
              </a:ext>
            </a:extLst>
          </p:cNvPr>
          <p:cNvSpPr>
            <a:spLocks noGrp="1"/>
          </p:cNvSpPr>
          <p:nvPr>
            <p:ph idx="1"/>
          </p:nvPr>
        </p:nvSpPr>
        <p:spPr>
          <a:xfrm>
            <a:off x="777240" y="2961665"/>
            <a:ext cx="6953901" cy="3301585"/>
          </a:xfrm>
        </p:spPr>
        <p:txBody>
          <a:bodyPr vert="horz" lIns="91440" tIns="45720" rIns="91440" bIns="45720" rtlCol="0" anchor="ctr">
            <a:normAutofit fontScale="92500" lnSpcReduction="20000"/>
          </a:bodyPr>
          <a:lstStyle/>
          <a:p>
            <a:r>
              <a:rPr lang="en-US" sz="2000"/>
              <a:t>Data Pre-Processing</a:t>
            </a:r>
            <a:endParaRPr lang="en-US" sz="2000">
              <a:ea typeface="+mn-lt"/>
              <a:cs typeface="+mn-lt"/>
            </a:endParaRPr>
          </a:p>
          <a:p>
            <a:pPr lvl="1"/>
            <a:r>
              <a:rPr lang="en-US" sz="2000"/>
              <a:t>Reshape- shaping the image size (128x128 was the final one)</a:t>
            </a:r>
            <a:endParaRPr lang="en-US" sz="2000">
              <a:ea typeface="+mn-lt"/>
              <a:cs typeface="+mn-lt"/>
            </a:endParaRPr>
          </a:p>
          <a:p>
            <a:pPr lvl="1"/>
            <a:r>
              <a:rPr lang="en-US" sz="2000"/>
              <a:t>Gray Scale</a:t>
            </a:r>
            <a:endParaRPr lang="en-US" sz="2000">
              <a:ea typeface="+mn-lt"/>
              <a:cs typeface="+mn-lt"/>
            </a:endParaRPr>
          </a:p>
          <a:p>
            <a:pPr lvl="1"/>
            <a:r>
              <a:rPr lang="en-US" sz="2000">
                <a:cs typeface="Calibri"/>
              </a:rPr>
              <a:t>Normalizing</a:t>
            </a:r>
            <a:endParaRPr lang="en-US" sz="2000">
              <a:ea typeface="+mn-lt"/>
              <a:cs typeface="+mn-lt"/>
            </a:endParaRPr>
          </a:p>
          <a:p>
            <a:pPr lvl="1"/>
            <a:r>
              <a:rPr lang="en-US" sz="2000"/>
              <a:t>Data Augmentation </a:t>
            </a:r>
            <a:endParaRPr lang="en-US" sz="2000">
              <a:ea typeface="+mn-lt"/>
              <a:cs typeface="+mn-lt"/>
            </a:endParaRPr>
          </a:p>
          <a:p>
            <a:pPr lvl="2"/>
            <a:r>
              <a:rPr lang="en-US">
                <a:cs typeface="Calibri"/>
              </a:rPr>
              <a:t>Zooming images</a:t>
            </a:r>
            <a:endParaRPr lang="en-US">
              <a:ea typeface="+mn-lt"/>
              <a:cs typeface="+mn-lt"/>
            </a:endParaRPr>
          </a:p>
          <a:p>
            <a:pPr lvl="2"/>
            <a:r>
              <a:rPr lang="en-US">
                <a:cs typeface="Calibri"/>
              </a:rPr>
              <a:t>Changing the image brightness</a:t>
            </a:r>
            <a:endParaRPr lang="en-US">
              <a:ea typeface="+mn-lt"/>
              <a:cs typeface="+mn-lt"/>
            </a:endParaRPr>
          </a:p>
          <a:p>
            <a:pPr lvl="2"/>
            <a:r>
              <a:rPr lang="en-US">
                <a:cs typeface="Calibri"/>
              </a:rPr>
              <a:t>Flipping the images horizontally</a:t>
            </a:r>
            <a:endParaRPr lang="en-US">
              <a:ea typeface="+mn-lt"/>
              <a:cs typeface="+mn-lt"/>
            </a:endParaRPr>
          </a:p>
          <a:p>
            <a:pPr marL="914400" lvl="2" indent="0">
              <a:buNone/>
            </a:pPr>
            <a:endParaRPr lang="en-US">
              <a:cs typeface="Calibri"/>
            </a:endParaRPr>
          </a:p>
          <a:p>
            <a:r>
              <a:rPr lang="en-US" sz="2000">
                <a:cs typeface="Calibri"/>
              </a:rPr>
              <a:t>Train Accuracy :- 90%</a:t>
            </a:r>
            <a:endParaRPr lang="en-US" sz="2000">
              <a:latin typeface="Consolas"/>
              <a:cs typeface="Calibri"/>
            </a:endParaRPr>
          </a:p>
          <a:p>
            <a:r>
              <a:rPr lang="en-US" sz="2000">
                <a:cs typeface="Calibri"/>
              </a:rPr>
              <a:t>Test Accuracy:-  83%</a:t>
            </a:r>
          </a:p>
          <a:p>
            <a:pPr marL="457200" lvl="1" indent="0">
              <a:buNone/>
            </a:pPr>
            <a:endParaRPr lang="en-US" sz="2000">
              <a:cs typeface="Calibri"/>
            </a:endParaRPr>
          </a:p>
        </p:txBody>
      </p:sp>
      <p:sp>
        <p:nvSpPr>
          <p:cNvPr id="27" name="Rectangle 26">
            <a:extLst>
              <a:ext uri="{FF2B5EF4-FFF2-40B4-BE49-F238E27FC236}">
                <a16:creationId xmlns:a16="http://schemas.microsoft.com/office/drawing/2014/main" id="{CFF60D30-7C5E-4E4D-A537-C74F42FA04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92033" y="2864752"/>
            <a:ext cx="3441047" cy="2229916"/>
          </a:xfrm>
          <a:prstGeom prst="rect">
            <a:avLst/>
          </a:prstGeom>
          <a:solidFill>
            <a:srgbClr val="FE9A32">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92033" y="5257560"/>
            <a:ext cx="1636776" cy="1141516"/>
          </a:xfrm>
          <a:prstGeom prst="rect">
            <a:avLst/>
          </a:prstGeom>
          <a:solidFill>
            <a:srgbClr val="FE9A3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1" name="Rectangle 3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304" y="5256465"/>
            <a:ext cx="1636776" cy="1142613"/>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6" name="Picture 6" descr="A close up of a logo&#10;&#10;Description generated with very high confidence">
            <a:extLst>
              <a:ext uri="{FF2B5EF4-FFF2-40B4-BE49-F238E27FC236}">
                <a16:creationId xmlns:a16="http://schemas.microsoft.com/office/drawing/2014/main" id="{85EAD2C2-A74F-4F34-8366-5E7AAC8B9583}"/>
              </a:ext>
            </a:extLst>
          </p:cNvPr>
          <p:cNvPicPr>
            <a:picLocks noChangeAspect="1"/>
          </p:cNvPicPr>
          <p:nvPr/>
        </p:nvPicPr>
        <p:blipFill>
          <a:blip r:embed="rId3"/>
          <a:stretch>
            <a:fillRect/>
          </a:stretch>
        </p:blipFill>
        <p:spPr>
          <a:xfrm>
            <a:off x="8553939" y="3125010"/>
            <a:ext cx="2967891" cy="1975673"/>
          </a:xfrm>
          <a:prstGeom prst="rect">
            <a:avLst/>
          </a:prstGeom>
        </p:spPr>
      </p:pic>
    </p:spTree>
    <p:extLst>
      <p:ext uri="{BB962C8B-B14F-4D97-AF65-F5344CB8AC3E}">
        <p14:creationId xmlns:p14="http://schemas.microsoft.com/office/powerpoint/2010/main" val="3789172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F40CA114-B78B-4E3B-A785-96745276B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92000" cy="2285543"/>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9ADBAE73-D25D-467D-9F00-80EB71E48FCA}"/>
              </a:ext>
            </a:extLst>
          </p:cNvPr>
          <p:cNvSpPr>
            <a:spLocks noGrp="1"/>
          </p:cNvSpPr>
          <p:nvPr>
            <p:ph type="title"/>
          </p:nvPr>
        </p:nvSpPr>
        <p:spPr>
          <a:xfrm>
            <a:off x="433136" y="5091762"/>
            <a:ext cx="7834193" cy="1264588"/>
          </a:xfrm>
        </p:spPr>
        <p:txBody>
          <a:bodyPr vert="horz" lIns="91440" tIns="45720" rIns="91440" bIns="45720" rtlCol="0" anchor="ctr">
            <a:normAutofit/>
          </a:bodyPr>
          <a:lstStyle/>
          <a:p>
            <a:pPr algn="r"/>
            <a:r>
              <a:rPr lang="en-US" sz="5100"/>
              <a:t>Race Model - Predictions</a:t>
            </a:r>
          </a:p>
        </p:txBody>
      </p:sp>
      <p:cxnSp>
        <p:nvCxnSpPr>
          <p:cNvPr id="21" name="Straight Connector 10">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3" name="Picture 3" descr="A person posing for a photo&#10;&#10;Description generated with high confidence">
            <a:extLst>
              <a:ext uri="{FF2B5EF4-FFF2-40B4-BE49-F238E27FC236}">
                <a16:creationId xmlns:a16="http://schemas.microsoft.com/office/drawing/2014/main" id="{B4814F0F-E8FD-4DC0-AA51-157282E2B82F}"/>
              </a:ext>
            </a:extLst>
          </p:cNvPr>
          <p:cNvPicPr>
            <a:picLocks noGrp="1" noChangeAspect="1"/>
          </p:cNvPicPr>
          <p:nvPr>
            <p:ph idx="1"/>
          </p:nvPr>
        </p:nvPicPr>
        <p:blipFill>
          <a:blip r:embed="rId2"/>
          <a:stretch>
            <a:fillRect/>
          </a:stretch>
        </p:blipFill>
        <p:spPr>
          <a:xfrm>
            <a:off x="960286" y="223471"/>
            <a:ext cx="9939274" cy="4351338"/>
          </a:xfrm>
        </p:spPr>
      </p:pic>
    </p:spTree>
    <p:extLst>
      <p:ext uri="{BB962C8B-B14F-4D97-AF65-F5344CB8AC3E}">
        <p14:creationId xmlns:p14="http://schemas.microsoft.com/office/powerpoint/2010/main" val="319402476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8056"/>
            <a:ext cx="7653011" cy="2236170"/>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B59FB19D-A46C-4A9B-A389-7881946D9946}"/>
              </a:ext>
            </a:extLst>
          </p:cNvPr>
          <p:cNvSpPr>
            <a:spLocks noGrp="1"/>
          </p:cNvSpPr>
          <p:nvPr>
            <p:ph type="title"/>
          </p:nvPr>
        </p:nvSpPr>
        <p:spPr>
          <a:xfrm>
            <a:off x="777240" y="731520"/>
            <a:ext cx="7002745" cy="1682496"/>
          </a:xfrm>
        </p:spPr>
        <p:txBody>
          <a:bodyPr>
            <a:normAutofit/>
          </a:bodyPr>
          <a:lstStyle/>
          <a:p>
            <a:r>
              <a:rPr lang="en-US">
                <a:solidFill>
                  <a:srgbClr val="FFFFFF"/>
                </a:solidFill>
              </a:rPr>
              <a:t>Age Model</a:t>
            </a:r>
          </a:p>
        </p:txBody>
      </p:sp>
      <p:sp>
        <p:nvSpPr>
          <p:cNvPr id="17" name="Rectangle 13">
            <a:extLst>
              <a:ext uri="{FF2B5EF4-FFF2-40B4-BE49-F238E27FC236}">
                <a16:creationId xmlns:a16="http://schemas.microsoft.com/office/drawing/2014/main" id="{F7BF8B60-01C5-40A0-93B3-633DE4A59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92033" y="448057"/>
            <a:ext cx="3441047" cy="2229916"/>
          </a:xfrm>
          <a:prstGeom prst="rect">
            <a:avLst/>
          </a:prstGeom>
          <a:solidFill>
            <a:srgbClr val="FE9A32">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2862072"/>
            <a:ext cx="7653012" cy="353872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D41092-0DE7-4F9A-88D5-A06EFE510370}"/>
              </a:ext>
            </a:extLst>
          </p:cNvPr>
          <p:cNvSpPr>
            <a:spLocks noGrp="1"/>
          </p:cNvSpPr>
          <p:nvPr>
            <p:ph idx="1"/>
          </p:nvPr>
        </p:nvSpPr>
        <p:spPr>
          <a:xfrm>
            <a:off x="777240" y="2863972"/>
            <a:ext cx="7002746" cy="3262509"/>
          </a:xfrm>
        </p:spPr>
        <p:txBody>
          <a:bodyPr vert="horz" lIns="91440" tIns="45720" rIns="91440" bIns="45720" rtlCol="0" anchor="ctr">
            <a:normAutofit fontScale="85000" lnSpcReduction="20000"/>
          </a:bodyPr>
          <a:lstStyle/>
          <a:p>
            <a:r>
              <a:rPr lang="en-US" sz="2000">
                <a:ea typeface="+mn-lt"/>
                <a:cs typeface="+mn-lt"/>
              </a:rPr>
              <a:t>Data Pre-Processing</a:t>
            </a:r>
          </a:p>
          <a:p>
            <a:pPr lvl="1"/>
            <a:r>
              <a:rPr lang="en-US" sz="2000">
                <a:ea typeface="+mn-lt"/>
                <a:cs typeface="+mn-lt"/>
              </a:rPr>
              <a:t>Reshape- shaping the image size (128x128 was the final one)</a:t>
            </a:r>
          </a:p>
          <a:p>
            <a:pPr lvl="1"/>
            <a:r>
              <a:rPr lang="en-US" sz="2000">
                <a:ea typeface="+mn-lt"/>
                <a:cs typeface="+mn-lt"/>
              </a:rPr>
              <a:t>Gray Scale</a:t>
            </a:r>
          </a:p>
          <a:p>
            <a:pPr lvl="1"/>
            <a:r>
              <a:rPr lang="en-US" sz="2000">
                <a:ea typeface="+mn-lt"/>
                <a:cs typeface="+mn-lt"/>
              </a:rPr>
              <a:t>Normalizing</a:t>
            </a:r>
          </a:p>
          <a:p>
            <a:pPr lvl="1"/>
            <a:r>
              <a:rPr lang="en-US" sz="2000">
                <a:ea typeface="+mn-lt"/>
                <a:cs typeface="+mn-lt"/>
              </a:rPr>
              <a:t>Data Augmentation </a:t>
            </a:r>
          </a:p>
          <a:p>
            <a:pPr lvl="2"/>
            <a:r>
              <a:rPr lang="en-US" sz="2000">
                <a:ea typeface="+mn-lt"/>
                <a:cs typeface="+mn-lt"/>
              </a:rPr>
              <a:t>Zooming images</a:t>
            </a:r>
          </a:p>
          <a:p>
            <a:pPr lvl="2"/>
            <a:r>
              <a:rPr lang="en-US" sz="2000">
                <a:ea typeface="+mn-lt"/>
                <a:cs typeface="+mn-lt"/>
              </a:rPr>
              <a:t>Changing the image brightness</a:t>
            </a:r>
          </a:p>
          <a:p>
            <a:pPr lvl="2"/>
            <a:r>
              <a:rPr lang="en-US" sz="2000">
                <a:ea typeface="+mn-lt"/>
                <a:cs typeface="+mn-lt"/>
              </a:rPr>
              <a:t>Flipping the images horizontally</a:t>
            </a:r>
            <a:endParaRPr lang="en-US">
              <a:ea typeface="+mn-lt"/>
              <a:cs typeface="+mn-lt"/>
            </a:endParaRPr>
          </a:p>
          <a:p>
            <a:endParaRPr lang="en-US">
              <a:ea typeface="+mn-lt"/>
              <a:cs typeface="+mn-lt"/>
            </a:endParaRPr>
          </a:p>
          <a:p>
            <a:r>
              <a:rPr lang="en-US" sz="2000">
                <a:ea typeface="+mn-lt"/>
                <a:cs typeface="+mn-lt"/>
              </a:rPr>
              <a:t>Train Accuracy :-85%</a:t>
            </a:r>
          </a:p>
          <a:p>
            <a:r>
              <a:rPr lang="en-US" sz="2000">
                <a:ea typeface="+mn-lt"/>
                <a:cs typeface="+mn-lt"/>
              </a:rPr>
              <a:t>Test Accuracy:- 80%</a:t>
            </a:r>
            <a:endParaRPr lang="en-US" sz="2000"/>
          </a:p>
        </p:txBody>
      </p:sp>
      <p:sp>
        <p:nvSpPr>
          <p:cNvPr id="21" name="Rectangle 17">
            <a:extLst>
              <a:ext uri="{FF2B5EF4-FFF2-40B4-BE49-F238E27FC236}">
                <a16:creationId xmlns:a16="http://schemas.microsoft.com/office/drawing/2014/main" id="{CFF60D30-7C5E-4E4D-A537-C74F42FA04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92033" y="2864752"/>
            <a:ext cx="3441047" cy="2229916"/>
          </a:xfrm>
          <a:prstGeom prst="rect">
            <a:avLst/>
          </a:prstGeom>
          <a:solidFill>
            <a:srgbClr val="FE9A32">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92033" y="5257560"/>
            <a:ext cx="1636776" cy="1141516"/>
          </a:xfrm>
          <a:prstGeom prst="rect">
            <a:avLst/>
          </a:prstGeom>
          <a:solidFill>
            <a:srgbClr val="FE9A3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2" name="Rectangle 2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304" y="5256465"/>
            <a:ext cx="1636776" cy="1142613"/>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6" name="Picture 6" descr="A screenshot of a cell phone&#10;&#10;Description generated with high confidence">
            <a:extLst>
              <a:ext uri="{FF2B5EF4-FFF2-40B4-BE49-F238E27FC236}">
                <a16:creationId xmlns:a16="http://schemas.microsoft.com/office/drawing/2014/main" id="{86C12252-6046-46A3-BBD8-C24002DFE2B4}"/>
              </a:ext>
            </a:extLst>
          </p:cNvPr>
          <p:cNvPicPr>
            <a:picLocks noChangeAspect="1"/>
          </p:cNvPicPr>
          <p:nvPr/>
        </p:nvPicPr>
        <p:blipFill>
          <a:blip r:embed="rId2"/>
          <a:stretch>
            <a:fillRect/>
          </a:stretch>
        </p:blipFill>
        <p:spPr>
          <a:xfrm>
            <a:off x="8553938" y="575241"/>
            <a:ext cx="2743200" cy="1975673"/>
          </a:xfrm>
          <a:prstGeom prst="rect">
            <a:avLst/>
          </a:prstGeom>
        </p:spPr>
      </p:pic>
      <p:pic>
        <p:nvPicPr>
          <p:cNvPr id="7" name="Picture 7" descr="A close up of a logo&#10;&#10;Description generated with very high confidence">
            <a:extLst>
              <a:ext uri="{FF2B5EF4-FFF2-40B4-BE49-F238E27FC236}">
                <a16:creationId xmlns:a16="http://schemas.microsoft.com/office/drawing/2014/main" id="{9C30C9AC-6989-4943-A52C-7EC1E83B8883}"/>
              </a:ext>
            </a:extLst>
          </p:cNvPr>
          <p:cNvPicPr>
            <a:picLocks noChangeAspect="1"/>
          </p:cNvPicPr>
          <p:nvPr/>
        </p:nvPicPr>
        <p:blipFill>
          <a:blip r:embed="rId3"/>
          <a:stretch>
            <a:fillRect/>
          </a:stretch>
        </p:blipFill>
        <p:spPr>
          <a:xfrm>
            <a:off x="8593015" y="2998010"/>
            <a:ext cx="2743200" cy="1975673"/>
          </a:xfrm>
          <a:prstGeom prst="rect">
            <a:avLst/>
          </a:prstGeom>
        </p:spPr>
      </p:pic>
    </p:spTree>
    <p:extLst>
      <p:ext uri="{BB962C8B-B14F-4D97-AF65-F5344CB8AC3E}">
        <p14:creationId xmlns:p14="http://schemas.microsoft.com/office/powerpoint/2010/main" val="651614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F40CA114-B78B-4E3B-A785-96745276B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92000" cy="2285543"/>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9ADBAE73-D25D-467D-9F00-80EB71E48FCA}"/>
              </a:ext>
            </a:extLst>
          </p:cNvPr>
          <p:cNvSpPr>
            <a:spLocks noGrp="1"/>
          </p:cNvSpPr>
          <p:nvPr>
            <p:ph type="title"/>
          </p:nvPr>
        </p:nvSpPr>
        <p:spPr>
          <a:xfrm>
            <a:off x="433136" y="5091762"/>
            <a:ext cx="7834193" cy="1264588"/>
          </a:xfrm>
        </p:spPr>
        <p:txBody>
          <a:bodyPr vert="horz" lIns="91440" tIns="45720" rIns="91440" bIns="45720" rtlCol="0" anchor="ctr">
            <a:normAutofit/>
          </a:bodyPr>
          <a:lstStyle/>
          <a:p>
            <a:pPr algn="r"/>
            <a:r>
              <a:rPr lang="en-US" sz="5100"/>
              <a:t>Age Model - Predictions</a:t>
            </a:r>
          </a:p>
        </p:txBody>
      </p:sp>
      <p:cxnSp>
        <p:nvCxnSpPr>
          <p:cNvPr id="21" name="Straight Connector 10">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5" name="Picture 6" descr="A person posing for the camera&#10;&#10;Description generated with very high confidence">
            <a:extLst>
              <a:ext uri="{FF2B5EF4-FFF2-40B4-BE49-F238E27FC236}">
                <a16:creationId xmlns:a16="http://schemas.microsoft.com/office/drawing/2014/main" id="{6AFFFAAB-AEC7-48C7-BF3C-2E1D1694FC8B}"/>
              </a:ext>
            </a:extLst>
          </p:cNvPr>
          <p:cNvPicPr>
            <a:picLocks noGrp="1" noChangeAspect="1"/>
          </p:cNvPicPr>
          <p:nvPr>
            <p:ph idx="1"/>
          </p:nvPr>
        </p:nvPicPr>
        <p:blipFill>
          <a:blip r:embed="rId2"/>
          <a:stretch>
            <a:fillRect/>
          </a:stretch>
        </p:blipFill>
        <p:spPr>
          <a:xfrm>
            <a:off x="972412" y="184394"/>
            <a:ext cx="10032252" cy="4165723"/>
          </a:xfrm>
        </p:spPr>
      </p:pic>
    </p:spTree>
    <p:extLst>
      <p:ext uri="{BB962C8B-B14F-4D97-AF65-F5344CB8AC3E}">
        <p14:creationId xmlns:p14="http://schemas.microsoft.com/office/powerpoint/2010/main" val="170401605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B19D-A46C-4A9B-A389-7881946D9946}"/>
              </a:ext>
            </a:extLst>
          </p:cNvPr>
          <p:cNvSpPr>
            <a:spLocks noGrp="1"/>
          </p:cNvSpPr>
          <p:nvPr>
            <p:ph type="title"/>
          </p:nvPr>
        </p:nvSpPr>
        <p:spPr>
          <a:xfrm>
            <a:off x="214924" y="2245809"/>
            <a:ext cx="11488614" cy="1564716"/>
          </a:xfrm>
        </p:spPr>
        <p:txBody>
          <a:bodyPr vert="horz" lIns="91440" tIns="45720" rIns="91440" bIns="45720" rtlCol="0" anchor="b">
            <a:normAutofit/>
          </a:bodyPr>
          <a:lstStyle/>
          <a:p>
            <a:r>
              <a:rPr lang="en-US" sz="4800"/>
              <a:t>Re- building Model using Pre-trained Models</a:t>
            </a:r>
            <a:endParaRPr lang="en-US" sz="4800">
              <a:cs typeface="Calibri Light"/>
            </a:endParaRPr>
          </a:p>
        </p:txBody>
      </p:sp>
      <p:sp>
        <p:nvSpPr>
          <p:cNvPr id="25"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Freeform: Shape 28">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31"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5990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BD2095F-F4E8-4262-8D0D-8B4B6559DC5E}"/>
              </a:ext>
            </a:extLst>
          </p:cNvPr>
          <p:cNvSpPr>
            <a:spLocks noGrp="1"/>
          </p:cNvSpPr>
          <p:nvPr>
            <p:ph type="title"/>
          </p:nvPr>
        </p:nvSpPr>
        <p:spPr>
          <a:xfrm>
            <a:off x="762000" y="559678"/>
            <a:ext cx="3567915" cy="4952492"/>
          </a:xfrm>
        </p:spPr>
        <p:txBody>
          <a:bodyPr>
            <a:normAutofit/>
          </a:bodyPr>
          <a:lstStyle/>
          <a:p>
            <a:r>
              <a:rPr lang="en-US">
                <a:solidFill>
                  <a:schemeClr val="bg1"/>
                </a:solidFill>
                <a:ea typeface="+mj-lt"/>
                <a:cs typeface="+mj-lt"/>
              </a:rPr>
              <a:t>Transfer Learning</a:t>
            </a:r>
            <a:endParaRPr lang="en-US">
              <a:solidFill>
                <a:schemeClr val="bg1"/>
              </a:solidFill>
            </a:endParaRPr>
          </a:p>
        </p:txBody>
      </p:sp>
      <p:cxnSp>
        <p:nvCxnSpPr>
          <p:cNvPr id="11" name="Straight Connector 1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5C1087D-1B5F-4184-9838-674F72DCB130}"/>
              </a:ext>
            </a:extLst>
          </p:cNvPr>
          <p:cNvGraphicFramePr>
            <a:graphicFrameLocks noGrp="1"/>
          </p:cNvGraphicFramePr>
          <p:nvPr>
            <p:ph idx="1"/>
            <p:extLst>
              <p:ext uri="{D42A27DB-BD31-4B8C-83A1-F6EECF244321}">
                <p14:modId xmlns:p14="http://schemas.microsoft.com/office/powerpoint/2010/main" val="1756979948"/>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0505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7" y="321731"/>
            <a:ext cx="4142096" cy="6213425"/>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BD2095F-F4E8-4262-8D0D-8B4B6559DC5E}"/>
              </a:ext>
            </a:extLst>
          </p:cNvPr>
          <p:cNvSpPr>
            <a:spLocks noGrp="1"/>
          </p:cNvSpPr>
          <p:nvPr>
            <p:ph type="title"/>
          </p:nvPr>
        </p:nvSpPr>
        <p:spPr>
          <a:xfrm>
            <a:off x="524256" y="583616"/>
            <a:ext cx="3722141" cy="5520579"/>
          </a:xfrm>
        </p:spPr>
        <p:txBody>
          <a:bodyPr>
            <a:normAutofit/>
          </a:bodyPr>
          <a:lstStyle/>
          <a:p>
            <a:r>
              <a:rPr lang="en-US">
                <a:solidFill>
                  <a:srgbClr val="FFFFFF"/>
                </a:solidFill>
                <a:ea typeface="+mj-lt"/>
                <a:cs typeface="+mj-lt"/>
              </a:rPr>
              <a:t>Keras VGGFace2 - Resnet50</a:t>
            </a:r>
            <a:endParaRPr lang="en-US">
              <a:solidFill>
                <a:srgbClr val="FFFFFF"/>
              </a:solidFill>
              <a:cs typeface="Calibri Light" panose="020F0302020204030204"/>
            </a:endParaRPr>
          </a:p>
        </p:txBody>
      </p:sp>
      <p:sp>
        <p:nvSpPr>
          <p:cNvPr id="20" name="Rectangle 19">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503" y="321732"/>
            <a:ext cx="7240765"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8" name="Content Placeholder 2">
            <a:extLst>
              <a:ext uri="{FF2B5EF4-FFF2-40B4-BE49-F238E27FC236}">
                <a16:creationId xmlns:a16="http://schemas.microsoft.com/office/drawing/2014/main" id="{633488A3-1523-4855-8435-3668AAC9EC8C}"/>
              </a:ext>
            </a:extLst>
          </p:cNvPr>
          <p:cNvGraphicFramePr>
            <a:graphicFrameLocks noGrp="1"/>
          </p:cNvGraphicFramePr>
          <p:nvPr>
            <p:ph idx="1"/>
            <p:extLst>
              <p:ext uri="{D42A27DB-BD31-4B8C-83A1-F6EECF244321}">
                <p14:modId xmlns:p14="http://schemas.microsoft.com/office/powerpoint/2010/main" val="2607459258"/>
              </p:ext>
            </p:extLst>
          </p:nvPr>
        </p:nvGraphicFramePr>
        <p:xfrm>
          <a:off x="4933950" y="584200"/>
          <a:ext cx="6594475" cy="5519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7102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1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D2095F-F4E8-4262-8D0D-8B4B6559DC5E}"/>
              </a:ext>
            </a:extLst>
          </p:cNvPr>
          <p:cNvSpPr>
            <a:spLocks noGrp="1"/>
          </p:cNvSpPr>
          <p:nvPr>
            <p:ph type="title"/>
          </p:nvPr>
        </p:nvSpPr>
        <p:spPr>
          <a:xfrm>
            <a:off x="838200" y="585216"/>
            <a:ext cx="10515600" cy="1325563"/>
          </a:xfrm>
        </p:spPr>
        <p:txBody>
          <a:bodyPr>
            <a:normAutofit/>
          </a:bodyPr>
          <a:lstStyle/>
          <a:p>
            <a:r>
              <a:rPr lang="en-US">
                <a:solidFill>
                  <a:schemeClr val="bg1"/>
                </a:solidFill>
                <a:ea typeface="+mj-lt"/>
                <a:cs typeface="+mj-lt"/>
              </a:rPr>
              <a:t>Keras VGGFace2 - Resnet50</a:t>
            </a:r>
            <a:endParaRPr lang="en-US">
              <a:solidFill>
                <a:schemeClr val="bg1"/>
              </a:solidFill>
            </a:endParaRPr>
          </a:p>
        </p:txBody>
      </p:sp>
      <p:pic>
        <p:nvPicPr>
          <p:cNvPr id="3" name="Picture 4" descr="A close up of a logo&#10;&#10;Description generated with high confidence">
            <a:extLst>
              <a:ext uri="{FF2B5EF4-FFF2-40B4-BE49-F238E27FC236}">
                <a16:creationId xmlns:a16="http://schemas.microsoft.com/office/drawing/2014/main" id="{D9C8154C-6898-4D78-B3FD-69A51236DFDB}"/>
              </a:ext>
            </a:extLst>
          </p:cNvPr>
          <p:cNvPicPr>
            <a:picLocks noGrp="1" noChangeAspect="1"/>
          </p:cNvPicPr>
          <p:nvPr>
            <p:ph idx="1"/>
          </p:nvPr>
        </p:nvPicPr>
        <p:blipFill>
          <a:blip r:embed="rId2"/>
          <a:stretch>
            <a:fillRect/>
          </a:stretch>
        </p:blipFill>
        <p:spPr>
          <a:xfrm>
            <a:off x="2085848" y="2310415"/>
            <a:ext cx="7682288" cy="4375755"/>
          </a:xfrm>
        </p:spPr>
      </p:pic>
    </p:spTree>
    <p:extLst>
      <p:ext uri="{BB962C8B-B14F-4D97-AF65-F5344CB8AC3E}">
        <p14:creationId xmlns:p14="http://schemas.microsoft.com/office/powerpoint/2010/main" val="999972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B19D-A46C-4A9B-A389-7881946D9946}"/>
              </a:ext>
            </a:extLst>
          </p:cNvPr>
          <p:cNvSpPr>
            <a:spLocks noGrp="1"/>
          </p:cNvSpPr>
          <p:nvPr>
            <p:ph type="title"/>
          </p:nvPr>
        </p:nvSpPr>
        <p:spPr>
          <a:xfrm>
            <a:off x="838200" y="620392"/>
            <a:ext cx="3374136" cy="5504688"/>
          </a:xfrm>
        </p:spPr>
        <p:txBody>
          <a:bodyPr>
            <a:normAutofit/>
          </a:bodyPr>
          <a:lstStyle/>
          <a:p>
            <a:r>
              <a:rPr lang="en-US">
                <a:ea typeface="+mj-lt"/>
                <a:cs typeface="+mj-lt"/>
              </a:rPr>
              <a:t>Age Model using pretrained VGGFace2</a:t>
            </a:r>
          </a:p>
        </p:txBody>
      </p:sp>
      <p:graphicFrame>
        <p:nvGraphicFramePr>
          <p:cNvPr id="24" name="Content Placeholder 2">
            <a:extLst>
              <a:ext uri="{FF2B5EF4-FFF2-40B4-BE49-F238E27FC236}">
                <a16:creationId xmlns:a16="http://schemas.microsoft.com/office/drawing/2014/main" id="{C8202617-736B-4C66-B6A4-D90F4426580A}"/>
              </a:ext>
            </a:extLst>
          </p:cNvPr>
          <p:cNvGraphicFramePr>
            <a:graphicFrameLocks noGrp="1"/>
          </p:cNvGraphicFramePr>
          <p:nvPr>
            <p:ph idx="1"/>
            <p:extLst>
              <p:ext uri="{D42A27DB-BD31-4B8C-83A1-F6EECF244321}">
                <p14:modId xmlns:p14="http://schemas.microsoft.com/office/powerpoint/2010/main" val="112722124"/>
              </p:ext>
            </p:extLst>
          </p:nvPr>
        </p:nvGraphicFramePr>
        <p:xfrm>
          <a:off x="4741516" y="620392"/>
          <a:ext cx="6615332"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7044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2">
            <a:extLst>
              <a:ext uri="{FF2B5EF4-FFF2-40B4-BE49-F238E27FC236}">
                <a16:creationId xmlns:a16="http://schemas.microsoft.com/office/drawing/2014/main" id="{6EBF06A5-4173-45DE-87B1-0791E098A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8">
            <a:extLst>
              <a:ext uri="{FF2B5EF4-FFF2-40B4-BE49-F238E27FC236}">
                <a16:creationId xmlns:a16="http://schemas.microsoft.com/office/drawing/2014/main" id="{388C8E4E-5F8A-4DA9-96AA-05188066E9A0}"/>
              </a:ext>
            </a:extLst>
          </p:cNvPr>
          <p:cNvPicPr>
            <a:picLocks noChangeAspect="1"/>
          </p:cNvPicPr>
          <p:nvPr/>
        </p:nvPicPr>
        <p:blipFill rotWithShape="1">
          <a:blip r:embed="rId2"/>
          <a:srcRect l="22616" r="-5" b="-5"/>
          <a:stretch/>
        </p:blipFill>
        <p:spPr>
          <a:xfrm>
            <a:off x="6728728" y="1690688"/>
            <a:ext cx="5463273" cy="5167312"/>
          </a:xfrm>
          <a:custGeom>
            <a:avLst/>
            <a:gdLst/>
            <a:ahLst/>
            <a:cxnLst/>
            <a:rect l="l" t="t" r="r" b="b"/>
            <a:pathLst>
              <a:path w="5463273" h="5167312">
                <a:moveTo>
                  <a:pt x="2391664" y="0"/>
                </a:moveTo>
                <a:lnTo>
                  <a:pt x="2729598" y="0"/>
                </a:lnTo>
                <a:lnTo>
                  <a:pt x="3668014" y="0"/>
                </a:lnTo>
                <a:lnTo>
                  <a:pt x="5463273" y="0"/>
                </a:lnTo>
                <a:lnTo>
                  <a:pt x="5463273" y="5167310"/>
                </a:lnTo>
                <a:lnTo>
                  <a:pt x="3668014" y="5167310"/>
                </a:lnTo>
                <a:lnTo>
                  <a:pt x="3668014" y="5167312"/>
                </a:lnTo>
                <a:lnTo>
                  <a:pt x="0" y="5167312"/>
                </a:lnTo>
                <a:lnTo>
                  <a:pt x="2393879" y="952"/>
                </a:lnTo>
                <a:lnTo>
                  <a:pt x="2391664" y="952"/>
                </a:lnTo>
                <a:close/>
              </a:path>
            </a:pathLst>
          </a:custGeom>
        </p:spPr>
      </p:pic>
      <p:sp>
        <p:nvSpPr>
          <p:cNvPr id="18" name="Freeform: Shape 14">
            <a:extLst>
              <a:ext uri="{FF2B5EF4-FFF2-40B4-BE49-F238E27FC236}">
                <a16:creationId xmlns:a16="http://schemas.microsoft.com/office/drawing/2014/main" id="{581DAA37-DAFB-47C9-9EE7-11C030BEC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0688"/>
            <a:ext cx="8958061" cy="5167312"/>
          </a:xfrm>
          <a:custGeom>
            <a:avLst/>
            <a:gdLst>
              <a:gd name="connsiteX0" fmla="*/ 0 w 8958061"/>
              <a:gd name="connsiteY0" fmla="*/ 0 h 5167312"/>
              <a:gd name="connsiteX1" fmla="*/ 7885684 w 8958061"/>
              <a:gd name="connsiteY1" fmla="*/ 0 h 5167312"/>
              <a:gd name="connsiteX2" fmla="*/ 7884964 w 8958061"/>
              <a:gd name="connsiteY2" fmla="*/ 952 h 5167312"/>
              <a:gd name="connsiteX3" fmla="*/ 8958061 w 8958061"/>
              <a:gd name="connsiteY3" fmla="*/ 952 h 5167312"/>
              <a:gd name="connsiteX4" fmla="*/ 6564182 w 8958061"/>
              <a:gd name="connsiteY4" fmla="*/ 5167312 h 5167312"/>
              <a:gd name="connsiteX5" fmla="*/ 3026607 w 8958061"/>
              <a:gd name="connsiteY5" fmla="*/ 5167312 h 5167312"/>
              <a:gd name="connsiteX6" fmla="*/ 3026607 w 8958061"/>
              <a:gd name="connsiteY6" fmla="*/ 5166360 h 5167312"/>
              <a:gd name="connsiteX7" fmla="*/ 0 w 8958061"/>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58061" h="5167312">
                <a:moveTo>
                  <a:pt x="0" y="0"/>
                </a:moveTo>
                <a:lnTo>
                  <a:pt x="7885684" y="0"/>
                </a:lnTo>
                <a:lnTo>
                  <a:pt x="7884964" y="952"/>
                </a:lnTo>
                <a:lnTo>
                  <a:pt x="8958061" y="952"/>
                </a:lnTo>
                <a:lnTo>
                  <a:pt x="6564182" y="5167312"/>
                </a:lnTo>
                <a:lnTo>
                  <a:pt x="3026607" y="5167312"/>
                </a:lnTo>
                <a:lnTo>
                  <a:pt x="3026607"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C7CB83-7F61-4CA4-9446-49B35E81B44F}"/>
              </a:ext>
            </a:extLst>
          </p:cNvPr>
          <p:cNvSpPr>
            <a:spLocks noGrp="1"/>
          </p:cNvSpPr>
          <p:nvPr>
            <p:ph type="title"/>
          </p:nvPr>
        </p:nvSpPr>
        <p:spPr>
          <a:xfrm>
            <a:off x="841248" y="365759"/>
            <a:ext cx="7769352" cy="1325880"/>
          </a:xfrm>
        </p:spPr>
        <p:txBody>
          <a:bodyPr anchor="ctr">
            <a:normAutofit/>
          </a:bodyPr>
          <a:lstStyle/>
          <a:p>
            <a:r>
              <a:rPr lang="en-US">
                <a:solidFill>
                  <a:schemeClr val="bg1"/>
                </a:solidFill>
              </a:rPr>
              <a:t>Agenda</a:t>
            </a:r>
          </a:p>
        </p:txBody>
      </p:sp>
      <p:sp>
        <p:nvSpPr>
          <p:cNvPr id="17" name="Freeform: Shape 16">
            <a:extLst>
              <a:ext uri="{FF2B5EF4-FFF2-40B4-BE49-F238E27FC236}">
                <a16:creationId xmlns:a16="http://schemas.microsoft.com/office/drawing/2014/main" id="{F4CBD955-7E14-485C-919F-EC1D1B9B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5410" y="2"/>
            <a:ext cx="2986590" cy="1511301"/>
          </a:xfrm>
          <a:custGeom>
            <a:avLst/>
            <a:gdLst>
              <a:gd name="connsiteX0" fmla="*/ 697617 w 2986590"/>
              <a:gd name="connsiteY0" fmla="*/ 0 h 1511301"/>
              <a:gd name="connsiteX1" fmla="*/ 1096710 w 2986590"/>
              <a:gd name="connsiteY1" fmla="*/ 0 h 1511301"/>
              <a:gd name="connsiteX2" fmla="*/ 1191330 w 2986590"/>
              <a:gd name="connsiteY2" fmla="*/ 0 h 1511301"/>
              <a:gd name="connsiteX3" fmla="*/ 2986590 w 2986590"/>
              <a:gd name="connsiteY3" fmla="*/ 0 h 1511301"/>
              <a:gd name="connsiteX4" fmla="*/ 2986590 w 2986590"/>
              <a:gd name="connsiteY4" fmla="*/ 1511301 h 1511301"/>
              <a:gd name="connsiteX5" fmla="*/ 1191330 w 2986590"/>
              <a:gd name="connsiteY5" fmla="*/ 1511301 h 1511301"/>
              <a:gd name="connsiteX6" fmla="*/ 399093 w 2986590"/>
              <a:gd name="connsiteY6" fmla="*/ 1511301 h 1511301"/>
              <a:gd name="connsiteX7" fmla="*/ 0 w 2986590"/>
              <a:gd name="connsiteY7" fmla="*/ 1511301 h 151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6590" h="1511301">
                <a:moveTo>
                  <a:pt x="697617" y="0"/>
                </a:moveTo>
                <a:lnTo>
                  <a:pt x="1096710" y="0"/>
                </a:lnTo>
                <a:lnTo>
                  <a:pt x="1191330" y="0"/>
                </a:lnTo>
                <a:lnTo>
                  <a:pt x="2986590" y="0"/>
                </a:lnTo>
                <a:lnTo>
                  <a:pt x="2986590" y="1511301"/>
                </a:lnTo>
                <a:lnTo>
                  <a:pt x="1191330" y="1511301"/>
                </a:lnTo>
                <a:lnTo>
                  <a:pt x="399093"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9" name="Content Placeholder 2">
            <a:extLst>
              <a:ext uri="{FF2B5EF4-FFF2-40B4-BE49-F238E27FC236}">
                <a16:creationId xmlns:a16="http://schemas.microsoft.com/office/drawing/2014/main" id="{76B7403B-9004-45B6-8E1E-B0766D0EA5F8}"/>
              </a:ext>
            </a:extLst>
          </p:cNvPr>
          <p:cNvGraphicFramePr>
            <a:graphicFrameLocks noGrp="1"/>
          </p:cNvGraphicFramePr>
          <p:nvPr>
            <p:ph idx="1"/>
            <p:extLst>
              <p:ext uri="{D42A27DB-BD31-4B8C-83A1-F6EECF244321}">
                <p14:modId xmlns:p14="http://schemas.microsoft.com/office/powerpoint/2010/main" val="1021738849"/>
              </p:ext>
            </p:extLst>
          </p:nvPr>
        </p:nvGraphicFramePr>
        <p:xfrm>
          <a:off x="235555" y="1858109"/>
          <a:ext cx="6454093" cy="47166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199836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6">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C10B9-8D96-42A5-9600-DE65D5483DB7}"/>
              </a:ext>
            </a:extLst>
          </p:cNvPr>
          <p:cNvSpPr>
            <a:spLocks noGrp="1"/>
          </p:cNvSpPr>
          <p:nvPr>
            <p:ph type="title"/>
          </p:nvPr>
        </p:nvSpPr>
        <p:spPr>
          <a:xfrm>
            <a:off x="838200" y="585216"/>
            <a:ext cx="10515600" cy="1325563"/>
          </a:xfrm>
        </p:spPr>
        <p:txBody>
          <a:bodyPr>
            <a:normAutofit/>
          </a:bodyPr>
          <a:lstStyle/>
          <a:p>
            <a:r>
              <a:rPr lang="en-US" b="1">
                <a:solidFill>
                  <a:schemeClr val="bg1"/>
                </a:solidFill>
                <a:cs typeface="Calibri Light"/>
              </a:rPr>
              <a:t>Visualizing the final Age Model Architecture</a:t>
            </a:r>
            <a:endParaRPr lang="en-US" b="1">
              <a:solidFill>
                <a:schemeClr val="bg1"/>
              </a:solidFill>
            </a:endParaRPr>
          </a:p>
        </p:txBody>
      </p:sp>
      <p:pic>
        <p:nvPicPr>
          <p:cNvPr id="7" name="Picture 7">
            <a:extLst>
              <a:ext uri="{FF2B5EF4-FFF2-40B4-BE49-F238E27FC236}">
                <a16:creationId xmlns:a16="http://schemas.microsoft.com/office/drawing/2014/main" id="{79ED6BE2-6E74-4B7B-A93A-A2B5E726D81B}"/>
              </a:ext>
            </a:extLst>
          </p:cNvPr>
          <p:cNvPicPr>
            <a:picLocks noChangeAspect="1"/>
          </p:cNvPicPr>
          <p:nvPr/>
        </p:nvPicPr>
        <p:blipFill rotWithShape="1">
          <a:blip r:embed="rId2"/>
          <a:srcRect t="9343" r="3" b="6210"/>
          <a:stretch/>
        </p:blipFill>
        <p:spPr>
          <a:xfrm>
            <a:off x="841248" y="2516777"/>
            <a:ext cx="6236208" cy="3660185"/>
          </a:xfrm>
          <a:prstGeom prst="rect">
            <a:avLst/>
          </a:prstGeom>
        </p:spPr>
      </p:pic>
      <p:sp>
        <p:nvSpPr>
          <p:cNvPr id="20" name="Content Placeholder 13">
            <a:extLst>
              <a:ext uri="{FF2B5EF4-FFF2-40B4-BE49-F238E27FC236}">
                <a16:creationId xmlns:a16="http://schemas.microsoft.com/office/drawing/2014/main" id="{EED3347E-FE5D-4E06-9376-7A03A26470CD}"/>
              </a:ext>
            </a:extLst>
          </p:cNvPr>
          <p:cNvSpPr>
            <a:spLocks noGrp="1"/>
          </p:cNvSpPr>
          <p:nvPr>
            <p:ph idx="1"/>
          </p:nvPr>
        </p:nvSpPr>
        <p:spPr>
          <a:xfrm>
            <a:off x="7546848" y="2516777"/>
            <a:ext cx="3803904" cy="3660185"/>
          </a:xfrm>
        </p:spPr>
        <p:txBody>
          <a:bodyPr anchor="ctr">
            <a:normAutofit/>
          </a:bodyPr>
          <a:lstStyle/>
          <a:p>
            <a:endParaRPr lang="en-US" sz="2200"/>
          </a:p>
        </p:txBody>
      </p:sp>
      <p:sp>
        <p:nvSpPr>
          <p:cNvPr id="8" name="Rectangle: Rounded Corners 7">
            <a:extLst>
              <a:ext uri="{FF2B5EF4-FFF2-40B4-BE49-F238E27FC236}">
                <a16:creationId xmlns:a16="http://schemas.microsoft.com/office/drawing/2014/main" id="{1DB9802A-089C-47B5-8F5C-D0185EF96312}"/>
              </a:ext>
            </a:extLst>
          </p:cNvPr>
          <p:cNvSpPr/>
          <p:nvPr/>
        </p:nvSpPr>
        <p:spPr>
          <a:xfrm>
            <a:off x="8081106" y="2708029"/>
            <a:ext cx="2471614" cy="2471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endParaRPr lang="en-US">
              <a:cs typeface="Calibri"/>
            </a:endParaRPr>
          </a:p>
          <a:p>
            <a:pPr algn="ctr">
              <a:spcAft>
                <a:spcPts val="600"/>
              </a:spcAft>
            </a:pPr>
            <a:endParaRPr lang="en-US">
              <a:cs typeface="Calibri"/>
            </a:endParaRPr>
          </a:p>
          <a:p>
            <a:pPr algn="ctr">
              <a:spcAft>
                <a:spcPts val="600"/>
              </a:spcAft>
            </a:pPr>
            <a:endParaRPr lang="en-US">
              <a:cs typeface="Calibri"/>
            </a:endParaRPr>
          </a:p>
          <a:p>
            <a:pPr algn="ctr">
              <a:spcAft>
                <a:spcPts val="600"/>
              </a:spcAft>
            </a:pPr>
            <a:r>
              <a:rPr lang="en-US" err="1">
                <a:cs typeface="Calibri"/>
              </a:rPr>
              <a:t>Softmax</a:t>
            </a:r>
            <a:r>
              <a:rPr lang="en-US">
                <a:cs typeface="Calibri"/>
              </a:rPr>
              <a:t>:- </a:t>
            </a:r>
            <a:r>
              <a:rPr lang="en-US">
                <a:ea typeface="+mn-lt"/>
                <a:cs typeface="+mn-lt"/>
              </a:rPr>
              <a:t>12 classes = </a:t>
            </a:r>
            <a:endParaRPr lang="en-US"/>
          </a:p>
          <a:p>
            <a:pPr algn="ctr">
              <a:spcAft>
                <a:spcPts val="600"/>
              </a:spcAft>
            </a:pPr>
            <a:r>
              <a:rPr lang="en-US">
                <a:ea typeface="+mn-lt"/>
                <a:cs typeface="+mn-lt"/>
              </a:rPr>
              <a:t>["0-2","3-5","6-10","11-15","16-20","21-25","26-30","31-35","36-40","41-50","51-59","&gt;=60"]</a:t>
            </a:r>
            <a:endParaRPr lang="en-US">
              <a:cs typeface="Calibri"/>
            </a:endParaRPr>
          </a:p>
          <a:p>
            <a:pPr algn="ctr">
              <a:spcAft>
                <a:spcPts val="600"/>
              </a:spcAft>
            </a:pPr>
            <a:endParaRPr lang="en-US">
              <a:cs typeface="Calibri"/>
            </a:endParaRPr>
          </a:p>
          <a:p>
            <a:pPr algn="ctr">
              <a:spcAft>
                <a:spcPts val="600"/>
              </a:spcAft>
            </a:pPr>
            <a:endParaRPr lang="en-US">
              <a:cs typeface="Calibri"/>
            </a:endParaRPr>
          </a:p>
          <a:p>
            <a:pPr algn="ctr">
              <a:spcAft>
                <a:spcPts val="600"/>
              </a:spcAft>
            </a:pPr>
            <a:endParaRPr lang="en-US">
              <a:cs typeface="Calibri"/>
            </a:endParaRPr>
          </a:p>
        </p:txBody>
      </p:sp>
      <p:cxnSp>
        <p:nvCxnSpPr>
          <p:cNvPr id="10" name="Straight Arrow Connector 9">
            <a:extLst>
              <a:ext uri="{FF2B5EF4-FFF2-40B4-BE49-F238E27FC236}">
                <a16:creationId xmlns:a16="http://schemas.microsoft.com/office/drawing/2014/main" id="{06E22F90-48CA-4E79-81B7-7577BCA0BEFA}"/>
              </a:ext>
            </a:extLst>
          </p:cNvPr>
          <p:cNvCxnSpPr/>
          <p:nvPr/>
        </p:nvCxnSpPr>
        <p:spPr>
          <a:xfrm flipV="1">
            <a:off x="7309339" y="3895968"/>
            <a:ext cx="767862" cy="39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13532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B19D-A46C-4A9B-A389-7881946D9946}"/>
              </a:ext>
            </a:extLst>
          </p:cNvPr>
          <p:cNvSpPr>
            <a:spLocks noGrp="1"/>
          </p:cNvSpPr>
          <p:nvPr>
            <p:ph type="title"/>
          </p:nvPr>
        </p:nvSpPr>
        <p:spPr>
          <a:xfrm>
            <a:off x="214924" y="2245809"/>
            <a:ext cx="11488614" cy="1564716"/>
          </a:xfrm>
        </p:spPr>
        <p:txBody>
          <a:bodyPr vert="horz" lIns="91440" tIns="45720" rIns="91440" bIns="45720" rtlCol="0" anchor="b">
            <a:normAutofit/>
          </a:bodyPr>
          <a:lstStyle/>
          <a:p>
            <a:pPr algn="ctr"/>
            <a:r>
              <a:rPr lang="en-US" sz="4800"/>
              <a:t>Demonstration</a:t>
            </a:r>
            <a:endParaRPr lang="en-US">
              <a:cs typeface="Calibri Light" panose="020F0302020204030204"/>
            </a:endParaRPr>
          </a:p>
        </p:txBody>
      </p:sp>
      <p:sp>
        <p:nvSpPr>
          <p:cNvPr id="25"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Freeform: Shape 28">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31"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0694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7" y="321731"/>
            <a:ext cx="4142096" cy="6213425"/>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2D1BB3-42EC-48F9-8A99-C62709AE9DAC}"/>
              </a:ext>
            </a:extLst>
          </p:cNvPr>
          <p:cNvSpPr>
            <a:spLocks noGrp="1"/>
          </p:cNvSpPr>
          <p:nvPr>
            <p:ph type="title"/>
          </p:nvPr>
        </p:nvSpPr>
        <p:spPr>
          <a:xfrm>
            <a:off x="524256" y="583616"/>
            <a:ext cx="3722141" cy="5520579"/>
          </a:xfrm>
        </p:spPr>
        <p:txBody>
          <a:bodyPr>
            <a:normAutofit/>
          </a:bodyPr>
          <a:lstStyle/>
          <a:p>
            <a:r>
              <a:rPr lang="en-US">
                <a:solidFill>
                  <a:srgbClr val="FFFFFF"/>
                </a:solidFill>
                <a:ea typeface="+mj-lt"/>
                <a:cs typeface="+mj-lt"/>
              </a:rPr>
              <a:t>Demonstration using Deep Face Libraries</a:t>
            </a:r>
            <a:endParaRPr lang="en-US">
              <a:solidFill>
                <a:srgbClr val="FFFFFF"/>
              </a:solidFill>
            </a:endParaRPr>
          </a:p>
        </p:txBody>
      </p:sp>
      <p:sp>
        <p:nvSpPr>
          <p:cNvPr id="11" name="Rectangle 1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503" y="321732"/>
            <a:ext cx="7240765"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9192D0CD-067A-40C9-9E06-E0CC43875ACA}"/>
              </a:ext>
            </a:extLst>
          </p:cNvPr>
          <p:cNvGraphicFramePr>
            <a:graphicFrameLocks noGrp="1"/>
          </p:cNvGraphicFramePr>
          <p:nvPr>
            <p:ph idx="1"/>
            <p:extLst>
              <p:ext uri="{D42A27DB-BD31-4B8C-83A1-F6EECF244321}">
                <p14:modId xmlns:p14="http://schemas.microsoft.com/office/powerpoint/2010/main" val="3529004512"/>
              </p:ext>
            </p:extLst>
          </p:nvPr>
        </p:nvGraphicFramePr>
        <p:xfrm>
          <a:off x="4933950" y="584200"/>
          <a:ext cx="6594475" cy="5519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5067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C05F-5274-404B-ACFF-328ACCDF906F}"/>
              </a:ext>
            </a:extLst>
          </p:cNvPr>
          <p:cNvSpPr>
            <a:spLocks noGrp="1"/>
          </p:cNvSpPr>
          <p:nvPr>
            <p:ph type="title"/>
          </p:nvPr>
        </p:nvSpPr>
        <p:spPr>
          <a:xfrm>
            <a:off x="838200" y="296740"/>
            <a:ext cx="10515600" cy="1325563"/>
          </a:xfrm>
        </p:spPr>
        <p:txBody>
          <a:bodyPr/>
          <a:lstStyle/>
          <a:p>
            <a:r>
              <a:rPr lang="en-US">
                <a:cs typeface="Calibri Light"/>
              </a:rPr>
              <a:t>Sample Detection Results</a:t>
            </a:r>
            <a:endParaRPr lang="en-US"/>
          </a:p>
        </p:txBody>
      </p:sp>
      <p:pic>
        <p:nvPicPr>
          <p:cNvPr id="7" name="Picture 7" descr="A close up of a mans face&#10;&#10;Description generated with very high confidence">
            <a:extLst>
              <a:ext uri="{FF2B5EF4-FFF2-40B4-BE49-F238E27FC236}">
                <a16:creationId xmlns:a16="http://schemas.microsoft.com/office/drawing/2014/main" id="{A5D25643-5FAB-4DA3-AEC1-5E118FDB013C}"/>
              </a:ext>
            </a:extLst>
          </p:cNvPr>
          <p:cNvPicPr>
            <a:picLocks noGrp="1" noChangeAspect="1"/>
          </p:cNvPicPr>
          <p:nvPr>
            <p:ph idx="1"/>
          </p:nvPr>
        </p:nvPicPr>
        <p:blipFill>
          <a:blip r:embed="rId2"/>
          <a:stretch>
            <a:fillRect/>
          </a:stretch>
        </p:blipFill>
        <p:spPr>
          <a:xfrm>
            <a:off x="882040" y="1664861"/>
            <a:ext cx="2661385" cy="3539636"/>
          </a:xfrm>
        </p:spPr>
      </p:pic>
      <p:pic>
        <p:nvPicPr>
          <p:cNvPr id="10" name="Picture 10" descr="A person taking a selfie&#10;&#10;Description generated with high confidence">
            <a:extLst>
              <a:ext uri="{FF2B5EF4-FFF2-40B4-BE49-F238E27FC236}">
                <a16:creationId xmlns:a16="http://schemas.microsoft.com/office/drawing/2014/main" id="{06A129FE-C20E-4F76-BE10-5D89E270D239}"/>
              </a:ext>
            </a:extLst>
          </p:cNvPr>
          <p:cNvPicPr>
            <a:picLocks noChangeAspect="1"/>
          </p:cNvPicPr>
          <p:nvPr/>
        </p:nvPicPr>
        <p:blipFill>
          <a:blip r:embed="rId3"/>
          <a:stretch>
            <a:fillRect/>
          </a:stretch>
        </p:blipFill>
        <p:spPr>
          <a:xfrm>
            <a:off x="8964246" y="1650695"/>
            <a:ext cx="2538047" cy="3507763"/>
          </a:xfrm>
          <a:prstGeom prst="rect">
            <a:avLst/>
          </a:prstGeom>
        </p:spPr>
      </p:pic>
      <p:pic>
        <p:nvPicPr>
          <p:cNvPr id="11" name="Picture 11" descr="A screen shot of a person&#10;&#10;Description generated with very high confidence">
            <a:extLst>
              <a:ext uri="{FF2B5EF4-FFF2-40B4-BE49-F238E27FC236}">
                <a16:creationId xmlns:a16="http://schemas.microsoft.com/office/drawing/2014/main" id="{B965ACD5-5B8E-4985-9AAF-B943553B9C46}"/>
              </a:ext>
            </a:extLst>
          </p:cNvPr>
          <p:cNvPicPr>
            <a:picLocks noChangeAspect="1"/>
          </p:cNvPicPr>
          <p:nvPr/>
        </p:nvPicPr>
        <p:blipFill>
          <a:blip r:embed="rId4"/>
          <a:stretch>
            <a:fillRect/>
          </a:stretch>
        </p:blipFill>
        <p:spPr>
          <a:xfrm>
            <a:off x="3434861" y="1649495"/>
            <a:ext cx="2518509" cy="3441779"/>
          </a:xfrm>
          <a:prstGeom prst="rect">
            <a:avLst/>
          </a:prstGeom>
        </p:spPr>
      </p:pic>
      <p:pic>
        <p:nvPicPr>
          <p:cNvPr id="13" name="Picture 13" descr="A person posing for the camera&#10;&#10;Description generated with very high confidence">
            <a:extLst>
              <a:ext uri="{FF2B5EF4-FFF2-40B4-BE49-F238E27FC236}">
                <a16:creationId xmlns:a16="http://schemas.microsoft.com/office/drawing/2014/main" id="{D1FB3105-FA08-4207-A3B1-5D2FB6DD4D7D}"/>
              </a:ext>
            </a:extLst>
          </p:cNvPr>
          <p:cNvPicPr>
            <a:picLocks noChangeAspect="1"/>
          </p:cNvPicPr>
          <p:nvPr/>
        </p:nvPicPr>
        <p:blipFill>
          <a:blip r:embed="rId5"/>
          <a:stretch>
            <a:fillRect/>
          </a:stretch>
        </p:blipFill>
        <p:spPr>
          <a:xfrm>
            <a:off x="6228861" y="1649166"/>
            <a:ext cx="2645508" cy="3510821"/>
          </a:xfrm>
          <a:prstGeom prst="rect">
            <a:avLst/>
          </a:prstGeom>
        </p:spPr>
      </p:pic>
    </p:spTree>
    <p:extLst>
      <p:ext uri="{BB962C8B-B14F-4D97-AF65-F5344CB8AC3E}">
        <p14:creationId xmlns:p14="http://schemas.microsoft.com/office/powerpoint/2010/main" val="1276263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B19D-A46C-4A9B-A389-7881946D9946}"/>
              </a:ext>
            </a:extLst>
          </p:cNvPr>
          <p:cNvSpPr>
            <a:spLocks noGrp="1"/>
          </p:cNvSpPr>
          <p:nvPr>
            <p:ph type="title"/>
          </p:nvPr>
        </p:nvSpPr>
        <p:spPr>
          <a:xfrm>
            <a:off x="214924" y="2245809"/>
            <a:ext cx="11488614" cy="1564716"/>
          </a:xfrm>
        </p:spPr>
        <p:txBody>
          <a:bodyPr vert="horz" lIns="91440" tIns="45720" rIns="91440" bIns="45720" rtlCol="0" anchor="b">
            <a:normAutofit/>
          </a:bodyPr>
          <a:lstStyle/>
          <a:p>
            <a:pPr algn="ctr"/>
            <a:r>
              <a:rPr lang="en-US" sz="4800"/>
              <a:t>Future Work</a:t>
            </a:r>
            <a:endParaRPr lang="en-US"/>
          </a:p>
        </p:txBody>
      </p:sp>
      <p:sp>
        <p:nvSpPr>
          <p:cNvPr id="25"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Freeform: Shape 28">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31"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8686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9FB19D-A46C-4A9B-A389-7881946D9946}"/>
              </a:ext>
            </a:extLst>
          </p:cNvPr>
          <p:cNvSpPr>
            <a:spLocks noGrp="1"/>
          </p:cNvSpPr>
          <p:nvPr>
            <p:ph type="title"/>
          </p:nvPr>
        </p:nvSpPr>
        <p:spPr>
          <a:xfrm>
            <a:off x="438912" y="859536"/>
            <a:ext cx="4837176" cy="1243584"/>
          </a:xfrm>
        </p:spPr>
        <p:txBody>
          <a:bodyPr>
            <a:normAutofit/>
          </a:bodyPr>
          <a:lstStyle/>
          <a:p>
            <a:r>
              <a:rPr lang="en-US" sz="3400">
                <a:cs typeface="Calibri Light"/>
              </a:rPr>
              <a:t>Face mask using OpenCV</a:t>
            </a:r>
          </a:p>
        </p:txBody>
      </p:sp>
      <p:sp>
        <p:nvSpPr>
          <p:cNvPr id="32" name="Rectangle 31">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1D41092-0DE7-4F9A-88D5-A06EFE510370}"/>
              </a:ext>
            </a:extLst>
          </p:cNvPr>
          <p:cNvSpPr>
            <a:spLocks noGrp="1"/>
          </p:cNvSpPr>
          <p:nvPr>
            <p:ph idx="1"/>
          </p:nvPr>
        </p:nvSpPr>
        <p:spPr>
          <a:xfrm>
            <a:off x="438912" y="2514600"/>
            <a:ext cx="4837176" cy="3666744"/>
          </a:xfrm>
        </p:spPr>
        <p:txBody>
          <a:bodyPr vert="horz" lIns="91440" tIns="45720" rIns="91440" bIns="45720" rtlCol="0" anchor="t">
            <a:normAutofit/>
          </a:bodyPr>
          <a:lstStyle/>
          <a:p>
            <a:r>
              <a:rPr lang="en-US" sz="1800">
                <a:ea typeface="+mn-lt"/>
                <a:cs typeface="+mn-lt"/>
              </a:rPr>
              <a:t>Data Pre-Processing</a:t>
            </a:r>
          </a:p>
          <a:p>
            <a:pPr lvl="1"/>
            <a:r>
              <a:rPr lang="en-US" sz="1800">
                <a:ea typeface="+mn-lt"/>
                <a:cs typeface="+mn-lt"/>
              </a:rPr>
              <a:t>Created a method through which we were able to identify 50+ face contour points</a:t>
            </a:r>
          </a:p>
          <a:p>
            <a:pPr lvl="1"/>
            <a:r>
              <a:rPr lang="en-US" sz="1800">
                <a:cs typeface="Calibri"/>
              </a:rPr>
              <a:t>Based on the detection overlaid a face mask using CV2 which overlapped the facemask on live camera</a:t>
            </a:r>
            <a:endParaRPr lang="en-US" sz="1800"/>
          </a:p>
          <a:p>
            <a:pPr lvl="1"/>
            <a:r>
              <a:rPr lang="en-US" sz="1800">
                <a:ea typeface="+mn-lt"/>
                <a:cs typeface="+mn-lt"/>
              </a:rPr>
              <a:t>Created a dataset of people with facemask and without face mask</a:t>
            </a:r>
          </a:p>
          <a:p>
            <a:pPr lvl="1"/>
            <a:r>
              <a:rPr lang="en-US" sz="1800">
                <a:ea typeface="+mn-lt"/>
                <a:cs typeface="+mn-lt"/>
              </a:rPr>
              <a:t>Ran a classification model on the face mask detection using CNN</a:t>
            </a:r>
          </a:p>
          <a:p>
            <a:r>
              <a:rPr lang="en-US" sz="1800">
                <a:ea typeface="+mn-lt"/>
                <a:cs typeface="+mn-lt"/>
              </a:rPr>
              <a:t>Train Accuracy :-100%</a:t>
            </a:r>
          </a:p>
          <a:p>
            <a:r>
              <a:rPr lang="en-US" sz="1800">
                <a:ea typeface="+mn-lt"/>
                <a:cs typeface="+mn-lt"/>
              </a:rPr>
              <a:t>Test Accuracy:- 99.9%</a:t>
            </a:r>
            <a:endParaRPr lang="en-US" sz="1800"/>
          </a:p>
        </p:txBody>
      </p:sp>
      <p:pic>
        <p:nvPicPr>
          <p:cNvPr id="5" name="Picture 7" descr="A picture containing person, indoor, table, sitting&#10;&#10;Description generated with very high confidence">
            <a:extLst>
              <a:ext uri="{FF2B5EF4-FFF2-40B4-BE49-F238E27FC236}">
                <a16:creationId xmlns:a16="http://schemas.microsoft.com/office/drawing/2014/main" id="{9ADE29C9-E3B6-4A8E-9374-7328D26D1C77}"/>
              </a:ext>
            </a:extLst>
          </p:cNvPr>
          <p:cNvPicPr>
            <a:picLocks noChangeAspect="1"/>
          </p:cNvPicPr>
          <p:nvPr/>
        </p:nvPicPr>
        <p:blipFill rotWithShape="1">
          <a:blip r:embed="rId3"/>
          <a:srcRect l="32319" r="19772"/>
          <a:stretch/>
        </p:blipFill>
        <p:spPr>
          <a:xfrm>
            <a:off x="6960906" y="472918"/>
            <a:ext cx="1807079" cy="2112264"/>
          </a:xfrm>
          <a:prstGeom prst="rect">
            <a:avLst/>
          </a:prstGeom>
        </p:spPr>
      </p:pic>
      <p:pic>
        <p:nvPicPr>
          <p:cNvPr id="8" name="Picture 8" descr="A picture containing person, indoor, toothbrush, teeth&#10;&#10;Description generated with very high confidence">
            <a:extLst>
              <a:ext uri="{FF2B5EF4-FFF2-40B4-BE49-F238E27FC236}">
                <a16:creationId xmlns:a16="http://schemas.microsoft.com/office/drawing/2014/main" id="{7F560425-5498-4573-B76B-A7C949E6570B}"/>
              </a:ext>
            </a:extLst>
          </p:cNvPr>
          <p:cNvPicPr>
            <a:picLocks noChangeAspect="1"/>
          </p:cNvPicPr>
          <p:nvPr/>
        </p:nvPicPr>
        <p:blipFill rotWithShape="1">
          <a:blip r:embed="rId4"/>
          <a:srcRect l="30418" t="582" r="18251" b="685"/>
          <a:stretch/>
        </p:blipFill>
        <p:spPr>
          <a:xfrm>
            <a:off x="9634736" y="470330"/>
            <a:ext cx="2021236" cy="2121869"/>
          </a:xfrm>
          <a:prstGeom prst="rect">
            <a:avLst/>
          </a:prstGeom>
        </p:spPr>
      </p:pic>
      <p:sp>
        <p:nvSpPr>
          <p:cNvPr id="6" name="TextBox 5">
            <a:extLst>
              <a:ext uri="{FF2B5EF4-FFF2-40B4-BE49-F238E27FC236}">
                <a16:creationId xmlns:a16="http://schemas.microsoft.com/office/drawing/2014/main" id="{5432C06E-6526-4870-B67B-40801B3639AE}"/>
              </a:ext>
            </a:extLst>
          </p:cNvPr>
          <p:cNvSpPr txBox="1"/>
          <p:nvPr/>
        </p:nvSpPr>
        <p:spPr>
          <a:xfrm>
            <a:off x="6648537" y="5856024"/>
            <a:ext cx="543054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5"/>
              </a:rPr>
              <a:t>https://www.youtube.com/watch?time_continue=8&amp;v=pHmSubIbK2U&amp;feature=emb_logo</a:t>
            </a:r>
            <a:endParaRPr lang="en-US"/>
          </a:p>
        </p:txBody>
      </p:sp>
      <p:pic>
        <p:nvPicPr>
          <p:cNvPr id="7" name="Picture 9">
            <a:hlinkClick r:id="" action="ppaction://media"/>
            <a:extLst>
              <a:ext uri="{FF2B5EF4-FFF2-40B4-BE49-F238E27FC236}">
                <a16:creationId xmlns:a16="http://schemas.microsoft.com/office/drawing/2014/main" id="{9D89634C-BE1F-4DD1-B462-9CDB7B06C1B1}"/>
              </a:ext>
            </a:extLst>
          </p:cNvPr>
          <p:cNvPicPr>
            <a:picLocks noRot="1" noChangeAspect="1"/>
          </p:cNvPicPr>
          <p:nvPr>
            <a:videoFile r:link="rId1"/>
          </p:nvPr>
        </p:nvPicPr>
        <p:blipFill>
          <a:blip r:embed="rId6"/>
          <a:stretch>
            <a:fillRect/>
          </a:stretch>
        </p:blipFill>
        <p:spPr>
          <a:xfrm>
            <a:off x="7370716" y="2855543"/>
            <a:ext cx="4029206" cy="2759640"/>
          </a:xfrm>
          <a:prstGeom prst="rect">
            <a:avLst/>
          </a:prstGeom>
        </p:spPr>
      </p:pic>
    </p:spTree>
    <p:extLst>
      <p:ext uri="{BB962C8B-B14F-4D97-AF65-F5344CB8AC3E}">
        <p14:creationId xmlns:p14="http://schemas.microsoft.com/office/powerpoint/2010/main" val="1949869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Freeform: Shape 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9FB19D-A46C-4A9B-A389-7881946D9946}"/>
              </a:ext>
            </a:extLst>
          </p:cNvPr>
          <p:cNvSpPr>
            <a:spLocks noGrp="1"/>
          </p:cNvSpPr>
          <p:nvPr>
            <p:ph type="title"/>
          </p:nvPr>
        </p:nvSpPr>
        <p:spPr>
          <a:xfrm>
            <a:off x="863029" y="1012004"/>
            <a:ext cx="3416158" cy="4795408"/>
          </a:xfrm>
        </p:spPr>
        <p:txBody>
          <a:bodyPr>
            <a:normAutofit/>
          </a:bodyPr>
          <a:lstStyle/>
          <a:p>
            <a:r>
              <a:rPr lang="en-US">
                <a:solidFill>
                  <a:srgbClr val="FFFFFF"/>
                </a:solidFill>
              </a:rPr>
              <a:t>Future Work</a:t>
            </a:r>
            <a:endParaRPr lang="en-US">
              <a:solidFill>
                <a:srgbClr val="FFFFFF"/>
              </a:solidFill>
              <a:cs typeface="Calibri Light"/>
            </a:endParaRPr>
          </a:p>
        </p:txBody>
      </p:sp>
      <p:graphicFrame>
        <p:nvGraphicFramePr>
          <p:cNvPr id="7" name="Content Placeholder 2">
            <a:extLst>
              <a:ext uri="{FF2B5EF4-FFF2-40B4-BE49-F238E27FC236}">
                <a16:creationId xmlns:a16="http://schemas.microsoft.com/office/drawing/2014/main" id="{A5F44FD0-5C88-4294-B098-2D1F2781A26A}"/>
              </a:ext>
            </a:extLst>
          </p:cNvPr>
          <p:cNvGraphicFramePr>
            <a:graphicFrameLocks noGrp="1"/>
          </p:cNvGraphicFramePr>
          <p:nvPr>
            <p:ph idx="1"/>
            <p:extLst>
              <p:ext uri="{D42A27DB-BD31-4B8C-83A1-F6EECF244321}">
                <p14:modId xmlns:p14="http://schemas.microsoft.com/office/powerpoint/2010/main" val="105548753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79" name="Graphic 379" descr="Alien Face">
            <a:extLst>
              <a:ext uri="{FF2B5EF4-FFF2-40B4-BE49-F238E27FC236}">
                <a16:creationId xmlns:a16="http://schemas.microsoft.com/office/drawing/2014/main" id="{F55DDBD2-09E1-452F-8DEE-FEBF5607BC4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28247" y="5277853"/>
            <a:ext cx="914400" cy="914400"/>
          </a:xfrm>
          <a:prstGeom prst="rect">
            <a:avLst/>
          </a:prstGeom>
        </p:spPr>
      </p:pic>
    </p:spTree>
    <p:extLst>
      <p:ext uri="{BB962C8B-B14F-4D97-AF65-F5344CB8AC3E}">
        <p14:creationId xmlns:p14="http://schemas.microsoft.com/office/powerpoint/2010/main" val="101773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B19D-A46C-4A9B-A389-7881946D9946}"/>
              </a:ext>
            </a:extLst>
          </p:cNvPr>
          <p:cNvSpPr>
            <a:spLocks noGrp="1"/>
          </p:cNvSpPr>
          <p:nvPr>
            <p:ph type="title"/>
          </p:nvPr>
        </p:nvSpPr>
        <p:spPr>
          <a:xfrm>
            <a:off x="214924" y="2245809"/>
            <a:ext cx="11488614" cy="1564716"/>
          </a:xfrm>
        </p:spPr>
        <p:txBody>
          <a:bodyPr vert="horz" lIns="91440" tIns="45720" rIns="91440" bIns="45720" rtlCol="0" anchor="b">
            <a:normAutofit/>
          </a:bodyPr>
          <a:lstStyle/>
          <a:p>
            <a:pPr algn="ctr"/>
            <a:r>
              <a:rPr lang="en-US" sz="4800"/>
              <a:t>References</a:t>
            </a:r>
            <a:endParaRPr lang="en-US"/>
          </a:p>
        </p:txBody>
      </p:sp>
      <p:sp>
        <p:nvSpPr>
          <p:cNvPr id="25"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Freeform: Shape 28">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31"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0313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BF06A5-4173-45DE-87B1-0791E098A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D07634-F7BE-4552-8232-C28329B73AC2}"/>
              </a:ext>
            </a:extLst>
          </p:cNvPr>
          <p:cNvPicPr>
            <a:picLocks noChangeAspect="1"/>
          </p:cNvPicPr>
          <p:nvPr/>
        </p:nvPicPr>
        <p:blipFill rotWithShape="1">
          <a:blip r:embed="rId2"/>
          <a:srcRect l="35622" r="5" b="5"/>
          <a:stretch/>
        </p:blipFill>
        <p:spPr>
          <a:xfrm>
            <a:off x="6728728" y="1690688"/>
            <a:ext cx="5463273" cy="5167312"/>
          </a:xfrm>
          <a:custGeom>
            <a:avLst/>
            <a:gdLst/>
            <a:ahLst/>
            <a:cxnLst/>
            <a:rect l="l" t="t" r="r" b="b"/>
            <a:pathLst>
              <a:path w="5463273" h="5167312">
                <a:moveTo>
                  <a:pt x="2391664" y="0"/>
                </a:moveTo>
                <a:lnTo>
                  <a:pt x="2729598" y="0"/>
                </a:lnTo>
                <a:lnTo>
                  <a:pt x="3668014" y="0"/>
                </a:lnTo>
                <a:lnTo>
                  <a:pt x="5463273" y="0"/>
                </a:lnTo>
                <a:lnTo>
                  <a:pt x="5463273" y="5167310"/>
                </a:lnTo>
                <a:lnTo>
                  <a:pt x="3668014" y="5167310"/>
                </a:lnTo>
                <a:lnTo>
                  <a:pt x="3668014" y="5167312"/>
                </a:lnTo>
                <a:lnTo>
                  <a:pt x="0" y="5167312"/>
                </a:lnTo>
                <a:lnTo>
                  <a:pt x="2393879" y="952"/>
                </a:lnTo>
                <a:lnTo>
                  <a:pt x="2391664" y="952"/>
                </a:lnTo>
                <a:close/>
              </a:path>
            </a:pathLst>
          </a:custGeom>
        </p:spPr>
      </p:pic>
      <p:sp>
        <p:nvSpPr>
          <p:cNvPr id="11" name="Freeform: Shape 10">
            <a:extLst>
              <a:ext uri="{FF2B5EF4-FFF2-40B4-BE49-F238E27FC236}">
                <a16:creationId xmlns:a16="http://schemas.microsoft.com/office/drawing/2014/main" id="{581DAA37-DAFB-47C9-9EE7-11C030BEC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0688"/>
            <a:ext cx="8958061" cy="5167312"/>
          </a:xfrm>
          <a:custGeom>
            <a:avLst/>
            <a:gdLst>
              <a:gd name="connsiteX0" fmla="*/ 0 w 8958061"/>
              <a:gd name="connsiteY0" fmla="*/ 0 h 5167312"/>
              <a:gd name="connsiteX1" fmla="*/ 7885684 w 8958061"/>
              <a:gd name="connsiteY1" fmla="*/ 0 h 5167312"/>
              <a:gd name="connsiteX2" fmla="*/ 7884964 w 8958061"/>
              <a:gd name="connsiteY2" fmla="*/ 952 h 5167312"/>
              <a:gd name="connsiteX3" fmla="*/ 8958061 w 8958061"/>
              <a:gd name="connsiteY3" fmla="*/ 952 h 5167312"/>
              <a:gd name="connsiteX4" fmla="*/ 6564182 w 8958061"/>
              <a:gd name="connsiteY4" fmla="*/ 5167312 h 5167312"/>
              <a:gd name="connsiteX5" fmla="*/ 3026607 w 8958061"/>
              <a:gd name="connsiteY5" fmla="*/ 5167312 h 5167312"/>
              <a:gd name="connsiteX6" fmla="*/ 3026607 w 8958061"/>
              <a:gd name="connsiteY6" fmla="*/ 5166360 h 5167312"/>
              <a:gd name="connsiteX7" fmla="*/ 0 w 8958061"/>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58061" h="5167312">
                <a:moveTo>
                  <a:pt x="0" y="0"/>
                </a:moveTo>
                <a:lnTo>
                  <a:pt x="7885684" y="0"/>
                </a:lnTo>
                <a:lnTo>
                  <a:pt x="7884964" y="952"/>
                </a:lnTo>
                <a:lnTo>
                  <a:pt x="8958061" y="952"/>
                </a:lnTo>
                <a:lnTo>
                  <a:pt x="6564182" y="5167312"/>
                </a:lnTo>
                <a:lnTo>
                  <a:pt x="3026607" y="5167312"/>
                </a:lnTo>
                <a:lnTo>
                  <a:pt x="3026607"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ADA0A9A-B3F1-40E7-A5AF-B4D014371C15}"/>
              </a:ext>
            </a:extLst>
          </p:cNvPr>
          <p:cNvSpPr>
            <a:spLocks noGrp="1"/>
          </p:cNvSpPr>
          <p:nvPr>
            <p:ph type="title"/>
          </p:nvPr>
        </p:nvSpPr>
        <p:spPr>
          <a:xfrm>
            <a:off x="841248" y="365759"/>
            <a:ext cx="7769352" cy="1325880"/>
          </a:xfrm>
        </p:spPr>
        <p:txBody>
          <a:bodyPr anchor="ctr">
            <a:normAutofit/>
          </a:bodyPr>
          <a:lstStyle/>
          <a:p>
            <a:r>
              <a:rPr lang="en-US" b="1">
                <a:solidFill>
                  <a:schemeClr val="bg1"/>
                </a:solidFill>
                <a:cs typeface="Calibri Light"/>
              </a:rPr>
              <a:t>References</a:t>
            </a:r>
          </a:p>
        </p:txBody>
      </p:sp>
      <p:sp>
        <p:nvSpPr>
          <p:cNvPr id="13" name="Freeform: Shape 12">
            <a:extLst>
              <a:ext uri="{FF2B5EF4-FFF2-40B4-BE49-F238E27FC236}">
                <a16:creationId xmlns:a16="http://schemas.microsoft.com/office/drawing/2014/main" id="{F4CBD955-7E14-485C-919F-EC1D1B9B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5410" y="2"/>
            <a:ext cx="2986590" cy="1511301"/>
          </a:xfrm>
          <a:custGeom>
            <a:avLst/>
            <a:gdLst>
              <a:gd name="connsiteX0" fmla="*/ 697617 w 2986590"/>
              <a:gd name="connsiteY0" fmla="*/ 0 h 1511301"/>
              <a:gd name="connsiteX1" fmla="*/ 1096710 w 2986590"/>
              <a:gd name="connsiteY1" fmla="*/ 0 h 1511301"/>
              <a:gd name="connsiteX2" fmla="*/ 1191330 w 2986590"/>
              <a:gd name="connsiteY2" fmla="*/ 0 h 1511301"/>
              <a:gd name="connsiteX3" fmla="*/ 2986590 w 2986590"/>
              <a:gd name="connsiteY3" fmla="*/ 0 h 1511301"/>
              <a:gd name="connsiteX4" fmla="*/ 2986590 w 2986590"/>
              <a:gd name="connsiteY4" fmla="*/ 1511301 h 1511301"/>
              <a:gd name="connsiteX5" fmla="*/ 1191330 w 2986590"/>
              <a:gd name="connsiteY5" fmla="*/ 1511301 h 1511301"/>
              <a:gd name="connsiteX6" fmla="*/ 399093 w 2986590"/>
              <a:gd name="connsiteY6" fmla="*/ 1511301 h 1511301"/>
              <a:gd name="connsiteX7" fmla="*/ 0 w 2986590"/>
              <a:gd name="connsiteY7" fmla="*/ 1511301 h 151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6590" h="1511301">
                <a:moveTo>
                  <a:pt x="697617" y="0"/>
                </a:moveTo>
                <a:lnTo>
                  <a:pt x="1096710" y="0"/>
                </a:lnTo>
                <a:lnTo>
                  <a:pt x="1191330" y="0"/>
                </a:lnTo>
                <a:lnTo>
                  <a:pt x="2986590" y="0"/>
                </a:lnTo>
                <a:lnTo>
                  <a:pt x="2986590" y="1511301"/>
                </a:lnTo>
                <a:lnTo>
                  <a:pt x="1191330" y="1511301"/>
                </a:lnTo>
                <a:lnTo>
                  <a:pt x="399093"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AF2A4C2-83D6-40AD-8F2A-3BCA14BD88A5}"/>
              </a:ext>
            </a:extLst>
          </p:cNvPr>
          <p:cNvSpPr>
            <a:spLocks noGrp="1"/>
          </p:cNvSpPr>
          <p:nvPr>
            <p:ph idx="1"/>
          </p:nvPr>
        </p:nvSpPr>
        <p:spPr>
          <a:xfrm>
            <a:off x="841248" y="2209800"/>
            <a:ext cx="5887479" cy="4010025"/>
          </a:xfrm>
        </p:spPr>
        <p:txBody>
          <a:bodyPr vert="horz" lIns="91440" tIns="45720" rIns="91440" bIns="45720" rtlCol="0" anchor="t">
            <a:normAutofit/>
          </a:bodyPr>
          <a:lstStyle/>
          <a:p>
            <a:r>
              <a:rPr lang="en-US" sz="2000">
                <a:solidFill>
                  <a:srgbClr val="FFFFFF"/>
                </a:solidFill>
                <a:ea typeface="+mn-lt"/>
                <a:cs typeface="+mn-lt"/>
                <a:hlinkClick r:id="rId3"/>
              </a:rPr>
              <a:t>https://susanqq.github.io/UTKFace/</a:t>
            </a:r>
            <a:endParaRPr lang="en-US"/>
          </a:p>
          <a:p>
            <a:r>
              <a:rPr lang="en-US" sz="2000">
                <a:solidFill>
                  <a:srgbClr val="FFFFFF"/>
                </a:solidFill>
                <a:ea typeface="+mn-lt"/>
                <a:cs typeface="+mn-lt"/>
                <a:hlinkClick r:id="rId4"/>
              </a:rPr>
              <a:t>https://modelzoo.co/</a:t>
            </a:r>
            <a:endParaRPr lang="en-US" sz="2000">
              <a:solidFill>
                <a:srgbClr val="FFFFFF"/>
              </a:solidFill>
              <a:cs typeface="Calibri"/>
            </a:endParaRPr>
          </a:p>
          <a:p>
            <a:r>
              <a:rPr lang="en-US" sz="2000">
                <a:solidFill>
                  <a:srgbClr val="FFFFFF"/>
                </a:solidFill>
                <a:cs typeface="Calibri"/>
                <a:hlinkClick r:id="rId5"/>
              </a:rPr>
              <a:t>https://pypi.org/project/deepface/</a:t>
            </a:r>
          </a:p>
          <a:p>
            <a:r>
              <a:rPr lang="en-US" sz="2000">
                <a:solidFill>
                  <a:srgbClr val="FFFFFF"/>
                </a:solidFill>
                <a:ea typeface="+mn-lt"/>
                <a:cs typeface="+mn-lt"/>
                <a:hlinkClick r:id="rId6"/>
              </a:rPr>
              <a:t>http://www.robots.ox.ac.uk/~vgg/data/vgg_face2/</a:t>
            </a:r>
            <a:endParaRPr lang="en-US" sz="2000">
              <a:solidFill>
                <a:srgbClr val="FFFFFF"/>
              </a:solidFill>
              <a:ea typeface="+mn-lt"/>
              <a:cs typeface="+mn-lt"/>
            </a:endParaRPr>
          </a:p>
          <a:p>
            <a:r>
              <a:rPr lang="en-US" sz="2000">
                <a:solidFill>
                  <a:srgbClr val="FFFFFF"/>
                </a:solidFill>
                <a:ea typeface="+mn-lt"/>
                <a:cs typeface="+mn-lt"/>
                <a:hlinkClick r:id="rId7"/>
              </a:rPr>
              <a:t>https://machinelearningmastery.com/how-to-perform-face-recognition-with-vggface2-convolutional-neural-network-in-keras/</a:t>
            </a:r>
          </a:p>
          <a:p>
            <a:endParaRPr lang="en-US" sz="2000">
              <a:solidFill>
                <a:srgbClr val="FFFFFF"/>
              </a:solidFill>
              <a:cs typeface="Calibri"/>
            </a:endParaRPr>
          </a:p>
        </p:txBody>
      </p:sp>
    </p:spTree>
    <p:extLst>
      <p:ext uri="{BB962C8B-B14F-4D97-AF65-F5344CB8AC3E}">
        <p14:creationId xmlns:p14="http://schemas.microsoft.com/office/powerpoint/2010/main" val="2594159721"/>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F865427-5505-4191-892F-2A6579ABB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478"/>
          </a:xfrm>
          <a:prstGeom prst="rect">
            <a:avLst/>
          </a:pr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B8CE5DE-7107-4CA3-8191-2CEA6E9DA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7778496" cy="6858478"/>
          </a:xfrm>
          <a:custGeom>
            <a:avLst/>
            <a:gdLst>
              <a:gd name="connsiteX0" fmla="*/ 0 w 7778496"/>
              <a:gd name="connsiteY0" fmla="*/ 0 h 6858478"/>
              <a:gd name="connsiteX1" fmla="*/ 3530316 w 7778496"/>
              <a:gd name="connsiteY1" fmla="*/ 0 h 6858478"/>
              <a:gd name="connsiteX2" fmla="*/ 4596544 w 7778496"/>
              <a:gd name="connsiteY2" fmla="*/ 0 h 6858478"/>
              <a:gd name="connsiteX3" fmla="*/ 4602121 w 7778496"/>
              <a:gd name="connsiteY3" fmla="*/ 0 h 6858478"/>
              <a:gd name="connsiteX4" fmla="*/ 7778496 w 7778496"/>
              <a:gd name="connsiteY4" fmla="*/ 6858478 h 6858478"/>
              <a:gd name="connsiteX5" fmla="*/ 353941 w 7778496"/>
              <a:gd name="connsiteY5" fmla="*/ 6858478 h 6858478"/>
              <a:gd name="connsiteX6" fmla="*/ 354201 w 7778496"/>
              <a:gd name="connsiteY6" fmla="*/ 6857916 h 6858478"/>
              <a:gd name="connsiteX7" fmla="*/ 0 w 7778496"/>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78496" h="6858478">
                <a:moveTo>
                  <a:pt x="0" y="0"/>
                </a:moveTo>
                <a:lnTo>
                  <a:pt x="3530316" y="0"/>
                </a:lnTo>
                <a:lnTo>
                  <a:pt x="4596544" y="0"/>
                </a:lnTo>
                <a:lnTo>
                  <a:pt x="4602121" y="0"/>
                </a:lnTo>
                <a:lnTo>
                  <a:pt x="7778496" y="6858478"/>
                </a:lnTo>
                <a:lnTo>
                  <a:pt x="353941" y="6858478"/>
                </a:lnTo>
                <a:lnTo>
                  <a:pt x="354201" y="6857916"/>
                </a:lnTo>
                <a:lnTo>
                  <a:pt x="0" y="6857916"/>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36FC8A4F-6752-4B8D-9D84-5C23CE3FB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9392"/>
            <a:ext cx="7450386" cy="6528608"/>
          </a:xfrm>
          <a:custGeom>
            <a:avLst/>
            <a:gdLst>
              <a:gd name="connsiteX0" fmla="*/ 0 w 7450386"/>
              <a:gd name="connsiteY0" fmla="*/ 0 h 6528608"/>
              <a:gd name="connsiteX1" fmla="*/ 2906170 w 7450386"/>
              <a:gd name="connsiteY1" fmla="*/ 0 h 6528608"/>
              <a:gd name="connsiteX2" fmla="*/ 3940000 w 7450386"/>
              <a:gd name="connsiteY2" fmla="*/ 0 h 6528608"/>
              <a:gd name="connsiteX3" fmla="*/ 4411669 w 7450386"/>
              <a:gd name="connsiteY3" fmla="*/ 0 h 6528608"/>
              <a:gd name="connsiteX4" fmla="*/ 7450386 w 7450386"/>
              <a:gd name="connsiteY4" fmla="*/ 6528607 h 6528608"/>
              <a:gd name="connsiteX5" fmla="*/ 7115869 w 7450386"/>
              <a:gd name="connsiteY5" fmla="*/ 6528607 h 6528608"/>
              <a:gd name="connsiteX6" fmla="*/ 7115869 w 7450386"/>
              <a:gd name="connsiteY6" fmla="*/ 6528608 h 6528608"/>
              <a:gd name="connsiteX7" fmla="*/ 575507 w 7450386"/>
              <a:gd name="connsiteY7" fmla="*/ 6528608 h 6528608"/>
              <a:gd name="connsiteX8" fmla="*/ 575737 w 7450386"/>
              <a:gd name="connsiteY8" fmla="*/ 6528115 h 6528608"/>
              <a:gd name="connsiteX9" fmla="*/ 0 w 7450386"/>
              <a:gd name="connsiteY9" fmla="*/ 6528115 h 652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50386" h="6528608">
                <a:moveTo>
                  <a:pt x="0" y="0"/>
                </a:moveTo>
                <a:lnTo>
                  <a:pt x="2906170" y="0"/>
                </a:lnTo>
                <a:lnTo>
                  <a:pt x="3940000" y="0"/>
                </a:lnTo>
                <a:lnTo>
                  <a:pt x="4411669" y="0"/>
                </a:lnTo>
                <a:lnTo>
                  <a:pt x="7450386" y="6528607"/>
                </a:lnTo>
                <a:lnTo>
                  <a:pt x="7115869" y="6528607"/>
                </a:lnTo>
                <a:lnTo>
                  <a:pt x="7115869" y="6528608"/>
                </a:lnTo>
                <a:lnTo>
                  <a:pt x="575507" y="6528608"/>
                </a:lnTo>
                <a:lnTo>
                  <a:pt x="575737" y="6528115"/>
                </a:lnTo>
                <a:lnTo>
                  <a:pt x="0" y="6528115"/>
                </a:lnTo>
                <a:close/>
              </a:path>
            </a:pathLst>
          </a:cu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93D27D98-833D-4025-B20C-FC9C06AA1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5258"/>
            <a:ext cx="7198443" cy="6322742"/>
          </a:xfrm>
          <a:custGeom>
            <a:avLst/>
            <a:gdLst>
              <a:gd name="connsiteX0" fmla="*/ 0 w 7198443"/>
              <a:gd name="connsiteY0" fmla="*/ 0 h 6322742"/>
              <a:gd name="connsiteX1" fmla="*/ 2797519 w 7198443"/>
              <a:gd name="connsiteY1" fmla="*/ 0 h 6322742"/>
              <a:gd name="connsiteX2" fmla="*/ 3798749 w 7198443"/>
              <a:gd name="connsiteY2" fmla="*/ 0 h 6322742"/>
              <a:gd name="connsiteX3" fmla="*/ 4255545 w 7198443"/>
              <a:gd name="connsiteY3" fmla="*/ 0 h 6322742"/>
              <a:gd name="connsiteX4" fmla="*/ 7198443 w 7198443"/>
              <a:gd name="connsiteY4" fmla="*/ 6322741 h 6322742"/>
              <a:gd name="connsiteX5" fmla="*/ 6874474 w 7198443"/>
              <a:gd name="connsiteY5" fmla="*/ 6322741 h 6322742"/>
              <a:gd name="connsiteX6" fmla="*/ 6874474 w 7198443"/>
              <a:gd name="connsiteY6" fmla="*/ 6322742 h 6322742"/>
              <a:gd name="connsiteX7" fmla="*/ 540349 w 7198443"/>
              <a:gd name="connsiteY7" fmla="*/ 6322742 h 6322742"/>
              <a:gd name="connsiteX8" fmla="*/ 540571 w 7198443"/>
              <a:gd name="connsiteY8" fmla="*/ 6322264 h 6322742"/>
              <a:gd name="connsiteX9" fmla="*/ 0 w 7198443"/>
              <a:gd name="connsiteY9" fmla="*/ 6322264 h 63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98443" h="6322742">
                <a:moveTo>
                  <a:pt x="0" y="0"/>
                </a:moveTo>
                <a:lnTo>
                  <a:pt x="2797519" y="0"/>
                </a:lnTo>
                <a:lnTo>
                  <a:pt x="3798749" y="0"/>
                </a:lnTo>
                <a:lnTo>
                  <a:pt x="4255545" y="0"/>
                </a:lnTo>
                <a:lnTo>
                  <a:pt x="7198443" y="6322741"/>
                </a:lnTo>
                <a:lnTo>
                  <a:pt x="6874474" y="6322741"/>
                </a:lnTo>
                <a:lnTo>
                  <a:pt x="6874474" y="6322742"/>
                </a:lnTo>
                <a:lnTo>
                  <a:pt x="540349" y="6322742"/>
                </a:lnTo>
                <a:lnTo>
                  <a:pt x="540571" y="6322264"/>
                </a:lnTo>
                <a:lnTo>
                  <a:pt x="0" y="632226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399D7D4-8671-4EAD-8952-DAF95900A044}"/>
              </a:ext>
            </a:extLst>
          </p:cNvPr>
          <p:cNvSpPr>
            <a:spLocks noGrp="1"/>
          </p:cNvSpPr>
          <p:nvPr>
            <p:ph type="title"/>
          </p:nvPr>
        </p:nvSpPr>
        <p:spPr>
          <a:xfrm>
            <a:off x="841248" y="1537510"/>
            <a:ext cx="3846162" cy="2610042"/>
          </a:xfrm>
        </p:spPr>
        <p:txBody>
          <a:bodyPr vert="horz" lIns="91440" tIns="45720" rIns="91440" bIns="45720" rtlCol="0" anchor="b">
            <a:normAutofit/>
          </a:bodyPr>
          <a:lstStyle/>
          <a:p>
            <a:r>
              <a:rPr lang="en-US" sz="5400" kern="1200">
                <a:solidFill>
                  <a:srgbClr val="FFFFFF"/>
                </a:solidFill>
                <a:latin typeface="+mj-lt"/>
                <a:ea typeface="+mj-ea"/>
                <a:cs typeface="+mj-cs"/>
              </a:rPr>
              <a:t>Questions</a:t>
            </a:r>
          </a:p>
        </p:txBody>
      </p:sp>
      <p:pic>
        <p:nvPicPr>
          <p:cNvPr id="7" name="Graphic 6" descr="Help">
            <a:extLst>
              <a:ext uri="{FF2B5EF4-FFF2-40B4-BE49-F238E27FC236}">
                <a16:creationId xmlns:a16="http://schemas.microsoft.com/office/drawing/2014/main" id="{22C950FB-24DE-4E35-A0EA-CED90ADEBA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05885" y="1207363"/>
            <a:ext cx="3923930" cy="3923930"/>
          </a:xfrm>
          <a:prstGeom prst="rect">
            <a:avLst/>
          </a:prstGeom>
        </p:spPr>
      </p:pic>
    </p:spTree>
    <p:extLst>
      <p:ext uri="{BB962C8B-B14F-4D97-AF65-F5344CB8AC3E}">
        <p14:creationId xmlns:p14="http://schemas.microsoft.com/office/powerpoint/2010/main" val="318156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B19D-A46C-4A9B-A389-7881946D9946}"/>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a:latin typeface="+mj-lt"/>
                <a:ea typeface="+mj-ea"/>
                <a:cs typeface="+mj-cs"/>
              </a:rPr>
              <a:t>Project Introduction</a:t>
            </a:r>
            <a:r>
              <a:rPr lang="en-US" sz="4800"/>
              <a:t> and Motivation</a:t>
            </a:r>
            <a:endParaRPr lang="en-US" sz="4800" kern="1200">
              <a:latin typeface="+mj-lt"/>
              <a:ea typeface="+mj-ea"/>
              <a:cs typeface="+mj-cs"/>
            </a:endParaRPr>
          </a:p>
        </p:txBody>
      </p:sp>
      <p:sp>
        <p:nvSpPr>
          <p:cNvPr id="3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Freeform: Shape 4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4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5679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7581E-DED9-4069-9AB6-E96F69AE8E57}"/>
              </a:ext>
            </a:extLst>
          </p:cNvPr>
          <p:cNvSpPr>
            <a:spLocks noGrp="1"/>
          </p:cNvSpPr>
          <p:nvPr>
            <p:ph type="title"/>
          </p:nvPr>
        </p:nvSpPr>
        <p:spPr/>
        <p:txBody>
          <a:bodyPr/>
          <a:lstStyle/>
          <a:p>
            <a:r>
              <a:rPr lang="en-US">
                <a:cs typeface="Calibri Light"/>
              </a:rPr>
              <a:t>Appendix</a:t>
            </a:r>
            <a:endParaRPr lang="en-US"/>
          </a:p>
        </p:txBody>
      </p:sp>
      <p:pic>
        <p:nvPicPr>
          <p:cNvPr id="4" name="Picture 4" descr="A close up of a logo&#10;&#10;Description generated with high confidence">
            <a:extLst>
              <a:ext uri="{FF2B5EF4-FFF2-40B4-BE49-F238E27FC236}">
                <a16:creationId xmlns:a16="http://schemas.microsoft.com/office/drawing/2014/main" id="{EEF133C1-7663-4CAA-AD4E-43B861332F5E}"/>
              </a:ext>
            </a:extLst>
          </p:cNvPr>
          <p:cNvPicPr>
            <a:picLocks noGrp="1" noChangeAspect="1"/>
          </p:cNvPicPr>
          <p:nvPr>
            <p:ph idx="1"/>
          </p:nvPr>
        </p:nvPicPr>
        <p:blipFill>
          <a:blip r:embed="rId2"/>
          <a:stretch>
            <a:fillRect/>
          </a:stretch>
        </p:blipFill>
        <p:spPr>
          <a:xfrm>
            <a:off x="4209073" y="2340402"/>
            <a:ext cx="2933700" cy="1895475"/>
          </a:xfrm>
        </p:spPr>
      </p:pic>
      <p:pic>
        <p:nvPicPr>
          <p:cNvPr id="5" name="Picture 5" descr="A screenshot of a cell phone&#10;&#10;Description generated with high confidence">
            <a:extLst>
              <a:ext uri="{FF2B5EF4-FFF2-40B4-BE49-F238E27FC236}">
                <a16:creationId xmlns:a16="http://schemas.microsoft.com/office/drawing/2014/main" id="{AFA2F5B9-43E9-4336-93D9-5C0BAB1F4B7C}"/>
              </a:ext>
            </a:extLst>
          </p:cNvPr>
          <p:cNvPicPr>
            <a:picLocks noChangeAspect="1"/>
          </p:cNvPicPr>
          <p:nvPr/>
        </p:nvPicPr>
        <p:blipFill>
          <a:blip r:embed="rId3"/>
          <a:stretch>
            <a:fillRect/>
          </a:stretch>
        </p:blipFill>
        <p:spPr>
          <a:xfrm>
            <a:off x="1324708" y="2271835"/>
            <a:ext cx="2743200" cy="1943100"/>
          </a:xfrm>
          <a:prstGeom prst="rect">
            <a:avLst/>
          </a:prstGeom>
        </p:spPr>
      </p:pic>
    </p:spTree>
    <p:extLst>
      <p:ext uri="{BB962C8B-B14F-4D97-AF65-F5344CB8AC3E}">
        <p14:creationId xmlns:p14="http://schemas.microsoft.com/office/powerpoint/2010/main" val="3296660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8056"/>
            <a:ext cx="7653011" cy="2236170"/>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8BD2095F-F4E8-4262-8D0D-8B4B6559DC5E}"/>
              </a:ext>
            </a:extLst>
          </p:cNvPr>
          <p:cNvSpPr>
            <a:spLocks noGrp="1"/>
          </p:cNvSpPr>
          <p:nvPr>
            <p:ph type="title"/>
          </p:nvPr>
        </p:nvSpPr>
        <p:spPr>
          <a:xfrm>
            <a:off x="777240" y="731520"/>
            <a:ext cx="7002745" cy="1682496"/>
          </a:xfrm>
        </p:spPr>
        <p:txBody>
          <a:bodyPr>
            <a:normAutofit/>
          </a:bodyPr>
          <a:lstStyle/>
          <a:p>
            <a:r>
              <a:rPr lang="en-US">
                <a:solidFill>
                  <a:srgbClr val="FFFFFF"/>
                </a:solidFill>
                <a:ea typeface="+mj-lt"/>
                <a:cs typeface="+mj-lt"/>
              </a:rPr>
              <a:t>Gender Model using pretrained VGGFace2</a:t>
            </a:r>
            <a:endParaRPr lang="en-US">
              <a:solidFill>
                <a:srgbClr val="FFFFFF"/>
              </a:solidFill>
            </a:endParaRPr>
          </a:p>
        </p:txBody>
      </p:sp>
      <p:sp>
        <p:nvSpPr>
          <p:cNvPr id="14" name="Rectangle 13">
            <a:extLst>
              <a:ext uri="{FF2B5EF4-FFF2-40B4-BE49-F238E27FC236}">
                <a16:creationId xmlns:a16="http://schemas.microsoft.com/office/drawing/2014/main" id="{F7BF8B60-01C5-40A0-93B3-633DE4A59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92033" y="448057"/>
            <a:ext cx="3441047" cy="2229916"/>
          </a:xfrm>
          <a:prstGeom prst="rect">
            <a:avLst/>
          </a:prstGeom>
          <a:solidFill>
            <a:srgbClr val="FE9A32">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2862072"/>
            <a:ext cx="7653012" cy="353872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5897B6-80D3-4B36-AA4D-BD4C0A09522D}"/>
              </a:ext>
            </a:extLst>
          </p:cNvPr>
          <p:cNvSpPr>
            <a:spLocks noGrp="1"/>
          </p:cNvSpPr>
          <p:nvPr>
            <p:ph idx="1"/>
          </p:nvPr>
        </p:nvSpPr>
        <p:spPr>
          <a:xfrm>
            <a:off x="777240" y="3069125"/>
            <a:ext cx="7002746" cy="3057356"/>
          </a:xfrm>
        </p:spPr>
        <p:txBody>
          <a:bodyPr anchor="ctr">
            <a:normAutofit/>
          </a:bodyPr>
          <a:lstStyle/>
          <a:p>
            <a:endParaRPr lang="en-US" sz="2400">
              <a:cs typeface="Calibri"/>
            </a:endParaRPr>
          </a:p>
          <a:p>
            <a:endParaRPr lang="en-US" sz="2400">
              <a:cs typeface="Calibri"/>
            </a:endParaRPr>
          </a:p>
          <a:p>
            <a:r>
              <a:rPr lang="en-US" sz="2400">
                <a:cs typeface="Calibri"/>
              </a:rPr>
              <a:t>2 classes =["Female", "Male"]</a:t>
            </a:r>
            <a:endParaRPr lang="en-US">
              <a:cs typeface="Calibri"/>
            </a:endParaRPr>
          </a:p>
          <a:p>
            <a:r>
              <a:rPr lang="en-US" sz="2400">
                <a:cs typeface="Calibri"/>
              </a:rPr>
              <a:t>Specifications: Input Image size (224x224)</a:t>
            </a:r>
          </a:p>
          <a:p>
            <a:endParaRPr lang="en-US" sz="2400">
              <a:cs typeface="Calibri"/>
            </a:endParaRPr>
          </a:p>
          <a:p>
            <a:endParaRPr lang="en-US" sz="2400">
              <a:cs typeface="Calibri"/>
            </a:endParaRPr>
          </a:p>
          <a:p>
            <a:endParaRPr lang="en-US" sz="2400">
              <a:cs typeface="Calibri"/>
            </a:endParaRPr>
          </a:p>
          <a:p>
            <a:endParaRPr lang="en-US" sz="2400">
              <a:cs typeface="Calibri"/>
            </a:endParaRPr>
          </a:p>
          <a:p>
            <a:endParaRPr lang="en-US" sz="2400">
              <a:cs typeface="Calibri"/>
            </a:endParaRPr>
          </a:p>
        </p:txBody>
      </p:sp>
      <p:sp>
        <p:nvSpPr>
          <p:cNvPr id="18" name="Rectangle 17">
            <a:extLst>
              <a:ext uri="{FF2B5EF4-FFF2-40B4-BE49-F238E27FC236}">
                <a16:creationId xmlns:a16="http://schemas.microsoft.com/office/drawing/2014/main" id="{CFF60D30-7C5E-4E4D-A537-C74F42FA04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92033" y="2864752"/>
            <a:ext cx="3441047" cy="2229916"/>
          </a:xfrm>
          <a:prstGeom prst="rect">
            <a:avLst/>
          </a:prstGeom>
          <a:solidFill>
            <a:srgbClr val="FE9A32">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92033" y="5257560"/>
            <a:ext cx="1636776" cy="1141516"/>
          </a:xfrm>
          <a:prstGeom prst="rect">
            <a:avLst/>
          </a:prstGeom>
          <a:solidFill>
            <a:srgbClr val="FE9A3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2" name="Rectangle 2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304" y="5256465"/>
            <a:ext cx="1636776" cy="1142613"/>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9635047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8056"/>
            <a:ext cx="7653011" cy="2236170"/>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4AFA6CBA-B91D-4B15-87DE-7C44CF76C4E4}"/>
              </a:ext>
            </a:extLst>
          </p:cNvPr>
          <p:cNvSpPr>
            <a:spLocks noGrp="1"/>
          </p:cNvSpPr>
          <p:nvPr>
            <p:ph type="title"/>
          </p:nvPr>
        </p:nvSpPr>
        <p:spPr>
          <a:xfrm>
            <a:off x="777240" y="731520"/>
            <a:ext cx="7002745" cy="1682496"/>
          </a:xfrm>
        </p:spPr>
        <p:txBody>
          <a:bodyPr>
            <a:normAutofit/>
          </a:bodyPr>
          <a:lstStyle/>
          <a:p>
            <a:r>
              <a:rPr lang="en-US">
                <a:solidFill>
                  <a:srgbClr val="FFFFFF"/>
                </a:solidFill>
                <a:ea typeface="+mj-lt"/>
                <a:cs typeface="+mj-lt"/>
              </a:rPr>
              <a:t>Race Model using pretrained VGGFace2</a:t>
            </a:r>
            <a:endParaRPr lang="en-US">
              <a:solidFill>
                <a:srgbClr val="FFFFFF"/>
              </a:solidFill>
            </a:endParaRPr>
          </a:p>
        </p:txBody>
      </p:sp>
      <p:sp>
        <p:nvSpPr>
          <p:cNvPr id="14" name="Rectangle 13">
            <a:extLst>
              <a:ext uri="{FF2B5EF4-FFF2-40B4-BE49-F238E27FC236}">
                <a16:creationId xmlns:a16="http://schemas.microsoft.com/office/drawing/2014/main" id="{F7BF8B60-01C5-40A0-93B3-633DE4A59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92033" y="448057"/>
            <a:ext cx="3441047" cy="2229916"/>
          </a:xfrm>
          <a:prstGeom prst="rect">
            <a:avLst/>
          </a:prstGeom>
          <a:solidFill>
            <a:srgbClr val="FE9A32">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2862072"/>
            <a:ext cx="7653012" cy="353872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DA8DAD-C917-43B2-87C0-EB597728B4D2}"/>
              </a:ext>
            </a:extLst>
          </p:cNvPr>
          <p:cNvSpPr>
            <a:spLocks noGrp="1"/>
          </p:cNvSpPr>
          <p:nvPr>
            <p:ph idx="1"/>
          </p:nvPr>
        </p:nvSpPr>
        <p:spPr>
          <a:xfrm>
            <a:off x="777240" y="3069125"/>
            <a:ext cx="7002746" cy="3057356"/>
          </a:xfrm>
        </p:spPr>
        <p:txBody>
          <a:bodyPr anchor="ctr">
            <a:normAutofit/>
          </a:bodyPr>
          <a:lstStyle/>
          <a:p>
            <a:endParaRPr lang="en-US" sz="2400">
              <a:cs typeface="Calibri"/>
            </a:endParaRPr>
          </a:p>
          <a:p>
            <a:r>
              <a:rPr lang="en-US" sz="2400">
                <a:cs typeface="Calibri"/>
              </a:rPr>
              <a:t>5 classes = ["White", "Black", "Asian", "Indian", "Hispanic-Latino"]</a:t>
            </a:r>
            <a:endParaRPr lang="en-US"/>
          </a:p>
          <a:p>
            <a:r>
              <a:rPr lang="en-US" sz="2400">
                <a:ea typeface="+mn-lt"/>
                <a:cs typeface="+mn-lt"/>
              </a:rPr>
              <a:t>Specifications: Input Image size (224x224)</a:t>
            </a:r>
            <a:endParaRPr lang="en-US" sz="2400">
              <a:cs typeface="Calibri"/>
            </a:endParaRPr>
          </a:p>
          <a:p>
            <a:endParaRPr lang="en-US" sz="2400">
              <a:cs typeface="Calibri"/>
            </a:endParaRPr>
          </a:p>
          <a:p>
            <a:endParaRPr lang="en-US" sz="2400">
              <a:cs typeface="Calibri"/>
            </a:endParaRPr>
          </a:p>
          <a:p>
            <a:endParaRPr lang="en-US" sz="2400">
              <a:cs typeface="Calibri"/>
            </a:endParaRPr>
          </a:p>
          <a:p>
            <a:endParaRPr lang="en-US" sz="2400">
              <a:cs typeface="Calibri"/>
            </a:endParaRPr>
          </a:p>
          <a:p>
            <a:endParaRPr lang="en-US" sz="2400">
              <a:cs typeface="Calibri"/>
            </a:endParaRPr>
          </a:p>
        </p:txBody>
      </p:sp>
      <p:sp>
        <p:nvSpPr>
          <p:cNvPr id="18" name="Rectangle 17">
            <a:extLst>
              <a:ext uri="{FF2B5EF4-FFF2-40B4-BE49-F238E27FC236}">
                <a16:creationId xmlns:a16="http://schemas.microsoft.com/office/drawing/2014/main" id="{CFF60D30-7C5E-4E4D-A537-C74F42FA04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92033" y="2864752"/>
            <a:ext cx="3441047" cy="2229916"/>
          </a:xfrm>
          <a:prstGeom prst="rect">
            <a:avLst/>
          </a:prstGeom>
          <a:solidFill>
            <a:srgbClr val="FE9A32">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92033" y="5257560"/>
            <a:ext cx="1636776" cy="1141516"/>
          </a:xfrm>
          <a:prstGeom prst="rect">
            <a:avLst/>
          </a:prstGeom>
          <a:solidFill>
            <a:srgbClr val="FE9A3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2" name="Rectangle 2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304" y="5256465"/>
            <a:ext cx="1636776" cy="1142613"/>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2236332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1"/>
            <a:ext cx="11542722" cy="1965960"/>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9FB19D-A46C-4A9B-A389-7881946D9946}"/>
              </a:ext>
            </a:extLst>
          </p:cNvPr>
          <p:cNvSpPr>
            <a:spLocks noGrp="1"/>
          </p:cNvSpPr>
          <p:nvPr>
            <p:ph type="title"/>
          </p:nvPr>
        </p:nvSpPr>
        <p:spPr>
          <a:xfrm>
            <a:off x="757450" y="521208"/>
            <a:ext cx="10754437" cy="1627632"/>
          </a:xfrm>
        </p:spPr>
        <p:txBody>
          <a:bodyPr>
            <a:normAutofit/>
          </a:bodyPr>
          <a:lstStyle/>
          <a:p>
            <a:r>
              <a:rPr lang="en-US" sz="4800">
                <a:solidFill>
                  <a:srgbClr val="FFFFFF"/>
                </a:solidFill>
              </a:rPr>
              <a:t>Project Introduction and Motivation</a:t>
            </a:r>
          </a:p>
        </p:txBody>
      </p:sp>
      <p:sp>
        <p:nvSpPr>
          <p:cNvPr id="10" name="Rectangle 9">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7" y="2447552"/>
            <a:ext cx="11542722" cy="408871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1D41092-0DE7-4F9A-88D5-A06EFE510370}"/>
              </a:ext>
            </a:extLst>
          </p:cNvPr>
          <p:cNvSpPr>
            <a:spLocks noGrp="1"/>
          </p:cNvSpPr>
          <p:nvPr>
            <p:ph idx="1"/>
          </p:nvPr>
        </p:nvSpPr>
        <p:spPr>
          <a:xfrm>
            <a:off x="751256" y="3290346"/>
            <a:ext cx="10754436" cy="3857465"/>
          </a:xfrm>
        </p:spPr>
        <p:txBody>
          <a:bodyPr anchor="ctr">
            <a:normAutofit/>
          </a:bodyPr>
          <a:lstStyle/>
          <a:p>
            <a:r>
              <a:rPr lang="en-US" sz="3000">
                <a:solidFill>
                  <a:srgbClr val="FFFFFF"/>
                </a:solidFill>
                <a:cs typeface="Calibri"/>
              </a:rPr>
              <a:t>Predict Gender, Age and Race from facial images</a:t>
            </a:r>
          </a:p>
          <a:p>
            <a:r>
              <a:rPr lang="en-US" sz="3000">
                <a:solidFill>
                  <a:srgbClr val="FFFFFF"/>
                </a:solidFill>
                <a:cs typeface="Calibri"/>
              </a:rPr>
              <a:t>Implement Custom Convolutional Neural Networks</a:t>
            </a:r>
          </a:p>
          <a:p>
            <a:r>
              <a:rPr lang="en-US" sz="3000">
                <a:solidFill>
                  <a:srgbClr val="FFFFFF"/>
                </a:solidFill>
                <a:cs typeface="Calibri"/>
              </a:rPr>
              <a:t>Explore Transfer Learning Models</a:t>
            </a:r>
            <a:endParaRPr lang="en-US"/>
          </a:p>
          <a:p>
            <a:r>
              <a:rPr lang="en-US" sz="3000">
                <a:solidFill>
                  <a:srgbClr val="FFFFFF"/>
                </a:solidFill>
                <a:cs typeface="Calibri"/>
              </a:rPr>
              <a:t>Motivation:</a:t>
            </a:r>
          </a:p>
          <a:p>
            <a:pPr lvl="1"/>
            <a:r>
              <a:rPr lang="en-US" sz="2600">
                <a:solidFill>
                  <a:srgbClr val="FFFFFF"/>
                </a:solidFill>
                <a:cs typeface="Calibri"/>
              </a:rPr>
              <a:t>Implement different model architectures</a:t>
            </a:r>
          </a:p>
          <a:p>
            <a:pPr lvl="1"/>
            <a:r>
              <a:rPr lang="en-US" sz="2600">
                <a:solidFill>
                  <a:srgbClr val="FFFFFF"/>
                </a:solidFill>
                <a:cs typeface="Calibri"/>
              </a:rPr>
              <a:t>Target specific audience for advertising</a:t>
            </a:r>
          </a:p>
          <a:p>
            <a:pPr lvl="1"/>
            <a:r>
              <a:rPr lang="en-US" sz="2600">
                <a:solidFill>
                  <a:srgbClr val="FFFFFF"/>
                </a:solidFill>
                <a:cs typeface="Calibri"/>
              </a:rPr>
              <a:t>Understand customer behavior and campaign feedback</a:t>
            </a:r>
          </a:p>
          <a:p>
            <a:pPr lvl="1"/>
            <a:r>
              <a:rPr lang="en-US" sz="2600">
                <a:solidFill>
                  <a:srgbClr val="FFFFFF"/>
                </a:solidFill>
                <a:cs typeface="Calibri"/>
              </a:rPr>
              <a:t>Surveillance system to follow COVID-19 face mask guidelines</a:t>
            </a:r>
          </a:p>
          <a:p>
            <a:endParaRPr lang="en-US" sz="3000">
              <a:solidFill>
                <a:srgbClr val="FFFFFF"/>
              </a:solidFill>
              <a:cs typeface="Calibri"/>
            </a:endParaRPr>
          </a:p>
          <a:p>
            <a:endParaRPr lang="en-US" sz="3000">
              <a:solidFill>
                <a:srgbClr val="FFFFFF"/>
              </a:solidFill>
              <a:cs typeface="Calibri"/>
            </a:endParaRPr>
          </a:p>
          <a:p>
            <a:endParaRPr lang="en-US" sz="3000">
              <a:solidFill>
                <a:srgbClr val="FFFFFF"/>
              </a:solidFill>
              <a:cs typeface="Calibri"/>
            </a:endParaRPr>
          </a:p>
        </p:txBody>
      </p:sp>
    </p:spTree>
    <p:extLst>
      <p:ext uri="{BB962C8B-B14F-4D97-AF65-F5344CB8AC3E}">
        <p14:creationId xmlns:p14="http://schemas.microsoft.com/office/powerpoint/2010/main" val="529284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B19D-A46C-4A9B-A389-7881946D9946}"/>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a:t>Data Procurement &amp; Specifications</a:t>
            </a:r>
            <a:endParaRPr lang="en-US">
              <a:ea typeface="+mj-ea"/>
              <a:cs typeface="+mj-cs"/>
            </a:endParaRPr>
          </a:p>
        </p:txBody>
      </p:sp>
      <p:sp>
        <p:nvSpPr>
          <p:cNvPr id="25"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Freeform: Shape 28">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31"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9454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B19D-A46C-4A9B-A389-7881946D9946}"/>
              </a:ext>
            </a:extLst>
          </p:cNvPr>
          <p:cNvSpPr>
            <a:spLocks noGrp="1"/>
          </p:cNvSpPr>
          <p:nvPr>
            <p:ph type="title"/>
          </p:nvPr>
        </p:nvSpPr>
        <p:spPr>
          <a:xfrm>
            <a:off x="726147" y="571830"/>
            <a:ext cx="5277333" cy="1325563"/>
          </a:xfrm>
        </p:spPr>
        <p:txBody>
          <a:bodyPr>
            <a:normAutofit/>
          </a:bodyPr>
          <a:lstStyle/>
          <a:p>
            <a:r>
              <a:rPr lang="en-US"/>
              <a:t>Data </a:t>
            </a:r>
          </a:p>
        </p:txBody>
      </p:sp>
      <p:sp>
        <p:nvSpPr>
          <p:cNvPr id="3" name="Content Placeholder 2">
            <a:extLst>
              <a:ext uri="{FF2B5EF4-FFF2-40B4-BE49-F238E27FC236}">
                <a16:creationId xmlns:a16="http://schemas.microsoft.com/office/drawing/2014/main" id="{81D41092-0DE7-4F9A-88D5-A06EFE510370}"/>
              </a:ext>
            </a:extLst>
          </p:cNvPr>
          <p:cNvSpPr>
            <a:spLocks noGrp="1"/>
          </p:cNvSpPr>
          <p:nvPr>
            <p:ph idx="1"/>
          </p:nvPr>
        </p:nvSpPr>
        <p:spPr>
          <a:xfrm>
            <a:off x="599429" y="1491637"/>
            <a:ext cx="4895587" cy="4312192"/>
          </a:xfrm>
        </p:spPr>
        <p:txBody>
          <a:bodyPr anchor="t">
            <a:normAutofit fontScale="92500" lnSpcReduction="20000"/>
          </a:bodyPr>
          <a:lstStyle/>
          <a:p>
            <a:endParaRPr lang="en-US" sz="2400">
              <a:cs typeface="Calibri"/>
            </a:endParaRPr>
          </a:p>
          <a:p>
            <a:endParaRPr lang="en-US" sz="2400">
              <a:cs typeface="Calibri"/>
            </a:endParaRPr>
          </a:p>
          <a:p>
            <a:r>
              <a:rPr lang="en-US" sz="2400">
                <a:cs typeface="Calibri"/>
              </a:rPr>
              <a:t>UTK Dataset</a:t>
            </a:r>
          </a:p>
          <a:p>
            <a:r>
              <a:rPr lang="en-US" sz="2400">
                <a:ea typeface="+mn-lt"/>
                <a:cs typeface="+mn-lt"/>
              </a:rPr>
              <a:t>23,000 facial images with annotations for age, gender, and age</a:t>
            </a:r>
          </a:p>
          <a:p>
            <a:r>
              <a:rPr lang="en-US" sz="2400">
                <a:cs typeface="Calibri"/>
              </a:rPr>
              <a:t>Balance between Male and Female</a:t>
            </a:r>
          </a:p>
          <a:p>
            <a:r>
              <a:rPr lang="en-US" sz="2400">
                <a:cs typeface="Calibri"/>
              </a:rPr>
              <a:t>Age is right skewed</a:t>
            </a:r>
          </a:p>
          <a:p>
            <a:r>
              <a:rPr lang="en-US" sz="2400">
                <a:cs typeface="Calibri"/>
              </a:rPr>
              <a:t>For Race, white is dominant in the data set</a:t>
            </a:r>
          </a:p>
          <a:p>
            <a:r>
              <a:rPr lang="en-US" sz="2400">
                <a:cs typeface="Calibri"/>
              </a:rPr>
              <a:t>Images are aligned and only contain cropped faces</a:t>
            </a:r>
          </a:p>
          <a:p>
            <a:r>
              <a:rPr lang="en-US" sz="2400">
                <a:cs typeface="Calibri"/>
              </a:rPr>
              <a:t>Images show variation in pose, facial expression, illumination and resolution</a:t>
            </a:r>
          </a:p>
          <a:p>
            <a:endParaRPr lang="en-US" sz="2400">
              <a:cs typeface="Calibri"/>
            </a:endParaRPr>
          </a:p>
          <a:p>
            <a:pPr marL="0" indent="0">
              <a:buNone/>
            </a:pPr>
            <a:endParaRPr lang="en-US" sz="2400">
              <a:cs typeface="Calibri"/>
            </a:endParaRPr>
          </a:p>
          <a:p>
            <a:endParaRPr lang="en-US" sz="2400">
              <a:cs typeface="Calibri"/>
            </a:endParaRPr>
          </a:p>
          <a:p>
            <a:pPr marL="0" indent="0">
              <a:buNone/>
            </a:pPr>
            <a:endParaRPr lang="en-US" sz="2400">
              <a:cs typeface="Calibri"/>
            </a:endParaRPr>
          </a:p>
        </p:txBody>
      </p:sp>
      <p:sp>
        <p:nvSpPr>
          <p:cNvPr id="57" name="Oval 56">
            <a:extLst>
              <a:ext uri="{FF2B5EF4-FFF2-40B4-BE49-F238E27FC236}">
                <a16:creationId xmlns:a16="http://schemas.microsoft.com/office/drawing/2014/main" id="{C99A8FB7-A79B-4BC9-9D56-B79587F6A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5005" y="2650637"/>
            <a:ext cx="3118104" cy="311810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B6114379-CEF2-4927-BEAC-763037C09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9597" y="2815229"/>
            <a:ext cx="2788920" cy="27889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Freeform: Shape 60">
            <a:extLst>
              <a:ext uri="{FF2B5EF4-FFF2-40B4-BE49-F238E27FC236}">
                <a16:creationId xmlns:a16="http://schemas.microsoft.com/office/drawing/2014/main" id="{B23893E2-3349-46D7-A7AA-B9E447957F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96859" y="0"/>
            <a:ext cx="4198060" cy="3650200"/>
          </a:xfrm>
          <a:custGeom>
            <a:avLst/>
            <a:gdLst>
              <a:gd name="connsiteX0" fmla="*/ 262846 w 4198060"/>
              <a:gd name="connsiteY0" fmla="*/ 0 h 3650200"/>
              <a:gd name="connsiteX1" fmla="*/ 4198060 w 4198060"/>
              <a:gd name="connsiteY1" fmla="*/ 0 h 3650200"/>
              <a:gd name="connsiteX2" fmla="*/ 4198060 w 4198060"/>
              <a:gd name="connsiteY2" fmla="*/ 3021648 h 3650200"/>
              <a:gd name="connsiteX3" fmla="*/ 4142653 w 4198060"/>
              <a:gd name="connsiteY3" fmla="*/ 3072005 h 3650200"/>
              <a:gd name="connsiteX4" fmla="*/ 2532040 w 4198060"/>
              <a:gd name="connsiteY4" fmla="*/ 3650200 h 3650200"/>
              <a:gd name="connsiteX5" fmla="*/ 0 w 4198060"/>
              <a:gd name="connsiteY5" fmla="*/ 1118160 h 3650200"/>
              <a:gd name="connsiteX6" fmla="*/ 198981 w 4198060"/>
              <a:gd name="connsiteY6" fmla="*/ 132576 h 365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8060" h="3650200">
                <a:moveTo>
                  <a:pt x="262846" y="0"/>
                </a:moveTo>
                <a:lnTo>
                  <a:pt x="4198060" y="0"/>
                </a:lnTo>
                <a:lnTo>
                  <a:pt x="4198060" y="3021648"/>
                </a:lnTo>
                <a:lnTo>
                  <a:pt x="4142653" y="3072005"/>
                </a:lnTo>
                <a:cubicBezTo>
                  <a:pt x="3704967" y="3433216"/>
                  <a:pt x="3143843" y="3650200"/>
                  <a:pt x="2532040" y="3650200"/>
                </a:cubicBezTo>
                <a:cubicBezTo>
                  <a:pt x="1133633" y="3650200"/>
                  <a:pt x="0" y="2516567"/>
                  <a:pt x="0" y="1118160"/>
                </a:cubicBezTo>
                <a:cubicBezTo>
                  <a:pt x="0" y="768558"/>
                  <a:pt x="70852" y="435505"/>
                  <a:pt x="198981" y="132576"/>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Freeform: Shape 62">
            <a:extLst>
              <a:ext uri="{FF2B5EF4-FFF2-40B4-BE49-F238E27FC236}">
                <a16:creationId xmlns:a16="http://schemas.microsoft.com/office/drawing/2014/main" id="{C14C23C8-0D86-4D9E-A9C7-76291675C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0603" y="1"/>
            <a:ext cx="4034316" cy="3486455"/>
          </a:xfrm>
          <a:custGeom>
            <a:avLst/>
            <a:gdLst>
              <a:gd name="connsiteX0" fmla="*/ 280681 w 4034316"/>
              <a:gd name="connsiteY0" fmla="*/ 0 h 3486455"/>
              <a:gd name="connsiteX1" fmla="*/ 4034316 w 4034316"/>
              <a:gd name="connsiteY1" fmla="*/ 0 h 3486455"/>
              <a:gd name="connsiteX2" fmla="*/ 4034316 w 4034316"/>
              <a:gd name="connsiteY2" fmla="*/ 2800630 h 3486455"/>
              <a:gd name="connsiteX3" fmla="*/ 3874752 w 4034316"/>
              <a:gd name="connsiteY3" fmla="*/ 2945652 h 3486455"/>
              <a:gd name="connsiteX4" fmla="*/ 2368296 w 4034316"/>
              <a:gd name="connsiteY4" fmla="*/ 3486455 h 3486455"/>
              <a:gd name="connsiteX5" fmla="*/ 0 w 4034316"/>
              <a:gd name="connsiteY5" fmla="*/ 1118159 h 3486455"/>
              <a:gd name="connsiteX6" fmla="*/ 186113 w 4034316"/>
              <a:gd name="connsiteY6" fmla="*/ 196311 h 348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4316" h="3486455">
                <a:moveTo>
                  <a:pt x="280681" y="0"/>
                </a:moveTo>
                <a:lnTo>
                  <a:pt x="4034316" y="0"/>
                </a:lnTo>
                <a:lnTo>
                  <a:pt x="4034316" y="2800630"/>
                </a:lnTo>
                <a:lnTo>
                  <a:pt x="3874752" y="2945652"/>
                </a:lnTo>
                <a:cubicBezTo>
                  <a:pt x="3465371" y="3283503"/>
                  <a:pt x="2940535" y="3486455"/>
                  <a:pt x="2368296" y="3486455"/>
                </a:cubicBezTo>
                <a:cubicBezTo>
                  <a:pt x="1060322" y="3486455"/>
                  <a:pt x="0" y="2426133"/>
                  <a:pt x="0" y="1118159"/>
                </a:cubicBezTo>
                <a:cubicBezTo>
                  <a:pt x="0" y="791166"/>
                  <a:pt x="66270" y="479650"/>
                  <a:pt x="186113" y="19631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6" descr="A screenshot of a cell phone&#10;&#10;Description generated with very high confidence">
            <a:extLst>
              <a:ext uri="{FF2B5EF4-FFF2-40B4-BE49-F238E27FC236}">
                <a16:creationId xmlns:a16="http://schemas.microsoft.com/office/drawing/2014/main" id="{64D0BB61-7CF0-4CCC-BFED-E9A8E1625D1D}"/>
              </a:ext>
            </a:extLst>
          </p:cNvPr>
          <p:cNvPicPr>
            <a:picLocks noChangeAspect="1"/>
          </p:cNvPicPr>
          <p:nvPr/>
        </p:nvPicPr>
        <p:blipFill>
          <a:blip r:embed="rId2"/>
          <a:stretch>
            <a:fillRect/>
          </a:stretch>
        </p:blipFill>
        <p:spPr>
          <a:xfrm>
            <a:off x="8850774" y="567914"/>
            <a:ext cx="3028386" cy="1811998"/>
          </a:xfrm>
          <a:prstGeom prst="rect">
            <a:avLst/>
          </a:prstGeom>
        </p:spPr>
      </p:pic>
      <p:pic>
        <p:nvPicPr>
          <p:cNvPr id="7" name="Picture 8" descr="A screenshot of a cell phone&#10;&#10;Description generated with high confidence">
            <a:extLst>
              <a:ext uri="{FF2B5EF4-FFF2-40B4-BE49-F238E27FC236}">
                <a16:creationId xmlns:a16="http://schemas.microsoft.com/office/drawing/2014/main" id="{7506E4EA-FC54-4C0A-8AB7-D127817BB34B}"/>
              </a:ext>
            </a:extLst>
          </p:cNvPr>
          <p:cNvPicPr>
            <a:picLocks noChangeAspect="1"/>
          </p:cNvPicPr>
          <p:nvPr/>
        </p:nvPicPr>
        <p:blipFill>
          <a:blip r:embed="rId3"/>
          <a:stretch>
            <a:fillRect/>
          </a:stretch>
        </p:blipFill>
        <p:spPr>
          <a:xfrm>
            <a:off x="6188235" y="3536745"/>
            <a:ext cx="2184817" cy="1539383"/>
          </a:xfrm>
          <a:prstGeom prst="rect">
            <a:avLst/>
          </a:prstGeom>
        </p:spPr>
      </p:pic>
      <p:sp>
        <p:nvSpPr>
          <p:cNvPr id="65" name="Freeform: Shape 64">
            <a:extLst>
              <a:ext uri="{FF2B5EF4-FFF2-40B4-BE49-F238E27FC236}">
                <a16:creationId xmlns:a16="http://schemas.microsoft.com/office/drawing/2014/main" id="{2B7592FE-10D1-4664-B623-353F47C8D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8132" y="4032250"/>
            <a:ext cx="3303868" cy="2825750"/>
          </a:xfrm>
          <a:custGeom>
            <a:avLst/>
            <a:gdLst>
              <a:gd name="connsiteX0" fmla="*/ 1888600 w 3303868"/>
              <a:gd name="connsiteY0" fmla="*/ 0 h 2825750"/>
              <a:gd name="connsiteX1" fmla="*/ 3224042 w 3303868"/>
              <a:gd name="connsiteY1" fmla="*/ 553158 h 2825750"/>
              <a:gd name="connsiteX2" fmla="*/ 3303868 w 3303868"/>
              <a:gd name="connsiteY2" fmla="*/ 640989 h 2825750"/>
              <a:gd name="connsiteX3" fmla="*/ 3303868 w 3303868"/>
              <a:gd name="connsiteY3" fmla="*/ 2825750 h 2825750"/>
              <a:gd name="connsiteX4" fmla="*/ 250380 w 3303868"/>
              <a:gd name="connsiteY4" fmla="*/ 2825750 h 2825750"/>
              <a:gd name="connsiteX5" fmla="*/ 227944 w 3303868"/>
              <a:gd name="connsiteY5" fmla="*/ 2788819 h 2825750"/>
              <a:gd name="connsiteX6" fmla="*/ 0 w 3303868"/>
              <a:gd name="connsiteY6" fmla="*/ 1888600 h 2825750"/>
              <a:gd name="connsiteX7" fmla="*/ 1888600 w 3303868"/>
              <a:gd name="connsiteY7" fmla="*/ 0 h 282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3868" h="2825750">
                <a:moveTo>
                  <a:pt x="1888600" y="0"/>
                </a:moveTo>
                <a:cubicBezTo>
                  <a:pt x="2410123" y="0"/>
                  <a:pt x="2882273" y="211389"/>
                  <a:pt x="3224042" y="553158"/>
                </a:cubicBezTo>
                <a:lnTo>
                  <a:pt x="3303868" y="640989"/>
                </a:lnTo>
                <a:lnTo>
                  <a:pt x="3303868" y="2825750"/>
                </a:lnTo>
                <a:lnTo>
                  <a:pt x="250380" y="2825750"/>
                </a:lnTo>
                <a:lnTo>
                  <a:pt x="227944" y="2788819"/>
                </a:lnTo>
                <a:cubicBezTo>
                  <a:pt x="82574" y="2521217"/>
                  <a:pt x="0" y="2214552"/>
                  <a:pt x="0" y="1888600"/>
                </a:cubicBezTo>
                <a:cubicBezTo>
                  <a:pt x="0" y="845555"/>
                  <a:pt x="845555" y="0"/>
                  <a:pt x="188860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Freeform: Shape 66">
            <a:extLst>
              <a:ext uri="{FF2B5EF4-FFF2-40B4-BE49-F238E27FC236}">
                <a16:creationId xmlns:a16="http://schemas.microsoft.com/office/drawing/2014/main" id="{32248578-C6EF-47FB-8B88-AD65C27452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53088" y="4197206"/>
            <a:ext cx="3138912" cy="2660795"/>
          </a:xfrm>
          <a:custGeom>
            <a:avLst/>
            <a:gdLst>
              <a:gd name="connsiteX0" fmla="*/ 1723644 w 3138912"/>
              <a:gd name="connsiteY0" fmla="*/ 0 h 2660795"/>
              <a:gd name="connsiteX1" fmla="*/ 3053691 w 3138912"/>
              <a:gd name="connsiteY1" fmla="*/ 627247 h 2660795"/>
              <a:gd name="connsiteX2" fmla="*/ 3138912 w 3138912"/>
              <a:gd name="connsiteY2" fmla="*/ 741211 h 2660795"/>
              <a:gd name="connsiteX3" fmla="*/ 3138912 w 3138912"/>
              <a:gd name="connsiteY3" fmla="*/ 2660795 h 2660795"/>
              <a:gd name="connsiteX4" fmla="*/ 278239 w 3138912"/>
              <a:gd name="connsiteY4" fmla="*/ 2660795 h 2660795"/>
              <a:gd name="connsiteX5" fmla="*/ 208035 w 3138912"/>
              <a:gd name="connsiteY5" fmla="*/ 2545235 h 2660795"/>
              <a:gd name="connsiteX6" fmla="*/ 0 w 3138912"/>
              <a:gd name="connsiteY6" fmla="*/ 1723644 h 2660795"/>
              <a:gd name="connsiteX7" fmla="*/ 1723644 w 3138912"/>
              <a:gd name="connsiteY7" fmla="*/ 0 h 266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8912" h="2660795">
                <a:moveTo>
                  <a:pt x="1723644" y="0"/>
                </a:moveTo>
                <a:cubicBezTo>
                  <a:pt x="2259111" y="0"/>
                  <a:pt x="2737550" y="244172"/>
                  <a:pt x="3053691" y="627247"/>
                </a:cubicBezTo>
                <a:lnTo>
                  <a:pt x="3138912" y="741211"/>
                </a:lnTo>
                <a:lnTo>
                  <a:pt x="3138912" y="2660795"/>
                </a:lnTo>
                <a:lnTo>
                  <a:pt x="278239" y="2660795"/>
                </a:lnTo>
                <a:lnTo>
                  <a:pt x="208035" y="2545235"/>
                </a:lnTo>
                <a:cubicBezTo>
                  <a:pt x="75362" y="2301006"/>
                  <a:pt x="0" y="2021126"/>
                  <a:pt x="0" y="1723644"/>
                </a:cubicBezTo>
                <a:cubicBezTo>
                  <a:pt x="0" y="771702"/>
                  <a:pt x="771702" y="0"/>
                  <a:pt x="172364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1" descr="A screenshot of a cell phone&#10;&#10;Description generated with very high confidence">
            <a:extLst>
              <a:ext uri="{FF2B5EF4-FFF2-40B4-BE49-F238E27FC236}">
                <a16:creationId xmlns:a16="http://schemas.microsoft.com/office/drawing/2014/main" id="{FDC400E1-70B8-400B-873B-4B63A0633C2A}"/>
              </a:ext>
            </a:extLst>
          </p:cNvPr>
          <p:cNvPicPr>
            <a:picLocks noChangeAspect="1"/>
          </p:cNvPicPr>
          <p:nvPr/>
        </p:nvPicPr>
        <p:blipFill>
          <a:blip r:embed="rId4"/>
          <a:stretch>
            <a:fillRect/>
          </a:stretch>
        </p:blipFill>
        <p:spPr>
          <a:xfrm>
            <a:off x="9582150" y="5050061"/>
            <a:ext cx="2407535" cy="1440519"/>
          </a:xfrm>
          <a:prstGeom prst="rect">
            <a:avLst/>
          </a:prstGeom>
        </p:spPr>
      </p:pic>
      <p:sp>
        <p:nvSpPr>
          <p:cNvPr id="12" name="TextBox 11">
            <a:extLst>
              <a:ext uri="{FF2B5EF4-FFF2-40B4-BE49-F238E27FC236}">
                <a16:creationId xmlns:a16="http://schemas.microsoft.com/office/drawing/2014/main" id="{5A8D6AE4-CE15-41F4-B018-1DE1658C154D}"/>
              </a:ext>
            </a:extLst>
          </p:cNvPr>
          <p:cNvSpPr txBox="1"/>
          <p:nvPr/>
        </p:nvSpPr>
        <p:spPr>
          <a:xfrm>
            <a:off x="6454515" y="31629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Age Distribution</a:t>
            </a:r>
            <a:endParaRPr lang="en-US">
              <a:solidFill>
                <a:schemeClr val="bg1"/>
              </a:solidFill>
              <a:cs typeface="Calibri"/>
            </a:endParaRPr>
          </a:p>
        </p:txBody>
      </p:sp>
      <p:sp>
        <p:nvSpPr>
          <p:cNvPr id="16" name="TextBox 15">
            <a:extLst>
              <a:ext uri="{FF2B5EF4-FFF2-40B4-BE49-F238E27FC236}">
                <a16:creationId xmlns:a16="http://schemas.microsoft.com/office/drawing/2014/main" id="{04923BCA-5046-4FAE-A9C5-62726250EAA5}"/>
              </a:ext>
            </a:extLst>
          </p:cNvPr>
          <p:cNvSpPr txBox="1"/>
          <p:nvPr/>
        </p:nvSpPr>
        <p:spPr>
          <a:xfrm>
            <a:off x="9739859" y="196121"/>
            <a:ext cx="15939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Gender</a:t>
            </a:r>
            <a:endParaRPr lang="en-US"/>
          </a:p>
        </p:txBody>
      </p:sp>
      <p:sp>
        <p:nvSpPr>
          <p:cNvPr id="60" name="TextBox 59">
            <a:extLst>
              <a:ext uri="{FF2B5EF4-FFF2-40B4-BE49-F238E27FC236}">
                <a16:creationId xmlns:a16="http://schemas.microsoft.com/office/drawing/2014/main" id="{3C3CC3EE-FCFC-4BD9-8074-C9C57D907F0D}"/>
              </a:ext>
            </a:extLst>
          </p:cNvPr>
          <p:cNvSpPr txBox="1"/>
          <p:nvPr/>
        </p:nvSpPr>
        <p:spPr>
          <a:xfrm>
            <a:off x="10364448" y="4674432"/>
            <a:ext cx="15939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Race</a:t>
            </a:r>
            <a:endParaRPr lang="en-US"/>
          </a:p>
        </p:txBody>
      </p:sp>
    </p:spTree>
    <p:extLst>
      <p:ext uri="{BB962C8B-B14F-4D97-AF65-F5344CB8AC3E}">
        <p14:creationId xmlns:p14="http://schemas.microsoft.com/office/powerpoint/2010/main" val="9375693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1"/>
            <a:ext cx="11542722" cy="1965960"/>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91485A-E2CD-444A-B875-418C3BB4C82B}"/>
              </a:ext>
            </a:extLst>
          </p:cNvPr>
          <p:cNvSpPr>
            <a:spLocks noGrp="1"/>
          </p:cNvSpPr>
          <p:nvPr>
            <p:ph type="title"/>
          </p:nvPr>
        </p:nvSpPr>
        <p:spPr>
          <a:xfrm>
            <a:off x="757450" y="521208"/>
            <a:ext cx="10754437" cy="1627632"/>
          </a:xfrm>
        </p:spPr>
        <p:txBody>
          <a:bodyPr>
            <a:normAutofit/>
          </a:bodyPr>
          <a:lstStyle/>
          <a:p>
            <a:r>
              <a:rPr lang="en-US" sz="4800">
                <a:solidFill>
                  <a:srgbClr val="FFFFFF"/>
                </a:solidFill>
              </a:rPr>
              <a:t>Introduction to the Models</a:t>
            </a:r>
          </a:p>
        </p:txBody>
      </p:sp>
      <p:sp>
        <p:nvSpPr>
          <p:cNvPr id="10" name="Rectangle 9">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7" y="2447552"/>
            <a:ext cx="11542722" cy="408871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821FCF3-DD41-4F36-9005-F25154AD356E}"/>
              </a:ext>
            </a:extLst>
          </p:cNvPr>
          <p:cNvSpPr>
            <a:spLocks noGrp="1"/>
          </p:cNvSpPr>
          <p:nvPr>
            <p:ph idx="1"/>
          </p:nvPr>
        </p:nvSpPr>
        <p:spPr>
          <a:xfrm>
            <a:off x="757451" y="2776737"/>
            <a:ext cx="10754436" cy="3429234"/>
          </a:xfrm>
        </p:spPr>
        <p:txBody>
          <a:bodyPr vert="horz" lIns="91440" tIns="45720" rIns="91440" bIns="45720" rtlCol="0" anchor="ctr">
            <a:normAutofit/>
          </a:bodyPr>
          <a:lstStyle/>
          <a:p>
            <a:pPr marL="0" indent="0">
              <a:buNone/>
            </a:pPr>
            <a:r>
              <a:rPr lang="en-US" sz="3000">
                <a:solidFill>
                  <a:srgbClr val="FFFFFF"/>
                </a:solidFill>
                <a:cs typeface="Calibri"/>
              </a:rPr>
              <a:t>Initial Considerations for building the Model:</a:t>
            </a:r>
            <a:endParaRPr lang="en-US" sz="3000">
              <a:solidFill>
                <a:srgbClr val="FFFFFF"/>
              </a:solidFill>
            </a:endParaRPr>
          </a:p>
          <a:p>
            <a:pPr marL="0" indent="0">
              <a:buNone/>
            </a:pPr>
            <a:r>
              <a:rPr lang="en-US" sz="3000">
                <a:solidFill>
                  <a:srgbClr val="FFFFFF"/>
                </a:solidFill>
              </a:rPr>
              <a:t>Gender – Female/Male</a:t>
            </a:r>
            <a:endParaRPr lang="en-US"/>
          </a:p>
          <a:p>
            <a:pPr marL="0" indent="0">
              <a:buNone/>
            </a:pPr>
            <a:r>
              <a:rPr lang="en-US" sz="3000">
                <a:solidFill>
                  <a:srgbClr val="FFFFFF"/>
                </a:solidFill>
              </a:rPr>
              <a:t>Age – Children, Youth, Adult, Middle Age, Very Old (&gt;60)</a:t>
            </a:r>
            <a:endParaRPr lang="en-US" sz="3000">
              <a:solidFill>
                <a:srgbClr val="FFFFFF"/>
              </a:solidFill>
              <a:cs typeface="Calibri"/>
            </a:endParaRPr>
          </a:p>
          <a:p>
            <a:pPr marL="0" indent="0">
              <a:buNone/>
            </a:pPr>
            <a:r>
              <a:rPr lang="en-US" sz="3000">
                <a:solidFill>
                  <a:srgbClr val="FFFFFF"/>
                </a:solidFill>
              </a:rPr>
              <a:t>Race - White, Black, Asian, Indian and Hispanic-Latino</a:t>
            </a:r>
            <a:endParaRPr lang="en-US" sz="3000">
              <a:solidFill>
                <a:srgbClr val="FFFFFF"/>
              </a:solidFill>
              <a:cs typeface="Calibri"/>
            </a:endParaRPr>
          </a:p>
        </p:txBody>
      </p:sp>
    </p:spTree>
    <p:extLst>
      <p:ext uri="{BB962C8B-B14F-4D97-AF65-F5344CB8AC3E}">
        <p14:creationId xmlns:p14="http://schemas.microsoft.com/office/powerpoint/2010/main" val="185780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B19D-A46C-4A9B-A389-7881946D9946}"/>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a:t>Introduction to the Models</a:t>
            </a:r>
            <a:endParaRPr lang="en-US">
              <a:ea typeface="+mj-ea"/>
              <a:cs typeface="+mj-cs"/>
            </a:endParaRPr>
          </a:p>
        </p:txBody>
      </p:sp>
      <p:sp>
        <p:nvSpPr>
          <p:cNvPr id="25"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Freeform: Shape 28">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31"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7252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8056"/>
            <a:ext cx="7653011" cy="2236170"/>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B59FB19D-A46C-4A9B-A389-7881946D9946}"/>
              </a:ext>
            </a:extLst>
          </p:cNvPr>
          <p:cNvSpPr>
            <a:spLocks noGrp="1"/>
          </p:cNvSpPr>
          <p:nvPr>
            <p:ph type="title"/>
          </p:nvPr>
        </p:nvSpPr>
        <p:spPr>
          <a:xfrm>
            <a:off x="777240" y="731520"/>
            <a:ext cx="7002745" cy="1682496"/>
          </a:xfrm>
        </p:spPr>
        <p:txBody>
          <a:bodyPr>
            <a:normAutofit/>
          </a:bodyPr>
          <a:lstStyle/>
          <a:p>
            <a:r>
              <a:rPr lang="en-US">
                <a:solidFill>
                  <a:srgbClr val="FFFFFF"/>
                </a:solidFill>
              </a:rPr>
              <a:t>Gender Model</a:t>
            </a:r>
          </a:p>
        </p:txBody>
      </p:sp>
      <p:sp>
        <p:nvSpPr>
          <p:cNvPr id="23" name="Rectangle 22">
            <a:extLst>
              <a:ext uri="{FF2B5EF4-FFF2-40B4-BE49-F238E27FC236}">
                <a16:creationId xmlns:a16="http://schemas.microsoft.com/office/drawing/2014/main" id="{F7BF8B60-01C5-40A0-93B3-633DE4A59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92033" y="448057"/>
            <a:ext cx="3441047" cy="2229916"/>
          </a:xfrm>
          <a:prstGeom prst="rect">
            <a:avLst/>
          </a:prstGeom>
          <a:solidFill>
            <a:srgbClr val="FE9635">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2862072"/>
            <a:ext cx="7653012" cy="353872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D41092-0DE7-4F9A-88D5-A06EFE510370}"/>
              </a:ext>
            </a:extLst>
          </p:cNvPr>
          <p:cNvSpPr>
            <a:spLocks noGrp="1"/>
          </p:cNvSpPr>
          <p:nvPr>
            <p:ph idx="1"/>
          </p:nvPr>
        </p:nvSpPr>
        <p:spPr>
          <a:xfrm>
            <a:off x="777240" y="2922587"/>
            <a:ext cx="7002746" cy="3203894"/>
          </a:xfrm>
        </p:spPr>
        <p:txBody>
          <a:bodyPr vert="horz" lIns="91440" tIns="45720" rIns="91440" bIns="45720" rtlCol="0" anchor="ctr">
            <a:normAutofit fontScale="85000" lnSpcReduction="20000"/>
          </a:bodyPr>
          <a:lstStyle/>
          <a:p>
            <a:r>
              <a:rPr lang="en-US" sz="2000">
                <a:ea typeface="+mn-lt"/>
                <a:cs typeface="+mn-lt"/>
              </a:rPr>
              <a:t>Data Pre-Processing</a:t>
            </a:r>
          </a:p>
          <a:p>
            <a:pPr lvl="1"/>
            <a:r>
              <a:rPr lang="en-US" sz="2100">
                <a:ea typeface="+mn-lt"/>
                <a:cs typeface="+mn-lt"/>
              </a:rPr>
              <a:t>Reshape- shaping the image size (50x50 was the final one)</a:t>
            </a:r>
          </a:p>
          <a:p>
            <a:pPr lvl="1"/>
            <a:r>
              <a:rPr lang="en-US" sz="2000">
                <a:ea typeface="+mn-lt"/>
                <a:cs typeface="+mn-lt"/>
              </a:rPr>
              <a:t>Gray Scale</a:t>
            </a:r>
          </a:p>
          <a:p>
            <a:pPr lvl="1"/>
            <a:r>
              <a:rPr lang="en-US" sz="2000">
                <a:ea typeface="+mn-lt"/>
                <a:cs typeface="+mn-lt"/>
              </a:rPr>
              <a:t>Normalizing</a:t>
            </a:r>
          </a:p>
          <a:p>
            <a:pPr lvl="1"/>
            <a:r>
              <a:rPr lang="en-US" sz="2000">
                <a:ea typeface="+mn-lt"/>
                <a:cs typeface="+mn-lt"/>
              </a:rPr>
              <a:t>Data Augmentation </a:t>
            </a:r>
          </a:p>
          <a:p>
            <a:pPr lvl="2"/>
            <a:r>
              <a:rPr lang="en-US">
                <a:ea typeface="+mn-lt"/>
                <a:cs typeface="+mn-lt"/>
              </a:rPr>
              <a:t>Zooming images</a:t>
            </a:r>
          </a:p>
          <a:p>
            <a:pPr lvl="2"/>
            <a:r>
              <a:rPr lang="en-US">
                <a:ea typeface="+mn-lt"/>
                <a:cs typeface="+mn-lt"/>
              </a:rPr>
              <a:t>Changing the image brightness</a:t>
            </a:r>
          </a:p>
          <a:p>
            <a:pPr lvl="2"/>
            <a:r>
              <a:rPr lang="en-US">
                <a:ea typeface="+mn-lt"/>
                <a:cs typeface="+mn-lt"/>
              </a:rPr>
              <a:t>Flipping the images horizontally</a:t>
            </a:r>
            <a:endParaRPr lang="en-US"/>
          </a:p>
          <a:p>
            <a:r>
              <a:rPr lang="en-US" sz="2000">
                <a:ea typeface="+mn-lt"/>
                <a:cs typeface="+mn-lt"/>
              </a:rPr>
              <a:t>Mutiple Model iterations to find best model characteristics using Grid search</a:t>
            </a:r>
          </a:p>
          <a:p>
            <a:r>
              <a:rPr lang="en-US" sz="2000">
                <a:ea typeface="+mn-lt"/>
                <a:cs typeface="+mn-lt"/>
              </a:rPr>
              <a:t>Train Accuracy :- 97%</a:t>
            </a:r>
          </a:p>
          <a:p>
            <a:r>
              <a:rPr lang="en-US" sz="2000">
                <a:ea typeface="+mn-lt"/>
                <a:cs typeface="+mn-lt"/>
              </a:rPr>
              <a:t>Test Accuracy:- 95%</a:t>
            </a:r>
          </a:p>
        </p:txBody>
      </p:sp>
      <p:pic>
        <p:nvPicPr>
          <p:cNvPr id="6" name="Picture 6" descr="A close up of a logo&#10;&#10;Description generated with high confidence">
            <a:extLst>
              <a:ext uri="{FF2B5EF4-FFF2-40B4-BE49-F238E27FC236}">
                <a16:creationId xmlns:a16="http://schemas.microsoft.com/office/drawing/2014/main" id="{135478A0-D055-41E5-A7E9-C2E469849C02}"/>
              </a:ext>
            </a:extLst>
          </p:cNvPr>
          <p:cNvPicPr>
            <a:picLocks noChangeAspect="1"/>
          </p:cNvPicPr>
          <p:nvPr/>
        </p:nvPicPr>
        <p:blipFill>
          <a:blip r:embed="rId2"/>
          <a:stretch>
            <a:fillRect/>
          </a:stretch>
        </p:blipFill>
        <p:spPr>
          <a:xfrm>
            <a:off x="8424111" y="724446"/>
            <a:ext cx="2983831" cy="1849764"/>
          </a:xfrm>
          <a:prstGeom prst="rect">
            <a:avLst/>
          </a:prstGeom>
        </p:spPr>
      </p:pic>
      <p:pic>
        <p:nvPicPr>
          <p:cNvPr id="7" name="Picture 7" descr="A screenshot of text&#10;&#10;Description generated with very high confidence">
            <a:extLst>
              <a:ext uri="{FF2B5EF4-FFF2-40B4-BE49-F238E27FC236}">
                <a16:creationId xmlns:a16="http://schemas.microsoft.com/office/drawing/2014/main" id="{451A7158-97AE-435B-A8FD-FDB784F22EE7}"/>
              </a:ext>
            </a:extLst>
          </p:cNvPr>
          <p:cNvPicPr>
            <a:picLocks noChangeAspect="1"/>
          </p:cNvPicPr>
          <p:nvPr/>
        </p:nvPicPr>
        <p:blipFill>
          <a:blip r:embed="rId3"/>
          <a:stretch>
            <a:fillRect/>
          </a:stretch>
        </p:blipFill>
        <p:spPr>
          <a:xfrm>
            <a:off x="8434138" y="2858781"/>
            <a:ext cx="3144252" cy="3466541"/>
          </a:xfrm>
          <a:prstGeom prst="rect">
            <a:avLst/>
          </a:prstGeom>
          <a:ln>
            <a:solidFill>
              <a:schemeClr val="tx1"/>
            </a:solidFill>
          </a:ln>
        </p:spPr>
      </p:pic>
    </p:spTree>
    <p:extLst>
      <p:ext uri="{BB962C8B-B14F-4D97-AF65-F5344CB8AC3E}">
        <p14:creationId xmlns:p14="http://schemas.microsoft.com/office/powerpoint/2010/main" val="3653943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32</Slides>
  <Notes>0</Notes>
  <HiddenSlides>0</HiddenSlide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Face Recognition &amp;                Facial Attribute Analysis </vt:lpstr>
      <vt:lpstr>Agenda</vt:lpstr>
      <vt:lpstr>Project Introduction and Motivation</vt:lpstr>
      <vt:lpstr>Project Introduction and Motivation</vt:lpstr>
      <vt:lpstr>Data Procurement &amp; Specifications</vt:lpstr>
      <vt:lpstr>Data </vt:lpstr>
      <vt:lpstr>Introduction to the Models</vt:lpstr>
      <vt:lpstr>Introduction to the Models</vt:lpstr>
      <vt:lpstr>Gender Model</vt:lpstr>
      <vt:lpstr>Gender Model - Predictions</vt:lpstr>
      <vt:lpstr>Race Model</vt:lpstr>
      <vt:lpstr>Race Model - Predictions</vt:lpstr>
      <vt:lpstr>Age Model</vt:lpstr>
      <vt:lpstr>Age Model - Predictions</vt:lpstr>
      <vt:lpstr>Re- building Model using Pre-trained Models</vt:lpstr>
      <vt:lpstr>Transfer Learning</vt:lpstr>
      <vt:lpstr>Keras VGGFace2 - Resnet50</vt:lpstr>
      <vt:lpstr>Keras VGGFace2 - Resnet50</vt:lpstr>
      <vt:lpstr>Age Model using pretrained VGGFace2</vt:lpstr>
      <vt:lpstr>Visualizing the final Age Model Architecture</vt:lpstr>
      <vt:lpstr>Demonstration</vt:lpstr>
      <vt:lpstr>Demonstration using Deep Face Libraries</vt:lpstr>
      <vt:lpstr>Sample Detection Results</vt:lpstr>
      <vt:lpstr>Future Work</vt:lpstr>
      <vt:lpstr>Face mask using OpenCV</vt:lpstr>
      <vt:lpstr>Future Work</vt:lpstr>
      <vt:lpstr>References</vt:lpstr>
      <vt:lpstr>References</vt:lpstr>
      <vt:lpstr>Questions</vt:lpstr>
      <vt:lpstr>Appendix</vt:lpstr>
      <vt:lpstr>Gender Model using pretrained VGGFace2</vt:lpstr>
      <vt:lpstr>Race Model using pretrained VGGFace2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Dhaval Mishra</dc:creator>
  <cp:revision>1</cp:revision>
  <dcterms:created xsi:type="dcterms:W3CDTF">2020-06-02T15:56:46Z</dcterms:created>
  <dcterms:modified xsi:type="dcterms:W3CDTF">2020-06-13T18:12:57Z</dcterms:modified>
</cp:coreProperties>
</file>