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30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E541-F6A3-4707-94B9-0BCD38C4D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89306-5265-414B-B63B-189C68740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1E19D-EF7E-48F7-9647-7AB5871A7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982F-09A6-4102-AF54-0B5FB63B050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6E7A0-344B-4534-8610-8E31C28F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64F5A-526B-4D1D-BF86-76BFD237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541E-3502-4C5E-9A08-06D4CAB18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6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2384-0520-435C-9F29-1338EA2C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E38C8-D348-42CF-AEF8-96AFB0C4E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DB067-5CA9-41AA-A8E3-79D2668B1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982F-09A6-4102-AF54-0B5FB63B050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50091-8299-44BE-8B41-F6B92564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9657A-4D6D-4539-B26A-D4B724E1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541E-3502-4C5E-9A08-06D4CAB18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0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BE798-3AFC-4FD4-8363-3E1253157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982F-09A6-4102-AF54-0B5FB63B050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C6D419-C1A8-4587-B8DD-0216769A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6C345-562C-4E91-B8F8-FEA02268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541E-3502-4C5E-9A08-06D4CAB18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9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8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A0BBB-926D-401B-A15A-0626D8A82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806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Installing MOPSMAP* and running the UI package with in-situ aerosol size distributions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838B6-3EB6-437B-B25C-C33A70764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058400" cy="1655762"/>
          </a:xfrm>
        </p:spPr>
        <p:txBody>
          <a:bodyPr/>
          <a:lstStyle/>
          <a:p>
            <a:r>
              <a:rPr lang="en-US" dirty="0"/>
              <a:t>Joseph Schlosser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65F6E2-C6AE-40E7-A764-AD87CE935B88}"/>
              </a:ext>
            </a:extLst>
          </p:cNvPr>
          <p:cNvSpPr txBox="1"/>
          <p:nvPr/>
        </p:nvSpPr>
        <p:spPr>
          <a:xfrm>
            <a:off x="2645833" y="5550971"/>
            <a:ext cx="7814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*Modelled optical properties of ensembles of aerosol particles (MOPSMAP)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039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49656A-A4AE-4F3A-A7CE-293967E21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5" y="1753062"/>
            <a:ext cx="12124265" cy="43215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044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Now you should be able to start MOPSMAP with an input file by typing the command 'PATH/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mopsmap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input_file.txt' where PATH needs to be replaced by the path to the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mopsmap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' directory, where the executable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mopsmap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' is located.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 the input file you may need to add a line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scatlib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'PATH/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optical_dataset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'' so that the program knows where the data set is located.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There are several examples provided in the directory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' of the program, including examples from the MOPSMAP paper published at GMD [1]. Consult the MOPSMAP user guide (mopsmap_userguide.pdf) for details about the input and the output of the Fortran program.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Publications or other works using MOPSMAP results are requested to include the following citation: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	[1]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Gasteiger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 J. and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Wiegner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 M.: MOPSMAP v1.0: a versatile tool for the modeling of aerosol optical properties,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Geosci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 Model Dev., 11, 2739-2762, https://doi.org/10.5194/gmd-11-2739-2018, 2018.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Furthermore, it should be taken into consideration whether publications cited in the MOPSMAP paper need to be cited as well.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B55E3F-217C-4042-A139-D08B9C68463D}"/>
              </a:ext>
            </a:extLst>
          </p:cNvPr>
          <p:cNvSpPr txBox="1"/>
          <p:nvPr/>
        </p:nvSpPr>
        <p:spPr>
          <a:xfrm>
            <a:off x="0" y="829733"/>
            <a:ext cx="112606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Install </a:t>
            </a:r>
            <a:r>
              <a:rPr lang="en-US" sz="4000" dirty="0"/>
              <a:t>MOPSMAP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63258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49656A-A4AE-4F3A-A7CE-293967E21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34" y="1295526"/>
            <a:ext cx="11878732" cy="50602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044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1) Unzip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MOPSMAP_UI_Package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in the desired directory (e.g., B:/)</a:t>
            </a: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+mn-lt"/>
              </a:rPr>
              <a:t>2) Use the following commands in the ubuntu terminal to acquire the forward modeled data (NOTES: replace the directory name with the one you unzipped the package in and replace the filename with the .</a:t>
            </a:r>
            <a:r>
              <a:rPr lang="en-US" altLang="en-US" sz="2400" dirty="0" err="1">
                <a:latin typeface="+mn-lt"/>
              </a:rPr>
              <a:t>ict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fileneame</a:t>
            </a:r>
            <a:r>
              <a:rPr lang="en-US" altLang="en-US" sz="2400" dirty="0">
                <a:latin typeface="+mn-lt"/>
              </a:rPr>
              <a:t> containing the laser aerosol spectrometer (LAS) size distribution data):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a) cd 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/b/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MOPSMAP_UI_Package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b) cp mopsmap_SD_run.py ~/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mopsmap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misc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c) cp mopsmap_UI.py ~/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mopsmap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misc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+mn-lt"/>
              </a:rPr>
              <a:t>d)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cp importICT.py ~/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mopsmap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misc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+mn-lt"/>
              </a:rPr>
              <a:t>e)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cp LAS_bin_sizes.csv ~/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mopsmap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misc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+mn-lt"/>
              </a:rPr>
              <a:t>f) cp </a:t>
            </a:r>
            <a:r>
              <a:rPr lang="en-US" altLang="en-US" sz="2000" dirty="0" err="1">
                <a:latin typeface="+mn-lt"/>
              </a:rPr>
              <a:t>filename.ict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g) cd ~/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mopsmap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misc</a:t>
            </a:r>
            <a:endParaRPr lang="en-US" altLang="en-US" sz="2000" dirty="0">
              <a:latin typeface="+mn-lt"/>
            </a:endParaRPr>
          </a:p>
          <a:p>
            <a:pPr marL="347663" marR="0" lvl="0" indent="-3476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3) Run the UI by entering “python3 mopsmap_UI.py” in the ubuntu ter</a:t>
            </a:r>
            <a:r>
              <a:rPr lang="en-US" altLang="en-US" sz="2400" dirty="0">
                <a:latin typeface="+mn-lt"/>
              </a:rPr>
              <a:t>minal and follow the commands, which start with entering the filename of the .</a:t>
            </a:r>
            <a:r>
              <a:rPr lang="en-US" altLang="en-US" sz="2400" dirty="0" err="1">
                <a:latin typeface="+mn-lt"/>
              </a:rPr>
              <a:t>ict</a:t>
            </a:r>
            <a:r>
              <a:rPr lang="en-US" altLang="en-US" sz="2400" dirty="0">
                <a:latin typeface="+mn-lt"/>
              </a:rPr>
              <a:t> file containing the LAS data.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B55E3F-217C-4042-A139-D08B9C68463D}"/>
              </a:ext>
            </a:extLst>
          </p:cNvPr>
          <p:cNvSpPr txBox="1"/>
          <p:nvPr/>
        </p:nvSpPr>
        <p:spPr>
          <a:xfrm>
            <a:off x="0" y="734549"/>
            <a:ext cx="112606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4400" dirty="0"/>
              <a:t>Run MOPSMAP user interface (UI)</a:t>
            </a:r>
          </a:p>
        </p:txBody>
      </p:sp>
    </p:spTree>
    <p:extLst>
      <p:ext uri="{BB962C8B-B14F-4D97-AF65-F5344CB8AC3E}">
        <p14:creationId xmlns:p14="http://schemas.microsoft.com/office/powerpoint/2010/main" val="1573109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49656A-A4AE-4F3A-A7CE-293967E21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35" y="1541453"/>
            <a:ext cx="11878732" cy="51218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044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7663" indent="-347663"/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4) </a:t>
            </a:r>
            <a:r>
              <a:rPr lang="en-US" altLang="en-US" sz="2400" dirty="0">
                <a:latin typeface="+mn-lt"/>
              </a:rPr>
              <a:t>Use the following commands in the ubuntu terminal to generate a timeseries of calculated extinction coefficient (NOTES: replace the directory name with the one you unzipped the package in and replace the filename with the .</a:t>
            </a:r>
            <a:r>
              <a:rPr lang="en-US" altLang="en-US" sz="2400" dirty="0" err="1">
                <a:latin typeface="+mn-lt"/>
              </a:rPr>
              <a:t>ict</a:t>
            </a:r>
            <a:r>
              <a:rPr lang="en-US" altLang="en-US" sz="2400" dirty="0">
                <a:latin typeface="+mn-lt"/>
              </a:rPr>
              <a:t> file containing the LAS size distribution data):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76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a) $ cd 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/b/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OptClosurePackage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76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b) $ cp PlottingCode.py ~/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mopsmap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misc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76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c) $ cd ~/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mopsmap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misc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76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d) $ python3 PlottingCode.py</a:t>
            </a:r>
          </a:p>
          <a:p>
            <a:pPr marL="3476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+mn-lt"/>
              </a:rPr>
              <a:t>	-&gt; as part of step (d), the user will need to enter the filename</a:t>
            </a:r>
          </a:p>
          <a:p>
            <a:pPr marL="347663" marR="0" lvl="0" indent="-3476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5)</a:t>
            </a:r>
            <a:r>
              <a:rPr lang="en-US" altLang="en-US" sz="2400" dirty="0">
                <a:latin typeface="+mn-lt"/>
              </a:rPr>
              <a:t> Use the following commands in the ubuntu terminal to retrieve the time series generated in the previous step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576263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a) $ cp filename_extinction_timeseries.png 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OptClosurePackage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576263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b) $ cd 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/b/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OptClosurePackage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B55E3F-217C-4042-A139-D08B9C68463D}"/>
              </a:ext>
            </a:extLst>
          </p:cNvPr>
          <p:cNvSpPr txBox="1"/>
          <p:nvPr/>
        </p:nvSpPr>
        <p:spPr>
          <a:xfrm>
            <a:off x="0" y="872067"/>
            <a:ext cx="112606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4400" dirty="0"/>
              <a:t>Run MOPSMAP user interface (UI)</a:t>
            </a:r>
          </a:p>
        </p:txBody>
      </p:sp>
    </p:spTree>
    <p:extLst>
      <p:ext uri="{BB962C8B-B14F-4D97-AF65-F5344CB8AC3E}">
        <p14:creationId xmlns:p14="http://schemas.microsoft.com/office/powerpoint/2010/main" val="121611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5388B-4EF3-4DC8-B826-D2AB908E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0D394-2A08-4DC2-8A80-FEB9460F72EC}"/>
              </a:ext>
            </a:extLst>
          </p:cNvPr>
          <p:cNvSpPr txBox="1"/>
          <p:nvPr/>
        </p:nvSpPr>
        <p:spPr>
          <a:xfrm>
            <a:off x="0" y="777903"/>
            <a:ext cx="94437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Summary</a:t>
            </a:r>
            <a:endParaRPr 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762839-7AC1-441D-811F-981E049E00A2}"/>
              </a:ext>
            </a:extLst>
          </p:cNvPr>
          <p:cNvSpPr txBox="1"/>
          <p:nvPr/>
        </p:nvSpPr>
        <p:spPr>
          <a:xfrm>
            <a:off x="73324" y="1817638"/>
            <a:ext cx="1204535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/>
              <a:t>Slides 3-6………………………………………………....Install Ubuntu (Windows 10) </a:t>
            </a:r>
          </a:p>
          <a:p>
            <a:pPr marL="0" indent="0">
              <a:buNone/>
            </a:pPr>
            <a:r>
              <a:rPr lang="en-US" sz="3200" dirty="0"/>
              <a:t>Slide 7…………………………………...............................Install python packages</a:t>
            </a:r>
          </a:p>
          <a:p>
            <a:pPr marL="0" indent="0">
              <a:buNone/>
            </a:pPr>
            <a:r>
              <a:rPr lang="en-US" sz="3200" dirty="0"/>
              <a:t>Slides 8-10…………………………………………………………………Install MOPSMAP</a:t>
            </a:r>
          </a:p>
          <a:p>
            <a:pPr marL="0" indent="0">
              <a:buNone/>
            </a:pPr>
            <a:r>
              <a:rPr lang="en-US" sz="3200" dirty="0"/>
              <a:t>Slides 11-12……………………………….…….Run MOPSMAP user interface (UI)</a:t>
            </a:r>
          </a:p>
        </p:txBody>
      </p:sp>
    </p:spTree>
    <p:extLst>
      <p:ext uri="{BB962C8B-B14F-4D97-AF65-F5344CB8AC3E}">
        <p14:creationId xmlns:p14="http://schemas.microsoft.com/office/powerpoint/2010/main" val="135088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2E484A-667E-4867-AD91-8ED7D87A6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035" y="749189"/>
            <a:ext cx="2095792" cy="57443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FCF345-5671-43A0-8E8C-1FCF4FA8FB9B}"/>
              </a:ext>
            </a:extLst>
          </p:cNvPr>
          <p:cNvSpPr txBox="1"/>
          <p:nvPr/>
        </p:nvSpPr>
        <p:spPr>
          <a:xfrm>
            <a:off x="220133" y="1486410"/>
            <a:ext cx="8242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1) Search for “Ubuntu” and install the Ubuntu application from the Microsoft Store.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30FFB-BEFF-417B-BDED-6716060DC7B1}"/>
              </a:ext>
            </a:extLst>
          </p:cNvPr>
          <p:cNvSpPr txBox="1"/>
          <p:nvPr/>
        </p:nvSpPr>
        <p:spPr>
          <a:xfrm>
            <a:off x="0" y="863379"/>
            <a:ext cx="94437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Install Ubuntu (Windows 10)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3156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D9B7391E-DF2A-4B49-A324-CBDFD0EBB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40" y="1429200"/>
            <a:ext cx="5126606" cy="20440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044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2) Turn on Developer mode</a:t>
            </a:r>
          </a:p>
          <a:p>
            <a:pPr marL="744538" marR="0" lvl="0" indent="-396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222222"/>
                </a:solidFill>
                <a:latin typeface="+mn-lt"/>
              </a:rPr>
              <a:t>a)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Open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Settings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 &gt;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Update and Security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 &gt;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For developers</a:t>
            </a:r>
            <a:endParaRPr lang="en-US" altLang="en-US" sz="2000" b="1" dirty="0">
              <a:solidFill>
                <a:srgbClr val="222222"/>
              </a:solidFill>
              <a:latin typeface="+mn-lt"/>
            </a:endParaRPr>
          </a:p>
          <a:p>
            <a:pPr marL="744538" marR="0" lvl="0" indent="-396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b)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Select the Developer Mode radio button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76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c)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 Click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Yes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 in popup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030" name="Picture 6" descr="How to Activate Ubuntu Linux Bash Shell on Windows 10?">
            <a:extLst>
              <a:ext uri="{FF2B5EF4-FFF2-40B4-BE49-F238E27FC236}">
                <a16:creationId xmlns:a16="http://schemas.microsoft.com/office/drawing/2014/main" id="{9F6D516A-AF9F-4A7A-BB67-AF6186DDE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460" y="1555450"/>
            <a:ext cx="662940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116328-91C1-4D65-B816-5C57EF794E45}"/>
              </a:ext>
            </a:extLst>
          </p:cNvPr>
          <p:cNvSpPr txBox="1"/>
          <p:nvPr/>
        </p:nvSpPr>
        <p:spPr>
          <a:xfrm>
            <a:off x="0" y="826084"/>
            <a:ext cx="94437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Install Ubuntu (Windows 10)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9874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382AC5-6E3E-46D0-982D-B5C4320B4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68" y="1339236"/>
            <a:ext cx="7879272" cy="41600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1396" rIns="0" bIns="10791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3) Install the Windows Subsystem for Linux</a:t>
            </a:r>
          </a:p>
          <a:p>
            <a:pPr marL="4572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-&gt;Via “Turn Windows features on or off”</a:t>
            </a:r>
          </a:p>
          <a:p>
            <a:pPr marL="855663" marR="0" lvl="0" indent="-3984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a)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Open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Control Panel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 and Click on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Programs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855663" marR="0" lvl="0" indent="-3984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b)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Click on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Turn Windows features on or off</a:t>
            </a:r>
            <a:endParaRPr lang="en-US" altLang="en-US" sz="2000" dirty="0">
              <a:latin typeface="+mn-lt"/>
            </a:endParaRPr>
          </a:p>
          <a:p>
            <a:pPr marL="855663" marR="0" lvl="0" indent="-3984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rgbClr val="222222"/>
                </a:solidFill>
                <a:latin typeface="+mn-lt"/>
              </a:rPr>
              <a:t>c)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Check the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Windows Subsystem for Linux (beta)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 option.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+mn-lt"/>
            </a:endParaRPr>
          </a:p>
          <a:p>
            <a:pPr marL="855663" marR="0" lvl="0" indent="-3984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d)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Click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OK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 and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Restart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 system to complete the task.</a:t>
            </a:r>
          </a:p>
          <a:p>
            <a:pPr marL="855663" marR="0" lvl="0" indent="-3984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+mn-lt"/>
            </a:endParaRPr>
          </a:p>
          <a:p>
            <a:pPr marL="855663" marR="0" lvl="0" indent="-3984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-&gt;Via PowerShell</a:t>
            </a:r>
          </a:p>
          <a:p>
            <a:pPr marL="855663" marR="0" lvl="0" indent="-3984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a)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Open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PowerShell as Administrator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 and run command: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98FB98"/>
              </a:solidFill>
              <a:effectLst/>
              <a:latin typeface="+mn-lt"/>
              <a:cs typeface="Courier New" panose="02070309020205020404" pitchFamily="49" charset="0"/>
            </a:endParaRPr>
          </a:p>
          <a:p>
            <a:pPr marL="8556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FB98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8FB98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WindowsOptionalFeature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FB98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Online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8FB98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FeatureName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FB98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Microsoft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FB98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Windows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FB98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FB98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0000"/>
              </a:highlight>
            </a:endParaRPr>
          </a:p>
          <a:p>
            <a:pPr marL="855663" marR="0" lvl="0" indent="-3984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b) Restart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 your computer when prompted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+mn-lt"/>
            </a:endParaRPr>
          </a:p>
        </p:txBody>
      </p:sp>
      <p:pic>
        <p:nvPicPr>
          <p:cNvPr id="2050" name="Picture 2" descr="How to Activate Ubuntu Linux Bash Shell on Windows 10?">
            <a:extLst>
              <a:ext uri="{FF2B5EF4-FFF2-40B4-BE49-F238E27FC236}">
                <a16:creationId xmlns:a16="http://schemas.microsoft.com/office/drawing/2014/main" id="{F341E34F-2C99-442C-A58C-877B41573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432" y="1339236"/>
            <a:ext cx="38100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B49588-64D8-4D02-89BB-7D975F9DF5DC}"/>
              </a:ext>
            </a:extLst>
          </p:cNvPr>
          <p:cNvSpPr txBox="1"/>
          <p:nvPr/>
        </p:nvSpPr>
        <p:spPr>
          <a:xfrm>
            <a:off x="0" y="788568"/>
            <a:ext cx="94437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Install Ubuntu (Windows 10)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86307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083279-D5ED-42C6-86EF-97CA1013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31" y="1415729"/>
            <a:ext cx="7779950" cy="20132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044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4) Download components for Linux</a:t>
            </a:r>
          </a:p>
          <a:p>
            <a:pPr marL="4572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a)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Open Command Prompt and run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Courier New" panose="02070309020205020404" pitchFamily="49" charset="0"/>
              </a:rPr>
              <a:t>bash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 or Simply search for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Courier New" panose="02070309020205020404" pitchFamily="49" charset="0"/>
              </a:rPr>
              <a:t>bash.exe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b)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Enter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Courier New" panose="02070309020205020404" pitchFamily="49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 to download components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c)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Create an UNIX user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ow to Activate Ubuntu Linux Bash Shell on Windows 10?">
            <a:extLst>
              <a:ext uri="{FF2B5EF4-FFF2-40B4-BE49-F238E27FC236}">
                <a16:creationId xmlns:a16="http://schemas.microsoft.com/office/drawing/2014/main" id="{517A4C36-FAB8-4F68-82DE-995AC2E4E7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93" b="47787"/>
          <a:stretch/>
        </p:blipFill>
        <p:spPr bwMode="auto">
          <a:xfrm>
            <a:off x="3549910" y="3098800"/>
            <a:ext cx="5589059" cy="181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B9B505-6266-437F-9F78-2B2A922B80F2}"/>
              </a:ext>
            </a:extLst>
          </p:cNvPr>
          <p:cNvSpPr txBox="1"/>
          <p:nvPr/>
        </p:nvSpPr>
        <p:spPr>
          <a:xfrm>
            <a:off x="0" y="898718"/>
            <a:ext cx="94437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Install Ubuntu (Windows 10)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3012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49656A-A4AE-4F3A-A7CE-293967E21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1" y="1297072"/>
            <a:ext cx="11929532" cy="54911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044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These tasks will need to be done from the ubuntu terminal environment after it is installed.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1) Ensure python 3 is updated.</a:t>
            </a:r>
          </a:p>
          <a:p>
            <a:pPr marL="4572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a) $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sudo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apt update</a:t>
            </a:r>
          </a:p>
          <a:p>
            <a:pPr marL="4572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+mn-lt"/>
              </a:rPr>
              <a:t>b) $ </a:t>
            </a:r>
            <a:r>
              <a:rPr lang="en-US" altLang="en-US" sz="2000" dirty="0" err="1">
                <a:latin typeface="+mn-lt"/>
              </a:rPr>
              <a:t>sudo</a:t>
            </a:r>
            <a:r>
              <a:rPr lang="en-US" altLang="en-US" sz="2000" dirty="0">
                <a:latin typeface="+mn-lt"/>
              </a:rPr>
              <a:t> apt -y upgrade</a:t>
            </a:r>
          </a:p>
          <a:p>
            <a:pPr marL="4572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+mn-lt"/>
              </a:rPr>
              <a:t>c) $ python3 -V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>
                <a:latin typeface="+mn-lt"/>
              </a:rPr>
              <a:t>2) Install python package installer (pip)</a:t>
            </a:r>
          </a:p>
          <a:p>
            <a:pPr marL="4572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a) $ </a:t>
            </a:r>
            <a:r>
              <a:rPr kumimoji="0" lang="es-E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sudo </a:t>
            </a:r>
            <a:r>
              <a:rPr kumimoji="0" lang="es-E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apt</a:t>
            </a:r>
            <a:r>
              <a:rPr kumimoji="0" lang="es-E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s-E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install</a:t>
            </a:r>
            <a:r>
              <a:rPr kumimoji="0" lang="es-E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-y python3-pip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" altLang="en-US" sz="2800" dirty="0">
                <a:latin typeface="+mn-lt"/>
              </a:rPr>
              <a:t>3) </a:t>
            </a:r>
            <a:r>
              <a:rPr lang="es-ES" altLang="en-US" sz="2800" dirty="0" err="1">
                <a:latin typeface="+mn-lt"/>
              </a:rPr>
              <a:t>Install</a:t>
            </a:r>
            <a:r>
              <a:rPr lang="es-ES" altLang="en-US" sz="2800" dirty="0">
                <a:latin typeface="+mn-lt"/>
              </a:rPr>
              <a:t> </a:t>
            </a:r>
            <a:r>
              <a:rPr lang="es-ES" altLang="en-US" sz="2800" dirty="0" err="1">
                <a:latin typeface="+mn-lt"/>
              </a:rPr>
              <a:t>basic</a:t>
            </a:r>
            <a:r>
              <a:rPr lang="es-ES" altLang="en-US" sz="2800" dirty="0">
                <a:latin typeface="+mn-lt"/>
              </a:rPr>
              <a:t> set </a:t>
            </a:r>
            <a:r>
              <a:rPr lang="es-ES" altLang="en-US" sz="2800" dirty="0" err="1">
                <a:latin typeface="+mn-lt"/>
              </a:rPr>
              <a:t>of</a:t>
            </a:r>
            <a:r>
              <a:rPr lang="es-ES" altLang="en-US" sz="2800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packages and development tools for our programming environment:</a:t>
            </a:r>
          </a:p>
          <a:p>
            <a:pPr marL="4572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a) $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sudo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apt install -y build-essential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libssl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-dev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libffi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-dev python3-dev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4) </a:t>
            </a:r>
            <a:r>
              <a:rPr lang="en-US" altLang="en-US" sz="2800" dirty="0">
                <a:latin typeface="+mn-lt"/>
              </a:rPr>
              <a:t>Install python packages required to run the MOPSMAP UI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914400" lvl="1" indent="-457200">
              <a:buFontTx/>
              <a:buAutoNum type="alphaLcParenR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$ pip3 install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numpy</a:t>
            </a:r>
            <a:endParaRPr lang="en-US" altLang="en-US" sz="2400" dirty="0">
              <a:latin typeface="+mn-lt"/>
            </a:endParaRPr>
          </a:p>
          <a:p>
            <a:pPr marL="914400" lvl="1" indent="-457200">
              <a:buFontTx/>
              <a:buAutoNum type="alphaLcParenR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$ pip3 install csv</a:t>
            </a:r>
          </a:p>
          <a:p>
            <a:pPr marL="914400" lvl="1" indent="-457200">
              <a:buFontTx/>
              <a:buAutoNum type="alphaLcParenR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$ pip3 install matplotlib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B55E3F-217C-4042-A139-D08B9C68463D}"/>
              </a:ext>
            </a:extLst>
          </p:cNvPr>
          <p:cNvSpPr txBox="1"/>
          <p:nvPr/>
        </p:nvSpPr>
        <p:spPr>
          <a:xfrm>
            <a:off x="0" y="756876"/>
            <a:ext cx="112606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Install </a:t>
            </a:r>
            <a:r>
              <a:rPr lang="en-US" sz="4000" dirty="0"/>
              <a:t>python</a:t>
            </a:r>
            <a:r>
              <a:rPr lang="en-US" sz="4400" dirty="0"/>
              <a:t> packages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94851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49656A-A4AE-4F3A-A7CE-293967E21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5" y="1549150"/>
            <a:ext cx="12124265" cy="46909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044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 following information was modified from https://mopsmap.net/download.html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1) Download MOPSMAP v1.0 (https://doi.org/10.5281/zenodo.1284217)</a:t>
            </a:r>
          </a:p>
          <a:p>
            <a:pPr marL="576263" marR="0" lvl="0" indent="-2889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a) Download Fortran source code (mopsmap_program_v1.0.tar.gz): https://zenodo.org/record/1284217/files/mopsmap_program_v1.0.tar.gz </a:t>
            </a:r>
          </a:p>
          <a:p>
            <a:pPr marL="576263" marR="0" lvl="0" indent="-2889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b) Download Single particle data set (~30GB download, ~43GB on disk): </a:t>
            </a:r>
          </a:p>
          <a:p>
            <a:pPr marL="914400" marR="0" lvl="0" indent="-3381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bi) Download the 'main part' (mopsmap_dataset_v1.0_main.tar.xz), which is ~9 GB, to run the basic Fortran program with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</a:t>
            </a:r>
            <a:r>
              <a:rPr kumimoji="0" lang="en-US" altLang="en-US" sz="2000" b="0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from 1.28 to 1.64: </a:t>
            </a:r>
          </a:p>
          <a:p>
            <a:pPr marL="914400" marR="0" lvl="0" indent="-3381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+mn-lt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https://zenodo.org/record/1284217/files/mopsmap_dataset_v1.0_main.tar.xz</a:t>
            </a:r>
          </a:p>
          <a:p>
            <a:pPr marL="914400" marR="0" lvl="0" indent="-3984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bii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 Download the 'extended part' (mopsmap_dataset_v1.0_extended.tar.xz), which is ~21GB, in addition to the 'main part' if you want to cover the complete refractive index range as given in Table 1 of the GMD paper [1]: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	https://zenodo.org/record/1284217/files/mopsmap_dataset_v1.0_extended.tar.xz</a:t>
            </a:r>
          </a:p>
          <a:p>
            <a:pPr marL="576263" marR="0" lvl="0" indent="-2889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c) Download read_input.f90: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PROVIDED FOR NOW.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B55E3F-217C-4042-A139-D08B9C68463D}"/>
              </a:ext>
            </a:extLst>
          </p:cNvPr>
          <p:cNvSpPr txBox="1"/>
          <p:nvPr/>
        </p:nvSpPr>
        <p:spPr>
          <a:xfrm>
            <a:off x="0" y="774259"/>
            <a:ext cx="112606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Install </a:t>
            </a:r>
            <a:r>
              <a:rPr lang="en-US" sz="4000" dirty="0"/>
              <a:t>MOPSMAP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991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49656A-A4AE-4F3A-A7CE-293967E21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69" y="1573774"/>
            <a:ext cx="12124265" cy="46293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044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 program uses features up to Fortran 2008. It was tested with the GNU Fortran compiler version 6.3 and requires in addition the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netcdf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developer library for Fortran. Under Debian or Ubuntu, 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sudo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apt-get install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gfortran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libnetcdff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-dev make' should be sufficient to meet these requirements.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 following steps are required to compile and run the program:</a:t>
            </a:r>
          </a:p>
          <a:p>
            <a:pPr marL="744538" marR="0" lvl="0" indent="-2873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1) Extract the downloaded source code archive, e.g. with 'tar 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xzf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mopsmap_program_v1.0.tar.gz'.</a:t>
            </a:r>
          </a:p>
          <a:p>
            <a:pPr marL="744538" marR="0" lvl="0" indent="-2873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2) Place the read_input.f90 in the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mopsmap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' directory command.</a:t>
            </a:r>
          </a:p>
          <a:p>
            <a:pPr marL="744538" marR="0" lvl="0" indent="-2873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3) Change to directory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mopsmap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'.</a:t>
            </a:r>
          </a:p>
          <a:p>
            <a:pPr marL="744538" marR="0" lvl="0" indent="-2873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4) Use the 'make' command to compile the code.</a:t>
            </a:r>
          </a:p>
          <a:p>
            <a:pPr marL="744538" marR="0" lvl="0" indent="-2873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5) Extract the downloaded data set while inside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mopsmap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directory, e.g., with 'tar 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xJf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../mopsmap_dataset_v1.0_*.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tar.xz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'.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B55E3F-217C-4042-A139-D08B9C68463D}"/>
              </a:ext>
            </a:extLst>
          </p:cNvPr>
          <p:cNvSpPr txBox="1"/>
          <p:nvPr/>
        </p:nvSpPr>
        <p:spPr>
          <a:xfrm>
            <a:off x="0" y="804333"/>
            <a:ext cx="112606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Install </a:t>
            </a:r>
            <a:r>
              <a:rPr lang="en-US" sz="4000" dirty="0"/>
              <a:t>MOPSMAP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534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697FAA1-0B09-CC48-BC49-FA788FB41B3F}" vid="{37601143-314E-414C-9412-39A88037B2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1335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Installing MOPSMAP* and running the UI package with in-situ aerosol size distributions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Marvel, Timothy Edward (LARC-E3)[Science Systems &amp; Applications, Inc.]</dc:creator>
  <cp:lastModifiedBy>Joseph S</cp:lastModifiedBy>
  <cp:revision>6</cp:revision>
  <dcterms:created xsi:type="dcterms:W3CDTF">2019-10-29T13:24:47Z</dcterms:created>
  <dcterms:modified xsi:type="dcterms:W3CDTF">2022-02-03T20:40:39Z</dcterms:modified>
</cp:coreProperties>
</file>