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0" r:id="rId4"/>
    <p:sldMasterId id="2147483830" r:id="rId5"/>
    <p:sldMasterId id="2147483831" r:id="rId6"/>
  </p:sldMasterIdLst>
  <p:notesMasterIdLst>
    <p:notesMasterId r:id="rId16"/>
  </p:notesMasterIdLst>
  <p:sldIdLst>
    <p:sldId id="543" r:id="rId7"/>
    <p:sldId id="548" r:id="rId8"/>
    <p:sldId id="570" r:id="rId9"/>
    <p:sldId id="571" r:id="rId10"/>
    <p:sldId id="572" r:id="rId11"/>
    <p:sldId id="573" r:id="rId12"/>
    <p:sldId id="574" r:id="rId13"/>
    <p:sldId id="575" r:id="rId14"/>
    <p:sldId id="554" r:id="rId15"/>
  </p:sldIdLst>
  <p:sldSz cx="12192000" cy="6858000"/>
  <p:notesSz cx="6858000" cy="9144000"/>
  <p:embeddedFontLst>
    <p:embeddedFont>
      <p:font typeface="Cambria" panose="02040503050406030204" pitchFamily="18" charset="0"/>
      <p:regular r:id="rId17"/>
      <p:bold r:id="rId18"/>
      <p:italic r:id="rId19"/>
      <p:boldItalic r:id="rId20"/>
    </p:embeddedFont>
    <p:embeddedFont>
      <p:font typeface="Haettenschweiler" panose="020B0706040902060204" pitchFamily="34" charset="0"/>
      <p:regular r:id="rId21"/>
    </p:embeddedFont>
    <p:embeddedFont>
      <p:font typeface="Source Sans Pro Light" panose="020B0403030403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000000"/>
          </p15:clr>
        </p15:guide>
        <p15:guide id="2" pos="3840" userDrawn="1">
          <p15:clr>
            <a:srgbClr val="000000"/>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C1C7"/>
    <a:srgbClr val="95DCD6"/>
    <a:srgbClr val="7FD6DD"/>
    <a:srgbClr val="70C1C8"/>
    <a:srgbClr val="93DC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9" autoAdjust="0"/>
  </p:normalViewPr>
  <p:slideViewPr>
    <p:cSldViewPr snapToGrid="0">
      <p:cViewPr varScale="1">
        <p:scale>
          <a:sx n="66" d="100"/>
          <a:sy n="66" d="100"/>
        </p:scale>
        <p:origin x="668" y="3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1" d="100"/>
          <a:sy n="81" d="100"/>
        </p:scale>
        <p:origin x="304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5.fntdata"/><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font" Target="fonts/font8.fntdata"/><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font" Target="fonts/font6.fntdata"/><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7FE575-1716-4BCC-8E44-D6FF2C10D61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697733B1-E81E-4094-A6F3-716F31980F11}">
      <dgm:prSet phldrT="[Text]" custT="1"/>
      <dgm:spPr>
        <a:solidFill>
          <a:srgbClr val="73C1C7">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148590" tIns="148590" rIns="148590" bIns="148590" numCol="1" spcCol="1270" anchor="ctr" anchorCtr="0"/>
        <a:lstStyle/>
        <a:p>
          <a:pPr marL="0" lvl="0" indent="0" algn="l" defTabSz="1733550">
            <a:lnSpc>
              <a:spcPct val="90000"/>
            </a:lnSpc>
            <a:spcBef>
              <a:spcPct val="0"/>
            </a:spcBef>
            <a:spcAft>
              <a:spcPct val="35000"/>
            </a:spcAft>
            <a:buNone/>
          </a:pPr>
          <a:r>
            <a:rPr lang="it-IT" sz="3900" kern="1200" dirty="0" err="1">
              <a:solidFill>
                <a:prstClr val="white"/>
              </a:solidFill>
              <a:latin typeface="Calibri" panose="020F0502020204030204"/>
              <a:ea typeface="+mn-ea"/>
              <a:cs typeface="+mn-cs"/>
            </a:rPr>
            <a:t>Refining</a:t>
          </a:r>
          <a:r>
            <a:rPr lang="it-IT" sz="3900" kern="1200" dirty="0">
              <a:solidFill>
                <a:prstClr val="white"/>
              </a:solidFill>
              <a:latin typeface="Calibri" panose="020F0502020204030204"/>
              <a:ea typeface="+mn-ea"/>
              <a:cs typeface="+mn-cs"/>
            </a:rPr>
            <a:t> cast </a:t>
          </a:r>
          <a:r>
            <a:rPr lang="it-IT" sz="3900" kern="1200" dirty="0" err="1">
              <a:solidFill>
                <a:prstClr val="white"/>
              </a:solidFill>
              <a:latin typeface="Calibri" panose="020F0502020204030204"/>
              <a:ea typeface="+mn-ea"/>
              <a:cs typeface="+mn-cs"/>
            </a:rPr>
            <a:t>matrix</a:t>
          </a:r>
          <a:endParaRPr lang="en-US" sz="3900" kern="1200" dirty="0">
            <a:solidFill>
              <a:prstClr val="white"/>
            </a:solidFill>
            <a:latin typeface="Calibri" panose="020F0502020204030204"/>
            <a:ea typeface="+mn-ea"/>
            <a:cs typeface="+mn-cs"/>
          </a:endParaRPr>
        </a:p>
      </dgm:t>
    </dgm:pt>
    <dgm:pt modelId="{1946BAF1-FECD-4FEF-BD4E-9DBDD71DDE5A}" type="parTrans" cxnId="{25E55DA1-5C5C-4A7B-BFE8-05B7158F7622}">
      <dgm:prSet/>
      <dgm:spPr/>
      <dgm:t>
        <a:bodyPr/>
        <a:lstStyle/>
        <a:p>
          <a:endParaRPr lang="en-GB"/>
        </a:p>
      </dgm:t>
    </dgm:pt>
    <dgm:pt modelId="{CB3DD230-ED76-4D9A-8290-71956878DAEE}" type="sibTrans" cxnId="{25E55DA1-5C5C-4A7B-BFE8-05B7158F7622}">
      <dgm:prSet/>
      <dgm:spPr/>
      <dgm:t>
        <a:bodyPr/>
        <a:lstStyle/>
        <a:p>
          <a:endParaRPr lang="en-GB"/>
        </a:p>
      </dgm:t>
    </dgm:pt>
    <dgm:pt modelId="{0334EB1F-956F-485C-B557-D1EAB5705068}">
      <dgm:prSet custT="1"/>
      <dgm:spPr/>
      <dgm:t>
        <a:bodyPr/>
        <a:lstStyle/>
        <a:p>
          <a:r>
            <a:rPr lang="en-US" sz="3900" dirty="0">
              <a:solidFill>
                <a:prstClr val="white"/>
              </a:solidFill>
              <a:latin typeface="Calibri" panose="020F0502020204030204"/>
              <a:ea typeface="+mn-ea"/>
              <a:cs typeface="+mn-cs"/>
            </a:rPr>
            <a:t>Grammar/Documentation bugs</a:t>
          </a:r>
          <a:endParaRPr lang="en-GB" sz="3900" dirty="0">
            <a:solidFill>
              <a:prstClr val="white"/>
            </a:solidFill>
            <a:latin typeface="Calibri" panose="020F0502020204030204"/>
            <a:ea typeface="+mn-ea"/>
            <a:cs typeface="+mn-cs"/>
          </a:endParaRPr>
        </a:p>
      </dgm:t>
    </dgm:pt>
    <dgm:pt modelId="{F33265F7-5C46-4241-B853-560EF6CA964E}" type="parTrans" cxnId="{FEF051A6-77C2-42B1-AAFB-10384CD77DC7}">
      <dgm:prSet/>
      <dgm:spPr/>
      <dgm:t>
        <a:bodyPr/>
        <a:lstStyle/>
        <a:p>
          <a:endParaRPr lang="it-IT"/>
        </a:p>
      </dgm:t>
    </dgm:pt>
    <dgm:pt modelId="{6308AC68-D58C-45CE-8E71-DBB5E0A18353}" type="sibTrans" cxnId="{FEF051A6-77C2-42B1-AAFB-10384CD77DC7}">
      <dgm:prSet/>
      <dgm:spPr/>
      <dgm:t>
        <a:bodyPr/>
        <a:lstStyle/>
        <a:p>
          <a:endParaRPr lang="it-IT"/>
        </a:p>
      </dgm:t>
    </dgm:pt>
    <dgm:pt modelId="{613AE01D-850D-48AD-ADCA-78686B231EFC}">
      <dgm:prSet/>
      <dgm:spPr/>
      <dgm:t>
        <a:bodyPr/>
        <a:lstStyle/>
        <a:p>
          <a:endParaRPr lang="it-IT" dirty="0"/>
        </a:p>
      </dgm:t>
    </dgm:pt>
    <dgm:pt modelId="{89778474-F254-4C68-8951-E75DDE5CCCC1}" type="parTrans" cxnId="{2AC579A5-1FB7-4992-8280-9098A937D756}">
      <dgm:prSet/>
      <dgm:spPr/>
      <dgm:t>
        <a:bodyPr/>
        <a:lstStyle/>
        <a:p>
          <a:endParaRPr lang="it-IT"/>
        </a:p>
      </dgm:t>
    </dgm:pt>
    <dgm:pt modelId="{EFBDE47E-7C2D-4A99-91A5-D321430B6E84}" type="sibTrans" cxnId="{2AC579A5-1FB7-4992-8280-9098A937D756}">
      <dgm:prSet/>
      <dgm:spPr/>
      <dgm:t>
        <a:bodyPr/>
        <a:lstStyle/>
        <a:p>
          <a:endParaRPr lang="it-IT"/>
        </a:p>
      </dgm:t>
    </dgm:pt>
    <dgm:pt modelId="{30991DCA-EB6C-47A7-95F7-4D42F764E069}">
      <dgm:prSet custT="1"/>
      <dgm:spPr/>
      <dgm:t>
        <a:bodyPr/>
        <a:lstStyle/>
        <a:p>
          <a:r>
            <a:rPr lang="it-IT" sz="3900" kern="1200" dirty="0" err="1">
              <a:solidFill>
                <a:prstClr val="white"/>
              </a:solidFill>
              <a:latin typeface="Calibri" panose="020F0502020204030204"/>
              <a:ea typeface="+mn-ea"/>
              <a:cs typeface="+mn-cs"/>
            </a:rPr>
            <a:t>Extract</a:t>
          </a:r>
          <a:r>
            <a:rPr lang="it-IT" sz="3900" kern="1200" dirty="0">
              <a:solidFill>
                <a:prstClr val="white"/>
              </a:solidFill>
              <a:latin typeface="Calibri" panose="020F0502020204030204"/>
              <a:ea typeface="+mn-ea"/>
              <a:cs typeface="+mn-cs"/>
            </a:rPr>
            <a:t> scalar from a dataset</a:t>
          </a:r>
        </a:p>
      </dgm:t>
    </dgm:pt>
    <dgm:pt modelId="{B9CBF7F6-59B2-49E2-8D6C-8DB4A16C0F02}" type="parTrans" cxnId="{BA66B9B8-62DF-4A32-A83F-5DA23B649B59}">
      <dgm:prSet/>
      <dgm:spPr/>
      <dgm:t>
        <a:bodyPr/>
        <a:lstStyle/>
        <a:p>
          <a:endParaRPr lang="it-IT"/>
        </a:p>
      </dgm:t>
    </dgm:pt>
    <dgm:pt modelId="{9EEF2FF4-0765-4A4A-8EA5-53349755A04B}" type="sibTrans" cxnId="{BA66B9B8-62DF-4A32-A83F-5DA23B649B59}">
      <dgm:prSet/>
      <dgm:spPr/>
      <dgm:t>
        <a:bodyPr/>
        <a:lstStyle/>
        <a:p>
          <a:endParaRPr lang="it-IT"/>
        </a:p>
      </dgm:t>
    </dgm:pt>
    <dgm:pt modelId="{4182E6C4-0561-4688-B560-595CED2D808C}" type="pres">
      <dgm:prSet presAssocID="{797FE575-1716-4BCC-8E44-D6FF2C10D618}" presName="linear" presStyleCnt="0">
        <dgm:presLayoutVars>
          <dgm:animLvl val="lvl"/>
          <dgm:resizeHandles val="exact"/>
        </dgm:presLayoutVars>
      </dgm:prSet>
      <dgm:spPr/>
    </dgm:pt>
    <dgm:pt modelId="{ED91BFD8-C17D-4519-83F6-A28E38E2D39D}" type="pres">
      <dgm:prSet presAssocID="{697733B1-E81E-4094-A6F3-716F31980F11}" presName="parentText" presStyleLbl="node1" presStyleIdx="0" presStyleCnt="3" custLinFactY="-65389" custLinFactNeighborX="30516" custLinFactNeighborY="-100000">
        <dgm:presLayoutVars>
          <dgm:chMax val="0"/>
          <dgm:bulletEnabled val="1"/>
        </dgm:presLayoutVars>
      </dgm:prSet>
      <dgm:spPr>
        <a:xfrm>
          <a:off x="0" y="1075268"/>
          <a:ext cx="7929685" cy="935415"/>
        </a:xfrm>
        <a:prstGeom prst="roundRect">
          <a:avLst/>
        </a:prstGeom>
      </dgm:spPr>
    </dgm:pt>
    <dgm:pt modelId="{CEAFE09C-2D15-4F0F-8D66-CF3D2EFCBF6C}" type="pres">
      <dgm:prSet presAssocID="{CB3DD230-ED76-4D9A-8290-71956878DAEE}" presName="spacer" presStyleCnt="0"/>
      <dgm:spPr/>
    </dgm:pt>
    <dgm:pt modelId="{F21525BC-E2A3-43FC-BDF6-744CE4FB6FE0}" type="pres">
      <dgm:prSet presAssocID="{30991DCA-EB6C-47A7-95F7-4D42F764E069}" presName="parentText" presStyleLbl="node1" presStyleIdx="1" presStyleCnt="3" custLinFactY="1937" custLinFactNeighborX="-356" custLinFactNeighborY="100000">
        <dgm:presLayoutVars>
          <dgm:chMax val="0"/>
          <dgm:bulletEnabled val="1"/>
        </dgm:presLayoutVars>
      </dgm:prSet>
      <dgm:spPr/>
    </dgm:pt>
    <dgm:pt modelId="{7AB72C47-E8E8-4A3D-9A80-E40BC0904E34}" type="pres">
      <dgm:prSet presAssocID="{9EEF2FF4-0765-4A4A-8EA5-53349755A04B}" presName="spacer" presStyleCnt="0"/>
      <dgm:spPr/>
    </dgm:pt>
    <dgm:pt modelId="{F7F997BC-10A8-41C5-81FF-CEF3F6B26612}" type="pres">
      <dgm:prSet presAssocID="{0334EB1F-956F-485C-B557-D1EAB5705068}" presName="parentText" presStyleLbl="node1" presStyleIdx="2" presStyleCnt="3" custLinFactNeighborY="43722">
        <dgm:presLayoutVars>
          <dgm:chMax val="0"/>
          <dgm:bulletEnabled val="1"/>
        </dgm:presLayoutVars>
      </dgm:prSet>
      <dgm:spPr/>
    </dgm:pt>
    <dgm:pt modelId="{5AA63969-6A7D-4D4E-8157-DFEC71A460BA}" type="pres">
      <dgm:prSet presAssocID="{0334EB1F-956F-485C-B557-D1EAB5705068}" presName="childText" presStyleLbl="revTx" presStyleIdx="0" presStyleCnt="1">
        <dgm:presLayoutVars>
          <dgm:bulletEnabled val="1"/>
        </dgm:presLayoutVars>
      </dgm:prSet>
      <dgm:spPr/>
    </dgm:pt>
  </dgm:ptLst>
  <dgm:cxnLst>
    <dgm:cxn modelId="{E0BF2840-0AFA-4DF4-8A65-8E07F9A174ED}" type="presOf" srcId="{30991DCA-EB6C-47A7-95F7-4D42F764E069}" destId="{F21525BC-E2A3-43FC-BDF6-744CE4FB6FE0}" srcOrd="0" destOrd="0" presId="urn:microsoft.com/office/officeart/2005/8/layout/vList2"/>
    <dgm:cxn modelId="{EDBBD654-F680-40E1-A835-D1B08019803C}" type="presOf" srcId="{613AE01D-850D-48AD-ADCA-78686B231EFC}" destId="{5AA63969-6A7D-4D4E-8157-DFEC71A460BA}" srcOrd="0" destOrd="0" presId="urn:microsoft.com/office/officeart/2005/8/layout/vList2"/>
    <dgm:cxn modelId="{261E2981-B391-495C-ACA4-DFA75500DC1F}" type="presOf" srcId="{797FE575-1716-4BCC-8E44-D6FF2C10D618}" destId="{4182E6C4-0561-4688-B560-595CED2D808C}" srcOrd="0" destOrd="0" presId="urn:microsoft.com/office/officeart/2005/8/layout/vList2"/>
    <dgm:cxn modelId="{25E55DA1-5C5C-4A7B-BFE8-05B7158F7622}" srcId="{797FE575-1716-4BCC-8E44-D6FF2C10D618}" destId="{697733B1-E81E-4094-A6F3-716F31980F11}" srcOrd="0" destOrd="0" parTransId="{1946BAF1-FECD-4FEF-BD4E-9DBDD71DDE5A}" sibTransId="{CB3DD230-ED76-4D9A-8290-71956878DAEE}"/>
    <dgm:cxn modelId="{2AC579A5-1FB7-4992-8280-9098A937D756}" srcId="{0334EB1F-956F-485C-B557-D1EAB5705068}" destId="{613AE01D-850D-48AD-ADCA-78686B231EFC}" srcOrd="0" destOrd="0" parTransId="{89778474-F254-4C68-8951-E75DDE5CCCC1}" sibTransId="{EFBDE47E-7C2D-4A99-91A5-D321430B6E84}"/>
    <dgm:cxn modelId="{FEF051A6-77C2-42B1-AAFB-10384CD77DC7}" srcId="{797FE575-1716-4BCC-8E44-D6FF2C10D618}" destId="{0334EB1F-956F-485C-B557-D1EAB5705068}" srcOrd="2" destOrd="0" parTransId="{F33265F7-5C46-4241-B853-560EF6CA964E}" sibTransId="{6308AC68-D58C-45CE-8E71-DBB5E0A18353}"/>
    <dgm:cxn modelId="{24843EB4-AA9F-4257-8A2E-47A18D05737B}" type="presOf" srcId="{0334EB1F-956F-485C-B557-D1EAB5705068}" destId="{F7F997BC-10A8-41C5-81FF-CEF3F6B26612}" srcOrd="0" destOrd="0" presId="urn:microsoft.com/office/officeart/2005/8/layout/vList2"/>
    <dgm:cxn modelId="{BA66B9B8-62DF-4A32-A83F-5DA23B649B59}" srcId="{797FE575-1716-4BCC-8E44-D6FF2C10D618}" destId="{30991DCA-EB6C-47A7-95F7-4D42F764E069}" srcOrd="1" destOrd="0" parTransId="{B9CBF7F6-59B2-49E2-8D6C-8DB4A16C0F02}" sibTransId="{9EEF2FF4-0765-4A4A-8EA5-53349755A04B}"/>
    <dgm:cxn modelId="{9484DDE4-6FA8-40E4-8D20-0B62BCA76D3B}" type="presOf" srcId="{697733B1-E81E-4094-A6F3-716F31980F11}" destId="{ED91BFD8-C17D-4519-83F6-A28E38E2D39D}" srcOrd="0" destOrd="0" presId="urn:microsoft.com/office/officeart/2005/8/layout/vList2"/>
    <dgm:cxn modelId="{FE924891-DF6B-428A-93AD-D33BEB908E9F}" type="presParOf" srcId="{4182E6C4-0561-4688-B560-595CED2D808C}" destId="{ED91BFD8-C17D-4519-83F6-A28E38E2D39D}" srcOrd="0" destOrd="0" presId="urn:microsoft.com/office/officeart/2005/8/layout/vList2"/>
    <dgm:cxn modelId="{196780CE-6975-4F88-8AEE-09CAE2FB410C}" type="presParOf" srcId="{4182E6C4-0561-4688-B560-595CED2D808C}" destId="{CEAFE09C-2D15-4F0F-8D66-CF3D2EFCBF6C}" srcOrd="1" destOrd="0" presId="urn:microsoft.com/office/officeart/2005/8/layout/vList2"/>
    <dgm:cxn modelId="{510BE9CF-3901-4F5A-9666-C64B3FF2F570}" type="presParOf" srcId="{4182E6C4-0561-4688-B560-595CED2D808C}" destId="{F21525BC-E2A3-43FC-BDF6-744CE4FB6FE0}" srcOrd="2" destOrd="0" presId="urn:microsoft.com/office/officeart/2005/8/layout/vList2"/>
    <dgm:cxn modelId="{0D406C3F-F926-4031-A36A-20F29D952473}" type="presParOf" srcId="{4182E6C4-0561-4688-B560-595CED2D808C}" destId="{7AB72C47-E8E8-4A3D-9A80-E40BC0904E34}" srcOrd="3" destOrd="0" presId="urn:microsoft.com/office/officeart/2005/8/layout/vList2"/>
    <dgm:cxn modelId="{AFC08137-8DA2-469F-B950-D47160B927AC}" type="presParOf" srcId="{4182E6C4-0561-4688-B560-595CED2D808C}" destId="{F7F997BC-10A8-41C5-81FF-CEF3F6B26612}" srcOrd="4" destOrd="0" presId="urn:microsoft.com/office/officeart/2005/8/layout/vList2"/>
    <dgm:cxn modelId="{664CE9AD-AE56-4427-A3C6-3C5982AD9CF9}" type="presParOf" srcId="{4182E6C4-0561-4688-B560-595CED2D808C}" destId="{5AA63969-6A7D-4D4E-8157-DFEC71A460BA}"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91BFD8-C17D-4519-83F6-A28E38E2D39D}">
      <dsp:nvSpPr>
        <dsp:cNvPr id="0" name=""/>
        <dsp:cNvSpPr/>
      </dsp:nvSpPr>
      <dsp:spPr>
        <a:xfrm>
          <a:off x="0" y="0"/>
          <a:ext cx="7778633" cy="1048320"/>
        </a:xfrm>
        <a:prstGeom prst="roundRect">
          <a:avLst/>
        </a:prstGeom>
        <a:solidFill>
          <a:srgbClr val="73C1C7">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it-IT" sz="3900" kern="1200" dirty="0" err="1">
              <a:solidFill>
                <a:prstClr val="white"/>
              </a:solidFill>
              <a:latin typeface="Calibri" panose="020F0502020204030204"/>
              <a:ea typeface="+mn-ea"/>
              <a:cs typeface="+mn-cs"/>
            </a:rPr>
            <a:t>Refining</a:t>
          </a:r>
          <a:r>
            <a:rPr lang="it-IT" sz="3900" kern="1200" dirty="0">
              <a:solidFill>
                <a:prstClr val="white"/>
              </a:solidFill>
              <a:latin typeface="Calibri" panose="020F0502020204030204"/>
              <a:ea typeface="+mn-ea"/>
              <a:cs typeface="+mn-cs"/>
            </a:rPr>
            <a:t> cast </a:t>
          </a:r>
          <a:r>
            <a:rPr lang="it-IT" sz="3900" kern="1200" dirty="0" err="1">
              <a:solidFill>
                <a:prstClr val="white"/>
              </a:solidFill>
              <a:latin typeface="Calibri" panose="020F0502020204030204"/>
              <a:ea typeface="+mn-ea"/>
              <a:cs typeface="+mn-cs"/>
            </a:rPr>
            <a:t>matrix</a:t>
          </a:r>
          <a:endParaRPr lang="en-US" sz="3900" kern="1200" dirty="0">
            <a:solidFill>
              <a:prstClr val="white"/>
            </a:solidFill>
            <a:latin typeface="Calibri" panose="020F0502020204030204"/>
            <a:ea typeface="+mn-ea"/>
            <a:cs typeface="+mn-cs"/>
          </a:endParaRPr>
        </a:p>
      </dsp:txBody>
      <dsp:txXfrm>
        <a:off x="51175" y="51175"/>
        <a:ext cx="7676283" cy="945970"/>
      </dsp:txXfrm>
    </dsp:sp>
    <dsp:sp modelId="{F21525BC-E2A3-43FC-BDF6-744CE4FB6FE0}">
      <dsp:nvSpPr>
        <dsp:cNvPr id="0" name=""/>
        <dsp:cNvSpPr/>
      </dsp:nvSpPr>
      <dsp:spPr>
        <a:xfrm>
          <a:off x="0" y="1412168"/>
          <a:ext cx="7778633" cy="1048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it-IT" sz="3900" kern="1200" dirty="0" err="1">
              <a:solidFill>
                <a:prstClr val="white"/>
              </a:solidFill>
              <a:latin typeface="Calibri" panose="020F0502020204030204"/>
              <a:ea typeface="+mn-ea"/>
              <a:cs typeface="+mn-cs"/>
            </a:rPr>
            <a:t>Extract</a:t>
          </a:r>
          <a:r>
            <a:rPr lang="it-IT" sz="3900" kern="1200" dirty="0">
              <a:solidFill>
                <a:prstClr val="white"/>
              </a:solidFill>
              <a:latin typeface="Calibri" panose="020F0502020204030204"/>
              <a:ea typeface="+mn-ea"/>
              <a:cs typeface="+mn-cs"/>
            </a:rPr>
            <a:t> scalar from a dataset</a:t>
          </a:r>
        </a:p>
      </dsp:txBody>
      <dsp:txXfrm>
        <a:off x="51175" y="1463343"/>
        <a:ext cx="7676283" cy="945970"/>
      </dsp:txXfrm>
    </dsp:sp>
    <dsp:sp modelId="{F7F997BC-10A8-41C5-81FF-CEF3F6B26612}">
      <dsp:nvSpPr>
        <dsp:cNvPr id="0" name=""/>
        <dsp:cNvSpPr/>
      </dsp:nvSpPr>
      <dsp:spPr>
        <a:xfrm>
          <a:off x="0" y="2845643"/>
          <a:ext cx="7778633" cy="1048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solidFill>
                <a:prstClr val="white"/>
              </a:solidFill>
              <a:latin typeface="Calibri" panose="020F0502020204030204"/>
              <a:ea typeface="+mn-ea"/>
              <a:cs typeface="+mn-cs"/>
            </a:rPr>
            <a:t>Grammar/Documentation bugs</a:t>
          </a:r>
          <a:endParaRPr lang="en-GB" sz="3900" kern="1200" dirty="0">
            <a:solidFill>
              <a:prstClr val="white"/>
            </a:solidFill>
            <a:latin typeface="Calibri" panose="020F0502020204030204"/>
            <a:ea typeface="+mn-ea"/>
            <a:cs typeface="+mn-cs"/>
          </a:endParaRPr>
        </a:p>
      </dsp:txBody>
      <dsp:txXfrm>
        <a:off x="51175" y="2896818"/>
        <a:ext cx="7676283" cy="945970"/>
      </dsp:txXfrm>
    </dsp:sp>
    <dsp:sp modelId="{5AA63969-6A7D-4D4E-8157-DFEC71A460BA}">
      <dsp:nvSpPr>
        <dsp:cNvPr id="0" name=""/>
        <dsp:cNvSpPr/>
      </dsp:nvSpPr>
      <dsp:spPr>
        <a:xfrm>
          <a:off x="0" y="3488503"/>
          <a:ext cx="7778633" cy="92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6972" tIns="71120" rIns="398272" bIns="71120" numCol="1" spcCol="1270" anchor="t" anchorCtr="0">
          <a:noAutofit/>
        </a:bodyPr>
        <a:lstStyle/>
        <a:p>
          <a:pPr marL="285750" lvl="1" indent="-285750" algn="l" defTabSz="1955800">
            <a:lnSpc>
              <a:spcPct val="90000"/>
            </a:lnSpc>
            <a:spcBef>
              <a:spcPct val="0"/>
            </a:spcBef>
            <a:spcAft>
              <a:spcPct val="20000"/>
            </a:spcAft>
            <a:buChar char="•"/>
          </a:pPr>
          <a:endParaRPr lang="it-IT" sz="4400" kern="1200" dirty="0"/>
        </a:p>
      </dsp:txBody>
      <dsp:txXfrm>
        <a:off x="0" y="3488503"/>
        <a:ext cx="7778633" cy="9273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Shape 6"/>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Shape 7"/>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‹N›</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t-IT" noProof="0" dirty="0"/>
          </a:p>
        </p:txBody>
      </p:sp>
      <p:sp>
        <p:nvSpPr>
          <p:cNvPr id="4" name="Slide Number Placeholder 3"/>
          <p:cNvSpPr>
            <a:spLocks noGrp="1"/>
          </p:cNvSpPr>
          <p:nvPr>
            <p:ph type="sldNum" sz="quarter" idx="10"/>
          </p:nvPr>
        </p:nvSpPr>
        <p:spPr/>
        <p:txBody>
          <a:bodyPr/>
          <a:lstStyle/>
          <a:p>
            <a:fld id="{1D76769E-C829-4283-B80E-CB90D995C291}" type="slidenum">
              <a:rPr lang="en-US" smtClean="0"/>
              <a:pPr/>
              <a:t>1</a:t>
            </a:fld>
            <a:endParaRPr lang="en-US"/>
          </a:p>
        </p:txBody>
      </p:sp>
    </p:spTree>
    <p:extLst>
      <p:ext uri="{BB962C8B-B14F-4D97-AF65-F5344CB8AC3E}">
        <p14:creationId xmlns:p14="http://schemas.microsoft.com/office/powerpoint/2010/main" val="37264368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Shape 462">
            <a:extLst>
              <a:ext uri="{FF2B5EF4-FFF2-40B4-BE49-F238E27FC236}">
                <a16:creationId xmlns:a16="http://schemas.microsoft.com/office/drawing/2014/main" id="{5B11F391-8C82-4FCC-9F76-6E5C92138488}"/>
              </a:ext>
            </a:extLst>
          </p:cNvPr>
          <p:cNvSpPr txBox="1"/>
          <p:nvPr userDrawn="1"/>
        </p:nvSpPr>
        <p:spPr>
          <a:xfrm flipH="1">
            <a:off x="0" y="3908425"/>
            <a:ext cx="12192000" cy="2949600"/>
          </a:xfrm>
          <a:prstGeom prst="rect">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5C5C5C"/>
              </a:solidFill>
              <a:latin typeface="Calibri"/>
              <a:ea typeface="Calibri"/>
              <a:cs typeface="Calibri"/>
              <a:sym typeface="Calibri"/>
            </a:endParaRPr>
          </a:p>
        </p:txBody>
      </p:sp>
      <p:sp>
        <p:nvSpPr>
          <p:cNvPr id="4" name="Shape 463">
            <a:extLst>
              <a:ext uri="{FF2B5EF4-FFF2-40B4-BE49-F238E27FC236}">
                <a16:creationId xmlns:a16="http://schemas.microsoft.com/office/drawing/2014/main" id="{8F5B8DB6-7455-4E73-B1B7-304E4F77EE32}"/>
              </a:ext>
            </a:extLst>
          </p:cNvPr>
          <p:cNvSpPr txBox="1"/>
          <p:nvPr userDrawn="1"/>
        </p:nvSpPr>
        <p:spPr>
          <a:xfrm>
            <a:off x="814916" y="4821237"/>
            <a:ext cx="5630400" cy="7065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None/>
            </a:pPr>
            <a:r>
              <a:rPr lang="en-US" sz="4000" dirty="0">
                <a:solidFill>
                  <a:srgbClr val="FFFFFF"/>
                </a:solidFill>
                <a:latin typeface="Calibri"/>
                <a:ea typeface="Calibri"/>
                <a:cs typeface="Calibri"/>
                <a:sym typeface="Calibri"/>
              </a:rPr>
              <a:t>meaningfuldata.eu</a:t>
            </a:r>
            <a:endParaRPr sz="3200" dirty="0">
              <a:solidFill>
                <a:srgbClr val="949494"/>
              </a:solidFill>
              <a:latin typeface="Calibri"/>
              <a:ea typeface="Calibri"/>
              <a:cs typeface="Calibri"/>
              <a:sym typeface="Calibri"/>
            </a:endParaRPr>
          </a:p>
        </p:txBody>
      </p:sp>
      <p:sp>
        <p:nvSpPr>
          <p:cNvPr id="5" name="Shape 464">
            <a:extLst>
              <a:ext uri="{FF2B5EF4-FFF2-40B4-BE49-F238E27FC236}">
                <a16:creationId xmlns:a16="http://schemas.microsoft.com/office/drawing/2014/main" id="{4046A8E7-49DB-4570-9FF9-CF5A2545DCF7}"/>
              </a:ext>
            </a:extLst>
          </p:cNvPr>
          <p:cNvSpPr txBox="1"/>
          <p:nvPr userDrawn="1"/>
        </p:nvSpPr>
        <p:spPr>
          <a:xfrm>
            <a:off x="7209164" y="4639384"/>
            <a:ext cx="4062800" cy="836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Calibri"/>
              <a:buNone/>
            </a:pPr>
            <a:endParaRPr sz="1400" dirty="0"/>
          </a:p>
          <a:p>
            <a:pPr marL="0" marR="0" lvl="0" indent="0" algn="l" rtl="0">
              <a:lnSpc>
                <a:spcPct val="100000"/>
              </a:lnSpc>
              <a:spcBef>
                <a:spcPts val="600"/>
              </a:spcBef>
              <a:spcAft>
                <a:spcPts val="0"/>
              </a:spcAft>
              <a:buClr>
                <a:srgbClr val="FFFFFF"/>
              </a:buClr>
              <a:buSzPts val="1200"/>
              <a:buFont typeface="Calibri"/>
              <a:buNone/>
            </a:pPr>
            <a:r>
              <a:rPr lang="en-US" sz="1200" b="1" i="0" u="none" strike="noStrike" cap="none" dirty="0">
                <a:solidFill>
                  <a:srgbClr val="FFFFFF"/>
                </a:solidFill>
                <a:latin typeface="Calibri"/>
                <a:ea typeface="Calibri"/>
                <a:cs typeface="Calibri"/>
                <a:sym typeface="Calibri"/>
              </a:rPr>
              <a:t>Antonio Olleros</a:t>
            </a:r>
            <a:endParaRPr sz="1400" dirty="0"/>
          </a:p>
          <a:p>
            <a:pPr marL="0" marR="0" lvl="0" indent="0" algn="l" rtl="0">
              <a:lnSpc>
                <a:spcPct val="100000"/>
              </a:lnSpc>
              <a:spcBef>
                <a:spcPts val="600"/>
              </a:spcBef>
              <a:spcAft>
                <a:spcPts val="600"/>
              </a:spcAft>
              <a:buClr>
                <a:srgbClr val="FFFFFF"/>
              </a:buClr>
              <a:buSzPts val="1200"/>
              <a:buFont typeface="Calibri"/>
              <a:buNone/>
            </a:pPr>
            <a:r>
              <a:rPr lang="en-US" sz="1200" b="1" i="1" u="none" strike="noStrike" cap="none" dirty="0">
                <a:solidFill>
                  <a:srgbClr val="FFFFFF"/>
                </a:solidFill>
                <a:latin typeface="Calibri"/>
                <a:ea typeface="Calibri"/>
                <a:cs typeface="Calibri"/>
                <a:sym typeface="Calibri"/>
              </a:rPr>
              <a:t>Founder &amp; CEO </a:t>
            </a:r>
            <a:endParaRPr sz="1200" b="1" i="1" u="none" strike="noStrike" cap="none" dirty="0">
              <a:solidFill>
                <a:srgbClr val="FFFFFF"/>
              </a:solidFill>
              <a:latin typeface="Calibri"/>
              <a:ea typeface="Calibri"/>
              <a:cs typeface="Calibri"/>
              <a:sym typeface="Calibri"/>
            </a:endParaRPr>
          </a:p>
        </p:txBody>
      </p:sp>
      <p:sp>
        <p:nvSpPr>
          <p:cNvPr id="6" name="Shape 465">
            <a:extLst>
              <a:ext uri="{FF2B5EF4-FFF2-40B4-BE49-F238E27FC236}">
                <a16:creationId xmlns:a16="http://schemas.microsoft.com/office/drawing/2014/main" id="{0A6E5E98-87C2-4F2B-B703-309DD63E4373}"/>
              </a:ext>
            </a:extLst>
          </p:cNvPr>
          <p:cNvSpPr txBox="1"/>
          <p:nvPr userDrawn="1"/>
        </p:nvSpPr>
        <p:spPr>
          <a:xfrm>
            <a:off x="7278729" y="5797357"/>
            <a:ext cx="3795600" cy="3297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240"/>
              </a:spcBef>
              <a:spcAft>
                <a:spcPts val="0"/>
              </a:spcAft>
              <a:buClr>
                <a:srgbClr val="FFFFFF"/>
              </a:buClr>
              <a:buSzPts val="1200"/>
              <a:buFont typeface="Calibri"/>
              <a:buNone/>
            </a:pPr>
            <a:r>
              <a:rPr lang="en-US" sz="1200" b="1" i="0" u="none" strike="noStrike" cap="none">
                <a:solidFill>
                  <a:srgbClr val="FFFFFF"/>
                </a:solidFill>
                <a:latin typeface="Calibri"/>
                <a:ea typeface="Calibri"/>
                <a:cs typeface="Calibri"/>
                <a:sym typeface="Calibri"/>
              </a:rPr>
              <a:t>antonio.olleros@meaningfuldata.eu</a:t>
            </a:r>
            <a:br>
              <a:rPr lang="en-US" sz="1200" b="1" i="0" u="none" strike="noStrike" cap="none">
                <a:solidFill>
                  <a:srgbClr val="FFFFFF"/>
                </a:solidFill>
                <a:latin typeface="Calibri"/>
                <a:ea typeface="Calibri"/>
                <a:cs typeface="Calibri"/>
                <a:sym typeface="Calibri"/>
              </a:rPr>
            </a:br>
            <a:endParaRPr sz="12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Calibri"/>
              <a:ea typeface="Calibri"/>
              <a:cs typeface="Calibri"/>
              <a:sym typeface="Calibri"/>
            </a:endParaRPr>
          </a:p>
        </p:txBody>
      </p:sp>
      <p:sp>
        <p:nvSpPr>
          <p:cNvPr id="7" name="Shape 466">
            <a:extLst>
              <a:ext uri="{FF2B5EF4-FFF2-40B4-BE49-F238E27FC236}">
                <a16:creationId xmlns:a16="http://schemas.microsoft.com/office/drawing/2014/main" id="{2FE76B40-BF2E-4972-AEFF-23F2D67BEF96}"/>
              </a:ext>
            </a:extLst>
          </p:cNvPr>
          <p:cNvSpPr/>
          <p:nvPr userDrawn="1"/>
        </p:nvSpPr>
        <p:spPr>
          <a:xfrm>
            <a:off x="7007254" y="5555478"/>
            <a:ext cx="138399" cy="159453"/>
          </a:xfrm>
          <a:custGeom>
            <a:avLst/>
            <a:gdLst/>
            <a:ahLst/>
            <a:cxnLst/>
            <a:rect l="0" t="0" r="0" b="0"/>
            <a:pathLst>
              <a:path w="232" h="392" extrusionOk="0">
                <a:moveTo>
                  <a:pt x="192" y="0"/>
                </a:moveTo>
                <a:cubicBezTo>
                  <a:pt x="40" y="0"/>
                  <a:pt x="40" y="0"/>
                  <a:pt x="40" y="0"/>
                </a:cubicBezTo>
                <a:cubicBezTo>
                  <a:pt x="18" y="0"/>
                  <a:pt x="0" y="18"/>
                  <a:pt x="0" y="40"/>
                </a:cubicBezTo>
                <a:cubicBezTo>
                  <a:pt x="0" y="352"/>
                  <a:pt x="0" y="352"/>
                  <a:pt x="0" y="352"/>
                </a:cubicBezTo>
                <a:cubicBezTo>
                  <a:pt x="0" y="374"/>
                  <a:pt x="18" y="392"/>
                  <a:pt x="40" y="392"/>
                </a:cubicBezTo>
                <a:cubicBezTo>
                  <a:pt x="192" y="392"/>
                  <a:pt x="192" y="392"/>
                  <a:pt x="192" y="392"/>
                </a:cubicBezTo>
                <a:cubicBezTo>
                  <a:pt x="214" y="392"/>
                  <a:pt x="232" y="374"/>
                  <a:pt x="232" y="352"/>
                </a:cubicBezTo>
                <a:cubicBezTo>
                  <a:pt x="232" y="40"/>
                  <a:pt x="232" y="40"/>
                  <a:pt x="232" y="40"/>
                </a:cubicBezTo>
                <a:cubicBezTo>
                  <a:pt x="232" y="18"/>
                  <a:pt x="214" y="0"/>
                  <a:pt x="192" y="0"/>
                </a:cubicBezTo>
                <a:close/>
                <a:moveTo>
                  <a:pt x="116" y="376"/>
                </a:moveTo>
                <a:cubicBezTo>
                  <a:pt x="101" y="376"/>
                  <a:pt x="88" y="367"/>
                  <a:pt x="88" y="356"/>
                </a:cubicBezTo>
                <a:cubicBezTo>
                  <a:pt x="88" y="345"/>
                  <a:pt x="101" y="336"/>
                  <a:pt x="116" y="336"/>
                </a:cubicBezTo>
                <a:cubicBezTo>
                  <a:pt x="131" y="336"/>
                  <a:pt x="144" y="345"/>
                  <a:pt x="144" y="356"/>
                </a:cubicBezTo>
                <a:cubicBezTo>
                  <a:pt x="144" y="367"/>
                  <a:pt x="131" y="376"/>
                  <a:pt x="116" y="376"/>
                </a:cubicBezTo>
                <a:close/>
                <a:moveTo>
                  <a:pt x="200" y="316"/>
                </a:moveTo>
                <a:cubicBezTo>
                  <a:pt x="32" y="316"/>
                  <a:pt x="32" y="316"/>
                  <a:pt x="32" y="316"/>
                </a:cubicBezTo>
                <a:cubicBezTo>
                  <a:pt x="32" y="52"/>
                  <a:pt x="32" y="52"/>
                  <a:pt x="32" y="52"/>
                </a:cubicBezTo>
                <a:cubicBezTo>
                  <a:pt x="200" y="52"/>
                  <a:pt x="200" y="52"/>
                  <a:pt x="200" y="52"/>
                </a:cubicBezTo>
                <a:lnTo>
                  <a:pt x="200" y="316"/>
                </a:lnTo>
                <a:close/>
              </a:path>
            </a:pathLst>
          </a:custGeom>
          <a:solidFill>
            <a:srgbClr val="C8E3F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5C5C5C"/>
              </a:solidFill>
              <a:latin typeface="Calibri"/>
              <a:ea typeface="Calibri"/>
              <a:cs typeface="Calibri"/>
              <a:sym typeface="Calibri"/>
            </a:endParaRPr>
          </a:p>
        </p:txBody>
      </p:sp>
      <p:sp>
        <p:nvSpPr>
          <p:cNvPr id="8" name="Shape 467">
            <a:extLst>
              <a:ext uri="{FF2B5EF4-FFF2-40B4-BE49-F238E27FC236}">
                <a16:creationId xmlns:a16="http://schemas.microsoft.com/office/drawing/2014/main" id="{A68C3AC3-A15A-4711-82E8-53D2E77C39E3}"/>
              </a:ext>
            </a:extLst>
          </p:cNvPr>
          <p:cNvSpPr/>
          <p:nvPr userDrawn="1"/>
        </p:nvSpPr>
        <p:spPr>
          <a:xfrm>
            <a:off x="6974790" y="5976241"/>
            <a:ext cx="192773" cy="108572"/>
          </a:xfrm>
          <a:custGeom>
            <a:avLst/>
            <a:gdLst/>
            <a:ahLst/>
            <a:cxnLst/>
            <a:rect l="0" t="0" r="0" b="0"/>
            <a:pathLst>
              <a:path w="374" h="232" extrusionOk="0">
                <a:moveTo>
                  <a:pt x="19" y="22"/>
                </a:moveTo>
                <a:cubicBezTo>
                  <a:pt x="28" y="27"/>
                  <a:pt x="164" y="99"/>
                  <a:pt x="169" y="102"/>
                </a:cubicBezTo>
                <a:cubicBezTo>
                  <a:pt x="174" y="105"/>
                  <a:pt x="180" y="106"/>
                  <a:pt x="187" y="106"/>
                </a:cubicBezTo>
                <a:cubicBezTo>
                  <a:pt x="193" y="106"/>
                  <a:pt x="200" y="105"/>
                  <a:pt x="205" y="102"/>
                </a:cubicBezTo>
                <a:cubicBezTo>
                  <a:pt x="210" y="99"/>
                  <a:pt x="345" y="27"/>
                  <a:pt x="355" y="22"/>
                </a:cubicBezTo>
                <a:cubicBezTo>
                  <a:pt x="365" y="16"/>
                  <a:pt x="374" y="0"/>
                  <a:pt x="356" y="0"/>
                </a:cubicBezTo>
                <a:cubicBezTo>
                  <a:pt x="18" y="0"/>
                  <a:pt x="18" y="0"/>
                  <a:pt x="18" y="0"/>
                </a:cubicBezTo>
                <a:cubicBezTo>
                  <a:pt x="0" y="0"/>
                  <a:pt x="9" y="16"/>
                  <a:pt x="19" y="22"/>
                </a:cubicBezTo>
                <a:close/>
                <a:moveTo>
                  <a:pt x="359" y="62"/>
                </a:moveTo>
                <a:cubicBezTo>
                  <a:pt x="348" y="67"/>
                  <a:pt x="212" y="139"/>
                  <a:pt x="205" y="142"/>
                </a:cubicBezTo>
                <a:cubicBezTo>
                  <a:pt x="198" y="146"/>
                  <a:pt x="193" y="146"/>
                  <a:pt x="187" y="146"/>
                </a:cubicBezTo>
                <a:cubicBezTo>
                  <a:pt x="180" y="146"/>
                  <a:pt x="175" y="146"/>
                  <a:pt x="169" y="142"/>
                </a:cubicBezTo>
                <a:cubicBezTo>
                  <a:pt x="162" y="139"/>
                  <a:pt x="26" y="67"/>
                  <a:pt x="15" y="62"/>
                </a:cubicBezTo>
                <a:cubicBezTo>
                  <a:pt x="7" y="58"/>
                  <a:pt x="7" y="62"/>
                  <a:pt x="7" y="66"/>
                </a:cubicBezTo>
                <a:cubicBezTo>
                  <a:pt x="7" y="70"/>
                  <a:pt x="7" y="213"/>
                  <a:pt x="7" y="213"/>
                </a:cubicBezTo>
                <a:cubicBezTo>
                  <a:pt x="7" y="221"/>
                  <a:pt x="18" y="232"/>
                  <a:pt x="27" y="232"/>
                </a:cubicBezTo>
                <a:cubicBezTo>
                  <a:pt x="347" y="232"/>
                  <a:pt x="347" y="232"/>
                  <a:pt x="347" y="232"/>
                </a:cubicBezTo>
                <a:cubicBezTo>
                  <a:pt x="356" y="232"/>
                  <a:pt x="367" y="221"/>
                  <a:pt x="367" y="213"/>
                </a:cubicBezTo>
                <a:cubicBezTo>
                  <a:pt x="367" y="213"/>
                  <a:pt x="367" y="70"/>
                  <a:pt x="367" y="66"/>
                </a:cubicBezTo>
                <a:cubicBezTo>
                  <a:pt x="367" y="62"/>
                  <a:pt x="367" y="58"/>
                  <a:pt x="359" y="62"/>
                </a:cubicBezTo>
                <a:close/>
              </a:path>
            </a:pathLst>
          </a:custGeom>
          <a:solidFill>
            <a:srgbClr val="C8E3F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5C5C5C"/>
              </a:solidFill>
              <a:latin typeface="Calibri"/>
              <a:ea typeface="Calibri"/>
              <a:cs typeface="Calibri"/>
              <a:sym typeface="Calibri"/>
            </a:endParaRPr>
          </a:p>
        </p:txBody>
      </p:sp>
      <p:cxnSp>
        <p:nvCxnSpPr>
          <p:cNvPr id="9" name="Shape 468">
            <a:extLst>
              <a:ext uri="{FF2B5EF4-FFF2-40B4-BE49-F238E27FC236}">
                <a16:creationId xmlns:a16="http://schemas.microsoft.com/office/drawing/2014/main" id="{8853CB5A-75E7-43F4-8004-7E453E7C9A61}"/>
              </a:ext>
            </a:extLst>
          </p:cNvPr>
          <p:cNvCxnSpPr/>
          <p:nvPr userDrawn="1"/>
        </p:nvCxnSpPr>
        <p:spPr>
          <a:xfrm>
            <a:off x="6700439" y="4631966"/>
            <a:ext cx="6800" cy="1591200"/>
          </a:xfrm>
          <a:prstGeom prst="straightConnector1">
            <a:avLst/>
          </a:prstGeom>
          <a:noFill/>
          <a:ln w="9525" cap="flat" cmpd="sng">
            <a:solidFill>
              <a:srgbClr val="FFFFFF"/>
            </a:solidFill>
            <a:prstDash val="solid"/>
            <a:miter lim="800000"/>
            <a:headEnd type="none" w="sm" len="sm"/>
            <a:tailEnd type="none" w="sm" len="sm"/>
          </a:ln>
        </p:spPr>
      </p:cxnSp>
      <p:pic>
        <p:nvPicPr>
          <p:cNvPr id="11" name="Shape 470">
            <a:extLst>
              <a:ext uri="{FF2B5EF4-FFF2-40B4-BE49-F238E27FC236}">
                <a16:creationId xmlns:a16="http://schemas.microsoft.com/office/drawing/2014/main" id="{BFF185B5-6723-40CB-B506-42E43C14EE69}"/>
              </a:ext>
            </a:extLst>
          </p:cNvPr>
          <p:cNvPicPr preferRelativeResize="0"/>
          <p:nvPr userDrawn="1"/>
        </p:nvPicPr>
        <p:blipFill rotWithShape="1">
          <a:blip r:embed="rId2">
            <a:alphaModFix/>
          </a:blip>
          <a:srcRect/>
          <a:stretch/>
        </p:blipFill>
        <p:spPr>
          <a:xfrm>
            <a:off x="5994400" y="3409950"/>
            <a:ext cx="203200" cy="38100"/>
          </a:xfrm>
          <a:prstGeom prst="rect">
            <a:avLst/>
          </a:prstGeom>
          <a:noFill/>
          <a:ln>
            <a:noFill/>
          </a:ln>
        </p:spPr>
      </p:pic>
      <p:sp>
        <p:nvSpPr>
          <p:cNvPr id="12" name="Shape 471">
            <a:extLst>
              <a:ext uri="{FF2B5EF4-FFF2-40B4-BE49-F238E27FC236}">
                <a16:creationId xmlns:a16="http://schemas.microsoft.com/office/drawing/2014/main" id="{E4AF8E28-0E2B-41A9-AE68-F87D822A62ED}"/>
              </a:ext>
            </a:extLst>
          </p:cNvPr>
          <p:cNvSpPr txBox="1"/>
          <p:nvPr userDrawn="1"/>
        </p:nvSpPr>
        <p:spPr>
          <a:xfrm>
            <a:off x="7278729" y="5479298"/>
            <a:ext cx="3795600" cy="3297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FFFFFF"/>
              </a:buClr>
              <a:buSzPts val="1200"/>
              <a:buFont typeface="Calibri"/>
              <a:buNone/>
            </a:pPr>
            <a:r>
              <a:rPr lang="en-US" sz="1200" b="1" i="0" u="none" strike="noStrike" cap="none" dirty="0">
                <a:solidFill>
                  <a:srgbClr val="FFFFFF"/>
                </a:solidFill>
                <a:latin typeface="Calibri"/>
                <a:ea typeface="Calibri"/>
                <a:cs typeface="Calibri"/>
                <a:sym typeface="Calibri"/>
              </a:rPr>
              <a:t>+34 645 89 16 57</a:t>
            </a:r>
            <a:br>
              <a:rPr lang="en-US" sz="1200" b="1" i="0" u="none" strike="noStrike" cap="none" dirty="0">
                <a:solidFill>
                  <a:srgbClr val="FFFFFF"/>
                </a:solidFill>
                <a:latin typeface="Calibri"/>
                <a:ea typeface="Calibri"/>
                <a:cs typeface="Calibri"/>
                <a:sym typeface="Calibri"/>
              </a:rPr>
            </a:br>
            <a:endParaRPr sz="1200" b="0" i="0" u="none" strike="noStrike" cap="none" dirty="0">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FFFFFF"/>
              </a:solidFill>
              <a:latin typeface="Calibri"/>
              <a:ea typeface="Calibri"/>
              <a:cs typeface="Calibri"/>
              <a:sym typeface="Calibri"/>
            </a:endParaRPr>
          </a:p>
        </p:txBody>
      </p:sp>
      <p:pic>
        <p:nvPicPr>
          <p:cNvPr id="16" name="Shape 472">
            <a:extLst>
              <a:ext uri="{FF2B5EF4-FFF2-40B4-BE49-F238E27FC236}">
                <a16:creationId xmlns:a16="http://schemas.microsoft.com/office/drawing/2014/main" id="{472A15A5-E1BC-46E1-B6AC-865651FE94BB}"/>
              </a:ext>
            </a:extLst>
          </p:cNvPr>
          <p:cNvPicPr preferRelativeResize="0"/>
          <p:nvPr userDrawn="1"/>
        </p:nvPicPr>
        <p:blipFill rotWithShape="1">
          <a:blip r:embed="rId3">
            <a:alphaModFix/>
          </a:blip>
          <a:srcRect/>
          <a:stretch/>
        </p:blipFill>
        <p:spPr>
          <a:xfrm>
            <a:off x="297346" y="397869"/>
            <a:ext cx="3551724" cy="1050725"/>
          </a:xfrm>
          <a:prstGeom prst="rect">
            <a:avLst/>
          </a:prstGeom>
          <a:noFill/>
          <a:ln>
            <a:noFill/>
          </a:ln>
        </p:spPr>
      </p:pic>
      <p:sp>
        <p:nvSpPr>
          <p:cNvPr id="17" name="Shape 473">
            <a:extLst>
              <a:ext uri="{FF2B5EF4-FFF2-40B4-BE49-F238E27FC236}">
                <a16:creationId xmlns:a16="http://schemas.microsoft.com/office/drawing/2014/main" id="{18ABC321-DD85-4B68-BE64-B027154B62F6}"/>
              </a:ext>
            </a:extLst>
          </p:cNvPr>
          <p:cNvSpPr txBox="1"/>
          <p:nvPr userDrawn="1"/>
        </p:nvSpPr>
        <p:spPr>
          <a:xfrm>
            <a:off x="1378088" y="1018065"/>
            <a:ext cx="5110200" cy="485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A6A6A6"/>
              </a:buClr>
              <a:buSzPts val="1700"/>
              <a:buFont typeface="Calibri"/>
              <a:buNone/>
            </a:pPr>
            <a:r>
              <a:rPr lang="en-US" sz="1700" b="0" i="0" u="none" strike="noStrike" cap="none">
                <a:solidFill>
                  <a:srgbClr val="A6A6A6"/>
                </a:solidFill>
                <a:latin typeface="Calibri"/>
                <a:ea typeface="Calibri"/>
                <a:cs typeface="Calibri"/>
                <a:sym typeface="Calibri"/>
              </a:rPr>
              <a:t>Making your data </a:t>
            </a:r>
            <a:r>
              <a:rPr lang="en-US" sz="1700" b="1" i="0" u="none" strike="noStrike" cap="none">
                <a:solidFill>
                  <a:srgbClr val="70C1C8"/>
                </a:solidFill>
                <a:latin typeface="Calibri"/>
                <a:ea typeface="Calibri"/>
                <a:cs typeface="Calibri"/>
                <a:sym typeface="Calibri"/>
              </a:rPr>
              <a:t>worthwhile. </a:t>
            </a:r>
            <a:endParaRPr sz="1400" b="0" i="0" u="none" strike="noStrike" cap="none">
              <a:solidFill>
                <a:srgbClr val="70C1C8"/>
              </a:solidFill>
              <a:latin typeface="Arial"/>
              <a:ea typeface="Arial"/>
              <a:cs typeface="Arial"/>
              <a:sym typeface="Arial"/>
            </a:endParaRPr>
          </a:p>
        </p:txBody>
      </p:sp>
      <p:pic>
        <p:nvPicPr>
          <p:cNvPr id="18" name="Shape 474">
            <a:extLst>
              <a:ext uri="{FF2B5EF4-FFF2-40B4-BE49-F238E27FC236}">
                <a16:creationId xmlns:a16="http://schemas.microsoft.com/office/drawing/2014/main" id="{520E4FDA-EA01-49DF-A4DF-ED36F51DBE4E}"/>
              </a:ext>
            </a:extLst>
          </p:cNvPr>
          <p:cNvPicPr preferRelativeResize="0"/>
          <p:nvPr userDrawn="1"/>
        </p:nvPicPr>
        <p:blipFill rotWithShape="1">
          <a:blip r:embed="rId4">
            <a:alphaModFix/>
          </a:blip>
          <a:srcRect/>
          <a:stretch/>
        </p:blipFill>
        <p:spPr>
          <a:xfrm>
            <a:off x="10873072" y="201019"/>
            <a:ext cx="550874" cy="393700"/>
          </a:xfrm>
          <a:prstGeom prst="rect">
            <a:avLst/>
          </a:prstGeom>
          <a:noFill/>
          <a:ln>
            <a:noFill/>
          </a:ln>
        </p:spPr>
      </p:pic>
    </p:spTree>
    <p:extLst>
      <p:ext uri="{BB962C8B-B14F-4D97-AF65-F5344CB8AC3E}">
        <p14:creationId xmlns:p14="http://schemas.microsoft.com/office/powerpoint/2010/main" val="4037544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hape 211">
            <a:extLst>
              <a:ext uri="{FF2B5EF4-FFF2-40B4-BE49-F238E27FC236}">
                <a16:creationId xmlns:a16="http://schemas.microsoft.com/office/drawing/2014/main" id="{1D16E40C-0688-4AC8-9BBA-F8E7AC009548}"/>
              </a:ext>
            </a:extLst>
          </p:cNvPr>
          <p:cNvSpPr txBox="1"/>
          <p:nvPr userDrawn="1"/>
        </p:nvSpPr>
        <p:spPr>
          <a:xfrm flipH="1">
            <a:off x="0" y="0"/>
            <a:ext cx="12192000" cy="5060950"/>
          </a:xfrm>
          <a:prstGeom prst="rect">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 name="Shape 212">
            <a:extLst>
              <a:ext uri="{FF2B5EF4-FFF2-40B4-BE49-F238E27FC236}">
                <a16:creationId xmlns:a16="http://schemas.microsoft.com/office/drawing/2014/main" id="{E9BBC37B-B703-430A-AABD-F69ACAC23D25}"/>
              </a:ext>
            </a:extLst>
          </p:cNvPr>
          <p:cNvSpPr txBox="1"/>
          <p:nvPr userDrawn="1"/>
        </p:nvSpPr>
        <p:spPr>
          <a:xfrm>
            <a:off x="2411412" y="5445125"/>
            <a:ext cx="5761037" cy="8143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000"/>
              <a:buFont typeface="Calibri"/>
              <a:buNone/>
            </a:pPr>
            <a:r>
              <a:rPr lang="en-US" sz="1000" b="0" i="0" u="none">
                <a:solidFill>
                  <a:srgbClr val="A6A6A6"/>
                </a:solidFill>
                <a:latin typeface="Calibri"/>
                <a:ea typeface="Calibri"/>
                <a:cs typeface="Calibri"/>
                <a:sym typeface="Calibri"/>
              </a:rPr>
              <a:t>Lorem ipsum dolor sit amet, consectetur adipiscing elit. Curabitur elementum posuere pretium. Quisque nibh dolor, dignissim ac dignissim ut, luctus ac urna. Aliquam aliquet non massa quis tincidunt. Mauris ullamcorper justo tristique dui posuere tincidunt. </a:t>
            </a:r>
            <a:endParaRPr/>
          </a:p>
        </p:txBody>
      </p:sp>
      <p:sp>
        <p:nvSpPr>
          <p:cNvPr id="5" name="Shape 213">
            <a:extLst>
              <a:ext uri="{FF2B5EF4-FFF2-40B4-BE49-F238E27FC236}">
                <a16:creationId xmlns:a16="http://schemas.microsoft.com/office/drawing/2014/main" id="{A6FE2B5C-0FCA-44C1-8BF7-98E398EDFAF2}"/>
              </a:ext>
            </a:extLst>
          </p:cNvPr>
          <p:cNvSpPr txBox="1"/>
          <p:nvPr userDrawn="1"/>
        </p:nvSpPr>
        <p:spPr>
          <a:xfrm>
            <a:off x="2249487" y="1079500"/>
            <a:ext cx="5635625" cy="48577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700"/>
              <a:buFont typeface="Calibri"/>
              <a:buNone/>
            </a:pPr>
            <a:r>
              <a:rPr lang="en-US" sz="1700" dirty="0">
                <a:solidFill>
                  <a:schemeClr val="lt1"/>
                </a:solidFill>
                <a:latin typeface="Calibri"/>
                <a:ea typeface="Calibri"/>
                <a:cs typeface="Calibri"/>
                <a:sym typeface="Calibri"/>
              </a:rPr>
              <a:t>Puntos </a:t>
            </a:r>
            <a:r>
              <a:rPr lang="en-US" sz="1700" dirty="0" err="1">
                <a:solidFill>
                  <a:schemeClr val="lt1"/>
                </a:solidFill>
                <a:latin typeface="Calibri"/>
                <a:ea typeface="Calibri"/>
                <a:cs typeface="Calibri"/>
                <a:sym typeface="Calibri"/>
              </a:rPr>
              <a:t>destacados</a:t>
            </a:r>
            <a:r>
              <a:rPr lang="en-US" sz="1700" dirty="0">
                <a:solidFill>
                  <a:schemeClr val="lt1"/>
                </a:solidFill>
                <a:latin typeface="Calibri"/>
                <a:ea typeface="Calibri"/>
                <a:cs typeface="Calibri"/>
                <a:sym typeface="Calibri"/>
              </a:rPr>
              <a:t> de la </a:t>
            </a:r>
            <a:r>
              <a:rPr lang="en-US" sz="1700" dirty="0" err="1">
                <a:solidFill>
                  <a:schemeClr val="lt1"/>
                </a:solidFill>
                <a:latin typeface="Calibri"/>
                <a:ea typeface="Calibri"/>
                <a:cs typeface="Calibri"/>
                <a:sym typeface="Calibri"/>
              </a:rPr>
              <a:t>empresa</a:t>
            </a:r>
            <a:r>
              <a:rPr lang="en-US" sz="1700" b="0" i="0" u="none" dirty="0">
                <a:solidFill>
                  <a:schemeClr val="lt1"/>
                </a:solidFill>
                <a:latin typeface="Calibri"/>
                <a:ea typeface="Calibri"/>
                <a:cs typeface="Calibri"/>
                <a:sym typeface="Calibri"/>
              </a:rPr>
              <a:t> </a:t>
            </a:r>
            <a:r>
              <a:rPr lang="en-US" sz="1700" b="1" dirty="0">
                <a:solidFill>
                  <a:schemeClr val="lt1"/>
                </a:solidFill>
                <a:latin typeface="Calibri"/>
                <a:ea typeface="Calibri"/>
                <a:cs typeface="Calibri"/>
                <a:sym typeface="Calibri"/>
              </a:rPr>
              <a:t>o </a:t>
            </a:r>
            <a:r>
              <a:rPr lang="en-US" sz="1700" b="1" dirty="0" err="1">
                <a:solidFill>
                  <a:schemeClr val="lt1"/>
                </a:solidFill>
                <a:latin typeface="Calibri"/>
                <a:ea typeface="Calibri"/>
                <a:cs typeface="Calibri"/>
                <a:sym typeface="Calibri"/>
              </a:rPr>
              <a:t>características</a:t>
            </a:r>
            <a:r>
              <a:rPr lang="en-US" sz="1700" b="1" dirty="0">
                <a:solidFill>
                  <a:schemeClr val="lt1"/>
                </a:solidFill>
                <a:latin typeface="Calibri"/>
                <a:ea typeface="Calibri"/>
                <a:cs typeface="Calibri"/>
                <a:sym typeface="Calibri"/>
              </a:rPr>
              <a:t>.</a:t>
            </a:r>
            <a:endParaRPr dirty="0"/>
          </a:p>
        </p:txBody>
      </p:sp>
      <p:sp>
        <p:nvSpPr>
          <p:cNvPr id="6" name="Shape 214">
            <a:extLst>
              <a:ext uri="{FF2B5EF4-FFF2-40B4-BE49-F238E27FC236}">
                <a16:creationId xmlns:a16="http://schemas.microsoft.com/office/drawing/2014/main" id="{67637822-72E5-498A-A3DF-E61B14E959C0}"/>
              </a:ext>
            </a:extLst>
          </p:cNvPr>
          <p:cNvSpPr txBox="1">
            <a:spLocks noGrp="1"/>
          </p:cNvSpPr>
          <p:nvPr>
            <p:ph type="title"/>
          </p:nvPr>
        </p:nvSpPr>
        <p:spPr>
          <a:xfrm>
            <a:off x="2249487" y="490537"/>
            <a:ext cx="7693026" cy="711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600"/>
              <a:buFont typeface="Source Sans Pro Light"/>
              <a:buNone/>
            </a:pPr>
            <a:r>
              <a:rPr lang="en-US" sz="3600" dirty="0">
                <a:solidFill>
                  <a:schemeClr val="lt1"/>
                </a:solidFill>
              </a:rPr>
              <a:t>¿Puntos </a:t>
            </a:r>
            <a:r>
              <a:rPr lang="en-US" sz="3600" dirty="0" err="1">
                <a:solidFill>
                  <a:schemeClr val="lt1"/>
                </a:solidFill>
              </a:rPr>
              <a:t>destacados</a:t>
            </a:r>
            <a:r>
              <a:rPr lang="en-US" sz="3600" dirty="0">
                <a:solidFill>
                  <a:schemeClr val="lt1"/>
                </a:solidFill>
              </a:rPr>
              <a:t>?</a:t>
            </a:r>
            <a:endParaRPr dirty="0"/>
          </a:p>
        </p:txBody>
      </p:sp>
      <p:sp>
        <p:nvSpPr>
          <p:cNvPr id="7" name="Shape 215">
            <a:extLst>
              <a:ext uri="{FF2B5EF4-FFF2-40B4-BE49-F238E27FC236}">
                <a16:creationId xmlns:a16="http://schemas.microsoft.com/office/drawing/2014/main" id="{5FD00BDB-3AC8-4D50-B2A2-3859BDC6793C}"/>
              </a:ext>
            </a:extLst>
          </p:cNvPr>
          <p:cNvSpPr txBox="1">
            <a:spLocks noGrp="1"/>
          </p:cNvSpPr>
          <p:nvPr>
            <p:ph type="body" idx="1"/>
          </p:nvPr>
        </p:nvSpPr>
        <p:spPr>
          <a:xfrm>
            <a:off x="2970212" y="2243137"/>
            <a:ext cx="5489575" cy="5778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000"/>
              <a:buFont typeface="Arial"/>
              <a:buNone/>
            </a:pPr>
            <a:r>
              <a:rPr lang="en-US" sz="1000" b="0" i="0" u="none" strike="noStrike" cap="none" dirty="0" err="1">
                <a:solidFill>
                  <a:schemeClr val="lt1"/>
                </a:solidFill>
                <a:latin typeface="Calibri"/>
                <a:ea typeface="Calibri"/>
                <a:cs typeface="Calibri"/>
                <a:sym typeface="Calibri"/>
              </a:rPr>
              <a:t>Curabitur</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elementum</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posuere</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pretium</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Quisque</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nibh</a:t>
            </a:r>
            <a:r>
              <a:rPr lang="en-US" sz="1000" b="0" i="0" u="none" strike="noStrike" cap="none" dirty="0">
                <a:solidFill>
                  <a:schemeClr val="lt1"/>
                </a:solidFill>
                <a:latin typeface="Calibri"/>
                <a:ea typeface="Calibri"/>
                <a:cs typeface="Calibri"/>
                <a:sym typeface="Calibri"/>
              </a:rPr>
              <a:t> dolor, </a:t>
            </a:r>
            <a:r>
              <a:rPr lang="en-US" sz="1000" b="0" i="0" u="none" strike="noStrike" cap="none" dirty="0" err="1">
                <a:solidFill>
                  <a:schemeClr val="lt1"/>
                </a:solidFill>
                <a:latin typeface="Calibri"/>
                <a:ea typeface="Calibri"/>
                <a:cs typeface="Calibri"/>
                <a:sym typeface="Calibri"/>
              </a:rPr>
              <a:t>dignissim</a:t>
            </a:r>
            <a:r>
              <a:rPr lang="en-US" sz="1000" b="0" i="0" u="none" strike="noStrike" cap="none" dirty="0">
                <a:solidFill>
                  <a:schemeClr val="lt1"/>
                </a:solidFill>
                <a:latin typeface="Calibri"/>
                <a:ea typeface="Calibri"/>
                <a:cs typeface="Calibri"/>
                <a:sym typeface="Calibri"/>
              </a:rPr>
              <a:t> ac </a:t>
            </a:r>
            <a:r>
              <a:rPr lang="en-US" sz="1000" b="0" i="0" u="none" strike="noStrike" cap="none" dirty="0" err="1">
                <a:solidFill>
                  <a:schemeClr val="lt1"/>
                </a:solidFill>
                <a:latin typeface="Calibri"/>
                <a:ea typeface="Calibri"/>
                <a:cs typeface="Calibri"/>
                <a:sym typeface="Calibri"/>
              </a:rPr>
              <a:t>dignissim</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ut</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luctus</a:t>
            </a:r>
            <a:r>
              <a:rPr lang="en-US" sz="1000" b="0" i="0" u="none" strike="noStrike" cap="none" dirty="0">
                <a:solidFill>
                  <a:schemeClr val="lt1"/>
                </a:solidFill>
                <a:latin typeface="Calibri"/>
                <a:ea typeface="Calibri"/>
                <a:cs typeface="Calibri"/>
                <a:sym typeface="Calibri"/>
              </a:rPr>
              <a:t> ac </a:t>
            </a:r>
            <a:r>
              <a:rPr lang="en-US" sz="1000" b="0" i="0" u="none" strike="noStrike" cap="none" dirty="0" err="1">
                <a:solidFill>
                  <a:schemeClr val="lt1"/>
                </a:solidFill>
                <a:latin typeface="Calibri"/>
                <a:ea typeface="Calibri"/>
                <a:cs typeface="Calibri"/>
                <a:sym typeface="Calibri"/>
              </a:rPr>
              <a:t>urna</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Quis</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tincidunt</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Curabitur</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elementum</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posuere</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pretium</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Quisque</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nibh</a:t>
            </a:r>
            <a:r>
              <a:rPr lang="en-US" sz="1000" b="0" i="0" u="none" strike="noStrike" cap="none" dirty="0">
                <a:solidFill>
                  <a:schemeClr val="lt1"/>
                </a:solidFill>
                <a:latin typeface="Calibri"/>
                <a:ea typeface="Calibri"/>
                <a:cs typeface="Calibri"/>
                <a:sym typeface="Calibri"/>
              </a:rPr>
              <a:t> dolor, </a:t>
            </a:r>
            <a:r>
              <a:rPr lang="en-US" sz="1000" b="0" i="0" u="none" strike="noStrike" cap="none" dirty="0" err="1">
                <a:solidFill>
                  <a:schemeClr val="lt1"/>
                </a:solidFill>
                <a:latin typeface="Calibri"/>
                <a:ea typeface="Calibri"/>
                <a:cs typeface="Calibri"/>
                <a:sym typeface="Calibri"/>
              </a:rPr>
              <a:t>dignissim</a:t>
            </a:r>
            <a:r>
              <a:rPr lang="en-US" sz="1000" b="0" i="0" u="none" strike="noStrike" cap="none" dirty="0">
                <a:solidFill>
                  <a:schemeClr val="lt1"/>
                </a:solidFill>
                <a:latin typeface="Calibri"/>
                <a:ea typeface="Calibri"/>
                <a:cs typeface="Calibri"/>
                <a:sym typeface="Calibri"/>
              </a:rPr>
              <a:t> ac </a:t>
            </a:r>
            <a:r>
              <a:rPr lang="en-US" sz="1000" b="0" i="0" u="none" strike="noStrike" cap="none" dirty="0" err="1">
                <a:solidFill>
                  <a:schemeClr val="lt1"/>
                </a:solidFill>
                <a:latin typeface="Calibri"/>
                <a:ea typeface="Calibri"/>
                <a:cs typeface="Calibri"/>
                <a:sym typeface="Calibri"/>
              </a:rPr>
              <a:t>dignissim</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ut.</a:t>
            </a:r>
            <a:endParaRPr dirty="0"/>
          </a:p>
        </p:txBody>
      </p:sp>
      <p:sp>
        <p:nvSpPr>
          <p:cNvPr id="8" name="Shape 216">
            <a:extLst>
              <a:ext uri="{FF2B5EF4-FFF2-40B4-BE49-F238E27FC236}">
                <a16:creationId xmlns:a16="http://schemas.microsoft.com/office/drawing/2014/main" id="{64592274-4FC5-4429-B789-14A813DD0C31}"/>
              </a:ext>
            </a:extLst>
          </p:cNvPr>
          <p:cNvSpPr txBox="1"/>
          <p:nvPr userDrawn="1"/>
        </p:nvSpPr>
        <p:spPr>
          <a:xfrm>
            <a:off x="2955925" y="1879600"/>
            <a:ext cx="5110162" cy="4000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2000"/>
              <a:buFont typeface="Source Sans Pro Light"/>
              <a:buNone/>
            </a:pPr>
            <a:r>
              <a:rPr lang="en-US" sz="2000" dirty="0">
                <a:solidFill>
                  <a:schemeClr val="lt1"/>
                </a:solidFill>
                <a:latin typeface="Source Sans Pro Light"/>
                <a:ea typeface="Source Sans Pro Light"/>
                <a:cs typeface="Source Sans Pro Light"/>
                <a:sym typeface="Source Sans Pro Light"/>
              </a:rPr>
              <a:t>Calidad, </a:t>
            </a:r>
            <a:r>
              <a:rPr lang="en-US" sz="2000" dirty="0" err="1">
                <a:solidFill>
                  <a:schemeClr val="lt1"/>
                </a:solidFill>
                <a:latin typeface="Source Sans Pro Light"/>
                <a:ea typeface="Source Sans Pro Light"/>
                <a:cs typeface="Source Sans Pro Light"/>
                <a:sym typeface="Source Sans Pro Light"/>
              </a:rPr>
              <a:t>Excelencia</a:t>
            </a:r>
            <a:r>
              <a:rPr lang="en-US" sz="2000" dirty="0">
                <a:solidFill>
                  <a:schemeClr val="lt1"/>
                </a:solidFill>
                <a:latin typeface="Source Sans Pro Light"/>
                <a:ea typeface="Source Sans Pro Light"/>
                <a:cs typeface="Source Sans Pro Light"/>
                <a:sym typeface="Source Sans Pro Light"/>
              </a:rPr>
              <a:t>.</a:t>
            </a:r>
            <a:endParaRPr dirty="0"/>
          </a:p>
        </p:txBody>
      </p:sp>
      <p:sp>
        <p:nvSpPr>
          <p:cNvPr id="9" name="Shape 217">
            <a:extLst>
              <a:ext uri="{FF2B5EF4-FFF2-40B4-BE49-F238E27FC236}">
                <a16:creationId xmlns:a16="http://schemas.microsoft.com/office/drawing/2014/main" id="{06CB5DEE-9D7F-4BB1-9744-41D44EBF62E6}"/>
              </a:ext>
            </a:extLst>
          </p:cNvPr>
          <p:cNvSpPr txBox="1"/>
          <p:nvPr userDrawn="1"/>
        </p:nvSpPr>
        <p:spPr>
          <a:xfrm>
            <a:off x="2970212" y="3213100"/>
            <a:ext cx="5489575" cy="4159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000"/>
              <a:buFont typeface="Calibri"/>
              <a:buNone/>
            </a:pPr>
            <a:r>
              <a:rPr lang="en-US" sz="1000" b="0" i="0" u="none">
                <a:solidFill>
                  <a:schemeClr val="lt1"/>
                </a:solidFill>
                <a:latin typeface="Calibri"/>
                <a:ea typeface="Calibri"/>
                <a:cs typeface="Calibri"/>
                <a:sym typeface="Calibri"/>
              </a:rPr>
              <a:t>Curabitur elementum posuere pretium. Quisque nibh dolor, dignissim ac dignissim ut, luctus ac urna. Curabitur elementum posuere pretium. </a:t>
            </a:r>
            <a:endParaRPr/>
          </a:p>
        </p:txBody>
      </p:sp>
      <p:sp>
        <p:nvSpPr>
          <p:cNvPr id="10" name="Shape 218">
            <a:extLst>
              <a:ext uri="{FF2B5EF4-FFF2-40B4-BE49-F238E27FC236}">
                <a16:creationId xmlns:a16="http://schemas.microsoft.com/office/drawing/2014/main" id="{DC37EC7C-A8FA-466E-8351-D034826EAFFC}"/>
              </a:ext>
            </a:extLst>
          </p:cNvPr>
          <p:cNvSpPr txBox="1"/>
          <p:nvPr userDrawn="1"/>
        </p:nvSpPr>
        <p:spPr>
          <a:xfrm>
            <a:off x="2955925" y="2889250"/>
            <a:ext cx="5110162" cy="4000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2000"/>
              <a:buFont typeface="Source Sans Pro Light"/>
              <a:buNone/>
            </a:pPr>
            <a:r>
              <a:rPr lang="en-US" sz="2000">
                <a:solidFill>
                  <a:schemeClr val="lt1"/>
                </a:solidFill>
                <a:latin typeface="Source Sans Pro Light"/>
                <a:ea typeface="Source Sans Pro Light"/>
                <a:cs typeface="Source Sans Pro Light"/>
                <a:sym typeface="Source Sans Pro Light"/>
              </a:rPr>
              <a:t>El servicio que necesitas.</a:t>
            </a:r>
            <a:endParaRPr/>
          </a:p>
        </p:txBody>
      </p:sp>
      <p:sp>
        <p:nvSpPr>
          <p:cNvPr id="11" name="Shape 219">
            <a:extLst>
              <a:ext uri="{FF2B5EF4-FFF2-40B4-BE49-F238E27FC236}">
                <a16:creationId xmlns:a16="http://schemas.microsoft.com/office/drawing/2014/main" id="{C4A3A0CA-8611-4D78-AF5B-CBBF6B5CAFB9}"/>
              </a:ext>
            </a:extLst>
          </p:cNvPr>
          <p:cNvSpPr txBox="1"/>
          <p:nvPr userDrawn="1"/>
        </p:nvSpPr>
        <p:spPr>
          <a:xfrm>
            <a:off x="2970212" y="4125912"/>
            <a:ext cx="5489575" cy="5762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000"/>
              <a:buFont typeface="Calibri"/>
              <a:buNone/>
            </a:pPr>
            <a:r>
              <a:rPr lang="en-US" sz="1000" b="0" i="0" u="none">
                <a:solidFill>
                  <a:schemeClr val="lt1"/>
                </a:solidFill>
                <a:latin typeface="Calibri"/>
                <a:ea typeface="Calibri"/>
                <a:cs typeface="Calibri"/>
                <a:sym typeface="Calibri"/>
              </a:rPr>
              <a:t>Curabitur elementum posuere pretium. Quisque nibh dolor, dignissim ac dignissim ut, luctus ac urna.</a:t>
            </a:r>
            <a:br>
              <a:rPr lang="en-US" sz="1000" b="0" i="0" u="none">
                <a:solidFill>
                  <a:schemeClr val="lt1"/>
                </a:solidFill>
                <a:latin typeface="Calibri"/>
                <a:ea typeface="Calibri"/>
                <a:cs typeface="Calibri"/>
                <a:sym typeface="Calibri"/>
              </a:rPr>
            </a:br>
            <a:r>
              <a:rPr lang="en-US" sz="1000" b="0" i="0" u="none">
                <a:solidFill>
                  <a:schemeClr val="lt1"/>
                </a:solidFill>
                <a:latin typeface="Calibri"/>
                <a:ea typeface="Calibri"/>
                <a:cs typeface="Calibri"/>
                <a:sym typeface="Calibri"/>
              </a:rPr>
              <a:t>Quis tincidunt. </a:t>
            </a:r>
            <a:endParaRPr/>
          </a:p>
        </p:txBody>
      </p:sp>
      <p:sp>
        <p:nvSpPr>
          <p:cNvPr id="12" name="Shape 220">
            <a:extLst>
              <a:ext uri="{FF2B5EF4-FFF2-40B4-BE49-F238E27FC236}">
                <a16:creationId xmlns:a16="http://schemas.microsoft.com/office/drawing/2014/main" id="{8307EBDA-2922-495C-A720-629CB70EE9F0}"/>
              </a:ext>
            </a:extLst>
          </p:cNvPr>
          <p:cNvSpPr txBox="1"/>
          <p:nvPr userDrawn="1"/>
        </p:nvSpPr>
        <p:spPr>
          <a:xfrm>
            <a:off x="2955925" y="3781425"/>
            <a:ext cx="5110162" cy="4000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2000"/>
              <a:buFont typeface="Source Sans Pro Light"/>
              <a:buNone/>
            </a:pPr>
            <a:r>
              <a:rPr lang="en-US" sz="2000">
                <a:solidFill>
                  <a:schemeClr val="lt1"/>
                </a:solidFill>
                <a:latin typeface="Source Sans Pro Light"/>
                <a:ea typeface="Source Sans Pro Light"/>
                <a:cs typeface="Source Sans Pro Light"/>
                <a:sym typeface="Source Sans Pro Light"/>
              </a:rPr>
              <a:t>Te lo ponemos fácil.</a:t>
            </a:r>
            <a:endParaRPr/>
          </a:p>
        </p:txBody>
      </p:sp>
      <p:grpSp>
        <p:nvGrpSpPr>
          <p:cNvPr id="13" name="Shape 221">
            <a:extLst>
              <a:ext uri="{FF2B5EF4-FFF2-40B4-BE49-F238E27FC236}">
                <a16:creationId xmlns:a16="http://schemas.microsoft.com/office/drawing/2014/main" id="{E4ABC521-BFD0-4FA3-B9F4-9A4A54841B08}"/>
              </a:ext>
            </a:extLst>
          </p:cNvPr>
          <p:cNvGrpSpPr/>
          <p:nvPr userDrawn="1"/>
        </p:nvGrpSpPr>
        <p:grpSpPr>
          <a:xfrm>
            <a:off x="2595562" y="3862387"/>
            <a:ext cx="317500" cy="315912"/>
            <a:chOff x="0" y="0"/>
            <a:chExt cx="2147483646" cy="2147483646"/>
          </a:xfrm>
        </p:grpSpPr>
        <p:sp>
          <p:nvSpPr>
            <p:cNvPr id="14" name="Shape 222">
              <a:extLst>
                <a:ext uri="{FF2B5EF4-FFF2-40B4-BE49-F238E27FC236}">
                  <a16:creationId xmlns:a16="http://schemas.microsoft.com/office/drawing/2014/main" id="{6807EE8E-235C-42CE-8789-E8D5D94F2670}"/>
                </a:ext>
              </a:extLst>
            </p:cNvPr>
            <p:cNvSpPr/>
            <p:nvPr/>
          </p:nvSpPr>
          <p:spPr>
            <a:xfrm>
              <a:off x="0" y="0"/>
              <a:ext cx="2147483646" cy="2147483646"/>
            </a:xfrm>
            <a:prstGeom prst="ellipse">
              <a:avLst/>
            </a:prstGeom>
            <a:solidFill>
              <a:srgbClr val="428D9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 name="Shape 223">
              <a:extLst>
                <a:ext uri="{FF2B5EF4-FFF2-40B4-BE49-F238E27FC236}">
                  <a16:creationId xmlns:a16="http://schemas.microsoft.com/office/drawing/2014/main" id="{895E77D4-A77D-45C2-A2C0-064BF67B443C}"/>
                </a:ext>
              </a:extLst>
            </p:cNvPr>
            <p:cNvSpPr/>
            <p:nvPr/>
          </p:nvSpPr>
          <p:spPr>
            <a:xfrm>
              <a:off x="645121641" y="594798970"/>
              <a:ext cx="857352299" cy="889154232"/>
            </a:xfrm>
            <a:custGeom>
              <a:avLst/>
              <a:gdLst/>
              <a:ahLst/>
              <a:cxnLst/>
              <a:rect l="0" t="0" r="0" b="0"/>
              <a:pathLst>
                <a:path w="274" h="284" extrusionOk="0">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6" name="Shape 224">
            <a:extLst>
              <a:ext uri="{FF2B5EF4-FFF2-40B4-BE49-F238E27FC236}">
                <a16:creationId xmlns:a16="http://schemas.microsoft.com/office/drawing/2014/main" id="{A76949DE-20EE-4830-B60D-9292F10A2BE4}"/>
              </a:ext>
            </a:extLst>
          </p:cNvPr>
          <p:cNvGrpSpPr/>
          <p:nvPr userDrawn="1"/>
        </p:nvGrpSpPr>
        <p:grpSpPr>
          <a:xfrm>
            <a:off x="2595562" y="2970212"/>
            <a:ext cx="317500" cy="317500"/>
            <a:chOff x="0" y="0"/>
            <a:chExt cx="2147483646" cy="2147483646"/>
          </a:xfrm>
        </p:grpSpPr>
        <p:sp>
          <p:nvSpPr>
            <p:cNvPr id="17" name="Shape 225">
              <a:extLst>
                <a:ext uri="{FF2B5EF4-FFF2-40B4-BE49-F238E27FC236}">
                  <a16:creationId xmlns:a16="http://schemas.microsoft.com/office/drawing/2014/main" id="{0DC7DAD2-3286-4D3D-978F-8B0AA5870D27}"/>
                </a:ext>
              </a:extLst>
            </p:cNvPr>
            <p:cNvSpPr/>
            <p:nvPr/>
          </p:nvSpPr>
          <p:spPr>
            <a:xfrm>
              <a:off x="0" y="0"/>
              <a:ext cx="2147483646" cy="2147483646"/>
            </a:xfrm>
            <a:prstGeom prst="ellipse">
              <a:avLst/>
            </a:prstGeom>
            <a:solidFill>
              <a:srgbClr val="428D9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 name="Shape 226">
              <a:extLst>
                <a:ext uri="{FF2B5EF4-FFF2-40B4-BE49-F238E27FC236}">
                  <a16:creationId xmlns:a16="http://schemas.microsoft.com/office/drawing/2014/main" id="{A637904E-2D9D-414E-9C9C-846061267B02}"/>
                </a:ext>
              </a:extLst>
            </p:cNvPr>
            <p:cNvSpPr/>
            <p:nvPr/>
          </p:nvSpPr>
          <p:spPr>
            <a:xfrm>
              <a:off x="645121641" y="594798970"/>
              <a:ext cx="857352299" cy="889154232"/>
            </a:xfrm>
            <a:custGeom>
              <a:avLst/>
              <a:gdLst/>
              <a:ahLst/>
              <a:cxnLst/>
              <a:rect l="0" t="0" r="0" b="0"/>
              <a:pathLst>
                <a:path w="274" h="284" extrusionOk="0">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9" name="Shape 227">
            <a:extLst>
              <a:ext uri="{FF2B5EF4-FFF2-40B4-BE49-F238E27FC236}">
                <a16:creationId xmlns:a16="http://schemas.microsoft.com/office/drawing/2014/main" id="{4B2500BF-DED1-47DE-A048-C9914EB97741}"/>
              </a:ext>
            </a:extLst>
          </p:cNvPr>
          <p:cNvGrpSpPr/>
          <p:nvPr userDrawn="1"/>
        </p:nvGrpSpPr>
        <p:grpSpPr>
          <a:xfrm>
            <a:off x="2595562" y="1960562"/>
            <a:ext cx="317500" cy="315912"/>
            <a:chOff x="0" y="0"/>
            <a:chExt cx="2147483646" cy="2147483646"/>
          </a:xfrm>
        </p:grpSpPr>
        <p:sp>
          <p:nvSpPr>
            <p:cNvPr id="20" name="Shape 228">
              <a:extLst>
                <a:ext uri="{FF2B5EF4-FFF2-40B4-BE49-F238E27FC236}">
                  <a16:creationId xmlns:a16="http://schemas.microsoft.com/office/drawing/2014/main" id="{7B15D841-9772-4B3F-B7F0-8835643135A2}"/>
                </a:ext>
              </a:extLst>
            </p:cNvPr>
            <p:cNvSpPr/>
            <p:nvPr/>
          </p:nvSpPr>
          <p:spPr>
            <a:xfrm>
              <a:off x="0" y="0"/>
              <a:ext cx="2147483646" cy="2147483646"/>
            </a:xfrm>
            <a:prstGeom prst="ellipse">
              <a:avLst/>
            </a:prstGeom>
            <a:solidFill>
              <a:srgbClr val="428D9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 name="Shape 229">
              <a:extLst>
                <a:ext uri="{FF2B5EF4-FFF2-40B4-BE49-F238E27FC236}">
                  <a16:creationId xmlns:a16="http://schemas.microsoft.com/office/drawing/2014/main" id="{3E57B3EF-6BE8-4FFD-B0AD-2940D5F023EE}"/>
                </a:ext>
              </a:extLst>
            </p:cNvPr>
            <p:cNvSpPr/>
            <p:nvPr/>
          </p:nvSpPr>
          <p:spPr>
            <a:xfrm>
              <a:off x="645121641" y="594798970"/>
              <a:ext cx="857352299" cy="889154232"/>
            </a:xfrm>
            <a:custGeom>
              <a:avLst/>
              <a:gdLst/>
              <a:ahLst/>
              <a:cxnLst/>
              <a:rect l="0" t="0" r="0" b="0"/>
              <a:pathLst>
                <a:path w="274" h="284" extrusionOk="0">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sp>
        <p:nvSpPr>
          <p:cNvPr id="22" name="Shape 230">
            <a:extLst>
              <a:ext uri="{FF2B5EF4-FFF2-40B4-BE49-F238E27FC236}">
                <a16:creationId xmlns:a16="http://schemas.microsoft.com/office/drawing/2014/main" id="{E65FB459-654E-4EAD-AC98-D907B6470F8F}"/>
              </a:ext>
            </a:extLst>
          </p:cNvPr>
          <p:cNvSpPr/>
          <p:nvPr userDrawn="1"/>
        </p:nvSpPr>
        <p:spPr>
          <a:xfrm>
            <a:off x="11575348" y="214312"/>
            <a:ext cx="327025" cy="393700"/>
          </a:xfrm>
          <a:prstGeom prst="flowChartOffpageConnector">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AAAE4"/>
              </a:buClr>
              <a:buSzPts val="1100"/>
              <a:buFont typeface="Calibri"/>
              <a:buNone/>
            </a:pPr>
            <a:endParaRPr dirty="0">
              <a:solidFill>
                <a:srgbClr val="70C1C8"/>
              </a:solidFill>
            </a:endParaRPr>
          </a:p>
        </p:txBody>
      </p:sp>
      <p:pic>
        <p:nvPicPr>
          <p:cNvPr id="23" name="Shape 231">
            <a:extLst>
              <a:ext uri="{FF2B5EF4-FFF2-40B4-BE49-F238E27FC236}">
                <a16:creationId xmlns:a16="http://schemas.microsoft.com/office/drawing/2014/main" id="{643A1387-A316-4863-BAED-BE0D137498B7}"/>
              </a:ext>
            </a:extLst>
          </p:cNvPr>
          <p:cNvPicPr preferRelativeResize="0"/>
          <p:nvPr userDrawn="1"/>
        </p:nvPicPr>
        <p:blipFill>
          <a:blip r:embed="rId2">
            <a:alphaModFix/>
          </a:blip>
          <a:stretch>
            <a:fillRect/>
          </a:stretch>
        </p:blipFill>
        <p:spPr>
          <a:xfrm>
            <a:off x="10993469" y="203200"/>
            <a:ext cx="581860" cy="415925"/>
          </a:xfrm>
          <a:prstGeom prst="rect">
            <a:avLst/>
          </a:prstGeom>
          <a:noFill/>
          <a:ln>
            <a:noFill/>
          </a:ln>
        </p:spPr>
      </p:pic>
    </p:spTree>
    <p:extLst>
      <p:ext uri="{BB962C8B-B14F-4D97-AF65-F5344CB8AC3E}">
        <p14:creationId xmlns:p14="http://schemas.microsoft.com/office/powerpoint/2010/main" val="638263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 name="Shape 354">
            <a:extLst>
              <a:ext uri="{FF2B5EF4-FFF2-40B4-BE49-F238E27FC236}">
                <a16:creationId xmlns:a16="http://schemas.microsoft.com/office/drawing/2014/main" id="{AC0A1953-5CAC-42AD-A4FD-69EF47CA94F4}"/>
              </a:ext>
            </a:extLst>
          </p:cNvPr>
          <p:cNvPicPr preferRelativeResize="0"/>
          <p:nvPr userDrawn="1"/>
        </p:nvPicPr>
        <p:blipFill rotWithShape="1">
          <a:blip r:embed="rId2">
            <a:alphaModFix/>
          </a:blip>
          <a:srcRect l="18" r="1"/>
          <a:stretch/>
        </p:blipFill>
        <p:spPr>
          <a:xfrm>
            <a:off x="0" y="0"/>
            <a:ext cx="12192000" cy="6858003"/>
          </a:xfrm>
          <a:prstGeom prst="rect">
            <a:avLst/>
          </a:prstGeom>
          <a:noFill/>
          <a:ln>
            <a:noFill/>
          </a:ln>
        </p:spPr>
      </p:pic>
      <p:sp>
        <p:nvSpPr>
          <p:cNvPr id="4" name="Shape 355">
            <a:extLst>
              <a:ext uri="{FF2B5EF4-FFF2-40B4-BE49-F238E27FC236}">
                <a16:creationId xmlns:a16="http://schemas.microsoft.com/office/drawing/2014/main" id="{9865A709-05B0-4260-9D40-FBD2BE7F1CC5}"/>
              </a:ext>
            </a:extLst>
          </p:cNvPr>
          <p:cNvSpPr txBox="1"/>
          <p:nvPr userDrawn="1"/>
        </p:nvSpPr>
        <p:spPr>
          <a:xfrm>
            <a:off x="-2" y="0"/>
            <a:ext cx="12191999" cy="6858000"/>
          </a:xfrm>
          <a:prstGeom prst="rect">
            <a:avLst/>
          </a:prstGeom>
          <a:solidFill>
            <a:srgbClr val="22484B">
              <a:alpha val="638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 name="Shape 356">
            <a:extLst>
              <a:ext uri="{FF2B5EF4-FFF2-40B4-BE49-F238E27FC236}">
                <a16:creationId xmlns:a16="http://schemas.microsoft.com/office/drawing/2014/main" id="{8C0A8402-BCD2-46BC-B00A-8AC98B735FA8}"/>
              </a:ext>
            </a:extLst>
          </p:cNvPr>
          <p:cNvSpPr txBox="1"/>
          <p:nvPr userDrawn="1"/>
        </p:nvSpPr>
        <p:spPr>
          <a:xfrm>
            <a:off x="1859869" y="4344137"/>
            <a:ext cx="8229600" cy="484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Calibri"/>
              <a:buNone/>
            </a:pPr>
            <a:r>
              <a:rPr lang="en-US" sz="2400" dirty="0" err="1">
                <a:solidFill>
                  <a:schemeClr val="lt1"/>
                </a:solidFill>
                <a:latin typeface="Calibri"/>
                <a:ea typeface="Calibri"/>
                <a:cs typeface="Calibri"/>
                <a:sym typeface="Calibri"/>
              </a:rPr>
              <a:t>Aquí</a:t>
            </a:r>
            <a:r>
              <a:rPr lang="en-US" sz="2400" dirty="0">
                <a:solidFill>
                  <a:schemeClr val="lt1"/>
                </a:solidFill>
                <a:latin typeface="Calibri"/>
                <a:ea typeface="Calibri"/>
                <a:cs typeface="Calibri"/>
                <a:sym typeface="Calibri"/>
              </a:rPr>
              <a:t> </a:t>
            </a:r>
            <a:r>
              <a:rPr lang="en-US" sz="2400" dirty="0" err="1">
                <a:solidFill>
                  <a:schemeClr val="lt1"/>
                </a:solidFill>
                <a:latin typeface="Calibri"/>
                <a:ea typeface="Calibri"/>
                <a:cs typeface="Calibri"/>
                <a:sym typeface="Calibri"/>
              </a:rPr>
              <a:t>puede</a:t>
            </a:r>
            <a:r>
              <a:rPr lang="en-US" sz="2400" dirty="0">
                <a:solidFill>
                  <a:schemeClr val="lt1"/>
                </a:solidFill>
                <a:latin typeface="Calibri"/>
                <a:ea typeface="Calibri"/>
                <a:cs typeface="Calibri"/>
                <a:sym typeface="Calibri"/>
              </a:rPr>
              <a:t> </a:t>
            </a:r>
            <a:r>
              <a:rPr lang="en-US" sz="2400" dirty="0" err="1">
                <a:solidFill>
                  <a:schemeClr val="lt1"/>
                </a:solidFill>
                <a:latin typeface="Calibri"/>
                <a:ea typeface="Calibri"/>
                <a:cs typeface="Calibri"/>
                <a:sym typeface="Calibri"/>
              </a:rPr>
              <a:t>ir</a:t>
            </a:r>
            <a:r>
              <a:rPr lang="en-US" sz="2400" dirty="0">
                <a:solidFill>
                  <a:schemeClr val="lt1"/>
                </a:solidFill>
                <a:latin typeface="Calibri"/>
                <a:ea typeface="Calibri"/>
                <a:cs typeface="Calibri"/>
                <a:sym typeface="Calibri"/>
              </a:rPr>
              <a:t> una imagen y una </a:t>
            </a:r>
            <a:r>
              <a:rPr lang="en-US" sz="2400" dirty="0" err="1">
                <a:solidFill>
                  <a:schemeClr val="lt1"/>
                </a:solidFill>
                <a:latin typeface="Calibri"/>
                <a:ea typeface="Calibri"/>
                <a:cs typeface="Calibri"/>
                <a:sym typeface="Calibri"/>
              </a:rPr>
              <a:t>frase</a:t>
            </a:r>
            <a:r>
              <a:rPr lang="en-US" sz="2400" dirty="0">
                <a:solidFill>
                  <a:schemeClr val="lt1"/>
                </a:solidFill>
                <a:latin typeface="Calibri"/>
                <a:ea typeface="Calibri"/>
                <a:cs typeface="Calibri"/>
                <a:sym typeface="Calibri"/>
              </a:rPr>
              <a:t>.</a:t>
            </a:r>
            <a:endParaRPr dirty="0"/>
          </a:p>
        </p:txBody>
      </p:sp>
      <p:sp>
        <p:nvSpPr>
          <p:cNvPr id="6" name="Shape 357">
            <a:extLst>
              <a:ext uri="{FF2B5EF4-FFF2-40B4-BE49-F238E27FC236}">
                <a16:creationId xmlns:a16="http://schemas.microsoft.com/office/drawing/2014/main" id="{0E52886A-D338-4CCE-A0CE-B112A623071B}"/>
              </a:ext>
            </a:extLst>
          </p:cNvPr>
          <p:cNvSpPr txBox="1">
            <a:spLocks noGrp="1"/>
          </p:cNvSpPr>
          <p:nvPr>
            <p:ph type="title"/>
          </p:nvPr>
        </p:nvSpPr>
        <p:spPr>
          <a:xfrm>
            <a:off x="1836057" y="264878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6000"/>
              <a:buFont typeface="Source Sans Pro Light"/>
              <a:buNone/>
            </a:pPr>
            <a:r>
              <a:rPr lang="en-US" sz="6000" dirty="0">
                <a:solidFill>
                  <a:schemeClr val="lt1"/>
                </a:solidFill>
              </a:rPr>
              <a:t>¿</a:t>
            </a:r>
            <a:r>
              <a:rPr lang="en-US" sz="6000" dirty="0" err="1">
                <a:solidFill>
                  <a:schemeClr val="lt1"/>
                </a:solidFill>
              </a:rPr>
              <a:t>Pausa</a:t>
            </a:r>
            <a:r>
              <a:rPr lang="en-US" sz="6000" dirty="0">
                <a:solidFill>
                  <a:schemeClr val="lt1"/>
                </a:solidFill>
              </a:rPr>
              <a:t>?</a:t>
            </a:r>
            <a:br>
              <a:rPr lang="en-US" sz="6000" dirty="0">
                <a:solidFill>
                  <a:schemeClr val="lt1"/>
                </a:solidFill>
              </a:rPr>
            </a:br>
            <a:r>
              <a:rPr lang="en-US" sz="6000" dirty="0">
                <a:solidFill>
                  <a:schemeClr val="lt1"/>
                </a:solidFill>
              </a:rPr>
              <a:t>(</a:t>
            </a:r>
            <a:r>
              <a:rPr lang="en-US" sz="6000" dirty="0" err="1">
                <a:solidFill>
                  <a:schemeClr val="lt1"/>
                </a:solidFill>
              </a:rPr>
              <a:t>Texto</a:t>
            </a:r>
            <a:r>
              <a:rPr lang="en-US" sz="6000" dirty="0">
                <a:solidFill>
                  <a:schemeClr val="lt1"/>
                </a:solidFill>
              </a:rPr>
              <a:t> </a:t>
            </a:r>
            <a:r>
              <a:rPr lang="en-US" sz="6000" dirty="0" err="1">
                <a:solidFill>
                  <a:schemeClr val="lt1"/>
                </a:solidFill>
              </a:rPr>
              <a:t>sobre</a:t>
            </a:r>
            <a:r>
              <a:rPr lang="en-US" sz="6000" dirty="0">
                <a:solidFill>
                  <a:schemeClr val="lt1"/>
                </a:solidFill>
              </a:rPr>
              <a:t> imagen)</a:t>
            </a:r>
            <a:endParaRPr dirty="0"/>
          </a:p>
        </p:txBody>
      </p:sp>
      <p:pic>
        <p:nvPicPr>
          <p:cNvPr id="7" name="Shape 358">
            <a:extLst>
              <a:ext uri="{FF2B5EF4-FFF2-40B4-BE49-F238E27FC236}">
                <a16:creationId xmlns:a16="http://schemas.microsoft.com/office/drawing/2014/main" id="{35EE22CD-1A64-4637-9CE4-AE7D39B051A4}"/>
              </a:ext>
            </a:extLst>
          </p:cNvPr>
          <p:cNvPicPr preferRelativeResize="0"/>
          <p:nvPr userDrawn="1"/>
        </p:nvPicPr>
        <p:blipFill>
          <a:blip r:embed="rId3">
            <a:alphaModFix/>
          </a:blip>
          <a:stretch>
            <a:fillRect/>
          </a:stretch>
        </p:blipFill>
        <p:spPr>
          <a:xfrm>
            <a:off x="10871479" y="319315"/>
            <a:ext cx="581860" cy="415925"/>
          </a:xfrm>
          <a:prstGeom prst="rect">
            <a:avLst/>
          </a:prstGeom>
          <a:noFill/>
          <a:ln>
            <a:noFill/>
          </a:ln>
        </p:spPr>
      </p:pic>
    </p:spTree>
    <p:extLst>
      <p:ext uri="{BB962C8B-B14F-4D97-AF65-F5344CB8AC3E}">
        <p14:creationId xmlns:p14="http://schemas.microsoft.com/office/powerpoint/2010/main" val="1795613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73C1C7"/>
        </a:solidFill>
        <a:effectLst/>
      </p:bgPr>
    </p:bg>
    <p:spTree>
      <p:nvGrpSpPr>
        <p:cNvPr id="1" name=""/>
        <p:cNvGrpSpPr/>
        <p:nvPr/>
      </p:nvGrpSpPr>
      <p:grpSpPr>
        <a:xfrm>
          <a:off x="0" y="0"/>
          <a:ext cx="0" cy="0"/>
          <a:chOff x="0" y="0"/>
          <a:chExt cx="0" cy="0"/>
        </a:xfrm>
      </p:grpSpPr>
      <p:sp>
        <p:nvSpPr>
          <p:cNvPr id="3" name="Shape 363">
            <a:extLst>
              <a:ext uri="{FF2B5EF4-FFF2-40B4-BE49-F238E27FC236}">
                <a16:creationId xmlns:a16="http://schemas.microsoft.com/office/drawing/2014/main" id="{09FE8086-00FB-4F76-8A51-431EFFF108C9}"/>
              </a:ext>
            </a:extLst>
          </p:cNvPr>
          <p:cNvSpPr txBox="1">
            <a:spLocks noGrp="1"/>
          </p:cNvSpPr>
          <p:nvPr>
            <p:ph type="title"/>
          </p:nvPr>
        </p:nvSpPr>
        <p:spPr>
          <a:xfrm>
            <a:off x="1981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000"/>
              <a:buFont typeface="Source Sans Pro Light"/>
              <a:buNone/>
            </a:pPr>
            <a:r>
              <a:rPr lang="en-US" sz="4000">
                <a:solidFill>
                  <a:schemeClr val="lt1"/>
                </a:solidFill>
              </a:rPr>
              <a:t>Algo infográfico</a:t>
            </a:r>
            <a:endParaRPr/>
          </a:p>
        </p:txBody>
      </p:sp>
      <p:sp>
        <p:nvSpPr>
          <p:cNvPr id="4" name="Shape 364">
            <a:extLst>
              <a:ext uri="{FF2B5EF4-FFF2-40B4-BE49-F238E27FC236}">
                <a16:creationId xmlns:a16="http://schemas.microsoft.com/office/drawing/2014/main" id="{4E01D912-8E69-482D-A192-5D8270DFEF3C}"/>
              </a:ext>
            </a:extLst>
          </p:cNvPr>
          <p:cNvSpPr txBox="1"/>
          <p:nvPr userDrawn="1"/>
        </p:nvSpPr>
        <p:spPr>
          <a:xfrm>
            <a:off x="2005012" y="1079500"/>
            <a:ext cx="8229600" cy="48577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Source Sans Pro Light"/>
              <a:buNone/>
            </a:pPr>
            <a:r>
              <a:rPr lang="en-US" sz="1800">
                <a:solidFill>
                  <a:schemeClr val="lt1"/>
                </a:solidFill>
                <a:latin typeface="Source Sans Pro Light"/>
                <a:ea typeface="Source Sans Pro Light"/>
                <a:cs typeface="Source Sans Pro Light"/>
                <a:sym typeface="Source Sans Pro Light"/>
              </a:rPr>
              <a:t>¿Algo vistoso resumiendo uno o varios servicios?</a:t>
            </a:r>
            <a:endParaRPr/>
          </a:p>
        </p:txBody>
      </p:sp>
      <p:sp>
        <p:nvSpPr>
          <p:cNvPr id="5" name="Shape 365">
            <a:extLst>
              <a:ext uri="{FF2B5EF4-FFF2-40B4-BE49-F238E27FC236}">
                <a16:creationId xmlns:a16="http://schemas.microsoft.com/office/drawing/2014/main" id="{0842B4BE-0EC4-4B61-82D8-1105F666FF08}"/>
              </a:ext>
            </a:extLst>
          </p:cNvPr>
          <p:cNvSpPr txBox="1">
            <a:spLocks noGrp="1"/>
          </p:cNvSpPr>
          <p:nvPr>
            <p:ph type="body" idx="1"/>
          </p:nvPr>
        </p:nvSpPr>
        <p:spPr>
          <a:xfrm>
            <a:off x="6891337" y="3124200"/>
            <a:ext cx="2449512" cy="746125"/>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chemeClr val="lt1"/>
              </a:buClr>
              <a:buSzPts val="1100"/>
              <a:buFont typeface="Calibri"/>
              <a:buNone/>
            </a:pPr>
            <a:r>
              <a:rPr lang="en-US" sz="1100">
                <a:solidFill>
                  <a:schemeClr val="lt1"/>
                </a:solidFill>
              </a:rPr>
              <a:t>Lorem ipsum dolor sit amet, consectetur adipiscing elit. Donec id est aliquet, ullamcorper lorem nec, gravida.</a:t>
            </a:r>
            <a:endParaRPr>
              <a:solidFill>
                <a:srgbClr val="000000"/>
              </a:solidFill>
              <a:latin typeface="Arial"/>
              <a:ea typeface="Arial"/>
              <a:cs typeface="Arial"/>
              <a:sym typeface="Arial"/>
            </a:endParaRPr>
          </a:p>
          <a:p>
            <a:pPr marL="0" marR="0" lvl="0" indent="0" rtl="0">
              <a:lnSpc>
                <a:spcPct val="100000"/>
              </a:lnSpc>
              <a:spcBef>
                <a:spcPts val="0"/>
              </a:spcBef>
              <a:spcAft>
                <a:spcPts val="0"/>
              </a:spcAft>
              <a:buClr>
                <a:schemeClr val="lt1"/>
              </a:buClr>
              <a:buSzPts val="1100"/>
              <a:buFont typeface="Arial"/>
              <a:buNone/>
            </a:pPr>
            <a:endParaRPr sz="1100">
              <a:solidFill>
                <a:schemeClr val="lt1"/>
              </a:solidFill>
            </a:endParaRPr>
          </a:p>
        </p:txBody>
      </p:sp>
      <p:sp>
        <p:nvSpPr>
          <p:cNvPr id="6" name="Shape 366">
            <a:extLst>
              <a:ext uri="{FF2B5EF4-FFF2-40B4-BE49-F238E27FC236}">
                <a16:creationId xmlns:a16="http://schemas.microsoft.com/office/drawing/2014/main" id="{DCDE7DF0-245F-414C-91AA-2E2121A56558}"/>
              </a:ext>
            </a:extLst>
          </p:cNvPr>
          <p:cNvSpPr txBox="1"/>
          <p:nvPr userDrawn="1"/>
        </p:nvSpPr>
        <p:spPr>
          <a:xfrm>
            <a:off x="6870700" y="2622550"/>
            <a:ext cx="2884487" cy="5889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2800"/>
              <a:buFont typeface="Source Sans Pro Light"/>
              <a:buNone/>
            </a:pPr>
            <a:r>
              <a:rPr lang="en-US" sz="2800">
                <a:solidFill>
                  <a:schemeClr val="lt1"/>
                </a:solidFill>
                <a:latin typeface="Source Sans Pro Light"/>
                <a:ea typeface="Source Sans Pro Light"/>
                <a:cs typeface="Source Sans Pro Light"/>
                <a:sym typeface="Source Sans Pro Light"/>
              </a:rPr>
              <a:t>Lorem ipsum</a:t>
            </a:r>
            <a:endParaRPr/>
          </a:p>
        </p:txBody>
      </p:sp>
      <p:cxnSp>
        <p:nvCxnSpPr>
          <p:cNvPr id="7" name="Shape 367">
            <a:extLst>
              <a:ext uri="{FF2B5EF4-FFF2-40B4-BE49-F238E27FC236}">
                <a16:creationId xmlns:a16="http://schemas.microsoft.com/office/drawing/2014/main" id="{E3C90349-1F7E-4559-BAFD-E7E1933DA6E5}"/>
              </a:ext>
            </a:extLst>
          </p:cNvPr>
          <p:cNvCxnSpPr/>
          <p:nvPr userDrawn="1"/>
        </p:nvCxnSpPr>
        <p:spPr>
          <a:xfrm>
            <a:off x="6096000" y="1962150"/>
            <a:ext cx="0" cy="1082675"/>
          </a:xfrm>
          <a:prstGeom prst="straightConnector1">
            <a:avLst/>
          </a:prstGeom>
          <a:noFill/>
          <a:ln w="9525" cap="flat" cmpd="sng">
            <a:solidFill>
              <a:schemeClr val="lt1"/>
            </a:solidFill>
            <a:prstDash val="solid"/>
            <a:miter lim="800000"/>
            <a:headEnd type="oval" w="med" len="med"/>
            <a:tailEnd type="oval" w="med" len="med"/>
          </a:ln>
        </p:spPr>
      </p:cxnSp>
      <p:cxnSp>
        <p:nvCxnSpPr>
          <p:cNvPr id="8" name="Shape 368">
            <a:extLst>
              <a:ext uri="{FF2B5EF4-FFF2-40B4-BE49-F238E27FC236}">
                <a16:creationId xmlns:a16="http://schemas.microsoft.com/office/drawing/2014/main" id="{CA00FBC5-4E49-4754-AAD8-1AAEB2A7BF20}"/>
              </a:ext>
            </a:extLst>
          </p:cNvPr>
          <p:cNvCxnSpPr/>
          <p:nvPr userDrawn="1"/>
        </p:nvCxnSpPr>
        <p:spPr>
          <a:xfrm>
            <a:off x="6096000" y="4676775"/>
            <a:ext cx="0" cy="2181225"/>
          </a:xfrm>
          <a:prstGeom prst="straightConnector1">
            <a:avLst/>
          </a:prstGeom>
          <a:noFill/>
          <a:ln w="9525" cap="flat" cmpd="sng">
            <a:solidFill>
              <a:schemeClr val="lt1"/>
            </a:solidFill>
            <a:prstDash val="solid"/>
            <a:miter lim="800000"/>
            <a:headEnd type="oval" w="med" len="med"/>
            <a:tailEnd type="none" w="med" len="med"/>
          </a:ln>
        </p:spPr>
      </p:cxnSp>
      <p:sp>
        <p:nvSpPr>
          <p:cNvPr id="9" name="Shape 369">
            <a:extLst>
              <a:ext uri="{FF2B5EF4-FFF2-40B4-BE49-F238E27FC236}">
                <a16:creationId xmlns:a16="http://schemas.microsoft.com/office/drawing/2014/main" id="{96CCD84A-DCA4-4306-98C5-B8E702481B90}"/>
              </a:ext>
            </a:extLst>
          </p:cNvPr>
          <p:cNvSpPr/>
          <p:nvPr userDrawn="1"/>
        </p:nvSpPr>
        <p:spPr>
          <a:xfrm>
            <a:off x="5708650" y="3314700"/>
            <a:ext cx="774700" cy="1060450"/>
          </a:xfrm>
          <a:custGeom>
            <a:avLst/>
            <a:gdLst/>
            <a:ahLst/>
            <a:cxnLst/>
            <a:rect l="0" t="0" r="0" b="0"/>
            <a:pathLst>
              <a:path w="293" h="400" extrusionOk="0">
                <a:moveTo>
                  <a:pt x="90" y="383"/>
                </a:moveTo>
                <a:cubicBezTo>
                  <a:pt x="106" y="393"/>
                  <a:pt x="125" y="400"/>
                  <a:pt x="147" y="400"/>
                </a:cubicBezTo>
                <a:cubicBezTo>
                  <a:pt x="169" y="400"/>
                  <a:pt x="187" y="393"/>
                  <a:pt x="203" y="383"/>
                </a:cubicBezTo>
                <a:cubicBezTo>
                  <a:pt x="203" y="342"/>
                  <a:pt x="203" y="342"/>
                  <a:pt x="203" y="342"/>
                </a:cubicBezTo>
                <a:cubicBezTo>
                  <a:pt x="90" y="342"/>
                  <a:pt x="90" y="342"/>
                  <a:pt x="90" y="342"/>
                </a:cubicBezTo>
                <a:lnTo>
                  <a:pt x="90" y="383"/>
                </a:lnTo>
                <a:close/>
                <a:moveTo>
                  <a:pt x="201" y="318"/>
                </a:moveTo>
                <a:cubicBezTo>
                  <a:pt x="201" y="231"/>
                  <a:pt x="293" y="203"/>
                  <a:pt x="286" y="116"/>
                </a:cubicBezTo>
                <a:cubicBezTo>
                  <a:pt x="282" y="61"/>
                  <a:pt x="245" y="0"/>
                  <a:pt x="147" y="0"/>
                </a:cubicBezTo>
                <a:cubicBezTo>
                  <a:pt x="49" y="0"/>
                  <a:pt x="12" y="61"/>
                  <a:pt x="7" y="116"/>
                </a:cubicBezTo>
                <a:cubicBezTo>
                  <a:pt x="0" y="203"/>
                  <a:pt x="93" y="231"/>
                  <a:pt x="93" y="318"/>
                </a:cubicBezTo>
                <a:lnTo>
                  <a:pt x="201" y="318"/>
                </a:lnTo>
                <a:close/>
                <a:moveTo>
                  <a:pt x="50" y="119"/>
                </a:moveTo>
                <a:cubicBezTo>
                  <a:pt x="54" y="67"/>
                  <a:pt x="89" y="41"/>
                  <a:pt x="147" y="41"/>
                </a:cubicBezTo>
                <a:cubicBezTo>
                  <a:pt x="204" y="41"/>
                  <a:pt x="240" y="67"/>
                  <a:pt x="244" y="119"/>
                </a:cubicBezTo>
                <a:cubicBezTo>
                  <a:pt x="246" y="148"/>
                  <a:pt x="230" y="167"/>
                  <a:pt x="208" y="198"/>
                </a:cubicBezTo>
                <a:cubicBezTo>
                  <a:pt x="192" y="221"/>
                  <a:pt x="172" y="248"/>
                  <a:pt x="163" y="283"/>
                </a:cubicBezTo>
                <a:cubicBezTo>
                  <a:pt x="130" y="283"/>
                  <a:pt x="130" y="283"/>
                  <a:pt x="130" y="283"/>
                </a:cubicBezTo>
                <a:cubicBezTo>
                  <a:pt x="121" y="248"/>
                  <a:pt x="102" y="221"/>
                  <a:pt x="86" y="198"/>
                </a:cubicBezTo>
                <a:cubicBezTo>
                  <a:pt x="64" y="167"/>
                  <a:pt x="47" y="148"/>
                  <a:pt x="50" y="1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 name="Shape 370">
            <a:extLst>
              <a:ext uri="{FF2B5EF4-FFF2-40B4-BE49-F238E27FC236}">
                <a16:creationId xmlns:a16="http://schemas.microsoft.com/office/drawing/2014/main" id="{9E9A37FA-C124-449F-88A6-45E6ABA65DCB}"/>
              </a:ext>
            </a:extLst>
          </p:cNvPr>
          <p:cNvSpPr txBox="1"/>
          <p:nvPr userDrawn="1"/>
        </p:nvSpPr>
        <p:spPr>
          <a:xfrm>
            <a:off x="2855912" y="4411662"/>
            <a:ext cx="2449512" cy="74612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1"/>
              </a:buClr>
              <a:buSzPts val="1100"/>
              <a:buFont typeface="Calibri"/>
              <a:buNone/>
            </a:pPr>
            <a:r>
              <a:rPr lang="en-US" sz="1100">
                <a:solidFill>
                  <a:schemeClr val="lt1"/>
                </a:solidFill>
                <a:latin typeface="Calibri"/>
                <a:ea typeface="Calibri"/>
                <a:cs typeface="Calibri"/>
                <a:sym typeface="Calibri"/>
              </a:rPr>
              <a:t>Lorem ipsum dolor sit amet, consectetur adipiscing elit. Donec id est aliquet, ullamcorper lorem nec, gravida.</a:t>
            </a:r>
            <a:endParaRPr/>
          </a:p>
        </p:txBody>
      </p:sp>
      <p:sp>
        <p:nvSpPr>
          <p:cNvPr id="11" name="Shape 371">
            <a:extLst>
              <a:ext uri="{FF2B5EF4-FFF2-40B4-BE49-F238E27FC236}">
                <a16:creationId xmlns:a16="http://schemas.microsoft.com/office/drawing/2014/main" id="{4CBC93BE-41A3-44DE-BE5E-DA456420A479}"/>
              </a:ext>
            </a:extLst>
          </p:cNvPr>
          <p:cNvSpPr txBox="1"/>
          <p:nvPr userDrawn="1"/>
        </p:nvSpPr>
        <p:spPr>
          <a:xfrm>
            <a:off x="2420937" y="3910012"/>
            <a:ext cx="2884487" cy="588962"/>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2800"/>
              <a:buFont typeface="Source Sans Pro Light"/>
              <a:buNone/>
            </a:pPr>
            <a:r>
              <a:rPr lang="en-US" sz="2800">
                <a:solidFill>
                  <a:schemeClr val="lt1"/>
                </a:solidFill>
                <a:latin typeface="Source Sans Pro Light"/>
                <a:ea typeface="Source Sans Pro Light"/>
                <a:cs typeface="Source Sans Pro Light"/>
                <a:sym typeface="Source Sans Pro Light"/>
              </a:rPr>
              <a:t>Lorem ipsum</a:t>
            </a:r>
            <a:endParaRPr/>
          </a:p>
        </p:txBody>
      </p:sp>
      <p:pic>
        <p:nvPicPr>
          <p:cNvPr id="12" name="Shape 372">
            <a:extLst>
              <a:ext uri="{FF2B5EF4-FFF2-40B4-BE49-F238E27FC236}">
                <a16:creationId xmlns:a16="http://schemas.microsoft.com/office/drawing/2014/main" id="{48E61E5D-D244-4668-ABB2-7629B64FBCAF}"/>
              </a:ext>
            </a:extLst>
          </p:cNvPr>
          <p:cNvPicPr preferRelativeResize="0"/>
          <p:nvPr userDrawn="1"/>
        </p:nvPicPr>
        <p:blipFill>
          <a:blip r:embed="rId2">
            <a:alphaModFix/>
          </a:blip>
          <a:stretch>
            <a:fillRect/>
          </a:stretch>
        </p:blipFill>
        <p:spPr>
          <a:xfrm>
            <a:off x="11379479" y="190725"/>
            <a:ext cx="581860" cy="415925"/>
          </a:xfrm>
          <a:prstGeom prst="rect">
            <a:avLst/>
          </a:prstGeom>
          <a:noFill/>
          <a:ln>
            <a:noFill/>
          </a:ln>
        </p:spPr>
      </p:pic>
    </p:spTree>
    <p:extLst>
      <p:ext uri="{BB962C8B-B14F-4D97-AF65-F5344CB8AC3E}">
        <p14:creationId xmlns:p14="http://schemas.microsoft.com/office/powerpoint/2010/main" val="1784661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7FD6DD"/>
        </a:solidFill>
        <a:effectLst/>
      </p:bgPr>
    </p:bg>
    <p:spTree>
      <p:nvGrpSpPr>
        <p:cNvPr id="1" name=""/>
        <p:cNvGrpSpPr/>
        <p:nvPr/>
      </p:nvGrpSpPr>
      <p:grpSpPr>
        <a:xfrm>
          <a:off x="0" y="0"/>
          <a:ext cx="0" cy="0"/>
          <a:chOff x="0" y="0"/>
          <a:chExt cx="0" cy="0"/>
        </a:xfrm>
      </p:grpSpPr>
      <p:sp>
        <p:nvSpPr>
          <p:cNvPr id="3" name="Shape 377">
            <a:extLst>
              <a:ext uri="{FF2B5EF4-FFF2-40B4-BE49-F238E27FC236}">
                <a16:creationId xmlns:a16="http://schemas.microsoft.com/office/drawing/2014/main" id="{25FB589B-7466-44B8-90D8-2546685438BA}"/>
              </a:ext>
            </a:extLst>
          </p:cNvPr>
          <p:cNvSpPr txBox="1">
            <a:spLocks noGrp="1"/>
          </p:cNvSpPr>
          <p:nvPr>
            <p:ph type="body" idx="1"/>
          </p:nvPr>
        </p:nvSpPr>
        <p:spPr>
          <a:xfrm>
            <a:off x="6891337" y="1594074"/>
            <a:ext cx="2733675" cy="2033587"/>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Clr>
                <a:schemeClr val="lt1"/>
              </a:buClr>
              <a:buSzPts val="1100"/>
              <a:buFont typeface="Arial"/>
              <a:buNone/>
            </a:pPr>
            <a:r>
              <a:rPr lang="en-US" sz="1100">
                <a:solidFill>
                  <a:schemeClr val="lt1"/>
                </a:solidFill>
              </a:rPr>
              <a:t>Lorem ipsum dolor sit amet, consectetur adipiscing elit. Donec id est aliquet, ullamcorper lorem nec, gravida.</a:t>
            </a:r>
            <a:endParaRPr>
              <a:solidFill>
                <a:srgbClr val="000000"/>
              </a:solidFill>
              <a:latin typeface="Arial"/>
              <a:ea typeface="Arial"/>
              <a:cs typeface="Arial"/>
              <a:sym typeface="Arial"/>
            </a:endParaRPr>
          </a:p>
          <a:p>
            <a:pPr marL="0" marR="0" lvl="0" indent="0" rtl="0">
              <a:lnSpc>
                <a:spcPct val="100000"/>
              </a:lnSpc>
              <a:spcBef>
                <a:spcPts val="0"/>
              </a:spcBef>
              <a:spcAft>
                <a:spcPts val="0"/>
              </a:spcAft>
              <a:buClr>
                <a:schemeClr val="lt1"/>
              </a:buClr>
              <a:buSzPts val="1100"/>
              <a:buFont typeface="Arial"/>
              <a:buNone/>
            </a:pPr>
            <a:endParaRPr sz="1100">
              <a:solidFill>
                <a:schemeClr val="lt1"/>
              </a:solidFill>
            </a:endParaRPr>
          </a:p>
          <a:p>
            <a:pPr marL="0" marR="0" lvl="0" indent="0" rtl="0">
              <a:lnSpc>
                <a:spcPct val="100000"/>
              </a:lnSpc>
              <a:spcBef>
                <a:spcPts val="220"/>
              </a:spcBef>
              <a:spcAft>
                <a:spcPts val="0"/>
              </a:spcAft>
              <a:buClr>
                <a:srgbClr val="A5A5A5"/>
              </a:buClr>
              <a:buSzPts val="1100"/>
              <a:buFont typeface="Arial"/>
              <a:buNone/>
            </a:pPr>
            <a:endParaRPr sz="1100" b="0" i="0" u="none">
              <a:solidFill>
                <a:schemeClr val="lt1"/>
              </a:solidFill>
              <a:latin typeface="Calibri"/>
              <a:ea typeface="Calibri"/>
              <a:cs typeface="Calibri"/>
              <a:sym typeface="Calibri"/>
            </a:endParaRPr>
          </a:p>
          <a:p>
            <a:pPr marL="0" lvl="0" indent="0" rtl="0">
              <a:spcBef>
                <a:spcPts val="0"/>
              </a:spcBef>
              <a:spcAft>
                <a:spcPts val="0"/>
              </a:spcAft>
              <a:buClr>
                <a:schemeClr val="lt1"/>
              </a:buClr>
              <a:buSzPts val="1100"/>
              <a:buFont typeface="Calibri"/>
              <a:buNone/>
            </a:pPr>
            <a:r>
              <a:rPr lang="en-US" sz="1100">
                <a:solidFill>
                  <a:schemeClr val="lt1"/>
                </a:solidFill>
              </a:rPr>
              <a:t>Lorem ipsum dolor sit amet, consectetur adipiscing elit. Donec id est aliquet, ullamcorper lorem nec, gravida.</a:t>
            </a:r>
            <a:endParaRPr>
              <a:solidFill>
                <a:srgbClr val="000000"/>
              </a:solidFill>
              <a:latin typeface="Arial"/>
              <a:ea typeface="Arial"/>
              <a:cs typeface="Arial"/>
              <a:sym typeface="Arial"/>
            </a:endParaRPr>
          </a:p>
          <a:p>
            <a:pPr marL="0" marR="0" lvl="0" indent="0" rtl="0">
              <a:lnSpc>
                <a:spcPct val="100000"/>
              </a:lnSpc>
              <a:spcBef>
                <a:spcPts val="220"/>
              </a:spcBef>
              <a:spcAft>
                <a:spcPts val="0"/>
              </a:spcAft>
              <a:buClr>
                <a:schemeClr val="lt1"/>
              </a:buClr>
              <a:buSzPts val="1100"/>
              <a:buFont typeface="Arial"/>
              <a:buNone/>
            </a:pPr>
            <a:endParaRPr sz="1100">
              <a:solidFill>
                <a:schemeClr val="lt1"/>
              </a:solidFill>
            </a:endParaRPr>
          </a:p>
        </p:txBody>
      </p:sp>
      <p:sp>
        <p:nvSpPr>
          <p:cNvPr id="4" name="Shape 378">
            <a:extLst>
              <a:ext uri="{FF2B5EF4-FFF2-40B4-BE49-F238E27FC236}">
                <a16:creationId xmlns:a16="http://schemas.microsoft.com/office/drawing/2014/main" id="{AE9FC434-86BF-4B6A-98EA-898D324D543A}"/>
              </a:ext>
            </a:extLst>
          </p:cNvPr>
          <p:cNvSpPr txBox="1"/>
          <p:nvPr userDrawn="1"/>
        </p:nvSpPr>
        <p:spPr>
          <a:xfrm>
            <a:off x="6870700" y="1094012"/>
            <a:ext cx="2884487" cy="5889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2800"/>
              <a:buFont typeface="Source Sans Pro Light"/>
              <a:buNone/>
            </a:pPr>
            <a:r>
              <a:rPr lang="en-US" sz="2800">
                <a:solidFill>
                  <a:schemeClr val="lt1"/>
                </a:solidFill>
                <a:latin typeface="Source Sans Pro Light"/>
                <a:ea typeface="Source Sans Pro Light"/>
                <a:cs typeface="Source Sans Pro Light"/>
                <a:sym typeface="Source Sans Pro Light"/>
              </a:rPr>
              <a:t>Lorem Ipsum</a:t>
            </a:r>
            <a:endParaRPr/>
          </a:p>
        </p:txBody>
      </p:sp>
      <p:cxnSp>
        <p:nvCxnSpPr>
          <p:cNvPr id="5" name="Shape 379">
            <a:extLst>
              <a:ext uri="{FF2B5EF4-FFF2-40B4-BE49-F238E27FC236}">
                <a16:creationId xmlns:a16="http://schemas.microsoft.com/office/drawing/2014/main" id="{E0CAA68A-0317-4454-AB82-6487F718BFB7}"/>
              </a:ext>
            </a:extLst>
          </p:cNvPr>
          <p:cNvCxnSpPr/>
          <p:nvPr userDrawn="1"/>
        </p:nvCxnSpPr>
        <p:spPr>
          <a:xfrm>
            <a:off x="6096000" y="65312"/>
            <a:ext cx="0" cy="1082675"/>
          </a:xfrm>
          <a:prstGeom prst="straightConnector1">
            <a:avLst/>
          </a:prstGeom>
          <a:noFill/>
          <a:ln w="9525" cap="flat" cmpd="sng">
            <a:solidFill>
              <a:schemeClr val="lt1"/>
            </a:solidFill>
            <a:prstDash val="solid"/>
            <a:miter lim="800000"/>
            <a:headEnd type="none" w="med" len="med"/>
            <a:tailEnd type="oval" w="med" len="med"/>
          </a:ln>
        </p:spPr>
      </p:cxnSp>
      <p:cxnSp>
        <p:nvCxnSpPr>
          <p:cNvPr id="6" name="Shape 380">
            <a:extLst>
              <a:ext uri="{FF2B5EF4-FFF2-40B4-BE49-F238E27FC236}">
                <a16:creationId xmlns:a16="http://schemas.microsoft.com/office/drawing/2014/main" id="{0F48FEA7-5D83-4E2F-80D2-787C988C49D9}"/>
              </a:ext>
            </a:extLst>
          </p:cNvPr>
          <p:cNvCxnSpPr/>
          <p:nvPr userDrawn="1"/>
        </p:nvCxnSpPr>
        <p:spPr>
          <a:xfrm>
            <a:off x="6096000" y="2821212"/>
            <a:ext cx="0" cy="1249362"/>
          </a:xfrm>
          <a:prstGeom prst="straightConnector1">
            <a:avLst/>
          </a:prstGeom>
          <a:noFill/>
          <a:ln w="9525" cap="flat" cmpd="sng">
            <a:solidFill>
              <a:schemeClr val="lt1"/>
            </a:solidFill>
            <a:prstDash val="solid"/>
            <a:miter lim="800000"/>
            <a:headEnd type="oval" w="med" len="med"/>
            <a:tailEnd type="oval" w="med" len="med"/>
          </a:ln>
        </p:spPr>
      </p:cxnSp>
      <p:sp>
        <p:nvSpPr>
          <p:cNvPr id="7" name="Shape 381">
            <a:extLst>
              <a:ext uri="{FF2B5EF4-FFF2-40B4-BE49-F238E27FC236}">
                <a16:creationId xmlns:a16="http://schemas.microsoft.com/office/drawing/2014/main" id="{67AF573C-3920-40ED-8D39-CB4110151AEA}"/>
              </a:ext>
            </a:extLst>
          </p:cNvPr>
          <p:cNvSpPr txBox="1"/>
          <p:nvPr userDrawn="1"/>
        </p:nvSpPr>
        <p:spPr>
          <a:xfrm>
            <a:off x="2420937" y="4502374"/>
            <a:ext cx="2884487" cy="746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lt1"/>
              </a:buClr>
              <a:buSzPts val="1100"/>
              <a:buFont typeface="Calibri"/>
              <a:buNone/>
            </a:pPr>
            <a:r>
              <a:rPr lang="en-US" sz="1100">
                <a:solidFill>
                  <a:schemeClr val="lt1"/>
                </a:solidFill>
                <a:latin typeface="Calibri"/>
                <a:ea typeface="Calibri"/>
                <a:cs typeface="Calibri"/>
                <a:sym typeface="Calibri"/>
              </a:rPr>
              <a:t>Lorem ipsum dolor sit amet, consectetur adipiscing elit. Donec id est aliquet, ullamcorper lorem nec, gravida.</a:t>
            </a:r>
            <a:endParaRPr sz="1100">
              <a:solidFill>
                <a:schemeClr val="lt1"/>
              </a:solidFill>
              <a:latin typeface="Calibri"/>
              <a:ea typeface="Calibri"/>
              <a:cs typeface="Calibri"/>
              <a:sym typeface="Calibri"/>
            </a:endParaRPr>
          </a:p>
        </p:txBody>
      </p:sp>
      <p:sp>
        <p:nvSpPr>
          <p:cNvPr id="8" name="Shape 382">
            <a:extLst>
              <a:ext uri="{FF2B5EF4-FFF2-40B4-BE49-F238E27FC236}">
                <a16:creationId xmlns:a16="http://schemas.microsoft.com/office/drawing/2014/main" id="{C62E6294-5FC8-4AB2-9055-B1105EE727C3}"/>
              </a:ext>
            </a:extLst>
          </p:cNvPr>
          <p:cNvSpPr txBox="1"/>
          <p:nvPr userDrawn="1"/>
        </p:nvSpPr>
        <p:spPr>
          <a:xfrm>
            <a:off x="2420937" y="4002312"/>
            <a:ext cx="2884487" cy="5873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2800"/>
              <a:buFont typeface="Source Sans Pro Light"/>
              <a:buNone/>
            </a:pPr>
            <a:r>
              <a:rPr lang="en-US" sz="2800">
                <a:solidFill>
                  <a:schemeClr val="lt1"/>
                </a:solidFill>
                <a:latin typeface="Source Sans Pro Light"/>
                <a:ea typeface="Source Sans Pro Light"/>
                <a:cs typeface="Source Sans Pro Light"/>
                <a:sym typeface="Source Sans Pro Light"/>
              </a:rPr>
              <a:t>Lorem Ipsum</a:t>
            </a:r>
            <a:endParaRPr/>
          </a:p>
        </p:txBody>
      </p:sp>
      <p:sp>
        <p:nvSpPr>
          <p:cNvPr id="9" name="Shape 383">
            <a:extLst>
              <a:ext uri="{FF2B5EF4-FFF2-40B4-BE49-F238E27FC236}">
                <a16:creationId xmlns:a16="http://schemas.microsoft.com/office/drawing/2014/main" id="{D0519907-2794-411C-A934-722C8822B760}"/>
              </a:ext>
            </a:extLst>
          </p:cNvPr>
          <p:cNvSpPr/>
          <p:nvPr userDrawn="1"/>
        </p:nvSpPr>
        <p:spPr>
          <a:xfrm>
            <a:off x="5600700" y="1514699"/>
            <a:ext cx="990600" cy="993775"/>
          </a:xfrm>
          <a:custGeom>
            <a:avLst/>
            <a:gdLst/>
            <a:ahLst/>
            <a:cxnLst/>
            <a:rect l="0" t="0" r="0" b="0"/>
            <a:pathLst>
              <a:path w="320" h="320" extrusionOk="0">
                <a:moveTo>
                  <a:pt x="280" y="0"/>
                </a:moveTo>
                <a:cubicBezTo>
                  <a:pt x="119" y="0"/>
                  <a:pt x="119" y="0"/>
                  <a:pt x="119" y="0"/>
                </a:cubicBezTo>
                <a:cubicBezTo>
                  <a:pt x="97" y="0"/>
                  <a:pt x="80" y="17"/>
                  <a:pt x="80" y="39"/>
                </a:cubicBezTo>
                <a:cubicBezTo>
                  <a:pt x="80" y="200"/>
                  <a:pt x="80" y="200"/>
                  <a:pt x="80" y="200"/>
                </a:cubicBezTo>
                <a:cubicBezTo>
                  <a:pt x="80" y="222"/>
                  <a:pt x="98" y="240"/>
                  <a:pt x="120" y="240"/>
                </a:cubicBezTo>
                <a:cubicBezTo>
                  <a:pt x="280" y="240"/>
                  <a:pt x="280" y="240"/>
                  <a:pt x="280" y="240"/>
                </a:cubicBezTo>
                <a:cubicBezTo>
                  <a:pt x="302" y="240"/>
                  <a:pt x="320" y="222"/>
                  <a:pt x="320" y="200"/>
                </a:cubicBezTo>
                <a:cubicBezTo>
                  <a:pt x="320" y="40"/>
                  <a:pt x="320" y="40"/>
                  <a:pt x="320" y="40"/>
                </a:cubicBezTo>
                <a:cubicBezTo>
                  <a:pt x="320" y="18"/>
                  <a:pt x="302" y="0"/>
                  <a:pt x="280" y="0"/>
                </a:cubicBezTo>
                <a:close/>
                <a:moveTo>
                  <a:pt x="280" y="200"/>
                </a:moveTo>
                <a:cubicBezTo>
                  <a:pt x="120" y="200"/>
                  <a:pt x="120" y="200"/>
                  <a:pt x="120" y="200"/>
                </a:cubicBezTo>
                <a:cubicBezTo>
                  <a:pt x="120" y="40"/>
                  <a:pt x="120" y="40"/>
                  <a:pt x="120" y="40"/>
                </a:cubicBezTo>
                <a:cubicBezTo>
                  <a:pt x="280" y="40"/>
                  <a:pt x="280" y="40"/>
                  <a:pt x="280" y="40"/>
                </a:cubicBezTo>
                <a:lnTo>
                  <a:pt x="280" y="200"/>
                </a:lnTo>
                <a:close/>
                <a:moveTo>
                  <a:pt x="40" y="160"/>
                </a:moveTo>
                <a:cubicBezTo>
                  <a:pt x="0" y="160"/>
                  <a:pt x="0" y="160"/>
                  <a:pt x="0" y="160"/>
                </a:cubicBezTo>
                <a:cubicBezTo>
                  <a:pt x="0" y="280"/>
                  <a:pt x="0" y="280"/>
                  <a:pt x="0" y="280"/>
                </a:cubicBezTo>
                <a:cubicBezTo>
                  <a:pt x="0" y="302"/>
                  <a:pt x="18" y="320"/>
                  <a:pt x="40" y="320"/>
                </a:cubicBezTo>
                <a:cubicBezTo>
                  <a:pt x="160" y="320"/>
                  <a:pt x="160" y="320"/>
                  <a:pt x="160" y="320"/>
                </a:cubicBezTo>
                <a:cubicBezTo>
                  <a:pt x="160" y="280"/>
                  <a:pt x="160" y="280"/>
                  <a:pt x="160" y="280"/>
                </a:cubicBezTo>
                <a:cubicBezTo>
                  <a:pt x="40" y="280"/>
                  <a:pt x="40" y="280"/>
                  <a:pt x="40" y="280"/>
                </a:cubicBezTo>
                <a:lnTo>
                  <a:pt x="40" y="16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 name="Shape 384">
            <a:extLst>
              <a:ext uri="{FF2B5EF4-FFF2-40B4-BE49-F238E27FC236}">
                <a16:creationId xmlns:a16="http://schemas.microsoft.com/office/drawing/2014/main" id="{B5EB8F21-13C7-44D2-B509-F220E079E816}"/>
              </a:ext>
            </a:extLst>
          </p:cNvPr>
          <p:cNvSpPr/>
          <p:nvPr userDrawn="1"/>
        </p:nvSpPr>
        <p:spPr>
          <a:xfrm>
            <a:off x="5538787" y="4324574"/>
            <a:ext cx="1114425" cy="993775"/>
          </a:xfrm>
          <a:custGeom>
            <a:avLst/>
            <a:gdLst/>
            <a:ahLst/>
            <a:cxnLst/>
            <a:rect l="0" t="0" r="0" b="0"/>
            <a:pathLst>
              <a:path w="401" h="357" extrusionOk="0">
                <a:moveTo>
                  <a:pt x="62" y="116"/>
                </a:moveTo>
                <a:cubicBezTo>
                  <a:pt x="81" y="101"/>
                  <a:pt x="97" y="111"/>
                  <a:pt x="117" y="135"/>
                </a:cubicBezTo>
                <a:cubicBezTo>
                  <a:pt x="120" y="138"/>
                  <a:pt x="123" y="135"/>
                  <a:pt x="124" y="133"/>
                </a:cubicBezTo>
                <a:cubicBezTo>
                  <a:pt x="126" y="132"/>
                  <a:pt x="154" y="107"/>
                  <a:pt x="155" y="106"/>
                </a:cubicBezTo>
                <a:cubicBezTo>
                  <a:pt x="156" y="105"/>
                  <a:pt x="158" y="102"/>
                  <a:pt x="156" y="100"/>
                </a:cubicBezTo>
                <a:cubicBezTo>
                  <a:pt x="154" y="98"/>
                  <a:pt x="146" y="88"/>
                  <a:pt x="141" y="81"/>
                </a:cubicBezTo>
                <a:cubicBezTo>
                  <a:pt x="105" y="34"/>
                  <a:pt x="240" y="2"/>
                  <a:pt x="219" y="1"/>
                </a:cubicBezTo>
                <a:cubicBezTo>
                  <a:pt x="208" y="1"/>
                  <a:pt x="166" y="0"/>
                  <a:pt x="160" y="1"/>
                </a:cubicBezTo>
                <a:cubicBezTo>
                  <a:pt x="134" y="4"/>
                  <a:pt x="102" y="28"/>
                  <a:pt x="86" y="39"/>
                </a:cubicBezTo>
                <a:cubicBezTo>
                  <a:pt x="64" y="53"/>
                  <a:pt x="57" y="62"/>
                  <a:pt x="55" y="63"/>
                </a:cubicBezTo>
                <a:cubicBezTo>
                  <a:pt x="49" y="68"/>
                  <a:pt x="54" y="80"/>
                  <a:pt x="43" y="90"/>
                </a:cubicBezTo>
                <a:cubicBezTo>
                  <a:pt x="32" y="100"/>
                  <a:pt x="25" y="92"/>
                  <a:pt x="18" y="98"/>
                </a:cubicBezTo>
                <a:cubicBezTo>
                  <a:pt x="15" y="101"/>
                  <a:pt x="5" y="108"/>
                  <a:pt x="3" y="110"/>
                </a:cubicBezTo>
                <a:cubicBezTo>
                  <a:pt x="0" y="113"/>
                  <a:pt x="0" y="117"/>
                  <a:pt x="2" y="120"/>
                </a:cubicBezTo>
                <a:cubicBezTo>
                  <a:pt x="2" y="120"/>
                  <a:pt x="28" y="148"/>
                  <a:pt x="30" y="150"/>
                </a:cubicBezTo>
                <a:cubicBezTo>
                  <a:pt x="32" y="153"/>
                  <a:pt x="38" y="155"/>
                  <a:pt x="41" y="152"/>
                </a:cubicBezTo>
                <a:cubicBezTo>
                  <a:pt x="45" y="149"/>
                  <a:pt x="54" y="141"/>
                  <a:pt x="55" y="139"/>
                </a:cubicBezTo>
                <a:cubicBezTo>
                  <a:pt x="57" y="138"/>
                  <a:pt x="54" y="122"/>
                  <a:pt x="62" y="116"/>
                </a:cubicBezTo>
                <a:close/>
                <a:moveTo>
                  <a:pt x="177" y="126"/>
                </a:moveTo>
                <a:cubicBezTo>
                  <a:pt x="174" y="123"/>
                  <a:pt x="171" y="123"/>
                  <a:pt x="169" y="125"/>
                </a:cubicBezTo>
                <a:cubicBezTo>
                  <a:pt x="140" y="150"/>
                  <a:pt x="140" y="150"/>
                  <a:pt x="140" y="150"/>
                </a:cubicBezTo>
                <a:cubicBezTo>
                  <a:pt x="138" y="152"/>
                  <a:pt x="137" y="156"/>
                  <a:pt x="139" y="158"/>
                </a:cubicBezTo>
                <a:cubicBezTo>
                  <a:pt x="305" y="347"/>
                  <a:pt x="305" y="347"/>
                  <a:pt x="305" y="347"/>
                </a:cubicBezTo>
                <a:cubicBezTo>
                  <a:pt x="309" y="352"/>
                  <a:pt x="316" y="352"/>
                  <a:pt x="320" y="348"/>
                </a:cubicBezTo>
                <a:cubicBezTo>
                  <a:pt x="340" y="332"/>
                  <a:pt x="340" y="332"/>
                  <a:pt x="340" y="332"/>
                </a:cubicBezTo>
                <a:cubicBezTo>
                  <a:pt x="344" y="328"/>
                  <a:pt x="345" y="321"/>
                  <a:pt x="341" y="317"/>
                </a:cubicBezTo>
                <a:lnTo>
                  <a:pt x="177" y="126"/>
                </a:lnTo>
                <a:close/>
                <a:moveTo>
                  <a:pt x="398" y="46"/>
                </a:moveTo>
                <a:cubicBezTo>
                  <a:pt x="396" y="36"/>
                  <a:pt x="391" y="38"/>
                  <a:pt x="389" y="42"/>
                </a:cubicBezTo>
                <a:cubicBezTo>
                  <a:pt x="386" y="46"/>
                  <a:pt x="374" y="64"/>
                  <a:pt x="369" y="72"/>
                </a:cubicBezTo>
                <a:cubicBezTo>
                  <a:pt x="364" y="80"/>
                  <a:pt x="353" y="96"/>
                  <a:pt x="331" y="80"/>
                </a:cubicBezTo>
                <a:cubicBezTo>
                  <a:pt x="308" y="64"/>
                  <a:pt x="316" y="53"/>
                  <a:pt x="320" y="45"/>
                </a:cubicBezTo>
                <a:cubicBezTo>
                  <a:pt x="324" y="38"/>
                  <a:pt x="336" y="16"/>
                  <a:pt x="338" y="13"/>
                </a:cubicBezTo>
                <a:cubicBezTo>
                  <a:pt x="340" y="11"/>
                  <a:pt x="338" y="3"/>
                  <a:pt x="330" y="6"/>
                </a:cubicBezTo>
                <a:cubicBezTo>
                  <a:pt x="323" y="9"/>
                  <a:pt x="280" y="27"/>
                  <a:pt x="274" y="51"/>
                </a:cubicBezTo>
                <a:cubicBezTo>
                  <a:pt x="268" y="76"/>
                  <a:pt x="279" y="99"/>
                  <a:pt x="257" y="121"/>
                </a:cubicBezTo>
                <a:cubicBezTo>
                  <a:pt x="230" y="149"/>
                  <a:pt x="230" y="149"/>
                  <a:pt x="230" y="149"/>
                </a:cubicBezTo>
                <a:cubicBezTo>
                  <a:pt x="257" y="181"/>
                  <a:pt x="257" y="181"/>
                  <a:pt x="257" y="181"/>
                </a:cubicBezTo>
                <a:cubicBezTo>
                  <a:pt x="290" y="149"/>
                  <a:pt x="290" y="149"/>
                  <a:pt x="290" y="149"/>
                </a:cubicBezTo>
                <a:cubicBezTo>
                  <a:pt x="298" y="141"/>
                  <a:pt x="315" y="134"/>
                  <a:pt x="330" y="137"/>
                </a:cubicBezTo>
                <a:cubicBezTo>
                  <a:pt x="363" y="144"/>
                  <a:pt x="381" y="132"/>
                  <a:pt x="391" y="112"/>
                </a:cubicBezTo>
                <a:cubicBezTo>
                  <a:pt x="401" y="94"/>
                  <a:pt x="399" y="56"/>
                  <a:pt x="398" y="46"/>
                </a:cubicBezTo>
                <a:close/>
                <a:moveTo>
                  <a:pt x="55" y="319"/>
                </a:moveTo>
                <a:cubicBezTo>
                  <a:pt x="50" y="323"/>
                  <a:pt x="50" y="330"/>
                  <a:pt x="55" y="334"/>
                </a:cubicBezTo>
                <a:cubicBezTo>
                  <a:pt x="74" y="353"/>
                  <a:pt x="74" y="353"/>
                  <a:pt x="74" y="353"/>
                </a:cubicBezTo>
                <a:cubicBezTo>
                  <a:pt x="78" y="357"/>
                  <a:pt x="84" y="355"/>
                  <a:pt x="89" y="351"/>
                </a:cubicBezTo>
                <a:cubicBezTo>
                  <a:pt x="187" y="254"/>
                  <a:pt x="187" y="254"/>
                  <a:pt x="187" y="254"/>
                </a:cubicBezTo>
                <a:cubicBezTo>
                  <a:pt x="157" y="220"/>
                  <a:pt x="157" y="220"/>
                  <a:pt x="157" y="220"/>
                </a:cubicBezTo>
                <a:lnTo>
                  <a:pt x="55" y="31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cxnSp>
        <p:nvCxnSpPr>
          <p:cNvPr id="11" name="Shape 385">
            <a:extLst>
              <a:ext uri="{FF2B5EF4-FFF2-40B4-BE49-F238E27FC236}">
                <a16:creationId xmlns:a16="http://schemas.microsoft.com/office/drawing/2014/main" id="{BDA60C1B-AC8A-4604-842D-E67B03D84739}"/>
              </a:ext>
            </a:extLst>
          </p:cNvPr>
          <p:cNvCxnSpPr/>
          <p:nvPr userDrawn="1"/>
        </p:nvCxnSpPr>
        <p:spPr>
          <a:xfrm>
            <a:off x="6096000" y="5415187"/>
            <a:ext cx="0" cy="1508125"/>
          </a:xfrm>
          <a:prstGeom prst="straightConnector1">
            <a:avLst/>
          </a:prstGeom>
          <a:noFill/>
          <a:ln w="9525" cap="flat" cmpd="sng">
            <a:solidFill>
              <a:schemeClr val="lt1"/>
            </a:solidFill>
            <a:prstDash val="solid"/>
            <a:miter lim="800000"/>
            <a:headEnd type="oval" w="med" len="med"/>
            <a:tailEnd type="none" w="med" len="med"/>
          </a:ln>
        </p:spPr>
      </p:cxnSp>
      <p:pic>
        <p:nvPicPr>
          <p:cNvPr id="13" name="Shape 372">
            <a:extLst>
              <a:ext uri="{FF2B5EF4-FFF2-40B4-BE49-F238E27FC236}">
                <a16:creationId xmlns:a16="http://schemas.microsoft.com/office/drawing/2014/main" id="{C4A8D3D1-E88A-464F-AA1A-207A1E53A9C7}"/>
              </a:ext>
            </a:extLst>
          </p:cNvPr>
          <p:cNvPicPr preferRelativeResize="0"/>
          <p:nvPr userDrawn="1"/>
        </p:nvPicPr>
        <p:blipFill>
          <a:blip r:embed="rId2">
            <a:alphaModFix/>
          </a:blip>
          <a:stretch>
            <a:fillRect/>
          </a:stretch>
        </p:blipFill>
        <p:spPr>
          <a:xfrm>
            <a:off x="11379479" y="190725"/>
            <a:ext cx="581860" cy="415925"/>
          </a:xfrm>
          <a:prstGeom prst="rect">
            <a:avLst/>
          </a:prstGeom>
          <a:noFill/>
          <a:ln>
            <a:noFill/>
          </a:ln>
        </p:spPr>
      </p:pic>
    </p:spTree>
    <p:extLst>
      <p:ext uri="{BB962C8B-B14F-4D97-AF65-F5344CB8AC3E}">
        <p14:creationId xmlns:p14="http://schemas.microsoft.com/office/powerpoint/2010/main" val="155462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ppt_w</p:attrName>
                                        </p:attrNameLst>
                                      </p:cBhvr>
                                      <p:tavLst>
                                        <p:tav tm="0">
                                          <p:val>
                                            <p:strVal val="0"/>
                                          </p:val>
                                        </p:tav>
                                        <p:tav tm="100000">
                                          <p:val>
                                            <p:strVal val="#ppt_w"/>
                                          </p:val>
                                        </p:tav>
                                      </p:tavLst>
                                    </p:anim>
                                    <p:anim calcmode="lin" valueType="num">
                                      <p:cBhvr additive="base">
                                        <p:cTn id="8" dur="500"/>
                                        <p:tgtEl>
                                          <p:spTgt spid="9"/>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1500"/>
                            </p:stCondLst>
                            <p:childTnLst>
                              <p:par>
                                <p:cTn id="21" presetID="23" presetClass="entr" presetSubtype="16"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p:tgtEl>
                                          <p:spTgt spid="10"/>
                                        </p:tgtEl>
                                        <p:attrNameLst>
                                          <p:attrName>ppt_w</p:attrName>
                                        </p:attrNameLst>
                                      </p:cBhvr>
                                      <p:tavLst>
                                        <p:tav tm="0">
                                          <p:val>
                                            <p:strVal val="0"/>
                                          </p:val>
                                        </p:tav>
                                        <p:tav tm="100000">
                                          <p:val>
                                            <p:strVal val="#ppt_w"/>
                                          </p:val>
                                        </p:tav>
                                      </p:tavLst>
                                    </p:anim>
                                    <p:anim calcmode="lin" valueType="num">
                                      <p:cBhvr additive="base">
                                        <p:cTn id="24" dur="500"/>
                                        <p:tgtEl>
                                          <p:spTgt spid="10"/>
                                        </p:tgtEl>
                                        <p:attrNameLst>
                                          <p:attrName>ppt_h</p:attrName>
                                        </p:attrNameLst>
                                      </p:cBhvr>
                                      <p:tavLst>
                                        <p:tav tm="0">
                                          <p:val>
                                            <p:strVal val="0"/>
                                          </p:val>
                                        </p:tav>
                                        <p:tav tm="100000">
                                          <p:val>
                                            <p:strVal val="#ppt_h"/>
                                          </p:val>
                                        </p:tav>
                                      </p:tavLst>
                                    </p:anim>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rgbClr val="95DCD6"/>
        </a:solidFill>
        <a:effectLst/>
      </p:bgPr>
    </p:bg>
    <p:spTree>
      <p:nvGrpSpPr>
        <p:cNvPr id="1" name=""/>
        <p:cNvGrpSpPr/>
        <p:nvPr/>
      </p:nvGrpSpPr>
      <p:grpSpPr>
        <a:xfrm>
          <a:off x="0" y="0"/>
          <a:ext cx="0" cy="0"/>
          <a:chOff x="0" y="0"/>
          <a:chExt cx="0" cy="0"/>
        </a:xfrm>
      </p:grpSpPr>
      <p:cxnSp>
        <p:nvCxnSpPr>
          <p:cNvPr id="3" name="Shape 391">
            <a:extLst>
              <a:ext uri="{FF2B5EF4-FFF2-40B4-BE49-F238E27FC236}">
                <a16:creationId xmlns:a16="http://schemas.microsoft.com/office/drawing/2014/main" id="{CFD570E3-B103-4C4F-AD5F-CE2BCE178DF2}"/>
              </a:ext>
            </a:extLst>
          </p:cNvPr>
          <p:cNvCxnSpPr/>
          <p:nvPr userDrawn="1"/>
        </p:nvCxnSpPr>
        <p:spPr>
          <a:xfrm>
            <a:off x="6096000" y="0"/>
            <a:ext cx="0" cy="2181225"/>
          </a:xfrm>
          <a:prstGeom prst="straightConnector1">
            <a:avLst/>
          </a:prstGeom>
          <a:noFill/>
          <a:ln w="9525" cap="flat" cmpd="sng">
            <a:solidFill>
              <a:schemeClr val="lt1"/>
            </a:solidFill>
            <a:prstDash val="solid"/>
            <a:miter lim="800000"/>
            <a:headEnd type="none" w="med" len="med"/>
            <a:tailEnd type="oval" w="med" len="med"/>
          </a:ln>
        </p:spPr>
      </p:cxnSp>
      <p:sp>
        <p:nvSpPr>
          <p:cNvPr id="4" name="Shape 392">
            <a:extLst>
              <a:ext uri="{FF2B5EF4-FFF2-40B4-BE49-F238E27FC236}">
                <a16:creationId xmlns:a16="http://schemas.microsoft.com/office/drawing/2014/main" id="{84DDA2E1-CB2C-4523-B7FB-0C1D09677D42}"/>
              </a:ext>
            </a:extLst>
          </p:cNvPr>
          <p:cNvSpPr txBox="1"/>
          <p:nvPr userDrawn="1"/>
        </p:nvSpPr>
        <p:spPr>
          <a:xfrm>
            <a:off x="4124325" y="4024312"/>
            <a:ext cx="3943350" cy="120173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1100"/>
              <a:buFont typeface="Calibri"/>
              <a:buNone/>
            </a:pPr>
            <a:r>
              <a:rPr lang="en-US" sz="1100">
                <a:solidFill>
                  <a:srgbClr val="5FA5AB"/>
                </a:solidFill>
                <a:latin typeface="Calibri"/>
                <a:ea typeface="Calibri"/>
                <a:cs typeface="Calibri"/>
                <a:sym typeface="Calibri"/>
              </a:rPr>
              <a:t>Lorem ipsum dolor sit amet, consectetur adipiscing elit. Donec id est aliquet, ullamcorper lorem nec, gravida.</a:t>
            </a:r>
            <a:endParaRPr>
              <a:solidFill>
                <a:srgbClr val="5FA5AB"/>
              </a:solidFill>
            </a:endParaRPr>
          </a:p>
          <a:p>
            <a:pPr marL="0" marR="0" lvl="0" indent="0" algn="ctr" rtl="0">
              <a:lnSpc>
                <a:spcPct val="100000"/>
              </a:lnSpc>
              <a:spcBef>
                <a:spcPts val="220"/>
              </a:spcBef>
              <a:spcAft>
                <a:spcPts val="0"/>
              </a:spcAft>
              <a:buClr>
                <a:schemeClr val="lt1"/>
              </a:buClr>
              <a:buSzPts val="1100"/>
              <a:buFont typeface="Calibri"/>
              <a:buNone/>
            </a:pPr>
            <a:endParaRPr sz="1100">
              <a:solidFill>
                <a:srgbClr val="5FA5AB"/>
              </a:solidFill>
              <a:latin typeface="Calibri"/>
              <a:ea typeface="Calibri"/>
              <a:cs typeface="Calibri"/>
              <a:sym typeface="Calibri"/>
            </a:endParaRPr>
          </a:p>
        </p:txBody>
      </p:sp>
      <p:sp>
        <p:nvSpPr>
          <p:cNvPr id="5" name="Shape 393">
            <a:extLst>
              <a:ext uri="{FF2B5EF4-FFF2-40B4-BE49-F238E27FC236}">
                <a16:creationId xmlns:a16="http://schemas.microsoft.com/office/drawing/2014/main" id="{051BFDA0-1452-4F63-A97B-DD5336844E68}"/>
              </a:ext>
            </a:extLst>
          </p:cNvPr>
          <p:cNvSpPr txBox="1"/>
          <p:nvPr userDrawn="1"/>
        </p:nvSpPr>
        <p:spPr>
          <a:xfrm>
            <a:off x="4654550" y="3524250"/>
            <a:ext cx="2882900" cy="588962"/>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Source Sans Pro Light"/>
              <a:buNone/>
            </a:pPr>
            <a:r>
              <a:rPr lang="en-US" sz="2800">
                <a:solidFill>
                  <a:srgbClr val="5FA5AB"/>
                </a:solidFill>
                <a:latin typeface="Source Sans Pro Light"/>
                <a:ea typeface="Source Sans Pro Light"/>
                <a:cs typeface="Source Sans Pro Light"/>
                <a:sym typeface="Source Sans Pro Light"/>
              </a:rPr>
              <a:t>Solución</a:t>
            </a:r>
            <a:endParaRPr>
              <a:solidFill>
                <a:srgbClr val="5FA5AB"/>
              </a:solidFill>
            </a:endParaRPr>
          </a:p>
        </p:txBody>
      </p:sp>
      <p:sp>
        <p:nvSpPr>
          <p:cNvPr id="6" name="Shape 394">
            <a:extLst>
              <a:ext uri="{FF2B5EF4-FFF2-40B4-BE49-F238E27FC236}">
                <a16:creationId xmlns:a16="http://schemas.microsoft.com/office/drawing/2014/main" id="{BC834D35-4854-4D9F-8537-08054E7E56A9}"/>
              </a:ext>
            </a:extLst>
          </p:cNvPr>
          <p:cNvSpPr/>
          <p:nvPr userDrawn="1"/>
        </p:nvSpPr>
        <p:spPr>
          <a:xfrm>
            <a:off x="5600700" y="2398712"/>
            <a:ext cx="990600" cy="1030287"/>
          </a:xfrm>
          <a:custGeom>
            <a:avLst/>
            <a:gdLst/>
            <a:ahLst/>
            <a:cxnLst/>
            <a:rect l="0" t="0" r="0" b="0"/>
            <a:pathLst>
              <a:path w="274" h="284" extrusionOk="0">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428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7" name="Shape 372">
            <a:extLst>
              <a:ext uri="{FF2B5EF4-FFF2-40B4-BE49-F238E27FC236}">
                <a16:creationId xmlns:a16="http://schemas.microsoft.com/office/drawing/2014/main" id="{AA231F40-433A-488B-9567-0B55AFDD2309}"/>
              </a:ext>
            </a:extLst>
          </p:cNvPr>
          <p:cNvPicPr preferRelativeResize="0"/>
          <p:nvPr userDrawn="1"/>
        </p:nvPicPr>
        <p:blipFill>
          <a:blip r:embed="rId2">
            <a:alphaModFix/>
          </a:blip>
          <a:stretch>
            <a:fillRect/>
          </a:stretch>
        </p:blipFill>
        <p:spPr>
          <a:xfrm>
            <a:off x="11379479" y="190725"/>
            <a:ext cx="581860" cy="415925"/>
          </a:xfrm>
          <a:prstGeom prst="rect">
            <a:avLst/>
          </a:prstGeom>
          <a:noFill/>
          <a:ln>
            <a:noFill/>
          </a:ln>
        </p:spPr>
      </p:pic>
    </p:spTree>
    <p:extLst>
      <p:ext uri="{BB962C8B-B14F-4D97-AF65-F5344CB8AC3E}">
        <p14:creationId xmlns:p14="http://schemas.microsoft.com/office/powerpoint/2010/main" val="416330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ppt_w</p:attrName>
                                        </p:attrNameLst>
                                      </p:cBhvr>
                                      <p:tavLst>
                                        <p:tav tm="0">
                                          <p:val>
                                            <p:strVal val="0"/>
                                          </p:val>
                                        </p:tav>
                                        <p:tav tm="100000">
                                          <p:val>
                                            <p:strVal val="#ppt_w"/>
                                          </p:val>
                                        </p:tav>
                                      </p:tavLst>
                                    </p:anim>
                                    <p:anim calcmode="lin" valueType="num">
                                      <p:cBhvr additive="base">
                                        <p:cTn id="8" dur="500"/>
                                        <p:tgtEl>
                                          <p:spTgt spid="6"/>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Shape 194">
            <a:extLst>
              <a:ext uri="{FF2B5EF4-FFF2-40B4-BE49-F238E27FC236}">
                <a16:creationId xmlns:a16="http://schemas.microsoft.com/office/drawing/2014/main" id="{82F1C95A-BFCE-48B4-8147-E4DEB1C088B2}"/>
              </a:ext>
            </a:extLst>
          </p:cNvPr>
          <p:cNvSpPr txBox="1">
            <a:spLocks/>
          </p:cNvSpPr>
          <p:nvPr userDrawn="1"/>
        </p:nvSpPr>
        <p:spPr>
          <a:xfrm>
            <a:off x="457199" y="490537"/>
            <a:ext cx="9902757" cy="7113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5AAAE4"/>
              </a:buClr>
              <a:buSzPts val="4000"/>
              <a:buFont typeface="Source Sans Pro Light"/>
              <a:buNone/>
            </a:pPr>
            <a:r>
              <a:rPr lang="en-US" sz="4000" dirty="0">
                <a:solidFill>
                  <a:srgbClr val="70C1C8"/>
                </a:solidFill>
              </a:rPr>
              <a:t>Outline</a:t>
            </a:r>
            <a:endParaRPr lang="en-US" sz="4000" dirty="0">
              <a:solidFill>
                <a:srgbClr val="3C3C3B"/>
              </a:solidFill>
            </a:endParaRPr>
          </a:p>
        </p:txBody>
      </p:sp>
      <p:pic>
        <p:nvPicPr>
          <p:cNvPr id="6" name="Shape 206">
            <a:extLst>
              <a:ext uri="{FF2B5EF4-FFF2-40B4-BE49-F238E27FC236}">
                <a16:creationId xmlns:a16="http://schemas.microsoft.com/office/drawing/2014/main" id="{3CAFB4FC-A89C-4833-B921-3032FC0BD053}"/>
              </a:ext>
            </a:extLst>
          </p:cNvPr>
          <p:cNvPicPr preferRelativeResize="0"/>
          <p:nvPr userDrawn="1"/>
        </p:nvPicPr>
        <p:blipFill rotWithShape="1">
          <a:blip r:embed="rId2">
            <a:alphaModFix/>
          </a:blip>
          <a:srcRect/>
          <a:stretch/>
        </p:blipFill>
        <p:spPr>
          <a:xfrm>
            <a:off x="10813896" y="490520"/>
            <a:ext cx="550874" cy="393700"/>
          </a:xfrm>
          <a:prstGeom prst="rect">
            <a:avLst/>
          </a:prstGeom>
          <a:noFill/>
          <a:ln>
            <a:noFill/>
          </a:ln>
        </p:spPr>
      </p:pic>
    </p:spTree>
    <p:extLst>
      <p:ext uri="{BB962C8B-B14F-4D97-AF65-F5344CB8AC3E}">
        <p14:creationId xmlns:p14="http://schemas.microsoft.com/office/powerpoint/2010/main" val="154684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6" name="Shape 160">
            <a:extLst>
              <a:ext uri="{FF2B5EF4-FFF2-40B4-BE49-F238E27FC236}">
                <a16:creationId xmlns:a16="http://schemas.microsoft.com/office/drawing/2014/main" id="{E5A2A9B0-7DB1-46AC-9527-89C02E18F069}"/>
              </a:ext>
            </a:extLst>
          </p:cNvPr>
          <p:cNvGrpSpPr/>
          <p:nvPr userDrawn="1"/>
        </p:nvGrpSpPr>
        <p:grpSpPr>
          <a:xfrm>
            <a:off x="534632" y="2029928"/>
            <a:ext cx="1463203" cy="86504"/>
            <a:chOff x="0" y="0"/>
            <a:chExt cx="2147483646" cy="2147483647"/>
          </a:xfrm>
        </p:grpSpPr>
        <p:sp>
          <p:nvSpPr>
            <p:cNvPr id="7" name="Shape 161">
              <a:extLst>
                <a:ext uri="{FF2B5EF4-FFF2-40B4-BE49-F238E27FC236}">
                  <a16:creationId xmlns:a16="http://schemas.microsoft.com/office/drawing/2014/main" id="{B7EC3397-FC7B-45A0-A10B-4A7EE5202E75}"/>
                </a:ext>
              </a:extLst>
            </p:cNvPr>
            <p:cNvSpPr txBox="1"/>
            <p:nvPr/>
          </p:nvSpPr>
          <p:spPr>
            <a:xfrm>
              <a:off x="0" y="3972"/>
              <a:ext cx="536870985" cy="2147479674"/>
            </a:xfrm>
            <a:prstGeom prst="rect">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 name="Shape 162">
              <a:extLst>
                <a:ext uri="{FF2B5EF4-FFF2-40B4-BE49-F238E27FC236}">
                  <a16:creationId xmlns:a16="http://schemas.microsoft.com/office/drawing/2014/main" id="{792930C7-7FEF-4C2A-925B-C3BA44D74568}"/>
                </a:ext>
              </a:extLst>
            </p:cNvPr>
            <p:cNvSpPr txBox="1"/>
            <p:nvPr/>
          </p:nvSpPr>
          <p:spPr>
            <a:xfrm>
              <a:off x="536870809" y="3972"/>
              <a:ext cx="536870985" cy="2147479674"/>
            </a:xfrm>
            <a:prstGeom prst="rect">
              <a:avLst/>
            </a:prstGeom>
            <a:solidFill>
              <a:srgbClr val="7CD6D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 name="Shape 163">
              <a:extLst>
                <a:ext uri="{FF2B5EF4-FFF2-40B4-BE49-F238E27FC236}">
                  <a16:creationId xmlns:a16="http://schemas.microsoft.com/office/drawing/2014/main" id="{6AE13465-81D4-4DB1-9826-7A32A24B67DF}"/>
                </a:ext>
              </a:extLst>
            </p:cNvPr>
            <p:cNvSpPr txBox="1"/>
            <p:nvPr/>
          </p:nvSpPr>
          <p:spPr>
            <a:xfrm>
              <a:off x="1073741735" y="0"/>
              <a:ext cx="536870985" cy="2147479674"/>
            </a:xfrm>
            <a:prstGeom prst="rect">
              <a:avLst/>
            </a:prstGeom>
            <a:solidFill>
              <a:srgbClr val="93DCD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 name="Shape 164">
              <a:extLst>
                <a:ext uri="{FF2B5EF4-FFF2-40B4-BE49-F238E27FC236}">
                  <a16:creationId xmlns:a16="http://schemas.microsoft.com/office/drawing/2014/main" id="{969DD699-54EA-4F0E-B0B7-2F6EF9077F4D}"/>
                </a:ext>
              </a:extLst>
            </p:cNvPr>
            <p:cNvSpPr txBox="1"/>
            <p:nvPr/>
          </p:nvSpPr>
          <p:spPr>
            <a:xfrm>
              <a:off x="1610612661" y="3972"/>
              <a:ext cx="536870985" cy="2147479674"/>
            </a:xfrm>
            <a:prstGeom prst="rect">
              <a:avLst/>
            </a:prstGeom>
            <a:solidFill>
              <a:srgbClr val="BCEBE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sp>
        <p:nvSpPr>
          <p:cNvPr id="11" name="Shape 200">
            <a:extLst>
              <a:ext uri="{FF2B5EF4-FFF2-40B4-BE49-F238E27FC236}">
                <a16:creationId xmlns:a16="http://schemas.microsoft.com/office/drawing/2014/main" id="{81EAC1F4-2585-4AB2-AB3C-C2A1B907FF3C}"/>
              </a:ext>
            </a:extLst>
          </p:cNvPr>
          <p:cNvSpPr/>
          <p:nvPr userDrawn="1"/>
        </p:nvSpPr>
        <p:spPr>
          <a:xfrm>
            <a:off x="11418887" y="490537"/>
            <a:ext cx="327025" cy="393700"/>
          </a:xfrm>
          <a:prstGeom prst="flowChartOffpageConnector">
            <a:avLst/>
          </a:prstGeom>
          <a:solidFill>
            <a:srgbClr val="70C1C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100"/>
              <a:buFont typeface="Calibri"/>
              <a:buNone/>
            </a:pPr>
            <a:endParaRPr lang="en-US" sz="1400" b="0" i="0" u="none" strike="noStrike" cap="none" dirty="0">
              <a:solidFill>
                <a:srgbClr val="000000"/>
              </a:solidFill>
              <a:latin typeface="Arial"/>
              <a:ea typeface="Arial"/>
              <a:cs typeface="Arial"/>
              <a:sym typeface="Arial"/>
            </a:endParaRPr>
          </a:p>
        </p:txBody>
      </p:sp>
      <p:pic>
        <p:nvPicPr>
          <p:cNvPr id="12" name="Shape 206">
            <a:extLst>
              <a:ext uri="{FF2B5EF4-FFF2-40B4-BE49-F238E27FC236}">
                <a16:creationId xmlns:a16="http://schemas.microsoft.com/office/drawing/2014/main" id="{46A29726-2CB4-417C-B671-5FC499F1F899}"/>
              </a:ext>
            </a:extLst>
          </p:cNvPr>
          <p:cNvPicPr preferRelativeResize="0"/>
          <p:nvPr userDrawn="1"/>
        </p:nvPicPr>
        <p:blipFill rotWithShape="1">
          <a:blip r:embed="rId2">
            <a:alphaModFix/>
          </a:blip>
          <a:srcRect/>
          <a:stretch/>
        </p:blipFill>
        <p:spPr>
          <a:xfrm>
            <a:off x="10813896" y="490520"/>
            <a:ext cx="550874" cy="393700"/>
          </a:xfrm>
          <a:prstGeom prst="rect">
            <a:avLst/>
          </a:prstGeom>
          <a:noFill/>
          <a:ln>
            <a:noFill/>
          </a:ln>
        </p:spPr>
      </p:pic>
      <p:sp>
        <p:nvSpPr>
          <p:cNvPr id="13" name="Text Placeholder 2">
            <a:extLst>
              <a:ext uri="{FF2B5EF4-FFF2-40B4-BE49-F238E27FC236}">
                <a16:creationId xmlns:a16="http://schemas.microsoft.com/office/drawing/2014/main" id="{94BE6767-F585-48D2-AEF0-C16E8472CC04}"/>
              </a:ext>
            </a:extLst>
          </p:cNvPr>
          <p:cNvSpPr>
            <a:spLocks noGrp="1"/>
          </p:cNvSpPr>
          <p:nvPr>
            <p:ph type="body" sz="quarter" idx="10" hasCustomPrompt="1"/>
          </p:nvPr>
        </p:nvSpPr>
        <p:spPr>
          <a:xfrm>
            <a:off x="2124075" y="1663215"/>
            <a:ext cx="6353175" cy="733425"/>
          </a:xfrm>
          <a:prstGeom prst="rect">
            <a:avLst/>
          </a:prstGeom>
          <a:noFill/>
          <a:ln>
            <a:noFill/>
          </a:ln>
        </p:spPr>
        <p:txBody>
          <a:bodyPr spcFirstLastPara="1" wrap="square" lIns="91425" tIns="45700" rIns="91425" bIns="45700" anchor="t" anchorCtr="0">
            <a:noAutofit/>
          </a:bodyPr>
          <a:lstStyle>
            <a:lvl1pPr>
              <a:defRPr lang="en-US" sz="3200" b="1" smtClean="0">
                <a:solidFill>
                  <a:srgbClr val="70C1C8"/>
                </a:solidFill>
                <a:latin typeface="Calibri"/>
                <a:ea typeface="Calibri"/>
                <a:cs typeface="Calibri"/>
              </a:defRPr>
            </a:lvl1pPr>
            <a:lvl2pPr>
              <a:defRPr lang="en-US" smtClean="0"/>
            </a:lvl2pPr>
            <a:lvl3pPr>
              <a:defRPr lang="en-US" smtClean="0"/>
            </a:lvl3pPr>
            <a:lvl4pPr>
              <a:defRPr lang="en-US" smtClean="0"/>
            </a:lvl4pPr>
            <a:lvl5pPr>
              <a:defRPr lang="en-US"/>
            </a:lvl5pPr>
          </a:lstStyle>
          <a:p>
            <a:pPr marL="0" lvl="0" indent="0">
              <a:buClr>
                <a:srgbClr val="A6A6A6"/>
              </a:buClr>
              <a:buSzPts val="1700"/>
              <a:buFont typeface="Calibri"/>
              <a:buNone/>
            </a:pPr>
            <a:r>
              <a:rPr lang="en-US" dirty="0"/>
              <a:t>Title</a:t>
            </a:r>
          </a:p>
        </p:txBody>
      </p:sp>
      <p:sp>
        <p:nvSpPr>
          <p:cNvPr id="15" name="Text Placeholder 14">
            <a:extLst>
              <a:ext uri="{FF2B5EF4-FFF2-40B4-BE49-F238E27FC236}">
                <a16:creationId xmlns:a16="http://schemas.microsoft.com/office/drawing/2014/main" id="{194C6D99-A7E5-46C2-ABCB-F76C8FA4BB7A}"/>
              </a:ext>
            </a:extLst>
          </p:cNvPr>
          <p:cNvSpPr>
            <a:spLocks noGrp="1"/>
          </p:cNvSpPr>
          <p:nvPr>
            <p:ph type="body" sz="quarter" idx="11" hasCustomPrompt="1"/>
          </p:nvPr>
        </p:nvSpPr>
        <p:spPr>
          <a:xfrm>
            <a:off x="2124075" y="2396640"/>
            <a:ext cx="5016954" cy="506218"/>
          </a:xfrm>
          <a:prstGeom prst="rect">
            <a:avLst/>
          </a:prstGeom>
          <a:noFill/>
          <a:ln>
            <a:noFill/>
          </a:ln>
        </p:spPr>
        <p:txBody>
          <a:bodyPr spcFirstLastPara="1" wrap="square" lIns="91425" tIns="45700" rIns="91425" bIns="45700" anchor="ctr" anchorCtr="0">
            <a:noAutofit/>
          </a:bodyPr>
          <a:lstStyle>
            <a:lvl1pPr>
              <a:defRPr lang="en-GB" sz="1700" b="0" i="0" u="none" strike="noStrike" cap="none" dirty="0">
                <a:solidFill>
                  <a:srgbClr val="A6A6A6"/>
                </a:solidFill>
                <a:latin typeface="Calibri"/>
                <a:ea typeface="Calibri"/>
                <a:cs typeface="Calibri"/>
                <a:sym typeface="Arial"/>
              </a:defRPr>
            </a:lvl1pPr>
          </a:lstStyle>
          <a:p>
            <a:pPr marL="0" marR="0" lvl="0" indent="0" algn="l" defTabSz="914400" rtl="0" eaLnBrk="1" fontAlgn="auto" latinLnBrk="0" hangingPunct="1">
              <a:lnSpc>
                <a:spcPct val="100000"/>
              </a:lnSpc>
              <a:spcBef>
                <a:spcPts val="0"/>
              </a:spcBef>
              <a:spcAft>
                <a:spcPts val="0"/>
              </a:spcAft>
              <a:buClr>
                <a:srgbClr val="A6A6A6"/>
              </a:buClr>
              <a:buSzPts val="1700"/>
              <a:buFont typeface="Calibri"/>
              <a:buNone/>
              <a:tabLst/>
              <a:defRPr/>
            </a:pPr>
            <a:r>
              <a:rPr lang="en-US" sz="1700" dirty="0">
                <a:solidFill>
                  <a:srgbClr val="A6A6A6"/>
                </a:solidFill>
                <a:latin typeface="Calibri"/>
                <a:ea typeface="Calibri"/>
                <a:cs typeface="Calibri"/>
                <a:sym typeface="Calibri"/>
              </a:rPr>
              <a:t>Mensaje de </a:t>
            </a:r>
            <a:r>
              <a:rPr lang="en-US" sz="1700" dirty="0" err="1">
                <a:solidFill>
                  <a:srgbClr val="A6A6A6"/>
                </a:solidFill>
                <a:latin typeface="Calibri"/>
                <a:ea typeface="Calibri"/>
                <a:cs typeface="Calibri"/>
                <a:sym typeface="Calibri"/>
              </a:rPr>
              <a:t>bienvenida</a:t>
            </a:r>
            <a:r>
              <a:rPr lang="en-US" sz="1700" b="0" i="0" u="none" dirty="0">
                <a:solidFill>
                  <a:srgbClr val="A6A6A6"/>
                </a:solidFill>
                <a:latin typeface="Calibri"/>
                <a:ea typeface="Calibri"/>
                <a:cs typeface="Calibri"/>
                <a:sym typeface="Calibri"/>
              </a:rPr>
              <a:t> </a:t>
            </a:r>
            <a:r>
              <a:rPr lang="en-US" sz="1700" b="1" dirty="0" err="1">
                <a:solidFill>
                  <a:srgbClr val="70C1C8"/>
                </a:solidFill>
                <a:latin typeface="Calibri"/>
                <a:ea typeface="Calibri"/>
                <a:cs typeface="Calibri"/>
                <a:sym typeface="Calibri"/>
              </a:rPr>
              <a:t>aquí</a:t>
            </a:r>
            <a:r>
              <a:rPr lang="en-US" sz="1700" b="1" dirty="0">
                <a:solidFill>
                  <a:srgbClr val="70C1C8"/>
                </a:solidFill>
                <a:latin typeface="Calibri"/>
                <a:ea typeface="Calibri"/>
                <a:cs typeface="Calibri"/>
                <a:sym typeface="Calibri"/>
              </a:rPr>
              <a:t>.</a:t>
            </a:r>
            <a:r>
              <a:rPr lang="en-US" sz="1700" b="1" i="0" u="none" dirty="0">
                <a:solidFill>
                  <a:srgbClr val="70C1C8"/>
                </a:solidFill>
                <a:latin typeface="Calibri"/>
                <a:ea typeface="Calibri"/>
                <a:cs typeface="Calibri"/>
                <a:sym typeface="Calibri"/>
              </a:rPr>
              <a:t> </a:t>
            </a:r>
            <a:endParaRPr lang="en-US" dirty="0">
              <a:solidFill>
                <a:srgbClr val="70C1C8"/>
              </a:solidFill>
            </a:endParaRPr>
          </a:p>
        </p:txBody>
      </p:sp>
      <p:sp>
        <p:nvSpPr>
          <p:cNvPr id="17" name="Text Placeholder 16">
            <a:extLst>
              <a:ext uri="{FF2B5EF4-FFF2-40B4-BE49-F238E27FC236}">
                <a16:creationId xmlns:a16="http://schemas.microsoft.com/office/drawing/2014/main" id="{6E8D4441-8F04-4109-BADB-FF0E7903572F}"/>
              </a:ext>
            </a:extLst>
          </p:cNvPr>
          <p:cNvSpPr>
            <a:spLocks noGrp="1"/>
          </p:cNvSpPr>
          <p:nvPr>
            <p:ph type="body" sz="quarter" idx="12"/>
          </p:nvPr>
        </p:nvSpPr>
        <p:spPr>
          <a:xfrm>
            <a:off x="2124075" y="3123925"/>
            <a:ext cx="4019550" cy="1557337"/>
          </a:xfrm>
          <a:prstGeom prst="rect">
            <a:avLst/>
          </a:prstGeom>
          <a:noFill/>
          <a:ln>
            <a:noFill/>
          </a:ln>
        </p:spPr>
        <p:txBody>
          <a:bodyPr spcFirstLastPara="1" wrap="square" lIns="91425" tIns="45700" rIns="144000" bIns="36000" anchor="t" anchorCtr="0">
            <a:noAutofit/>
          </a:bodyPr>
          <a:lstStyle>
            <a:lvl1pPr>
              <a:defRPr lang="en-US" sz="1100" b="1" i="1" u="none" strike="noStrike" cap="none" smtClean="0">
                <a:solidFill>
                  <a:srgbClr val="A6A6A6"/>
                </a:solidFill>
                <a:latin typeface="Calibri"/>
                <a:ea typeface="Calibri"/>
                <a:cs typeface="Calibri"/>
                <a:sym typeface="Arial"/>
              </a:defRPr>
            </a:lvl1pPr>
            <a:lvl2pPr marL="457200" indent="0">
              <a:buNone/>
              <a:defRPr lang="en-US" sz="1400" b="0" i="0" u="none" strike="noStrike" cap="none" smtClean="0">
                <a:solidFill>
                  <a:srgbClr val="000000"/>
                </a:solidFill>
                <a:latin typeface="Arial"/>
                <a:ea typeface="Arial"/>
                <a:cs typeface="Arial"/>
                <a:sym typeface="Arial"/>
              </a:defRPr>
            </a:lvl2pPr>
            <a:lvl3pPr>
              <a:defRPr lang="en-US" sz="1400" b="0" i="0" u="none" strike="noStrike" cap="none" smtClean="0">
                <a:solidFill>
                  <a:srgbClr val="000000"/>
                </a:solidFill>
                <a:latin typeface="Arial"/>
                <a:ea typeface="Arial"/>
                <a:cs typeface="Arial"/>
                <a:sym typeface="Arial"/>
              </a:defRPr>
            </a:lvl3pPr>
            <a:lvl4pPr>
              <a:defRPr lang="en-US" sz="1400" b="0" i="0" u="none" strike="noStrike" cap="none" smtClean="0">
                <a:solidFill>
                  <a:srgbClr val="000000"/>
                </a:solidFill>
                <a:latin typeface="Arial"/>
                <a:ea typeface="Arial"/>
                <a:cs typeface="Arial"/>
                <a:sym typeface="Arial"/>
              </a:defRPr>
            </a:lvl4pPr>
            <a:lvl5pPr>
              <a:defRPr lang="en-GB" sz="1400" b="0" i="0" u="none" strike="noStrike" cap="none">
                <a:solidFill>
                  <a:srgbClr val="000000"/>
                </a:solidFill>
                <a:latin typeface="Arial"/>
                <a:ea typeface="Arial"/>
                <a:cs typeface="Arial"/>
                <a:sym typeface="Arial"/>
              </a:defRPr>
            </a:lvl5pPr>
          </a:lstStyle>
          <a:p>
            <a:pPr marL="0" marR="0" lvl="0" indent="0" algn="just">
              <a:lnSpc>
                <a:spcPct val="100000"/>
              </a:lnSpc>
              <a:spcBef>
                <a:spcPts val="0"/>
              </a:spcBef>
              <a:spcAft>
                <a:spcPts val="0"/>
              </a:spcAft>
              <a:buClr>
                <a:srgbClr val="A6A6A6"/>
              </a:buClr>
              <a:buSzPts val="1100"/>
              <a:buFont typeface="Calibri"/>
              <a:buNone/>
            </a:pPr>
            <a:r>
              <a:rPr lang="en-US"/>
              <a:t>Click to edit Master text styles</a:t>
            </a:r>
          </a:p>
        </p:txBody>
      </p:sp>
    </p:spTree>
    <p:extLst>
      <p:ext uri="{BB962C8B-B14F-4D97-AF65-F5344CB8AC3E}">
        <p14:creationId xmlns:p14="http://schemas.microsoft.com/office/powerpoint/2010/main" val="3411637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45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354E843E-7410-4003-95C5-2E153911570A}" type="datetime2">
              <a:rPr lang="en-US" smtClean="0"/>
              <a:t>Tuesday, March 25, 2025</a:t>
            </a:fld>
            <a:endParaRPr lang="en-US" dirty="0">
              <a:solidFill>
                <a:srgbClr val="FFFFFF"/>
              </a:solidFill>
            </a:endParaRPr>
          </a:p>
        </p:txBody>
      </p:sp>
      <p:sp>
        <p:nvSpPr>
          <p:cNvPr id="5" name="Segnaposto piè di pagina 4"/>
          <p:cNvSpPr>
            <a:spLocks noGrp="1"/>
          </p:cNvSpPr>
          <p:nvPr>
            <p:ph type="ftr" sz="quarter" idx="11"/>
          </p:nvPr>
        </p:nvSpPr>
        <p:spPr/>
        <p:txBody>
          <a:bodyPr/>
          <a:lstStyle/>
          <a:p>
            <a:endParaRPr lang="en-US">
              <a:solidFill>
                <a:schemeClr val="accent1">
                  <a:tint val="20000"/>
                </a:schemeClr>
              </a:solidFill>
            </a:endParaRPr>
          </a:p>
        </p:txBody>
      </p:sp>
      <p:sp>
        <p:nvSpPr>
          <p:cNvPr id="6" name="Segnaposto numero diapositiva 5"/>
          <p:cNvSpPr>
            <a:spLocks noGrp="1"/>
          </p:cNvSpPr>
          <p:nvPr>
            <p:ph type="sldNum" sz="quarter" idx="12"/>
          </p:nvPr>
        </p:nvSpPr>
        <p:spPr/>
        <p:txBody>
          <a:bodyPr/>
          <a:lstStyle/>
          <a:p>
            <a:fld id="{45292C34-3E5E-4BA5-AF54-F1601B144FB0}" type="slidenum">
              <a:rPr lang="en-US" smtClean="0"/>
              <a:pPr/>
              <a:t>‹N›</a:t>
            </a:fld>
            <a:endParaRPr lang="en-US" dirty="0">
              <a:solidFill>
                <a:srgbClr val="FFFFFF"/>
              </a:solidFill>
            </a:endParaRPr>
          </a:p>
        </p:txBody>
      </p:sp>
    </p:spTree>
    <p:extLst>
      <p:ext uri="{BB962C8B-B14F-4D97-AF65-F5344CB8AC3E}">
        <p14:creationId xmlns:p14="http://schemas.microsoft.com/office/powerpoint/2010/main" val="2177723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386E2-2B91-4F3A-A7B8-3D7F3F870DF5}"/>
              </a:ext>
            </a:extLst>
          </p:cNvPr>
          <p:cNvSpPr>
            <a:spLocks noGrp="1"/>
          </p:cNvSpPr>
          <p:nvPr>
            <p:ph type="title"/>
          </p:nvPr>
        </p:nvSpPr>
        <p:spPr>
          <a:xfrm>
            <a:off x="381000" y="158091"/>
            <a:ext cx="10515600" cy="1325563"/>
          </a:xfrm>
          <a:prstGeom prst="rect">
            <a:avLst/>
          </a:prstGeom>
          <a:noFill/>
          <a:ln>
            <a:noFill/>
          </a:ln>
        </p:spPr>
        <p:txBody>
          <a:bodyPr spcFirstLastPara="1" wrap="square" lIns="91425" tIns="45700" rIns="91425" bIns="45700" anchor="ctr" anchorCtr="0">
            <a:noAutofit/>
          </a:bodyPr>
          <a:lstStyle>
            <a:lvl1pPr>
              <a:defRPr lang="en-GB" sz="4000" b="0" i="0" u="none" strike="noStrike" cap="none">
                <a:solidFill>
                  <a:srgbClr val="70C1C8"/>
                </a:solidFill>
                <a:latin typeface="Arial"/>
                <a:ea typeface="Arial"/>
                <a:cs typeface="Arial"/>
                <a:sym typeface="Arial"/>
              </a:defRPr>
            </a:lvl1pPr>
          </a:lstStyle>
          <a:p>
            <a:pPr marL="228600" marR="0" lvl="0" indent="-228600">
              <a:lnSpc>
                <a:spcPct val="100000"/>
              </a:lnSpc>
              <a:spcBef>
                <a:spcPts val="0"/>
              </a:spcBef>
              <a:spcAft>
                <a:spcPts val="0"/>
              </a:spcAft>
              <a:buClr>
                <a:srgbClr val="5AAAE4"/>
              </a:buClr>
              <a:buSzPts val="4000"/>
              <a:buFont typeface="Arial" panose="020B0604020202020204" pitchFamily="34" charset="0"/>
            </a:pPr>
            <a:r>
              <a:rPr lang="en-US" dirty="0"/>
              <a:t>Click to edit Master title style</a:t>
            </a:r>
            <a:endParaRPr lang="en-GB" dirty="0"/>
          </a:p>
        </p:txBody>
      </p:sp>
      <p:sp>
        <p:nvSpPr>
          <p:cNvPr id="6" name="Text Placeholder 5">
            <a:extLst>
              <a:ext uri="{FF2B5EF4-FFF2-40B4-BE49-F238E27FC236}">
                <a16:creationId xmlns:a16="http://schemas.microsoft.com/office/drawing/2014/main" id="{7CC98B7B-EAE9-4F75-A16D-770F410BD15C}"/>
              </a:ext>
            </a:extLst>
          </p:cNvPr>
          <p:cNvSpPr>
            <a:spLocks noGrp="1"/>
          </p:cNvSpPr>
          <p:nvPr>
            <p:ph type="body" sz="quarter" idx="10" hasCustomPrompt="1"/>
          </p:nvPr>
        </p:nvSpPr>
        <p:spPr>
          <a:xfrm>
            <a:off x="475142" y="1212191"/>
            <a:ext cx="2190750" cy="542925"/>
          </a:xfrm>
          <a:prstGeom prst="rect">
            <a:avLst/>
          </a:prstGeom>
          <a:noFill/>
          <a:ln>
            <a:noFill/>
          </a:ln>
        </p:spPr>
        <p:txBody>
          <a:bodyPr spcFirstLastPara="1" wrap="square" lIns="91425" tIns="45700" rIns="91425" bIns="45700" anchor="ctr" anchorCtr="0">
            <a:noAutofit/>
          </a:bodyPr>
          <a:lstStyle>
            <a:lvl1pPr>
              <a:defRPr lang="en-US" sz="1700" b="0" i="0" u="none" strike="noStrike" cap="none" dirty="0">
                <a:solidFill>
                  <a:srgbClr val="A6A6A6"/>
                </a:solidFill>
                <a:latin typeface="Calibri"/>
                <a:ea typeface="Calibri"/>
                <a:cs typeface="Calibri"/>
                <a:sym typeface="Arial"/>
              </a:defRPr>
            </a:lvl1pPr>
          </a:lstStyle>
          <a:p>
            <a:pPr marL="0" marR="0" lvl="0" indent="0">
              <a:lnSpc>
                <a:spcPct val="100000"/>
              </a:lnSpc>
              <a:spcBef>
                <a:spcPts val="0"/>
              </a:spcBef>
              <a:spcAft>
                <a:spcPts val="0"/>
              </a:spcAft>
              <a:buClr>
                <a:srgbClr val="A6A6A6"/>
              </a:buClr>
              <a:buSzPts val="1700"/>
              <a:buFont typeface="Calibri"/>
              <a:buNone/>
            </a:pPr>
            <a:r>
              <a:rPr lang="en-US" dirty="0"/>
              <a:t>Subtitle </a:t>
            </a:r>
            <a:r>
              <a:rPr lang="en-US" dirty="0" err="1">
                <a:solidFill>
                  <a:srgbClr val="73C1C7"/>
                </a:solidFill>
              </a:rPr>
              <a:t>colours</a:t>
            </a:r>
            <a:endParaRPr lang="en-US" dirty="0">
              <a:solidFill>
                <a:srgbClr val="73C1C7"/>
              </a:solidFill>
            </a:endParaRPr>
          </a:p>
        </p:txBody>
      </p:sp>
    </p:spTree>
    <p:extLst>
      <p:ext uri="{BB962C8B-B14F-4D97-AF65-F5344CB8AC3E}">
        <p14:creationId xmlns:p14="http://schemas.microsoft.com/office/powerpoint/2010/main" val="1734554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hape 195">
            <a:extLst>
              <a:ext uri="{FF2B5EF4-FFF2-40B4-BE49-F238E27FC236}">
                <a16:creationId xmlns:a16="http://schemas.microsoft.com/office/drawing/2014/main" id="{03C16E19-C57B-4E37-9307-C7D5A34A1375}"/>
              </a:ext>
            </a:extLst>
          </p:cNvPr>
          <p:cNvSpPr txBox="1"/>
          <p:nvPr userDrawn="1"/>
        </p:nvSpPr>
        <p:spPr>
          <a:xfrm flipH="1">
            <a:off x="0" y="1833542"/>
            <a:ext cx="12192000" cy="2670300"/>
          </a:xfrm>
          <a:prstGeom prst="rect">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pitchFamily="34" charset="0"/>
              <a:buNone/>
            </a:pPr>
            <a:endParaRPr sz="1800" b="0" i="0" u="none" strike="noStrike" cap="none">
              <a:solidFill>
                <a:schemeClr val="dk1"/>
              </a:solidFill>
              <a:latin typeface="Calibri"/>
              <a:ea typeface="Calibri"/>
              <a:cs typeface="Calibri"/>
              <a:sym typeface="Calibri"/>
            </a:endParaRPr>
          </a:p>
        </p:txBody>
      </p:sp>
      <p:sp>
        <p:nvSpPr>
          <p:cNvPr id="13" name="Picture Placeholder 12">
            <a:extLst>
              <a:ext uri="{FF2B5EF4-FFF2-40B4-BE49-F238E27FC236}">
                <a16:creationId xmlns:a16="http://schemas.microsoft.com/office/drawing/2014/main" id="{BBA4FF81-3A8E-4100-9AD2-3704D49B9CF1}"/>
              </a:ext>
            </a:extLst>
          </p:cNvPr>
          <p:cNvSpPr>
            <a:spLocks noGrp="1"/>
          </p:cNvSpPr>
          <p:nvPr>
            <p:ph type="pic" sz="quarter" idx="10"/>
          </p:nvPr>
        </p:nvSpPr>
        <p:spPr>
          <a:xfrm>
            <a:off x="2613720" y="2378632"/>
            <a:ext cx="1104900" cy="1039812"/>
          </a:xfrm>
          <a:prstGeom prst="rect">
            <a:avLst/>
          </a:prstGeom>
        </p:spPr>
        <p:txBody>
          <a:bodyPr/>
          <a:lstStyle>
            <a:lvl1pPr marL="0" indent="0">
              <a:buNone/>
              <a:defRPr sz="1000">
                <a:solidFill>
                  <a:schemeClr val="bg1">
                    <a:lumMod val="50000"/>
                  </a:schemeClr>
                </a:solidFill>
              </a:defRPr>
            </a:lvl1pPr>
          </a:lstStyle>
          <a:p>
            <a:endParaRPr lang="en-GB" dirty="0"/>
          </a:p>
        </p:txBody>
      </p:sp>
      <p:sp>
        <p:nvSpPr>
          <p:cNvPr id="15" name="Text Placeholder 14">
            <a:extLst>
              <a:ext uri="{FF2B5EF4-FFF2-40B4-BE49-F238E27FC236}">
                <a16:creationId xmlns:a16="http://schemas.microsoft.com/office/drawing/2014/main" id="{0FAF7B2C-21F5-420E-8BE1-967B1A5334E2}"/>
              </a:ext>
            </a:extLst>
          </p:cNvPr>
          <p:cNvSpPr>
            <a:spLocks noGrp="1"/>
          </p:cNvSpPr>
          <p:nvPr>
            <p:ph type="body" sz="quarter" idx="11" hasCustomPrompt="1"/>
          </p:nvPr>
        </p:nvSpPr>
        <p:spPr>
          <a:xfrm>
            <a:off x="2149376" y="3715080"/>
            <a:ext cx="2033587" cy="492125"/>
          </a:xfrm>
          <a:prstGeom prst="rect">
            <a:avLst/>
          </a:prstGeom>
          <a:noFill/>
          <a:ln>
            <a:noFill/>
          </a:ln>
        </p:spPr>
        <p:txBody>
          <a:bodyPr spcFirstLastPara="1" wrap="square" lIns="91425" tIns="45700" rIns="91425" bIns="45700" anchor="t" anchorCtr="0">
            <a:noAutofit/>
          </a:bodyPr>
          <a:lstStyle>
            <a:lvl1pPr marL="0" indent="0">
              <a:buNone/>
              <a:defRPr lang="en-US" sz="1400" b="1" i="0" u="none" strike="noStrike" cap="none" smtClean="0">
                <a:solidFill>
                  <a:schemeClr val="lt1"/>
                </a:solidFill>
                <a:latin typeface="Calibri"/>
                <a:ea typeface="Calibri"/>
                <a:cs typeface="Calibri"/>
                <a:sym typeface="Arial"/>
              </a:defRPr>
            </a:lvl1pPr>
            <a:lvl2pPr>
              <a:defRPr lang="en-US" sz="1400" b="0" i="0" u="none" strike="noStrike" cap="none" smtClean="0">
                <a:solidFill>
                  <a:srgbClr val="000000"/>
                </a:solidFill>
                <a:latin typeface="Arial"/>
                <a:ea typeface="Arial"/>
                <a:cs typeface="Arial"/>
                <a:sym typeface="Arial"/>
              </a:defRPr>
            </a:lvl2pPr>
            <a:lvl3pPr>
              <a:defRPr lang="en-US" sz="1400" b="0" i="0" u="none" strike="noStrike" cap="none" smtClean="0">
                <a:solidFill>
                  <a:srgbClr val="000000"/>
                </a:solidFill>
                <a:latin typeface="Arial"/>
                <a:ea typeface="Arial"/>
                <a:cs typeface="Arial"/>
                <a:sym typeface="Arial"/>
              </a:defRPr>
            </a:lvl3pPr>
            <a:lvl4pPr>
              <a:defRPr lang="en-US" sz="1400" b="0" i="0" u="none" strike="noStrike" cap="none" smtClean="0">
                <a:solidFill>
                  <a:srgbClr val="000000"/>
                </a:solidFill>
                <a:latin typeface="Arial"/>
                <a:ea typeface="Arial"/>
                <a:cs typeface="Arial"/>
                <a:sym typeface="Arial"/>
              </a:defRPr>
            </a:lvl4pPr>
            <a:lvl5pPr>
              <a:defRPr lang="en-GB" sz="1400" b="0" i="0" u="none" strike="noStrike" cap="none">
                <a:solidFill>
                  <a:srgbClr val="000000"/>
                </a:solidFill>
                <a:latin typeface="Arial"/>
                <a:ea typeface="Arial"/>
                <a:cs typeface="Arial"/>
                <a:sym typeface="Arial"/>
              </a:defRPr>
            </a:lvl5pPr>
          </a:lstStyle>
          <a:p>
            <a:pPr marL="228600" marR="0" lvl="0" indent="-228600" algn="ctr">
              <a:lnSpc>
                <a:spcPct val="100000"/>
              </a:lnSpc>
              <a:spcBef>
                <a:spcPts val="0"/>
              </a:spcBef>
              <a:spcAft>
                <a:spcPts val="0"/>
              </a:spcAft>
              <a:buClr>
                <a:schemeClr val="lt1"/>
              </a:buClr>
              <a:buSzPts val="1400"/>
            </a:pPr>
            <a:r>
              <a:rPr lang="en-US" dirty="0"/>
              <a:t>Text</a:t>
            </a:r>
            <a:endParaRPr lang="en-GB" dirty="0"/>
          </a:p>
        </p:txBody>
      </p:sp>
      <p:sp>
        <p:nvSpPr>
          <p:cNvPr id="18" name="Text Placeholder 17">
            <a:extLst>
              <a:ext uri="{FF2B5EF4-FFF2-40B4-BE49-F238E27FC236}">
                <a16:creationId xmlns:a16="http://schemas.microsoft.com/office/drawing/2014/main" id="{40A722B2-DB37-40D8-B3BB-A45D522B97F0}"/>
              </a:ext>
            </a:extLst>
          </p:cNvPr>
          <p:cNvSpPr>
            <a:spLocks noGrp="1"/>
          </p:cNvSpPr>
          <p:nvPr>
            <p:ph type="body" sz="quarter" idx="12"/>
          </p:nvPr>
        </p:nvSpPr>
        <p:spPr>
          <a:xfrm>
            <a:off x="2075122" y="4800478"/>
            <a:ext cx="2182093" cy="708025"/>
          </a:xfrm>
          <a:prstGeom prst="rect">
            <a:avLst/>
          </a:prstGeom>
          <a:noFill/>
          <a:ln>
            <a:noFill/>
          </a:ln>
        </p:spPr>
        <p:txBody>
          <a:bodyPr spcFirstLastPara="1" wrap="square" lIns="91425" tIns="45700" rIns="91425" bIns="45700" anchor="ctr" anchorCtr="0">
            <a:noAutofit/>
          </a:bodyPr>
          <a:lstStyle>
            <a:lvl1pPr>
              <a:defRPr lang="en-US" sz="1400" b="1" i="0" u="none" strike="noStrike" cap="none" smtClean="0">
                <a:solidFill>
                  <a:srgbClr val="70C1C8"/>
                </a:solidFill>
                <a:latin typeface="Arial"/>
                <a:ea typeface="Arial"/>
                <a:cs typeface="Arial"/>
                <a:sym typeface="Arial"/>
              </a:defRPr>
            </a:lvl1pPr>
            <a:lvl2pPr>
              <a:defRPr lang="en-US" sz="1400" b="0" i="0" u="none" strike="noStrike" cap="none" smtClean="0">
                <a:solidFill>
                  <a:srgbClr val="000000"/>
                </a:solidFill>
                <a:latin typeface="Arial"/>
                <a:ea typeface="Arial"/>
                <a:cs typeface="Arial"/>
                <a:sym typeface="Arial"/>
              </a:defRPr>
            </a:lvl2pPr>
            <a:lvl3pPr>
              <a:defRPr lang="en-US" sz="1400" b="0" i="0" u="none" strike="noStrike" cap="none" smtClean="0">
                <a:solidFill>
                  <a:srgbClr val="000000"/>
                </a:solidFill>
                <a:latin typeface="Arial"/>
                <a:ea typeface="Arial"/>
                <a:cs typeface="Arial"/>
                <a:sym typeface="Arial"/>
              </a:defRPr>
            </a:lvl3pPr>
            <a:lvl4pPr>
              <a:defRPr lang="en-US" sz="1400" b="0" i="0" u="none" strike="noStrike" cap="none" smtClean="0">
                <a:solidFill>
                  <a:srgbClr val="000000"/>
                </a:solidFill>
                <a:latin typeface="Arial"/>
                <a:ea typeface="Arial"/>
                <a:cs typeface="Arial"/>
                <a:sym typeface="Arial"/>
              </a:defRPr>
            </a:lvl4pPr>
            <a:lvl5pPr>
              <a:defRPr lang="en-GB" sz="1400" b="0" i="0" u="none" strike="noStrike" cap="none">
                <a:solidFill>
                  <a:srgbClr val="000000"/>
                </a:solidFill>
                <a:latin typeface="Arial"/>
                <a:ea typeface="Arial"/>
                <a:cs typeface="Arial"/>
                <a:sym typeface="Arial"/>
              </a:defRPr>
            </a:lvl5pPr>
          </a:lstStyle>
          <a:p>
            <a:pPr marL="179387" marR="0" lvl="0" indent="-179387">
              <a:lnSpc>
                <a:spcPct val="100000"/>
              </a:lnSpc>
              <a:spcBef>
                <a:spcPts val="0"/>
              </a:spcBef>
              <a:spcAft>
                <a:spcPts val="0"/>
              </a:spcAft>
              <a:buClr>
                <a:srgbClr val="A6A6A6"/>
              </a:buClr>
              <a:buSzPts val="1700"/>
              <a:buFont typeface="Arial"/>
            </a:pPr>
            <a:r>
              <a:rPr lang="en-US" dirty="0"/>
              <a:t>Click to edit</a:t>
            </a:r>
            <a:endParaRPr lang="en-GB" dirty="0"/>
          </a:p>
        </p:txBody>
      </p:sp>
      <p:sp>
        <p:nvSpPr>
          <p:cNvPr id="19" name="Picture Placeholder 12">
            <a:extLst>
              <a:ext uri="{FF2B5EF4-FFF2-40B4-BE49-F238E27FC236}">
                <a16:creationId xmlns:a16="http://schemas.microsoft.com/office/drawing/2014/main" id="{E5F4871B-D413-468D-9164-2617282BF9A7}"/>
              </a:ext>
            </a:extLst>
          </p:cNvPr>
          <p:cNvSpPr>
            <a:spLocks noGrp="1"/>
          </p:cNvSpPr>
          <p:nvPr>
            <p:ph type="pic" sz="quarter" idx="13"/>
          </p:nvPr>
        </p:nvSpPr>
        <p:spPr>
          <a:xfrm>
            <a:off x="5601444" y="2378632"/>
            <a:ext cx="1104900" cy="1039812"/>
          </a:xfrm>
          <a:prstGeom prst="rect">
            <a:avLst/>
          </a:prstGeom>
        </p:spPr>
        <p:txBody>
          <a:bodyPr/>
          <a:lstStyle>
            <a:lvl1pPr marL="0" indent="0">
              <a:buNone/>
              <a:defRPr sz="1000">
                <a:solidFill>
                  <a:schemeClr val="bg1">
                    <a:lumMod val="50000"/>
                  </a:schemeClr>
                </a:solidFill>
              </a:defRPr>
            </a:lvl1pPr>
          </a:lstStyle>
          <a:p>
            <a:endParaRPr lang="en-GB" dirty="0"/>
          </a:p>
        </p:txBody>
      </p:sp>
      <p:sp>
        <p:nvSpPr>
          <p:cNvPr id="20" name="Text Placeholder 14">
            <a:extLst>
              <a:ext uri="{FF2B5EF4-FFF2-40B4-BE49-F238E27FC236}">
                <a16:creationId xmlns:a16="http://schemas.microsoft.com/office/drawing/2014/main" id="{5DD4D2C6-9966-4F36-867A-E75E831A4752}"/>
              </a:ext>
            </a:extLst>
          </p:cNvPr>
          <p:cNvSpPr>
            <a:spLocks noGrp="1"/>
          </p:cNvSpPr>
          <p:nvPr>
            <p:ph type="body" sz="quarter" idx="14" hasCustomPrompt="1"/>
          </p:nvPr>
        </p:nvSpPr>
        <p:spPr>
          <a:xfrm>
            <a:off x="5137100" y="3715080"/>
            <a:ext cx="2033587" cy="492125"/>
          </a:xfrm>
          <a:prstGeom prst="rect">
            <a:avLst/>
          </a:prstGeom>
          <a:noFill/>
          <a:ln>
            <a:noFill/>
          </a:ln>
        </p:spPr>
        <p:txBody>
          <a:bodyPr spcFirstLastPara="1" wrap="square" lIns="91425" tIns="45700" rIns="91425" bIns="45700" anchor="t" anchorCtr="0">
            <a:noAutofit/>
          </a:bodyPr>
          <a:lstStyle>
            <a:lvl1pPr marL="0" indent="0">
              <a:buNone/>
              <a:defRPr lang="en-US" sz="1400" b="1" i="0" u="none" strike="noStrike" cap="none" smtClean="0">
                <a:solidFill>
                  <a:schemeClr val="lt1"/>
                </a:solidFill>
                <a:latin typeface="Calibri"/>
                <a:ea typeface="Calibri"/>
                <a:cs typeface="Calibri"/>
                <a:sym typeface="Arial"/>
              </a:defRPr>
            </a:lvl1pPr>
            <a:lvl2pPr>
              <a:defRPr lang="en-US" sz="1400" b="0" i="0" u="none" strike="noStrike" cap="none" smtClean="0">
                <a:solidFill>
                  <a:srgbClr val="000000"/>
                </a:solidFill>
                <a:latin typeface="Arial"/>
                <a:ea typeface="Arial"/>
                <a:cs typeface="Arial"/>
                <a:sym typeface="Arial"/>
              </a:defRPr>
            </a:lvl2pPr>
            <a:lvl3pPr>
              <a:defRPr lang="en-US" sz="1400" b="0" i="0" u="none" strike="noStrike" cap="none" smtClean="0">
                <a:solidFill>
                  <a:srgbClr val="000000"/>
                </a:solidFill>
                <a:latin typeface="Arial"/>
                <a:ea typeface="Arial"/>
                <a:cs typeface="Arial"/>
                <a:sym typeface="Arial"/>
              </a:defRPr>
            </a:lvl3pPr>
            <a:lvl4pPr>
              <a:defRPr lang="en-US" sz="1400" b="0" i="0" u="none" strike="noStrike" cap="none" smtClean="0">
                <a:solidFill>
                  <a:srgbClr val="000000"/>
                </a:solidFill>
                <a:latin typeface="Arial"/>
                <a:ea typeface="Arial"/>
                <a:cs typeface="Arial"/>
                <a:sym typeface="Arial"/>
              </a:defRPr>
            </a:lvl4pPr>
            <a:lvl5pPr>
              <a:defRPr lang="en-GB" sz="1400" b="0" i="0" u="none" strike="noStrike" cap="none">
                <a:solidFill>
                  <a:srgbClr val="000000"/>
                </a:solidFill>
                <a:latin typeface="Arial"/>
                <a:ea typeface="Arial"/>
                <a:cs typeface="Arial"/>
                <a:sym typeface="Arial"/>
              </a:defRPr>
            </a:lvl5pPr>
          </a:lstStyle>
          <a:p>
            <a:pPr marL="228600" marR="0" lvl="0" indent="-228600" algn="ctr">
              <a:lnSpc>
                <a:spcPct val="100000"/>
              </a:lnSpc>
              <a:spcBef>
                <a:spcPts val="0"/>
              </a:spcBef>
              <a:spcAft>
                <a:spcPts val="0"/>
              </a:spcAft>
              <a:buClr>
                <a:schemeClr val="lt1"/>
              </a:buClr>
              <a:buSzPts val="1400"/>
            </a:pPr>
            <a:r>
              <a:rPr lang="en-US" dirty="0"/>
              <a:t>Text</a:t>
            </a:r>
            <a:endParaRPr lang="en-GB" dirty="0"/>
          </a:p>
        </p:txBody>
      </p:sp>
      <p:sp>
        <p:nvSpPr>
          <p:cNvPr id="21" name="Text Placeholder 17">
            <a:extLst>
              <a:ext uri="{FF2B5EF4-FFF2-40B4-BE49-F238E27FC236}">
                <a16:creationId xmlns:a16="http://schemas.microsoft.com/office/drawing/2014/main" id="{96BD33FC-B708-4962-A87C-427EE1241E6D}"/>
              </a:ext>
            </a:extLst>
          </p:cNvPr>
          <p:cNvSpPr>
            <a:spLocks noGrp="1"/>
          </p:cNvSpPr>
          <p:nvPr>
            <p:ph type="body" sz="quarter" idx="15"/>
          </p:nvPr>
        </p:nvSpPr>
        <p:spPr>
          <a:xfrm>
            <a:off x="5062846" y="4800478"/>
            <a:ext cx="2182093" cy="708025"/>
          </a:xfrm>
          <a:prstGeom prst="rect">
            <a:avLst/>
          </a:prstGeom>
          <a:noFill/>
          <a:ln>
            <a:noFill/>
          </a:ln>
        </p:spPr>
        <p:txBody>
          <a:bodyPr spcFirstLastPara="1" wrap="square" lIns="91425" tIns="45700" rIns="91425" bIns="45700" anchor="ctr" anchorCtr="0">
            <a:noAutofit/>
          </a:bodyPr>
          <a:lstStyle>
            <a:lvl1pPr>
              <a:defRPr lang="en-US" sz="1400" b="1" i="0" u="none" strike="noStrike" cap="none" smtClean="0">
                <a:solidFill>
                  <a:srgbClr val="70C1C8"/>
                </a:solidFill>
                <a:latin typeface="Arial"/>
                <a:ea typeface="Arial"/>
                <a:cs typeface="Arial"/>
                <a:sym typeface="Arial"/>
              </a:defRPr>
            </a:lvl1pPr>
            <a:lvl2pPr>
              <a:defRPr lang="en-US" sz="1400" b="0" i="0" u="none" strike="noStrike" cap="none" smtClean="0">
                <a:solidFill>
                  <a:srgbClr val="000000"/>
                </a:solidFill>
                <a:latin typeface="Arial"/>
                <a:ea typeface="Arial"/>
                <a:cs typeface="Arial"/>
                <a:sym typeface="Arial"/>
              </a:defRPr>
            </a:lvl2pPr>
            <a:lvl3pPr>
              <a:defRPr lang="en-US" sz="1400" b="0" i="0" u="none" strike="noStrike" cap="none" smtClean="0">
                <a:solidFill>
                  <a:srgbClr val="000000"/>
                </a:solidFill>
                <a:latin typeface="Arial"/>
                <a:ea typeface="Arial"/>
                <a:cs typeface="Arial"/>
                <a:sym typeface="Arial"/>
              </a:defRPr>
            </a:lvl3pPr>
            <a:lvl4pPr>
              <a:defRPr lang="en-US" sz="1400" b="0" i="0" u="none" strike="noStrike" cap="none" smtClean="0">
                <a:solidFill>
                  <a:srgbClr val="000000"/>
                </a:solidFill>
                <a:latin typeface="Arial"/>
                <a:ea typeface="Arial"/>
                <a:cs typeface="Arial"/>
                <a:sym typeface="Arial"/>
              </a:defRPr>
            </a:lvl4pPr>
            <a:lvl5pPr>
              <a:defRPr lang="en-GB" sz="1400" b="0" i="0" u="none" strike="noStrike" cap="none">
                <a:solidFill>
                  <a:srgbClr val="000000"/>
                </a:solidFill>
                <a:latin typeface="Arial"/>
                <a:ea typeface="Arial"/>
                <a:cs typeface="Arial"/>
                <a:sym typeface="Arial"/>
              </a:defRPr>
            </a:lvl5pPr>
          </a:lstStyle>
          <a:p>
            <a:pPr marL="179387" marR="0" lvl="0" indent="-179387">
              <a:lnSpc>
                <a:spcPct val="100000"/>
              </a:lnSpc>
              <a:spcBef>
                <a:spcPts val="0"/>
              </a:spcBef>
              <a:spcAft>
                <a:spcPts val="0"/>
              </a:spcAft>
              <a:buClr>
                <a:srgbClr val="A6A6A6"/>
              </a:buClr>
              <a:buSzPts val="1700"/>
              <a:buFont typeface="Arial"/>
            </a:pPr>
            <a:r>
              <a:rPr lang="en-US" dirty="0"/>
              <a:t>Click to edit</a:t>
            </a:r>
            <a:endParaRPr lang="en-GB" dirty="0"/>
          </a:p>
        </p:txBody>
      </p:sp>
      <p:sp>
        <p:nvSpPr>
          <p:cNvPr id="22" name="Picture Placeholder 12">
            <a:extLst>
              <a:ext uri="{FF2B5EF4-FFF2-40B4-BE49-F238E27FC236}">
                <a16:creationId xmlns:a16="http://schemas.microsoft.com/office/drawing/2014/main" id="{651FEBA0-5826-4622-95E8-E0732F160083}"/>
              </a:ext>
            </a:extLst>
          </p:cNvPr>
          <p:cNvSpPr>
            <a:spLocks noGrp="1"/>
          </p:cNvSpPr>
          <p:nvPr>
            <p:ph type="pic" sz="quarter" idx="16"/>
          </p:nvPr>
        </p:nvSpPr>
        <p:spPr>
          <a:xfrm>
            <a:off x="8589168" y="2378632"/>
            <a:ext cx="1104900" cy="1039812"/>
          </a:xfrm>
          <a:prstGeom prst="rect">
            <a:avLst/>
          </a:prstGeom>
        </p:spPr>
        <p:txBody>
          <a:bodyPr/>
          <a:lstStyle>
            <a:lvl1pPr marL="0" indent="0">
              <a:buNone/>
              <a:defRPr sz="1000">
                <a:solidFill>
                  <a:schemeClr val="bg1">
                    <a:lumMod val="50000"/>
                  </a:schemeClr>
                </a:solidFill>
              </a:defRPr>
            </a:lvl1pPr>
          </a:lstStyle>
          <a:p>
            <a:endParaRPr lang="en-GB" dirty="0"/>
          </a:p>
        </p:txBody>
      </p:sp>
      <p:sp>
        <p:nvSpPr>
          <p:cNvPr id="23" name="Text Placeholder 14">
            <a:extLst>
              <a:ext uri="{FF2B5EF4-FFF2-40B4-BE49-F238E27FC236}">
                <a16:creationId xmlns:a16="http://schemas.microsoft.com/office/drawing/2014/main" id="{F1408A2E-0A48-43BC-9AE2-C4B97E082C7A}"/>
              </a:ext>
            </a:extLst>
          </p:cNvPr>
          <p:cNvSpPr>
            <a:spLocks noGrp="1"/>
          </p:cNvSpPr>
          <p:nvPr>
            <p:ph type="body" sz="quarter" idx="17" hasCustomPrompt="1"/>
          </p:nvPr>
        </p:nvSpPr>
        <p:spPr>
          <a:xfrm>
            <a:off x="8124824" y="3715080"/>
            <a:ext cx="2033587" cy="492125"/>
          </a:xfrm>
          <a:prstGeom prst="rect">
            <a:avLst/>
          </a:prstGeom>
          <a:noFill/>
          <a:ln>
            <a:noFill/>
          </a:ln>
        </p:spPr>
        <p:txBody>
          <a:bodyPr spcFirstLastPara="1" wrap="square" lIns="91425" tIns="45700" rIns="91425" bIns="45700" anchor="t" anchorCtr="0">
            <a:noAutofit/>
          </a:bodyPr>
          <a:lstStyle>
            <a:lvl1pPr marL="0" indent="0">
              <a:buNone/>
              <a:defRPr lang="en-US" sz="1400" b="1" i="0" u="none" strike="noStrike" cap="none" smtClean="0">
                <a:solidFill>
                  <a:schemeClr val="lt1"/>
                </a:solidFill>
                <a:latin typeface="Calibri"/>
                <a:ea typeface="Calibri"/>
                <a:cs typeface="Calibri"/>
                <a:sym typeface="Arial"/>
              </a:defRPr>
            </a:lvl1pPr>
            <a:lvl2pPr>
              <a:defRPr lang="en-US" sz="1400" b="0" i="0" u="none" strike="noStrike" cap="none" smtClean="0">
                <a:solidFill>
                  <a:srgbClr val="000000"/>
                </a:solidFill>
                <a:latin typeface="Arial"/>
                <a:ea typeface="Arial"/>
                <a:cs typeface="Arial"/>
                <a:sym typeface="Arial"/>
              </a:defRPr>
            </a:lvl2pPr>
            <a:lvl3pPr>
              <a:defRPr lang="en-US" sz="1400" b="0" i="0" u="none" strike="noStrike" cap="none" smtClean="0">
                <a:solidFill>
                  <a:srgbClr val="000000"/>
                </a:solidFill>
                <a:latin typeface="Arial"/>
                <a:ea typeface="Arial"/>
                <a:cs typeface="Arial"/>
                <a:sym typeface="Arial"/>
              </a:defRPr>
            </a:lvl3pPr>
            <a:lvl4pPr>
              <a:defRPr lang="en-US" sz="1400" b="0" i="0" u="none" strike="noStrike" cap="none" smtClean="0">
                <a:solidFill>
                  <a:srgbClr val="000000"/>
                </a:solidFill>
                <a:latin typeface="Arial"/>
                <a:ea typeface="Arial"/>
                <a:cs typeface="Arial"/>
                <a:sym typeface="Arial"/>
              </a:defRPr>
            </a:lvl4pPr>
            <a:lvl5pPr>
              <a:defRPr lang="en-GB" sz="1400" b="0" i="0" u="none" strike="noStrike" cap="none">
                <a:solidFill>
                  <a:srgbClr val="000000"/>
                </a:solidFill>
                <a:latin typeface="Arial"/>
                <a:ea typeface="Arial"/>
                <a:cs typeface="Arial"/>
                <a:sym typeface="Arial"/>
              </a:defRPr>
            </a:lvl5pPr>
          </a:lstStyle>
          <a:p>
            <a:pPr marL="228600" marR="0" lvl="0" indent="-228600" algn="ctr">
              <a:lnSpc>
                <a:spcPct val="100000"/>
              </a:lnSpc>
              <a:spcBef>
                <a:spcPts val="0"/>
              </a:spcBef>
              <a:spcAft>
                <a:spcPts val="0"/>
              </a:spcAft>
              <a:buClr>
                <a:schemeClr val="lt1"/>
              </a:buClr>
              <a:buSzPts val="1400"/>
            </a:pPr>
            <a:r>
              <a:rPr lang="en-US" dirty="0"/>
              <a:t>Text</a:t>
            </a:r>
            <a:endParaRPr lang="en-GB" dirty="0"/>
          </a:p>
        </p:txBody>
      </p:sp>
      <p:sp>
        <p:nvSpPr>
          <p:cNvPr id="24" name="Text Placeholder 17">
            <a:extLst>
              <a:ext uri="{FF2B5EF4-FFF2-40B4-BE49-F238E27FC236}">
                <a16:creationId xmlns:a16="http://schemas.microsoft.com/office/drawing/2014/main" id="{A0F80DEC-68A4-4BCD-A77E-17402CD3D920}"/>
              </a:ext>
            </a:extLst>
          </p:cNvPr>
          <p:cNvSpPr>
            <a:spLocks noGrp="1"/>
          </p:cNvSpPr>
          <p:nvPr>
            <p:ph type="body" sz="quarter" idx="18"/>
          </p:nvPr>
        </p:nvSpPr>
        <p:spPr>
          <a:xfrm>
            <a:off x="8050570" y="4800478"/>
            <a:ext cx="2182093" cy="708025"/>
          </a:xfrm>
          <a:prstGeom prst="rect">
            <a:avLst/>
          </a:prstGeom>
          <a:noFill/>
          <a:ln>
            <a:noFill/>
          </a:ln>
        </p:spPr>
        <p:txBody>
          <a:bodyPr spcFirstLastPara="1" wrap="square" lIns="91425" tIns="45700" rIns="91425" bIns="45700" anchor="ctr" anchorCtr="0">
            <a:noAutofit/>
          </a:bodyPr>
          <a:lstStyle>
            <a:lvl1pPr>
              <a:defRPr lang="en-US" sz="1400" b="1" i="0" u="none" strike="noStrike" cap="none" smtClean="0">
                <a:solidFill>
                  <a:srgbClr val="70C1C8"/>
                </a:solidFill>
                <a:latin typeface="Arial"/>
                <a:ea typeface="Arial"/>
                <a:cs typeface="Arial"/>
                <a:sym typeface="Arial"/>
              </a:defRPr>
            </a:lvl1pPr>
            <a:lvl2pPr>
              <a:defRPr lang="en-US" sz="1400" b="0" i="0" u="none" strike="noStrike" cap="none" smtClean="0">
                <a:solidFill>
                  <a:srgbClr val="000000"/>
                </a:solidFill>
                <a:latin typeface="Arial"/>
                <a:ea typeface="Arial"/>
                <a:cs typeface="Arial"/>
                <a:sym typeface="Arial"/>
              </a:defRPr>
            </a:lvl2pPr>
            <a:lvl3pPr>
              <a:defRPr lang="en-US" sz="1400" b="0" i="0" u="none" strike="noStrike" cap="none" smtClean="0">
                <a:solidFill>
                  <a:srgbClr val="000000"/>
                </a:solidFill>
                <a:latin typeface="Arial"/>
                <a:ea typeface="Arial"/>
                <a:cs typeface="Arial"/>
                <a:sym typeface="Arial"/>
              </a:defRPr>
            </a:lvl3pPr>
            <a:lvl4pPr>
              <a:defRPr lang="en-US" sz="1400" b="0" i="0" u="none" strike="noStrike" cap="none" smtClean="0">
                <a:solidFill>
                  <a:srgbClr val="000000"/>
                </a:solidFill>
                <a:latin typeface="Arial"/>
                <a:ea typeface="Arial"/>
                <a:cs typeface="Arial"/>
                <a:sym typeface="Arial"/>
              </a:defRPr>
            </a:lvl4pPr>
            <a:lvl5pPr>
              <a:defRPr lang="en-GB" sz="1400" b="0" i="0" u="none" strike="noStrike" cap="none">
                <a:solidFill>
                  <a:srgbClr val="000000"/>
                </a:solidFill>
                <a:latin typeface="Arial"/>
                <a:ea typeface="Arial"/>
                <a:cs typeface="Arial"/>
                <a:sym typeface="Arial"/>
              </a:defRPr>
            </a:lvl5pPr>
          </a:lstStyle>
          <a:p>
            <a:pPr marL="179387" marR="0" lvl="0" indent="-179387">
              <a:lnSpc>
                <a:spcPct val="100000"/>
              </a:lnSpc>
              <a:spcBef>
                <a:spcPts val="0"/>
              </a:spcBef>
              <a:spcAft>
                <a:spcPts val="0"/>
              </a:spcAft>
              <a:buClr>
                <a:srgbClr val="A6A6A6"/>
              </a:buClr>
              <a:buSzPts val="1700"/>
              <a:buFont typeface="Arial"/>
            </a:pPr>
            <a:r>
              <a:rPr lang="en-US" dirty="0"/>
              <a:t>Click to edit</a:t>
            </a:r>
            <a:endParaRPr lang="en-GB" dirty="0"/>
          </a:p>
        </p:txBody>
      </p:sp>
    </p:spTree>
    <p:extLst>
      <p:ext uri="{BB962C8B-B14F-4D97-AF65-F5344CB8AC3E}">
        <p14:creationId xmlns:p14="http://schemas.microsoft.com/office/powerpoint/2010/main" val="3290933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grpSp>
        <p:nvGrpSpPr>
          <p:cNvPr id="4" name="Shape 260">
            <a:extLst>
              <a:ext uri="{FF2B5EF4-FFF2-40B4-BE49-F238E27FC236}">
                <a16:creationId xmlns:a16="http://schemas.microsoft.com/office/drawing/2014/main" id="{19F3799E-4395-42E5-B208-9EB1B9B28B89}"/>
              </a:ext>
            </a:extLst>
          </p:cNvPr>
          <p:cNvGrpSpPr/>
          <p:nvPr userDrawn="1"/>
        </p:nvGrpSpPr>
        <p:grpSpPr>
          <a:xfrm>
            <a:off x="2148217" y="1936480"/>
            <a:ext cx="776287" cy="776287"/>
            <a:chOff x="0" y="0"/>
            <a:chExt cx="2147483646" cy="2147483646"/>
          </a:xfrm>
        </p:grpSpPr>
        <p:sp>
          <p:nvSpPr>
            <p:cNvPr id="5" name="Shape 261">
              <a:extLst>
                <a:ext uri="{FF2B5EF4-FFF2-40B4-BE49-F238E27FC236}">
                  <a16:creationId xmlns:a16="http://schemas.microsoft.com/office/drawing/2014/main" id="{1DF2C0D5-E70C-4E3D-A0C7-456E8CB6AEC0}"/>
                </a:ext>
              </a:extLst>
            </p:cNvPr>
            <p:cNvSpPr/>
            <p:nvPr/>
          </p:nvSpPr>
          <p:spPr>
            <a:xfrm>
              <a:off x="0" y="0"/>
              <a:ext cx="2147483646" cy="2147483646"/>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 name="Shape 262">
              <a:extLst>
                <a:ext uri="{FF2B5EF4-FFF2-40B4-BE49-F238E27FC236}">
                  <a16:creationId xmlns:a16="http://schemas.microsoft.com/office/drawing/2014/main" id="{3CA3EED8-5482-44C8-9D46-3552A3DB4D58}"/>
                </a:ext>
              </a:extLst>
            </p:cNvPr>
            <p:cNvSpPr/>
            <p:nvPr/>
          </p:nvSpPr>
          <p:spPr>
            <a:xfrm>
              <a:off x="512223785" y="512223949"/>
              <a:ext cx="1123033527" cy="1123033527"/>
            </a:xfrm>
            <a:custGeom>
              <a:avLst/>
              <a:gdLst/>
              <a:ahLst/>
              <a:cxnLst/>
              <a:rect l="0" t="0" r="0" b="0"/>
              <a:pathLst>
                <a:path w="376" h="376" extrusionOk="0">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7" name="Shape 263">
            <a:extLst>
              <a:ext uri="{FF2B5EF4-FFF2-40B4-BE49-F238E27FC236}">
                <a16:creationId xmlns:a16="http://schemas.microsoft.com/office/drawing/2014/main" id="{33707C21-7EFD-4A0F-931A-149D515E6AFF}"/>
              </a:ext>
            </a:extLst>
          </p:cNvPr>
          <p:cNvGrpSpPr/>
          <p:nvPr userDrawn="1"/>
        </p:nvGrpSpPr>
        <p:grpSpPr>
          <a:xfrm>
            <a:off x="2148217" y="3433493"/>
            <a:ext cx="776287" cy="776287"/>
            <a:chOff x="0" y="0"/>
            <a:chExt cx="2147483646" cy="2147483646"/>
          </a:xfrm>
        </p:grpSpPr>
        <p:sp>
          <p:nvSpPr>
            <p:cNvPr id="8" name="Shape 264">
              <a:extLst>
                <a:ext uri="{FF2B5EF4-FFF2-40B4-BE49-F238E27FC236}">
                  <a16:creationId xmlns:a16="http://schemas.microsoft.com/office/drawing/2014/main" id="{EAEA7CF6-80F1-4602-B9CB-9253683D7ACE}"/>
                </a:ext>
              </a:extLst>
            </p:cNvPr>
            <p:cNvSpPr/>
            <p:nvPr/>
          </p:nvSpPr>
          <p:spPr>
            <a:xfrm>
              <a:off x="0" y="0"/>
              <a:ext cx="2147483646" cy="2147483646"/>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 name="Shape 265">
              <a:extLst>
                <a:ext uri="{FF2B5EF4-FFF2-40B4-BE49-F238E27FC236}">
                  <a16:creationId xmlns:a16="http://schemas.microsoft.com/office/drawing/2014/main" id="{E22498FE-93DB-4463-8FAD-4AFA326418B8}"/>
                </a:ext>
              </a:extLst>
            </p:cNvPr>
            <p:cNvSpPr/>
            <p:nvPr/>
          </p:nvSpPr>
          <p:spPr>
            <a:xfrm>
              <a:off x="348515369" y="644481043"/>
              <a:ext cx="1465149319" cy="893989298"/>
            </a:xfrm>
            <a:custGeom>
              <a:avLst/>
              <a:gdLst/>
              <a:ahLst/>
              <a:cxnLst/>
              <a:rect l="0" t="0" r="0" b="0"/>
              <a:pathLst>
                <a:path w="400" h="244" extrusionOk="0">
                  <a:moveTo>
                    <a:pt x="152" y="7"/>
                  </a:moveTo>
                  <a:cubicBezTo>
                    <a:pt x="145" y="0"/>
                    <a:pt x="135" y="0"/>
                    <a:pt x="127" y="7"/>
                  </a:cubicBezTo>
                  <a:cubicBezTo>
                    <a:pt x="0" y="122"/>
                    <a:pt x="0" y="122"/>
                    <a:pt x="0" y="122"/>
                  </a:cubicBezTo>
                  <a:cubicBezTo>
                    <a:pt x="127" y="237"/>
                    <a:pt x="127" y="237"/>
                    <a:pt x="127" y="237"/>
                  </a:cubicBezTo>
                  <a:cubicBezTo>
                    <a:pt x="135" y="244"/>
                    <a:pt x="145" y="244"/>
                    <a:pt x="152" y="237"/>
                  </a:cubicBezTo>
                  <a:cubicBezTo>
                    <a:pt x="159" y="230"/>
                    <a:pt x="159" y="219"/>
                    <a:pt x="152" y="212"/>
                  </a:cubicBezTo>
                  <a:cubicBezTo>
                    <a:pt x="53" y="122"/>
                    <a:pt x="53" y="122"/>
                    <a:pt x="53" y="122"/>
                  </a:cubicBezTo>
                  <a:cubicBezTo>
                    <a:pt x="152" y="32"/>
                    <a:pt x="152" y="32"/>
                    <a:pt x="152" y="32"/>
                  </a:cubicBezTo>
                  <a:cubicBezTo>
                    <a:pt x="159" y="25"/>
                    <a:pt x="159" y="14"/>
                    <a:pt x="152" y="7"/>
                  </a:cubicBezTo>
                  <a:close/>
                  <a:moveTo>
                    <a:pt x="272" y="7"/>
                  </a:moveTo>
                  <a:cubicBezTo>
                    <a:pt x="265" y="0"/>
                    <a:pt x="255" y="0"/>
                    <a:pt x="248" y="7"/>
                  </a:cubicBezTo>
                  <a:cubicBezTo>
                    <a:pt x="240" y="14"/>
                    <a:pt x="241" y="25"/>
                    <a:pt x="248" y="32"/>
                  </a:cubicBezTo>
                  <a:cubicBezTo>
                    <a:pt x="347" y="122"/>
                    <a:pt x="347" y="122"/>
                    <a:pt x="347" y="122"/>
                  </a:cubicBezTo>
                  <a:cubicBezTo>
                    <a:pt x="248" y="212"/>
                    <a:pt x="248" y="212"/>
                    <a:pt x="248" y="212"/>
                  </a:cubicBezTo>
                  <a:cubicBezTo>
                    <a:pt x="241" y="219"/>
                    <a:pt x="240" y="230"/>
                    <a:pt x="248" y="237"/>
                  </a:cubicBezTo>
                  <a:cubicBezTo>
                    <a:pt x="255" y="244"/>
                    <a:pt x="265" y="244"/>
                    <a:pt x="272" y="237"/>
                  </a:cubicBezTo>
                  <a:cubicBezTo>
                    <a:pt x="400" y="122"/>
                    <a:pt x="400" y="122"/>
                    <a:pt x="400" y="122"/>
                  </a:cubicBezTo>
                  <a:lnTo>
                    <a:pt x="272" y="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0" name="Shape 266">
            <a:extLst>
              <a:ext uri="{FF2B5EF4-FFF2-40B4-BE49-F238E27FC236}">
                <a16:creationId xmlns:a16="http://schemas.microsoft.com/office/drawing/2014/main" id="{8087E86F-573F-4059-A0B2-953B9BFF9848}"/>
              </a:ext>
            </a:extLst>
          </p:cNvPr>
          <p:cNvGrpSpPr/>
          <p:nvPr userDrawn="1"/>
        </p:nvGrpSpPr>
        <p:grpSpPr>
          <a:xfrm>
            <a:off x="2148217" y="4935268"/>
            <a:ext cx="776287" cy="777875"/>
            <a:chOff x="0" y="0"/>
            <a:chExt cx="2147483646" cy="2147483646"/>
          </a:xfrm>
        </p:grpSpPr>
        <p:sp>
          <p:nvSpPr>
            <p:cNvPr id="11" name="Shape 267">
              <a:extLst>
                <a:ext uri="{FF2B5EF4-FFF2-40B4-BE49-F238E27FC236}">
                  <a16:creationId xmlns:a16="http://schemas.microsoft.com/office/drawing/2014/main" id="{79B93D79-F40D-4941-BCD0-71F59455D3C6}"/>
                </a:ext>
              </a:extLst>
            </p:cNvPr>
            <p:cNvSpPr/>
            <p:nvPr/>
          </p:nvSpPr>
          <p:spPr>
            <a:xfrm>
              <a:off x="0" y="0"/>
              <a:ext cx="2147483646" cy="2147483646"/>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 name="Shape 268">
              <a:extLst>
                <a:ext uri="{FF2B5EF4-FFF2-40B4-BE49-F238E27FC236}">
                  <a16:creationId xmlns:a16="http://schemas.microsoft.com/office/drawing/2014/main" id="{0A4B39F2-97A5-4285-AE9E-1EC947608FCA}"/>
                </a:ext>
              </a:extLst>
            </p:cNvPr>
            <p:cNvSpPr/>
            <p:nvPr/>
          </p:nvSpPr>
          <p:spPr>
            <a:xfrm>
              <a:off x="458264826" y="581882291"/>
              <a:ext cx="1230948210" cy="983716703"/>
            </a:xfrm>
            <a:custGeom>
              <a:avLst/>
              <a:gdLst/>
              <a:ahLst/>
              <a:cxnLst/>
              <a:rect l="0" t="0" r="0" b="0"/>
              <a:pathLst>
                <a:path w="400" h="320" extrusionOk="0">
                  <a:moveTo>
                    <a:pt x="200" y="120"/>
                  </a:moveTo>
                  <a:cubicBezTo>
                    <a:pt x="167" y="120"/>
                    <a:pt x="140" y="147"/>
                    <a:pt x="140" y="180"/>
                  </a:cubicBezTo>
                  <a:cubicBezTo>
                    <a:pt x="140" y="213"/>
                    <a:pt x="167" y="240"/>
                    <a:pt x="200" y="240"/>
                  </a:cubicBezTo>
                  <a:cubicBezTo>
                    <a:pt x="233" y="240"/>
                    <a:pt x="260" y="213"/>
                    <a:pt x="260" y="180"/>
                  </a:cubicBezTo>
                  <a:cubicBezTo>
                    <a:pt x="260" y="147"/>
                    <a:pt x="233" y="120"/>
                    <a:pt x="200" y="120"/>
                  </a:cubicBezTo>
                  <a:close/>
                  <a:moveTo>
                    <a:pt x="360" y="60"/>
                  </a:moveTo>
                  <a:cubicBezTo>
                    <a:pt x="312" y="60"/>
                    <a:pt x="312" y="60"/>
                    <a:pt x="312" y="60"/>
                  </a:cubicBezTo>
                  <a:cubicBezTo>
                    <a:pt x="305" y="60"/>
                    <a:pt x="298" y="55"/>
                    <a:pt x="296" y="49"/>
                  </a:cubicBezTo>
                  <a:cubicBezTo>
                    <a:pt x="284" y="11"/>
                    <a:pt x="284" y="11"/>
                    <a:pt x="284" y="11"/>
                  </a:cubicBezTo>
                  <a:cubicBezTo>
                    <a:pt x="281" y="5"/>
                    <a:pt x="274" y="0"/>
                    <a:pt x="268" y="0"/>
                  </a:cubicBezTo>
                  <a:cubicBezTo>
                    <a:pt x="132" y="0"/>
                    <a:pt x="132" y="0"/>
                    <a:pt x="132" y="0"/>
                  </a:cubicBezTo>
                  <a:cubicBezTo>
                    <a:pt x="125" y="0"/>
                    <a:pt x="118" y="5"/>
                    <a:pt x="116" y="11"/>
                  </a:cubicBezTo>
                  <a:cubicBezTo>
                    <a:pt x="104" y="49"/>
                    <a:pt x="104" y="49"/>
                    <a:pt x="104" y="49"/>
                  </a:cubicBezTo>
                  <a:cubicBezTo>
                    <a:pt x="101" y="55"/>
                    <a:pt x="94" y="60"/>
                    <a:pt x="88" y="60"/>
                  </a:cubicBezTo>
                  <a:cubicBezTo>
                    <a:pt x="40" y="60"/>
                    <a:pt x="40" y="60"/>
                    <a:pt x="40" y="60"/>
                  </a:cubicBezTo>
                  <a:cubicBezTo>
                    <a:pt x="18" y="60"/>
                    <a:pt x="0" y="78"/>
                    <a:pt x="0" y="100"/>
                  </a:cubicBezTo>
                  <a:cubicBezTo>
                    <a:pt x="0" y="280"/>
                    <a:pt x="0" y="280"/>
                    <a:pt x="0" y="280"/>
                  </a:cubicBezTo>
                  <a:cubicBezTo>
                    <a:pt x="0" y="302"/>
                    <a:pt x="18" y="320"/>
                    <a:pt x="40" y="320"/>
                  </a:cubicBezTo>
                  <a:cubicBezTo>
                    <a:pt x="360" y="320"/>
                    <a:pt x="360" y="320"/>
                    <a:pt x="360" y="320"/>
                  </a:cubicBezTo>
                  <a:cubicBezTo>
                    <a:pt x="382" y="320"/>
                    <a:pt x="400" y="302"/>
                    <a:pt x="400" y="280"/>
                  </a:cubicBezTo>
                  <a:cubicBezTo>
                    <a:pt x="400" y="100"/>
                    <a:pt x="400" y="100"/>
                    <a:pt x="400" y="100"/>
                  </a:cubicBezTo>
                  <a:cubicBezTo>
                    <a:pt x="400" y="78"/>
                    <a:pt x="382" y="60"/>
                    <a:pt x="360" y="60"/>
                  </a:cubicBezTo>
                  <a:close/>
                  <a:moveTo>
                    <a:pt x="200" y="280"/>
                  </a:moveTo>
                  <a:cubicBezTo>
                    <a:pt x="145" y="280"/>
                    <a:pt x="100" y="235"/>
                    <a:pt x="100" y="180"/>
                  </a:cubicBezTo>
                  <a:cubicBezTo>
                    <a:pt x="100" y="125"/>
                    <a:pt x="145" y="80"/>
                    <a:pt x="200" y="80"/>
                  </a:cubicBezTo>
                  <a:cubicBezTo>
                    <a:pt x="255" y="80"/>
                    <a:pt x="300" y="125"/>
                    <a:pt x="300" y="180"/>
                  </a:cubicBezTo>
                  <a:cubicBezTo>
                    <a:pt x="300" y="235"/>
                    <a:pt x="255" y="280"/>
                    <a:pt x="200" y="280"/>
                  </a:cubicBezTo>
                  <a:close/>
                  <a:moveTo>
                    <a:pt x="346" y="128"/>
                  </a:moveTo>
                  <a:cubicBezTo>
                    <a:pt x="338" y="128"/>
                    <a:pt x="332" y="122"/>
                    <a:pt x="332" y="114"/>
                  </a:cubicBezTo>
                  <a:cubicBezTo>
                    <a:pt x="332" y="106"/>
                    <a:pt x="338" y="100"/>
                    <a:pt x="346" y="100"/>
                  </a:cubicBezTo>
                  <a:cubicBezTo>
                    <a:pt x="354" y="100"/>
                    <a:pt x="360" y="106"/>
                    <a:pt x="360" y="114"/>
                  </a:cubicBezTo>
                  <a:cubicBezTo>
                    <a:pt x="360" y="122"/>
                    <a:pt x="354" y="128"/>
                    <a:pt x="346" y="12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3" name="Shape 269">
            <a:extLst>
              <a:ext uri="{FF2B5EF4-FFF2-40B4-BE49-F238E27FC236}">
                <a16:creationId xmlns:a16="http://schemas.microsoft.com/office/drawing/2014/main" id="{0F56AEE4-8667-47A3-81A7-CBFD36762E5E}"/>
              </a:ext>
            </a:extLst>
          </p:cNvPr>
          <p:cNvGrpSpPr/>
          <p:nvPr userDrawn="1"/>
        </p:nvGrpSpPr>
        <p:grpSpPr>
          <a:xfrm>
            <a:off x="6167767" y="3433493"/>
            <a:ext cx="776287" cy="776287"/>
            <a:chOff x="0" y="0"/>
            <a:chExt cx="2147483646" cy="2147483646"/>
          </a:xfrm>
        </p:grpSpPr>
        <p:sp>
          <p:nvSpPr>
            <p:cNvPr id="14" name="Shape 270">
              <a:extLst>
                <a:ext uri="{FF2B5EF4-FFF2-40B4-BE49-F238E27FC236}">
                  <a16:creationId xmlns:a16="http://schemas.microsoft.com/office/drawing/2014/main" id="{C9FFB5D8-CE68-4613-AE0D-A2047D03B2D0}"/>
                </a:ext>
              </a:extLst>
            </p:cNvPr>
            <p:cNvSpPr/>
            <p:nvPr/>
          </p:nvSpPr>
          <p:spPr>
            <a:xfrm>
              <a:off x="0" y="0"/>
              <a:ext cx="2147483646" cy="2147483646"/>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 name="Shape 271">
              <a:extLst>
                <a:ext uri="{FF2B5EF4-FFF2-40B4-BE49-F238E27FC236}">
                  <a16:creationId xmlns:a16="http://schemas.microsoft.com/office/drawing/2014/main" id="{FA119894-E5C4-4D64-B382-9F8212907AE3}"/>
                </a:ext>
              </a:extLst>
            </p:cNvPr>
            <p:cNvSpPr/>
            <p:nvPr/>
          </p:nvSpPr>
          <p:spPr>
            <a:xfrm>
              <a:off x="560823051" y="579241576"/>
              <a:ext cx="1025838192" cy="1024465762"/>
            </a:xfrm>
            <a:custGeom>
              <a:avLst/>
              <a:gdLst/>
              <a:ahLst/>
              <a:cxnLst/>
              <a:rect l="0" t="0" r="0" b="0"/>
              <a:pathLst>
                <a:path w="316" h="316" extrusionOk="0">
                  <a:moveTo>
                    <a:pt x="287" y="29"/>
                  </a:moveTo>
                  <a:cubicBezTo>
                    <a:pt x="258" y="0"/>
                    <a:pt x="236" y="4"/>
                    <a:pt x="236" y="4"/>
                  </a:cubicBezTo>
                  <a:cubicBezTo>
                    <a:pt x="135" y="105"/>
                    <a:pt x="135" y="105"/>
                    <a:pt x="135" y="105"/>
                  </a:cubicBezTo>
                  <a:cubicBezTo>
                    <a:pt x="20" y="221"/>
                    <a:pt x="20" y="221"/>
                    <a:pt x="20" y="221"/>
                  </a:cubicBezTo>
                  <a:cubicBezTo>
                    <a:pt x="0" y="316"/>
                    <a:pt x="0" y="316"/>
                    <a:pt x="0" y="316"/>
                  </a:cubicBezTo>
                  <a:cubicBezTo>
                    <a:pt x="95" y="296"/>
                    <a:pt x="95" y="296"/>
                    <a:pt x="95" y="296"/>
                  </a:cubicBezTo>
                  <a:cubicBezTo>
                    <a:pt x="210" y="180"/>
                    <a:pt x="210" y="180"/>
                    <a:pt x="210" y="180"/>
                  </a:cubicBezTo>
                  <a:cubicBezTo>
                    <a:pt x="312" y="79"/>
                    <a:pt x="312" y="79"/>
                    <a:pt x="312" y="79"/>
                  </a:cubicBezTo>
                  <a:cubicBezTo>
                    <a:pt x="312" y="79"/>
                    <a:pt x="316" y="58"/>
                    <a:pt x="287" y="29"/>
                  </a:cubicBezTo>
                  <a:close/>
                  <a:moveTo>
                    <a:pt x="89" y="284"/>
                  </a:moveTo>
                  <a:cubicBezTo>
                    <a:pt x="57" y="291"/>
                    <a:pt x="57" y="291"/>
                    <a:pt x="57" y="291"/>
                  </a:cubicBezTo>
                  <a:cubicBezTo>
                    <a:pt x="54" y="285"/>
                    <a:pt x="50" y="280"/>
                    <a:pt x="43" y="273"/>
                  </a:cubicBezTo>
                  <a:cubicBezTo>
                    <a:pt x="36" y="266"/>
                    <a:pt x="30" y="262"/>
                    <a:pt x="24" y="259"/>
                  </a:cubicBezTo>
                  <a:cubicBezTo>
                    <a:pt x="31" y="226"/>
                    <a:pt x="31" y="226"/>
                    <a:pt x="31" y="226"/>
                  </a:cubicBezTo>
                  <a:cubicBezTo>
                    <a:pt x="41" y="217"/>
                    <a:pt x="41" y="217"/>
                    <a:pt x="41" y="217"/>
                  </a:cubicBezTo>
                  <a:cubicBezTo>
                    <a:pt x="41" y="217"/>
                    <a:pt x="58" y="217"/>
                    <a:pt x="78" y="237"/>
                  </a:cubicBezTo>
                  <a:cubicBezTo>
                    <a:pt x="98" y="257"/>
                    <a:pt x="99" y="275"/>
                    <a:pt x="99" y="275"/>
                  </a:cubicBezTo>
                  <a:lnTo>
                    <a:pt x="89" y="2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6" name="Shape 272">
            <a:extLst>
              <a:ext uri="{FF2B5EF4-FFF2-40B4-BE49-F238E27FC236}">
                <a16:creationId xmlns:a16="http://schemas.microsoft.com/office/drawing/2014/main" id="{A5D0A68A-5A80-4BBF-B688-086B4DB1D127}"/>
              </a:ext>
            </a:extLst>
          </p:cNvPr>
          <p:cNvGrpSpPr/>
          <p:nvPr userDrawn="1"/>
        </p:nvGrpSpPr>
        <p:grpSpPr>
          <a:xfrm>
            <a:off x="6172529" y="4928918"/>
            <a:ext cx="774700" cy="776287"/>
            <a:chOff x="0" y="0"/>
            <a:chExt cx="2147483646" cy="2147483646"/>
          </a:xfrm>
        </p:grpSpPr>
        <p:sp>
          <p:nvSpPr>
            <p:cNvPr id="17" name="Shape 273">
              <a:extLst>
                <a:ext uri="{FF2B5EF4-FFF2-40B4-BE49-F238E27FC236}">
                  <a16:creationId xmlns:a16="http://schemas.microsoft.com/office/drawing/2014/main" id="{547FD15B-01D1-496E-A60B-832A3C3BC3CB}"/>
                </a:ext>
              </a:extLst>
            </p:cNvPr>
            <p:cNvSpPr/>
            <p:nvPr/>
          </p:nvSpPr>
          <p:spPr>
            <a:xfrm>
              <a:off x="0" y="0"/>
              <a:ext cx="2147483646" cy="2147483646"/>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 name="Shape 274">
              <a:extLst>
                <a:ext uri="{FF2B5EF4-FFF2-40B4-BE49-F238E27FC236}">
                  <a16:creationId xmlns:a16="http://schemas.microsoft.com/office/drawing/2014/main" id="{12006630-CBC8-4A59-A9FD-B5904069CA61}"/>
                </a:ext>
              </a:extLst>
            </p:cNvPr>
            <p:cNvSpPr/>
            <p:nvPr/>
          </p:nvSpPr>
          <p:spPr>
            <a:xfrm>
              <a:off x="481500755" y="668264502"/>
              <a:ext cx="1184478092" cy="846419680"/>
            </a:xfrm>
            <a:custGeom>
              <a:avLst/>
              <a:gdLst/>
              <a:ahLst/>
              <a:cxnLst/>
              <a:rect l="0" t="0" r="0" b="0"/>
              <a:pathLst>
                <a:path w="392" h="280" extrusionOk="0">
                  <a:moveTo>
                    <a:pt x="392" y="40"/>
                  </a:moveTo>
                  <a:cubicBezTo>
                    <a:pt x="392" y="16"/>
                    <a:pt x="392" y="16"/>
                    <a:pt x="392" y="16"/>
                  </a:cubicBezTo>
                  <a:cubicBezTo>
                    <a:pt x="392" y="7"/>
                    <a:pt x="385" y="0"/>
                    <a:pt x="376" y="0"/>
                  </a:cubicBezTo>
                  <a:cubicBezTo>
                    <a:pt x="16" y="0"/>
                    <a:pt x="16" y="0"/>
                    <a:pt x="16" y="0"/>
                  </a:cubicBezTo>
                  <a:cubicBezTo>
                    <a:pt x="7" y="0"/>
                    <a:pt x="0" y="7"/>
                    <a:pt x="0" y="16"/>
                  </a:cubicBezTo>
                  <a:cubicBezTo>
                    <a:pt x="0" y="40"/>
                    <a:pt x="0" y="40"/>
                    <a:pt x="0" y="40"/>
                  </a:cubicBezTo>
                  <a:cubicBezTo>
                    <a:pt x="40" y="40"/>
                    <a:pt x="40" y="40"/>
                    <a:pt x="40" y="40"/>
                  </a:cubicBezTo>
                  <a:cubicBezTo>
                    <a:pt x="40" y="80"/>
                    <a:pt x="40" y="80"/>
                    <a:pt x="40" y="80"/>
                  </a:cubicBezTo>
                  <a:cubicBezTo>
                    <a:pt x="0" y="80"/>
                    <a:pt x="0" y="80"/>
                    <a:pt x="0" y="80"/>
                  </a:cubicBezTo>
                  <a:cubicBezTo>
                    <a:pt x="0" y="120"/>
                    <a:pt x="0" y="120"/>
                    <a:pt x="0" y="120"/>
                  </a:cubicBezTo>
                  <a:cubicBezTo>
                    <a:pt x="40" y="120"/>
                    <a:pt x="40" y="120"/>
                    <a:pt x="40" y="120"/>
                  </a:cubicBezTo>
                  <a:cubicBezTo>
                    <a:pt x="40" y="160"/>
                    <a:pt x="40" y="160"/>
                    <a:pt x="40" y="160"/>
                  </a:cubicBezTo>
                  <a:cubicBezTo>
                    <a:pt x="0" y="160"/>
                    <a:pt x="0" y="160"/>
                    <a:pt x="0" y="160"/>
                  </a:cubicBezTo>
                  <a:cubicBezTo>
                    <a:pt x="0" y="200"/>
                    <a:pt x="0" y="200"/>
                    <a:pt x="0" y="200"/>
                  </a:cubicBezTo>
                  <a:cubicBezTo>
                    <a:pt x="40" y="200"/>
                    <a:pt x="40" y="200"/>
                    <a:pt x="40" y="200"/>
                  </a:cubicBezTo>
                  <a:cubicBezTo>
                    <a:pt x="40" y="240"/>
                    <a:pt x="40" y="240"/>
                    <a:pt x="40" y="240"/>
                  </a:cubicBezTo>
                  <a:cubicBezTo>
                    <a:pt x="0" y="240"/>
                    <a:pt x="0" y="240"/>
                    <a:pt x="0" y="240"/>
                  </a:cubicBezTo>
                  <a:cubicBezTo>
                    <a:pt x="0" y="264"/>
                    <a:pt x="0" y="264"/>
                    <a:pt x="0" y="264"/>
                  </a:cubicBezTo>
                  <a:cubicBezTo>
                    <a:pt x="0" y="273"/>
                    <a:pt x="7" y="280"/>
                    <a:pt x="16" y="280"/>
                  </a:cubicBezTo>
                  <a:cubicBezTo>
                    <a:pt x="376" y="280"/>
                    <a:pt x="376" y="280"/>
                    <a:pt x="376" y="280"/>
                  </a:cubicBezTo>
                  <a:cubicBezTo>
                    <a:pt x="385" y="280"/>
                    <a:pt x="392" y="273"/>
                    <a:pt x="392" y="264"/>
                  </a:cubicBezTo>
                  <a:cubicBezTo>
                    <a:pt x="392" y="240"/>
                    <a:pt x="392" y="240"/>
                    <a:pt x="392" y="240"/>
                  </a:cubicBezTo>
                  <a:cubicBezTo>
                    <a:pt x="352" y="240"/>
                    <a:pt x="352" y="240"/>
                    <a:pt x="352" y="240"/>
                  </a:cubicBezTo>
                  <a:cubicBezTo>
                    <a:pt x="352" y="200"/>
                    <a:pt x="352" y="200"/>
                    <a:pt x="352" y="200"/>
                  </a:cubicBezTo>
                  <a:cubicBezTo>
                    <a:pt x="392" y="200"/>
                    <a:pt x="392" y="200"/>
                    <a:pt x="392" y="200"/>
                  </a:cubicBezTo>
                  <a:cubicBezTo>
                    <a:pt x="392" y="160"/>
                    <a:pt x="392" y="160"/>
                    <a:pt x="392" y="160"/>
                  </a:cubicBezTo>
                  <a:cubicBezTo>
                    <a:pt x="352" y="160"/>
                    <a:pt x="352" y="160"/>
                    <a:pt x="352" y="160"/>
                  </a:cubicBezTo>
                  <a:cubicBezTo>
                    <a:pt x="352" y="120"/>
                    <a:pt x="352" y="120"/>
                    <a:pt x="352" y="120"/>
                  </a:cubicBezTo>
                  <a:cubicBezTo>
                    <a:pt x="392" y="120"/>
                    <a:pt x="392" y="120"/>
                    <a:pt x="392" y="120"/>
                  </a:cubicBezTo>
                  <a:cubicBezTo>
                    <a:pt x="392" y="80"/>
                    <a:pt x="392" y="80"/>
                    <a:pt x="392" y="80"/>
                  </a:cubicBezTo>
                  <a:cubicBezTo>
                    <a:pt x="352" y="80"/>
                    <a:pt x="352" y="80"/>
                    <a:pt x="352" y="80"/>
                  </a:cubicBezTo>
                  <a:cubicBezTo>
                    <a:pt x="352" y="40"/>
                    <a:pt x="352" y="40"/>
                    <a:pt x="352" y="40"/>
                  </a:cubicBezTo>
                  <a:lnTo>
                    <a:pt x="392" y="40"/>
                  </a:lnTo>
                  <a:close/>
                  <a:moveTo>
                    <a:pt x="152" y="200"/>
                  </a:moveTo>
                  <a:cubicBezTo>
                    <a:pt x="152" y="80"/>
                    <a:pt x="152" y="80"/>
                    <a:pt x="152" y="80"/>
                  </a:cubicBezTo>
                  <a:cubicBezTo>
                    <a:pt x="252" y="140"/>
                    <a:pt x="252" y="140"/>
                    <a:pt x="252" y="140"/>
                  </a:cubicBezTo>
                  <a:lnTo>
                    <a:pt x="152" y="2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9" name="Shape 275">
            <a:extLst>
              <a:ext uri="{FF2B5EF4-FFF2-40B4-BE49-F238E27FC236}">
                <a16:creationId xmlns:a16="http://schemas.microsoft.com/office/drawing/2014/main" id="{18AAE953-FBF7-4942-AD28-906EA161E8B5}"/>
              </a:ext>
            </a:extLst>
          </p:cNvPr>
          <p:cNvGrpSpPr/>
          <p:nvPr userDrawn="1"/>
        </p:nvGrpSpPr>
        <p:grpSpPr>
          <a:xfrm>
            <a:off x="6167767" y="1936480"/>
            <a:ext cx="776287" cy="776287"/>
            <a:chOff x="0" y="0"/>
            <a:chExt cx="2147483646" cy="2147483646"/>
          </a:xfrm>
        </p:grpSpPr>
        <p:sp>
          <p:nvSpPr>
            <p:cNvPr id="20" name="Shape 276">
              <a:extLst>
                <a:ext uri="{FF2B5EF4-FFF2-40B4-BE49-F238E27FC236}">
                  <a16:creationId xmlns:a16="http://schemas.microsoft.com/office/drawing/2014/main" id="{BC518AEC-E192-4FC4-B27F-52EC836AC3DC}"/>
                </a:ext>
              </a:extLst>
            </p:cNvPr>
            <p:cNvSpPr/>
            <p:nvPr/>
          </p:nvSpPr>
          <p:spPr>
            <a:xfrm>
              <a:off x="0" y="0"/>
              <a:ext cx="2147483646" cy="2147483646"/>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 name="Shape 277">
              <a:extLst>
                <a:ext uri="{FF2B5EF4-FFF2-40B4-BE49-F238E27FC236}">
                  <a16:creationId xmlns:a16="http://schemas.microsoft.com/office/drawing/2014/main" id="{D4F8D8B6-FE9D-4768-904A-D46316957517}"/>
                </a:ext>
              </a:extLst>
            </p:cNvPr>
            <p:cNvSpPr/>
            <p:nvPr/>
          </p:nvSpPr>
          <p:spPr>
            <a:xfrm>
              <a:off x="403903569" y="388250688"/>
              <a:ext cx="1339676513" cy="1370990130"/>
            </a:xfrm>
            <a:custGeom>
              <a:avLst/>
              <a:gdLst/>
              <a:ahLst/>
              <a:cxnLst/>
              <a:rect l="0" t="0" r="0" b="0"/>
              <a:pathLst>
                <a:path w="417" h="426" extrusionOk="0">
                  <a:moveTo>
                    <a:pt x="121" y="94"/>
                  </a:moveTo>
                  <a:cubicBezTo>
                    <a:pt x="98" y="116"/>
                    <a:pt x="0" y="256"/>
                    <a:pt x="85" y="341"/>
                  </a:cubicBezTo>
                  <a:cubicBezTo>
                    <a:pt x="170" y="426"/>
                    <a:pt x="309" y="328"/>
                    <a:pt x="332" y="305"/>
                  </a:cubicBezTo>
                  <a:cubicBezTo>
                    <a:pt x="354" y="283"/>
                    <a:pt x="325" y="217"/>
                    <a:pt x="267" y="159"/>
                  </a:cubicBezTo>
                  <a:cubicBezTo>
                    <a:pt x="209" y="101"/>
                    <a:pt x="143" y="72"/>
                    <a:pt x="121" y="94"/>
                  </a:cubicBezTo>
                  <a:close/>
                  <a:moveTo>
                    <a:pt x="306" y="286"/>
                  </a:moveTo>
                  <a:cubicBezTo>
                    <a:pt x="299" y="292"/>
                    <a:pt x="248" y="277"/>
                    <a:pt x="199" y="227"/>
                  </a:cubicBezTo>
                  <a:cubicBezTo>
                    <a:pt x="149" y="178"/>
                    <a:pt x="134" y="127"/>
                    <a:pt x="140" y="120"/>
                  </a:cubicBezTo>
                  <a:cubicBezTo>
                    <a:pt x="147" y="113"/>
                    <a:pt x="198" y="129"/>
                    <a:pt x="247" y="179"/>
                  </a:cubicBezTo>
                  <a:cubicBezTo>
                    <a:pt x="297" y="228"/>
                    <a:pt x="313" y="279"/>
                    <a:pt x="306" y="286"/>
                  </a:cubicBezTo>
                  <a:close/>
                  <a:moveTo>
                    <a:pt x="309" y="128"/>
                  </a:moveTo>
                  <a:cubicBezTo>
                    <a:pt x="314" y="128"/>
                    <a:pt x="319" y="126"/>
                    <a:pt x="323" y="122"/>
                  </a:cubicBezTo>
                  <a:cubicBezTo>
                    <a:pt x="361" y="84"/>
                    <a:pt x="361" y="84"/>
                    <a:pt x="361" y="84"/>
                  </a:cubicBezTo>
                  <a:cubicBezTo>
                    <a:pt x="369" y="76"/>
                    <a:pt x="369" y="64"/>
                    <a:pt x="361" y="56"/>
                  </a:cubicBezTo>
                  <a:cubicBezTo>
                    <a:pt x="353" y="48"/>
                    <a:pt x="341" y="48"/>
                    <a:pt x="333" y="56"/>
                  </a:cubicBezTo>
                  <a:cubicBezTo>
                    <a:pt x="295" y="94"/>
                    <a:pt x="295" y="94"/>
                    <a:pt x="295" y="94"/>
                  </a:cubicBezTo>
                  <a:cubicBezTo>
                    <a:pt x="287" y="102"/>
                    <a:pt x="287" y="115"/>
                    <a:pt x="295" y="122"/>
                  </a:cubicBezTo>
                  <a:cubicBezTo>
                    <a:pt x="299" y="126"/>
                    <a:pt x="304" y="128"/>
                    <a:pt x="309" y="128"/>
                  </a:cubicBezTo>
                  <a:close/>
                  <a:moveTo>
                    <a:pt x="237" y="79"/>
                  </a:moveTo>
                  <a:cubicBezTo>
                    <a:pt x="240" y="81"/>
                    <a:pt x="243" y="81"/>
                    <a:pt x="247" y="81"/>
                  </a:cubicBezTo>
                  <a:cubicBezTo>
                    <a:pt x="254" y="81"/>
                    <a:pt x="260" y="78"/>
                    <a:pt x="264" y="71"/>
                  </a:cubicBezTo>
                  <a:cubicBezTo>
                    <a:pt x="286" y="33"/>
                    <a:pt x="286" y="33"/>
                    <a:pt x="286" y="33"/>
                  </a:cubicBezTo>
                  <a:cubicBezTo>
                    <a:pt x="291" y="23"/>
                    <a:pt x="288" y="11"/>
                    <a:pt x="278" y="5"/>
                  </a:cubicBezTo>
                  <a:cubicBezTo>
                    <a:pt x="268" y="0"/>
                    <a:pt x="256" y="3"/>
                    <a:pt x="251" y="13"/>
                  </a:cubicBezTo>
                  <a:cubicBezTo>
                    <a:pt x="229" y="52"/>
                    <a:pt x="229" y="52"/>
                    <a:pt x="229" y="52"/>
                  </a:cubicBezTo>
                  <a:cubicBezTo>
                    <a:pt x="224" y="61"/>
                    <a:pt x="227" y="73"/>
                    <a:pt x="237" y="79"/>
                  </a:cubicBezTo>
                  <a:close/>
                  <a:moveTo>
                    <a:pt x="412" y="139"/>
                  </a:moveTo>
                  <a:cubicBezTo>
                    <a:pt x="406" y="129"/>
                    <a:pt x="394" y="126"/>
                    <a:pt x="385" y="131"/>
                  </a:cubicBezTo>
                  <a:cubicBezTo>
                    <a:pt x="346" y="153"/>
                    <a:pt x="346" y="153"/>
                    <a:pt x="346" y="153"/>
                  </a:cubicBezTo>
                  <a:cubicBezTo>
                    <a:pt x="336" y="158"/>
                    <a:pt x="333" y="171"/>
                    <a:pt x="338" y="180"/>
                  </a:cubicBezTo>
                  <a:cubicBezTo>
                    <a:pt x="342" y="187"/>
                    <a:pt x="349" y="190"/>
                    <a:pt x="356" y="190"/>
                  </a:cubicBezTo>
                  <a:cubicBezTo>
                    <a:pt x="359" y="190"/>
                    <a:pt x="363" y="190"/>
                    <a:pt x="366" y="188"/>
                  </a:cubicBezTo>
                  <a:cubicBezTo>
                    <a:pt x="404" y="166"/>
                    <a:pt x="404" y="166"/>
                    <a:pt x="404" y="166"/>
                  </a:cubicBezTo>
                  <a:cubicBezTo>
                    <a:pt x="414" y="161"/>
                    <a:pt x="417" y="149"/>
                    <a:pt x="412" y="13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sp>
        <p:nvSpPr>
          <p:cNvPr id="22" name="Shape 278">
            <a:extLst>
              <a:ext uri="{FF2B5EF4-FFF2-40B4-BE49-F238E27FC236}">
                <a16:creationId xmlns:a16="http://schemas.microsoft.com/office/drawing/2014/main" id="{6FF32889-BB9B-43E6-9D32-952B4409D5B6}"/>
              </a:ext>
            </a:extLst>
          </p:cNvPr>
          <p:cNvSpPr txBox="1"/>
          <p:nvPr userDrawn="1"/>
        </p:nvSpPr>
        <p:spPr>
          <a:xfrm>
            <a:off x="2989592" y="1872980"/>
            <a:ext cx="2952750" cy="11922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600"/>
              <a:buFont typeface="Calibri"/>
              <a:buNone/>
            </a:pPr>
            <a:r>
              <a:rPr lang="en-US" sz="1600" b="1">
                <a:solidFill>
                  <a:srgbClr val="A6A6A6"/>
                </a:solidFill>
                <a:latin typeface="Calibri"/>
                <a:ea typeface="Calibri"/>
                <a:cs typeface="Calibri"/>
                <a:sym typeface="Calibri"/>
              </a:rPr>
              <a:t>Lorem Ipsum</a:t>
            </a:r>
            <a:br>
              <a:rPr lang="en-US" sz="1600" b="1" i="0" u="none">
                <a:solidFill>
                  <a:srgbClr val="A6A6A6"/>
                </a:solidFill>
                <a:latin typeface="Calibri"/>
                <a:ea typeface="Calibri"/>
                <a:cs typeface="Calibri"/>
                <a:sym typeface="Calibri"/>
              </a:rPr>
            </a:br>
            <a:r>
              <a:rPr lang="en-US" sz="1000" b="0" i="0" u="none">
                <a:solidFill>
                  <a:srgbClr val="A6A6A6"/>
                </a:solidFill>
                <a:latin typeface="Calibri"/>
                <a:ea typeface="Calibri"/>
                <a:cs typeface="Calibri"/>
                <a:sym typeface="Calibri"/>
              </a:rPr>
              <a:t>Lorem ipsum dolor sit amet, consectetur adipiscing elit. Curabitur elementum posuere pretium. Quisque nibh dolor, dignissim ac dignissim ut, luctus ac urna. Aliquam aliquet non massa quis tincidunt.</a:t>
            </a:r>
            <a:endParaRPr/>
          </a:p>
        </p:txBody>
      </p:sp>
      <p:sp>
        <p:nvSpPr>
          <p:cNvPr id="23" name="Shape 279">
            <a:extLst>
              <a:ext uri="{FF2B5EF4-FFF2-40B4-BE49-F238E27FC236}">
                <a16:creationId xmlns:a16="http://schemas.microsoft.com/office/drawing/2014/main" id="{2E749B13-94B5-410F-88B6-CC2567E74CFC}"/>
              </a:ext>
            </a:extLst>
          </p:cNvPr>
          <p:cNvSpPr txBox="1"/>
          <p:nvPr userDrawn="1"/>
        </p:nvSpPr>
        <p:spPr>
          <a:xfrm>
            <a:off x="2989592" y="3355705"/>
            <a:ext cx="2952750" cy="11922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600"/>
              <a:buFont typeface="Calibri"/>
              <a:buNone/>
            </a:pPr>
            <a:r>
              <a:rPr lang="en-US" sz="1600" b="1">
                <a:solidFill>
                  <a:srgbClr val="A6A6A6"/>
                </a:solidFill>
                <a:latin typeface="Calibri"/>
                <a:ea typeface="Calibri"/>
                <a:cs typeface="Calibri"/>
                <a:sym typeface="Calibri"/>
              </a:rPr>
              <a:t>Lorem Ipsum</a:t>
            </a:r>
            <a:br>
              <a:rPr lang="en-US" sz="1600" b="1" i="0" u="none">
                <a:solidFill>
                  <a:srgbClr val="A6A6A6"/>
                </a:solidFill>
                <a:latin typeface="Calibri"/>
                <a:ea typeface="Calibri"/>
                <a:cs typeface="Calibri"/>
                <a:sym typeface="Calibri"/>
              </a:rPr>
            </a:br>
            <a:r>
              <a:rPr lang="en-US" sz="1000" b="0" i="0" u="none">
                <a:solidFill>
                  <a:srgbClr val="A6A6A6"/>
                </a:solidFill>
                <a:latin typeface="Calibri"/>
                <a:ea typeface="Calibri"/>
                <a:cs typeface="Calibri"/>
                <a:sym typeface="Calibri"/>
              </a:rPr>
              <a:t>Lorem ipsum dolor sit amet, consectetur adipiscing elit. Curabitur elementum posuere pretium. Quisque nibh dolor, dignissim ac dignissim ut, luctus ac urna. Aliquam aliquet non massa quis tincidunt.</a:t>
            </a:r>
            <a:endParaRPr/>
          </a:p>
        </p:txBody>
      </p:sp>
      <p:sp>
        <p:nvSpPr>
          <p:cNvPr id="24" name="Shape 280">
            <a:extLst>
              <a:ext uri="{FF2B5EF4-FFF2-40B4-BE49-F238E27FC236}">
                <a16:creationId xmlns:a16="http://schemas.microsoft.com/office/drawing/2014/main" id="{1BD6B7AB-E8F3-4CC0-ABA1-56516EF55C75}"/>
              </a:ext>
            </a:extLst>
          </p:cNvPr>
          <p:cNvSpPr txBox="1"/>
          <p:nvPr userDrawn="1"/>
        </p:nvSpPr>
        <p:spPr>
          <a:xfrm>
            <a:off x="2989592" y="4859068"/>
            <a:ext cx="2952750" cy="11906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600"/>
              <a:buFont typeface="Calibri"/>
              <a:buNone/>
            </a:pPr>
            <a:r>
              <a:rPr lang="en-US" sz="1600" b="1">
                <a:solidFill>
                  <a:srgbClr val="A6A6A6"/>
                </a:solidFill>
                <a:latin typeface="Calibri"/>
                <a:ea typeface="Calibri"/>
                <a:cs typeface="Calibri"/>
                <a:sym typeface="Calibri"/>
              </a:rPr>
              <a:t>Lorem Ipsum</a:t>
            </a:r>
            <a:br>
              <a:rPr lang="en-US" sz="1600" b="1" i="0" u="none">
                <a:solidFill>
                  <a:srgbClr val="A6A6A6"/>
                </a:solidFill>
                <a:latin typeface="Calibri"/>
                <a:ea typeface="Calibri"/>
                <a:cs typeface="Calibri"/>
                <a:sym typeface="Calibri"/>
              </a:rPr>
            </a:br>
            <a:r>
              <a:rPr lang="en-US" sz="1000" b="0" i="0" u="none">
                <a:solidFill>
                  <a:srgbClr val="A6A6A6"/>
                </a:solidFill>
                <a:latin typeface="Calibri"/>
                <a:ea typeface="Calibri"/>
                <a:cs typeface="Calibri"/>
                <a:sym typeface="Calibri"/>
              </a:rPr>
              <a:t>Lorem ipsum dolor sit amet, consectetur adipiscing elit. Curabitur elementum posuere pretium. Quisque nibh dolor, dignissim ac dignissim ut, luctus ac urna. Aliquam aliquet non massa quis tincidunt.</a:t>
            </a:r>
            <a:endParaRPr/>
          </a:p>
        </p:txBody>
      </p:sp>
      <p:sp>
        <p:nvSpPr>
          <p:cNvPr id="25" name="Shape 281">
            <a:extLst>
              <a:ext uri="{FF2B5EF4-FFF2-40B4-BE49-F238E27FC236}">
                <a16:creationId xmlns:a16="http://schemas.microsoft.com/office/drawing/2014/main" id="{97526DB2-1A88-4C03-B43D-FF90EAA65F9D}"/>
              </a:ext>
            </a:extLst>
          </p:cNvPr>
          <p:cNvSpPr txBox="1"/>
          <p:nvPr userDrawn="1"/>
        </p:nvSpPr>
        <p:spPr>
          <a:xfrm>
            <a:off x="7069467" y="1872980"/>
            <a:ext cx="2952750" cy="11922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600"/>
              <a:buFont typeface="Calibri"/>
              <a:buNone/>
            </a:pPr>
            <a:r>
              <a:rPr lang="en-US" sz="1600" b="1">
                <a:solidFill>
                  <a:srgbClr val="A6A6A6"/>
                </a:solidFill>
                <a:latin typeface="Calibri"/>
                <a:ea typeface="Calibri"/>
                <a:cs typeface="Calibri"/>
                <a:sym typeface="Calibri"/>
              </a:rPr>
              <a:t>Lorem Ipsum</a:t>
            </a:r>
            <a:br>
              <a:rPr lang="en-US" sz="1600" b="1" i="0" u="none">
                <a:solidFill>
                  <a:srgbClr val="A6A6A6"/>
                </a:solidFill>
                <a:latin typeface="Calibri"/>
                <a:ea typeface="Calibri"/>
                <a:cs typeface="Calibri"/>
                <a:sym typeface="Calibri"/>
              </a:rPr>
            </a:br>
            <a:r>
              <a:rPr lang="en-US" sz="1000" b="0" i="0" u="none">
                <a:solidFill>
                  <a:srgbClr val="A6A6A6"/>
                </a:solidFill>
                <a:latin typeface="Calibri"/>
                <a:ea typeface="Calibri"/>
                <a:cs typeface="Calibri"/>
                <a:sym typeface="Calibri"/>
              </a:rPr>
              <a:t>Lorem ipsum dolor sit amet, consectetur adipiscing elit. Curabitur elementum posuere pretium. Quisque nibh dolor, dignissim ac dignissim ut, luctus ac urna. Aliquam aliquet non massa quis tincidunt.</a:t>
            </a:r>
            <a:endParaRPr/>
          </a:p>
        </p:txBody>
      </p:sp>
      <p:sp>
        <p:nvSpPr>
          <p:cNvPr id="26" name="Shape 282">
            <a:extLst>
              <a:ext uri="{FF2B5EF4-FFF2-40B4-BE49-F238E27FC236}">
                <a16:creationId xmlns:a16="http://schemas.microsoft.com/office/drawing/2014/main" id="{8902CC78-1E24-4C90-AF0F-6E9531CF0242}"/>
              </a:ext>
            </a:extLst>
          </p:cNvPr>
          <p:cNvSpPr txBox="1"/>
          <p:nvPr userDrawn="1"/>
        </p:nvSpPr>
        <p:spPr>
          <a:xfrm>
            <a:off x="7069467" y="3355705"/>
            <a:ext cx="2952750" cy="11922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600"/>
              <a:buFont typeface="Calibri"/>
              <a:buNone/>
            </a:pPr>
            <a:r>
              <a:rPr lang="en-US" sz="1600" b="1">
                <a:solidFill>
                  <a:srgbClr val="A6A6A6"/>
                </a:solidFill>
                <a:latin typeface="Calibri"/>
                <a:ea typeface="Calibri"/>
                <a:cs typeface="Calibri"/>
                <a:sym typeface="Calibri"/>
              </a:rPr>
              <a:t>Lorem Ipsum</a:t>
            </a:r>
            <a:br>
              <a:rPr lang="en-US" sz="1600" b="1" i="0" u="none">
                <a:solidFill>
                  <a:srgbClr val="A6A6A6"/>
                </a:solidFill>
                <a:latin typeface="Calibri"/>
                <a:ea typeface="Calibri"/>
                <a:cs typeface="Calibri"/>
                <a:sym typeface="Calibri"/>
              </a:rPr>
            </a:br>
            <a:r>
              <a:rPr lang="en-US" sz="1000" b="0" i="0" u="none">
                <a:solidFill>
                  <a:srgbClr val="A6A6A6"/>
                </a:solidFill>
                <a:latin typeface="Calibri"/>
                <a:ea typeface="Calibri"/>
                <a:cs typeface="Calibri"/>
                <a:sym typeface="Calibri"/>
              </a:rPr>
              <a:t>Lorem ipsum dolor sit amet, consectetur adipiscing elit. Curabitur elementum posuere pretium. Quisque nibh dolor, dignissim ac dignissim ut, luctus ac urna. Aliquam aliquet non massa quis tincidunt.</a:t>
            </a:r>
            <a:endParaRPr/>
          </a:p>
        </p:txBody>
      </p:sp>
      <p:sp>
        <p:nvSpPr>
          <p:cNvPr id="27" name="Shape 283">
            <a:extLst>
              <a:ext uri="{FF2B5EF4-FFF2-40B4-BE49-F238E27FC236}">
                <a16:creationId xmlns:a16="http://schemas.microsoft.com/office/drawing/2014/main" id="{FC423FB5-2753-4A4B-8E32-68E2241BF1DA}"/>
              </a:ext>
            </a:extLst>
          </p:cNvPr>
          <p:cNvSpPr txBox="1"/>
          <p:nvPr userDrawn="1"/>
        </p:nvSpPr>
        <p:spPr>
          <a:xfrm>
            <a:off x="7069467" y="4859068"/>
            <a:ext cx="2952750" cy="11906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600"/>
              <a:buFont typeface="Calibri"/>
              <a:buNone/>
            </a:pPr>
            <a:r>
              <a:rPr lang="en-US" sz="1600" b="1">
                <a:solidFill>
                  <a:srgbClr val="A6A6A6"/>
                </a:solidFill>
                <a:latin typeface="Calibri"/>
                <a:ea typeface="Calibri"/>
                <a:cs typeface="Calibri"/>
                <a:sym typeface="Calibri"/>
              </a:rPr>
              <a:t>Lorem Ipsum</a:t>
            </a:r>
            <a:br>
              <a:rPr lang="en-US" sz="1600" b="1" i="0" u="none">
                <a:solidFill>
                  <a:srgbClr val="A6A6A6"/>
                </a:solidFill>
                <a:latin typeface="Calibri"/>
                <a:ea typeface="Calibri"/>
                <a:cs typeface="Calibri"/>
                <a:sym typeface="Calibri"/>
              </a:rPr>
            </a:br>
            <a:r>
              <a:rPr lang="en-US" sz="1000" b="0" i="0" u="none">
                <a:solidFill>
                  <a:srgbClr val="A6A6A6"/>
                </a:solidFill>
                <a:latin typeface="Calibri"/>
                <a:ea typeface="Calibri"/>
                <a:cs typeface="Calibri"/>
                <a:sym typeface="Calibri"/>
              </a:rPr>
              <a:t>Lorem ipsum dolor sit amet, consectetur adipiscing elit. Curabitur elementum posuere pretium. Quisque nibh dolor, dignissim ac dignissim ut, luctus ac urna. Aliquam aliquet non massa quis tincidunt.</a:t>
            </a:r>
            <a:endParaRPr/>
          </a:p>
        </p:txBody>
      </p:sp>
    </p:spTree>
    <p:extLst>
      <p:ext uri="{BB962C8B-B14F-4D97-AF65-F5344CB8AC3E}">
        <p14:creationId xmlns:p14="http://schemas.microsoft.com/office/powerpoint/2010/main" val="756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Shape 402">
            <a:extLst>
              <a:ext uri="{FF2B5EF4-FFF2-40B4-BE49-F238E27FC236}">
                <a16:creationId xmlns:a16="http://schemas.microsoft.com/office/drawing/2014/main" id="{2932DB0C-7A10-4311-8592-14AE9149DAA8}"/>
              </a:ext>
            </a:extLst>
          </p:cNvPr>
          <p:cNvSpPr txBox="1">
            <a:spLocks noGrp="1"/>
          </p:cNvSpPr>
          <p:nvPr>
            <p:ph type="body" idx="1"/>
          </p:nvPr>
        </p:nvSpPr>
        <p:spPr>
          <a:xfrm>
            <a:off x="2770098" y="2400808"/>
            <a:ext cx="3024187" cy="10572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000"/>
              <a:buFont typeface="Arial"/>
              <a:buNone/>
            </a:pPr>
            <a:r>
              <a:rPr lang="en-US" sz="1000" b="0" i="0" u="none" dirty="0">
                <a:solidFill>
                  <a:srgbClr val="A6A6A6"/>
                </a:solidFill>
                <a:latin typeface="Calibri"/>
                <a:ea typeface="Calibri"/>
                <a:cs typeface="Calibri"/>
                <a:sym typeface="Calibri"/>
              </a:rPr>
              <a:t>Lorem ipsum dolor sit </a:t>
            </a:r>
            <a:r>
              <a:rPr lang="en-US" sz="1000" b="0" i="0" u="none" dirty="0" err="1">
                <a:solidFill>
                  <a:srgbClr val="A6A6A6"/>
                </a:solidFill>
                <a:latin typeface="Calibri"/>
                <a:ea typeface="Calibri"/>
                <a:cs typeface="Calibri"/>
                <a:sym typeface="Calibri"/>
              </a:rPr>
              <a:t>amet</a:t>
            </a:r>
            <a:r>
              <a:rPr lang="en-US" sz="1000" b="0" i="0" u="none" dirty="0">
                <a:solidFill>
                  <a:srgbClr val="A6A6A6"/>
                </a:solidFill>
                <a:latin typeface="Calibri"/>
                <a:ea typeface="Calibri"/>
                <a:cs typeface="Calibri"/>
                <a:sym typeface="Calibri"/>
              </a:rPr>
              <a:t>, </a:t>
            </a:r>
            <a:r>
              <a:rPr lang="en-US" sz="1000" b="1" i="0" u="none" dirty="0" err="1">
                <a:solidFill>
                  <a:srgbClr val="7F7F7F"/>
                </a:solidFill>
                <a:latin typeface="Calibri"/>
                <a:ea typeface="Calibri"/>
                <a:cs typeface="Calibri"/>
                <a:sym typeface="Calibri"/>
              </a:rPr>
              <a:t>consectetur</a:t>
            </a:r>
            <a:r>
              <a:rPr lang="en-US" sz="1000" b="1" i="0" u="none" dirty="0">
                <a:solidFill>
                  <a:srgbClr val="7F7F7F"/>
                </a:solidFill>
                <a:latin typeface="Calibri"/>
                <a:ea typeface="Calibri"/>
                <a:cs typeface="Calibri"/>
                <a:sym typeface="Calibri"/>
              </a:rPr>
              <a:t> </a:t>
            </a:r>
            <a:r>
              <a:rPr lang="en-US" sz="1000" b="1" i="0" u="none" dirty="0" err="1">
                <a:solidFill>
                  <a:srgbClr val="7F7F7F"/>
                </a:solidFill>
                <a:latin typeface="Calibri"/>
                <a:ea typeface="Calibri"/>
                <a:cs typeface="Calibri"/>
                <a:sym typeface="Calibri"/>
              </a:rPr>
              <a:t>adipiscing</a:t>
            </a:r>
            <a:r>
              <a:rPr lang="en-US" sz="1000" b="1" i="0" u="none" dirty="0">
                <a:solidFill>
                  <a:srgbClr val="7F7F7F"/>
                </a:solidFill>
                <a:latin typeface="Calibri"/>
                <a:ea typeface="Calibri"/>
                <a:cs typeface="Calibri"/>
                <a:sym typeface="Calibri"/>
              </a:rPr>
              <a:t> </a:t>
            </a:r>
            <a:r>
              <a:rPr lang="en-US" sz="1000" b="1" i="0" u="none" dirty="0" err="1">
                <a:solidFill>
                  <a:srgbClr val="7F7F7F"/>
                </a:solidFill>
                <a:latin typeface="Calibri"/>
                <a:ea typeface="Calibri"/>
                <a:cs typeface="Calibri"/>
                <a:sym typeface="Calibri"/>
              </a:rPr>
              <a:t>elit</a:t>
            </a:r>
            <a:r>
              <a:rPr lang="en-US" sz="1000" b="1" i="0" u="none" dirty="0">
                <a:solidFill>
                  <a:srgbClr val="7F7F7F"/>
                </a:solidFill>
                <a:latin typeface="Calibri"/>
                <a:ea typeface="Calibri"/>
                <a:cs typeface="Calibri"/>
                <a:sym typeface="Calibri"/>
              </a:rPr>
              <a:t>. </a:t>
            </a:r>
            <a:endParaRPr sz="1000" b="1" i="0" u="none" dirty="0">
              <a:solidFill>
                <a:srgbClr val="7F7F7F"/>
              </a:solidFill>
              <a:latin typeface="Calibri"/>
              <a:ea typeface="Calibri"/>
              <a:cs typeface="Calibri"/>
              <a:sym typeface="Calibri"/>
            </a:endParaRPr>
          </a:p>
          <a:p>
            <a:pPr marL="0" marR="0" lvl="0" indent="0" algn="l" rtl="0">
              <a:lnSpc>
                <a:spcPct val="100000"/>
              </a:lnSpc>
              <a:spcBef>
                <a:spcPts val="200"/>
              </a:spcBef>
              <a:spcAft>
                <a:spcPts val="0"/>
              </a:spcAft>
              <a:buClr>
                <a:srgbClr val="A6A6A6"/>
              </a:buClr>
              <a:buSzPts val="1000"/>
              <a:buFont typeface="Arial"/>
              <a:buNone/>
            </a:pPr>
            <a:br>
              <a:rPr lang="en-US" sz="1000" b="0" i="0" u="none" dirty="0">
                <a:solidFill>
                  <a:srgbClr val="A6A6A6"/>
                </a:solidFill>
                <a:latin typeface="Calibri"/>
                <a:ea typeface="Calibri"/>
                <a:cs typeface="Calibri"/>
                <a:sym typeface="Calibri"/>
              </a:rPr>
            </a:br>
            <a:r>
              <a:rPr lang="en-US" sz="1000" b="0" i="0" u="none" dirty="0" err="1">
                <a:solidFill>
                  <a:srgbClr val="A6A6A6"/>
                </a:solidFill>
                <a:latin typeface="Calibri"/>
                <a:ea typeface="Calibri"/>
                <a:cs typeface="Calibri"/>
                <a:sym typeface="Calibri"/>
              </a:rPr>
              <a:t>Curabitur</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elementum</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posuere</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pretium</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Quisque</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nibh</a:t>
            </a:r>
            <a:r>
              <a:rPr lang="en-US" sz="1000" b="0" i="0" u="none" dirty="0">
                <a:solidFill>
                  <a:srgbClr val="A6A6A6"/>
                </a:solidFill>
                <a:latin typeface="Calibri"/>
                <a:ea typeface="Calibri"/>
                <a:cs typeface="Calibri"/>
                <a:sym typeface="Calibri"/>
              </a:rPr>
              <a:t> dolor, </a:t>
            </a:r>
            <a:r>
              <a:rPr lang="en-US" sz="1000" b="0" i="0" u="none" dirty="0" err="1">
                <a:solidFill>
                  <a:srgbClr val="A6A6A6"/>
                </a:solidFill>
                <a:latin typeface="Calibri"/>
                <a:ea typeface="Calibri"/>
                <a:cs typeface="Calibri"/>
                <a:sym typeface="Calibri"/>
              </a:rPr>
              <a:t>dignissim</a:t>
            </a:r>
            <a:r>
              <a:rPr lang="en-US" sz="1000" b="0" i="0" u="none" dirty="0">
                <a:solidFill>
                  <a:srgbClr val="A6A6A6"/>
                </a:solidFill>
                <a:latin typeface="Calibri"/>
                <a:ea typeface="Calibri"/>
                <a:cs typeface="Calibri"/>
                <a:sym typeface="Calibri"/>
              </a:rPr>
              <a:t> ac </a:t>
            </a:r>
            <a:r>
              <a:rPr lang="en-US" sz="1000" b="0" i="0" u="none" dirty="0" err="1">
                <a:solidFill>
                  <a:srgbClr val="A6A6A6"/>
                </a:solidFill>
                <a:latin typeface="Calibri"/>
                <a:ea typeface="Calibri"/>
                <a:cs typeface="Calibri"/>
                <a:sym typeface="Calibri"/>
              </a:rPr>
              <a:t>dignissim</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ut</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luctus</a:t>
            </a:r>
            <a:r>
              <a:rPr lang="en-US" sz="1000" b="0" i="0" u="none" dirty="0">
                <a:solidFill>
                  <a:srgbClr val="A6A6A6"/>
                </a:solidFill>
                <a:latin typeface="Calibri"/>
                <a:ea typeface="Calibri"/>
                <a:cs typeface="Calibri"/>
                <a:sym typeface="Calibri"/>
              </a:rPr>
              <a:t> ac </a:t>
            </a:r>
            <a:r>
              <a:rPr lang="en-US" sz="1000" b="0" i="0" u="none" dirty="0" err="1">
                <a:solidFill>
                  <a:srgbClr val="A6A6A6"/>
                </a:solidFill>
                <a:latin typeface="Calibri"/>
                <a:ea typeface="Calibri"/>
                <a:cs typeface="Calibri"/>
                <a:sym typeface="Calibri"/>
              </a:rPr>
              <a:t>urna</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Aliquam</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aliquet</a:t>
            </a:r>
            <a:r>
              <a:rPr lang="en-US" sz="1000" b="0" i="0" u="none" dirty="0">
                <a:solidFill>
                  <a:srgbClr val="A6A6A6"/>
                </a:solidFill>
                <a:latin typeface="Calibri"/>
                <a:ea typeface="Calibri"/>
                <a:cs typeface="Calibri"/>
                <a:sym typeface="Calibri"/>
              </a:rPr>
              <a:t> non </a:t>
            </a:r>
            <a:r>
              <a:rPr lang="en-US" sz="1000" b="0" i="0" u="none" dirty="0" err="1">
                <a:solidFill>
                  <a:srgbClr val="A6A6A6"/>
                </a:solidFill>
                <a:latin typeface="Calibri"/>
                <a:ea typeface="Calibri"/>
                <a:cs typeface="Calibri"/>
                <a:sym typeface="Calibri"/>
              </a:rPr>
              <a:t>massa</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quis</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tincidunt</a:t>
            </a:r>
            <a:r>
              <a:rPr lang="en-US" sz="1000" b="0" i="0" u="none" dirty="0">
                <a:solidFill>
                  <a:srgbClr val="A6A6A6"/>
                </a:solidFill>
                <a:latin typeface="Calibri"/>
                <a:ea typeface="Calibri"/>
                <a:cs typeface="Calibri"/>
                <a:sym typeface="Calibri"/>
              </a:rPr>
              <a:t>.</a:t>
            </a:r>
            <a:endParaRPr dirty="0"/>
          </a:p>
        </p:txBody>
      </p:sp>
      <p:sp>
        <p:nvSpPr>
          <p:cNvPr id="5" name="Shape 405">
            <a:extLst>
              <a:ext uri="{FF2B5EF4-FFF2-40B4-BE49-F238E27FC236}">
                <a16:creationId xmlns:a16="http://schemas.microsoft.com/office/drawing/2014/main" id="{05BB0991-7CFC-4373-91EC-C56BE3832BA0}"/>
              </a:ext>
            </a:extLst>
          </p:cNvPr>
          <p:cNvSpPr txBox="1"/>
          <p:nvPr userDrawn="1"/>
        </p:nvSpPr>
        <p:spPr>
          <a:xfrm>
            <a:off x="2770098" y="4486783"/>
            <a:ext cx="3024187" cy="10572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000"/>
              <a:buFont typeface="Calibri"/>
              <a:buNone/>
            </a:pPr>
            <a:r>
              <a:rPr lang="en-US" sz="1000" b="0" i="0" u="none">
                <a:solidFill>
                  <a:srgbClr val="A6A6A6"/>
                </a:solidFill>
                <a:latin typeface="Calibri"/>
                <a:ea typeface="Calibri"/>
                <a:cs typeface="Calibri"/>
                <a:sym typeface="Calibri"/>
              </a:rPr>
              <a:t>Lorem ipsum dolor sit amet, </a:t>
            </a:r>
            <a:r>
              <a:rPr lang="en-US" sz="1000" b="1" i="0" u="none">
                <a:solidFill>
                  <a:srgbClr val="7F7F7F"/>
                </a:solidFill>
                <a:latin typeface="Calibri"/>
                <a:ea typeface="Calibri"/>
                <a:cs typeface="Calibri"/>
                <a:sym typeface="Calibri"/>
              </a:rPr>
              <a:t>consectetur adipiscing elit. </a:t>
            </a:r>
            <a:endParaRPr/>
          </a:p>
          <a:p>
            <a:pPr marL="0" marR="0" lvl="0" indent="0" algn="l" rtl="0">
              <a:lnSpc>
                <a:spcPct val="100000"/>
              </a:lnSpc>
              <a:spcBef>
                <a:spcPts val="200"/>
              </a:spcBef>
              <a:spcAft>
                <a:spcPts val="0"/>
              </a:spcAft>
              <a:buClr>
                <a:srgbClr val="A6A6A6"/>
              </a:buClr>
              <a:buSzPts val="1000"/>
              <a:buFont typeface="Calibri"/>
              <a:buNone/>
            </a:pPr>
            <a:br>
              <a:rPr lang="en-US" sz="1000" b="0" i="0" u="none">
                <a:solidFill>
                  <a:srgbClr val="A6A6A6"/>
                </a:solidFill>
                <a:latin typeface="Calibri"/>
                <a:ea typeface="Calibri"/>
                <a:cs typeface="Calibri"/>
                <a:sym typeface="Calibri"/>
              </a:rPr>
            </a:br>
            <a:r>
              <a:rPr lang="en-US" sz="1000" b="0" i="0" u="none">
                <a:solidFill>
                  <a:srgbClr val="A6A6A6"/>
                </a:solidFill>
                <a:latin typeface="Calibri"/>
                <a:ea typeface="Calibri"/>
                <a:cs typeface="Calibri"/>
                <a:sym typeface="Calibri"/>
              </a:rPr>
              <a:t>Curabitur elementum posuere pretium. Quisque nibh dolor, dignissim ac dignissim ut, luctus ac urna. Aliquam aliquet non massa quis tincidunt.</a:t>
            </a:r>
            <a:endParaRPr/>
          </a:p>
        </p:txBody>
      </p:sp>
      <p:sp>
        <p:nvSpPr>
          <p:cNvPr id="6" name="Shape 406">
            <a:extLst>
              <a:ext uri="{FF2B5EF4-FFF2-40B4-BE49-F238E27FC236}">
                <a16:creationId xmlns:a16="http://schemas.microsoft.com/office/drawing/2014/main" id="{3696904A-1EF5-4A9E-B931-1CD18ECC9404}"/>
              </a:ext>
            </a:extLst>
          </p:cNvPr>
          <p:cNvSpPr txBox="1"/>
          <p:nvPr userDrawn="1"/>
        </p:nvSpPr>
        <p:spPr>
          <a:xfrm>
            <a:off x="2757398" y="3932746"/>
            <a:ext cx="2884487" cy="7112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959595"/>
              </a:buClr>
              <a:buSzPts val="2800"/>
              <a:buFont typeface="Source Sans Pro Light"/>
              <a:buNone/>
            </a:pPr>
            <a:r>
              <a:rPr lang="en-US" sz="2800">
                <a:solidFill>
                  <a:srgbClr val="959595"/>
                </a:solidFill>
                <a:latin typeface="Source Sans Pro Light"/>
                <a:ea typeface="Source Sans Pro Light"/>
                <a:cs typeface="Source Sans Pro Light"/>
                <a:sym typeface="Source Sans Pro Light"/>
              </a:rPr>
              <a:t>Lorem Ipsum</a:t>
            </a:r>
            <a:endParaRPr sz="2800">
              <a:solidFill>
                <a:srgbClr val="959595"/>
              </a:solidFill>
              <a:latin typeface="Source Sans Pro Light"/>
              <a:ea typeface="Source Sans Pro Light"/>
              <a:cs typeface="Source Sans Pro Light"/>
              <a:sym typeface="Source Sans Pro Light"/>
            </a:endParaRPr>
          </a:p>
        </p:txBody>
      </p:sp>
      <p:sp>
        <p:nvSpPr>
          <p:cNvPr id="7" name="Shape 407">
            <a:extLst>
              <a:ext uri="{FF2B5EF4-FFF2-40B4-BE49-F238E27FC236}">
                <a16:creationId xmlns:a16="http://schemas.microsoft.com/office/drawing/2014/main" id="{CA339613-A60F-4198-B687-0A045DC66ECD}"/>
              </a:ext>
            </a:extLst>
          </p:cNvPr>
          <p:cNvSpPr txBox="1"/>
          <p:nvPr userDrawn="1"/>
        </p:nvSpPr>
        <p:spPr>
          <a:xfrm>
            <a:off x="6945223" y="2400808"/>
            <a:ext cx="3024187" cy="10572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000"/>
              <a:buFont typeface="Calibri"/>
              <a:buNone/>
            </a:pPr>
            <a:r>
              <a:rPr lang="en-US" sz="1000" b="0" i="0" u="none" dirty="0">
                <a:solidFill>
                  <a:srgbClr val="A6A6A6"/>
                </a:solidFill>
                <a:latin typeface="Calibri"/>
                <a:ea typeface="Calibri"/>
                <a:cs typeface="Calibri"/>
                <a:sym typeface="Calibri"/>
              </a:rPr>
              <a:t>Lorem ipsum dolor sit </a:t>
            </a:r>
            <a:r>
              <a:rPr lang="en-US" sz="1000" b="0" i="0" u="none" dirty="0" err="1">
                <a:solidFill>
                  <a:srgbClr val="A6A6A6"/>
                </a:solidFill>
                <a:latin typeface="Calibri"/>
                <a:ea typeface="Calibri"/>
                <a:cs typeface="Calibri"/>
                <a:sym typeface="Calibri"/>
              </a:rPr>
              <a:t>amet</a:t>
            </a:r>
            <a:r>
              <a:rPr lang="en-US" sz="1000" b="0" i="0" u="none" dirty="0">
                <a:solidFill>
                  <a:srgbClr val="A6A6A6"/>
                </a:solidFill>
                <a:latin typeface="Calibri"/>
                <a:ea typeface="Calibri"/>
                <a:cs typeface="Calibri"/>
                <a:sym typeface="Calibri"/>
              </a:rPr>
              <a:t>, </a:t>
            </a:r>
            <a:r>
              <a:rPr lang="en-US" sz="1000" b="1" i="0" u="none" dirty="0" err="1">
                <a:solidFill>
                  <a:srgbClr val="7F7F7F"/>
                </a:solidFill>
                <a:latin typeface="Calibri"/>
                <a:ea typeface="Calibri"/>
                <a:cs typeface="Calibri"/>
                <a:sym typeface="Calibri"/>
              </a:rPr>
              <a:t>consectetur</a:t>
            </a:r>
            <a:r>
              <a:rPr lang="en-US" sz="1000" b="1" i="0" u="none" dirty="0">
                <a:solidFill>
                  <a:srgbClr val="7F7F7F"/>
                </a:solidFill>
                <a:latin typeface="Calibri"/>
                <a:ea typeface="Calibri"/>
                <a:cs typeface="Calibri"/>
                <a:sym typeface="Calibri"/>
              </a:rPr>
              <a:t> </a:t>
            </a:r>
            <a:r>
              <a:rPr lang="en-US" sz="1000" b="1" i="0" u="none" dirty="0" err="1">
                <a:solidFill>
                  <a:srgbClr val="7F7F7F"/>
                </a:solidFill>
                <a:latin typeface="Calibri"/>
                <a:ea typeface="Calibri"/>
                <a:cs typeface="Calibri"/>
                <a:sym typeface="Calibri"/>
              </a:rPr>
              <a:t>adipiscing</a:t>
            </a:r>
            <a:r>
              <a:rPr lang="en-US" sz="1000" b="1" i="0" u="none" dirty="0">
                <a:solidFill>
                  <a:srgbClr val="7F7F7F"/>
                </a:solidFill>
                <a:latin typeface="Calibri"/>
                <a:ea typeface="Calibri"/>
                <a:cs typeface="Calibri"/>
                <a:sym typeface="Calibri"/>
              </a:rPr>
              <a:t> </a:t>
            </a:r>
            <a:r>
              <a:rPr lang="en-US" sz="1000" b="1" i="0" u="none" dirty="0" err="1">
                <a:solidFill>
                  <a:srgbClr val="7F7F7F"/>
                </a:solidFill>
                <a:latin typeface="Calibri"/>
                <a:ea typeface="Calibri"/>
                <a:cs typeface="Calibri"/>
                <a:sym typeface="Calibri"/>
              </a:rPr>
              <a:t>elit</a:t>
            </a:r>
            <a:r>
              <a:rPr lang="en-US" sz="1000" b="1" i="0" u="none" dirty="0">
                <a:solidFill>
                  <a:srgbClr val="7F7F7F"/>
                </a:solidFill>
                <a:latin typeface="Calibri"/>
                <a:ea typeface="Calibri"/>
                <a:cs typeface="Calibri"/>
                <a:sym typeface="Calibri"/>
              </a:rPr>
              <a:t>. </a:t>
            </a:r>
            <a:endParaRPr dirty="0"/>
          </a:p>
          <a:p>
            <a:pPr marL="0" marR="0" lvl="0" indent="0" algn="l" rtl="0">
              <a:lnSpc>
                <a:spcPct val="100000"/>
              </a:lnSpc>
              <a:spcBef>
                <a:spcPts val="200"/>
              </a:spcBef>
              <a:spcAft>
                <a:spcPts val="0"/>
              </a:spcAft>
              <a:buClr>
                <a:srgbClr val="A6A6A6"/>
              </a:buClr>
              <a:buSzPts val="1000"/>
              <a:buFont typeface="Calibri"/>
              <a:buNone/>
            </a:pPr>
            <a:br>
              <a:rPr lang="en-US" sz="1000" b="0" i="0" u="none" dirty="0">
                <a:solidFill>
                  <a:srgbClr val="A6A6A6"/>
                </a:solidFill>
                <a:latin typeface="Calibri"/>
                <a:ea typeface="Calibri"/>
                <a:cs typeface="Calibri"/>
                <a:sym typeface="Calibri"/>
              </a:rPr>
            </a:br>
            <a:r>
              <a:rPr lang="en-US" sz="1000" b="0" i="0" u="none" dirty="0" err="1">
                <a:solidFill>
                  <a:srgbClr val="A6A6A6"/>
                </a:solidFill>
                <a:latin typeface="Calibri"/>
                <a:ea typeface="Calibri"/>
                <a:cs typeface="Calibri"/>
                <a:sym typeface="Calibri"/>
              </a:rPr>
              <a:t>Curabitur</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elementum</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posuere</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pretium</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Quisque</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nibh</a:t>
            </a:r>
            <a:r>
              <a:rPr lang="en-US" sz="1000" b="0" i="0" u="none" dirty="0">
                <a:solidFill>
                  <a:srgbClr val="A6A6A6"/>
                </a:solidFill>
                <a:latin typeface="Calibri"/>
                <a:ea typeface="Calibri"/>
                <a:cs typeface="Calibri"/>
                <a:sym typeface="Calibri"/>
              </a:rPr>
              <a:t> dolor, </a:t>
            </a:r>
            <a:r>
              <a:rPr lang="en-US" sz="1000" b="0" i="0" u="none" dirty="0" err="1">
                <a:solidFill>
                  <a:srgbClr val="A6A6A6"/>
                </a:solidFill>
                <a:latin typeface="Calibri"/>
                <a:ea typeface="Calibri"/>
                <a:cs typeface="Calibri"/>
                <a:sym typeface="Calibri"/>
              </a:rPr>
              <a:t>dignissim</a:t>
            </a:r>
            <a:r>
              <a:rPr lang="en-US" sz="1000" b="0" i="0" u="none" dirty="0">
                <a:solidFill>
                  <a:srgbClr val="A6A6A6"/>
                </a:solidFill>
                <a:latin typeface="Calibri"/>
                <a:ea typeface="Calibri"/>
                <a:cs typeface="Calibri"/>
                <a:sym typeface="Calibri"/>
              </a:rPr>
              <a:t> ac </a:t>
            </a:r>
            <a:r>
              <a:rPr lang="en-US" sz="1000" b="0" i="0" u="none" dirty="0" err="1">
                <a:solidFill>
                  <a:srgbClr val="A6A6A6"/>
                </a:solidFill>
                <a:latin typeface="Calibri"/>
                <a:ea typeface="Calibri"/>
                <a:cs typeface="Calibri"/>
                <a:sym typeface="Calibri"/>
              </a:rPr>
              <a:t>dignissim</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ut</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luctus</a:t>
            </a:r>
            <a:r>
              <a:rPr lang="en-US" sz="1000" b="0" i="0" u="none" dirty="0">
                <a:solidFill>
                  <a:srgbClr val="A6A6A6"/>
                </a:solidFill>
                <a:latin typeface="Calibri"/>
                <a:ea typeface="Calibri"/>
                <a:cs typeface="Calibri"/>
                <a:sym typeface="Calibri"/>
              </a:rPr>
              <a:t> ac </a:t>
            </a:r>
            <a:r>
              <a:rPr lang="en-US" sz="1000" b="0" i="0" u="none" dirty="0" err="1">
                <a:solidFill>
                  <a:srgbClr val="A6A6A6"/>
                </a:solidFill>
                <a:latin typeface="Calibri"/>
                <a:ea typeface="Calibri"/>
                <a:cs typeface="Calibri"/>
                <a:sym typeface="Calibri"/>
              </a:rPr>
              <a:t>urna</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Aliquam</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aliquet</a:t>
            </a:r>
            <a:r>
              <a:rPr lang="en-US" sz="1000" b="0" i="0" u="none" dirty="0">
                <a:solidFill>
                  <a:srgbClr val="A6A6A6"/>
                </a:solidFill>
                <a:latin typeface="Calibri"/>
                <a:ea typeface="Calibri"/>
                <a:cs typeface="Calibri"/>
                <a:sym typeface="Calibri"/>
              </a:rPr>
              <a:t> non </a:t>
            </a:r>
            <a:r>
              <a:rPr lang="en-US" sz="1000" b="0" i="0" u="none" dirty="0" err="1">
                <a:solidFill>
                  <a:srgbClr val="A6A6A6"/>
                </a:solidFill>
                <a:latin typeface="Calibri"/>
                <a:ea typeface="Calibri"/>
                <a:cs typeface="Calibri"/>
                <a:sym typeface="Calibri"/>
              </a:rPr>
              <a:t>massa</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quis</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tincidunt</a:t>
            </a:r>
            <a:r>
              <a:rPr lang="en-US" sz="1000" b="0" i="0" u="none" dirty="0">
                <a:solidFill>
                  <a:srgbClr val="A6A6A6"/>
                </a:solidFill>
                <a:latin typeface="Calibri"/>
                <a:ea typeface="Calibri"/>
                <a:cs typeface="Calibri"/>
                <a:sym typeface="Calibri"/>
              </a:rPr>
              <a:t>.</a:t>
            </a:r>
            <a:endParaRPr dirty="0"/>
          </a:p>
        </p:txBody>
      </p:sp>
      <p:sp>
        <p:nvSpPr>
          <p:cNvPr id="8" name="Shape 409">
            <a:extLst>
              <a:ext uri="{FF2B5EF4-FFF2-40B4-BE49-F238E27FC236}">
                <a16:creationId xmlns:a16="http://schemas.microsoft.com/office/drawing/2014/main" id="{FA91160F-C0B8-43BD-B3BA-114B1AD5C6D6}"/>
              </a:ext>
            </a:extLst>
          </p:cNvPr>
          <p:cNvSpPr txBox="1"/>
          <p:nvPr userDrawn="1"/>
        </p:nvSpPr>
        <p:spPr>
          <a:xfrm>
            <a:off x="6945223" y="4486783"/>
            <a:ext cx="3024187" cy="10572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000"/>
              <a:buFont typeface="Calibri"/>
              <a:buNone/>
            </a:pPr>
            <a:r>
              <a:rPr lang="en-US" sz="1000" b="0" i="0" u="none">
                <a:solidFill>
                  <a:srgbClr val="A6A6A6"/>
                </a:solidFill>
                <a:latin typeface="Calibri"/>
                <a:ea typeface="Calibri"/>
                <a:cs typeface="Calibri"/>
                <a:sym typeface="Calibri"/>
              </a:rPr>
              <a:t>Lorem ipsum dolor sit amet, </a:t>
            </a:r>
            <a:r>
              <a:rPr lang="en-US" sz="1000" b="1" i="0" u="none">
                <a:solidFill>
                  <a:srgbClr val="7F7F7F"/>
                </a:solidFill>
                <a:latin typeface="Calibri"/>
                <a:ea typeface="Calibri"/>
                <a:cs typeface="Calibri"/>
                <a:sym typeface="Calibri"/>
              </a:rPr>
              <a:t>consectetur adipiscing elit. </a:t>
            </a:r>
            <a:endParaRPr/>
          </a:p>
          <a:p>
            <a:pPr marL="0" marR="0" lvl="0" indent="0" algn="l" rtl="0">
              <a:lnSpc>
                <a:spcPct val="100000"/>
              </a:lnSpc>
              <a:spcBef>
                <a:spcPts val="200"/>
              </a:spcBef>
              <a:spcAft>
                <a:spcPts val="0"/>
              </a:spcAft>
              <a:buClr>
                <a:srgbClr val="A6A6A6"/>
              </a:buClr>
              <a:buSzPts val="1000"/>
              <a:buFont typeface="Calibri"/>
              <a:buNone/>
            </a:pPr>
            <a:br>
              <a:rPr lang="en-US" sz="1000" b="0" i="0" u="none">
                <a:solidFill>
                  <a:srgbClr val="A6A6A6"/>
                </a:solidFill>
                <a:latin typeface="Calibri"/>
                <a:ea typeface="Calibri"/>
                <a:cs typeface="Calibri"/>
                <a:sym typeface="Calibri"/>
              </a:rPr>
            </a:br>
            <a:r>
              <a:rPr lang="en-US" sz="1000" b="0" i="0" u="none">
                <a:solidFill>
                  <a:srgbClr val="A6A6A6"/>
                </a:solidFill>
                <a:latin typeface="Calibri"/>
                <a:ea typeface="Calibri"/>
                <a:cs typeface="Calibri"/>
                <a:sym typeface="Calibri"/>
              </a:rPr>
              <a:t>Curabitur elementum posuere pretium. Quisque nibh dolor, dignissim ac dignissim ut, luctus ac urna. Aliquam aliquet non massa quis tincidunt.</a:t>
            </a:r>
            <a:endParaRPr/>
          </a:p>
        </p:txBody>
      </p:sp>
      <p:sp>
        <p:nvSpPr>
          <p:cNvPr id="9" name="Shape 410">
            <a:extLst>
              <a:ext uri="{FF2B5EF4-FFF2-40B4-BE49-F238E27FC236}">
                <a16:creationId xmlns:a16="http://schemas.microsoft.com/office/drawing/2014/main" id="{860FE28B-52EF-484B-9771-A47D127E4BAC}"/>
              </a:ext>
            </a:extLst>
          </p:cNvPr>
          <p:cNvSpPr txBox="1"/>
          <p:nvPr userDrawn="1"/>
        </p:nvSpPr>
        <p:spPr>
          <a:xfrm>
            <a:off x="6932523" y="3932746"/>
            <a:ext cx="2884487" cy="7112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959595"/>
              </a:buClr>
              <a:buSzPts val="2800"/>
              <a:buFont typeface="Source Sans Pro Light"/>
              <a:buNone/>
            </a:pPr>
            <a:r>
              <a:rPr lang="en-US" sz="2800">
                <a:solidFill>
                  <a:srgbClr val="959595"/>
                </a:solidFill>
                <a:latin typeface="Source Sans Pro Light"/>
                <a:ea typeface="Source Sans Pro Light"/>
                <a:cs typeface="Source Sans Pro Light"/>
                <a:sym typeface="Source Sans Pro Light"/>
              </a:rPr>
              <a:t>Lorem Ipsum</a:t>
            </a:r>
            <a:endParaRPr sz="2800">
              <a:solidFill>
                <a:srgbClr val="959595"/>
              </a:solidFill>
              <a:latin typeface="Source Sans Pro Light"/>
              <a:ea typeface="Source Sans Pro Light"/>
              <a:cs typeface="Source Sans Pro Light"/>
              <a:sym typeface="Source Sans Pro Light"/>
            </a:endParaRPr>
          </a:p>
        </p:txBody>
      </p:sp>
      <p:grpSp>
        <p:nvGrpSpPr>
          <p:cNvPr id="10" name="Group 9">
            <a:extLst>
              <a:ext uri="{FF2B5EF4-FFF2-40B4-BE49-F238E27FC236}">
                <a16:creationId xmlns:a16="http://schemas.microsoft.com/office/drawing/2014/main" id="{24A15879-D40E-4BF5-9F72-83EC86EB8F1C}"/>
              </a:ext>
            </a:extLst>
          </p:cNvPr>
          <p:cNvGrpSpPr/>
          <p:nvPr userDrawn="1"/>
        </p:nvGrpSpPr>
        <p:grpSpPr>
          <a:xfrm>
            <a:off x="2065248" y="2096008"/>
            <a:ext cx="633412" cy="633412"/>
            <a:chOff x="555625" y="2268537"/>
            <a:chExt cx="633412" cy="633412"/>
          </a:xfrm>
        </p:grpSpPr>
        <p:sp>
          <p:nvSpPr>
            <p:cNvPr id="11" name="Shape 404">
              <a:extLst>
                <a:ext uri="{FF2B5EF4-FFF2-40B4-BE49-F238E27FC236}">
                  <a16:creationId xmlns:a16="http://schemas.microsoft.com/office/drawing/2014/main" id="{11B2C3B1-110D-41F1-85BC-A27A399D2B45}"/>
                </a:ext>
              </a:extLst>
            </p:cNvPr>
            <p:cNvSpPr/>
            <p:nvPr/>
          </p:nvSpPr>
          <p:spPr>
            <a:xfrm>
              <a:off x="555625" y="2268537"/>
              <a:ext cx="633412" cy="633412"/>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 name="Shape 411">
              <a:extLst>
                <a:ext uri="{FF2B5EF4-FFF2-40B4-BE49-F238E27FC236}">
                  <a16:creationId xmlns:a16="http://schemas.microsoft.com/office/drawing/2014/main" id="{C248A289-B343-48B3-B196-2AE10049B710}"/>
                </a:ext>
              </a:extLst>
            </p:cNvPr>
            <p:cNvSpPr/>
            <p:nvPr/>
          </p:nvSpPr>
          <p:spPr>
            <a:xfrm>
              <a:off x="736600" y="2446337"/>
              <a:ext cx="252412" cy="261937"/>
            </a:xfrm>
            <a:custGeom>
              <a:avLst/>
              <a:gdLst/>
              <a:ahLst/>
              <a:cxnLst/>
              <a:rect l="0" t="0" r="0" b="0"/>
              <a:pathLst>
                <a:path w="274" h="284" extrusionOk="0">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3" name="Shape 412">
            <a:extLst>
              <a:ext uri="{FF2B5EF4-FFF2-40B4-BE49-F238E27FC236}">
                <a16:creationId xmlns:a16="http://schemas.microsoft.com/office/drawing/2014/main" id="{82F09C8C-E2D3-448B-8E6E-B9235BAC98B9}"/>
              </a:ext>
            </a:extLst>
          </p:cNvPr>
          <p:cNvGrpSpPr/>
          <p:nvPr userDrawn="1"/>
        </p:nvGrpSpPr>
        <p:grpSpPr>
          <a:xfrm>
            <a:off x="6240373" y="2096008"/>
            <a:ext cx="633412" cy="633412"/>
            <a:chOff x="0" y="0"/>
            <a:chExt cx="2147483646" cy="2147483646"/>
          </a:xfrm>
        </p:grpSpPr>
        <p:sp>
          <p:nvSpPr>
            <p:cNvPr id="14" name="Shape 413">
              <a:extLst>
                <a:ext uri="{FF2B5EF4-FFF2-40B4-BE49-F238E27FC236}">
                  <a16:creationId xmlns:a16="http://schemas.microsoft.com/office/drawing/2014/main" id="{070A6CD7-E6F9-43E2-BA57-20C77B7A8063}"/>
                </a:ext>
              </a:extLst>
            </p:cNvPr>
            <p:cNvSpPr/>
            <p:nvPr/>
          </p:nvSpPr>
          <p:spPr>
            <a:xfrm>
              <a:off x="0" y="0"/>
              <a:ext cx="2147483646" cy="2147483646"/>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 name="Shape 414">
              <a:extLst>
                <a:ext uri="{FF2B5EF4-FFF2-40B4-BE49-F238E27FC236}">
                  <a16:creationId xmlns:a16="http://schemas.microsoft.com/office/drawing/2014/main" id="{958390FE-0A68-4B0F-8FAB-6A49626951AB}"/>
                </a:ext>
              </a:extLst>
            </p:cNvPr>
            <p:cNvSpPr/>
            <p:nvPr/>
          </p:nvSpPr>
          <p:spPr>
            <a:xfrm>
              <a:off x="645121641" y="594798401"/>
              <a:ext cx="857352299" cy="889154232"/>
            </a:xfrm>
            <a:custGeom>
              <a:avLst/>
              <a:gdLst/>
              <a:ahLst/>
              <a:cxnLst/>
              <a:rect l="0" t="0" r="0" b="0"/>
              <a:pathLst>
                <a:path w="274" h="284" extrusionOk="0">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6" name="Shape 415">
            <a:extLst>
              <a:ext uri="{FF2B5EF4-FFF2-40B4-BE49-F238E27FC236}">
                <a16:creationId xmlns:a16="http://schemas.microsoft.com/office/drawing/2014/main" id="{42A80261-D762-4E36-8F89-C73EC5368947}"/>
              </a:ext>
            </a:extLst>
          </p:cNvPr>
          <p:cNvGrpSpPr/>
          <p:nvPr userDrawn="1"/>
        </p:nvGrpSpPr>
        <p:grpSpPr>
          <a:xfrm>
            <a:off x="6240373" y="4180396"/>
            <a:ext cx="633412" cy="635000"/>
            <a:chOff x="0" y="0"/>
            <a:chExt cx="2147483647" cy="2147483647"/>
          </a:xfrm>
        </p:grpSpPr>
        <p:sp>
          <p:nvSpPr>
            <p:cNvPr id="17" name="Shape 416">
              <a:extLst>
                <a:ext uri="{FF2B5EF4-FFF2-40B4-BE49-F238E27FC236}">
                  <a16:creationId xmlns:a16="http://schemas.microsoft.com/office/drawing/2014/main" id="{31F9B93E-95E9-4DE8-B628-512D2AD7E0FA}"/>
                </a:ext>
              </a:extLst>
            </p:cNvPr>
            <p:cNvSpPr/>
            <p:nvPr/>
          </p:nvSpPr>
          <p:spPr>
            <a:xfrm>
              <a:off x="0" y="0"/>
              <a:ext cx="2147483647" cy="2147483647"/>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 name="Shape 417">
              <a:extLst>
                <a:ext uri="{FF2B5EF4-FFF2-40B4-BE49-F238E27FC236}">
                  <a16:creationId xmlns:a16="http://schemas.microsoft.com/office/drawing/2014/main" id="{0D0EF512-F3E3-4133-B2E7-D91F140B3302}"/>
                </a:ext>
              </a:extLst>
            </p:cNvPr>
            <p:cNvSpPr/>
            <p:nvPr/>
          </p:nvSpPr>
          <p:spPr>
            <a:xfrm>
              <a:off x="645065660" y="594773833"/>
              <a:ext cx="857350530" cy="889152397"/>
            </a:xfrm>
            <a:custGeom>
              <a:avLst/>
              <a:gdLst/>
              <a:ahLst/>
              <a:cxnLst/>
              <a:rect l="0" t="0" r="0" b="0"/>
              <a:pathLst>
                <a:path w="274" h="284" extrusionOk="0">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9" name="Shape 418">
            <a:extLst>
              <a:ext uri="{FF2B5EF4-FFF2-40B4-BE49-F238E27FC236}">
                <a16:creationId xmlns:a16="http://schemas.microsoft.com/office/drawing/2014/main" id="{7AFBCE9C-25EF-42B8-9581-673FA79C9F66}"/>
              </a:ext>
            </a:extLst>
          </p:cNvPr>
          <p:cNvGrpSpPr/>
          <p:nvPr userDrawn="1"/>
        </p:nvGrpSpPr>
        <p:grpSpPr>
          <a:xfrm>
            <a:off x="2065248" y="4180396"/>
            <a:ext cx="633412" cy="635000"/>
            <a:chOff x="0" y="0"/>
            <a:chExt cx="2147483646" cy="2147483646"/>
          </a:xfrm>
        </p:grpSpPr>
        <p:sp>
          <p:nvSpPr>
            <p:cNvPr id="20" name="Shape 419">
              <a:extLst>
                <a:ext uri="{FF2B5EF4-FFF2-40B4-BE49-F238E27FC236}">
                  <a16:creationId xmlns:a16="http://schemas.microsoft.com/office/drawing/2014/main" id="{DE07ED46-DCA5-4767-B05B-933D5B740462}"/>
                </a:ext>
              </a:extLst>
            </p:cNvPr>
            <p:cNvSpPr/>
            <p:nvPr/>
          </p:nvSpPr>
          <p:spPr>
            <a:xfrm>
              <a:off x="0" y="0"/>
              <a:ext cx="2147483646" cy="2147483646"/>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 name="Shape 420">
              <a:extLst>
                <a:ext uri="{FF2B5EF4-FFF2-40B4-BE49-F238E27FC236}">
                  <a16:creationId xmlns:a16="http://schemas.microsoft.com/office/drawing/2014/main" id="{C55A9C89-53A2-4251-802F-9B86311607B8}"/>
                </a:ext>
              </a:extLst>
            </p:cNvPr>
            <p:cNvSpPr/>
            <p:nvPr/>
          </p:nvSpPr>
          <p:spPr>
            <a:xfrm>
              <a:off x="588906131" y="594797831"/>
              <a:ext cx="857352299" cy="889154232"/>
            </a:xfrm>
            <a:custGeom>
              <a:avLst/>
              <a:gdLst/>
              <a:ahLst/>
              <a:cxnLst/>
              <a:rect l="0" t="0" r="0" b="0"/>
              <a:pathLst>
                <a:path w="274" h="284" extrusionOk="0">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sp>
        <p:nvSpPr>
          <p:cNvPr id="22" name="Shape 403">
            <a:extLst>
              <a:ext uri="{FF2B5EF4-FFF2-40B4-BE49-F238E27FC236}">
                <a16:creationId xmlns:a16="http://schemas.microsoft.com/office/drawing/2014/main" id="{9D92FAFB-8CF1-4F61-87DC-57625BD5C8CC}"/>
              </a:ext>
            </a:extLst>
          </p:cNvPr>
          <p:cNvSpPr txBox="1"/>
          <p:nvPr userDrawn="1"/>
        </p:nvSpPr>
        <p:spPr>
          <a:xfrm>
            <a:off x="2757398" y="1848358"/>
            <a:ext cx="2884487" cy="7096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959595"/>
              </a:buClr>
              <a:buSzPts val="2800"/>
              <a:buFont typeface="Source Sans Pro Light"/>
              <a:buNone/>
            </a:pPr>
            <a:r>
              <a:rPr lang="en-US" sz="2800" b="0" i="0" u="none" strike="noStrike" cap="none" dirty="0">
                <a:solidFill>
                  <a:srgbClr val="959595"/>
                </a:solidFill>
                <a:latin typeface="Source Sans Pro Light"/>
                <a:ea typeface="Source Sans Pro Light"/>
                <a:cs typeface="Source Sans Pro Light"/>
                <a:sym typeface="Source Sans Pro Light"/>
              </a:rPr>
              <a:t>Lorem</a:t>
            </a:r>
            <a:r>
              <a:rPr lang="en-US" sz="2800" dirty="0">
                <a:solidFill>
                  <a:srgbClr val="959595"/>
                </a:solidFill>
                <a:latin typeface="Source Sans Pro Light"/>
                <a:ea typeface="Source Sans Pro Light"/>
                <a:cs typeface="Source Sans Pro Light"/>
                <a:sym typeface="Source Sans Pro Light"/>
              </a:rPr>
              <a:t> Ipsum</a:t>
            </a:r>
            <a:endParaRPr dirty="0"/>
          </a:p>
        </p:txBody>
      </p:sp>
      <p:sp>
        <p:nvSpPr>
          <p:cNvPr id="23" name="Shape 408">
            <a:extLst>
              <a:ext uri="{FF2B5EF4-FFF2-40B4-BE49-F238E27FC236}">
                <a16:creationId xmlns:a16="http://schemas.microsoft.com/office/drawing/2014/main" id="{3B6FAAB9-4781-41EA-92F0-E08D65726E0D}"/>
              </a:ext>
            </a:extLst>
          </p:cNvPr>
          <p:cNvSpPr txBox="1"/>
          <p:nvPr userDrawn="1"/>
        </p:nvSpPr>
        <p:spPr>
          <a:xfrm>
            <a:off x="6932523" y="1848358"/>
            <a:ext cx="2884487" cy="709612"/>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959595"/>
              </a:buClr>
              <a:buSzPts val="2800"/>
              <a:buFont typeface="Source Sans Pro Light"/>
              <a:buNone/>
            </a:pPr>
            <a:r>
              <a:rPr lang="en-US" sz="2800">
                <a:solidFill>
                  <a:srgbClr val="959595"/>
                </a:solidFill>
                <a:latin typeface="Source Sans Pro Light"/>
                <a:ea typeface="Source Sans Pro Light"/>
                <a:cs typeface="Source Sans Pro Light"/>
                <a:sym typeface="Source Sans Pro Light"/>
              </a:rPr>
              <a:t>Lorem Ipsum</a:t>
            </a:r>
            <a:endParaRPr sz="2800">
              <a:solidFill>
                <a:srgbClr val="959595"/>
              </a:solidFill>
              <a:latin typeface="Source Sans Pro Light"/>
              <a:ea typeface="Source Sans Pro Light"/>
              <a:cs typeface="Source Sans Pro Light"/>
              <a:sym typeface="Source Sans Pro Light"/>
            </a:endParaRPr>
          </a:p>
        </p:txBody>
      </p:sp>
    </p:spTree>
    <p:extLst>
      <p:ext uri="{BB962C8B-B14F-4D97-AF65-F5344CB8AC3E}">
        <p14:creationId xmlns:p14="http://schemas.microsoft.com/office/powerpoint/2010/main" val="2503365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386E2-2B91-4F3A-A7B8-3D7F3F870DF5}"/>
              </a:ext>
            </a:extLst>
          </p:cNvPr>
          <p:cNvSpPr>
            <a:spLocks noGrp="1"/>
          </p:cNvSpPr>
          <p:nvPr>
            <p:ph type="title"/>
          </p:nvPr>
        </p:nvSpPr>
        <p:spPr>
          <a:xfrm>
            <a:off x="381000" y="158091"/>
            <a:ext cx="10515600" cy="1325563"/>
          </a:xfrm>
          <a:prstGeom prst="rect">
            <a:avLst/>
          </a:prstGeom>
          <a:noFill/>
          <a:ln>
            <a:noFill/>
          </a:ln>
        </p:spPr>
        <p:txBody>
          <a:bodyPr spcFirstLastPara="1" wrap="square" lIns="91425" tIns="45700" rIns="91425" bIns="45700" anchor="ctr" anchorCtr="0">
            <a:noAutofit/>
          </a:bodyPr>
          <a:lstStyle>
            <a:lvl1pPr>
              <a:defRPr lang="en-GB" sz="4000" b="0" i="0" u="none" strike="noStrike" cap="none">
                <a:solidFill>
                  <a:srgbClr val="70C1C8"/>
                </a:solidFill>
                <a:latin typeface="Arial"/>
                <a:ea typeface="Arial"/>
                <a:cs typeface="Arial"/>
                <a:sym typeface="Arial"/>
              </a:defRPr>
            </a:lvl1pPr>
          </a:lstStyle>
          <a:p>
            <a:pPr marL="228600" marR="0" lvl="0" indent="-228600">
              <a:lnSpc>
                <a:spcPct val="100000"/>
              </a:lnSpc>
              <a:spcBef>
                <a:spcPts val="0"/>
              </a:spcBef>
              <a:spcAft>
                <a:spcPts val="0"/>
              </a:spcAft>
              <a:buClr>
                <a:srgbClr val="5AAAE4"/>
              </a:buClr>
              <a:buSzPts val="4000"/>
              <a:buFont typeface="Arial" panose="020B0604020202020204" pitchFamily="34" charset="0"/>
            </a:pPr>
            <a:r>
              <a:rPr lang="en-US" dirty="0"/>
              <a:t>Click to edit Master title style</a:t>
            </a:r>
            <a:endParaRPr lang="en-GB" dirty="0"/>
          </a:p>
        </p:txBody>
      </p:sp>
      <p:sp>
        <p:nvSpPr>
          <p:cNvPr id="6" name="Text Placeholder 5">
            <a:extLst>
              <a:ext uri="{FF2B5EF4-FFF2-40B4-BE49-F238E27FC236}">
                <a16:creationId xmlns:a16="http://schemas.microsoft.com/office/drawing/2014/main" id="{7CC98B7B-EAE9-4F75-A16D-770F410BD15C}"/>
              </a:ext>
            </a:extLst>
          </p:cNvPr>
          <p:cNvSpPr>
            <a:spLocks noGrp="1"/>
          </p:cNvSpPr>
          <p:nvPr>
            <p:ph type="body" sz="quarter" idx="10" hasCustomPrompt="1"/>
          </p:nvPr>
        </p:nvSpPr>
        <p:spPr>
          <a:xfrm>
            <a:off x="475142" y="1212191"/>
            <a:ext cx="2190750" cy="542925"/>
          </a:xfrm>
          <a:prstGeom prst="rect">
            <a:avLst/>
          </a:prstGeom>
          <a:noFill/>
          <a:ln>
            <a:noFill/>
          </a:ln>
        </p:spPr>
        <p:txBody>
          <a:bodyPr spcFirstLastPara="1" wrap="square" lIns="91425" tIns="45700" rIns="91425" bIns="45700" anchor="ctr" anchorCtr="0">
            <a:noAutofit/>
          </a:bodyPr>
          <a:lstStyle>
            <a:lvl1pPr>
              <a:defRPr lang="en-US" sz="1700" b="0" i="0" u="none" strike="noStrike" cap="none" dirty="0">
                <a:solidFill>
                  <a:srgbClr val="A6A6A6"/>
                </a:solidFill>
                <a:latin typeface="Calibri"/>
                <a:ea typeface="Calibri"/>
                <a:cs typeface="Calibri"/>
                <a:sym typeface="Arial"/>
              </a:defRPr>
            </a:lvl1pPr>
          </a:lstStyle>
          <a:p>
            <a:pPr marL="0" marR="0" lvl="0" indent="0">
              <a:lnSpc>
                <a:spcPct val="100000"/>
              </a:lnSpc>
              <a:spcBef>
                <a:spcPts val="0"/>
              </a:spcBef>
              <a:spcAft>
                <a:spcPts val="0"/>
              </a:spcAft>
              <a:buClr>
                <a:srgbClr val="A6A6A6"/>
              </a:buClr>
              <a:buSzPts val="1700"/>
              <a:buFont typeface="Calibri"/>
              <a:buNone/>
            </a:pPr>
            <a:r>
              <a:rPr lang="en-US" dirty="0"/>
              <a:t>Subtitle </a:t>
            </a:r>
            <a:r>
              <a:rPr lang="en-US" dirty="0" err="1">
                <a:solidFill>
                  <a:srgbClr val="73C1C7"/>
                </a:solidFill>
              </a:rPr>
              <a:t>colours</a:t>
            </a:r>
            <a:endParaRPr lang="en-US" dirty="0">
              <a:solidFill>
                <a:srgbClr val="73C1C7"/>
              </a:solidFill>
            </a:endParaRPr>
          </a:p>
        </p:txBody>
      </p:sp>
    </p:spTree>
    <p:extLst>
      <p:ext uri="{BB962C8B-B14F-4D97-AF65-F5344CB8AC3E}">
        <p14:creationId xmlns:p14="http://schemas.microsoft.com/office/powerpoint/2010/main" val="29970848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3.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633300"/>
      </p:ext>
    </p:extLst>
  </p:cSld>
  <p:clrMap bg1="lt1" tx1="dk1" bg2="lt2" tx2="dk2" accent1="accent1" accent2="accent2" accent3="accent3" accent4="accent4" accent5="accent5" accent6="accent6" hlink="hlink" folHlink="folHlink"/>
  <p:sldLayoutIdLst>
    <p:sldLayoutId id="2147483824" r:id="rId1"/>
    <p:sldLayoutId id="2147483838" r:id="rId2"/>
    <p:sldLayoutId id="2147483837" r:id="rId3"/>
    <p:sldLayoutId id="2147483839" r:id="rId4"/>
    <p:sldLayoutId id="214748384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hape 200">
            <a:extLst>
              <a:ext uri="{FF2B5EF4-FFF2-40B4-BE49-F238E27FC236}">
                <a16:creationId xmlns:a16="http://schemas.microsoft.com/office/drawing/2014/main" id="{156CBF54-51AF-46B9-80FE-C73055010D62}"/>
              </a:ext>
            </a:extLst>
          </p:cNvPr>
          <p:cNvSpPr/>
          <p:nvPr userDrawn="1"/>
        </p:nvSpPr>
        <p:spPr>
          <a:xfrm>
            <a:off x="11418887" y="490537"/>
            <a:ext cx="327025" cy="393700"/>
          </a:xfrm>
          <a:prstGeom prst="flowChartOffpageConnector">
            <a:avLst/>
          </a:prstGeom>
          <a:solidFill>
            <a:srgbClr val="70C1C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100"/>
              <a:buFont typeface="Calibri"/>
              <a:buNone/>
            </a:pPr>
            <a:endParaRPr lang="en-US" sz="1400" b="0" i="0" u="none" strike="noStrike" cap="none" dirty="0">
              <a:solidFill>
                <a:srgbClr val="000000"/>
              </a:solidFill>
              <a:latin typeface="Arial"/>
              <a:ea typeface="Arial"/>
              <a:cs typeface="Arial"/>
              <a:sym typeface="Arial"/>
            </a:endParaRPr>
          </a:p>
        </p:txBody>
      </p:sp>
      <p:pic>
        <p:nvPicPr>
          <p:cNvPr id="11" name="Shape 206">
            <a:extLst>
              <a:ext uri="{FF2B5EF4-FFF2-40B4-BE49-F238E27FC236}">
                <a16:creationId xmlns:a16="http://schemas.microsoft.com/office/drawing/2014/main" id="{801044C5-C43F-446A-B30C-CB24D1F2F4B7}"/>
              </a:ext>
            </a:extLst>
          </p:cNvPr>
          <p:cNvPicPr preferRelativeResize="0"/>
          <p:nvPr userDrawn="1"/>
        </p:nvPicPr>
        <p:blipFill rotWithShape="1">
          <a:blip r:embed="rId6">
            <a:alphaModFix/>
          </a:blip>
          <a:srcRect/>
          <a:stretch/>
        </p:blipFill>
        <p:spPr>
          <a:xfrm>
            <a:off x="10813896" y="490520"/>
            <a:ext cx="550874" cy="393700"/>
          </a:xfrm>
          <a:prstGeom prst="rect">
            <a:avLst/>
          </a:prstGeom>
          <a:noFill/>
          <a:ln>
            <a:noFill/>
          </a:ln>
        </p:spPr>
      </p:pic>
    </p:spTree>
    <p:extLst>
      <p:ext uri="{BB962C8B-B14F-4D97-AF65-F5344CB8AC3E}">
        <p14:creationId xmlns:p14="http://schemas.microsoft.com/office/powerpoint/2010/main" val="371585912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6539996"/>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673332" y="2822277"/>
            <a:ext cx="10623665" cy="707886"/>
          </a:xfrm>
          <a:prstGeom prst="rect">
            <a:avLst/>
          </a:prstGeom>
        </p:spPr>
        <p:txBody>
          <a:bodyPr wrap="square">
            <a:spAutoFit/>
          </a:bodyPr>
          <a:lstStyle/>
          <a:p>
            <a:pPr algn="ctr"/>
            <a:r>
              <a:rPr lang="en-GB" sz="4000" dirty="0">
                <a:solidFill>
                  <a:srgbClr val="FF0000"/>
                </a:solidFill>
              </a:rPr>
              <a:t>Session 1 - Other issues</a:t>
            </a:r>
            <a:endParaRPr lang="it-IT" sz="4000" dirty="0">
              <a:solidFill>
                <a:srgbClr val="FF0000"/>
              </a:solidFill>
            </a:endParaRPr>
          </a:p>
        </p:txBody>
      </p:sp>
      <p:sp>
        <p:nvSpPr>
          <p:cNvPr id="9" name="Rectangle 1"/>
          <p:cNvSpPr>
            <a:spLocks noGrp="1"/>
          </p:cNvSpPr>
          <p:nvPr>
            <p:ph type="ctrTitle"/>
          </p:nvPr>
        </p:nvSpPr>
        <p:spPr>
          <a:xfrm>
            <a:off x="2120900" y="952151"/>
            <a:ext cx="7448550" cy="580638"/>
          </a:xfrm>
          <a:solidFill>
            <a:schemeClr val="accent1">
              <a:lumMod val="60000"/>
              <a:lumOff val="40000"/>
            </a:schemeClr>
          </a:solidFill>
        </p:spPr>
        <p:txBody>
          <a:bodyPr>
            <a:noAutofit/>
          </a:bodyPr>
          <a:lstStyle/>
          <a:p>
            <a:br>
              <a:rPr lang="it-IT" sz="4400" dirty="0">
                <a:solidFill>
                  <a:schemeClr val="bg1">
                    <a:lumMod val="50000"/>
                  </a:schemeClr>
                </a:solidFill>
                <a:latin typeface="Haettenschweiler" panose="020B0706040902060204" pitchFamily="34" charset="0"/>
                <a:cs typeface="72 Black" panose="020B0A04030603020204" pitchFamily="34" charset="0"/>
              </a:rPr>
            </a:br>
            <a:br>
              <a:rPr lang="it-IT" sz="4400" dirty="0">
                <a:solidFill>
                  <a:schemeClr val="bg1">
                    <a:lumMod val="50000"/>
                  </a:schemeClr>
                </a:solidFill>
                <a:latin typeface="Haettenschweiler" panose="020B0706040902060204" pitchFamily="34" charset="0"/>
                <a:cs typeface="72 Black" panose="020B0A04030603020204" pitchFamily="34" charset="0"/>
              </a:rPr>
            </a:br>
            <a:r>
              <a:rPr lang="it-IT" sz="4400" dirty="0">
                <a:solidFill>
                  <a:schemeClr val="bg1">
                    <a:lumMod val="50000"/>
                  </a:schemeClr>
                </a:solidFill>
                <a:latin typeface="Haettenschweiler" panose="020B0706040902060204" pitchFamily="34" charset="0"/>
                <a:cs typeface="72 Black" panose="020B0A04030603020204" pitchFamily="34" charset="0"/>
              </a:rPr>
              <a:t>VTL Task Force</a:t>
            </a:r>
            <a:endParaRPr lang="it-IT" sz="4400" i="1" dirty="0">
              <a:solidFill>
                <a:schemeClr val="bg1">
                  <a:lumMod val="50000"/>
                </a:schemeClr>
              </a:solidFill>
              <a:latin typeface="Haettenschweiler" panose="020B0706040902060204" pitchFamily="34" charset="0"/>
              <a:cs typeface="72 Black" panose="020B0A04030603020204" pitchFamily="34" charset="0"/>
            </a:endParaRPr>
          </a:p>
        </p:txBody>
      </p:sp>
      <p:pic>
        <p:nvPicPr>
          <p:cNvPr id="10" name="Picture 1"/>
          <p:cNvPicPr/>
          <p:nvPr/>
        </p:nvPicPr>
        <p:blipFill>
          <a:blip r:embed="rId3">
            <a:extLst>
              <a:ext uri="{28A0092B-C50C-407E-A947-70E740481C1C}">
                <a14:useLocalDpi xmlns:a14="http://schemas.microsoft.com/office/drawing/2010/main" val="0"/>
              </a:ext>
            </a:extLst>
          </a:blip>
          <a:srcRect/>
          <a:stretch>
            <a:fillRect/>
          </a:stretch>
        </p:blipFill>
        <p:spPr bwMode="auto">
          <a:xfrm>
            <a:off x="5002530" y="128489"/>
            <a:ext cx="1685290" cy="657860"/>
          </a:xfrm>
          <a:prstGeom prst="rect">
            <a:avLst/>
          </a:prstGeom>
          <a:noFill/>
          <a:ln>
            <a:noFill/>
          </a:ln>
        </p:spPr>
      </p:pic>
      <p:sp>
        <p:nvSpPr>
          <p:cNvPr id="7" name="Rettangolo 6"/>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Frankfurt 25-26 March 2025</a:t>
            </a:r>
            <a:endParaRPr lang="it-IT" dirty="0">
              <a:solidFill>
                <a:srgbClr val="0070C0"/>
              </a:solidFill>
            </a:endParaRPr>
          </a:p>
        </p:txBody>
      </p:sp>
    </p:spTree>
    <p:extLst>
      <p:ext uri="{BB962C8B-B14F-4D97-AF65-F5344CB8AC3E}">
        <p14:creationId xmlns:p14="http://schemas.microsoft.com/office/powerpoint/2010/main" val="3408428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7C7B56E1-7738-0DA8-B527-E4D3627347E0}"/>
              </a:ext>
            </a:extLst>
          </p:cNvPr>
          <p:cNvGraphicFramePr/>
          <p:nvPr>
            <p:extLst>
              <p:ext uri="{D42A27DB-BD31-4B8C-83A1-F6EECF244321}">
                <p14:modId xmlns:p14="http://schemas.microsoft.com/office/powerpoint/2010/main" val="2241317449"/>
              </p:ext>
            </p:extLst>
          </p:nvPr>
        </p:nvGraphicFramePr>
        <p:xfrm>
          <a:off x="1882603" y="1363590"/>
          <a:ext cx="7778633" cy="44368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ttangolo 2">
            <a:extLst>
              <a:ext uri="{FF2B5EF4-FFF2-40B4-BE49-F238E27FC236}">
                <a16:creationId xmlns:a16="http://schemas.microsoft.com/office/drawing/2014/main" id="{CF8A54FA-19DE-0243-E032-C4614EFEDF4C}"/>
              </a:ext>
            </a:extLst>
          </p:cNvPr>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Frankfurt 25-26 March 2025</a:t>
            </a:r>
            <a:endParaRPr lang="it-IT" dirty="0">
              <a:solidFill>
                <a:srgbClr val="0070C0"/>
              </a:solidFill>
            </a:endParaRPr>
          </a:p>
        </p:txBody>
      </p:sp>
      <p:sp>
        <p:nvSpPr>
          <p:cNvPr id="4" name="CasellaDiTesto 3">
            <a:extLst>
              <a:ext uri="{FF2B5EF4-FFF2-40B4-BE49-F238E27FC236}">
                <a16:creationId xmlns:a16="http://schemas.microsoft.com/office/drawing/2014/main" id="{68128B40-EE93-628C-0AB7-B2E2A60660F7}"/>
              </a:ext>
            </a:extLst>
          </p:cNvPr>
          <p:cNvSpPr txBox="1"/>
          <p:nvPr/>
        </p:nvSpPr>
        <p:spPr>
          <a:xfrm>
            <a:off x="11540067" y="6473412"/>
            <a:ext cx="319424" cy="236456"/>
          </a:xfrm>
          <a:prstGeom prst="rect">
            <a:avLst/>
          </a:prstGeom>
          <a:noFill/>
          <a:ln>
            <a:noFill/>
          </a:ln>
        </p:spPr>
        <p:txBody>
          <a:bodyPr spcFirstLastPara="1" wrap="square" lIns="91425" tIns="45700" rIns="91425" bIns="45700" rtlCol="0" anchor="t" anchorCtr="0">
            <a:noAutofit/>
          </a:bodyPr>
          <a:lstStyle/>
          <a:p>
            <a:pPr algn="ctr"/>
            <a:fld id="{B1CC2AB6-8239-48B8-A2E2-EB62212215BC}" type="slidenum">
              <a:rPr lang="it-IT" smtClean="0">
                <a:solidFill>
                  <a:srgbClr val="0070C0"/>
                </a:solidFill>
              </a:rPr>
              <a:pPr algn="ctr"/>
              <a:t>2</a:t>
            </a:fld>
            <a:endParaRPr lang="it-IT" dirty="0">
              <a:solidFill>
                <a:srgbClr val="0070C0"/>
              </a:solidFill>
            </a:endParaRPr>
          </a:p>
        </p:txBody>
      </p:sp>
    </p:spTree>
    <p:extLst>
      <p:ext uri="{BB962C8B-B14F-4D97-AF65-F5344CB8AC3E}">
        <p14:creationId xmlns:p14="http://schemas.microsoft.com/office/powerpoint/2010/main" val="409338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387927" y="1332301"/>
            <a:ext cx="11471564" cy="2886175"/>
          </a:xfrm>
          <a:prstGeom prst="rect">
            <a:avLst/>
          </a:prstGeom>
        </p:spPr>
        <p:txBody>
          <a:bodyPr wrap="square">
            <a:spAutoFit/>
          </a:bodyPr>
          <a:lstStyle/>
          <a:p>
            <a:pPr marL="285750" indent="-285750">
              <a:lnSpc>
                <a:spcPct val="150000"/>
              </a:lnSpc>
              <a:spcBef>
                <a:spcPts val="1200"/>
              </a:spcBef>
              <a:buFont typeface="Wingdings" panose="05000000000000000000" pitchFamily="2" charset="2"/>
              <a:buChar char="q"/>
            </a:pPr>
            <a:r>
              <a:rPr lang="en-GB" sz="2800" dirty="0">
                <a:solidFill>
                  <a:srgbClr val="0070C0"/>
                </a:solidFill>
              </a:rPr>
              <a:t> Current issues</a:t>
            </a:r>
          </a:p>
          <a:p>
            <a:pPr marL="342900" indent="-342900">
              <a:lnSpc>
                <a:spcPct val="150000"/>
              </a:lnSpc>
              <a:buFont typeface="Wingdings" panose="05000000000000000000" pitchFamily="2" charset="2"/>
              <a:buChar char="§"/>
            </a:pPr>
            <a:r>
              <a:rPr lang="en-GB" sz="2400" dirty="0">
                <a:solidFill>
                  <a:srgbClr val="FF0000"/>
                </a:solidFill>
              </a:rPr>
              <a:t>#381: thousand separator in numbers mask</a:t>
            </a:r>
          </a:p>
          <a:p>
            <a:pPr marL="342900" indent="-342900">
              <a:lnSpc>
                <a:spcPct val="150000"/>
              </a:lnSpc>
              <a:buFont typeface="Wingdings" panose="05000000000000000000" pitchFamily="2" charset="2"/>
              <a:buChar char="§"/>
            </a:pPr>
            <a:r>
              <a:rPr lang="en-GB" sz="2400" dirty="0">
                <a:solidFill>
                  <a:srgbClr val="FF0000"/>
                </a:solidFill>
              </a:rPr>
              <a:t>#383: implicit cast between different base scalar type</a:t>
            </a:r>
          </a:p>
          <a:p>
            <a:pPr marL="342900" indent="-342900">
              <a:lnSpc>
                <a:spcPct val="150000"/>
              </a:lnSpc>
              <a:buFont typeface="Wingdings" panose="05000000000000000000" pitchFamily="2" charset="2"/>
              <a:buChar char="§"/>
            </a:pPr>
            <a:r>
              <a:rPr lang="en-GB" sz="2400" dirty="0">
                <a:solidFill>
                  <a:srgbClr val="FF0000"/>
                </a:solidFill>
              </a:rPr>
              <a:t>#394: casting allowed for unpivot operator?</a:t>
            </a:r>
            <a:endParaRPr lang="en-GB" sz="2400" i="1" dirty="0">
              <a:solidFill>
                <a:srgbClr val="FF0000"/>
              </a:solidFill>
            </a:endParaRPr>
          </a:p>
          <a:p>
            <a:pPr marL="342900" indent="-342900">
              <a:lnSpc>
                <a:spcPct val="150000"/>
              </a:lnSpc>
              <a:buFont typeface="Wingdings" panose="05000000000000000000" pitchFamily="2" charset="2"/>
              <a:buChar char="§"/>
            </a:pPr>
            <a:r>
              <a:rPr lang="en-GB" sz="2400" dirty="0">
                <a:solidFill>
                  <a:srgbClr val="FF0000"/>
                </a:solidFill>
              </a:rPr>
              <a:t>#44 (VTL community): </a:t>
            </a:r>
            <a:r>
              <a:rPr lang="it-IT" sz="2400" dirty="0" err="1">
                <a:solidFill>
                  <a:srgbClr val="FF0000"/>
                </a:solidFill>
              </a:rPr>
              <a:t>Number</a:t>
            </a:r>
            <a:r>
              <a:rPr lang="it-IT" sz="2400" dirty="0">
                <a:solidFill>
                  <a:srgbClr val="FF0000"/>
                </a:solidFill>
              </a:rPr>
              <a:t>/</a:t>
            </a:r>
            <a:r>
              <a:rPr lang="it-IT" sz="2400" dirty="0" err="1">
                <a:solidFill>
                  <a:srgbClr val="FF0000"/>
                </a:solidFill>
              </a:rPr>
              <a:t>integer</a:t>
            </a:r>
            <a:endParaRPr lang="it-IT" sz="2400" dirty="0">
              <a:solidFill>
                <a:srgbClr val="FF0000"/>
              </a:solidFill>
            </a:endParaRPr>
          </a:p>
        </p:txBody>
      </p:sp>
      <p:grpSp>
        <p:nvGrpSpPr>
          <p:cNvPr id="5" name="Gruppo 4"/>
          <p:cNvGrpSpPr/>
          <p:nvPr/>
        </p:nvGrpSpPr>
        <p:grpSpPr>
          <a:xfrm>
            <a:off x="1448914" y="301217"/>
            <a:ext cx="4647085" cy="684512"/>
            <a:chOff x="228579" y="0"/>
            <a:chExt cx="6988292" cy="684512"/>
          </a:xfrm>
        </p:grpSpPr>
        <p:sp>
          <p:nvSpPr>
            <p:cNvPr id="6" name="Rettangolo arrotondato 5"/>
            <p:cNvSpPr/>
            <p:nvPr/>
          </p:nvSpPr>
          <p:spPr>
            <a:xfrm>
              <a:off x="228579" y="0"/>
              <a:ext cx="6988292" cy="684512"/>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lstStyle/>
            <a:p>
              <a:endParaRPr lang="it-IT"/>
            </a:p>
          </p:txBody>
        </p:sp>
        <p:sp>
          <p:nvSpPr>
            <p:cNvPr id="7" name="CasellaDiTesto 6"/>
            <p:cNvSpPr txBox="1"/>
            <p:nvPr/>
          </p:nvSpPr>
          <p:spPr>
            <a:xfrm>
              <a:off x="228579" y="33415"/>
              <a:ext cx="6921462" cy="6176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4226" tIns="0" rIns="194226" bIns="0" numCol="1" spcCol="1270" anchor="ctr" anchorCtr="0">
              <a:noAutofit/>
            </a:bodyPr>
            <a:lstStyle/>
            <a:p>
              <a:pPr lvl="0" algn="l" defTabSz="1066800">
                <a:lnSpc>
                  <a:spcPct val="90000"/>
                </a:lnSpc>
                <a:spcBef>
                  <a:spcPct val="0"/>
                </a:spcBef>
                <a:spcAft>
                  <a:spcPct val="35000"/>
                </a:spcAft>
              </a:pPr>
              <a:r>
                <a:rPr lang="en-US" sz="4000" kern="1200" dirty="0"/>
                <a:t>Refining cast matrix</a:t>
              </a:r>
              <a:endParaRPr lang="en-GB" sz="4000" kern="1200" dirty="0"/>
            </a:p>
          </p:txBody>
        </p:sp>
      </p:grpSp>
      <p:sp>
        <p:nvSpPr>
          <p:cNvPr id="2" name="Rettangolo 1">
            <a:extLst>
              <a:ext uri="{FF2B5EF4-FFF2-40B4-BE49-F238E27FC236}">
                <a16:creationId xmlns:a16="http://schemas.microsoft.com/office/drawing/2014/main" id="{561D5001-B575-4AA6-B561-BD8B8DA6F9A2}"/>
              </a:ext>
            </a:extLst>
          </p:cNvPr>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Frankfurt 25-26 March 2025</a:t>
            </a:r>
            <a:endParaRPr lang="it-IT" dirty="0">
              <a:solidFill>
                <a:srgbClr val="0070C0"/>
              </a:solidFill>
            </a:endParaRPr>
          </a:p>
        </p:txBody>
      </p:sp>
      <p:sp>
        <p:nvSpPr>
          <p:cNvPr id="11" name="CasellaDiTesto 10">
            <a:extLst>
              <a:ext uri="{FF2B5EF4-FFF2-40B4-BE49-F238E27FC236}">
                <a16:creationId xmlns:a16="http://schemas.microsoft.com/office/drawing/2014/main" id="{2B223DD4-BEDE-B5DB-756E-27983AA32BEB}"/>
              </a:ext>
            </a:extLst>
          </p:cNvPr>
          <p:cNvSpPr txBox="1"/>
          <p:nvPr/>
        </p:nvSpPr>
        <p:spPr>
          <a:xfrm>
            <a:off x="11540067" y="6473412"/>
            <a:ext cx="319424" cy="236456"/>
          </a:xfrm>
          <a:prstGeom prst="rect">
            <a:avLst/>
          </a:prstGeom>
          <a:noFill/>
          <a:ln>
            <a:noFill/>
          </a:ln>
        </p:spPr>
        <p:txBody>
          <a:bodyPr spcFirstLastPara="1" wrap="square" lIns="91425" tIns="45700" rIns="91425" bIns="45700" rtlCol="0" anchor="t" anchorCtr="0">
            <a:noAutofit/>
          </a:bodyPr>
          <a:lstStyle/>
          <a:p>
            <a:pPr algn="ctr"/>
            <a:fld id="{B1CC2AB6-8239-48B8-A2E2-EB62212215BC}" type="slidenum">
              <a:rPr lang="it-IT" smtClean="0">
                <a:solidFill>
                  <a:srgbClr val="0070C0"/>
                </a:solidFill>
              </a:rPr>
              <a:pPr algn="ctr"/>
              <a:t>3</a:t>
            </a:fld>
            <a:endParaRPr lang="it-IT" dirty="0">
              <a:solidFill>
                <a:srgbClr val="0070C0"/>
              </a:solidFill>
            </a:endParaRPr>
          </a:p>
        </p:txBody>
      </p:sp>
    </p:spTree>
    <p:extLst>
      <p:ext uri="{BB962C8B-B14F-4D97-AF65-F5344CB8AC3E}">
        <p14:creationId xmlns:p14="http://schemas.microsoft.com/office/powerpoint/2010/main" val="2696608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561D5001-B575-4AA6-B561-BD8B8DA6F9A2}"/>
              </a:ext>
            </a:extLst>
          </p:cNvPr>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Frankfurt 25-26 March 2025</a:t>
            </a:r>
            <a:endParaRPr lang="it-IT" dirty="0">
              <a:solidFill>
                <a:srgbClr val="0070C0"/>
              </a:solidFill>
            </a:endParaRPr>
          </a:p>
        </p:txBody>
      </p:sp>
      <p:graphicFrame>
        <p:nvGraphicFramePr>
          <p:cNvPr id="8" name="Tabella 7">
            <a:extLst>
              <a:ext uri="{FF2B5EF4-FFF2-40B4-BE49-F238E27FC236}">
                <a16:creationId xmlns:a16="http://schemas.microsoft.com/office/drawing/2014/main" id="{238B75B0-7DC2-E3B8-1349-1D53F664E084}"/>
              </a:ext>
            </a:extLst>
          </p:cNvPr>
          <p:cNvGraphicFramePr>
            <a:graphicFrameLocks noGrp="1"/>
          </p:cNvGraphicFramePr>
          <p:nvPr>
            <p:extLst>
              <p:ext uri="{D42A27DB-BD31-4B8C-83A1-F6EECF244321}">
                <p14:modId xmlns:p14="http://schemas.microsoft.com/office/powerpoint/2010/main" val="4054596339"/>
              </p:ext>
            </p:extLst>
          </p:nvPr>
        </p:nvGraphicFramePr>
        <p:xfrm>
          <a:off x="507999" y="1329267"/>
          <a:ext cx="11218335" cy="5003800"/>
        </p:xfrm>
        <a:graphic>
          <a:graphicData uri="http://schemas.openxmlformats.org/drawingml/2006/table">
            <a:tbl>
              <a:tblPr firstRow="1" firstCol="1" bandRow="1">
                <a:tableStyleId>{5C22544A-7EE6-4342-B048-85BDC9FD1C3A}</a:tableStyleId>
              </a:tblPr>
              <a:tblGrid>
                <a:gridCol w="1231127">
                  <a:extLst>
                    <a:ext uri="{9D8B030D-6E8A-4147-A177-3AD203B41FA5}">
                      <a16:colId xmlns:a16="http://schemas.microsoft.com/office/drawing/2014/main" val="3730540287"/>
                    </a:ext>
                  </a:extLst>
                </a:gridCol>
                <a:gridCol w="1301935">
                  <a:extLst>
                    <a:ext uri="{9D8B030D-6E8A-4147-A177-3AD203B41FA5}">
                      <a16:colId xmlns:a16="http://schemas.microsoft.com/office/drawing/2014/main" val="1922967560"/>
                    </a:ext>
                  </a:extLst>
                </a:gridCol>
                <a:gridCol w="1301935">
                  <a:extLst>
                    <a:ext uri="{9D8B030D-6E8A-4147-A177-3AD203B41FA5}">
                      <a16:colId xmlns:a16="http://schemas.microsoft.com/office/drawing/2014/main" val="4239495229"/>
                    </a:ext>
                  </a:extLst>
                </a:gridCol>
                <a:gridCol w="1301935">
                  <a:extLst>
                    <a:ext uri="{9D8B030D-6E8A-4147-A177-3AD203B41FA5}">
                      <a16:colId xmlns:a16="http://schemas.microsoft.com/office/drawing/2014/main" val="2456439613"/>
                    </a:ext>
                  </a:extLst>
                </a:gridCol>
                <a:gridCol w="1301935">
                  <a:extLst>
                    <a:ext uri="{9D8B030D-6E8A-4147-A177-3AD203B41FA5}">
                      <a16:colId xmlns:a16="http://schemas.microsoft.com/office/drawing/2014/main" val="1419542985"/>
                    </a:ext>
                  </a:extLst>
                </a:gridCol>
                <a:gridCol w="1206002">
                  <a:extLst>
                    <a:ext uri="{9D8B030D-6E8A-4147-A177-3AD203B41FA5}">
                      <a16:colId xmlns:a16="http://schemas.microsoft.com/office/drawing/2014/main" val="4064932298"/>
                    </a:ext>
                  </a:extLst>
                </a:gridCol>
                <a:gridCol w="1245974">
                  <a:extLst>
                    <a:ext uri="{9D8B030D-6E8A-4147-A177-3AD203B41FA5}">
                      <a16:colId xmlns:a16="http://schemas.microsoft.com/office/drawing/2014/main" val="2379978468"/>
                    </a:ext>
                  </a:extLst>
                </a:gridCol>
                <a:gridCol w="1242547">
                  <a:extLst>
                    <a:ext uri="{9D8B030D-6E8A-4147-A177-3AD203B41FA5}">
                      <a16:colId xmlns:a16="http://schemas.microsoft.com/office/drawing/2014/main" val="1380906339"/>
                    </a:ext>
                  </a:extLst>
                </a:gridCol>
                <a:gridCol w="1084945">
                  <a:extLst>
                    <a:ext uri="{9D8B030D-6E8A-4147-A177-3AD203B41FA5}">
                      <a16:colId xmlns:a16="http://schemas.microsoft.com/office/drawing/2014/main" val="1783602216"/>
                    </a:ext>
                  </a:extLst>
                </a:gridCol>
              </a:tblGrid>
              <a:tr h="738688">
                <a:tc>
                  <a:txBody>
                    <a:bodyPr/>
                    <a:lstStyle/>
                    <a:p>
                      <a:pPr algn="just"/>
                      <a:r>
                        <a:rPr lang="en-GB" sz="800">
                          <a:effectLst/>
                        </a:rPr>
                        <a:t>Expectedà</a:t>
                      </a:r>
                      <a:endParaRPr lang="it-IT" sz="1100">
                        <a:effectLst/>
                      </a:endParaRPr>
                    </a:p>
                    <a:p>
                      <a:pPr algn="just"/>
                      <a:r>
                        <a:rPr lang="en-GB" sz="800">
                          <a:effectLst/>
                        </a:rPr>
                        <a:t> </a:t>
                      </a:r>
                      <a:endParaRPr lang="it-IT" sz="1100">
                        <a:effectLst/>
                      </a:endParaRPr>
                    </a:p>
                    <a:p>
                      <a:pPr algn="just"/>
                      <a:r>
                        <a:rPr lang="en-GB" sz="800">
                          <a:effectLst/>
                        </a:rPr>
                        <a:t>Provided              </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integer</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number</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boolean</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time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date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time_period</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string</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duration</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extLst>
                  <a:ext uri="{0D108BD9-81ED-4DB2-BD59-A6C34878D82A}">
                    <a16:rowId xmlns:a16="http://schemas.microsoft.com/office/drawing/2014/main" val="3100425039"/>
                  </a:ext>
                </a:extLst>
              </a:tr>
              <a:tr h="533139">
                <a:tc>
                  <a:txBody>
                    <a:bodyPr/>
                    <a:lstStyle/>
                    <a:p>
                      <a:pPr algn="just"/>
                      <a:r>
                        <a:rPr lang="en-GB" sz="800">
                          <a:effectLst/>
                        </a:rPr>
                        <a:t>integer</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Implicit</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Implicit</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Implicit</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extLst>
                  <a:ext uri="{0D108BD9-81ED-4DB2-BD59-A6C34878D82A}">
                    <a16:rowId xmlns:a16="http://schemas.microsoft.com/office/drawing/2014/main" val="3776556731"/>
                  </a:ext>
                </a:extLst>
              </a:tr>
              <a:tr h="533139">
                <a:tc>
                  <a:txBody>
                    <a:bodyPr/>
                    <a:lstStyle/>
                    <a:p>
                      <a:pPr algn="just"/>
                      <a:r>
                        <a:rPr lang="en-GB" sz="800">
                          <a:effectLst/>
                        </a:rPr>
                        <a:t>number</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Implicit</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Implicit</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Implicit</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extLst>
                  <a:ext uri="{0D108BD9-81ED-4DB2-BD59-A6C34878D82A}">
                    <a16:rowId xmlns:a16="http://schemas.microsoft.com/office/drawing/2014/main" val="1944323056"/>
                  </a:ext>
                </a:extLst>
              </a:tr>
              <a:tr h="533139">
                <a:tc>
                  <a:txBody>
                    <a:bodyPr/>
                    <a:lstStyle/>
                    <a:p>
                      <a:pPr algn="just"/>
                      <a:r>
                        <a:rPr lang="en-GB" sz="800">
                          <a:effectLst/>
                        </a:rPr>
                        <a:t>boolean</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Implicit</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Implicit</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Implicit</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extLst>
                  <a:ext uri="{0D108BD9-81ED-4DB2-BD59-A6C34878D82A}">
                    <a16:rowId xmlns:a16="http://schemas.microsoft.com/office/drawing/2014/main" val="2706079123"/>
                  </a:ext>
                </a:extLst>
              </a:tr>
              <a:tr h="533139">
                <a:tc>
                  <a:txBody>
                    <a:bodyPr/>
                    <a:lstStyle/>
                    <a:p>
                      <a:pPr algn="just"/>
                      <a:r>
                        <a:rPr lang="en-GB" sz="800">
                          <a:effectLst/>
                        </a:rPr>
                        <a:t>time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Explicit with mask</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extLst>
                  <a:ext uri="{0D108BD9-81ED-4DB2-BD59-A6C34878D82A}">
                    <a16:rowId xmlns:a16="http://schemas.microsoft.com/office/drawing/2014/main" val="3358525593"/>
                  </a:ext>
                </a:extLst>
              </a:tr>
              <a:tr h="533139">
                <a:tc>
                  <a:txBody>
                    <a:bodyPr/>
                    <a:lstStyle/>
                    <a:p>
                      <a:pPr algn="just"/>
                      <a:r>
                        <a:rPr lang="en-GB" sz="800">
                          <a:effectLst/>
                        </a:rPr>
                        <a:t>date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Implicit</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Explicit with mask</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Explicit with mask</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extLst>
                  <a:ext uri="{0D108BD9-81ED-4DB2-BD59-A6C34878D82A}">
                    <a16:rowId xmlns:a16="http://schemas.microsoft.com/office/drawing/2014/main" val="2874533260"/>
                  </a:ext>
                </a:extLst>
              </a:tr>
              <a:tr h="533139">
                <a:tc>
                  <a:txBody>
                    <a:bodyPr/>
                    <a:lstStyle/>
                    <a:p>
                      <a:pPr algn="just"/>
                      <a:r>
                        <a:rPr lang="en-GB" sz="800">
                          <a:effectLst/>
                        </a:rPr>
                        <a:t>time_period</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Implicit</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Explicit with mask</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Implicit</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extLst>
                  <a:ext uri="{0D108BD9-81ED-4DB2-BD59-A6C34878D82A}">
                    <a16:rowId xmlns:a16="http://schemas.microsoft.com/office/drawing/2014/main" val="1572677666"/>
                  </a:ext>
                </a:extLst>
              </a:tr>
              <a:tr h="533139">
                <a:tc>
                  <a:txBody>
                    <a:bodyPr/>
                    <a:lstStyle/>
                    <a:p>
                      <a:pPr algn="just"/>
                      <a:r>
                        <a:rPr lang="en-GB" sz="800">
                          <a:effectLst/>
                        </a:rPr>
                        <a:t>string</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Implicit</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Explicit with mask</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Explicit with mask</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Explicit with mask</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Explicit with mask</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Explicit with mask</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extLst>
                  <a:ext uri="{0D108BD9-81ED-4DB2-BD59-A6C34878D82A}">
                    <a16:rowId xmlns:a16="http://schemas.microsoft.com/office/drawing/2014/main" val="651537534"/>
                  </a:ext>
                </a:extLst>
              </a:tr>
              <a:tr h="533139">
                <a:tc>
                  <a:txBody>
                    <a:bodyPr/>
                    <a:lstStyle/>
                    <a:p>
                      <a:pPr algn="just"/>
                      <a:r>
                        <a:rPr lang="en-GB" sz="800">
                          <a:effectLst/>
                        </a:rPr>
                        <a:t>duration</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Explicit with mask</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dirty="0">
                          <a:effectLst/>
                        </a:rPr>
                        <a:t>-</a:t>
                      </a:r>
                      <a:endParaRPr lang="it-IT" sz="1100" i="1" dirty="0">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extLst>
                  <a:ext uri="{0D108BD9-81ED-4DB2-BD59-A6C34878D82A}">
                    <a16:rowId xmlns:a16="http://schemas.microsoft.com/office/drawing/2014/main" val="631834863"/>
                  </a:ext>
                </a:extLst>
              </a:tr>
            </a:tbl>
          </a:graphicData>
        </a:graphic>
      </p:graphicFrame>
      <p:grpSp>
        <p:nvGrpSpPr>
          <p:cNvPr id="9" name="Gruppo 8">
            <a:extLst>
              <a:ext uri="{FF2B5EF4-FFF2-40B4-BE49-F238E27FC236}">
                <a16:creationId xmlns:a16="http://schemas.microsoft.com/office/drawing/2014/main" id="{9B4BE0E3-E246-0B09-6E2B-2AAEFF565C1B}"/>
              </a:ext>
            </a:extLst>
          </p:cNvPr>
          <p:cNvGrpSpPr/>
          <p:nvPr/>
        </p:nvGrpSpPr>
        <p:grpSpPr>
          <a:xfrm>
            <a:off x="1448915" y="301217"/>
            <a:ext cx="4426952" cy="684512"/>
            <a:chOff x="228579" y="0"/>
            <a:chExt cx="6988292" cy="684512"/>
          </a:xfrm>
        </p:grpSpPr>
        <p:sp>
          <p:nvSpPr>
            <p:cNvPr id="10" name="Rettangolo arrotondato 5">
              <a:extLst>
                <a:ext uri="{FF2B5EF4-FFF2-40B4-BE49-F238E27FC236}">
                  <a16:creationId xmlns:a16="http://schemas.microsoft.com/office/drawing/2014/main" id="{F42E7D37-D8D0-27B7-0B70-C4AA5B90B8AC}"/>
                </a:ext>
              </a:extLst>
            </p:cNvPr>
            <p:cNvSpPr/>
            <p:nvPr/>
          </p:nvSpPr>
          <p:spPr>
            <a:xfrm>
              <a:off x="228579" y="0"/>
              <a:ext cx="6988292" cy="684512"/>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lstStyle/>
            <a:p>
              <a:endParaRPr lang="it-IT"/>
            </a:p>
          </p:txBody>
        </p:sp>
        <p:sp>
          <p:nvSpPr>
            <p:cNvPr id="11" name="CasellaDiTesto 10">
              <a:extLst>
                <a:ext uri="{FF2B5EF4-FFF2-40B4-BE49-F238E27FC236}">
                  <a16:creationId xmlns:a16="http://schemas.microsoft.com/office/drawing/2014/main" id="{F4156A6E-B79E-E38F-9D2C-F32749783FFE}"/>
                </a:ext>
              </a:extLst>
            </p:cNvPr>
            <p:cNvSpPr txBox="1"/>
            <p:nvPr/>
          </p:nvSpPr>
          <p:spPr>
            <a:xfrm>
              <a:off x="228579" y="33415"/>
              <a:ext cx="6921462" cy="6176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4226" tIns="0" rIns="194226" bIns="0" numCol="1" spcCol="1270" anchor="ctr" anchorCtr="0">
              <a:noAutofit/>
            </a:bodyPr>
            <a:lstStyle/>
            <a:p>
              <a:pPr lvl="0" algn="l" defTabSz="1066800">
                <a:lnSpc>
                  <a:spcPct val="90000"/>
                </a:lnSpc>
                <a:spcBef>
                  <a:spcPct val="0"/>
                </a:spcBef>
                <a:spcAft>
                  <a:spcPct val="35000"/>
                </a:spcAft>
              </a:pPr>
              <a:r>
                <a:rPr lang="en-US" sz="4000" kern="1200" dirty="0"/>
                <a:t>Current cast matrix</a:t>
              </a:r>
              <a:endParaRPr lang="en-GB" sz="4000" kern="1200" dirty="0"/>
            </a:p>
          </p:txBody>
        </p:sp>
      </p:grpSp>
      <p:sp>
        <p:nvSpPr>
          <p:cNvPr id="12" name="Ovale 11">
            <a:extLst>
              <a:ext uri="{FF2B5EF4-FFF2-40B4-BE49-F238E27FC236}">
                <a16:creationId xmlns:a16="http://schemas.microsoft.com/office/drawing/2014/main" id="{E063B8C0-A16A-55D1-2945-242472F4E721}"/>
              </a:ext>
            </a:extLst>
          </p:cNvPr>
          <p:cNvSpPr/>
          <p:nvPr/>
        </p:nvSpPr>
        <p:spPr>
          <a:xfrm>
            <a:off x="2048933" y="2497667"/>
            <a:ext cx="685800" cy="423333"/>
          </a:xfrm>
          <a:prstGeom prst="ellipse">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13" name="Ovale 12">
            <a:extLst>
              <a:ext uri="{FF2B5EF4-FFF2-40B4-BE49-F238E27FC236}">
                <a16:creationId xmlns:a16="http://schemas.microsoft.com/office/drawing/2014/main" id="{29BE140F-209E-788E-F567-7EA193F2F310}"/>
              </a:ext>
            </a:extLst>
          </p:cNvPr>
          <p:cNvSpPr/>
          <p:nvPr/>
        </p:nvSpPr>
        <p:spPr>
          <a:xfrm>
            <a:off x="3346642" y="1966576"/>
            <a:ext cx="685800" cy="423333"/>
          </a:xfrm>
          <a:prstGeom prst="ellipse">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14" name="Ovale 13">
            <a:extLst>
              <a:ext uri="{FF2B5EF4-FFF2-40B4-BE49-F238E27FC236}">
                <a16:creationId xmlns:a16="http://schemas.microsoft.com/office/drawing/2014/main" id="{2B390103-B1BE-3ABB-696A-67B1DB555A63}"/>
              </a:ext>
            </a:extLst>
          </p:cNvPr>
          <p:cNvSpPr/>
          <p:nvPr/>
        </p:nvSpPr>
        <p:spPr>
          <a:xfrm>
            <a:off x="9682787" y="1966575"/>
            <a:ext cx="685800" cy="423333"/>
          </a:xfrm>
          <a:prstGeom prst="ellipse">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15" name="Ovale 14">
            <a:extLst>
              <a:ext uri="{FF2B5EF4-FFF2-40B4-BE49-F238E27FC236}">
                <a16:creationId xmlns:a16="http://schemas.microsoft.com/office/drawing/2014/main" id="{F96C3124-C259-4002-9223-F7B550870AE9}"/>
              </a:ext>
            </a:extLst>
          </p:cNvPr>
          <p:cNvSpPr/>
          <p:nvPr/>
        </p:nvSpPr>
        <p:spPr>
          <a:xfrm>
            <a:off x="9682787" y="2521779"/>
            <a:ext cx="685800" cy="423333"/>
          </a:xfrm>
          <a:prstGeom prst="ellipse">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16" name="Ovale 15">
            <a:extLst>
              <a:ext uri="{FF2B5EF4-FFF2-40B4-BE49-F238E27FC236}">
                <a16:creationId xmlns:a16="http://schemas.microsoft.com/office/drawing/2014/main" id="{52E21BD8-FAAF-F035-AEBD-0A60E362733F}"/>
              </a:ext>
            </a:extLst>
          </p:cNvPr>
          <p:cNvSpPr/>
          <p:nvPr/>
        </p:nvSpPr>
        <p:spPr>
          <a:xfrm>
            <a:off x="2048933" y="5122333"/>
            <a:ext cx="685800" cy="423333"/>
          </a:xfrm>
          <a:prstGeom prst="ellipse">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4" name="CasellaDiTesto 3">
            <a:extLst>
              <a:ext uri="{FF2B5EF4-FFF2-40B4-BE49-F238E27FC236}">
                <a16:creationId xmlns:a16="http://schemas.microsoft.com/office/drawing/2014/main" id="{8FCB988E-6B36-4976-8666-34572ACDAD94}"/>
              </a:ext>
            </a:extLst>
          </p:cNvPr>
          <p:cNvSpPr txBox="1"/>
          <p:nvPr/>
        </p:nvSpPr>
        <p:spPr>
          <a:xfrm>
            <a:off x="11540067" y="6473412"/>
            <a:ext cx="319424" cy="236456"/>
          </a:xfrm>
          <a:prstGeom prst="rect">
            <a:avLst/>
          </a:prstGeom>
          <a:noFill/>
          <a:ln>
            <a:noFill/>
          </a:ln>
        </p:spPr>
        <p:txBody>
          <a:bodyPr spcFirstLastPara="1" wrap="square" lIns="91425" tIns="45700" rIns="91425" bIns="45700" rtlCol="0" anchor="t" anchorCtr="0">
            <a:noAutofit/>
          </a:bodyPr>
          <a:lstStyle/>
          <a:p>
            <a:pPr algn="ctr"/>
            <a:fld id="{B1CC2AB6-8239-48B8-A2E2-EB62212215BC}" type="slidenum">
              <a:rPr lang="it-IT" smtClean="0">
                <a:solidFill>
                  <a:srgbClr val="0070C0"/>
                </a:solidFill>
              </a:rPr>
              <a:pPr algn="ctr"/>
              <a:t>4</a:t>
            </a:fld>
            <a:endParaRPr lang="it-IT" dirty="0">
              <a:solidFill>
                <a:srgbClr val="0070C0"/>
              </a:solidFill>
            </a:endParaRPr>
          </a:p>
        </p:txBody>
      </p:sp>
    </p:spTree>
    <p:extLst>
      <p:ext uri="{BB962C8B-B14F-4D97-AF65-F5344CB8AC3E}">
        <p14:creationId xmlns:p14="http://schemas.microsoft.com/office/powerpoint/2010/main" val="1837122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360218" y="1137568"/>
            <a:ext cx="11471564" cy="5909310"/>
          </a:xfrm>
          <a:prstGeom prst="rect">
            <a:avLst/>
          </a:prstGeom>
        </p:spPr>
        <p:txBody>
          <a:bodyPr wrap="square">
            <a:spAutoFit/>
          </a:bodyPr>
          <a:lstStyle/>
          <a:p>
            <a:pPr marL="285750" indent="-285750">
              <a:lnSpc>
                <a:spcPct val="150000"/>
              </a:lnSpc>
              <a:spcBef>
                <a:spcPts val="1200"/>
              </a:spcBef>
              <a:buFont typeface="Wingdings" panose="05000000000000000000" pitchFamily="2" charset="2"/>
              <a:buChar char="q"/>
            </a:pPr>
            <a:r>
              <a:rPr lang="en-GB" sz="2800" dirty="0">
                <a:solidFill>
                  <a:srgbClr val="0070C0"/>
                </a:solidFill>
              </a:rPr>
              <a:t> Proposals:</a:t>
            </a:r>
          </a:p>
          <a:p>
            <a:pPr marL="342900" indent="-342900">
              <a:lnSpc>
                <a:spcPct val="150000"/>
              </a:lnSpc>
              <a:buFont typeface="Wingdings" panose="05000000000000000000" pitchFamily="2" charset="2"/>
              <a:buChar char="§"/>
            </a:pPr>
            <a:r>
              <a:rPr lang="en-GB" sz="2400" dirty="0">
                <a:solidFill>
                  <a:schemeClr val="tx1"/>
                </a:solidFill>
              </a:rPr>
              <a:t>Number </a:t>
            </a:r>
            <a:r>
              <a:rPr lang="en-GB" sz="2400" dirty="0">
                <a:solidFill>
                  <a:schemeClr val="tx1"/>
                </a:solidFill>
                <a:sym typeface="Wingdings" panose="05000000000000000000" pitchFamily="2" charset="2"/>
              </a:rPr>
              <a:t> Integer: </a:t>
            </a:r>
            <a:r>
              <a:rPr lang="en-GB" sz="2400" dirty="0">
                <a:solidFill>
                  <a:srgbClr val="FF0000"/>
                </a:solidFill>
                <a:sym typeface="Wingdings" panose="05000000000000000000" pitchFamily="2" charset="2"/>
              </a:rPr>
              <a:t>NOT FEASIBLE (use ceil/floor/</a:t>
            </a:r>
            <a:r>
              <a:rPr lang="en-GB" sz="2400" dirty="0" err="1">
                <a:solidFill>
                  <a:srgbClr val="FF0000"/>
                </a:solidFill>
                <a:sym typeface="Wingdings" panose="05000000000000000000" pitchFamily="2" charset="2"/>
              </a:rPr>
              <a:t>trunc</a:t>
            </a:r>
            <a:r>
              <a:rPr lang="en-GB" sz="2400" dirty="0">
                <a:solidFill>
                  <a:srgbClr val="FF0000"/>
                </a:solidFill>
                <a:sym typeface="Wingdings" panose="05000000000000000000" pitchFamily="2" charset="2"/>
              </a:rPr>
              <a:t>)</a:t>
            </a:r>
            <a:endParaRPr lang="en-GB" sz="2400" dirty="0">
              <a:solidFill>
                <a:srgbClr val="FF0000"/>
              </a:solidFill>
            </a:endParaRPr>
          </a:p>
          <a:p>
            <a:pPr marL="342900" indent="-342900">
              <a:lnSpc>
                <a:spcPct val="150000"/>
              </a:lnSpc>
              <a:buFont typeface="Wingdings" panose="05000000000000000000" pitchFamily="2" charset="2"/>
              <a:buChar char="§"/>
            </a:pPr>
            <a:r>
              <a:rPr lang="en-GB" sz="2400" dirty="0">
                <a:solidFill>
                  <a:schemeClr val="tx1"/>
                </a:solidFill>
              </a:rPr>
              <a:t>Integer </a:t>
            </a:r>
            <a:r>
              <a:rPr lang="en-GB" sz="2400" dirty="0">
                <a:solidFill>
                  <a:schemeClr val="tx1"/>
                </a:solidFill>
                <a:sym typeface="Wingdings" panose="05000000000000000000" pitchFamily="2" charset="2"/>
              </a:rPr>
              <a:t> Number: maintain implicit casting (*)</a:t>
            </a:r>
          </a:p>
          <a:p>
            <a:pPr marL="342900" indent="-342900">
              <a:lnSpc>
                <a:spcPct val="150000"/>
              </a:lnSpc>
              <a:buFont typeface="Wingdings" panose="05000000000000000000" pitchFamily="2" charset="2"/>
              <a:buChar char="§"/>
            </a:pPr>
            <a:r>
              <a:rPr lang="en-GB" sz="2400" dirty="0">
                <a:solidFill>
                  <a:schemeClr val="tx1"/>
                </a:solidFill>
                <a:sym typeface="Wingdings" panose="05000000000000000000" pitchFamily="2" charset="2"/>
              </a:rPr>
              <a:t>Number  String: </a:t>
            </a:r>
            <a:r>
              <a:rPr lang="en-GB" sz="2400">
                <a:solidFill>
                  <a:srgbClr val="FF0000"/>
                </a:solidFill>
                <a:sym typeface="Wingdings" panose="05000000000000000000" pitchFamily="2" charset="2"/>
              </a:rPr>
              <a:t>EXPLICIT WITH </a:t>
            </a:r>
            <a:r>
              <a:rPr lang="en-GB" sz="2400" dirty="0">
                <a:solidFill>
                  <a:srgbClr val="FF0000"/>
                </a:solidFill>
                <a:sym typeface="Wingdings" panose="05000000000000000000" pitchFamily="2" charset="2"/>
              </a:rPr>
              <a:t>OPTIONAL MASK (allowing thousand separator)</a:t>
            </a:r>
          </a:p>
          <a:p>
            <a:pPr marL="342900" indent="-342900">
              <a:lnSpc>
                <a:spcPct val="150000"/>
              </a:lnSpc>
              <a:buFont typeface="Wingdings" panose="05000000000000000000" pitchFamily="2" charset="2"/>
              <a:buChar char="§"/>
            </a:pPr>
            <a:r>
              <a:rPr lang="en-GB" sz="2400" dirty="0">
                <a:solidFill>
                  <a:schemeClr val="tx1"/>
                </a:solidFill>
                <a:sym typeface="Wingdings" panose="05000000000000000000" pitchFamily="2" charset="2"/>
              </a:rPr>
              <a:t>Integer  String: </a:t>
            </a:r>
            <a:r>
              <a:rPr lang="en-GB" sz="2400" dirty="0">
                <a:solidFill>
                  <a:srgbClr val="FF0000"/>
                </a:solidFill>
                <a:sym typeface="Wingdings" panose="05000000000000000000" pitchFamily="2" charset="2"/>
              </a:rPr>
              <a:t>EXPLICIT WITH OPTIONAL MASK (allowing thousand separator)</a:t>
            </a:r>
          </a:p>
          <a:p>
            <a:pPr marL="342900" indent="-342900">
              <a:lnSpc>
                <a:spcPct val="150000"/>
              </a:lnSpc>
              <a:buFont typeface="Wingdings" panose="05000000000000000000" pitchFamily="2" charset="2"/>
              <a:buChar char="§"/>
            </a:pPr>
            <a:r>
              <a:rPr lang="en-GB" sz="2400" dirty="0">
                <a:solidFill>
                  <a:schemeClr val="tx1"/>
                </a:solidFill>
                <a:sym typeface="Wingdings" panose="05000000000000000000" pitchFamily="2" charset="2"/>
              </a:rPr>
              <a:t>String  Integer: </a:t>
            </a:r>
            <a:r>
              <a:rPr lang="en-GB" sz="2400" dirty="0">
                <a:solidFill>
                  <a:srgbClr val="FF0000"/>
                </a:solidFill>
                <a:sym typeface="Wingdings" panose="05000000000000000000" pitchFamily="2" charset="2"/>
              </a:rPr>
              <a:t>EXPLICIT WITH OPTIONAL MASK (like String  Number)</a:t>
            </a:r>
          </a:p>
          <a:p>
            <a:pPr>
              <a:lnSpc>
                <a:spcPct val="150000"/>
              </a:lnSpc>
            </a:pPr>
            <a:endParaRPr lang="en-GB" sz="2400" dirty="0">
              <a:solidFill>
                <a:srgbClr val="FF0000"/>
              </a:solidFill>
              <a:sym typeface="Wingdings" panose="05000000000000000000" pitchFamily="2" charset="2"/>
            </a:endParaRPr>
          </a:p>
          <a:p>
            <a:pPr algn="just"/>
            <a:r>
              <a:rPr lang="en-GB" sz="1600" dirty="0">
                <a:solidFill>
                  <a:srgbClr val="0070C0"/>
                </a:solidFill>
                <a:sym typeface="Wingdings" panose="05000000000000000000" pitchFamily="2" charset="2"/>
              </a:rPr>
              <a:t>(*) In the hierarchical tree of the scalar types, Integer is a subtype of Number and Date and </a:t>
            </a:r>
            <a:r>
              <a:rPr lang="en-GB" sz="1600" dirty="0" err="1">
                <a:solidFill>
                  <a:srgbClr val="0070C0"/>
                </a:solidFill>
                <a:sym typeface="Wingdings" panose="05000000000000000000" pitchFamily="2" charset="2"/>
              </a:rPr>
              <a:t>Time_period</a:t>
            </a:r>
            <a:r>
              <a:rPr lang="en-GB" sz="1600" dirty="0">
                <a:solidFill>
                  <a:srgbClr val="0070C0"/>
                </a:solidFill>
                <a:sym typeface="Wingdings" panose="05000000000000000000" pitchFamily="2" charset="2"/>
              </a:rPr>
              <a:t> are subtypes of Time. The casting from subtypes to the correspondent type is always implicit, while the casting from types to the corresponding subtypes are always not feasible</a:t>
            </a:r>
            <a:endParaRPr lang="it-IT" sz="1600" dirty="0">
              <a:solidFill>
                <a:srgbClr val="0070C0"/>
              </a:solidFill>
            </a:endParaRPr>
          </a:p>
        </p:txBody>
      </p:sp>
      <p:grpSp>
        <p:nvGrpSpPr>
          <p:cNvPr id="5" name="Gruppo 4"/>
          <p:cNvGrpSpPr/>
          <p:nvPr/>
        </p:nvGrpSpPr>
        <p:grpSpPr>
          <a:xfrm>
            <a:off x="1448915" y="301217"/>
            <a:ext cx="4528552" cy="684512"/>
            <a:chOff x="228579" y="0"/>
            <a:chExt cx="6988292" cy="684512"/>
          </a:xfrm>
        </p:grpSpPr>
        <p:sp>
          <p:nvSpPr>
            <p:cNvPr id="6" name="Rettangolo arrotondato 5"/>
            <p:cNvSpPr/>
            <p:nvPr/>
          </p:nvSpPr>
          <p:spPr>
            <a:xfrm>
              <a:off x="228579" y="0"/>
              <a:ext cx="6988292" cy="684512"/>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lstStyle/>
            <a:p>
              <a:endParaRPr lang="it-IT"/>
            </a:p>
          </p:txBody>
        </p:sp>
        <p:sp>
          <p:nvSpPr>
            <p:cNvPr id="7" name="CasellaDiTesto 6"/>
            <p:cNvSpPr txBox="1"/>
            <p:nvPr/>
          </p:nvSpPr>
          <p:spPr>
            <a:xfrm>
              <a:off x="228579" y="33415"/>
              <a:ext cx="6921462" cy="6176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4226" tIns="0" rIns="194226" bIns="0" numCol="1" spcCol="1270" anchor="ctr" anchorCtr="0">
              <a:noAutofit/>
            </a:bodyPr>
            <a:lstStyle/>
            <a:p>
              <a:pPr lvl="0" algn="l" defTabSz="1066800">
                <a:lnSpc>
                  <a:spcPct val="90000"/>
                </a:lnSpc>
                <a:spcBef>
                  <a:spcPct val="0"/>
                </a:spcBef>
                <a:spcAft>
                  <a:spcPct val="35000"/>
                </a:spcAft>
              </a:pPr>
              <a:r>
                <a:rPr lang="en-US" sz="4000" kern="1200" dirty="0"/>
                <a:t>Refining cast matrix</a:t>
              </a:r>
              <a:endParaRPr lang="en-GB" sz="4000" kern="1200" dirty="0"/>
            </a:p>
          </p:txBody>
        </p:sp>
      </p:grpSp>
      <p:sp>
        <p:nvSpPr>
          <p:cNvPr id="2" name="Rettangolo 1">
            <a:extLst>
              <a:ext uri="{FF2B5EF4-FFF2-40B4-BE49-F238E27FC236}">
                <a16:creationId xmlns:a16="http://schemas.microsoft.com/office/drawing/2014/main" id="{561D5001-B575-4AA6-B561-BD8B8DA6F9A2}"/>
              </a:ext>
            </a:extLst>
          </p:cNvPr>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Frankfurt 25-26 March 2025</a:t>
            </a:r>
            <a:endParaRPr lang="it-IT" dirty="0">
              <a:solidFill>
                <a:srgbClr val="0070C0"/>
              </a:solidFill>
            </a:endParaRPr>
          </a:p>
        </p:txBody>
      </p:sp>
      <p:sp>
        <p:nvSpPr>
          <p:cNvPr id="8" name="CasellaDiTesto 7">
            <a:extLst>
              <a:ext uri="{FF2B5EF4-FFF2-40B4-BE49-F238E27FC236}">
                <a16:creationId xmlns:a16="http://schemas.microsoft.com/office/drawing/2014/main" id="{A3D2F40E-C728-D6AB-12CE-06B6ECBDABDF}"/>
              </a:ext>
            </a:extLst>
          </p:cNvPr>
          <p:cNvSpPr txBox="1"/>
          <p:nvPr/>
        </p:nvSpPr>
        <p:spPr>
          <a:xfrm>
            <a:off x="11540067" y="6473412"/>
            <a:ext cx="319424" cy="236456"/>
          </a:xfrm>
          <a:prstGeom prst="rect">
            <a:avLst/>
          </a:prstGeom>
          <a:noFill/>
          <a:ln>
            <a:noFill/>
          </a:ln>
        </p:spPr>
        <p:txBody>
          <a:bodyPr spcFirstLastPara="1" wrap="square" lIns="91425" tIns="45700" rIns="91425" bIns="45700" rtlCol="0" anchor="t" anchorCtr="0">
            <a:noAutofit/>
          </a:bodyPr>
          <a:lstStyle/>
          <a:p>
            <a:pPr algn="ctr"/>
            <a:fld id="{B1CC2AB6-8239-48B8-A2E2-EB62212215BC}" type="slidenum">
              <a:rPr lang="it-IT" smtClean="0">
                <a:solidFill>
                  <a:srgbClr val="0070C0"/>
                </a:solidFill>
              </a:rPr>
              <a:pPr algn="ctr"/>
              <a:t>5</a:t>
            </a:fld>
            <a:endParaRPr lang="it-IT" dirty="0">
              <a:solidFill>
                <a:srgbClr val="0070C0"/>
              </a:solidFill>
            </a:endParaRPr>
          </a:p>
        </p:txBody>
      </p:sp>
    </p:spTree>
    <p:extLst>
      <p:ext uri="{BB962C8B-B14F-4D97-AF65-F5344CB8AC3E}">
        <p14:creationId xmlns:p14="http://schemas.microsoft.com/office/powerpoint/2010/main" val="4153539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360218" y="1222235"/>
            <a:ext cx="11471564" cy="892552"/>
          </a:xfrm>
          <a:prstGeom prst="rect">
            <a:avLst/>
          </a:prstGeom>
        </p:spPr>
        <p:txBody>
          <a:bodyPr wrap="square">
            <a:spAutoFit/>
          </a:bodyPr>
          <a:lstStyle/>
          <a:p>
            <a:pPr marL="285750" indent="-285750">
              <a:spcBef>
                <a:spcPts val="1200"/>
              </a:spcBef>
              <a:buFont typeface="Wingdings" panose="05000000000000000000" pitchFamily="2" charset="2"/>
              <a:buChar char="q"/>
            </a:pPr>
            <a:r>
              <a:rPr lang="en-GB" sz="2800" dirty="0">
                <a:solidFill>
                  <a:srgbClr val="0070C0"/>
                </a:solidFill>
              </a:rPr>
              <a:t> Description of a use case (issue #384): </a:t>
            </a:r>
            <a:r>
              <a:rPr lang="en-GB" sz="2400" dirty="0">
                <a:solidFill>
                  <a:schemeClr val="tx1"/>
                </a:solidFill>
                <a:sym typeface="Wingdings" panose="05000000000000000000" pitchFamily="2" charset="2"/>
              </a:rPr>
              <a:t>“Use the result of the count() of a dataset as a scalar to filter some other dataset”</a:t>
            </a:r>
          </a:p>
        </p:txBody>
      </p:sp>
      <p:grpSp>
        <p:nvGrpSpPr>
          <p:cNvPr id="5" name="Gruppo 4"/>
          <p:cNvGrpSpPr/>
          <p:nvPr/>
        </p:nvGrpSpPr>
        <p:grpSpPr>
          <a:xfrm>
            <a:off x="1448915" y="301217"/>
            <a:ext cx="6035618" cy="684512"/>
            <a:chOff x="228579" y="0"/>
            <a:chExt cx="6988292" cy="684512"/>
          </a:xfrm>
        </p:grpSpPr>
        <p:sp>
          <p:nvSpPr>
            <p:cNvPr id="6" name="Rettangolo arrotondato 5"/>
            <p:cNvSpPr/>
            <p:nvPr/>
          </p:nvSpPr>
          <p:spPr>
            <a:xfrm>
              <a:off x="228579" y="0"/>
              <a:ext cx="6988292" cy="684512"/>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lstStyle/>
            <a:p>
              <a:endParaRPr lang="it-IT"/>
            </a:p>
          </p:txBody>
        </p:sp>
        <p:sp>
          <p:nvSpPr>
            <p:cNvPr id="7" name="CasellaDiTesto 6"/>
            <p:cNvSpPr txBox="1"/>
            <p:nvPr/>
          </p:nvSpPr>
          <p:spPr>
            <a:xfrm>
              <a:off x="228579" y="33415"/>
              <a:ext cx="6921462" cy="6176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4226" tIns="0" rIns="194226" bIns="0" numCol="1" spcCol="1270" anchor="ctr" anchorCtr="0">
              <a:noAutofit/>
            </a:bodyPr>
            <a:lstStyle/>
            <a:p>
              <a:pPr lvl="0" algn="l" defTabSz="1066800">
                <a:lnSpc>
                  <a:spcPct val="90000"/>
                </a:lnSpc>
                <a:spcBef>
                  <a:spcPct val="0"/>
                </a:spcBef>
                <a:spcAft>
                  <a:spcPct val="35000"/>
                </a:spcAft>
              </a:pPr>
              <a:r>
                <a:rPr lang="en-US" sz="4000" kern="1200" dirty="0"/>
                <a:t>Get a scalar from a dataset</a:t>
              </a:r>
              <a:endParaRPr lang="en-GB" sz="4000" kern="1200" dirty="0"/>
            </a:p>
          </p:txBody>
        </p:sp>
      </p:grpSp>
      <p:sp>
        <p:nvSpPr>
          <p:cNvPr id="2" name="Rettangolo 1">
            <a:extLst>
              <a:ext uri="{FF2B5EF4-FFF2-40B4-BE49-F238E27FC236}">
                <a16:creationId xmlns:a16="http://schemas.microsoft.com/office/drawing/2014/main" id="{561D5001-B575-4AA6-B561-BD8B8DA6F9A2}"/>
              </a:ext>
            </a:extLst>
          </p:cNvPr>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Frankfurt 25-26 March 2025</a:t>
            </a:r>
            <a:endParaRPr lang="it-IT" dirty="0">
              <a:solidFill>
                <a:srgbClr val="0070C0"/>
              </a:solidFill>
            </a:endParaRPr>
          </a:p>
        </p:txBody>
      </p:sp>
      <p:sp>
        <p:nvSpPr>
          <p:cNvPr id="3" name="CasellaDiTesto 2">
            <a:extLst>
              <a:ext uri="{FF2B5EF4-FFF2-40B4-BE49-F238E27FC236}">
                <a16:creationId xmlns:a16="http://schemas.microsoft.com/office/drawing/2014/main" id="{67ED4EB2-B702-8EC3-1830-91A80F86C216}"/>
              </a:ext>
            </a:extLst>
          </p:cNvPr>
          <p:cNvSpPr txBox="1"/>
          <p:nvPr/>
        </p:nvSpPr>
        <p:spPr>
          <a:xfrm>
            <a:off x="1109133" y="2274556"/>
            <a:ext cx="9431867" cy="516467"/>
          </a:xfrm>
          <a:prstGeom prst="rect">
            <a:avLst/>
          </a:prstGeom>
          <a:noFill/>
          <a:ln>
            <a:noFill/>
          </a:ln>
        </p:spPr>
        <p:txBody>
          <a:bodyPr spcFirstLastPara="1" wrap="square" lIns="91425" tIns="45700" rIns="91425" bIns="45700" rtlCol="0" anchor="t" anchorCtr="0">
            <a:noAutofit/>
          </a:bodyPr>
          <a:lstStyle/>
          <a:p>
            <a:pPr algn="just"/>
            <a:r>
              <a:rPr lang="it-IT" sz="1600" i="1" dirty="0">
                <a:solidFill>
                  <a:srgbClr val="FF0000"/>
                </a:solidFill>
              </a:rPr>
              <a:t>The </a:t>
            </a:r>
            <a:r>
              <a:rPr lang="it-IT" sz="1600" i="1" dirty="0" err="1">
                <a:solidFill>
                  <a:srgbClr val="FF0000"/>
                </a:solidFill>
              </a:rPr>
              <a:t>result</a:t>
            </a:r>
            <a:r>
              <a:rPr lang="it-IT" sz="1600" i="1" dirty="0">
                <a:solidFill>
                  <a:srgbClr val="FF0000"/>
                </a:solidFill>
              </a:rPr>
              <a:t> of a </a:t>
            </a:r>
            <a:r>
              <a:rPr lang="it-IT" sz="1600" i="1" dirty="0" err="1">
                <a:solidFill>
                  <a:srgbClr val="FF0000"/>
                </a:solidFill>
              </a:rPr>
              <a:t>count</a:t>
            </a:r>
            <a:r>
              <a:rPr lang="it-IT" sz="1600" i="1" dirty="0">
                <a:solidFill>
                  <a:srgbClr val="FF0000"/>
                </a:solidFill>
              </a:rPr>
              <a:t>() </a:t>
            </a:r>
            <a:r>
              <a:rPr lang="it-IT" sz="1600" i="1" dirty="0" err="1">
                <a:solidFill>
                  <a:srgbClr val="FF0000"/>
                </a:solidFill>
              </a:rPr>
              <a:t>is</a:t>
            </a:r>
            <a:r>
              <a:rPr lang="it-IT" sz="1600" i="1" dirty="0">
                <a:solidFill>
                  <a:srgbClr val="FF0000"/>
                </a:solidFill>
              </a:rPr>
              <a:t> a dataset with 1 </a:t>
            </a:r>
            <a:r>
              <a:rPr lang="it-IT" sz="1600" i="1" dirty="0" err="1">
                <a:solidFill>
                  <a:srgbClr val="FF0000"/>
                </a:solidFill>
              </a:rPr>
              <a:t>row</a:t>
            </a:r>
            <a:r>
              <a:rPr lang="it-IT" sz="1600" i="1" dirty="0">
                <a:solidFill>
                  <a:srgbClr val="FF0000"/>
                </a:solidFill>
              </a:rPr>
              <a:t>, no </a:t>
            </a:r>
            <a:r>
              <a:rPr lang="it-IT" sz="1600" i="1" dirty="0" err="1">
                <a:solidFill>
                  <a:srgbClr val="FF0000"/>
                </a:solidFill>
              </a:rPr>
              <a:t>identifiers</a:t>
            </a:r>
            <a:r>
              <a:rPr lang="it-IT" sz="1600" i="1" dirty="0">
                <a:solidFill>
                  <a:srgbClr val="FF0000"/>
                </a:solidFill>
              </a:rPr>
              <a:t> and 1 </a:t>
            </a:r>
            <a:r>
              <a:rPr lang="it-IT" sz="1600" i="1" dirty="0" err="1">
                <a:solidFill>
                  <a:srgbClr val="FF0000"/>
                </a:solidFill>
              </a:rPr>
              <a:t>measure</a:t>
            </a:r>
            <a:r>
              <a:rPr lang="it-IT" sz="1600" i="1" dirty="0">
                <a:solidFill>
                  <a:srgbClr val="FF0000"/>
                </a:solidFill>
              </a:rPr>
              <a:t>, by default </a:t>
            </a:r>
            <a:r>
              <a:rPr lang="it-IT" sz="1600" i="1" dirty="0" err="1">
                <a:solidFill>
                  <a:srgbClr val="FF0000"/>
                </a:solidFill>
              </a:rPr>
              <a:t>named</a:t>
            </a:r>
            <a:r>
              <a:rPr lang="it-IT" sz="1600" i="1" dirty="0">
                <a:solidFill>
                  <a:srgbClr val="FF0000"/>
                </a:solidFill>
              </a:rPr>
              <a:t> </a:t>
            </a:r>
            <a:r>
              <a:rPr lang="it-IT" sz="1600" i="1" dirty="0" err="1">
                <a:solidFill>
                  <a:srgbClr val="FF0000"/>
                </a:solidFill>
              </a:rPr>
              <a:t>int_var</a:t>
            </a:r>
            <a:r>
              <a:rPr lang="it-IT" sz="1600" i="1" dirty="0">
                <a:solidFill>
                  <a:srgbClr val="FF0000"/>
                </a:solidFill>
              </a:rPr>
              <a:t>. So </a:t>
            </a:r>
            <a:r>
              <a:rPr lang="it-IT" sz="1600" i="1" dirty="0" err="1">
                <a:solidFill>
                  <a:srgbClr val="FF0000"/>
                </a:solidFill>
              </a:rPr>
              <a:t>it</a:t>
            </a:r>
            <a:r>
              <a:rPr lang="it-IT" sz="1600" i="1" dirty="0">
                <a:solidFill>
                  <a:srgbClr val="FF0000"/>
                </a:solidFill>
              </a:rPr>
              <a:t> </a:t>
            </a:r>
            <a:r>
              <a:rPr lang="it-IT" sz="1600" i="1" dirty="0" err="1">
                <a:solidFill>
                  <a:srgbClr val="FF0000"/>
                </a:solidFill>
              </a:rPr>
              <a:t>is</a:t>
            </a:r>
            <a:r>
              <a:rPr lang="it-IT" sz="1600" i="1" dirty="0">
                <a:solidFill>
                  <a:srgbClr val="FF0000"/>
                </a:solidFill>
              </a:rPr>
              <a:t> </a:t>
            </a:r>
            <a:r>
              <a:rPr lang="it-IT" sz="1600" i="1" dirty="0" err="1">
                <a:solidFill>
                  <a:srgbClr val="FF0000"/>
                </a:solidFill>
              </a:rPr>
              <a:t>possible</a:t>
            </a:r>
            <a:r>
              <a:rPr lang="it-IT" sz="1600" i="1" dirty="0">
                <a:solidFill>
                  <a:srgbClr val="FF0000"/>
                </a:solidFill>
              </a:rPr>
              <a:t> to </a:t>
            </a:r>
            <a:r>
              <a:rPr lang="it-IT" sz="1600" i="1" dirty="0" err="1">
                <a:solidFill>
                  <a:srgbClr val="FF0000"/>
                </a:solidFill>
              </a:rPr>
              <a:t>get</a:t>
            </a:r>
            <a:r>
              <a:rPr lang="it-IT" sz="1600" i="1" dirty="0">
                <a:solidFill>
                  <a:srgbClr val="FF0000"/>
                </a:solidFill>
              </a:rPr>
              <a:t> the </a:t>
            </a:r>
            <a:r>
              <a:rPr lang="it-IT" sz="1600" i="1" dirty="0" err="1">
                <a:solidFill>
                  <a:srgbClr val="FF0000"/>
                </a:solidFill>
              </a:rPr>
              <a:t>desidered</a:t>
            </a:r>
            <a:r>
              <a:rPr lang="it-IT" sz="1600" i="1" dirty="0">
                <a:solidFill>
                  <a:srgbClr val="FF0000"/>
                </a:solidFill>
              </a:rPr>
              <a:t> </a:t>
            </a:r>
            <a:r>
              <a:rPr lang="it-IT" sz="1600" i="1" dirty="0" err="1">
                <a:solidFill>
                  <a:srgbClr val="FF0000"/>
                </a:solidFill>
              </a:rPr>
              <a:t>outcome</a:t>
            </a:r>
            <a:r>
              <a:rPr lang="it-IT" sz="1600" i="1" dirty="0">
                <a:solidFill>
                  <a:srgbClr val="FF0000"/>
                </a:solidFill>
              </a:rPr>
              <a:t> </a:t>
            </a:r>
            <a:r>
              <a:rPr lang="it-IT" sz="1600" i="1" dirty="0" err="1">
                <a:solidFill>
                  <a:srgbClr val="FF0000"/>
                </a:solidFill>
              </a:rPr>
              <a:t>applying</a:t>
            </a:r>
            <a:r>
              <a:rPr lang="it-IT" sz="1600" i="1" dirty="0">
                <a:solidFill>
                  <a:srgbClr val="FF0000"/>
                </a:solidFill>
              </a:rPr>
              <a:t> a join, </a:t>
            </a:r>
            <a:r>
              <a:rPr lang="it-IT" sz="1600" i="1" dirty="0" err="1">
                <a:solidFill>
                  <a:srgbClr val="FF0000"/>
                </a:solidFill>
              </a:rPr>
              <a:t>but</a:t>
            </a:r>
            <a:r>
              <a:rPr lang="it-IT" sz="1600" i="1" dirty="0">
                <a:solidFill>
                  <a:srgbClr val="FF0000"/>
                </a:solidFill>
              </a:rPr>
              <a:t> </a:t>
            </a:r>
            <a:r>
              <a:rPr lang="it-IT" sz="1600" i="1" dirty="0" err="1">
                <a:solidFill>
                  <a:srgbClr val="FF0000"/>
                </a:solidFill>
              </a:rPr>
              <a:t>it</a:t>
            </a:r>
            <a:r>
              <a:rPr lang="it-IT" sz="1600" i="1" dirty="0">
                <a:solidFill>
                  <a:srgbClr val="FF0000"/>
                </a:solidFill>
              </a:rPr>
              <a:t> </a:t>
            </a:r>
            <a:r>
              <a:rPr lang="it-IT" sz="1600" i="1" dirty="0" err="1">
                <a:solidFill>
                  <a:srgbClr val="FF0000"/>
                </a:solidFill>
              </a:rPr>
              <a:t>is</a:t>
            </a:r>
            <a:r>
              <a:rPr lang="it-IT" sz="1600" i="1" dirty="0">
                <a:solidFill>
                  <a:srgbClr val="FF0000"/>
                </a:solidFill>
              </a:rPr>
              <a:t> </a:t>
            </a:r>
            <a:r>
              <a:rPr lang="it-IT" sz="1600" i="1" dirty="0" err="1">
                <a:solidFill>
                  <a:srgbClr val="FF0000"/>
                </a:solidFill>
              </a:rPr>
              <a:t>considered</a:t>
            </a:r>
            <a:r>
              <a:rPr lang="it-IT" sz="1600" i="1" dirty="0">
                <a:solidFill>
                  <a:srgbClr val="FF0000"/>
                </a:solidFill>
              </a:rPr>
              <a:t> to be </a:t>
            </a:r>
            <a:r>
              <a:rPr lang="it-IT" sz="1600" i="1" dirty="0" err="1">
                <a:solidFill>
                  <a:srgbClr val="FF0000"/>
                </a:solidFill>
              </a:rPr>
              <a:t>too</a:t>
            </a:r>
            <a:r>
              <a:rPr lang="it-IT" sz="1600" i="1" dirty="0">
                <a:solidFill>
                  <a:srgbClr val="FF0000"/>
                </a:solidFill>
              </a:rPr>
              <a:t> </a:t>
            </a:r>
            <a:r>
              <a:rPr lang="it-IT" sz="1600" i="1" dirty="0" err="1">
                <a:solidFill>
                  <a:srgbClr val="FF0000"/>
                </a:solidFill>
              </a:rPr>
              <a:t>complex</a:t>
            </a:r>
            <a:endParaRPr lang="it-IT" sz="1600" i="1" dirty="0">
              <a:solidFill>
                <a:srgbClr val="FF0000"/>
              </a:solidFill>
            </a:endParaRPr>
          </a:p>
        </p:txBody>
      </p:sp>
      <p:sp>
        <p:nvSpPr>
          <p:cNvPr id="8" name="Rettangolo 7">
            <a:extLst>
              <a:ext uri="{FF2B5EF4-FFF2-40B4-BE49-F238E27FC236}">
                <a16:creationId xmlns:a16="http://schemas.microsoft.com/office/drawing/2014/main" id="{72C4492C-556D-1AE9-EEAE-877F3141667E}"/>
              </a:ext>
            </a:extLst>
          </p:cNvPr>
          <p:cNvSpPr/>
          <p:nvPr/>
        </p:nvSpPr>
        <p:spPr>
          <a:xfrm>
            <a:off x="360218" y="2730659"/>
            <a:ext cx="11471564" cy="1224181"/>
          </a:xfrm>
          <a:prstGeom prst="rect">
            <a:avLst/>
          </a:prstGeom>
        </p:spPr>
        <p:txBody>
          <a:bodyPr wrap="square">
            <a:spAutoFit/>
          </a:bodyPr>
          <a:lstStyle/>
          <a:p>
            <a:pPr marL="285750" indent="-285750">
              <a:lnSpc>
                <a:spcPct val="150000"/>
              </a:lnSpc>
              <a:spcBef>
                <a:spcPts val="1200"/>
              </a:spcBef>
              <a:buFont typeface="Wingdings" panose="05000000000000000000" pitchFamily="2" charset="2"/>
              <a:buChar char="q"/>
            </a:pPr>
            <a:r>
              <a:rPr lang="en-GB" sz="2800" dirty="0">
                <a:solidFill>
                  <a:srgbClr val="0070C0"/>
                </a:solidFill>
              </a:rPr>
              <a:t> Proposals:</a:t>
            </a:r>
          </a:p>
          <a:p>
            <a:pPr>
              <a:lnSpc>
                <a:spcPct val="150000"/>
              </a:lnSpc>
            </a:pPr>
            <a:endParaRPr lang="en-GB" sz="2400" dirty="0">
              <a:solidFill>
                <a:srgbClr val="FF0000"/>
              </a:solidFill>
              <a:sym typeface="Wingdings" panose="05000000000000000000" pitchFamily="2" charset="2"/>
            </a:endParaRPr>
          </a:p>
        </p:txBody>
      </p:sp>
      <p:sp>
        <p:nvSpPr>
          <p:cNvPr id="10" name="CasellaDiTesto 9">
            <a:extLst>
              <a:ext uri="{FF2B5EF4-FFF2-40B4-BE49-F238E27FC236}">
                <a16:creationId xmlns:a16="http://schemas.microsoft.com/office/drawing/2014/main" id="{D1240A22-0847-311F-6BBE-F61271070227}"/>
              </a:ext>
            </a:extLst>
          </p:cNvPr>
          <p:cNvSpPr txBox="1"/>
          <p:nvPr/>
        </p:nvSpPr>
        <p:spPr>
          <a:xfrm>
            <a:off x="1109133" y="3406895"/>
            <a:ext cx="10041467" cy="2554545"/>
          </a:xfrm>
          <a:prstGeom prst="rect">
            <a:avLst/>
          </a:prstGeom>
          <a:noFill/>
          <a:ln>
            <a:noFill/>
          </a:ln>
        </p:spPr>
        <p:txBody>
          <a:bodyPr wrap="square">
            <a:spAutoFit/>
          </a:bodyPr>
          <a:lstStyle/>
          <a:p>
            <a:pPr marL="342900" indent="-342900">
              <a:buFont typeface="Wingdings" panose="05000000000000000000" pitchFamily="2" charset="2"/>
              <a:buChar char="§"/>
            </a:pPr>
            <a:r>
              <a:rPr lang="en-GB" sz="2000" dirty="0">
                <a:solidFill>
                  <a:schemeClr val="tx1"/>
                </a:solidFill>
              </a:rPr>
              <a:t>Define a new operator, to be used only for dataset with 1 row and 1 measure, to extract a scalar</a:t>
            </a:r>
          </a:p>
          <a:p>
            <a:pPr marL="342900" indent="-342900">
              <a:buFont typeface="Wingdings" panose="05000000000000000000" pitchFamily="2" charset="2"/>
              <a:buChar char="§"/>
            </a:pPr>
            <a:r>
              <a:rPr lang="en-GB" sz="2000" dirty="0">
                <a:solidFill>
                  <a:schemeClr val="tx1"/>
                </a:solidFill>
              </a:rPr>
              <a:t>Use the membership operator (#): since a Data Set having no identifiers can contain just one Data Point and a Data Set with no identifiers, measures and attributes can be managed as a scalar value (see User Manual, explanation of the Data model diagram) a new syntax to implement this use case could be defined</a:t>
            </a:r>
          </a:p>
          <a:p>
            <a:pPr marL="342900" indent="-342900">
              <a:buFont typeface="Wingdings" panose="05000000000000000000" pitchFamily="2" charset="2"/>
              <a:buChar char="§"/>
            </a:pPr>
            <a:r>
              <a:rPr lang="en-GB" sz="2000" dirty="0">
                <a:solidFill>
                  <a:schemeClr val="tx1"/>
                </a:solidFill>
              </a:rPr>
              <a:t>Adopt a different solution</a:t>
            </a:r>
          </a:p>
          <a:p>
            <a:pPr marL="342900" indent="-342900">
              <a:buFont typeface="Wingdings" panose="05000000000000000000" pitchFamily="2" charset="2"/>
              <a:buChar char="§"/>
            </a:pPr>
            <a:r>
              <a:rPr lang="en-GB" sz="2000" dirty="0">
                <a:solidFill>
                  <a:schemeClr val="tx1"/>
                </a:solidFill>
                <a:sym typeface="Wingdings" panose="05000000000000000000" pitchFamily="2" charset="2"/>
              </a:rPr>
              <a:t>Do nothing</a:t>
            </a:r>
          </a:p>
        </p:txBody>
      </p:sp>
      <p:sp>
        <p:nvSpPr>
          <p:cNvPr id="11" name="CasellaDiTesto 10">
            <a:extLst>
              <a:ext uri="{FF2B5EF4-FFF2-40B4-BE49-F238E27FC236}">
                <a16:creationId xmlns:a16="http://schemas.microsoft.com/office/drawing/2014/main" id="{20DDB6DD-FBF0-D88D-62D2-BAE6A4BBAE46}"/>
              </a:ext>
            </a:extLst>
          </p:cNvPr>
          <p:cNvSpPr txBox="1"/>
          <p:nvPr/>
        </p:nvSpPr>
        <p:spPr>
          <a:xfrm>
            <a:off x="11540067" y="6473412"/>
            <a:ext cx="319424" cy="236456"/>
          </a:xfrm>
          <a:prstGeom prst="rect">
            <a:avLst/>
          </a:prstGeom>
          <a:noFill/>
          <a:ln>
            <a:noFill/>
          </a:ln>
        </p:spPr>
        <p:txBody>
          <a:bodyPr spcFirstLastPara="1" wrap="square" lIns="91425" tIns="45700" rIns="91425" bIns="45700" rtlCol="0" anchor="t" anchorCtr="0">
            <a:noAutofit/>
          </a:bodyPr>
          <a:lstStyle/>
          <a:p>
            <a:pPr algn="ctr"/>
            <a:fld id="{B1CC2AB6-8239-48B8-A2E2-EB62212215BC}" type="slidenum">
              <a:rPr lang="it-IT" smtClean="0">
                <a:solidFill>
                  <a:srgbClr val="0070C0"/>
                </a:solidFill>
              </a:rPr>
              <a:pPr algn="ctr"/>
              <a:t>6</a:t>
            </a:fld>
            <a:endParaRPr lang="it-IT" dirty="0">
              <a:solidFill>
                <a:srgbClr val="0070C0"/>
              </a:solidFill>
            </a:endParaRPr>
          </a:p>
        </p:txBody>
      </p:sp>
    </p:spTree>
    <p:extLst>
      <p:ext uri="{BB962C8B-B14F-4D97-AF65-F5344CB8AC3E}">
        <p14:creationId xmlns:p14="http://schemas.microsoft.com/office/powerpoint/2010/main" val="557527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360218" y="1222235"/>
            <a:ext cx="11471564" cy="4555093"/>
          </a:xfrm>
          <a:prstGeom prst="rect">
            <a:avLst/>
          </a:prstGeom>
        </p:spPr>
        <p:txBody>
          <a:bodyPr wrap="square">
            <a:spAutoFit/>
          </a:bodyPr>
          <a:lstStyle/>
          <a:p>
            <a:pPr marL="285750" indent="-285750">
              <a:spcBef>
                <a:spcPts val="1200"/>
              </a:spcBef>
              <a:buFont typeface="Wingdings" panose="05000000000000000000" pitchFamily="2" charset="2"/>
              <a:buChar char="q"/>
            </a:pPr>
            <a:r>
              <a:rPr lang="en-GB" sz="2800" dirty="0">
                <a:solidFill>
                  <a:srgbClr val="0070C0"/>
                </a:solidFill>
              </a:rPr>
              <a:t> Grammar bugs</a:t>
            </a:r>
          </a:p>
          <a:p>
            <a:pPr marL="342900" lvl="1" indent="-342900">
              <a:spcBef>
                <a:spcPts val="1200"/>
              </a:spcBef>
              <a:buFont typeface="Wingdings" panose="05000000000000000000" pitchFamily="2" charset="2"/>
              <a:buChar char="§"/>
            </a:pPr>
            <a:r>
              <a:rPr lang="en-GB" sz="2400" dirty="0">
                <a:solidFill>
                  <a:schemeClr val="tx1"/>
                </a:solidFill>
              </a:rPr>
              <a:t>Comments not allowed in the last line (#401)</a:t>
            </a:r>
          </a:p>
          <a:p>
            <a:pPr lvl="2"/>
            <a:r>
              <a:rPr lang="en-GB" sz="2400" dirty="0">
                <a:solidFill>
                  <a:srgbClr val="FF0000"/>
                </a:solidFill>
              </a:rPr>
              <a:t>	</a:t>
            </a:r>
            <a:r>
              <a:rPr lang="en-GB" sz="2000" dirty="0">
                <a:solidFill>
                  <a:srgbClr val="FF0000"/>
                </a:solidFill>
              </a:rPr>
              <a:t>No news on this bug</a:t>
            </a:r>
          </a:p>
          <a:p>
            <a:pPr marL="342900" lvl="2" indent="-342900">
              <a:spcBef>
                <a:spcPts val="1200"/>
              </a:spcBef>
              <a:buFont typeface="Wingdings" panose="05000000000000000000" pitchFamily="2" charset="2"/>
              <a:buChar char="§"/>
            </a:pPr>
            <a:r>
              <a:rPr lang="en-GB" sz="2400" dirty="0">
                <a:solidFill>
                  <a:schemeClr val="tx1"/>
                </a:solidFill>
              </a:rPr>
              <a:t>Grammar not accepting </a:t>
            </a:r>
            <a:r>
              <a:rPr lang="en-GB" sz="2400" dirty="0" err="1">
                <a:solidFill>
                  <a:schemeClr val="tx1"/>
                </a:solidFill>
              </a:rPr>
              <a:t>valueDomain</a:t>
            </a:r>
            <a:r>
              <a:rPr lang="en-GB" sz="2400" dirty="0">
                <a:solidFill>
                  <a:schemeClr val="tx1"/>
                </a:solidFill>
              </a:rPr>
              <a:t> values starting with “_” (#405)</a:t>
            </a:r>
          </a:p>
          <a:p>
            <a:pPr lvl="2"/>
            <a:r>
              <a:rPr lang="en-GB" sz="2400" dirty="0">
                <a:solidFill>
                  <a:srgbClr val="FF0000"/>
                </a:solidFill>
              </a:rPr>
              <a:t>	</a:t>
            </a:r>
            <a:r>
              <a:rPr lang="en-GB" sz="2000" dirty="0">
                <a:solidFill>
                  <a:srgbClr val="FF0000"/>
                </a:solidFill>
              </a:rPr>
              <a:t>Valentinos’ proposal (which covers also some SDMX-related issues:</a:t>
            </a:r>
          </a:p>
          <a:p>
            <a:pPr lvl="2"/>
            <a:r>
              <a:rPr lang="en-GB" sz="2000" dirty="0">
                <a:solidFill>
                  <a:srgbClr val="FF0000"/>
                </a:solidFill>
              </a:rPr>
              <a:t>	</a:t>
            </a:r>
            <a:r>
              <a:rPr lang="pl-PL" sz="1800" dirty="0">
                <a:solidFill>
                  <a:srgbClr val="0070C0"/>
                </a:solidFill>
              </a:rPr>
              <a:t>IDENTIFIER</a:t>
            </a:r>
          </a:p>
          <a:p>
            <a:pPr lvl="2"/>
            <a:r>
              <a:rPr lang="pl-PL" sz="1800" dirty="0">
                <a:solidFill>
                  <a:srgbClr val="0070C0"/>
                </a:solidFill>
              </a:rPr>
              <a:t>  </a:t>
            </a:r>
            <a:r>
              <a:rPr lang="it-IT" sz="1800" dirty="0">
                <a:solidFill>
                  <a:srgbClr val="0070C0"/>
                </a:solidFill>
              </a:rPr>
              <a:t>	   :</a:t>
            </a:r>
            <a:r>
              <a:rPr lang="pl-PL" sz="1800" dirty="0">
                <a:solidFill>
                  <a:srgbClr val="0070C0"/>
                </a:solidFill>
              </a:rPr>
              <a:t> [A-Za-z0-9_] ([A-Za-z0-9_.])*</a:t>
            </a:r>
          </a:p>
          <a:p>
            <a:pPr lvl="2"/>
            <a:r>
              <a:rPr lang="pl-PL" sz="1800" dirty="0">
                <a:solidFill>
                  <a:srgbClr val="0070C0"/>
                </a:solidFill>
              </a:rPr>
              <a:t>  </a:t>
            </a:r>
            <a:r>
              <a:rPr lang="it-IT" sz="1800" dirty="0">
                <a:solidFill>
                  <a:srgbClr val="0070C0"/>
                </a:solidFill>
              </a:rPr>
              <a:t>	   </a:t>
            </a:r>
            <a:r>
              <a:rPr lang="pl-PL" sz="1800" dirty="0">
                <a:solidFill>
                  <a:srgbClr val="0070C0"/>
                </a:solidFill>
              </a:rPr>
              <a:t>| ([A-Za-z0-9_.]+:)? [A-Za-z0-9_.]+ ( \([0-9._+*~]+\) )? (/[A-Za-z0-9_.]+)?</a:t>
            </a:r>
          </a:p>
          <a:p>
            <a:pPr lvl="2"/>
            <a:r>
              <a:rPr lang="pl-PL" sz="1800" dirty="0">
                <a:solidFill>
                  <a:srgbClr val="0070C0"/>
                </a:solidFill>
              </a:rPr>
              <a:t>  </a:t>
            </a:r>
            <a:r>
              <a:rPr lang="it-IT" sz="1800" dirty="0">
                <a:solidFill>
                  <a:srgbClr val="0070C0"/>
                </a:solidFill>
              </a:rPr>
              <a:t>	   </a:t>
            </a:r>
            <a:r>
              <a:rPr lang="pl-PL" sz="1800" dirty="0">
                <a:solidFill>
                  <a:srgbClr val="0070C0"/>
                </a:solidFill>
              </a:rPr>
              <a:t>| '\'' ( '\\\'' | [^'] )* '\‘’</a:t>
            </a:r>
          </a:p>
          <a:p>
            <a:pPr lvl="2"/>
            <a:r>
              <a:rPr lang="pl-PL" sz="1800" dirty="0">
                <a:solidFill>
                  <a:srgbClr val="0070C0"/>
                </a:solidFill>
              </a:rPr>
              <a:t>  </a:t>
            </a:r>
            <a:r>
              <a:rPr lang="it-IT" sz="1800" dirty="0">
                <a:solidFill>
                  <a:srgbClr val="0070C0"/>
                </a:solidFill>
              </a:rPr>
              <a:t>	   </a:t>
            </a:r>
            <a:r>
              <a:rPr lang="pl-PL" sz="1800" dirty="0">
                <a:solidFill>
                  <a:srgbClr val="0070C0"/>
                </a:solidFill>
              </a:rPr>
              <a:t>;</a:t>
            </a:r>
            <a:endParaRPr lang="en-GB" sz="1800" dirty="0">
              <a:solidFill>
                <a:srgbClr val="0070C0"/>
              </a:solidFill>
            </a:endParaRPr>
          </a:p>
          <a:p>
            <a:pPr marL="342900" lvl="1" indent="-342900">
              <a:spcBef>
                <a:spcPts val="1200"/>
              </a:spcBef>
              <a:buFont typeface="Wingdings" panose="05000000000000000000" pitchFamily="2" charset="2"/>
              <a:buChar char="§"/>
            </a:pPr>
            <a:r>
              <a:rPr lang="en-GB" sz="2400" dirty="0">
                <a:solidFill>
                  <a:schemeClr val="tx1"/>
                </a:solidFill>
              </a:rPr>
              <a:t>String escaping (#395)</a:t>
            </a:r>
          </a:p>
          <a:p>
            <a:pPr lvl="1"/>
            <a:r>
              <a:rPr lang="en-GB" sz="2000" dirty="0">
                <a:solidFill>
                  <a:srgbClr val="FF0000"/>
                </a:solidFill>
              </a:rPr>
              <a:t>	Some proposals, not yet consolidated. See regex topic </a:t>
            </a:r>
            <a:r>
              <a:rPr lang="en-GB" sz="2000">
                <a:solidFill>
                  <a:srgbClr val="FF0000"/>
                </a:solidFill>
              </a:rPr>
              <a:t>in session 2.</a:t>
            </a:r>
            <a:endParaRPr lang="en-GB" sz="2000" dirty="0">
              <a:solidFill>
                <a:srgbClr val="FF0000"/>
              </a:solidFill>
              <a:sym typeface="Wingdings" panose="05000000000000000000" pitchFamily="2" charset="2"/>
            </a:endParaRPr>
          </a:p>
        </p:txBody>
      </p:sp>
      <p:grpSp>
        <p:nvGrpSpPr>
          <p:cNvPr id="5" name="Gruppo 4"/>
          <p:cNvGrpSpPr/>
          <p:nvPr/>
        </p:nvGrpSpPr>
        <p:grpSpPr>
          <a:xfrm>
            <a:off x="1448915" y="301217"/>
            <a:ext cx="6988292" cy="684512"/>
            <a:chOff x="228579" y="0"/>
            <a:chExt cx="6988292" cy="684512"/>
          </a:xfrm>
        </p:grpSpPr>
        <p:sp>
          <p:nvSpPr>
            <p:cNvPr id="6" name="Rettangolo arrotondato 5"/>
            <p:cNvSpPr/>
            <p:nvPr/>
          </p:nvSpPr>
          <p:spPr>
            <a:xfrm>
              <a:off x="228579" y="0"/>
              <a:ext cx="6988292" cy="684512"/>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lstStyle/>
            <a:p>
              <a:endParaRPr lang="it-IT"/>
            </a:p>
          </p:txBody>
        </p:sp>
        <p:sp>
          <p:nvSpPr>
            <p:cNvPr id="7" name="CasellaDiTesto 6"/>
            <p:cNvSpPr txBox="1"/>
            <p:nvPr/>
          </p:nvSpPr>
          <p:spPr>
            <a:xfrm>
              <a:off x="228579" y="33415"/>
              <a:ext cx="6921462" cy="6176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4226" tIns="0" rIns="194226" bIns="0" numCol="1" spcCol="1270" anchor="ctr" anchorCtr="0">
              <a:noAutofit/>
            </a:bodyPr>
            <a:lstStyle/>
            <a:p>
              <a:pPr lvl="0" algn="l" defTabSz="1066800">
                <a:lnSpc>
                  <a:spcPct val="90000"/>
                </a:lnSpc>
                <a:spcBef>
                  <a:spcPct val="0"/>
                </a:spcBef>
                <a:spcAft>
                  <a:spcPct val="35000"/>
                </a:spcAft>
              </a:pPr>
              <a:r>
                <a:rPr lang="en-US" sz="4000" kern="1200" dirty="0"/>
                <a:t>Grammar/Documentation bugs</a:t>
              </a:r>
              <a:endParaRPr lang="en-GB" sz="4000" kern="1200" dirty="0"/>
            </a:p>
          </p:txBody>
        </p:sp>
      </p:grpSp>
      <p:sp>
        <p:nvSpPr>
          <p:cNvPr id="2" name="Rettangolo 1">
            <a:extLst>
              <a:ext uri="{FF2B5EF4-FFF2-40B4-BE49-F238E27FC236}">
                <a16:creationId xmlns:a16="http://schemas.microsoft.com/office/drawing/2014/main" id="{561D5001-B575-4AA6-B561-BD8B8DA6F9A2}"/>
              </a:ext>
            </a:extLst>
          </p:cNvPr>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Frankfurt 25-26 March 2025</a:t>
            </a:r>
            <a:endParaRPr lang="it-IT" dirty="0">
              <a:solidFill>
                <a:srgbClr val="0070C0"/>
              </a:solidFill>
            </a:endParaRPr>
          </a:p>
        </p:txBody>
      </p:sp>
      <p:sp>
        <p:nvSpPr>
          <p:cNvPr id="8" name="CasellaDiTesto 7">
            <a:extLst>
              <a:ext uri="{FF2B5EF4-FFF2-40B4-BE49-F238E27FC236}">
                <a16:creationId xmlns:a16="http://schemas.microsoft.com/office/drawing/2014/main" id="{63D35D59-88BC-E542-487B-31DEC831F12F}"/>
              </a:ext>
            </a:extLst>
          </p:cNvPr>
          <p:cNvSpPr txBox="1"/>
          <p:nvPr/>
        </p:nvSpPr>
        <p:spPr>
          <a:xfrm>
            <a:off x="11540067" y="6473412"/>
            <a:ext cx="319424" cy="236456"/>
          </a:xfrm>
          <a:prstGeom prst="rect">
            <a:avLst/>
          </a:prstGeom>
          <a:noFill/>
          <a:ln>
            <a:noFill/>
          </a:ln>
        </p:spPr>
        <p:txBody>
          <a:bodyPr spcFirstLastPara="1" wrap="square" lIns="91425" tIns="45700" rIns="91425" bIns="45700" rtlCol="0" anchor="t" anchorCtr="0">
            <a:noAutofit/>
          </a:bodyPr>
          <a:lstStyle/>
          <a:p>
            <a:pPr algn="ctr"/>
            <a:fld id="{B1CC2AB6-8239-48B8-A2E2-EB62212215BC}" type="slidenum">
              <a:rPr lang="it-IT" smtClean="0">
                <a:solidFill>
                  <a:srgbClr val="0070C0"/>
                </a:solidFill>
              </a:rPr>
              <a:pPr algn="ctr"/>
              <a:t>7</a:t>
            </a:fld>
            <a:endParaRPr lang="it-IT" dirty="0">
              <a:solidFill>
                <a:srgbClr val="0070C0"/>
              </a:solidFill>
            </a:endParaRPr>
          </a:p>
        </p:txBody>
      </p:sp>
    </p:spTree>
    <p:extLst>
      <p:ext uri="{BB962C8B-B14F-4D97-AF65-F5344CB8AC3E}">
        <p14:creationId xmlns:p14="http://schemas.microsoft.com/office/powerpoint/2010/main" val="145452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360218" y="1222235"/>
            <a:ext cx="11471564" cy="1785104"/>
          </a:xfrm>
          <a:prstGeom prst="rect">
            <a:avLst/>
          </a:prstGeom>
        </p:spPr>
        <p:txBody>
          <a:bodyPr wrap="square">
            <a:spAutoFit/>
          </a:bodyPr>
          <a:lstStyle/>
          <a:p>
            <a:pPr marL="285750" indent="-285750">
              <a:spcBef>
                <a:spcPts val="1200"/>
              </a:spcBef>
              <a:buFont typeface="Wingdings" panose="05000000000000000000" pitchFamily="2" charset="2"/>
              <a:buChar char="q"/>
            </a:pPr>
            <a:r>
              <a:rPr lang="en-GB" sz="2800" dirty="0">
                <a:solidFill>
                  <a:srgbClr val="0070C0"/>
                </a:solidFill>
              </a:rPr>
              <a:t> Documentation bugs</a:t>
            </a:r>
          </a:p>
          <a:p>
            <a:pPr marL="342900" lvl="1" indent="-342900">
              <a:spcBef>
                <a:spcPts val="1200"/>
              </a:spcBef>
              <a:buFont typeface="Wingdings" panose="05000000000000000000" pitchFamily="2" charset="2"/>
              <a:buChar char="§"/>
            </a:pPr>
            <a:r>
              <a:rPr lang="en-GB" sz="2400" dirty="0">
                <a:solidFill>
                  <a:schemeClr val="tx1"/>
                </a:solidFill>
              </a:rPr>
              <a:t>In the published documentation reports Python documentation instead of VTL documentation (#545)</a:t>
            </a:r>
          </a:p>
          <a:p>
            <a:pPr lvl="2"/>
            <a:r>
              <a:rPr lang="en-GB" sz="2400" dirty="0">
                <a:solidFill>
                  <a:srgbClr val="FF0000"/>
                </a:solidFill>
              </a:rPr>
              <a:t>	</a:t>
            </a:r>
            <a:r>
              <a:rPr lang="en-GB" sz="2000" dirty="0">
                <a:solidFill>
                  <a:srgbClr val="FF0000"/>
                </a:solidFill>
              </a:rPr>
              <a:t>Fix as soon as possible</a:t>
            </a:r>
          </a:p>
        </p:txBody>
      </p:sp>
      <p:grpSp>
        <p:nvGrpSpPr>
          <p:cNvPr id="5" name="Gruppo 4"/>
          <p:cNvGrpSpPr/>
          <p:nvPr/>
        </p:nvGrpSpPr>
        <p:grpSpPr>
          <a:xfrm>
            <a:off x="1448915" y="301217"/>
            <a:ext cx="6988292" cy="684512"/>
            <a:chOff x="228579" y="0"/>
            <a:chExt cx="6988292" cy="684512"/>
          </a:xfrm>
        </p:grpSpPr>
        <p:sp>
          <p:nvSpPr>
            <p:cNvPr id="6" name="Rettangolo arrotondato 5"/>
            <p:cNvSpPr/>
            <p:nvPr/>
          </p:nvSpPr>
          <p:spPr>
            <a:xfrm>
              <a:off x="228579" y="0"/>
              <a:ext cx="6988292" cy="684512"/>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lstStyle/>
            <a:p>
              <a:endParaRPr lang="it-IT"/>
            </a:p>
          </p:txBody>
        </p:sp>
        <p:sp>
          <p:nvSpPr>
            <p:cNvPr id="7" name="CasellaDiTesto 6"/>
            <p:cNvSpPr txBox="1"/>
            <p:nvPr/>
          </p:nvSpPr>
          <p:spPr>
            <a:xfrm>
              <a:off x="228579" y="33415"/>
              <a:ext cx="6921462" cy="6176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4226" tIns="0" rIns="194226" bIns="0" numCol="1" spcCol="1270" anchor="ctr" anchorCtr="0">
              <a:noAutofit/>
            </a:bodyPr>
            <a:lstStyle/>
            <a:p>
              <a:pPr lvl="0" algn="l" defTabSz="1066800">
                <a:lnSpc>
                  <a:spcPct val="90000"/>
                </a:lnSpc>
                <a:spcBef>
                  <a:spcPct val="0"/>
                </a:spcBef>
                <a:spcAft>
                  <a:spcPct val="35000"/>
                </a:spcAft>
              </a:pPr>
              <a:r>
                <a:rPr lang="en-US" sz="4000" kern="1200" dirty="0"/>
                <a:t>Grammar/Documentation bugs</a:t>
              </a:r>
              <a:endParaRPr lang="en-GB" sz="4000" kern="1200" dirty="0"/>
            </a:p>
          </p:txBody>
        </p:sp>
      </p:grpSp>
      <p:sp>
        <p:nvSpPr>
          <p:cNvPr id="2" name="Rettangolo 1">
            <a:extLst>
              <a:ext uri="{FF2B5EF4-FFF2-40B4-BE49-F238E27FC236}">
                <a16:creationId xmlns:a16="http://schemas.microsoft.com/office/drawing/2014/main" id="{561D5001-B575-4AA6-B561-BD8B8DA6F9A2}"/>
              </a:ext>
            </a:extLst>
          </p:cNvPr>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Frankfurt 25-26 March 2025</a:t>
            </a:r>
            <a:endParaRPr lang="it-IT" dirty="0">
              <a:solidFill>
                <a:srgbClr val="0070C0"/>
              </a:solidFill>
            </a:endParaRPr>
          </a:p>
        </p:txBody>
      </p:sp>
      <p:sp>
        <p:nvSpPr>
          <p:cNvPr id="8" name="CasellaDiTesto 7">
            <a:extLst>
              <a:ext uri="{FF2B5EF4-FFF2-40B4-BE49-F238E27FC236}">
                <a16:creationId xmlns:a16="http://schemas.microsoft.com/office/drawing/2014/main" id="{31529E15-1F9F-6E81-7742-066C7F777D91}"/>
              </a:ext>
            </a:extLst>
          </p:cNvPr>
          <p:cNvSpPr txBox="1"/>
          <p:nvPr/>
        </p:nvSpPr>
        <p:spPr>
          <a:xfrm>
            <a:off x="11540067" y="6473412"/>
            <a:ext cx="319424" cy="236456"/>
          </a:xfrm>
          <a:prstGeom prst="rect">
            <a:avLst/>
          </a:prstGeom>
          <a:noFill/>
          <a:ln>
            <a:noFill/>
          </a:ln>
        </p:spPr>
        <p:txBody>
          <a:bodyPr spcFirstLastPara="1" wrap="square" lIns="91425" tIns="45700" rIns="91425" bIns="45700" rtlCol="0" anchor="t" anchorCtr="0">
            <a:noAutofit/>
          </a:bodyPr>
          <a:lstStyle/>
          <a:p>
            <a:pPr algn="ctr"/>
            <a:fld id="{B1CC2AB6-8239-48B8-A2E2-EB62212215BC}" type="slidenum">
              <a:rPr lang="it-IT" smtClean="0">
                <a:solidFill>
                  <a:srgbClr val="0070C0"/>
                </a:solidFill>
              </a:rPr>
              <a:pPr algn="ctr"/>
              <a:t>8</a:t>
            </a:fld>
            <a:endParaRPr lang="it-IT" dirty="0">
              <a:solidFill>
                <a:srgbClr val="0070C0"/>
              </a:solidFill>
            </a:endParaRPr>
          </a:p>
        </p:txBody>
      </p:sp>
    </p:spTree>
    <p:extLst>
      <p:ext uri="{BB962C8B-B14F-4D97-AF65-F5344CB8AC3E}">
        <p14:creationId xmlns:p14="http://schemas.microsoft.com/office/powerpoint/2010/main" val="1848406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0C1E-6A7E-0AA2-45EC-12D0575934F7}"/>
              </a:ext>
            </a:extLst>
          </p:cNvPr>
          <p:cNvSpPr>
            <a:spLocks noGrp="1"/>
          </p:cNvSpPr>
          <p:nvPr>
            <p:ph type="title"/>
          </p:nvPr>
        </p:nvSpPr>
        <p:spPr/>
        <p:txBody>
          <a:bodyPr/>
          <a:lstStyle/>
          <a:p>
            <a:r>
              <a:rPr lang="en-US" dirty="0"/>
              <a:t>QUESTION TIME</a:t>
            </a:r>
            <a:endParaRPr lang="en-GB" dirty="0"/>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324" y="1483655"/>
            <a:ext cx="6168043" cy="3246288"/>
          </a:xfrm>
          <a:prstGeom prst="rect">
            <a:avLst/>
          </a:prstGeom>
        </p:spPr>
      </p:pic>
      <p:sp>
        <p:nvSpPr>
          <p:cNvPr id="4" name="Rettangolo 3">
            <a:extLst>
              <a:ext uri="{FF2B5EF4-FFF2-40B4-BE49-F238E27FC236}">
                <a16:creationId xmlns:a16="http://schemas.microsoft.com/office/drawing/2014/main" id="{3D7CDEAA-688B-1A8E-6FB5-4574B67740F3}"/>
              </a:ext>
            </a:extLst>
          </p:cNvPr>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Frankfurt 25-26 March 2025</a:t>
            </a:r>
            <a:endParaRPr lang="it-IT" dirty="0">
              <a:solidFill>
                <a:srgbClr val="0070C0"/>
              </a:solidFill>
            </a:endParaRPr>
          </a:p>
        </p:txBody>
      </p:sp>
      <p:sp>
        <p:nvSpPr>
          <p:cNvPr id="5" name="CasellaDiTesto 4">
            <a:extLst>
              <a:ext uri="{FF2B5EF4-FFF2-40B4-BE49-F238E27FC236}">
                <a16:creationId xmlns:a16="http://schemas.microsoft.com/office/drawing/2014/main" id="{9A85EC8A-AA14-4462-C0BE-974A9111AA4D}"/>
              </a:ext>
            </a:extLst>
          </p:cNvPr>
          <p:cNvSpPr txBox="1"/>
          <p:nvPr/>
        </p:nvSpPr>
        <p:spPr>
          <a:xfrm>
            <a:off x="11540067" y="6473412"/>
            <a:ext cx="319424" cy="236456"/>
          </a:xfrm>
          <a:prstGeom prst="rect">
            <a:avLst/>
          </a:prstGeom>
          <a:noFill/>
          <a:ln>
            <a:noFill/>
          </a:ln>
        </p:spPr>
        <p:txBody>
          <a:bodyPr spcFirstLastPara="1" wrap="square" lIns="91425" tIns="45700" rIns="91425" bIns="45700" rtlCol="0" anchor="t" anchorCtr="0">
            <a:noAutofit/>
          </a:bodyPr>
          <a:lstStyle/>
          <a:p>
            <a:pPr algn="ctr"/>
            <a:fld id="{B1CC2AB6-8239-48B8-A2E2-EB62212215BC}" type="slidenum">
              <a:rPr lang="it-IT" smtClean="0">
                <a:solidFill>
                  <a:srgbClr val="0070C0"/>
                </a:solidFill>
              </a:rPr>
              <a:pPr algn="ctr"/>
              <a:t>9</a:t>
            </a:fld>
            <a:endParaRPr lang="it-IT" dirty="0">
              <a:solidFill>
                <a:srgbClr val="0070C0"/>
              </a:solidFill>
            </a:endParaRPr>
          </a:p>
        </p:txBody>
      </p:sp>
    </p:spTree>
    <p:extLst>
      <p:ext uri="{BB962C8B-B14F-4D97-AF65-F5344CB8AC3E}">
        <p14:creationId xmlns:p14="http://schemas.microsoft.com/office/powerpoint/2010/main" val="3487701972"/>
      </p:ext>
    </p:extLst>
  </p:cSld>
  <p:clrMapOvr>
    <a:masterClrMapping/>
  </p:clrMapOvr>
</p:sld>
</file>

<file path=ppt/theme/theme1.xml><?xml version="1.0" encoding="utf-8"?>
<a:theme xmlns:a="http://schemas.openxmlformats.org/drawingml/2006/main" name="1_Custom Design">
  <a:themeElements>
    <a:clrScheme name="Custom 1">
      <a:dk1>
        <a:sysClr val="windowText" lastClr="000000"/>
      </a:dk1>
      <a:lt1>
        <a:sysClr val="window" lastClr="FFFFFF"/>
      </a:lt1>
      <a:dk2>
        <a:srgbClr val="44546A"/>
      </a:dk2>
      <a:lt2>
        <a:srgbClr val="E7E6E6"/>
      </a:lt2>
      <a:accent1>
        <a:srgbClr val="73C1C7"/>
      </a:accent1>
      <a:accent2>
        <a:srgbClr val="7FD6DD"/>
      </a:accent2>
      <a:accent3>
        <a:srgbClr val="95DCD6"/>
      </a:accent3>
      <a:accent4>
        <a:srgbClr val="BEEBE9"/>
      </a:accent4>
      <a:accent5>
        <a:srgbClr val="3C3C3B"/>
      </a:accent5>
      <a:accent6>
        <a:srgbClr val="C00000"/>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ln>
          <a:noFill/>
        </a:ln>
      </a:spPr>
      <a:bodyPr spcFirstLastPara="1" wrap="square" lIns="91425" tIns="45700" rIns="91425" bIns="45700" anchor="t" anchorCtr="0">
        <a:noAutofit/>
      </a:bodyPr>
      <a:lstStyle>
        <a:defPPr algn="l">
          <a:defRPr dirty="0"/>
        </a:defPPr>
      </a:lstStyle>
    </a:txDef>
  </a:objectDefaults>
  <a:extraClrSchemeLst/>
  <a:extLst>
    <a:ext uri="{05A4C25C-085E-4340-85A3-A5531E510DB2}">
      <thm15:themeFamily xmlns:thm15="http://schemas.microsoft.com/office/thememl/2012/main" name="Presentation1" id="{411FA8D3-4ADF-4E85-AA60-A2D3231085C6}" vid="{2F9A8AAD-12B9-4FA4-A17B-3B6AD4E77386}"/>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411FA8D3-4ADF-4E85-AA60-A2D3231085C6}" vid="{918DC115-B581-4EAD-ADF8-96F34649360B}"/>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411FA8D3-4ADF-4E85-AA60-A2D3231085C6}" vid="{C81F8593-8DA3-4DF8-B508-3E205BDA57DE}"/>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947E28A6E3A543ABB84D513D2E4D64" ma:contentTypeVersion="9" ma:contentTypeDescription="Create a new document." ma:contentTypeScope="" ma:versionID="24d4c910d746fd0ca323440cc779f9d0">
  <xsd:schema xmlns:xsd="http://www.w3.org/2001/XMLSchema" xmlns:xs="http://www.w3.org/2001/XMLSchema" xmlns:p="http://schemas.microsoft.com/office/2006/metadata/properties" xmlns:ns2="8072c84e-2aea-4abf-9e6c-d00c99f6278f" targetNamespace="http://schemas.microsoft.com/office/2006/metadata/properties" ma:root="true" ma:fieldsID="d86c774a6e1e0d837dfb859a788140a9" ns2:_="">
    <xsd:import namespace="8072c84e-2aea-4abf-9e6c-d00c99f6278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72c84e-2aea-4abf-9e6c-d00c99f627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C43F7F7-C2A0-4F6D-A54B-41F78133D501}">
  <ds:schemaRefs>
    <ds:schemaRef ds:uri="8072c84e-2aea-4abf-9e6c-d00c99f6278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82FE797-DB3E-4F4F-BC12-0AFD85520CB1}">
  <ds:schemaRefs>
    <ds:schemaRef ds:uri="http://schemas.microsoft.com/sharepoint/v3/contenttype/forms"/>
  </ds:schemaRefs>
</ds:datastoreItem>
</file>

<file path=customXml/itemProps3.xml><?xml version="1.0" encoding="utf-8"?>
<ds:datastoreItem xmlns:ds="http://schemas.openxmlformats.org/officeDocument/2006/customXml" ds:itemID="{C8D0112C-7F05-4279-A57D-A778C2D53CFD}">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8072c84e-2aea-4abf-9e6c-d00c99f6278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meaningfulData_wide</Template>
  <TotalTime>5073</TotalTime>
  <Words>722</Words>
  <Application>Microsoft Office PowerPoint</Application>
  <PresentationFormat>Widescreen</PresentationFormat>
  <Paragraphs>148</Paragraphs>
  <Slides>9</Slides>
  <Notes>1</Notes>
  <HiddenSlides>0</HiddenSlides>
  <MMClips>0</MMClips>
  <ScaleCrop>false</ScaleCrop>
  <HeadingPairs>
    <vt:vector size="6" baseType="variant">
      <vt:variant>
        <vt:lpstr>Caratteri utilizzati</vt:lpstr>
      </vt:variant>
      <vt:variant>
        <vt:i4>6</vt:i4>
      </vt:variant>
      <vt:variant>
        <vt:lpstr>Tema</vt:lpstr>
      </vt:variant>
      <vt:variant>
        <vt:i4>3</vt:i4>
      </vt:variant>
      <vt:variant>
        <vt:lpstr>Titoli diapositive</vt:lpstr>
      </vt:variant>
      <vt:variant>
        <vt:i4>9</vt:i4>
      </vt:variant>
    </vt:vector>
  </HeadingPairs>
  <TitlesOfParts>
    <vt:vector size="18" baseType="lpstr">
      <vt:lpstr>Arial</vt:lpstr>
      <vt:lpstr>Cambria</vt:lpstr>
      <vt:lpstr>Haettenschweiler</vt:lpstr>
      <vt:lpstr>Calibri</vt:lpstr>
      <vt:lpstr>Source Sans Pro Light</vt:lpstr>
      <vt:lpstr>Wingdings</vt:lpstr>
      <vt:lpstr>1_Custom Design</vt:lpstr>
      <vt:lpstr>Custom Design</vt:lpstr>
      <vt:lpstr>2_Custom Design</vt:lpstr>
      <vt:lpstr>  VTL Task Force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QUESTION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Angelo Linardi</dc:creator>
  <cp:lastModifiedBy>Angelo Linardi</cp:lastModifiedBy>
  <cp:revision>281</cp:revision>
  <dcterms:created xsi:type="dcterms:W3CDTF">2023-05-08T10:17:57Z</dcterms:created>
  <dcterms:modified xsi:type="dcterms:W3CDTF">2025-03-25T12:47:52Z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0x01010001947E28A6E3A543ABB84D513D2E4D64</vt:lpwstr>
  </property>
</Properties>
</file>