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4"/>
    <p:sldMasterId id="2147483830" r:id="rId5"/>
    <p:sldMasterId id="2147483831" r:id="rId6"/>
  </p:sldMasterIdLst>
  <p:notesMasterIdLst>
    <p:notesMasterId r:id="rId21"/>
  </p:notesMasterIdLst>
  <p:sldIdLst>
    <p:sldId id="543" r:id="rId7"/>
    <p:sldId id="570" r:id="rId8"/>
    <p:sldId id="576" r:id="rId9"/>
    <p:sldId id="571" r:id="rId10"/>
    <p:sldId id="577" r:id="rId11"/>
    <p:sldId id="578" r:id="rId12"/>
    <p:sldId id="579" r:id="rId13"/>
    <p:sldId id="580" r:id="rId14"/>
    <p:sldId id="573" r:id="rId15"/>
    <p:sldId id="584" r:id="rId16"/>
    <p:sldId id="583" r:id="rId17"/>
    <p:sldId id="581" r:id="rId18"/>
    <p:sldId id="582" r:id="rId19"/>
    <p:sldId id="554" r:id="rId20"/>
  </p:sldIdLst>
  <p:sldSz cx="12192000" cy="6858000"/>
  <p:notesSz cx="6858000" cy="9144000"/>
  <p:embeddedFontLst>
    <p:embeddedFont>
      <p:font typeface="Cambria" panose="02040503050406030204" pitchFamily="18" charset="0"/>
      <p:regular r:id="rId22"/>
      <p:bold r:id="rId23"/>
      <p:italic r:id="rId24"/>
      <p:boldItalic r:id="rId25"/>
    </p:embeddedFont>
    <p:embeddedFont>
      <p:font typeface="Haettenschweiler" panose="020B0706040902060204" pitchFamily="34" charset="0"/>
      <p:regular r:id="rId26"/>
    </p:embeddedFont>
    <p:embeddedFont>
      <p:font typeface="Source Sans Pro Light" panose="020B0403030403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C1C7"/>
    <a:srgbClr val="95DCD6"/>
    <a:srgbClr val="7FD6DD"/>
    <a:srgbClr val="70C1C8"/>
    <a:srgbClr val="93D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113" d="100"/>
          <a:sy n="113" d="100"/>
        </p:scale>
        <p:origin x="510" y="-2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30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5.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noProof="0"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726436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hape 462">
            <a:extLst>
              <a:ext uri="{FF2B5EF4-FFF2-40B4-BE49-F238E27FC236}">
                <a16:creationId xmlns:a16="http://schemas.microsoft.com/office/drawing/2014/main" id="{5B11F391-8C82-4FCC-9F76-6E5C92138488}"/>
              </a:ext>
            </a:extLst>
          </p:cNvPr>
          <p:cNvSpPr txBox="1"/>
          <p:nvPr userDrawn="1"/>
        </p:nvSpPr>
        <p:spPr>
          <a:xfrm flipH="1">
            <a:off x="0" y="3908425"/>
            <a:ext cx="12192000" cy="29496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4" name="Shape 463">
            <a:extLst>
              <a:ext uri="{FF2B5EF4-FFF2-40B4-BE49-F238E27FC236}">
                <a16:creationId xmlns:a16="http://schemas.microsoft.com/office/drawing/2014/main" id="{8F5B8DB6-7455-4E73-B1B7-304E4F77EE32}"/>
              </a:ext>
            </a:extLst>
          </p:cNvPr>
          <p:cNvSpPr txBox="1"/>
          <p:nvPr userDrawn="1"/>
        </p:nvSpPr>
        <p:spPr>
          <a:xfrm>
            <a:off x="814916" y="4821237"/>
            <a:ext cx="5630400" cy="706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sz="4000" dirty="0">
                <a:solidFill>
                  <a:srgbClr val="FFFFFF"/>
                </a:solidFill>
                <a:latin typeface="Calibri"/>
                <a:ea typeface="Calibri"/>
                <a:cs typeface="Calibri"/>
                <a:sym typeface="Calibri"/>
              </a:rPr>
              <a:t>meaningfuldata.eu</a:t>
            </a:r>
            <a:endParaRPr sz="3200" dirty="0">
              <a:solidFill>
                <a:srgbClr val="949494"/>
              </a:solidFill>
              <a:latin typeface="Calibri"/>
              <a:ea typeface="Calibri"/>
              <a:cs typeface="Calibri"/>
              <a:sym typeface="Calibri"/>
            </a:endParaRPr>
          </a:p>
        </p:txBody>
      </p:sp>
      <p:sp>
        <p:nvSpPr>
          <p:cNvPr id="5" name="Shape 464">
            <a:extLst>
              <a:ext uri="{FF2B5EF4-FFF2-40B4-BE49-F238E27FC236}">
                <a16:creationId xmlns:a16="http://schemas.microsoft.com/office/drawing/2014/main" id="{4046A8E7-49DB-4570-9FF9-CF5A2545DCF7}"/>
              </a:ext>
            </a:extLst>
          </p:cNvPr>
          <p:cNvSpPr txBox="1"/>
          <p:nvPr userDrawn="1"/>
        </p:nvSpPr>
        <p:spPr>
          <a:xfrm>
            <a:off x="7209164" y="4639384"/>
            <a:ext cx="4062800" cy="83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sz="1400" dirty="0"/>
          </a:p>
          <a:p>
            <a:pPr marL="0" marR="0" lvl="0" indent="0" algn="l" rtl="0">
              <a:lnSpc>
                <a:spcPct val="100000"/>
              </a:lnSpc>
              <a:spcBef>
                <a:spcPts val="60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Antonio Olleros</a:t>
            </a:r>
            <a:endParaRPr sz="1400" dirty="0"/>
          </a:p>
          <a:p>
            <a:pPr marL="0" marR="0" lvl="0" indent="0" algn="l" rtl="0">
              <a:lnSpc>
                <a:spcPct val="100000"/>
              </a:lnSpc>
              <a:spcBef>
                <a:spcPts val="600"/>
              </a:spcBef>
              <a:spcAft>
                <a:spcPts val="600"/>
              </a:spcAft>
              <a:buClr>
                <a:srgbClr val="FFFFFF"/>
              </a:buClr>
              <a:buSzPts val="1200"/>
              <a:buFont typeface="Calibri"/>
              <a:buNone/>
            </a:pPr>
            <a:r>
              <a:rPr lang="en-US" sz="1200" b="1" i="1" u="none" strike="noStrike" cap="none" dirty="0">
                <a:solidFill>
                  <a:srgbClr val="FFFFFF"/>
                </a:solidFill>
                <a:latin typeface="Calibri"/>
                <a:ea typeface="Calibri"/>
                <a:cs typeface="Calibri"/>
                <a:sym typeface="Calibri"/>
              </a:rPr>
              <a:t>Founder &amp; CEO </a:t>
            </a:r>
            <a:endParaRPr sz="1200" b="1" i="1" u="none" strike="noStrike" cap="none" dirty="0">
              <a:solidFill>
                <a:srgbClr val="FFFFFF"/>
              </a:solidFill>
              <a:latin typeface="Calibri"/>
              <a:ea typeface="Calibri"/>
              <a:cs typeface="Calibri"/>
              <a:sym typeface="Calibri"/>
            </a:endParaRPr>
          </a:p>
        </p:txBody>
      </p:sp>
      <p:sp>
        <p:nvSpPr>
          <p:cNvPr id="6" name="Shape 465">
            <a:extLst>
              <a:ext uri="{FF2B5EF4-FFF2-40B4-BE49-F238E27FC236}">
                <a16:creationId xmlns:a16="http://schemas.microsoft.com/office/drawing/2014/main" id="{0A6E5E98-87C2-4F2B-B703-309DD63E4373}"/>
              </a:ext>
            </a:extLst>
          </p:cNvPr>
          <p:cNvSpPr txBox="1"/>
          <p:nvPr userDrawn="1"/>
        </p:nvSpPr>
        <p:spPr>
          <a:xfrm>
            <a:off x="7278729" y="5797357"/>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24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antonio.olleros@meaningfuldata.eu</a:t>
            </a:r>
            <a:br>
              <a:rPr lang="en-US" sz="1200" b="1" i="0" u="none" strike="noStrike" cap="none">
                <a:solidFill>
                  <a:srgbClr val="FFFFFF"/>
                </a:solidFill>
                <a:latin typeface="Calibri"/>
                <a:ea typeface="Calibri"/>
                <a:cs typeface="Calibri"/>
                <a:sym typeface="Calibri"/>
              </a:rPr>
            </a:br>
            <a:endParaRPr sz="1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 name="Shape 466">
            <a:extLst>
              <a:ext uri="{FF2B5EF4-FFF2-40B4-BE49-F238E27FC236}">
                <a16:creationId xmlns:a16="http://schemas.microsoft.com/office/drawing/2014/main" id="{2FE76B40-BF2E-4972-AEFF-23F2D67BEF96}"/>
              </a:ext>
            </a:extLst>
          </p:cNvPr>
          <p:cNvSpPr/>
          <p:nvPr userDrawn="1"/>
        </p:nvSpPr>
        <p:spPr>
          <a:xfrm>
            <a:off x="7007254" y="5555478"/>
            <a:ext cx="138399" cy="159453"/>
          </a:xfrm>
          <a:custGeom>
            <a:avLst/>
            <a:gdLst/>
            <a:ahLst/>
            <a:cxnLst/>
            <a:rect l="0" t="0" r="0" b="0"/>
            <a:pathLst>
              <a:path w="232" h="392" extrusionOk="0">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8" name="Shape 467">
            <a:extLst>
              <a:ext uri="{FF2B5EF4-FFF2-40B4-BE49-F238E27FC236}">
                <a16:creationId xmlns:a16="http://schemas.microsoft.com/office/drawing/2014/main" id="{A68C3AC3-A15A-4711-82E8-53D2E77C39E3}"/>
              </a:ext>
            </a:extLst>
          </p:cNvPr>
          <p:cNvSpPr/>
          <p:nvPr userDrawn="1"/>
        </p:nvSpPr>
        <p:spPr>
          <a:xfrm>
            <a:off x="6974790" y="5976241"/>
            <a:ext cx="192773" cy="108572"/>
          </a:xfrm>
          <a:custGeom>
            <a:avLst/>
            <a:gdLst/>
            <a:ahLst/>
            <a:cxnLst/>
            <a:rect l="0" t="0" r="0" b="0"/>
            <a:pathLst>
              <a:path w="374" h="232" extrusionOk="0">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cxnSp>
        <p:nvCxnSpPr>
          <p:cNvPr id="9" name="Shape 468">
            <a:extLst>
              <a:ext uri="{FF2B5EF4-FFF2-40B4-BE49-F238E27FC236}">
                <a16:creationId xmlns:a16="http://schemas.microsoft.com/office/drawing/2014/main" id="{8853CB5A-75E7-43F4-8004-7E453E7C9A61}"/>
              </a:ext>
            </a:extLst>
          </p:cNvPr>
          <p:cNvCxnSpPr/>
          <p:nvPr userDrawn="1"/>
        </p:nvCxnSpPr>
        <p:spPr>
          <a:xfrm>
            <a:off x="6700439" y="4631966"/>
            <a:ext cx="6800" cy="1591200"/>
          </a:xfrm>
          <a:prstGeom prst="straightConnector1">
            <a:avLst/>
          </a:prstGeom>
          <a:noFill/>
          <a:ln w="9525" cap="flat" cmpd="sng">
            <a:solidFill>
              <a:srgbClr val="FFFFFF"/>
            </a:solidFill>
            <a:prstDash val="solid"/>
            <a:miter lim="800000"/>
            <a:headEnd type="none" w="sm" len="sm"/>
            <a:tailEnd type="none" w="sm" len="sm"/>
          </a:ln>
        </p:spPr>
      </p:cxnSp>
      <p:pic>
        <p:nvPicPr>
          <p:cNvPr id="11" name="Shape 470">
            <a:extLst>
              <a:ext uri="{FF2B5EF4-FFF2-40B4-BE49-F238E27FC236}">
                <a16:creationId xmlns:a16="http://schemas.microsoft.com/office/drawing/2014/main" id="{BFF185B5-6723-40CB-B506-42E43C14EE69}"/>
              </a:ext>
            </a:extLst>
          </p:cNvPr>
          <p:cNvPicPr preferRelativeResize="0"/>
          <p:nvPr userDrawn="1"/>
        </p:nvPicPr>
        <p:blipFill rotWithShape="1">
          <a:blip r:embed="rId2">
            <a:alphaModFix/>
          </a:blip>
          <a:srcRect/>
          <a:stretch/>
        </p:blipFill>
        <p:spPr>
          <a:xfrm>
            <a:off x="5994400" y="3409950"/>
            <a:ext cx="203200" cy="38100"/>
          </a:xfrm>
          <a:prstGeom prst="rect">
            <a:avLst/>
          </a:prstGeom>
          <a:noFill/>
          <a:ln>
            <a:noFill/>
          </a:ln>
        </p:spPr>
      </p:pic>
      <p:sp>
        <p:nvSpPr>
          <p:cNvPr id="12" name="Shape 471">
            <a:extLst>
              <a:ext uri="{FF2B5EF4-FFF2-40B4-BE49-F238E27FC236}">
                <a16:creationId xmlns:a16="http://schemas.microsoft.com/office/drawing/2014/main" id="{E4AF8E28-0E2B-41A9-AE68-F87D822A62ED}"/>
              </a:ext>
            </a:extLst>
          </p:cNvPr>
          <p:cNvSpPr txBox="1"/>
          <p:nvPr userDrawn="1"/>
        </p:nvSpPr>
        <p:spPr>
          <a:xfrm>
            <a:off x="7278729" y="5479298"/>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+34 645 89 16 57</a:t>
            </a:r>
            <a:br>
              <a:rPr lang="en-US" sz="1200" b="1" i="0" u="none" strike="noStrike" cap="none" dirty="0">
                <a:solidFill>
                  <a:srgbClr val="FFFFFF"/>
                </a:solidFill>
                <a:latin typeface="Calibri"/>
                <a:ea typeface="Calibri"/>
                <a:cs typeface="Calibri"/>
                <a:sym typeface="Calibri"/>
              </a:rPr>
            </a:br>
            <a:endParaRPr sz="12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FFFFFF"/>
              </a:solidFill>
              <a:latin typeface="Calibri"/>
              <a:ea typeface="Calibri"/>
              <a:cs typeface="Calibri"/>
              <a:sym typeface="Calibri"/>
            </a:endParaRPr>
          </a:p>
        </p:txBody>
      </p:sp>
      <p:pic>
        <p:nvPicPr>
          <p:cNvPr id="16" name="Shape 472">
            <a:extLst>
              <a:ext uri="{FF2B5EF4-FFF2-40B4-BE49-F238E27FC236}">
                <a16:creationId xmlns:a16="http://schemas.microsoft.com/office/drawing/2014/main" id="{472A15A5-E1BC-46E1-B6AC-865651FE94BB}"/>
              </a:ext>
            </a:extLst>
          </p:cNvPr>
          <p:cNvPicPr preferRelativeResize="0"/>
          <p:nvPr userDrawn="1"/>
        </p:nvPicPr>
        <p:blipFill rotWithShape="1">
          <a:blip r:embed="rId3">
            <a:alphaModFix/>
          </a:blip>
          <a:srcRect/>
          <a:stretch/>
        </p:blipFill>
        <p:spPr>
          <a:xfrm>
            <a:off x="297346" y="397869"/>
            <a:ext cx="3551724" cy="1050725"/>
          </a:xfrm>
          <a:prstGeom prst="rect">
            <a:avLst/>
          </a:prstGeom>
          <a:noFill/>
          <a:ln>
            <a:noFill/>
          </a:ln>
        </p:spPr>
      </p:pic>
      <p:sp>
        <p:nvSpPr>
          <p:cNvPr id="17" name="Shape 473">
            <a:extLst>
              <a:ext uri="{FF2B5EF4-FFF2-40B4-BE49-F238E27FC236}">
                <a16:creationId xmlns:a16="http://schemas.microsoft.com/office/drawing/2014/main" id="{18ABC321-DD85-4B68-BE64-B027154B62F6}"/>
              </a:ext>
            </a:extLst>
          </p:cNvPr>
          <p:cNvSpPr txBox="1"/>
          <p:nvPr userDrawn="1"/>
        </p:nvSpPr>
        <p:spPr>
          <a:xfrm>
            <a:off x="1378088" y="1018065"/>
            <a:ext cx="5110200" cy="48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6A6A6"/>
              </a:buClr>
              <a:buSzPts val="1700"/>
              <a:buFont typeface="Calibri"/>
              <a:buNone/>
            </a:pPr>
            <a:r>
              <a:rPr lang="en-US" sz="1700" b="0" i="0" u="none" strike="noStrike" cap="none">
                <a:solidFill>
                  <a:srgbClr val="A6A6A6"/>
                </a:solidFill>
                <a:latin typeface="Calibri"/>
                <a:ea typeface="Calibri"/>
                <a:cs typeface="Calibri"/>
                <a:sym typeface="Calibri"/>
              </a:rPr>
              <a:t>Making your data </a:t>
            </a:r>
            <a:r>
              <a:rPr lang="en-US" sz="1700" b="1" i="0" u="none" strike="noStrike" cap="none">
                <a:solidFill>
                  <a:srgbClr val="70C1C8"/>
                </a:solidFill>
                <a:latin typeface="Calibri"/>
                <a:ea typeface="Calibri"/>
                <a:cs typeface="Calibri"/>
                <a:sym typeface="Calibri"/>
              </a:rPr>
              <a:t>worthwhile. </a:t>
            </a:r>
            <a:endParaRPr sz="1400" b="0" i="0" u="none" strike="noStrike" cap="none">
              <a:solidFill>
                <a:srgbClr val="70C1C8"/>
              </a:solidFill>
              <a:latin typeface="Arial"/>
              <a:ea typeface="Arial"/>
              <a:cs typeface="Arial"/>
              <a:sym typeface="Arial"/>
            </a:endParaRPr>
          </a:p>
        </p:txBody>
      </p:sp>
      <p:pic>
        <p:nvPicPr>
          <p:cNvPr id="18" name="Shape 474">
            <a:extLst>
              <a:ext uri="{FF2B5EF4-FFF2-40B4-BE49-F238E27FC236}">
                <a16:creationId xmlns:a16="http://schemas.microsoft.com/office/drawing/2014/main" id="{520E4FDA-EA01-49DF-A4DF-ED36F51DBE4E}"/>
              </a:ext>
            </a:extLst>
          </p:cNvPr>
          <p:cNvPicPr preferRelativeResize="0"/>
          <p:nvPr userDrawn="1"/>
        </p:nvPicPr>
        <p:blipFill rotWithShape="1">
          <a:blip r:embed="rId4">
            <a:alphaModFix/>
          </a:blip>
          <a:srcRect/>
          <a:stretch/>
        </p:blipFill>
        <p:spPr>
          <a:xfrm>
            <a:off x="10873072" y="201019"/>
            <a:ext cx="550874" cy="393700"/>
          </a:xfrm>
          <a:prstGeom prst="rect">
            <a:avLst/>
          </a:prstGeom>
          <a:noFill/>
          <a:ln>
            <a:noFill/>
          </a:ln>
        </p:spPr>
      </p:pic>
    </p:spTree>
    <p:extLst>
      <p:ext uri="{BB962C8B-B14F-4D97-AF65-F5344CB8AC3E}">
        <p14:creationId xmlns:p14="http://schemas.microsoft.com/office/powerpoint/2010/main" val="403754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211">
            <a:extLst>
              <a:ext uri="{FF2B5EF4-FFF2-40B4-BE49-F238E27FC236}">
                <a16:creationId xmlns:a16="http://schemas.microsoft.com/office/drawing/2014/main" id="{1D16E40C-0688-4AC8-9BBA-F8E7AC009548}"/>
              </a:ext>
            </a:extLst>
          </p:cNvPr>
          <p:cNvSpPr txBox="1"/>
          <p:nvPr userDrawn="1"/>
        </p:nvSpPr>
        <p:spPr>
          <a:xfrm flipH="1">
            <a:off x="0" y="0"/>
            <a:ext cx="12192000" cy="506095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 name="Shape 212">
            <a:extLst>
              <a:ext uri="{FF2B5EF4-FFF2-40B4-BE49-F238E27FC236}">
                <a16:creationId xmlns:a16="http://schemas.microsoft.com/office/drawing/2014/main" id="{E9BBC37B-B703-430A-AABD-F69ACAC23D25}"/>
              </a:ext>
            </a:extLst>
          </p:cNvPr>
          <p:cNvSpPr txBox="1"/>
          <p:nvPr userDrawn="1"/>
        </p:nvSpPr>
        <p:spPr>
          <a:xfrm>
            <a:off x="2411412" y="5445125"/>
            <a:ext cx="5761037" cy="814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 Mauris ullamcorper justo tristique dui posuere tincidunt. </a:t>
            </a:r>
            <a:endParaRPr/>
          </a:p>
        </p:txBody>
      </p:sp>
      <p:sp>
        <p:nvSpPr>
          <p:cNvPr id="5" name="Shape 213">
            <a:extLst>
              <a:ext uri="{FF2B5EF4-FFF2-40B4-BE49-F238E27FC236}">
                <a16:creationId xmlns:a16="http://schemas.microsoft.com/office/drawing/2014/main" id="{A6FE2B5C-0FCA-44C1-8BF7-98E398EDFAF2}"/>
              </a:ext>
            </a:extLst>
          </p:cNvPr>
          <p:cNvSpPr txBox="1"/>
          <p:nvPr userDrawn="1"/>
        </p:nvSpPr>
        <p:spPr>
          <a:xfrm>
            <a:off x="2249487" y="1079500"/>
            <a:ext cx="5635625" cy="4857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700"/>
              <a:buFont typeface="Calibri"/>
              <a:buNone/>
            </a:pPr>
            <a:r>
              <a:rPr lang="en-US" sz="1700" dirty="0">
                <a:solidFill>
                  <a:schemeClr val="lt1"/>
                </a:solidFill>
                <a:latin typeface="Calibri"/>
                <a:ea typeface="Calibri"/>
                <a:cs typeface="Calibri"/>
                <a:sym typeface="Calibri"/>
              </a:rPr>
              <a:t>Puntos </a:t>
            </a:r>
            <a:r>
              <a:rPr lang="en-US" sz="1700" dirty="0" err="1">
                <a:solidFill>
                  <a:schemeClr val="lt1"/>
                </a:solidFill>
                <a:latin typeface="Calibri"/>
                <a:ea typeface="Calibri"/>
                <a:cs typeface="Calibri"/>
                <a:sym typeface="Calibri"/>
              </a:rPr>
              <a:t>destacados</a:t>
            </a:r>
            <a:r>
              <a:rPr lang="en-US" sz="1700" dirty="0">
                <a:solidFill>
                  <a:schemeClr val="lt1"/>
                </a:solidFill>
                <a:latin typeface="Calibri"/>
                <a:ea typeface="Calibri"/>
                <a:cs typeface="Calibri"/>
                <a:sym typeface="Calibri"/>
              </a:rPr>
              <a:t> de la </a:t>
            </a:r>
            <a:r>
              <a:rPr lang="en-US" sz="1700" dirty="0" err="1">
                <a:solidFill>
                  <a:schemeClr val="lt1"/>
                </a:solidFill>
                <a:latin typeface="Calibri"/>
                <a:ea typeface="Calibri"/>
                <a:cs typeface="Calibri"/>
                <a:sym typeface="Calibri"/>
              </a:rPr>
              <a:t>empresa</a:t>
            </a:r>
            <a:r>
              <a:rPr lang="en-US" sz="1700" b="0" i="0" u="none" dirty="0">
                <a:solidFill>
                  <a:schemeClr val="lt1"/>
                </a:solidFill>
                <a:latin typeface="Calibri"/>
                <a:ea typeface="Calibri"/>
                <a:cs typeface="Calibri"/>
                <a:sym typeface="Calibri"/>
              </a:rPr>
              <a:t> </a:t>
            </a:r>
            <a:r>
              <a:rPr lang="en-US" sz="1700" b="1" dirty="0">
                <a:solidFill>
                  <a:schemeClr val="lt1"/>
                </a:solidFill>
                <a:latin typeface="Calibri"/>
                <a:ea typeface="Calibri"/>
                <a:cs typeface="Calibri"/>
                <a:sym typeface="Calibri"/>
              </a:rPr>
              <a:t>o </a:t>
            </a:r>
            <a:r>
              <a:rPr lang="en-US" sz="1700" b="1" dirty="0" err="1">
                <a:solidFill>
                  <a:schemeClr val="lt1"/>
                </a:solidFill>
                <a:latin typeface="Calibri"/>
                <a:ea typeface="Calibri"/>
                <a:cs typeface="Calibri"/>
                <a:sym typeface="Calibri"/>
              </a:rPr>
              <a:t>características</a:t>
            </a:r>
            <a:r>
              <a:rPr lang="en-US" sz="1700" b="1" dirty="0">
                <a:solidFill>
                  <a:schemeClr val="lt1"/>
                </a:solidFill>
                <a:latin typeface="Calibri"/>
                <a:ea typeface="Calibri"/>
                <a:cs typeface="Calibri"/>
                <a:sym typeface="Calibri"/>
              </a:rPr>
              <a:t>.</a:t>
            </a:r>
            <a:endParaRPr dirty="0"/>
          </a:p>
        </p:txBody>
      </p:sp>
      <p:sp>
        <p:nvSpPr>
          <p:cNvPr id="6" name="Shape 214">
            <a:extLst>
              <a:ext uri="{FF2B5EF4-FFF2-40B4-BE49-F238E27FC236}">
                <a16:creationId xmlns:a16="http://schemas.microsoft.com/office/drawing/2014/main" id="{67637822-72E5-498A-A3DF-E61B14E959C0}"/>
              </a:ext>
            </a:extLst>
          </p:cNvPr>
          <p:cNvSpPr txBox="1">
            <a:spLocks noGrp="1"/>
          </p:cNvSpPr>
          <p:nvPr>
            <p:ph type="title"/>
          </p:nvPr>
        </p:nvSpPr>
        <p:spPr>
          <a:xfrm>
            <a:off x="2249487" y="490537"/>
            <a:ext cx="7693026" cy="711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Source Sans Pro Light"/>
              <a:buNone/>
            </a:pPr>
            <a:r>
              <a:rPr lang="en-US" sz="3600" dirty="0">
                <a:solidFill>
                  <a:schemeClr val="lt1"/>
                </a:solidFill>
              </a:rPr>
              <a:t>¿Puntos </a:t>
            </a:r>
            <a:r>
              <a:rPr lang="en-US" sz="3600" dirty="0" err="1">
                <a:solidFill>
                  <a:schemeClr val="lt1"/>
                </a:solidFill>
              </a:rPr>
              <a:t>destacados</a:t>
            </a:r>
            <a:r>
              <a:rPr lang="en-US" sz="3600" dirty="0">
                <a:solidFill>
                  <a:schemeClr val="lt1"/>
                </a:solidFill>
              </a:rPr>
              <a:t>?</a:t>
            </a:r>
            <a:endParaRPr dirty="0"/>
          </a:p>
        </p:txBody>
      </p:sp>
      <p:sp>
        <p:nvSpPr>
          <p:cNvPr id="7" name="Shape 215">
            <a:extLst>
              <a:ext uri="{FF2B5EF4-FFF2-40B4-BE49-F238E27FC236}">
                <a16:creationId xmlns:a16="http://schemas.microsoft.com/office/drawing/2014/main" id="{5FD00BDB-3AC8-4D50-B2A2-3859BDC6793C}"/>
              </a:ext>
            </a:extLst>
          </p:cNvPr>
          <p:cNvSpPr txBox="1">
            <a:spLocks noGrp="1"/>
          </p:cNvSpPr>
          <p:nvPr>
            <p:ph type="body" idx="1"/>
          </p:nvPr>
        </p:nvSpPr>
        <p:spPr>
          <a:xfrm>
            <a:off x="2970212" y="2243137"/>
            <a:ext cx="5489575" cy="577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luctus</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urna</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tincidunt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endParaRPr dirty="0"/>
          </a:p>
        </p:txBody>
      </p:sp>
      <p:sp>
        <p:nvSpPr>
          <p:cNvPr id="8" name="Shape 216">
            <a:extLst>
              <a:ext uri="{FF2B5EF4-FFF2-40B4-BE49-F238E27FC236}">
                <a16:creationId xmlns:a16="http://schemas.microsoft.com/office/drawing/2014/main" id="{64592274-4FC5-4429-B789-14A813DD0C31}"/>
              </a:ext>
            </a:extLst>
          </p:cNvPr>
          <p:cNvSpPr txBox="1"/>
          <p:nvPr userDrawn="1"/>
        </p:nvSpPr>
        <p:spPr>
          <a:xfrm>
            <a:off x="2955925" y="187960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dirty="0">
                <a:solidFill>
                  <a:schemeClr val="lt1"/>
                </a:solidFill>
                <a:latin typeface="Source Sans Pro Light"/>
                <a:ea typeface="Source Sans Pro Light"/>
                <a:cs typeface="Source Sans Pro Light"/>
                <a:sym typeface="Source Sans Pro Light"/>
              </a:rPr>
              <a:t>Calidad, </a:t>
            </a:r>
            <a:r>
              <a:rPr lang="en-US" sz="2000" dirty="0" err="1">
                <a:solidFill>
                  <a:schemeClr val="lt1"/>
                </a:solidFill>
                <a:latin typeface="Source Sans Pro Light"/>
                <a:ea typeface="Source Sans Pro Light"/>
                <a:cs typeface="Source Sans Pro Light"/>
                <a:sym typeface="Source Sans Pro Light"/>
              </a:rPr>
              <a:t>Excelencia</a:t>
            </a:r>
            <a:r>
              <a:rPr lang="en-US" sz="2000" dirty="0">
                <a:solidFill>
                  <a:schemeClr val="lt1"/>
                </a:solidFill>
                <a:latin typeface="Source Sans Pro Light"/>
                <a:ea typeface="Source Sans Pro Light"/>
                <a:cs typeface="Source Sans Pro Light"/>
                <a:sym typeface="Source Sans Pro Light"/>
              </a:rPr>
              <a:t>.</a:t>
            </a:r>
            <a:endParaRPr dirty="0"/>
          </a:p>
        </p:txBody>
      </p:sp>
      <p:sp>
        <p:nvSpPr>
          <p:cNvPr id="9" name="Shape 217">
            <a:extLst>
              <a:ext uri="{FF2B5EF4-FFF2-40B4-BE49-F238E27FC236}">
                <a16:creationId xmlns:a16="http://schemas.microsoft.com/office/drawing/2014/main" id="{06CB5DEE-9D7F-4BB1-9744-41D44EBF62E6}"/>
              </a:ext>
            </a:extLst>
          </p:cNvPr>
          <p:cNvSpPr txBox="1"/>
          <p:nvPr userDrawn="1"/>
        </p:nvSpPr>
        <p:spPr>
          <a:xfrm>
            <a:off x="2970212" y="3213100"/>
            <a:ext cx="5489575" cy="415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 Curabitur elementum posuere pretium. </a:t>
            </a:r>
            <a:endParaRPr/>
          </a:p>
        </p:txBody>
      </p:sp>
      <p:sp>
        <p:nvSpPr>
          <p:cNvPr id="10" name="Shape 218">
            <a:extLst>
              <a:ext uri="{FF2B5EF4-FFF2-40B4-BE49-F238E27FC236}">
                <a16:creationId xmlns:a16="http://schemas.microsoft.com/office/drawing/2014/main" id="{DC37EC7C-A8FA-466E-8351-D034826EAFFC}"/>
              </a:ext>
            </a:extLst>
          </p:cNvPr>
          <p:cNvSpPr txBox="1"/>
          <p:nvPr userDrawn="1"/>
        </p:nvSpPr>
        <p:spPr>
          <a:xfrm>
            <a:off x="2955925" y="288925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El servicio que necesitas.</a:t>
            </a:r>
            <a:endParaRPr/>
          </a:p>
        </p:txBody>
      </p:sp>
      <p:sp>
        <p:nvSpPr>
          <p:cNvPr id="11" name="Shape 219">
            <a:extLst>
              <a:ext uri="{FF2B5EF4-FFF2-40B4-BE49-F238E27FC236}">
                <a16:creationId xmlns:a16="http://schemas.microsoft.com/office/drawing/2014/main" id="{C4A3A0CA-8611-4D78-AF5B-CBBF6B5CAFB9}"/>
              </a:ext>
            </a:extLst>
          </p:cNvPr>
          <p:cNvSpPr txBox="1"/>
          <p:nvPr userDrawn="1"/>
        </p:nvSpPr>
        <p:spPr>
          <a:xfrm>
            <a:off x="2970212" y="4125912"/>
            <a:ext cx="5489575" cy="576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a:t>
            </a:r>
            <a:br>
              <a:rPr lang="en-US" sz="1000" b="0" i="0" u="none">
                <a:solidFill>
                  <a:schemeClr val="lt1"/>
                </a:solidFill>
                <a:latin typeface="Calibri"/>
                <a:ea typeface="Calibri"/>
                <a:cs typeface="Calibri"/>
                <a:sym typeface="Calibri"/>
              </a:rPr>
            </a:br>
            <a:r>
              <a:rPr lang="en-US" sz="1000" b="0" i="0" u="none">
                <a:solidFill>
                  <a:schemeClr val="lt1"/>
                </a:solidFill>
                <a:latin typeface="Calibri"/>
                <a:ea typeface="Calibri"/>
                <a:cs typeface="Calibri"/>
                <a:sym typeface="Calibri"/>
              </a:rPr>
              <a:t>Quis tincidunt. </a:t>
            </a:r>
            <a:endParaRPr/>
          </a:p>
        </p:txBody>
      </p:sp>
      <p:sp>
        <p:nvSpPr>
          <p:cNvPr id="12" name="Shape 220">
            <a:extLst>
              <a:ext uri="{FF2B5EF4-FFF2-40B4-BE49-F238E27FC236}">
                <a16:creationId xmlns:a16="http://schemas.microsoft.com/office/drawing/2014/main" id="{8307EBDA-2922-495C-A720-629CB70EE9F0}"/>
              </a:ext>
            </a:extLst>
          </p:cNvPr>
          <p:cNvSpPr txBox="1"/>
          <p:nvPr userDrawn="1"/>
        </p:nvSpPr>
        <p:spPr>
          <a:xfrm>
            <a:off x="2955925" y="3781425"/>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Te lo ponemos fácil.</a:t>
            </a:r>
            <a:endParaRPr/>
          </a:p>
        </p:txBody>
      </p:sp>
      <p:grpSp>
        <p:nvGrpSpPr>
          <p:cNvPr id="13" name="Shape 221">
            <a:extLst>
              <a:ext uri="{FF2B5EF4-FFF2-40B4-BE49-F238E27FC236}">
                <a16:creationId xmlns:a16="http://schemas.microsoft.com/office/drawing/2014/main" id="{E4ABC521-BFD0-4FA3-B9F4-9A4A54841B08}"/>
              </a:ext>
            </a:extLst>
          </p:cNvPr>
          <p:cNvGrpSpPr/>
          <p:nvPr userDrawn="1"/>
        </p:nvGrpSpPr>
        <p:grpSpPr>
          <a:xfrm>
            <a:off x="2595562" y="3862387"/>
            <a:ext cx="317500" cy="315912"/>
            <a:chOff x="0" y="0"/>
            <a:chExt cx="2147483646" cy="2147483646"/>
          </a:xfrm>
        </p:grpSpPr>
        <p:sp>
          <p:nvSpPr>
            <p:cNvPr id="14" name="Shape 222">
              <a:extLst>
                <a:ext uri="{FF2B5EF4-FFF2-40B4-BE49-F238E27FC236}">
                  <a16:creationId xmlns:a16="http://schemas.microsoft.com/office/drawing/2014/main" id="{6807EE8E-235C-42CE-8789-E8D5D94F2670}"/>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23">
              <a:extLst>
                <a:ext uri="{FF2B5EF4-FFF2-40B4-BE49-F238E27FC236}">
                  <a16:creationId xmlns:a16="http://schemas.microsoft.com/office/drawing/2014/main" id="{895E77D4-A77D-45C2-A2C0-064BF67B443C}"/>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24">
            <a:extLst>
              <a:ext uri="{FF2B5EF4-FFF2-40B4-BE49-F238E27FC236}">
                <a16:creationId xmlns:a16="http://schemas.microsoft.com/office/drawing/2014/main" id="{A76949DE-20EE-4830-B60D-9292F10A2BE4}"/>
              </a:ext>
            </a:extLst>
          </p:cNvPr>
          <p:cNvGrpSpPr/>
          <p:nvPr userDrawn="1"/>
        </p:nvGrpSpPr>
        <p:grpSpPr>
          <a:xfrm>
            <a:off x="2595562" y="2970212"/>
            <a:ext cx="317500" cy="317500"/>
            <a:chOff x="0" y="0"/>
            <a:chExt cx="2147483646" cy="2147483646"/>
          </a:xfrm>
        </p:grpSpPr>
        <p:sp>
          <p:nvSpPr>
            <p:cNvPr id="17" name="Shape 225">
              <a:extLst>
                <a:ext uri="{FF2B5EF4-FFF2-40B4-BE49-F238E27FC236}">
                  <a16:creationId xmlns:a16="http://schemas.microsoft.com/office/drawing/2014/main" id="{0DC7DAD2-3286-4D3D-978F-8B0AA5870D27}"/>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26">
              <a:extLst>
                <a:ext uri="{FF2B5EF4-FFF2-40B4-BE49-F238E27FC236}">
                  <a16:creationId xmlns:a16="http://schemas.microsoft.com/office/drawing/2014/main" id="{A637904E-2D9D-414E-9C9C-846061267B02}"/>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27">
            <a:extLst>
              <a:ext uri="{FF2B5EF4-FFF2-40B4-BE49-F238E27FC236}">
                <a16:creationId xmlns:a16="http://schemas.microsoft.com/office/drawing/2014/main" id="{4B2500BF-DED1-47DE-A048-C9914EB97741}"/>
              </a:ext>
            </a:extLst>
          </p:cNvPr>
          <p:cNvGrpSpPr/>
          <p:nvPr userDrawn="1"/>
        </p:nvGrpSpPr>
        <p:grpSpPr>
          <a:xfrm>
            <a:off x="2595562" y="1960562"/>
            <a:ext cx="317500" cy="315912"/>
            <a:chOff x="0" y="0"/>
            <a:chExt cx="2147483646" cy="2147483646"/>
          </a:xfrm>
        </p:grpSpPr>
        <p:sp>
          <p:nvSpPr>
            <p:cNvPr id="20" name="Shape 228">
              <a:extLst>
                <a:ext uri="{FF2B5EF4-FFF2-40B4-BE49-F238E27FC236}">
                  <a16:creationId xmlns:a16="http://schemas.microsoft.com/office/drawing/2014/main" id="{7B15D841-9772-4B3F-B7F0-8835643135A2}"/>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29">
              <a:extLst>
                <a:ext uri="{FF2B5EF4-FFF2-40B4-BE49-F238E27FC236}">
                  <a16:creationId xmlns:a16="http://schemas.microsoft.com/office/drawing/2014/main" id="{3E57B3EF-6BE8-4FFD-B0AD-2940D5F023EE}"/>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30">
            <a:extLst>
              <a:ext uri="{FF2B5EF4-FFF2-40B4-BE49-F238E27FC236}">
                <a16:creationId xmlns:a16="http://schemas.microsoft.com/office/drawing/2014/main" id="{E65FB459-654E-4EAD-AC98-D907B6470F8F}"/>
              </a:ext>
            </a:extLst>
          </p:cNvPr>
          <p:cNvSpPr/>
          <p:nvPr userDrawn="1"/>
        </p:nvSpPr>
        <p:spPr>
          <a:xfrm>
            <a:off x="11575348" y="214312"/>
            <a:ext cx="327025" cy="393700"/>
          </a:xfrm>
          <a:prstGeom prst="flowChartOffpageConnector">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AAAE4"/>
              </a:buClr>
              <a:buSzPts val="1100"/>
              <a:buFont typeface="Calibri"/>
              <a:buNone/>
            </a:pPr>
            <a:endParaRPr dirty="0">
              <a:solidFill>
                <a:srgbClr val="70C1C8"/>
              </a:solidFill>
            </a:endParaRPr>
          </a:p>
        </p:txBody>
      </p:sp>
      <p:pic>
        <p:nvPicPr>
          <p:cNvPr id="23" name="Shape 231">
            <a:extLst>
              <a:ext uri="{FF2B5EF4-FFF2-40B4-BE49-F238E27FC236}">
                <a16:creationId xmlns:a16="http://schemas.microsoft.com/office/drawing/2014/main" id="{643A1387-A316-4863-BAED-BE0D137498B7}"/>
              </a:ext>
            </a:extLst>
          </p:cNvPr>
          <p:cNvPicPr preferRelativeResize="0"/>
          <p:nvPr userDrawn="1"/>
        </p:nvPicPr>
        <p:blipFill>
          <a:blip r:embed="rId2">
            <a:alphaModFix/>
          </a:blip>
          <a:stretch>
            <a:fillRect/>
          </a:stretch>
        </p:blipFill>
        <p:spPr>
          <a:xfrm>
            <a:off x="10993469" y="203200"/>
            <a:ext cx="581860" cy="415925"/>
          </a:xfrm>
          <a:prstGeom prst="rect">
            <a:avLst/>
          </a:prstGeom>
          <a:noFill/>
          <a:ln>
            <a:noFill/>
          </a:ln>
        </p:spPr>
      </p:pic>
    </p:spTree>
    <p:extLst>
      <p:ext uri="{BB962C8B-B14F-4D97-AF65-F5344CB8AC3E}">
        <p14:creationId xmlns:p14="http://schemas.microsoft.com/office/powerpoint/2010/main" val="63826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Shape 354">
            <a:extLst>
              <a:ext uri="{FF2B5EF4-FFF2-40B4-BE49-F238E27FC236}">
                <a16:creationId xmlns:a16="http://schemas.microsoft.com/office/drawing/2014/main" id="{AC0A1953-5CAC-42AD-A4FD-69EF47CA94F4}"/>
              </a:ext>
            </a:extLst>
          </p:cNvPr>
          <p:cNvPicPr preferRelativeResize="0"/>
          <p:nvPr userDrawn="1"/>
        </p:nvPicPr>
        <p:blipFill rotWithShape="1">
          <a:blip r:embed="rId2">
            <a:alphaModFix/>
          </a:blip>
          <a:srcRect l="18" r="1"/>
          <a:stretch/>
        </p:blipFill>
        <p:spPr>
          <a:xfrm>
            <a:off x="0" y="0"/>
            <a:ext cx="12192000" cy="6858003"/>
          </a:xfrm>
          <a:prstGeom prst="rect">
            <a:avLst/>
          </a:prstGeom>
          <a:noFill/>
          <a:ln>
            <a:noFill/>
          </a:ln>
        </p:spPr>
      </p:pic>
      <p:sp>
        <p:nvSpPr>
          <p:cNvPr id="4" name="Shape 355">
            <a:extLst>
              <a:ext uri="{FF2B5EF4-FFF2-40B4-BE49-F238E27FC236}">
                <a16:creationId xmlns:a16="http://schemas.microsoft.com/office/drawing/2014/main" id="{9865A709-05B0-4260-9D40-FBD2BE7F1CC5}"/>
              </a:ext>
            </a:extLst>
          </p:cNvPr>
          <p:cNvSpPr txBox="1"/>
          <p:nvPr userDrawn="1"/>
        </p:nvSpPr>
        <p:spPr>
          <a:xfrm>
            <a:off x="-2" y="0"/>
            <a:ext cx="12191999" cy="6858000"/>
          </a:xfrm>
          <a:prstGeom prst="rect">
            <a:avLst/>
          </a:prstGeom>
          <a:solidFill>
            <a:srgbClr val="22484B">
              <a:alpha val="638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 name="Shape 356">
            <a:extLst>
              <a:ext uri="{FF2B5EF4-FFF2-40B4-BE49-F238E27FC236}">
                <a16:creationId xmlns:a16="http://schemas.microsoft.com/office/drawing/2014/main" id="{8C0A8402-BCD2-46BC-B00A-8AC98B735FA8}"/>
              </a:ext>
            </a:extLst>
          </p:cNvPr>
          <p:cNvSpPr txBox="1"/>
          <p:nvPr userDrawn="1"/>
        </p:nvSpPr>
        <p:spPr>
          <a:xfrm>
            <a:off x="1859869" y="4344137"/>
            <a:ext cx="8229600" cy="484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dirty="0" err="1">
                <a:solidFill>
                  <a:schemeClr val="lt1"/>
                </a:solidFill>
                <a:latin typeface="Calibri"/>
                <a:ea typeface="Calibri"/>
                <a:cs typeface="Calibri"/>
                <a:sym typeface="Calibri"/>
              </a:rPr>
              <a:t>Aquí</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puede</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ir</a:t>
            </a:r>
            <a:r>
              <a:rPr lang="en-US" sz="2400" dirty="0">
                <a:solidFill>
                  <a:schemeClr val="lt1"/>
                </a:solidFill>
                <a:latin typeface="Calibri"/>
                <a:ea typeface="Calibri"/>
                <a:cs typeface="Calibri"/>
                <a:sym typeface="Calibri"/>
              </a:rPr>
              <a:t> una imagen y una </a:t>
            </a:r>
            <a:r>
              <a:rPr lang="en-US" sz="2400" dirty="0" err="1">
                <a:solidFill>
                  <a:schemeClr val="lt1"/>
                </a:solidFill>
                <a:latin typeface="Calibri"/>
                <a:ea typeface="Calibri"/>
                <a:cs typeface="Calibri"/>
                <a:sym typeface="Calibri"/>
              </a:rPr>
              <a:t>frase</a:t>
            </a:r>
            <a:r>
              <a:rPr lang="en-US" sz="2400" dirty="0">
                <a:solidFill>
                  <a:schemeClr val="lt1"/>
                </a:solidFill>
                <a:latin typeface="Calibri"/>
                <a:ea typeface="Calibri"/>
                <a:cs typeface="Calibri"/>
                <a:sym typeface="Calibri"/>
              </a:rPr>
              <a:t>.</a:t>
            </a:r>
            <a:endParaRPr dirty="0"/>
          </a:p>
        </p:txBody>
      </p:sp>
      <p:sp>
        <p:nvSpPr>
          <p:cNvPr id="6" name="Shape 357">
            <a:extLst>
              <a:ext uri="{FF2B5EF4-FFF2-40B4-BE49-F238E27FC236}">
                <a16:creationId xmlns:a16="http://schemas.microsoft.com/office/drawing/2014/main" id="{0E52886A-D338-4CCE-A0CE-B112A623071B}"/>
              </a:ext>
            </a:extLst>
          </p:cNvPr>
          <p:cNvSpPr txBox="1">
            <a:spLocks noGrp="1"/>
          </p:cNvSpPr>
          <p:nvPr>
            <p:ph type="title"/>
          </p:nvPr>
        </p:nvSpPr>
        <p:spPr>
          <a:xfrm>
            <a:off x="1836057" y="264878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0"/>
              <a:buFont typeface="Source Sans Pro Light"/>
              <a:buNone/>
            </a:pPr>
            <a:r>
              <a:rPr lang="en-US" sz="6000" dirty="0">
                <a:solidFill>
                  <a:schemeClr val="lt1"/>
                </a:solidFill>
              </a:rPr>
              <a:t>¿</a:t>
            </a:r>
            <a:r>
              <a:rPr lang="en-US" sz="6000" dirty="0" err="1">
                <a:solidFill>
                  <a:schemeClr val="lt1"/>
                </a:solidFill>
              </a:rPr>
              <a:t>Pausa</a:t>
            </a:r>
            <a:r>
              <a:rPr lang="en-US" sz="6000" dirty="0">
                <a:solidFill>
                  <a:schemeClr val="lt1"/>
                </a:solidFill>
              </a:rPr>
              <a:t>?</a:t>
            </a:r>
            <a:br>
              <a:rPr lang="en-US" sz="6000" dirty="0">
                <a:solidFill>
                  <a:schemeClr val="lt1"/>
                </a:solidFill>
              </a:rPr>
            </a:br>
            <a:r>
              <a:rPr lang="en-US" sz="6000" dirty="0">
                <a:solidFill>
                  <a:schemeClr val="lt1"/>
                </a:solidFill>
              </a:rPr>
              <a:t>(</a:t>
            </a:r>
            <a:r>
              <a:rPr lang="en-US" sz="6000" dirty="0" err="1">
                <a:solidFill>
                  <a:schemeClr val="lt1"/>
                </a:solidFill>
              </a:rPr>
              <a:t>Texto</a:t>
            </a:r>
            <a:r>
              <a:rPr lang="en-US" sz="6000" dirty="0">
                <a:solidFill>
                  <a:schemeClr val="lt1"/>
                </a:solidFill>
              </a:rPr>
              <a:t> </a:t>
            </a:r>
            <a:r>
              <a:rPr lang="en-US" sz="6000" dirty="0" err="1">
                <a:solidFill>
                  <a:schemeClr val="lt1"/>
                </a:solidFill>
              </a:rPr>
              <a:t>sobre</a:t>
            </a:r>
            <a:r>
              <a:rPr lang="en-US" sz="6000" dirty="0">
                <a:solidFill>
                  <a:schemeClr val="lt1"/>
                </a:solidFill>
              </a:rPr>
              <a:t> imagen)</a:t>
            </a:r>
            <a:endParaRPr dirty="0"/>
          </a:p>
        </p:txBody>
      </p:sp>
      <p:pic>
        <p:nvPicPr>
          <p:cNvPr id="7" name="Shape 358">
            <a:extLst>
              <a:ext uri="{FF2B5EF4-FFF2-40B4-BE49-F238E27FC236}">
                <a16:creationId xmlns:a16="http://schemas.microsoft.com/office/drawing/2014/main" id="{35EE22CD-1A64-4637-9CE4-AE7D39B051A4}"/>
              </a:ext>
            </a:extLst>
          </p:cNvPr>
          <p:cNvPicPr preferRelativeResize="0"/>
          <p:nvPr userDrawn="1"/>
        </p:nvPicPr>
        <p:blipFill>
          <a:blip r:embed="rId3">
            <a:alphaModFix/>
          </a:blip>
          <a:stretch>
            <a:fillRect/>
          </a:stretch>
        </p:blipFill>
        <p:spPr>
          <a:xfrm>
            <a:off x="10871479" y="319315"/>
            <a:ext cx="581860" cy="415925"/>
          </a:xfrm>
          <a:prstGeom prst="rect">
            <a:avLst/>
          </a:prstGeom>
          <a:noFill/>
          <a:ln>
            <a:noFill/>
          </a:ln>
        </p:spPr>
      </p:pic>
    </p:spTree>
    <p:extLst>
      <p:ext uri="{BB962C8B-B14F-4D97-AF65-F5344CB8AC3E}">
        <p14:creationId xmlns:p14="http://schemas.microsoft.com/office/powerpoint/2010/main" val="1795613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73C1C7"/>
        </a:solidFill>
        <a:effectLst/>
      </p:bgPr>
    </p:bg>
    <p:spTree>
      <p:nvGrpSpPr>
        <p:cNvPr id="1" name=""/>
        <p:cNvGrpSpPr/>
        <p:nvPr/>
      </p:nvGrpSpPr>
      <p:grpSpPr>
        <a:xfrm>
          <a:off x="0" y="0"/>
          <a:ext cx="0" cy="0"/>
          <a:chOff x="0" y="0"/>
          <a:chExt cx="0" cy="0"/>
        </a:xfrm>
      </p:grpSpPr>
      <p:sp>
        <p:nvSpPr>
          <p:cNvPr id="3" name="Shape 363">
            <a:extLst>
              <a:ext uri="{FF2B5EF4-FFF2-40B4-BE49-F238E27FC236}">
                <a16:creationId xmlns:a16="http://schemas.microsoft.com/office/drawing/2014/main" id="{09FE8086-00FB-4F76-8A51-431EFFF108C9}"/>
              </a:ext>
            </a:extLst>
          </p:cNvPr>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Source Sans Pro Light"/>
              <a:buNone/>
            </a:pPr>
            <a:r>
              <a:rPr lang="en-US" sz="4000">
                <a:solidFill>
                  <a:schemeClr val="lt1"/>
                </a:solidFill>
              </a:rPr>
              <a:t>Algo infográfico</a:t>
            </a:r>
            <a:endParaRPr/>
          </a:p>
        </p:txBody>
      </p:sp>
      <p:sp>
        <p:nvSpPr>
          <p:cNvPr id="4" name="Shape 364">
            <a:extLst>
              <a:ext uri="{FF2B5EF4-FFF2-40B4-BE49-F238E27FC236}">
                <a16:creationId xmlns:a16="http://schemas.microsoft.com/office/drawing/2014/main" id="{4E01D912-8E69-482D-A192-5D8270DFEF3C}"/>
              </a:ext>
            </a:extLst>
          </p:cNvPr>
          <p:cNvSpPr txBox="1"/>
          <p:nvPr userDrawn="1"/>
        </p:nvSpPr>
        <p:spPr>
          <a:xfrm>
            <a:off x="2005012" y="1079500"/>
            <a:ext cx="8229600" cy="4857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Source Sans Pro Light"/>
              <a:buNone/>
            </a:pPr>
            <a:r>
              <a:rPr lang="en-US" sz="1800">
                <a:solidFill>
                  <a:schemeClr val="lt1"/>
                </a:solidFill>
                <a:latin typeface="Source Sans Pro Light"/>
                <a:ea typeface="Source Sans Pro Light"/>
                <a:cs typeface="Source Sans Pro Light"/>
                <a:sym typeface="Source Sans Pro Light"/>
              </a:rPr>
              <a:t>¿Algo vistoso resumiendo uno o varios servicios?</a:t>
            </a:r>
            <a:endParaRPr/>
          </a:p>
        </p:txBody>
      </p:sp>
      <p:sp>
        <p:nvSpPr>
          <p:cNvPr id="5" name="Shape 365">
            <a:extLst>
              <a:ext uri="{FF2B5EF4-FFF2-40B4-BE49-F238E27FC236}">
                <a16:creationId xmlns:a16="http://schemas.microsoft.com/office/drawing/2014/main" id="{0842B4BE-0EC4-4B61-82D8-1105F666FF08}"/>
              </a:ext>
            </a:extLst>
          </p:cNvPr>
          <p:cNvSpPr txBox="1">
            <a:spLocks noGrp="1"/>
          </p:cNvSpPr>
          <p:nvPr>
            <p:ph type="body" idx="1"/>
          </p:nvPr>
        </p:nvSpPr>
        <p:spPr>
          <a:xfrm>
            <a:off x="6891337" y="3124200"/>
            <a:ext cx="2449512" cy="746125"/>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p:txBody>
      </p:sp>
      <p:sp>
        <p:nvSpPr>
          <p:cNvPr id="6" name="Shape 366">
            <a:extLst>
              <a:ext uri="{FF2B5EF4-FFF2-40B4-BE49-F238E27FC236}">
                <a16:creationId xmlns:a16="http://schemas.microsoft.com/office/drawing/2014/main" id="{DCDE7DF0-245F-414C-91AA-2E2121A56558}"/>
              </a:ext>
            </a:extLst>
          </p:cNvPr>
          <p:cNvSpPr txBox="1"/>
          <p:nvPr userDrawn="1"/>
        </p:nvSpPr>
        <p:spPr>
          <a:xfrm>
            <a:off x="6870700" y="2622550"/>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7" name="Shape 367">
            <a:extLst>
              <a:ext uri="{FF2B5EF4-FFF2-40B4-BE49-F238E27FC236}">
                <a16:creationId xmlns:a16="http://schemas.microsoft.com/office/drawing/2014/main" id="{E3C90349-1F7E-4559-BAFD-E7E1933DA6E5}"/>
              </a:ext>
            </a:extLst>
          </p:cNvPr>
          <p:cNvCxnSpPr/>
          <p:nvPr userDrawn="1"/>
        </p:nvCxnSpPr>
        <p:spPr>
          <a:xfrm>
            <a:off x="6096000" y="1962150"/>
            <a:ext cx="0" cy="1082675"/>
          </a:xfrm>
          <a:prstGeom prst="straightConnector1">
            <a:avLst/>
          </a:prstGeom>
          <a:noFill/>
          <a:ln w="9525" cap="flat" cmpd="sng">
            <a:solidFill>
              <a:schemeClr val="lt1"/>
            </a:solidFill>
            <a:prstDash val="solid"/>
            <a:miter lim="800000"/>
            <a:headEnd type="oval" w="med" len="med"/>
            <a:tailEnd type="oval" w="med" len="med"/>
          </a:ln>
        </p:spPr>
      </p:cxnSp>
      <p:cxnSp>
        <p:nvCxnSpPr>
          <p:cNvPr id="8" name="Shape 368">
            <a:extLst>
              <a:ext uri="{FF2B5EF4-FFF2-40B4-BE49-F238E27FC236}">
                <a16:creationId xmlns:a16="http://schemas.microsoft.com/office/drawing/2014/main" id="{CA00FBC5-4E49-4754-AAD8-1AAEB2A7BF20}"/>
              </a:ext>
            </a:extLst>
          </p:cNvPr>
          <p:cNvCxnSpPr/>
          <p:nvPr userDrawn="1"/>
        </p:nvCxnSpPr>
        <p:spPr>
          <a:xfrm>
            <a:off x="6096000" y="4676775"/>
            <a:ext cx="0" cy="2181225"/>
          </a:xfrm>
          <a:prstGeom prst="straightConnector1">
            <a:avLst/>
          </a:prstGeom>
          <a:noFill/>
          <a:ln w="9525" cap="flat" cmpd="sng">
            <a:solidFill>
              <a:schemeClr val="lt1"/>
            </a:solidFill>
            <a:prstDash val="solid"/>
            <a:miter lim="800000"/>
            <a:headEnd type="oval" w="med" len="med"/>
            <a:tailEnd type="none" w="med" len="med"/>
          </a:ln>
        </p:spPr>
      </p:cxnSp>
      <p:sp>
        <p:nvSpPr>
          <p:cNvPr id="9" name="Shape 369">
            <a:extLst>
              <a:ext uri="{FF2B5EF4-FFF2-40B4-BE49-F238E27FC236}">
                <a16:creationId xmlns:a16="http://schemas.microsoft.com/office/drawing/2014/main" id="{96CCD84A-DCA4-4306-98C5-B8E702481B90}"/>
              </a:ext>
            </a:extLst>
          </p:cNvPr>
          <p:cNvSpPr/>
          <p:nvPr userDrawn="1"/>
        </p:nvSpPr>
        <p:spPr>
          <a:xfrm>
            <a:off x="5708650" y="3314700"/>
            <a:ext cx="774700" cy="1060450"/>
          </a:xfrm>
          <a:custGeom>
            <a:avLst/>
            <a:gdLst/>
            <a:ahLst/>
            <a:cxnLst/>
            <a:rect l="0" t="0" r="0" b="0"/>
            <a:pathLst>
              <a:path w="293" h="400" extrusionOk="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70">
            <a:extLst>
              <a:ext uri="{FF2B5EF4-FFF2-40B4-BE49-F238E27FC236}">
                <a16:creationId xmlns:a16="http://schemas.microsoft.com/office/drawing/2014/main" id="{9E9A37FA-C124-449F-88A6-45E6ABA65DCB}"/>
              </a:ext>
            </a:extLst>
          </p:cNvPr>
          <p:cNvSpPr txBox="1"/>
          <p:nvPr userDrawn="1"/>
        </p:nvSpPr>
        <p:spPr>
          <a:xfrm>
            <a:off x="2855912" y="4411662"/>
            <a:ext cx="2449512" cy="746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a:p>
        </p:txBody>
      </p:sp>
      <p:sp>
        <p:nvSpPr>
          <p:cNvPr id="11" name="Shape 371">
            <a:extLst>
              <a:ext uri="{FF2B5EF4-FFF2-40B4-BE49-F238E27FC236}">
                <a16:creationId xmlns:a16="http://schemas.microsoft.com/office/drawing/2014/main" id="{4CBC93BE-41A3-44DE-BE5E-DA456420A479}"/>
              </a:ext>
            </a:extLst>
          </p:cNvPr>
          <p:cNvSpPr txBox="1"/>
          <p:nvPr userDrawn="1"/>
        </p:nvSpPr>
        <p:spPr>
          <a:xfrm>
            <a:off x="2420937" y="3910012"/>
            <a:ext cx="2884487" cy="5889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pic>
        <p:nvPicPr>
          <p:cNvPr id="12" name="Shape 372">
            <a:extLst>
              <a:ext uri="{FF2B5EF4-FFF2-40B4-BE49-F238E27FC236}">
                <a16:creationId xmlns:a16="http://schemas.microsoft.com/office/drawing/2014/main" id="{48E61E5D-D244-4668-ABB2-7629B64FBCAF}"/>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78466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7FD6DD"/>
        </a:solidFill>
        <a:effectLst/>
      </p:bgPr>
    </p:bg>
    <p:spTree>
      <p:nvGrpSpPr>
        <p:cNvPr id="1" name=""/>
        <p:cNvGrpSpPr/>
        <p:nvPr/>
      </p:nvGrpSpPr>
      <p:grpSpPr>
        <a:xfrm>
          <a:off x="0" y="0"/>
          <a:ext cx="0" cy="0"/>
          <a:chOff x="0" y="0"/>
          <a:chExt cx="0" cy="0"/>
        </a:xfrm>
      </p:grpSpPr>
      <p:sp>
        <p:nvSpPr>
          <p:cNvPr id="3" name="Shape 377">
            <a:extLst>
              <a:ext uri="{FF2B5EF4-FFF2-40B4-BE49-F238E27FC236}">
                <a16:creationId xmlns:a16="http://schemas.microsoft.com/office/drawing/2014/main" id="{25FB589B-7466-44B8-90D8-2546685438BA}"/>
              </a:ext>
            </a:extLst>
          </p:cNvPr>
          <p:cNvSpPr txBox="1">
            <a:spLocks noGrp="1"/>
          </p:cNvSpPr>
          <p:nvPr>
            <p:ph type="body" idx="1"/>
          </p:nvPr>
        </p:nvSpPr>
        <p:spPr>
          <a:xfrm>
            <a:off x="6891337" y="1594074"/>
            <a:ext cx="2733675" cy="2033587"/>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lt1"/>
              </a:buClr>
              <a:buSzPts val="1100"/>
              <a:buFont typeface="Arial"/>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a:p>
            <a:pPr marL="0" marR="0" lvl="0" indent="0" rtl="0">
              <a:lnSpc>
                <a:spcPct val="100000"/>
              </a:lnSpc>
              <a:spcBef>
                <a:spcPts val="220"/>
              </a:spcBef>
              <a:spcAft>
                <a:spcPts val="0"/>
              </a:spcAft>
              <a:buClr>
                <a:srgbClr val="A5A5A5"/>
              </a:buClr>
              <a:buSzPts val="1100"/>
              <a:buFont typeface="Arial"/>
              <a:buNone/>
            </a:pPr>
            <a:endParaRPr sz="1100" b="0" i="0" u="none">
              <a:solidFill>
                <a:schemeClr val="lt1"/>
              </a:solidFill>
              <a:latin typeface="Calibri"/>
              <a:ea typeface="Calibri"/>
              <a:cs typeface="Calibri"/>
              <a:sym typeface="Calibri"/>
            </a:endParaRPr>
          </a:p>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220"/>
              </a:spcBef>
              <a:spcAft>
                <a:spcPts val="0"/>
              </a:spcAft>
              <a:buClr>
                <a:schemeClr val="lt1"/>
              </a:buClr>
              <a:buSzPts val="1100"/>
              <a:buFont typeface="Arial"/>
              <a:buNone/>
            </a:pPr>
            <a:endParaRPr sz="1100">
              <a:solidFill>
                <a:schemeClr val="lt1"/>
              </a:solidFill>
            </a:endParaRPr>
          </a:p>
        </p:txBody>
      </p:sp>
      <p:sp>
        <p:nvSpPr>
          <p:cNvPr id="4" name="Shape 378">
            <a:extLst>
              <a:ext uri="{FF2B5EF4-FFF2-40B4-BE49-F238E27FC236}">
                <a16:creationId xmlns:a16="http://schemas.microsoft.com/office/drawing/2014/main" id="{AE9FC434-86BF-4B6A-98EA-898D324D543A}"/>
              </a:ext>
            </a:extLst>
          </p:cNvPr>
          <p:cNvSpPr txBox="1"/>
          <p:nvPr userDrawn="1"/>
        </p:nvSpPr>
        <p:spPr>
          <a:xfrm>
            <a:off x="6870700" y="1094012"/>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5" name="Shape 379">
            <a:extLst>
              <a:ext uri="{FF2B5EF4-FFF2-40B4-BE49-F238E27FC236}">
                <a16:creationId xmlns:a16="http://schemas.microsoft.com/office/drawing/2014/main" id="{E0CAA68A-0317-4454-AB82-6487F718BFB7}"/>
              </a:ext>
            </a:extLst>
          </p:cNvPr>
          <p:cNvCxnSpPr/>
          <p:nvPr userDrawn="1"/>
        </p:nvCxnSpPr>
        <p:spPr>
          <a:xfrm>
            <a:off x="6096000" y="65312"/>
            <a:ext cx="0" cy="1082675"/>
          </a:xfrm>
          <a:prstGeom prst="straightConnector1">
            <a:avLst/>
          </a:prstGeom>
          <a:noFill/>
          <a:ln w="9525" cap="flat" cmpd="sng">
            <a:solidFill>
              <a:schemeClr val="lt1"/>
            </a:solidFill>
            <a:prstDash val="solid"/>
            <a:miter lim="800000"/>
            <a:headEnd type="none" w="med" len="med"/>
            <a:tailEnd type="oval" w="med" len="med"/>
          </a:ln>
        </p:spPr>
      </p:cxnSp>
      <p:cxnSp>
        <p:nvCxnSpPr>
          <p:cNvPr id="6" name="Shape 380">
            <a:extLst>
              <a:ext uri="{FF2B5EF4-FFF2-40B4-BE49-F238E27FC236}">
                <a16:creationId xmlns:a16="http://schemas.microsoft.com/office/drawing/2014/main" id="{0F48FEA7-5D83-4E2F-80D2-787C988C49D9}"/>
              </a:ext>
            </a:extLst>
          </p:cNvPr>
          <p:cNvCxnSpPr/>
          <p:nvPr userDrawn="1"/>
        </p:nvCxnSpPr>
        <p:spPr>
          <a:xfrm>
            <a:off x="6096000" y="2821212"/>
            <a:ext cx="0" cy="1249362"/>
          </a:xfrm>
          <a:prstGeom prst="straightConnector1">
            <a:avLst/>
          </a:prstGeom>
          <a:noFill/>
          <a:ln w="9525" cap="flat" cmpd="sng">
            <a:solidFill>
              <a:schemeClr val="lt1"/>
            </a:solidFill>
            <a:prstDash val="solid"/>
            <a:miter lim="800000"/>
            <a:headEnd type="oval" w="med" len="med"/>
            <a:tailEnd type="oval" w="med" len="med"/>
          </a:ln>
        </p:spPr>
      </p:cxnSp>
      <p:sp>
        <p:nvSpPr>
          <p:cNvPr id="7" name="Shape 381">
            <a:extLst>
              <a:ext uri="{FF2B5EF4-FFF2-40B4-BE49-F238E27FC236}">
                <a16:creationId xmlns:a16="http://schemas.microsoft.com/office/drawing/2014/main" id="{67AF573C-3920-40ED-8D39-CB4110151AEA}"/>
              </a:ext>
            </a:extLst>
          </p:cNvPr>
          <p:cNvSpPr txBox="1"/>
          <p:nvPr userDrawn="1"/>
        </p:nvSpPr>
        <p:spPr>
          <a:xfrm>
            <a:off x="2420937" y="4502374"/>
            <a:ext cx="2884487" cy="746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sz="1100">
              <a:solidFill>
                <a:schemeClr val="lt1"/>
              </a:solidFill>
              <a:latin typeface="Calibri"/>
              <a:ea typeface="Calibri"/>
              <a:cs typeface="Calibri"/>
              <a:sym typeface="Calibri"/>
            </a:endParaRPr>
          </a:p>
        </p:txBody>
      </p:sp>
      <p:sp>
        <p:nvSpPr>
          <p:cNvPr id="8" name="Shape 382">
            <a:extLst>
              <a:ext uri="{FF2B5EF4-FFF2-40B4-BE49-F238E27FC236}">
                <a16:creationId xmlns:a16="http://schemas.microsoft.com/office/drawing/2014/main" id="{C62E6294-5FC8-4AB2-9055-B1105EE727C3}"/>
              </a:ext>
            </a:extLst>
          </p:cNvPr>
          <p:cNvSpPr txBox="1"/>
          <p:nvPr userDrawn="1"/>
        </p:nvSpPr>
        <p:spPr>
          <a:xfrm>
            <a:off x="2420937" y="4002312"/>
            <a:ext cx="2884487" cy="5873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sp>
        <p:nvSpPr>
          <p:cNvPr id="9" name="Shape 383">
            <a:extLst>
              <a:ext uri="{FF2B5EF4-FFF2-40B4-BE49-F238E27FC236}">
                <a16:creationId xmlns:a16="http://schemas.microsoft.com/office/drawing/2014/main" id="{D0519907-2794-411C-A934-722C8822B760}"/>
              </a:ext>
            </a:extLst>
          </p:cNvPr>
          <p:cNvSpPr/>
          <p:nvPr userDrawn="1"/>
        </p:nvSpPr>
        <p:spPr>
          <a:xfrm>
            <a:off x="5600700" y="1514699"/>
            <a:ext cx="990600" cy="993775"/>
          </a:xfrm>
          <a:custGeom>
            <a:avLst/>
            <a:gdLst/>
            <a:ahLst/>
            <a:cxnLst/>
            <a:rect l="0" t="0" r="0" b="0"/>
            <a:pathLst>
              <a:path w="320" h="320" extrusionOk="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84">
            <a:extLst>
              <a:ext uri="{FF2B5EF4-FFF2-40B4-BE49-F238E27FC236}">
                <a16:creationId xmlns:a16="http://schemas.microsoft.com/office/drawing/2014/main" id="{B5EB8F21-13C7-44D2-B509-F220E079E816}"/>
              </a:ext>
            </a:extLst>
          </p:cNvPr>
          <p:cNvSpPr/>
          <p:nvPr userDrawn="1"/>
        </p:nvSpPr>
        <p:spPr>
          <a:xfrm>
            <a:off x="5538787" y="4324574"/>
            <a:ext cx="1114425" cy="993775"/>
          </a:xfrm>
          <a:custGeom>
            <a:avLst/>
            <a:gdLst/>
            <a:ahLst/>
            <a:cxnLst/>
            <a:rect l="0" t="0" r="0" b="0"/>
            <a:pathLst>
              <a:path w="401" h="357" extrusionOk="0">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11" name="Shape 385">
            <a:extLst>
              <a:ext uri="{FF2B5EF4-FFF2-40B4-BE49-F238E27FC236}">
                <a16:creationId xmlns:a16="http://schemas.microsoft.com/office/drawing/2014/main" id="{BDA60C1B-AC8A-4604-842D-E67B03D84739}"/>
              </a:ext>
            </a:extLst>
          </p:cNvPr>
          <p:cNvCxnSpPr/>
          <p:nvPr userDrawn="1"/>
        </p:nvCxnSpPr>
        <p:spPr>
          <a:xfrm>
            <a:off x="6096000" y="5415187"/>
            <a:ext cx="0" cy="1508125"/>
          </a:xfrm>
          <a:prstGeom prst="straightConnector1">
            <a:avLst/>
          </a:prstGeom>
          <a:noFill/>
          <a:ln w="9525" cap="flat" cmpd="sng">
            <a:solidFill>
              <a:schemeClr val="lt1"/>
            </a:solidFill>
            <a:prstDash val="solid"/>
            <a:miter lim="800000"/>
            <a:headEnd type="oval" w="med" len="med"/>
            <a:tailEnd type="none" w="med" len="med"/>
          </a:ln>
        </p:spPr>
      </p:cxnSp>
      <p:pic>
        <p:nvPicPr>
          <p:cNvPr id="13" name="Shape 372">
            <a:extLst>
              <a:ext uri="{FF2B5EF4-FFF2-40B4-BE49-F238E27FC236}">
                <a16:creationId xmlns:a16="http://schemas.microsoft.com/office/drawing/2014/main" id="{C4A8D3D1-E88A-464F-AA1A-207A1E53A9C7}"/>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5546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ppt_w</p:attrName>
                                        </p:attrNameLst>
                                      </p:cBhvr>
                                      <p:tavLst>
                                        <p:tav tm="0">
                                          <p:val>
                                            <p:strVal val="0"/>
                                          </p:val>
                                        </p:tav>
                                        <p:tav tm="100000">
                                          <p:val>
                                            <p:strVal val="#ppt_w"/>
                                          </p:val>
                                        </p:tav>
                                      </p:tavLst>
                                    </p:anim>
                                    <p:anim calcmode="lin" valueType="num">
                                      <p:cBhvr additive="base">
                                        <p:cTn id="8" dur="500"/>
                                        <p:tgtEl>
                                          <p:spTgt spid="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ppt_w</p:attrName>
                                        </p:attrNameLst>
                                      </p:cBhvr>
                                      <p:tavLst>
                                        <p:tav tm="0">
                                          <p:val>
                                            <p:strVal val="0"/>
                                          </p:val>
                                        </p:tav>
                                        <p:tav tm="100000">
                                          <p:val>
                                            <p:strVal val="#ppt_w"/>
                                          </p:val>
                                        </p:tav>
                                      </p:tavLst>
                                    </p:anim>
                                    <p:anim calcmode="lin" valueType="num">
                                      <p:cBhvr additive="base">
                                        <p:cTn id="24" dur="500"/>
                                        <p:tgtEl>
                                          <p:spTgt spid="10"/>
                                        </p:tgtEl>
                                        <p:attrNameLst>
                                          <p:attrName>ppt_h</p:attrName>
                                        </p:attrNameLst>
                                      </p:cBhvr>
                                      <p:tavLst>
                                        <p:tav tm="0">
                                          <p:val>
                                            <p:strVal val="0"/>
                                          </p:val>
                                        </p:tav>
                                        <p:tav tm="100000">
                                          <p:val>
                                            <p:strVal val="#ppt_h"/>
                                          </p:val>
                                        </p:tav>
                                      </p:tavLst>
                                    </p:anim>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95DCD6"/>
        </a:solidFill>
        <a:effectLst/>
      </p:bgPr>
    </p:bg>
    <p:spTree>
      <p:nvGrpSpPr>
        <p:cNvPr id="1" name=""/>
        <p:cNvGrpSpPr/>
        <p:nvPr/>
      </p:nvGrpSpPr>
      <p:grpSpPr>
        <a:xfrm>
          <a:off x="0" y="0"/>
          <a:ext cx="0" cy="0"/>
          <a:chOff x="0" y="0"/>
          <a:chExt cx="0" cy="0"/>
        </a:xfrm>
      </p:grpSpPr>
      <p:cxnSp>
        <p:nvCxnSpPr>
          <p:cNvPr id="3" name="Shape 391">
            <a:extLst>
              <a:ext uri="{FF2B5EF4-FFF2-40B4-BE49-F238E27FC236}">
                <a16:creationId xmlns:a16="http://schemas.microsoft.com/office/drawing/2014/main" id="{CFD570E3-B103-4C4F-AD5F-CE2BCE178DF2}"/>
              </a:ext>
            </a:extLst>
          </p:cNvPr>
          <p:cNvCxnSpPr/>
          <p:nvPr userDrawn="1"/>
        </p:nvCxnSpPr>
        <p:spPr>
          <a:xfrm>
            <a:off x="6096000" y="0"/>
            <a:ext cx="0" cy="2181225"/>
          </a:xfrm>
          <a:prstGeom prst="straightConnector1">
            <a:avLst/>
          </a:prstGeom>
          <a:noFill/>
          <a:ln w="9525" cap="flat" cmpd="sng">
            <a:solidFill>
              <a:schemeClr val="lt1"/>
            </a:solidFill>
            <a:prstDash val="solid"/>
            <a:miter lim="800000"/>
            <a:headEnd type="none" w="med" len="med"/>
            <a:tailEnd type="oval" w="med" len="med"/>
          </a:ln>
        </p:spPr>
      </p:cxnSp>
      <p:sp>
        <p:nvSpPr>
          <p:cNvPr id="4" name="Shape 392">
            <a:extLst>
              <a:ext uri="{FF2B5EF4-FFF2-40B4-BE49-F238E27FC236}">
                <a16:creationId xmlns:a16="http://schemas.microsoft.com/office/drawing/2014/main" id="{84DDA2E1-CB2C-4523-B7FB-0C1D09677D42}"/>
              </a:ext>
            </a:extLst>
          </p:cNvPr>
          <p:cNvSpPr txBox="1"/>
          <p:nvPr userDrawn="1"/>
        </p:nvSpPr>
        <p:spPr>
          <a:xfrm>
            <a:off x="4124325" y="4024312"/>
            <a:ext cx="3943350" cy="12017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100"/>
              <a:buFont typeface="Calibri"/>
              <a:buNone/>
            </a:pPr>
            <a:r>
              <a:rPr lang="en-US" sz="1100">
                <a:solidFill>
                  <a:srgbClr val="5FA5AB"/>
                </a:solidFill>
                <a:latin typeface="Calibri"/>
                <a:ea typeface="Calibri"/>
                <a:cs typeface="Calibri"/>
                <a:sym typeface="Calibri"/>
              </a:rPr>
              <a:t>Lorem ipsum dolor sit amet, consectetur adipiscing elit. Donec id est aliquet, ullamcorper lorem nec, gravida.</a:t>
            </a:r>
            <a:endParaRPr>
              <a:solidFill>
                <a:srgbClr val="5FA5AB"/>
              </a:solidFill>
            </a:endParaRPr>
          </a:p>
          <a:p>
            <a:pPr marL="0" marR="0" lvl="0" indent="0" algn="ctr" rtl="0">
              <a:lnSpc>
                <a:spcPct val="100000"/>
              </a:lnSpc>
              <a:spcBef>
                <a:spcPts val="220"/>
              </a:spcBef>
              <a:spcAft>
                <a:spcPts val="0"/>
              </a:spcAft>
              <a:buClr>
                <a:schemeClr val="lt1"/>
              </a:buClr>
              <a:buSzPts val="1100"/>
              <a:buFont typeface="Calibri"/>
              <a:buNone/>
            </a:pPr>
            <a:endParaRPr sz="1100">
              <a:solidFill>
                <a:srgbClr val="5FA5AB"/>
              </a:solidFill>
              <a:latin typeface="Calibri"/>
              <a:ea typeface="Calibri"/>
              <a:cs typeface="Calibri"/>
              <a:sym typeface="Calibri"/>
            </a:endParaRPr>
          </a:p>
        </p:txBody>
      </p:sp>
      <p:sp>
        <p:nvSpPr>
          <p:cNvPr id="5" name="Shape 393">
            <a:extLst>
              <a:ext uri="{FF2B5EF4-FFF2-40B4-BE49-F238E27FC236}">
                <a16:creationId xmlns:a16="http://schemas.microsoft.com/office/drawing/2014/main" id="{051BFDA0-1452-4F63-A97B-DD5336844E68}"/>
              </a:ext>
            </a:extLst>
          </p:cNvPr>
          <p:cNvSpPr txBox="1"/>
          <p:nvPr userDrawn="1"/>
        </p:nvSpPr>
        <p:spPr>
          <a:xfrm>
            <a:off x="4654550" y="3524250"/>
            <a:ext cx="2882900" cy="5889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Source Sans Pro Light"/>
              <a:buNone/>
            </a:pPr>
            <a:r>
              <a:rPr lang="en-US" sz="2800">
                <a:solidFill>
                  <a:srgbClr val="5FA5AB"/>
                </a:solidFill>
                <a:latin typeface="Source Sans Pro Light"/>
                <a:ea typeface="Source Sans Pro Light"/>
                <a:cs typeface="Source Sans Pro Light"/>
                <a:sym typeface="Source Sans Pro Light"/>
              </a:rPr>
              <a:t>Solución</a:t>
            </a:r>
            <a:endParaRPr>
              <a:solidFill>
                <a:srgbClr val="5FA5AB"/>
              </a:solidFill>
            </a:endParaRPr>
          </a:p>
        </p:txBody>
      </p:sp>
      <p:sp>
        <p:nvSpPr>
          <p:cNvPr id="6" name="Shape 394">
            <a:extLst>
              <a:ext uri="{FF2B5EF4-FFF2-40B4-BE49-F238E27FC236}">
                <a16:creationId xmlns:a16="http://schemas.microsoft.com/office/drawing/2014/main" id="{BC834D35-4854-4D9F-8537-08054E7E56A9}"/>
              </a:ext>
            </a:extLst>
          </p:cNvPr>
          <p:cNvSpPr/>
          <p:nvPr userDrawn="1"/>
        </p:nvSpPr>
        <p:spPr>
          <a:xfrm>
            <a:off x="5600700" y="2398712"/>
            <a:ext cx="990600" cy="103028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428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7" name="Shape 372">
            <a:extLst>
              <a:ext uri="{FF2B5EF4-FFF2-40B4-BE49-F238E27FC236}">
                <a16:creationId xmlns:a16="http://schemas.microsoft.com/office/drawing/2014/main" id="{AA231F40-433A-488B-9567-0B55AFDD2309}"/>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41633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ppt_w</p:attrName>
                                        </p:attrNameLst>
                                      </p:cBhvr>
                                      <p:tavLst>
                                        <p:tav tm="0">
                                          <p:val>
                                            <p:strVal val="0"/>
                                          </p:val>
                                        </p:tav>
                                        <p:tav tm="100000">
                                          <p:val>
                                            <p:strVal val="#ppt_w"/>
                                          </p:val>
                                        </p:tav>
                                      </p:tavLst>
                                    </p:anim>
                                    <p:anim calcmode="lin" valueType="num">
                                      <p:cBhvr additive="base">
                                        <p:cTn id="8" dur="500"/>
                                        <p:tgtEl>
                                          <p:spTgt spid="6"/>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Shape 194">
            <a:extLst>
              <a:ext uri="{FF2B5EF4-FFF2-40B4-BE49-F238E27FC236}">
                <a16:creationId xmlns:a16="http://schemas.microsoft.com/office/drawing/2014/main" id="{82F1C95A-BFCE-48B4-8147-E4DEB1C088B2}"/>
              </a:ext>
            </a:extLst>
          </p:cNvPr>
          <p:cNvSpPr txBox="1">
            <a:spLocks/>
          </p:cNvSpPr>
          <p:nvPr userDrawn="1"/>
        </p:nvSpPr>
        <p:spPr>
          <a:xfrm>
            <a:off x="457199" y="490537"/>
            <a:ext cx="9902757" cy="711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5AAAE4"/>
              </a:buClr>
              <a:buSzPts val="4000"/>
              <a:buFont typeface="Source Sans Pro Light"/>
              <a:buNone/>
            </a:pPr>
            <a:r>
              <a:rPr lang="en-US" sz="4000" dirty="0">
                <a:solidFill>
                  <a:srgbClr val="70C1C8"/>
                </a:solidFill>
              </a:rPr>
              <a:t>Outline</a:t>
            </a:r>
            <a:endParaRPr lang="en-US" sz="4000" dirty="0">
              <a:solidFill>
                <a:srgbClr val="3C3C3B"/>
              </a:solidFill>
            </a:endParaRPr>
          </a:p>
        </p:txBody>
      </p:sp>
      <p:pic>
        <p:nvPicPr>
          <p:cNvPr id="6" name="Shape 206">
            <a:extLst>
              <a:ext uri="{FF2B5EF4-FFF2-40B4-BE49-F238E27FC236}">
                <a16:creationId xmlns:a16="http://schemas.microsoft.com/office/drawing/2014/main" id="{3CAFB4FC-A89C-4833-B921-3032FC0BD053}"/>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15468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Shape 160">
            <a:extLst>
              <a:ext uri="{FF2B5EF4-FFF2-40B4-BE49-F238E27FC236}">
                <a16:creationId xmlns:a16="http://schemas.microsoft.com/office/drawing/2014/main" id="{E5A2A9B0-7DB1-46AC-9527-89C02E18F069}"/>
              </a:ext>
            </a:extLst>
          </p:cNvPr>
          <p:cNvGrpSpPr/>
          <p:nvPr userDrawn="1"/>
        </p:nvGrpSpPr>
        <p:grpSpPr>
          <a:xfrm>
            <a:off x="534632" y="2029928"/>
            <a:ext cx="1463203" cy="86504"/>
            <a:chOff x="0" y="0"/>
            <a:chExt cx="2147483646" cy="2147483647"/>
          </a:xfrm>
        </p:grpSpPr>
        <p:sp>
          <p:nvSpPr>
            <p:cNvPr id="7" name="Shape 161">
              <a:extLst>
                <a:ext uri="{FF2B5EF4-FFF2-40B4-BE49-F238E27FC236}">
                  <a16:creationId xmlns:a16="http://schemas.microsoft.com/office/drawing/2014/main" id="{B7EC3397-FC7B-45A0-A10B-4A7EE5202E75}"/>
                </a:ext>
              </a:extLst>
            </p:cNvPr>
            <p:cNvSpPr txBox="1"/>
            <p:nvPr/>
          </p:nvSpPr>
          <p:spPr>
            <a:xfrm>
              <a:off x="0" y="3972"/>
              <a:ext cx="536870985" cy="2147479674"/>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Shape 162">
              <a:extLst>
                <a:ext uri="{FF2B5EF4-FFF2-40B4-BE49-F238E27FC236}">
                  <a16:creationId xmlns:a16="http://schemas.microsoft.com/office/drawing/2014/main" id="{792930C7-7FEF-4C2A-925B-C3BA44D74568}"/>
                </a:ext>
              </a:extLst>
            </p:cNvPr>
            <p:cNvSpPr txBox="1"/>
            <p:nvPr/>
          </p:nvSpPr>
          <p:spPr>
            <a:xfrm>
              <a:off x="536870809" y="3972"/>
              <a:ext cx="536870985" cy="2147479674"/>
            </a:xfrm>
            <a:prstGeom prst="rect">
              <a:avLst/>
            </a:prstGeom>
            <a:solidFill>
              <a:srgbClr val="7CD6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163">
              <a:extLst>
                <a:ext uri="{FF2B5EF4-FFF2-40B4-BE49-F238E27FC236}">
                  <a16:creationId xmlns:a16="http://schemas.microsoft.com/office/drawing/2014/main" id="{6AE13465-81D4-4DB1-9826-7A32A24B67DF}"/>
                </a:ext>
              </a:extLst>
            </p:cNvPr>
            <p:cNvSpPr txBox="1"/>
            <p:nvPr/>
          </p:nvSpPr>
          <p:spPr>
            <a:xfrm>
              <a:off x="1073741735" y="0"/>
              <a:ext cx="536870985" cy="2147479674"/>
            </a:xfrm>
            <a:prstGeom prst="rect">
              <a:avLst/>
            </a:prstGeom>
            <a:solidFill>
              <a:srgbClr val="93DC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164">
              <a:extLst>
                <a:ext uri="{FF2B5EF4-FFF2-40B4-BE49-F238E27FC236}">
                  <a16:creationId xmlns:a16="http://schemas.microsoft.com/office/drawing/2014/main" id="{969DD699-54EA-4F0E-B0B7-2F6EF9077F4D}"/>
                </a:ext>
              </a:extLst>
            </p:cNvPr>
            <p:cNvSpPr txBox="1"/>
            <p:nvPr/>
          </p:nvSpPr>
          <p:spPr>
            <a:xfrm>
              <a:off x="1610612661" y="3972"/>
              <a:ext cx="536870985" cy="2147479674"/>
            </a:xfrm>
            <a:prstGeom prst="rect">
              <a:avLst/>
            </a:prstGeom>
            <a:solidFill>
              <a:srgbClr val="BCEBE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11" name="Shape 200">
            <a:extLst>
              <a:ext uri="{FF2B5EF4-FFF2-40B4-BE49-F238E27FC236}">
                <a16:creationId xmlns:a16="http://schemas.microsoft.com/office/drawing/2014/main" id="{81EAC1F4-2585-4AB2-AB3C-C2A1B907FF3C}"/>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2" name="Shape 206">
            <a:extLst>
              <a:ext uri="{FF2B5EF4-FFF2-40B4-BE49-F238E27FC236}">
                <a16:creationId xmlns:a16="http://schemas.microsoft.com/office/drawing/2014/main" id="{46A29726-2CB4-417C-B671-5FC499F1F899}"/>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
        <p:nvSpPr>
          <p:cNvPr id="13" name="Text Placeholder 2">
            <a:extLst>
              <a:ext uri="{FF2B5EF4-FFF2-40B4-BE49-F238E27FC236}">
                <a16:creationId xmlns:a16="http://schemas.microsoft.com/office/drawing/2014/main" id="{94BE6767-F585-48D2-AEF0-C16E8472CC04}"/>
              </a:ext>
            </a:extLst>
          </p:cNvPr>
          <p:cNvSpPr>
            <a:spLocks noGrp="1"/>
          </p:cNvSpPr>
          <p:nvPr>
            <p:ph type="body" sz="quarter" idx="10" hasCustomPrompt="1"/>
          </p:nvPr>
        </p:nvSpPr>
        <p:spPr>
          <a:xfrm>
            <a:off x="2124075" y="1663215"/>
            <a:ext cx="6353175" cy="733425"/>
          </a:xfrm>
          <a:prstGeom prst="rect">
            <a:avLst/>
          </a:prstGeom>
          <a:noFill/>
          <a:ln>
            <a:noFill/>
          </a:ln>
        </p:spPr>
        <p:txBody>
          <a:bodyPr spcFirstLastPara="1" wrap="square" lIns="91425" tIns="45700" rIns="91425" bIns="45700" anchor="t" anchorCtr="0">
            <a:noAutofit/>
          </a:bodyPr>
          <a:lstStyle>
            <a:lvl1pPr>
              <a:defRPr lang="en-US" sz="3200" b="1" smtClean="0">
                <a:solidFill>
                  <a:srgbClr val="70C1C8"/>
                </a:solidFill>
                <a:latin typeface="Calibri"/>
                <a:ea typeface="Calibri"/>
                <a:cs typeface="Calibri"/>
              </a:defRPr>
            </a:lvl1pPr>
            <a:lvl2pPr>
              <a:defRPr lang="en-US" smtClean="0"/>
            </a:lvl2pPr>
            <a:lvl3pPr>
              <a:defRPr lang="en-US" smtClean="0"/>
            </a:lvl3pPr>
            <a:lvl4pPr>
              <a:defRPr lang="en-US" smtClean="0"/>
            </a:lvl4pPr>
            <a:lvl5pPr>
              <a:defRPr lang="en-US"/>
            </a:lvl5pPr>
          </a:lstStyle>
          <a:p>
            <a:pPr marL="0" lvl="0" indent="0">
              <a:buClr>
                <a:srgbClr val="A6A6A6"/>
              </a:buClr>
              <a:buSzPts val="1700"/>
              <a:buFont typeface="Calibri"/>
              <a:buNone/>
            </a:pPr>
            <a:r>
              <a:rPr lang="en-US" dirty="0"/>
              <a:t>Title</a:t>
            </a:r>
          </a:p>
        </p:txBody>
      </p:sp>
      <p:sp>
        <p:nvSpPr>
          <p:cNvPr id="15" name="Text Placeholder 14">
            <a:extLst>
              <a:ext uri="{FF2B5EF4-FFF2-40B4-BE49-F238E27FC236}">
                <a16:creationId xmlns:a16="http://schemas.microsoft.com/office/drawing/2014/main" id="{194C6D99-A7E5-46C2-ABCB-F76C8FA4BB7A}"/>
              </a:ext>
            </a:extLst>
          </p:cNvPr>
          <p:cNvSpPr>
            <a:spLocks noGrp="1"/>
          </p:cNvSpPr>
          <p:nvPr>
            <p:ph type="body" sz="quarter" idx="11" hasCustomPrompt="1"/>
          </p:nvPr>
        </p:nvSpPr>
        <p:spPr>
          <a:xfrm>
            <a:off x="2124075" y="2396640"/>
            <a:ext cx="5016954" cy="506218"/>
          </a:xfrm>
          <a:prstGeom prst="rect">
            <a:avLst/>
          </a:prstGeom>
          <a:noFill/>
          <a:ln>
            <a:noFill/>
          </a:ln>
        </p:spPr>
        <p:txBody>
          <a:bodyPr spcFirstLastPara="1" wrap="square" lIns="91425" tIns="45700" rIns="91425" bIns="45700" anchor="ctr" anchorCtr="0">
            <a:noAutofit/>
          </a:bodyPr>
          <a:lstStyle>
            <a:lvl1pPr>
              <a:defRPr lang="en-GB" sz="1700" b="0" i="0" u="none" strike="noStrike" cap="none" dirty="0">
                <a:solidFill>
                  <a:srgbClr val="A6A6A6"/>
                </a:solidFill>
                <a:latin typeface="Calibri"/>
                <a:ea typeface="Calibri"/>
                <a:cs typeface="Calibri"/>
                <a:sym typeface="Arial"/>
              </a:defRPr>
            </a:lvl1pPr>
          </a:lstStyle>
          <a:p>
            <a:pPr marL="0" marR="0" lvl="0" indent="0" algn="l" defTabSz="914400" rtl="0" eaLnBrk="1" fontAlgn="auto" latinLnBrk="0" hangingPunct="1">
              <a:lnSpc>
                <a:spcPct val="100000"/>
              </a:lnSpc>
              <a:spcBef>
                <a:spcPts val="0"/>
              </a:spcBef>
              <a:spcAft>
                <a:spcPts val="0"/>
              </a:spcAft>
              <a:buClr>
                <a:srgbClr val="A6A6A6"/>
              </a:buClr>
              <a:buSzPts val="1700"/>
              <a:buFont typeface="Calibri"/>
              <a:buNone/>
              <a:tabLst/>
              <a:defRPr/>
            </a:pPr>
            <a:r>
              <a:rPr lang="en-US" sz="1700" dirty="0">
                <a:solidFill>
                  <a:srgbClr val="A6A6A6"/>
                </a:solidFill>
                <a:latin typeface="Calibri"/>
                <a:ea typeface="Calibri"/>
                <a:cs typeface="Calibri"/>
                <a:sym typeface="Calibri"/>
              </a:rPr>
              <a:t>Mensaje de </a:t>
            </a:r>
            <a:r>
              <a:rPr lang="en-US" sz="1700" dirty="0" err="1">
                <a:solidFill>
                  <a:srgbClr val="A6A6A6"/>
                </a:solidFill>
                <a:latin typeface="Calibri"/>
                <a:ea typeface="Calibri"/>
                <a:cs typeface="Calibri"/>
                <a:sym typeface="Calibri"/>
              </a:rPr>
              <a:t>bienvenida</a:t>
            </a:r>
            <a:r>
              <a:rPr lang="en-US" sz="1700" b="0" i="0" u="none" dirty="0">
                <a:solidFill>
                  <a:srgbClr val="A6A6A6"/>
                </a:solidFill>
                <a:latin typeface="Calibri"/>
                <a:ea typeface="Calibri"/>
                <a:cs typeface="Calibri"/>
                <a:sym typeface="Calibri"/>
              </a:rPr>
              <a:t> </a:t>
            </a:r>
            <a:r>
              <a:rPr lang="en-US" sz="1700" b="1" dirty="0" err="1">
                <a:solidFill>
                  <a:srgbClr val="70C1C8"/>
                </a:solidFill>
                <a:latin typeface="Calibri"/>
                <a:ea typeface="Calibri"/>
                <a:cs typeface="Calibri"/>
                <a:sym typeface="Calibri"/>
              </a:rPr>
              <a:t>aquí</a:t>
            </a:r>
            <a:r>
              <a:rPr lang="en-US" sz="1700" b="1" dirty="0">
                <a:solidFill>
                  <a:srgbClr val="70C1C8"/>
                </a:solidFill>
                <a:latin typeface="Calibri"/>
                <a:ea typeface="Calibri"/>
                <a:cs typeface="Calibri"/>
                <a:sym typeface="Calibri"/>
              </a:rPr>
              <a:t>.</a:t>
            </a:r>
            <a:r>
              <a:rPr lang="en-US" sz="1700" b="1" i="0" u="none" dirty="0">
                <a:solidFill>
                  <a:srgbClr val="70C1C8"/>
                </a:solidFill>
                <a:latin typeface="Calibri"/>
                <a:ea typeface="Calibri"/>
                <a:cs typeface="Calibri"/>
                <a:sym typeface="Calibri"/>
              </a:rPr>
              <a:t> </a:t>
            </a:r>
            <a:endParaRPr lang="en-US" dirty="0">
              <a:solidFill>
                <a:srgbClr val="70C1C8"/>
              </a:solidFill>
            </a:endParaRPr>
          </a:p>
        </p:txBody>
      </p:sp>
      <p:sp>
        <p:nvSpPr>
          <p:cNvPr id="17" name="Text Placeholder 16">
            <a:extLst>
              <a:ext uri="{FF2B5EF4-FFF2-40B4-BE49-F238E27FC236}">
                <a16:creationId xmlns:a16="http://schemas.microsoft.com/office/drawing/2014/main" id="{6E8D4441-8F04-4109-BADB-FF0E7903572F}"/>
              </a:ext>
            </a:extLst>
          </p:cNvPr>
          <p:cNvSpPr>
            <a:spLocks noGrp="1"/>
          </p:cNvSpPr>
          <p:nvPr>
            <p:ph type="body" sz="quarter" idx="12"/>
          </p:nvPr>
        </p:nvSpPr>
        <p:spPr>
          <a:xfrm>
            <a:off x="2124075" y="3123925"/>
            <a:ext cx="4019550" cy="1557337"/>
          </a:xfrm>
          <a:prstGeom prst="rect">
            <a:avLst/>
          </a:prstGeom>
          <a:noFill/>
          <a:ln>
            <a:noFill/>
          </a:ln>
        </p:spPr>
        <p:txBody>
          <a:bodyPr spcFirstLastPara="1" wrap="square" lIns="91425" tIns="45700" rIns="144000" bIns="36000" anchor="t" anchorCtr="0">
            <a:noAutofit/>
          </a:bodyPr>
          <a:lstStyle>
            <a:lvl1pPr>
              <a:defRPr lang="en-US" sz="1100" b="1" i="1" u="none" strike="noStrike" cap="none" smtClean="0">
                <a:solidFill>
                  <a:srgbClr val="A6A6A6"/>
                </a:solidFill>
                <a:latin typeface="Calibri"/>
                <a:ea typeface="Calibri"/>
                <a:cs typeface="Calibri"/>
                <a:sym typeface="Arial"/>
              </a:defRPr>
            </a:lvl1pPr>
            <a:lvl2pPr marL="457200" indent="0">
              <a:buNone/>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0" marR="0" lvl="0" indent="0" algn="just">
              <a:lnSpc>
                <a:spcPct val="100000"/>
              </a:lnSpc>
              <a:spcBef>
                <a:spcPts val="0"/>
              </a:spcBef>
              <a:spcAft>
                <a:spcPts val="0"/>
              </a:spcAft>
              <a:buClr>
                <a:srgbClr val="A6A6A6"/>
              </a:buClr>
              <a:buSzPts val="1100"/>
              <a:buFont typeface="Calibri"/>
              <a:buNone/>
            </a:pPr>
            <a:r>
              <a:rPr lang="en-US"/>
              <a:t>Click to edit Master text styles</a:t>
            </a:r>
          </a:p>
        </p:txBody>
      </p:sp>
    </p:spTree>
    <p:extLst>
      <p:ext uri="{BB962C8B-B14F-4D97-AF65-F5344CB8AC3E}">
        <p14:creationId xmlns:p14="http://schemas.microsoft.com/office/powerpoint/2010/main" val="34116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54E843E-7410-4003-95C5-2E153911570A}" type="datetime2">
              <a:rPr lang="en-US" smtClean="0"/>
              <a:t>Friday, June 6, 2025</a:t>
            </a:fld>
            <a:endParaRPr lang="en-US" dirty="0">
              <a:solidFill>
                <a:srgbClr val="FFFFFF"/>
              </a:solidFill>
            </a:endParaRPr>
          </a:p>
        </p:txBody>
      </p:sp>
      <p:sp>
        <p:nvSpPr>
          <p:cNvPr id="5" name="Segnaposto piè di pagina 4"/>
          <p:cNvSpPr>
            <a:spLocks noGrp="1"/>
          </p:cNvSpPr>
          <p:nvPr>
            <p:ph type="ftr" sz="quarter" idx="11"/>
          </p:nvPr>
        </p:nvSpPr>
        <p:spPr/>
        <p:txBody>
          <a:bodyPr/>
          <a:lstStyle/>
          <a:p>
            <a:endParaRPr lang="en-US">
              <a:solidFill>
                <a:schemeClr val="accent1">
                  <a:tint val="20000"/>
                </a:schemeClr>
              </a:solidFill>
            </a:endParaRPr>
          </a:p>
        </p:txBody>
      </p:sp>
      <p:sp>
        <p:nvSpPr>
          <p:cNvPr id="6" name="Segnaposto numero diapositiva 5"/>
          <p:cNvSpPr>
            <a:spLocks noGrp="1"/>
          </p:cNvSpPr>
          <p:nvPr>
            <p:ph type="sldNum" sz="quarter" idx="12"/>
          </p:nvPr>
        </p:nvSpPr>
        <p:spPr/>
        <p:txBody>
          <a:bodyPr/>
          <a:lstStyle/>
          <a:p>
            <a:fld id="{45292C34-3E5E-4BA5-AF54-F1601B144FB0}" type="slidenum">
              <a:rPr lang="en-US" smtClean="0"/>
              <a:pPr/>
              <a:t>‹N›</a:t>
            </a:fld>
            <a:endParaRPr lang="en-US" dirty="0">
              <a:solidFill>
                <a:srgbClr val="FFFFFF"/>
              </a:solidFill>
            </a:endParaRPr>
          </a:p>
        </p:txBody>
      </p:sp>
    </p:spTree>
    <p:extLst>
      <p:ext uri="{BB962C8B-B14F-4D97-AF65-F5344CB8AC3E}">
        <p14:creationId xmlns:p14="http://schemas.microsoft.com/office/powerpoint/2010/main" val="217772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173455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195">
            <a:extLst>
              <a:ext uri="{FF2B5EF4-FFF2-40B4-BE49-F238E27FC236}">
                <a16:creationId xmlns:a16="http://schemas.microsoft.com/office/drawing/2014/main" id="{03C16E19-C57B-4E37-9307-C7D5A34A1375}"/>
              </a:ext>
            </a:extLst>
          </p:cNvPr>
          <p:cNvSpPr txBox="1"/>
          <p:nvPr userDrawn="1"/>
        </p:nvSpPr>
        <p:spPr>
          <a:xfrm flipH="1">
            <a:off x="0" y="1833542"/>
            <a:ext cx="12192000" cy="26703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pitchFamily="34" charset="0"/>
              <a:buNone/>
            </a:pPr>
            <a:endParaRPr sz="1800" b="0" i="0" u="none" strike="noStrike" cap="none">
              <a:solidFill>
                <a:schemeClr val="dk1"/>
              </a:solidFill>
              <a:latin typeface="Calibri"/>
              <a:ea typeface="Calibri"/>
              <a:cs typeface="Calibri"/>
              <a:sym typeface="Calibri"/>
            </a:endParaRPr>
          </a:p>
        </p:txBody>
      </p:sp>
      <p:sp>
        <p:nvSpPr>
          <p:cNvPr id="13" name="Picture Placeholder 12">
            <a:extLst>
              <a:ext uri="{FF2B5EF4-FFF2-40B4-BE49-F238E27FC236}">
                <a16:creationId xmlns:a16="http://schemas.microsoft.com/office/drawing/2014/main" id="{BBA4FF81-3A8E-4100-9AD2-3704D49B9CF1}"/>
              </a:ext>
            </a:extLst>
          </p:cNvPr>
          <p:cNvSpPr>
            <a:spLocks noGrp="1"/>
          </p:cNvSpPr>
          <p:nvPr>
            <p:ph type="pic" sz="quarter" idx="10"/>
          </p:nvPr>
        </p:nvSpPr>
        <p:spPr>
          <a:xfrm>
            <a:off x="2613720"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15" name="Text Placeholder 14">
            <a:extLst>
              <a:ext uri="{FF2B5EF4-FFF2-40B4-BE49-F238E27FC236}">
                <a16:creationId xmlns:a16="http://schemas.microsoft.com/office/drawing/2014/main" id="{0FAF7B2C-21F5-420E-8BE1-967B1A5334E2}"/>
              </a:ext>
            </a:extLst>
          </p:cNvPr>
          <p:cNvSpPr>
            <a:spLocks noGrp="1"/>
          </p:cNvSpPr>
          <p:nvPr>
            <p:ph type="body" sz="quarter" idx="11" hasCustomPrompt="1"/>
          </p:nvPr>
        </p:nvSpPr>
        <p:spPr>
          <a:xfrm>
            <a:off x="2149376"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18" name="Text Placeholder 17">
            <a:extLst>
              <a:ext uri="{FF2B5EF4-FFF2-40B4-BE49-F238E27FC236}">
                <a16:creationId xmlns:a16="http://schemas.microsoft.com/office/drawing/2014/main" id="{40A722B2-DB37-40D8-B3BB-A45D522B97F0}"/>
              </a:ext>
            </a:extLst>
          </p:cNvPr>
          <p:cNvSpPr>
            <a:spLocks noGrp="1"/>
          </p:cNvSpPr>
          <p:nvPr>
            <p:ph type="body" sz="quarter" idx="12"/>
          </p:nvPr>
        </p:nvSpPr>
        <p:spPr>
          <a:xfrm>
            <a:off x="2075122"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19" name="Picture Placeholder 12">
            <a:extLst>
              <a:ext uri="{FF2B5EF4-FFF2-40B4-BE49-F238E27FC236}">
                <a16:creationId xmlns:a16="http://schemas.microsoft.com/office/drawing/2014/main" id="{E5F4871B-D413-468D-9164-2617282BF9A7}"/>
              </a:ext>
            </a:extLst>
          </p:cNvPr>
          <p:cNvSpPr>
            <a:spLocks noGrp="1"/>
          </p:cNvSpPr>
          <p:nvPr>
            <p:ph type="pic" sz="quarter" idx="13"/>
          </p:nvPr>
        </p:nvSpPr>
        <p:spPr>
          <a:xfrm>
            <a:off x="5601444"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0" name="Text Placeholder 14">
            <a:extLst>
              <a:ext uri="{FF2B5EF4-FFF2-40B4-BE49-F238E27FC236}">
                <a16:creationId xmlns:a16="http://schemas.microsoft.com/office/drawing/2014/main" id="{5DD4D2C6-9966-4F36-867A-E75E831A4752}"/>
              </a:ext>
            </a:extLst>
          </p:cNvPr>
          <p:cNvSpPr>
            <a:spLocks noGrp="1"/>
          </p:cNvSpPr>
          <p:nvPr>
            <p:ph type="body" sz="quarter" idx="14" hasCustomPrompt="1"/>
          </p:nvPr>
        </p:nvSpPr>
        <p:spPr>
          <a:xfrm>
            <a:off x="5137100"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1" name="Text Placeholder 17">
            <a:extLst>
              <a:ext uri="{FF2B5EF4-FFF2-40B4-BE49-F238E27FC236}">
                <a16:creationId xmlns:a16="http://schemas.microsoft.com/office/drawing/2014/main" id="{96BD33FC-B708-4962-A87C-427EE1241E6D}"/>
              </a:ext>
            </a:extLst>
          </p:cNvPr>
          <p:cNvSpPr>
            <a:spLocks noGrp="1"/>
          </p:cNvSpPr>
          <p:nvPr>
            <p:ph type="body" sz="quarter" idx="15"/>
          </p:nvPr>
        </p:nvSpPr>
        <p:spPr>
          <a:xfrm>
            <a:off x="5062846"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22" name="Picture Placeholder 12">
            <a:extLst>
              <a:ext uri="{FF2B5EF4-FFF2-40B4-BE49-F238E27FC236}">
                <a16:creationId xmlns:a16="http://schemas.microsoft.com/office/drawing/2014/main" id="{651FEBA0-5826-4622-95E8-E0732F160083}"/>
              </a:ext>
            </a:extLst>
          </p:cNvPr>
          <p:cNvSpPr>
            <a:spLocks noGrp="1"/>
          </p:cNvSpPr>
          <p:nvPr>
            <p:ph type="pic" sz="quarter" idx="16"/>
          </p:nvPr>
        </p:nvSpPr>
        <p:spPr>
          <a:xfrm>
            <a:off x="8589168"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3" name="Text Placeholder 14">
            <a:extLst>
              <a:ext uri="{FF2B5EF4-FFF2-40B4-BE49-F238E27FC236}">
                <a16:creationId xmlns:a16="http://schemas.microsoft.com/office/drawing/2014/main" id="{F1408A2E-0A48-43BC-9AE2-C4B97E082C7A}"/>
              </a:ext>
            </a:extLst>
          </p:cNvPr>
          <p:cNvSpPr>
            <a:spLocks noGrp="1"/>
          </p:cNvSpPr>
          <p:nvPr>
            <p:ph type="body" sz="quarter" idx="17" hasCustomPrompt="1"/>
          </p:nvPr>
        </p:nvSpPr>
        <p:spPr>
          <a:xfrm>
            <a:off x="8124824"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4" name="Text Placeholder 17">
            <a:extLst>
              <a:ext uri="{FF2B5EF4-FFF2-40B4-BE49-F238E27FC236}">
                <a16:creationId xmlns:a16="http://schemas.microsoft.com/office/drawing/2014/main" id="{A0F80DEC-68A4-4BCD-A77E-17402CD3D920}"/>
              </a:ext>
            </a:extLst>
          </p:cNvPr>
          <p:cNvSpPr>
            <a:spLocks noGrp="1"/>
          </p:cNvSpPr>
          <p:nvPr>
            <p:ph type="body" sz="quarter" idx="18"/>
          </p:nvPr>
        </p:nvSpPr>
        <p:spPr>
          <a:xfrm>
            <a:off x="8050570"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Tree>
    <p:extLst>
      <p:ext uri="{BB962C8B-B14F-4D97-AF65-F5344CB8AC3E}">
        <p14:creationId xmlns:p14="http://schemas.microsoft.com/office/powerpoint/2010/main" val="329093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4" name="Shape 260">
            <a:extLst>
              <a:ext uri="{FF2B5EF4-FFF2-40B4-BE49-F238E27FC236}">
                <a16:creationId xmlns:a16="http://schemas.microsoft.com/office/drawing/2014/main" id="{19F3799E-4395-42E5-B208-9EB1B9B28B89}"/>
              </a:ext>
            </a:extLst>
          </p:cNvPr>
          <p:cNvGrpSpPr/>
          <p:nvPr userDrawn="1"/>
        </p:nvGrpSpPr>
        <p:grpSpPr>
          <a:xfrm>
            <a:off x="2148217" y="1936480"/>
            <a:ext cx="776287" cy="776287"/>
            <a:chOff x="0" y="0"/>
            <a:chExt cx="2147483646" cy="2147483646"/>
          </a:xfrm>
        </p:grpSpPr>
        <p:sp>
          <p:nvSpPr>
            <p:cNvPr id="5" name="Shape 261">
              <a:extLst>
                <a:ext uri="{FF2B5EF4-FFF2-40B4-BE49-F238E27FC236}">
                  <a16:creationId xmlns:a16="http://schemas.microsoft.com/office/drawing/2014/main" id="{1DF2C0D5-E70C-4E3D-A0C7-456E8CB6AEC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 name="Shape 262">
              <a:extLst>
                <a:ext uri="{FF2B5EF4-FFF2-40B4-BE49-F238E27FC236}">
                  <a16:creationId xmlns:a16="http://schemas.microsoft.com/office/drawing/2014/main" id="{3CA3EED8-5482-44C8-9D46-3552A3DB4D58}"/>
                </a:ext>
              </a:extLst>
            </p:cNvPr>
            <p:cNvSpPr/>
            <p:nvPr/>
          </p:nvSpPr>
          <p:spPr>
            <a:xfrm>
              <a:off x="512223785" y="512223949"/>
              <a:ext cx="1123033527" cy="1123033527"/>
            </a:xfrm>
            <a:custGeom>
              <a:avLst/>
              <a:gdLst/>
              <a:ahLst/>
              <a:cxnLst/>
              <a:rect l="0" t="0" r="0" b="0"/>
              <a:pathLst>
                <a:path w="376" h="376" extrusionOk="0">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7" name="Shape 263">
            <a:extLst>
              <a:ext uri="{FF2B5EF4-FFF2-40B4-BE49-F238E27FC236}">
                <a16:creationId xmlns:a16="http://schemas.microsoft.com/office/drawing/2014/main" id="{33707C21-7EFD-4A0F-931A-149D515E6AFF}"/>
              </a:ext>
            </a:extLst>
          </p:cNvPr>
          <p:cNvGrpSpPr/>
          <p:nvPr userDrawn="1"/>
        </p:nvGrpSpPr>
        <p:grpSpPr>
          <a:xfrm>
            <a:off x="2148217" y="3433493"/>
            <a:ext cx="776287" cy="776287"/>
            <a:chOff x="0" y="0"/>
            <a:chExt cx="2147483646" cy="2147483646"/>
          </a:xfrm>
        </p:grpSpPr>
        <p:sp>
          <p:nvSpPr>
            <p:cNvPr id="8" name="Shape 264">
              <a:extLst>
                <a:ext uri="{FF2B5EF4-FFF2-40B4-BE49-F238E27FC236}">
                  <a16:creationId xmlns:a16="http://schemas.microsoft.com/office/drawing/2014/main" id="{EAEA7CF6-80F1-4602-B9CB-9253683D7ACE}"/>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265">
              <a:extLst>
                <a:ext uri="{FF2B5EF4-FFF2-40B4-BE49-F238E27FC236}">
                  <a16:creationId xmlns:a16="http://schemas.microsoft.com/office/drawing/2014/main" id="{E22498FE-93DB-4463-8FAD-4AFA326418B8}"/>
                </a:ext>
              </a:extLst>
            </p:cNvPr>
            <p:cNvSpPr/>
            <p:nvPr/>
          </p:nvSpPr>
          <p:spPr>
            <a:xfrm>
              <a:off x="348515369" y="644481043"/>
              <a:ext cx="1465149319" cy="893989298"/>
            </a:xfrm>
            <a:custGeom>
              <a:avLst/>
              <a:gdLst/>
              <a:ahLst/>
              <a:cxnLst/>
              <a:rect l="0" t="0" r="0" b="0"/>
              <a:pathLst>
                <a:path w="400" h="244" extrusionOk="0">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0" name="Shape 266">
            <a:extLst>
              <a:ext uri="{FF2B5EF4-FFF2-40B4-BE49-F238E27FC236}">
                <a16:creationId xmlns:a16="http://schemas.microsoft.com/office/drawing/2014/main" id="{8087E86F-573F-4059-A0B2-953B9BFF9848}"/>
              </a:ext>
            </a:extLst>
          </p:cNvPr>
          <p:cNvGrpSpPr/>
          <p:nvPr userDrawn="1"/>
        </p:nvGrpSpPr>
        <p:grpSpPr>
          <a:xfrm>
            <a:off x="2148217" y="4935268"/>
            <a:ext cx="776287" cy="777875"/>
            <a:chOff x="0" y="0"/>
            <a:chExt cx="2147483646" cy="2147483646"/>
          </a:xfrm>
        </p:grpSpPr>
        <p:sp>
          <p:nvSpPr>
            <p:cNvPr id="11" name="Shape 267">
              <a:extLst>
                <a:ext uri="{FF2B5EF4-FFF2-40B4-BE49-F238E27FC236}">
                  <a16:creationId xmlns:a16="http://schemas.microsoft.com/office/drawing/2014/main" id="{79B93D79-F40D-4941-BCD0-71F59455D3C6}"/>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268">
              <a:extLst>
                <a:ext uri="{FF2B5EF4-FFF2-40B4-BE49-F238E27FC236}">
                  <a16:creationId xmlns:a16="http://schemas.microsoft.com/office/drawing/2014/main" id="{0A4B39F2-97A5-4285-AE9E-1EC947608FCA}"/>
                </a:ext>
              </a:extLst>
            </p:cNvPr>
            <p:cNvSpPr/>
            <p:nvPr/>
          </p:nvSpPr>
          <p:spPr>
            <a:xfrm>
              <a:off x="458264826" y="581882291"/>
              <a:ext cx="1230948210" cy="983716703"/>
            </a:xfrm>
            <a:custGeom>
              <a:avLst/>
              <a:gdLst/>
              <a:ahLst/>
              <a:cxnLst/>
              <a:rect l="0" t="0" r="0" b="0"/>
              <a:pathLst>
                <a:path w="400" h="320" extrusionOk="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269">
            <a:extLst>
              <a:ext uri="{FF2B5EF4-FFF2-40B4-BE49-F238E27FC236}">
                <a16:creationId xmlns:a16="http://schemas.microsoft.com/office/drawing/2014/main" id="{0F56AEE4-8667-47A3-81A7-CBFD36762E5E}"/>
              </a:ext>
            </a:extLst>
          </p:cNvPr>
          <p:cNvGrpSpPr/>
          <p:nvPr userDrawn="1"/>
        </p:nvGrpSpPr>
        <p:grpSpPr>
          <a:xfrm>
            <a:off x="6167767" y="3433493"/>
            <a:ext cx="776287" cy="776287"/>
            <a:chOff x="0" y="0"/>
            <a:chExt cx="2147483646" cy="2147483646"/>
          </a:xfrm>
        </p:grpSpPr>
        <p:sp>
          <p:nvSpPr>
            <p:cNvPr id="14" name="Shape 270">
              <a:extLst>
                <a:ext uri="{FF2B5EF4-FFF2-40B4-BE49-F238E27FC236}">
                  <a16:creationId xmlns:a16="http://schemas.microsoft.com/office/drawing/2014/main" id="{C9FFB5D8-CE68-4613-AE0D-A2047D03B2D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71">
              <a:extLst>
                <a:ext uri="{FF2B5EF4-FFF2-40B4-BE49-F238E27FC236}">
                  <a16:creationId xmlns:a16="http://schemas.microsoft.com/office/drawing/2014/main" id="{FA119894-E5C4-4D64-B382-9F8212907AE3}"/>
                </a:ext>
              </a:extLst>
            </p:cNvPr>
            <p:cNvSpPr/>
            <p:nvPr/>
          </p:nvSpPr>
          <p:spPr>
            <a:xfrm>
              <a:off x="560823051" y="579241576"/>
              <a:ext cx="1025838192" cy="1024465762"/>
            </a:xfrm>
            <a:custGeom>
              <a:avLst/>
              <a:gdLst/>
              <a:ahLst/>
              <a:cxnLst/>
              <a:rect l="0" t="0" r="0" b="0"/>
              <a:pathLst>
                <a:path w="316" h="316" extrusionOk="0">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72">
            <a:extLst>
              <a:ext uri="{FF2B5EF4-FFF2-40B4-BE49-F238E27FC236}">
                <a16:creationId xmlns:a16="http://schemas.microsoft.com/office/drawing/2014/main" id="{A5D0A68A-5A80-4BBF-B688-086B4DB1D127}"/>
              </a:ext>
            </a:extLst>
          </p:cNvPr>
          <p:cNvGrpSpPr/>
          <p:nvPr userDrawn="1"/>
        </p:nvGrpSpPr>
        <p:grpSpPr>
          <a:xfrm>
            <a:off x="6172529" y="4928918"/>
            <a:ext cx="774700" cy="776287"/>
            <a:chOff x="0" y="0"/>
            <a:chExt cx="2147483646" cy="2147483646"/>
          </a:xfrm>
        </p:grpSpPr>
        <p:sp>
          <p:nvSpPr>
            <p:cNvPr id="17" name="Shape 273">
              <a:extLst>
                <a:ext uri="{FF2B5EF4-FFF2-40B4-BE49-F238E27FC236}">
                  <a16:creationId xmlns:a16="http://schemas.microsoft.com/office/drawing/2014/main" id="{547FD15B-01D1-496E-A60B-832A3C3BC3CB}"/>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74">
              <a:extLst>
                <a:ext uri="{FF2B5EF4-FFF2-40B4-BE49-F238E27FC236}">
                  <a16:creationId xmlns:a16="http://schemas.microsoft.com/office/drawing/2014/main" id="{12006630-CBC8-4A59-A9FD-B5904069CA61}"/>
                </a:ext>
              </a:extLst>
            </p:cNvPr>
            <p:cNvSpPr/>
            <p:nvPr/>
          </p:nvSpPr>
          <p:spPr>
            <a:xfrm>
              <a:off x="481500755" y="668264502"/>
              <a:ext cx="1184478092" cy="846419680"/>
            </a:xfrm>
            <a:custGeom>
              <a:avLst/>
              <a:gdLst/>
              <a:ahLst/>
              <a:cxnLst/>
              <a:rect l="0" t="0" r="0" b="0"/>
              <a:pathLst>
                <a:path w="392" h="280" extrusionOk="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75">
            <a:extLst>
              <a:ext uri="{FF2B5EF4-FFF2-40B4-BE49-F238E27FC236}">
                <a16:creationId xmlns:a16="http://schemas.microsoft.com/office/drawing/2014/main" id="{18AAE953-FBF7-4942-AD28-906EA161E8B5}"/>
              </a:ext>
            </a:extLst>
          </p:cNvPr>
          <p:cNvGrpSpPr/>
          <p:nvPr userDrawn="1"/>
        </p:nvGrpSpPr>
        <p:grpSpPr>
          <a:xfrm>
            <a:off x="6167767" y="1936480"/>
            <a:ext cx="776287" cy="776287"/>
            <a:chOff x="0" y="0"/>
            <a:chExt cx="2147483646" cy="2147483646"/>
          </a:xfrm>
        </p:grpSpPr>
        <p:sp>
          <p:nvSpPr>
            <p:cNvPr id="20" name="Shape 276">
              <a:extLst>
                <a:ext uri="{FF2B5EF4-FFF2-40B4-BE49-F238E27FC236}">
                  <a16:creationId xmlns:a16="http://schemas.microsoft.com/office/drawing/2014/main" id="{BC518AEC-E192-4FC4-B27F-52EC836AC3DC}"/>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77">
              <a:extLst>
                <a:ext uri="{FF2B5EF4-FFF2-40B4-BE49-F238E27FC236}">
                  <a16:creationId xmlns:a16="http://schemas.microsoft.com/office/drawing/2014/main" id="{D4F8D8B6-FE9D-4768-904A-D46316957517}"/>
                </a:ext>
              </a:extLst>
            </p:cNvPr>
            <p:cNvSpPr/>
            <p:nvPr/>
          </p:nvSpPr>
          <p:spPr>
            <a:xfrm>
              <a:off x="403903569" y="388250688"/>
              <a:ext cx="1339676513" cy="1370990130"/>
            </a:xfrm>
            <a:custGeom>
              <a:avLst/>
              <a:gdLst/>
              <a:ahLst/>
              <a:cxnLst/>
              <a:rect l="0" t="0" r="0" b="0"/>
              <a:pathLst>
                <a:path w="417" h="426" extrusionOk="0">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78">
            <a:extLst>
              <a:ext uri="{FF2B5EF4-FFF2-40B4-BE49-F238E27FC236}">
                <a16:creationId xmlns:a16="http://schemas.microsoft.com/office/drawing/2014/main" id="{6FF32889-BB9B-43E6-9D32-952B4409D5B6}"/>
              </a:ext>
            </a:extLst>
          </p:cNvPr>
          <p:cNvSpPr txBox="1"/>
          <p:nvPr userDrawn="1"/>
        </p:nvSpPr>
        <p:spPr>
          <a:xfrm>
            <a:off x="2989592"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3" name="Shape 279">
            <a:extLst>
              <a:ext uri="{FF2B5EF4-FFF2-40B4-BE49-F238E27FC236}">
                <a16:creationId xmlns:a16="http://schemas.microsoft.com/office/drawing/2014/main" id="{2E749B13-94B5-410F-88B6-CC2567E74CFC}"/>
              </a:ext>
            </a:extLst>
          </p:cNvPr>
          <p:cNvSpPr txBox="1"/>
          <p:nvPr userDrawn="1"/>
        </p:nvSpPr>
        <p:spPr>
          <a:xfrm>
            <a:off x="2989592"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4" name="Shape 280">
            <a:extLst>
              <a:ext uri="{FF2B5EF4-FFF2-40B4-BE49-F238E27FC236}">
                <a16:creationId xmlns:a16="http://schemas.microsoft.com/office/drawing/2014/main" id="{1BD6B7AB-E8F3-4CC0-ABA1-56516EF55C75}"/>
              </a:ext>
            </a:extLst>
          </p:cNvPr>
          <p:cNvSpPr txBox="1"/>
          <p:nvPr userDrawn="1"/>
        </p:nvSpPr>
        <p:spPr>
          <a:xfrm>
            <a:off x="2989592"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5" name="Shape 281">
            <a:extLst>
              <a:ext uri="{FF2B5EF4-FFF2-40B4-BE49-F238E27FC236}">
                <a16:creationId xmlns:a16="http://schemas.microsoft.com/office/drawing/2014/main" id="{97526DB2-1A88-4C03-B43D-FF90EAA65F9D}"/>
              </a:ext>
            </a:extLst>
          </p:cNvPr>
          <p:cNvSpPr txBox="1"/>
          <p:nvPr userDrawn="1"/>
        </p:nvSpPr>
        <p:spPr>
          <a:xfrm>
            <a:off x="7069467"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6" name="Shape 282">
            <a:extLst>
              <a:ext uri="{FF2B5EF4-FFF2-40B4-BE49-F238E27FC236}">
                <a16:creationId xmlns:a16="http://schemas.microsoft.com/office/drawing/2014/main" id="{8902CC78-1E24-4C90-AF0F-6E9531CF0242}"/>
              </a:ext>
            </a:extLst>
          </p:cNvPr>
          <p:cNvSpPr txBox="1"/>
          <p:nvPr userDrawn="1"/>
        </p:nvSpPr>
        <p:spPr>
          <a:xfrm>
            <a:off x="7069467"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7" name="Shape 283">
            <a:extLst>
              <a:ext uri="{FF2B5EF4-FFF2-40B4-BE49-F238E27FC236}">
                <a16:creationId xmlns:a16="http://schemas.microsoft.com/office/drawing/2014/main" id="{FC423FB5-2753-4A4B-8E32-68E2241BF1DA}"/>
              </a:ext>
            </a:extLst>
          </p:cNvPr>
          <p:cNvSpPr txBox="1"/>
          <p:nvPr userDrawn="1"/>
        </p:nvSpPr>
        <p:spPr>
          <a:xfrm>
            <a:off x="7069467"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Tree>
    <p:extLst>
      <p:ext uri="{BB962C8B-B14F-4D97-AF65-F5344CB8AC3E}">
        <p14:creationId xmlns:p14="http://schemas.microsoft.com/office/powerpoint/2010/main" val="75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hape 402">
            <a:extLst>
              <a:ext uri="{FF2B5EF4-FFF2-40B4-BE49-F238E27FC236}">
                <a16:creationId xmlns:a16="http://schemas.microsoft.com/office/drawing/2014/main" id="{2932DB0C-7A10-4311-8592-14AE9149DAA8}"/>
              </a:ext>
            </a:extLst>
          </p:cNvPr>
          <p:cNvSpPr txBox="1">
            <a:spLocks noGrp="1"/>
          </p:cNvSpPr>
          <p:nvPr>
            <p:ph type="body" idx="1"/>
          </p:nvPr>
        </p:nvSpPr>
        <p:spPr>
          <a:xfrm>
            <a:off x="2770098"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Arial"/>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sz="1000" b="1" i="0" u="none" dirty="0">
              <a:solidFill>
                <a:srgbClr val="7F7F7F"/>
              </a:solidFill>
              <a:latin typeface="Calibri"/>
              <a:ea typeface="Calibri"/>
              <a:cs typeface="Calibri"/>
              <a:sym typeface="Calibri"/>
            </a:endParaRPr>
          </a:p>
          <a:p>
            <a:pPr marL="0" marR="0" lvl="0" indent="0" algn="l" rtl="0">
              <a:lnSpc>
                <a:spcPct val="100000"/>
              </a:lnSpc>
              <a:spcBef>
                <a:spcPts val="200"/>
              </a:spcBef>
              <a:spcAft>
                <a:spcPts val="0"/>
              </a:spcAft>
              <a:buClr>
                <a:srgbClr val="A6A6A6"/>
              </a:buClr>
              <a:buSzPts val="1000"/>
              <a:buFont typeface="Arial"/>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5" name="Shape 405">
            <a:extLst>
              <a:ext uri="{FF2B5EF4-FFF2-40B4-BE49-F238E27FC236}">
                <a16:creationId xmlns:a16="http://schemas.microsoft.com/office/drawing/2014/main" id="{05BB0991-7CFC-4373-91EC-C56BE3832BA0}"/>
              </a:ext>
            </a:extLst>
          </p:cNvPr>
          <p:cNvSpPr txBox="1"/>
          <p:nvPr userDrawn="1"/>
        </p:nvSpPr>
        <p:spPr>
          <a:xfrm>
            <a:off x="2770098"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6" name="Shape 406">
            <a:extLst>
              <a:ext uri="{FF2B5EF4-FFF2-40B4-BE49-F238E27FC236}">
                <a16:creationId xmlns:a16="http://schemas.microsoft.com/office/drawing/2014/main" id="{3696904A-1EF5-4A9E-B931-1CD18ECC9404}"/>
              </a:ext>
            </a:extLst>
          </p:cNvPr>
          <p:cNvSpPr txBox="1"/>
          <p:nvPr userDrawn="1"/>
        </p:nvSpPr>
        <p:spPr>
          <a:xfrm>
            <a:off x="2757398"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
        <p:nvSpPr>
          <p:cNvPr id="7" name="Shape 407">
            <a:extLst>
              <a:ext uri="{FF2B5EF4-FFF2-40B4-BE49-F238E27FC236}">
                <a16:creationId xmlns:a16="http://schemas.microsoft.com/office/drawing/2014/main" id="{CA339613-A60F-4198-B687-0A045DC66ECD}"/>
              </a:ext>
            </a:extLst>
          </p:cNvPr>
          <p:cNvSpPr txBox="1"/>
          <p:nvPr userDrawn="1"/>
        </p:nvSpPr>
        <p:spPr>
          <a:xfrm>
            <a:off x="6945223"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dirty="0"/>
          </a:p>
          <a:p>
            <a:pPr marL="0" marR="0" lvl="0" indent="0" algn="l" rtl="0">
              <a:lnSpc>
                <a:spcPct val="100000"/>
              </a:lnSpc>
              <a:spcBef>
                <a:spcPts val="200"/>
              </a:spcBef>
              <a:spcAft>
                <a:spcPts val="0"/>
              </a:spcAft>
              <a:buClr>
                <a:srgbClr val="A6A6A6"/>
              </a:buClr>
              <a:buSzPts val="1000"/>
              <a:buFont typeface="Calibri"/>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8" name="Shape 409">
            <a:extLst>
              <a:ext uri="{FF2B5EF4-FFF2-40B4-BE49-F238E27FC236}">
                <a16:creationId xmlns:a16="http://schemas.microsoft.com/office/drawing/2014/main" id="{FA91160F-C0B8-43BD-B3BA-114B1AD5C6D6}"/>
              </a:ext>
            </a:extLst>
          </p:cNvPr>
          <p:cNvSpPr txBox="1"/>
          <p:nvPr userDrawn="1"/>
        </p:nvSpPr>
        <p:spPr>
          <a:xfrm>
            <a:off x="6945223"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9" name="Shape 410">
            <a:extLst>
              <a:ext uri="{FF2B5EF4-FFF2-40B4-BE49-F238E27FC236}">
                <a16:creationId xmlns:a16="http://schemas.microsoft.com/office/drawing/2014/main" id="{860FE28B-52EF-484B-9771-A47D127E4BAC}"/>
              </a:ext>
            </a:extLst>
          </p:cNvPr>
          <p:cNvSpPr txBox="1"/>
          <p:nvPr userDrawn="1"/>
        </p:nvSpPr>
        <p:spPr>
          <a:xfrm>
            <a:off x="6932523"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grpSp>
        <p:nvGrpSpPr>
          <p:cNvPr id="10" name="Group 9">
            <a:extLst>
              <a:ext uri="{FF2B5EF4-FFF2-40B4-BE49-F238E27FC236}">
                <a16:creationId xmlns:a16="http://schemas.microsoft.com/office/drawing/2014/main" id="{24A15879-D40E-4BF5-9F72-83EC86EB8F1C}"/>
              </a:ext>
            </a:extLst>
          </p:cNvPr>
          <p:cNvGrpSpPr/>
          <p:nvPr userDrawn="1"/>
        </p:nvGrpSpPr>
        <p:grpSpPr>
          <a:xfrm>
            <a:off x="2065248" y="2096008"/>
            <a:ext cx="633412" cy="633412"/>
            <a:chOff x="555625" y="2268537"/>
            <a:chExt cx="633412" cy="633412"/>
          </a:xfrm>
        </p:grpSpPr>
        <p:sp>
          <p:nvSpPr>
            <p:cNvPr id="11" name="Shape 404">
              <a:extLst>
                <a:ext uri="{FF2B5EF4-FFF2-40B4-BE49-F238E27FC236}">
                  <a16:creationId xmlns:a16="http://schemas.microsoft.com/office/drawing/2014/main" id="{11B2C3B1-110D-41F1-85BC-A27A399D2B45}"/>
                </a:ext>
              </a:extLst>
            </p:cNvPr>
            <p:cNvSpPr/>
            <p:nvPr/>
          </p:nvSpPr>
          <p:spPr>
            <a:xfrm>
              <a:off x="555625" y="2268537"/>
              <a:ext cx="633412" cy="633412"/>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411">
              <a:extLst>
                <a:ext uri="{FF2B5EF4-FFF2-40B4-BE49-F238E27FC236}">
                  <a16:creationId xmlns:a16="http://schemas.microsoft.com/office/drawing/2014/main" id="{C248A289-B343-48B3-B196-2AE10049B710}"/>
                </a:ext>
              </a:extLst>
            </p:cNvPr>
            <p:cNvSpPr/>
            <p:nvPr/>
          </p:nvSpPr>
          <p:spPr>
            <a:xfrm>
              <a:off x="736600" y="2446337"/>
              <a:ext cx="252412" cy="26193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412">
            <a:extLst>
              <a:ext uri="{FF2B5EF4-FFF2-40B4-BE49-F238E27FC236}">
                <a16:creationId xmlns:a16="http://schemas.microsoft.com/office/drawing/2014/main" id="{82F09C8C-E2D3-448B-8E6E-B9235BAC98B9}"/>
              </a:ext>
            </a:extLst>
          </p:cNvPr>
          <p:cNvGrpSpPr/>
          <p:nvPr userDrawn="1"/>
        </p:nvGrpSpPr>
        <p:grpSpPr>
          <a:xfrm>
            <a:off x="6240373" y="2096008"/>
            <a:ext cx="633412" cy="633412"/>
            <a:chOff x="0" y="0"/>
            <a:chExt cx="2147483646" cy="2147483646"/>
          </a:xfrm>
        </p:grpSpPr>
        <p:sp>
          <p:nvSpPr>
            <p:cNvPr id="14" name="Shape 413">
              <a:extLst>
                <a:ext uri="{FF2B5EF4-FFF2-40B4-BE49-F238E27FC236}">
                  <a16:creationId xmlns:a16="http://schemas.microsoft.com/office/drawing/2014/main" id="{070A6CD7-E6F9-43E2-BA57-20C77B7A8063}"/>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414">
              <a:extLst>
                <a:ext uri="{FF2B5EF4-FFF2-40B4-BE49-F238E27FC236}">
                  <a16:creationId xmlns:a16="http://schemas.microsoft.com/office/drawing/2014/main" id="{958390FE-0A68-4B0F-8FAB-6A49626951AB}"/>
                </a:ext>
              </a:extLst>
            </p:cNvPr>
            <p:cNvSpPr/>
            <p:nvPr/>
          </p:nvSpPr>
          <p:spPr>
            <a:xfrm>
              <a:off x="645121641" y="59479840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415">
            <a:extLst>
              <a:ext uri="{FF2B5EF4-FFF2-40B4-BE49-F238E27FC236}">
                <a16:creationId xmlns:a16="http://schemas.microsoft.com/office/drawing/2014/main" id="{42A80261-D762-4E36-8F89-C73EC5368947}"/>
              </a:ext>
            </a:extLst>
          </p:cNvPr>
          <p:cNvGrpSpPr/>
          <p:nvPr userDrawn="1"/>
        </p:nvGrpSpPr>
        <p:grpSpPr>
          <a:xfrm>
            <a:off x="6240373" y="4180396"/>
            <a:ext cx="633412" cy="635000"/>
            <a:chOff x="0" y="0"/>
            <a:chExt cx="2147483647" cy="2147483647"/>
          </a:xfrm>
        </p:grpSpPr>
        <p:sp>
          <p:nvSpPr>
            <p:cNvPr id="17" name="Shape 416">
              <a:extLst>
                <a:ext uri="{FF2B5EF4-FFF2-40B4-BE49-F238E27FC236}">
                  <a16:creationId xmlns:a16="http://schemas.microsoft.com/office/drawing/2014/main" id="{31F9B93E-95E9-4DE8-B628-512D2AD7E0FA}"/>
                </a:ext>
              </a:extLst>
            </p:cNvPr>
            <p:cNvSpPr/>
            <p:nvPr/>
          </p:nvSpPr>
          <p:spPr>
            <a:xfrm>
              <a:off x="0" y="0"/>
              <a:ext cx="2147483647" cy="2147483647"/>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417">
              <a:extLst>
                <a:ext uri="{FF2B5EF4-FFF2-40B4-BE49-F238E27FC236}">
                  <a16:creationId xmlns:a16="http://schemas.microsoft.com/office/drawing/2014/main" id="{0D0EF512-F3E3-4133-B2E7-D91F140B3302}"/>
                </a:ext>
              </a:extLst>
            </p:cNvPr>
            <p:cNvSpPr/>
            <p:nvPr/>
          </p:nvSpPr>
          <p:spPr>
            <a:xfrm>
              <a:off x="645065660" y="594773833"/>
              <a:ext cx="857350530" cy="88915239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418">
            <a:extLst>
              <a:ext uri="{FF2B5EF4-FFF2-40B4-BE49-F238E27FC236}">
                <a16:creationId xmlns:a16="http://schemas.microsoft.com/office/drawing/2014/main" id="{7AFBCE9C-25EF-42B8-9581-673FA79C9F66}"/>
              </a:ext>
            </a:extLst>
          </p:cNvPr>
          <p:cNvGrpSpPr/>
          <p:nvPr userDrawn="1"/>
        </p:nvGrpSpPr>
        <p:grpSpPr>
          <a:xfrm>
            <a:off x="2065248" y="4180396"/>
            <a:ext cx="633412" cy="635000"/>
            <a:chOff x="0" y="0"/>
            <a:chExt cx="2147483646" cy="2147483646"/>
          </a:xfrm>
        </p:grpSpPr>
        <p:sp>
          <p:nvSpPr>
            <p:cNvPr id="20" name="Shape 419">
              <a:extLst>
                <a:ext uri="{FF2B5EF4-FFF2-40B4-BE49-F238E27FC236}">
                  <a16:creationId xmlns:a16="http://schemas.microsoft.com/office/drawing/2014/main" id="{DE07ED46-DCA5-4767-B05B-933D5B740462}"/>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420">
              <a:extLst>
                <a:ext uri="{FF2B5EF4-FFF2-40B4-BE49-F238E27FC236}">
                  <a16:creationId xmlns:a16="http://schemas.microsoft.com/office/drawing/2014/main" id="{C55A9C89-53A2-4251-802F-9B86311607B8}"/>
                </a:ext>
              </a:extLst>
            </p:cNvPr>
            <p:cNvSpPr/>
            <p:nvPr/>
          </p:nvSpPr>
          <p:spPr>
            <a:xfrm>
              <a:off x="588906131" y="59479783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403">
            <a:extLst>
              <a:ext uri="{FF2B5EF4-FFF2-40B4-BE49-F238E27FC236}">
                <a16:creationId xmlns:a16="http://schemas.microsoft.com/office/drawing/2014/main" id="{9D92FAFB-8CF1-4F61-87DC-57625BD5C8CC}"/>
              </a:ext>
            </a:extLst>
          </p:cNvPr>
          <p:cNvSpPr txBox="1"/>
          <p:nvPr userDrawn="1"/>
        </p:nvSpPr>
        <p:spPr>
          <a:xfrm>
            <a:off x="2757398" y="1848358"/>
            <a:ext cx="2884487" cy="709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959595"/>
              </a:buClr>
              <a:buSzPts val="2800"/>
              <a:buFont typeface="Source Sans Pro Light"/>
              <a:buNone/>
            </a:pPr>
            <a:r>
              <a:rPr lang="en-US" sz="2800" b="0" i="0" u="none" strike="noStrike" cap="none" dirty="0">
                <a:solidFill>
                  <a:srgbClr val="959595"/>
                </a:solidFill>
                <a:latin typeface="Source Sans Pro Light"/>
                <a:ea typeface="Source Sans Pro Light"/>
                <a:cs typeface="Source Sans Pro Light"/>
                <a:sym typeface="Source Sans Pro Light"/>
              </a:rPr>
              <a:t>Lorem</a:t>
            </a:r>
            <a:r>
              <a:rPr lang="en-US" sz="2800" dirty="0">
                <a:solidFill>
                  <a:srgbClr val="959595"/>
                </a:solidFill>
                <a:latin typeface="Source Sans Pro Light"/>
                <a:ea typeface="Source Sans Pro Light"/>
                <a:cs typeface="Source Sans Pro Light"/>
                <a:sym typeface="Source Sans Pro Light"/>
              </a:rPr>
              <a:t> Ipsum</a:t>
            </a:r>
            <a:endParaRPr dirty="0"/>
          </a:p>
        </p:txBody>
      </p:sp>
      <p:sp>
        <p:nvSpPr>
          <p:cNvPr id="23" name="Shape 408">
            <a:extLst>
              <a:ext uri="{FF2B5EF4-FFF2-40B4-BE49-F238E27FC236}">
                <a16:creationId xmlns:a16="http://schemas.microsoft.com/office/drawing/2014/main" id="{3B6FAAB9-4781-41EA-92F0-E08D65726E0D}"/>
              </a:ext>
            </a:extLst>
          </p:cNvPr>
          <p:cNvSpPr txBox="1"/>
          <p:nvPr userDrawn="1"/>
        </p:nvSpPr>
        <p:spPr>
          <a:xfrm>
            <a:off x="6932523" y="1848358"/>
            <a:ext cx="2884487" cy="70961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Tree>
    <p:extLst>
      <p:ext uri="{BB962C8B-B14F-4D97-AF65-F5344CB8AC3E}">
        <p14:creationId xmlns:p14="http://schemas.microsoft.com/office/powerpoint/2010/main" val="250336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2997084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33300"/>
      </p:ext>
    </p:extLst>
  </p:cSld>
  <p:clrMap bg1="lt1" tx1="dk1" bg2="lt2" tx2="dk2" accent1="accent1" accent2="accent2" accent3="accent3" accent4="accent4" accent5="accent5" accent6="accent6" hlink="hlink" folHlink="folHlink"/>
  <p:sldLayoutIdLst>
    <p:sldLayoutId id="2147483824" r:id="rId1"/>
    <p:sldLayoutId id="2147483838" r:id="rId2"/>
    <p:sldLayoutId id="2147483837" r:id="rId3"/>
    <p:sldLayoutId id="2147483839" r:id="rId4"/>
    <p:sldLayoutId id="214748384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hape 200">
            <a:extLst>
              <a:ext uri="{FF2B5EF4-FFF2-40B4-BE49-F238E27FC236}">
                <a16:creationId xmlns:a16="http://schemas.microsoft.com/office/drawing/2014/main" id="{156CBF54-51AF-46B9-80FE-C73055010D62}"/>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1" name="Shape 206">
            <a:extLst>
              <a:ext uri="{FF2B5EF4-FFF2-40B4-BE49-F238E27FC236}">
                <a16:creationId xmlns:a16="http://schemas.microsoft.com/office/drawing/2014/main" id="{801044C5-C43F-446A-B30C-CB24D1F2F4B7}"/>
              </a:ext>
            </a:extLst>
          </p:cNvPr>
          <p:cNvPicPr preferRelativeResize="0"/>
          <p:nvPr userDrawn="1"/>
        </p:nvPicPr>
        <p:blipFill rotWithShape="1">
          <a:blip r:embed="rId6">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37158591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539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673332" y="2822277"/>
            <a:ext cx="10623665" cy="707886"/>
          </a:xfrm>
          <a:prstGeom prst="rect">
            <a:avLst/>
          </a:prstGeom>
        </p:spPr>
        <p:txBody>
          <a:bodyPr wrap="square">
            <a:spAutoFit/>
          </a:bodyPr>
          <a:lstStyle/>
          <a:p>
            <a:pPr algn="ctr"/>
            <a:r>
              <a:rPr lang="en-GB" sz="4000" dirty="0">
                <a:solidFill>
                  <a:srgbClr val="FF0000"/>
                </a:solidFill>
              </a:rPr>
              <a:t>Actions from previous meeting</a:t>
            </a:r>
            <a:endParaRPr lang="it-IT" sz="4000" dirty="0">
              <a:solidFill>
                <a:srgbClr val="FF0000"/>
              </a:solidFill>
            </a:endParaRPr>
          </a:p>
        </p:txBody>
      </p:sp>
      <p:sp>
        <p:nvSpPr>
          <p:cNvPr id="9" name="Rectangle 1"/>
          <p:cNvSpPr>
            <a:spLocks noGrp="1"/>
          </p:cNvSpPr>
          <p:nvPr>
            <p:ph type="ctrTitle"/>
          </p:nvPr>
        </p:nvSpPr>
        <p:spPr>
          <a:xfrm>
            <a:off x="2120900" y="952151"/>
            <a:ext cx="7448550" cy="580638"/>
          </a:xfrm>
          <a:solidFill>
            <a:schemeClr val="accent1">
              <a:lumMod val="60000"/>
              <a:lumOff val="40000"/>
            </a:schemeClr>
          </a:solidFill>
        </p:spPr>
        <p:txBody>
          <a:bodyPr>
            <a:noAutofit/>
          </a:bodyPr>
          <a:lstStyle/>
          <a:p>
            <a:br>
              <a:rPr lang="it-IT" sz="4400" dirty="0">
                <a:solidFill>
                  <a:schemeClr val="bg1">
                    <a:lumMod val="50000"/>
                  </a:schemeClr>
                </a:solidFill>
                <a:latin typeface="Haettenschweiler" panose="020B0706040902060204" pitchFamily="34" charset="0"/>
                <a:cs typeface="72 Black" panose="020B0A04030603020204" pitchFamily="34" charset="0"/>
              </a:rPr>
            </a:br>
            <a:br>
              <a:rPr lang="it-IT" sz="4400" dirty="0">
                <a:solidFill>
                  <a:schemeClr val="bg1">
                    <a:lumMod val="50000"/>
                  </a:schemeClr>
                </a:solidFill>
                <a:latin typeface="Haettenschweiler" panose="020B0706040902060204" pitchFamily="34" charset="0"/>
                <a:cs typeface="72 Black" panose="020B0A04030603020204" pitchFamily="34" charset="0"/>
              </a:rPr>
            </a:br>
            <a:r>
              <a:rPr lang="it-IT" sz="4400" dirty="0">
                <a:solidFill>
                  <a:schemeClr val="bg1">
                    <a:lumMod val="50000"/>
                  </a:schemeClr>
                </a:solidFill>
                <a:latin typeface="Haettenschweiler" panose="020B0706040902060204" pitchFamily="34" charset="0"/>
                <a:cs typeface="72 Black" panose="020B0A04030603020204" pitchFamily="34" charset="0"/>
              </a:rPr>
              <a:t>VTL Task Force</a:t>
            </a:r>
            <a:endParaRPr lang="it-IT" sz="4400" i="1" dirty="0">
              <a:solidFill>
                <a:schemeClr val="bg1">
                  <a:lumMod val="50000"/>
                </a:schemeClr>
              </a:solidFill>
              <a:latin typeface="Haettenschweiler" panose="020B0706040902060204" pitchFamily="34" charset="0"/>
              <a:cs typeface="72 Black" panose="020B0A04030603020204" pitchFamily="34" charset="0"/>
            </a:endParaRPr>
          </a:p>
        </p:txBody>
      </p:sp>
      <p:pic>
        <p:nvPicPr>
          <p:cNvPr id="10"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5002530" y="128489"/>
            <a:ext cx="1685290" cy="657860"/>
          </a:xfrm>
          <a:prstGeom prst="rect">
            <a:avLst/>
          </a:prstGeom>
          <a:noFill/>
          <a:ln>
            <a:noFill/>
          </a:ln>
        </p:spPr>
      </p:pic>
      <p:sp>
        <p:nvSpPr>
          <p:cNvPr id="7" name="Rettangolo 6"/>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340842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60218" y="1222235"/>
            <a:ext cx="11471564" cy="984885"/>
          </a:xfrm>
          <a:prstGeom prst="rect">
            <a:avLst/>
          </a:prstGeom>
        </p:spPr>
        <p:txBody>
          <a:bodyPr wrap="square">
            <a:spAutoFit/>
          </a:bodyPr>
          <a:lstStyle/>
          <a:p>
            <a:pPr marL="285750" indent="-285750">
              <a:spcBef>
                <a:spcPts val="1200"/>
              </a:spcBef>
              <a:buFont typeface="Wingdings" panose="05000000000000000000" pitchFamily="2" charset="2"/>
              <a:buChar char="q"/>
            </a:pPr>
            <a:r>
              <a:rPr lang="en-GB" sz="2800" dirty="0">
                <a:solidFill>
                  <a:srgbClr val="0070C0"/>
                </a:solidFill>
              </a:rPr>
              <a:t> Proposed syntax:</a:t>
            </a:r>
          </a:p>
          <a:p>
            <a:pPr>
              <a:spcBef>
                <a:spcPts val="1200"/>
              </a:spcBef>
            </a:pPr>
            <a:r>
              <a:rPr lang="it-IT" sz="2000" b="1" i="0" dirty="0">
                <a:solidFill>
                  <a:schemeClr val="tx1"/>
                </a:solidFill>
                <a:effectLst/>
                <a:latin typeface="Arial" panose="020B0604020202020204" pitchFamily="34" charset="0"/>
                <a:cs typeface="Arial" panose="020B0604020202020204" pitchFamily="34" charset="0"/>
              </a:rPr>
              <a:t>	</a:t>
            </a:r>
            <a:r>
              <a:rPr lang="it-IT" sz="2000" b="1" i="0" dirty="0" err="1">
                <a:solidFill>
                  <a:schemeClr val="tx1"/>
                </a:solidFill>
                <a:effectLst/>
                <a:latin typeface="Arial" panose="020B0604020202020204" pitchFamily="34" charset="0"/>
                <a:cs typeface="Arial" panose="020B0604020202020204" pitchFamily="34" charset="0"/>
              </a:rPr>
              <a:t>get_scalar</a:t>
            </a:r>
            <a:r>
              <a:rPr lang="it-IT" sz="2000" b="1" i="0" dirty="0">
                <a:solidFill>
                  <a:schemeClr val="tx1"/>
                </a:solidFill>
                <a:effectLst/>
                <a:latin typeface="Arial" panose="020B0604020202020204" pitchFamily="34" charset="0"/>
                <a:cs typeface="Arial" panose="020B0604020202020204" pitchFamily="34" charset="0"/>
              </a:rPr>
              <a:t>(</a:t>
            </a:r>
            <a:r>
              <a:rPr lang="it-IT" sz="2000" b="0" i="0" dirty="0">
                <a:solidFill>
                  <a:schemeClr val="tx1"/>
                </a:solidFill>
                <a:effectLst/>
                <a:latin typeface="Arial" panose="020B0604020202020204" pitchFamily="34" charset="0"/>
                <a:cs typeface="Arial" panose="020B0604020202020204" pitchFamily="34" charset="0"/>
              </a:rPr>
              <a:t> </a:t>
            </a:r>
            <a:r>
              <a:rPr lang="it-IT" sz="2000" b="0" i="0" dirty="0" err="1">
                <a:solidFill>
                  <a:schemeClr val="tx1"/>
                </a:solidFill>
                <a:effectLst/>
                <a:latin typeface="Arial" panose="020B0604020202020204" pitchFamily="34" charset="0"/>
                <a:cs typeface="Arial" panose="020B0604020202020204" pitchFamily="34" charset="0"/>
              </a:rPr>
              <a:t>ds</a:t>
            </a:r>
            <a:r>
              <a:rPr lang="it-IT" sz="2000" b="0" i="0" dirty="0">
                <a:solidFill>
                  <a:schemeClr val="tx1"/>
                </a:solidFill>
                <a:effectLst/>
                <a:latin typeface="Arial" panose="020B0604020202020204" pitchFamily="34" charset="0"/>
                <a:cs typeface="Arial" panose="020B0604020202020204" pitchFamily="34" charset="0"/>
              </a:rPr>
              <a:t> </a:t>
            </a:r>
            <a:r>
              <a:rPr lang="it-IT" sz="2000" b="1" i="0" dirty="0">
                <a:solidFill>
                  <a:schemeClr val="tx1"/>
                </a:solidFill>
                <a:effectLst/>
                <a:latin typeface="Arial" panose="020B0604020202020204" pitchFamily="34" charset="0"/>
                <a:cs typeface="Arial" panose="020B0604020202020204" pitchFamily="34" charset="0"/>
              </a:rPr>
              <a:t>,</a:t>
            </a:r>
            <a:r>
              <a:rPr lang="it-IT" sz="2000" b="0" i="0" dirty="0">
                <a:solidFill>
                  <a:schemeClr val="tx1"/>
                </a:solidFill>
                <a:effectLst/>
                <a:latin typeface="Arial" panose="020B0604020202020204" pitchFamily="34" charset="0"/>
                <a:cs typeface="Arial" panose="020B0604020202020204" pitchFamily="34" charset="0"/>
              </a:rPr>
              <a:t> </a:t>
            </a:r>
            <a:r>
              <a:rPr lang="it-IT" sz="2000" b="0" i="0" dirty="0" err="1">
                <a:solidFill>
                  <a:schemeClr val="tx1"/>
                </a:solidFill>
                <a:effectLst/>
                <a:latin typeface="Arial" panose="020B0604020202020204" pitchFamily="34" charset="0"/>
                <a:cs typeface="Arial" panose="020B0604020202020204" pitchFamily="34" charset="0"/>
              </a:rPr>
              <a:t>comp</a:t>
            </a:r>
            <a:r>
              <a:rPr lang="it-IT" sz="2000" b="0" i="0" dirty="0">
                <a:solidFill>
                  <a:schemeClr val="tx1"/>
                </a:solidFill>
                <a:effectLst/>
                <a:latin typeface="Arial" panose="020B0604020202020204" pitchFamily="34" charset="0"/>
                <a:cs typeface="Arial" panose="020B0604020202020204" pitchFamily="34" charset="0"/>
              </a:rPr>
              <a:t> </a:t>
            </a:r>
            <a:r>
              <a:rPr lang="it-IT" sz="2000" b="1" i="0" dirty="0">
                <a:solidFill>
                  <a:schemeClr val="tx1"/>
                </a:solidFill>
                <a:effectLst/>
                <a:latin typeface="Arial" panose="020B0604020202020204" pitchFamily="34" charset="0"/>
                <a:cs typeface="Arial" panose="020B0604020202020204" pitchFamily="34" charset="0"/>
              </a:rPr>
              <a:t>)</a:t>
            </a:r>
            <a:endParaRPr lang="en-GB" sz="2000" dirty="0">
              <a:solidFill>
                <a:schemeClr val="tx1"/>
              </a:solidFill>
              <a:latin typeface="Arial" panose="020B0604020202020204" pitchFamily="34" charset="0"/>
              <a:cs typeface="Arial" panose="020B0604020202020204" pitchFamily="34" charset="0"/>
              <a:sym typeface="Wingdings" panose="05000000000000000000" pitchFamily="2" charset="2"/>
            </a:endParaRPr>
          </a:p>
        </p:txBody>
      </p:sp>
      <p:grpSp>
        <p:nvGrpSpPr>
          <p:cNvPr id="5" name="Gruppo 4"/>
          <p:cNvGrpSpPr/>
          <p:nvPr/>
        </p:nvGrpSpPr>
        <p:grpSpPr>
          <a:xfrm>
            <a:off x="1448915" y="301217"/>
            <a:ext cx="6035618"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Get a scalar from a dataset</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3" name="CasellaDiTesto 2">
            <a:extLst>
              <a:ext uri="{FF2B5EF4-FFF2-40B4-BE49-F238E27FC236}">
                <a16:creationId xmlns:a16="http://schemas.microsoft.com/office/drawing/2014/main" id="{67ED4EB2-B702-8EC3-1830-91A80F86C216}"/>
              </a:ext>
            </a:extLst>
          </p:cNvPr>
          <p:cNvSpPr txBox="1"/>
          <p:nvPr/>
        </p:nvSpPr>
        <p:spPr>
          <a:xfrm>
            <a:off x="1295399" y="2279371"/>
            <a:ext cx="9431867" cy="603986"/>
          </a:xfrm>
          <a:prstGeom prst="rect">
            <a:avLst/>
          </a:prstGeom>
          <a:noFill/>
          <a:ln>
            <a:noFill/>
          </a:ln>
        </p:spPr>
        <p:txBody>
          <a:bodyPr spcFirstLastPara="1" wrap="square" lIns="91425" tIns="45700" rIns="91425" bIns="45700" rtlCol="0" anchor="t" anchorCtr="0">
            <a:noAutofit/>
          </a:bodyPr>
          <a:lstStyle/>
          <a:p>
            <a:pPr algn="just"/>
            <a:r>
              <a:rPr lang="en-US" sz="1600" i="1" dirty="0">
                <a:solidFill>
                  <a:srgbClr val="FF0000"/>
                </a:solidFill>
              </a:rPr>
              <a:t>ds must be a Data Set without Identifier Components, comp must be a Data Set Component of the Data Set ds (a Measure or an Attribute)</a:t>
            </a:r>
            <a:endParaRPr lang="it-IT" sz="1600" i="1" dirty="0">
              <a:solidFill>
                <a:srgbClr val="FF0000"/>
              </a:solidFill>
            </a:endParaRPr>
          </a:p>
        </p:txBody>
      </p:sp>
      <p:sp>
        <p:nvSpPr>
          <p:cNvPr id="8" name="Rettangolo 7">
            <a:extLst>
              <a:ext uri="{FF2B5EF4-FFF2-40B4-BE49-F238E27FC236}">
                <a16:creationId xmlns:a16="http://schemas.microsoft.com/office/drawing/2014/main" id="{72C4492C-556D-1AE9-EEAE-877F3141667E}"/>
              </a:ext>
            </a:extLst>
          </p:cNvPr>
          <p:cNvSpPr/>
          <p:nvPr/>
        </p:nvSpPr>
        <p:spPr>
          <a:xfrm>
            <a:off x="360218" y="2730659"/>
            <a:ext cx="11471564" cy="1224181"/>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Examples:</a:t>
            </a:r>
          </a:p>
          <a:p>
            <a:pPr>
              <a:lnSpc>
                <a:spcPct val="150000"/>
              </a:lnSpc>
            </a:pPr>
            <a:endParaRPr lang="en-GB" sz="2400" dirty="0">
              <a:solidFill>
                <a:srgbClr val="FF0000"/>
              </a:solidFill>
              <a:sym typeface="Wingdings" panose="05000000000000000000" pitchFamily="2" charset="2"/>
            </a:endParaRPr>
          </a:p>
        </p:txBody>
      </p:sp>
      <p:sp>
        <p:nvSpPr>
          <p:cNvPr id="10" name="CasellaDiTesto 9">
            <a:extLst>
              <a:ext uri="{FF2B5EF4-FFF2-40B4-BE49-F238E27FC236}">
                <a16:creationId xmlns:a16="http://schemas.microsoft.com/office/drawing/2014/main" id="{D1240A22-0847-311F-6BBE-F61271070227}"/>
              </a:ext>
            </a:extLst>
          </p:cNvPr>
          <p:cNvSpPr txBox="1"/>
          <p:nvPr/>
        </p:nvSpPr>
        <p:spPr>
          <a:xfrm>
            <a:off x="1075266" y="3406896"/>
            <a:ext cx="10041467" cy="2092881"/>
          </a:xfrm>
          <a:prstGeom prst="rect">
            <a:avLst/>
          </a:prstGeom>
          <a:noFill/>
          <a:ln>
            <a:noFill/>
          </a:ln>
        </p:spPr>
        <p:txBody>
          <a:bodyPr wrap="square">
            <a:spAutoFit/>
          </a:bodyPr>
          <a:lstStyle/>
          <a:p>
            <a:pPr marL="342900" indent="-342900">
              <a:buFont typeface="Wingdings" panose="05000000000000000000" pitchFamily="2" charset="2"/>
              <a:buChar char="§"/>
            </a:pPr>
            <a:r>
              <a:rPr lang="en-US" sz="2000" dirty="0" err="1">
                <a:solidFill>
                  <a:schemeClr val="tx1"/>
                </a:solidFill>
              </a:rPr>
              <a:t>get_scalar</a:t>
            </a:r>
            <a:r>
              <a:rPr lang="en-US" sz="2000" dirty="0">
                <a:solidFill>
                  <a:schemeClr val="tx1"/>
                </a:solidFill>
              </a:rPr>
              <a:t>(max(DS_1), Me_1) </a:t>
            </a:r>
            <a:r>
              <a:rPr lang="en-US" sz="2000" dirty="0">
                <a:solidFill>
                  <a:schemeClr val="tx1"/>
                </a:solidFill>
                <a:sym typeface="Wingdings" panose="05000000000000000000" pitchFamily="2" charset="2"/>
              </a:rPr>
              <a:t> DS_1 has 2 identifiers, 2 measures and 1 attribute, so the result of max(DS_1) would be a Data Set having 1 instance, no Identifier Components, 2 measures and 1 attribute (3, 12, null); extracting the value for Me_1, the result would be “3”.</a:t>
            </a:r>
            <a:endParaRPr lang="en-US" sz="2000" dirty="0">
              <a:solidFill>
                <a:schemeClr val="tx1"/>
              </a:solidFill>
            </a:endParaRPr>
          </a:p>
          <a:p>
            <a:pPr marL="342900" indent="-342900">
              <a:spcBef>
                <a:spcPts val="1200"/>
              </a:spcBef>
              <a:buFont typeface="Wingdings" panose="05000000000000000000" pitchFamily="2" charset="2"/>
              <a:buChar char="§"/>
            </a:pPr>
            <a:r>
              <a:rPr lang="en-US" sz="2000" dirty="0" err="1">
                <a:solidFill>
                  <a:schemeClr val="tx1"/>
                </a:solidFill>
              </a:rPr>
              <a:t>get_scalar</a:t>
            </a:r>
            <a:r>
              <a:rPr lang="en-US" sz="2000" dirty="0">
                <a:solidFill>
                  <a:schemeClr val="tx1"/>
                </a:solidFill>
              </a:rPr>
              <a:t>(DS_2, At_1) </a:t>
            </a:r>
            <a:r>
              <a:rPr lang="en-US" sz="2000" dirty="0">
                <a:solidFill>
                  <a:schemeClr val="tx1"/>
                </a:solidFill>
                <a:sym typeface="Wingdings" panose="05000000000000000000" pitchFamily="2" charset="2"/>
              </a:rPr>
              <a:t> DS_2 has no identifiers, 2 measures and 1 attribute, so the result would be “P”. </a:t>
            </a:r>
            <a:endParaRPr lang="en-GB" sz="2000" dirty="0">
              <a:solidFill>
                <a:schemeClr val="tx1"/>
              </a:solidFill>
            </a:endParaRPr>
          </a:p>
        </p:txBody>
      </p:sp>
      <p:sp>
        <p:nvSpPr>
          <p:cNvPr id="11" name="CasellaDiTesto 10">
            <a:extLst>
              <a:ext uri="{FF2B5EF4-FFF2-40B4-BE49-F238E27FC236}">
                <a16:creationId xmlns:a16="http://schemas.microsoft.com/office/drawing/2014/main" id="{20DDB6DD-FBF0-D88D-62D2-BAE6A4BBAE46}"/>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10</a:t>
            </a:fld>
            <a:endParaRPr lang="it-IT" dirty="0">
              <a:solidFill>
                <a:srgbClr val="0070C0"/>
              </a:solidFill>
            </a:endParaRPr>
          </a:p>
        </p:txBody>
      </p:sp>
    </p:spTree>
    <p:extLst>
      <p:ext uri="{BB962C8B-B14F-4D97-AF65-F5344CB8AC3E}">
        <p14:creationId xmlns:p14="http://schemas.microsoft.com/office/powerpoint/2010/main" val="382417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60218" y="1154916"/>
            <a:ext cx="11471564" cy="4498091"/>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a:t>
            </a:r>
            <a:r>
              <a:rPr lang="en-GB" sz="2400" dirty="0">
                <a:solidFill>
                  <a:srgbClr val="0070C0"/>
                </a:solidFill>
              </a:rPr>
              <a:t>Actual documentation:</a:t>
            </a:r>
          </a:p>
          <a:p>
            <a:pPr marL="342900" lvl="3" indent="-342900">
              <a:buFont typeface="Wingdings" panose="05000000000000000000" pitchFamily="2" charset="2"/>
              <a:buChar char="§"/>
            </a:pPr>
            <a:r>
              <a:rPr lang="en-US" sz="2000" dirty="0">
                <a:solidFill>
                  <a:srgbClr val="FF0000"/>
                </a:solidFill>
              </a:rPr>
              <a:t>The Operators that do not change the </a:t>
            </a:r>
            <a:r>
              <a:rPr lang="en-US" sz="2000" b="1" i="1" u="sng" dirty="0">
                <a:solidFill>
                  <a:srgbClr val="FF0000"/>
                </a:solidFill>
              </a:rPr>
              <a:t>basic</a:t>
            </a:r>
            <a:r>
              <a:rPr lang="en-US" sz="2000" dirty="0">
                <a:solidFill>
                  <a:srgbClr val="FF0000"/>
                </a:solidFill>
              </a:rPr>
              <a:t> scalar type (e.g. division of two integers) are not “operators which convert one type in another (see paragraph “The operation on the Measure Components” of the Operators section of User Manual)</a:t>
            </a:r>
          </a:p>
          <a:p>
            <a:pPr marL="285750" lvl="1" indent="-285750">
              <a:lnSpc>
                <a:spcPct val="150000"/>
              </a:lnSpc>
              <a:spcBef>
                <a:spcPts val="1200"/>
              </a:spcBef>
              <a:buFont typeface="Wingdings" panose="05000000000000000000" pitchFamily="2" charset="2"/>
              <a:buChar char="q"/>
            </a:pPr>
            <a:r>
              <a:rPr lang="en-GB" sz="2800" dirty="0">
                <a:solidFill>
                  <a:srgbClr val="0070C0"/>
                </a:solidFill>
              </a:rPr>
              <a:t> </a:t>
            </a:r>
            <a:r>
              <a:rPr lang="en-GB" sz="2400" dirty="0">
                <a:solidFill>
                  <a:srgbClr val="0070C0"/>
                </a:solidFill>
              </a:rPr>
              <a:t>Proposed integration:</a:t>
            </a:r>
          </a:p>
          <a:p>
            <a:pPr marL="342900" lvl="3" indent="-342900">
              <a:buFont typeface="Wingdings" panose="05000000000000000000" pitchFamily="2" charset="2"/>
              <a:buChar char="§"/>
            </a:pPr>
            <a:r>
              <a:rPr lang="en-US" sz="2000" dirty="0">
                <a:solidFill>
                  <a:srgbClr val="FF0000"/>
                </a:solidFill>
              </a:rPr>
              <a:t>The default </a:t>
            </a:r>
            <a:r>
              <a:rPr lang="en-US" sz="2000" dirty="0" err="1">
                <a:solidFill>
                  <a:srgbClr val="FF0000"/>
                </a:solidFill>
              </a:rPr>
              <a:t>behaviour</a:t>
            </a:r>
            <a:r>
              <a:rPr lang="en-US" sz="2000" dirty="0">
                <a:solidFill>
                  <a:srgbClr val="FF0000"/>
                </a:solidFill>
              </a:rPr>
              <a:t> is applied also for Operators which operate on data sub-types (e.g. numerical operators); for example the result of the division of two integers is a number and this is not to be considered a change of basic data type.</a:t>
            </a:r>
          </a:p>
          <a:p>
            <a:pPr marL="285750" indent="-285750">
              <a:lnSpc>
                <a:spcPct val="150000"/>
              </a:lnSpc>
              <a:spcBef>
                <a:spcPts val="1200"/>
              </a:spcBef>
              <a:buFont typeface="Wingdings" panose="05000000000000000000" pitchFamily="2" charset="2"/>
              <a:buChar char="q"/>
            </a:pPr>
            <a:r>
              <a:rPr lang="en-GB" sz="2400" dirty="0">
                <a:solidFill>
                  <a:srgbClr val="0070C0"/>
                </a:solidFill>
              </a:rPr>
              <a:t> Related issues:</a:t>
            </a:r>
          </a:p>
          <a:p>
            <a:pPr marL="342900" indent="-342900">
              <a:lnSpc>
                <a:spcPct val="150000"/>
              </a:lnSpc>
              <a:buFont typeface="Wingdings" panose="05000000000000000000" pitchFamily="2" charset="2"/>
              <a:buChar char="§"/>
            </a:pPr>
            <a:r>
              <a:rPr lang="en-GB" sz="2000" dirty="0">
                <a:solidFill>
                  <a:srgbClr val="FF0000"/>
                </a:solidFill>
              </a:rPr>
              <a:t>#594: </a:t>
            </a:r>
            <a:r>
              <a:rPr lang="en-US" sz="2000" dirty="0">
                <a:solidFill>
                  <a:srgbClr val="FF0000"/>
                </a:solidFill>
              </a:rPr>
              <a:t>Adding specific </a:t>
            </a:r>
            <a:r>
              <a:rPr lang="en-US" sz="2000" dirty="0" err="1">
                <a:solidFill>
                  <a:srgbClr val="FF0000"/>
                </a:solidFill>
              </a:rPr>
              <a:t>behaviour</a:t>
            </a:r>
            <a:r>
              <a:rPr lang="en-US" sz="2000" dirty="0">
                <a:solidFill>
                  <a:srgbClr val="FF0000"/>
                </a:solidFill>
              </a:rPr>
              <a:t> for sub-types </a:t>
            </a:r>
            <a:endParaRPr lang="en-GB" sz="2000" dirty="0">
              <a:solidFill>
                <a:srgbClr val="FF0000"/>
              </a:solidFill>
            </a:endParaRPr>
          </a:p>
        </p:txBody>
      </p:sp>
      <p:grpSp>
        <p:nvGrpSpPr>
          <p:cNvPr id="5" name="Gruppo 4"/>
          <p:cNvGrpSpPr/>
          <p:nvPr/>
        </p:nvGrpSpPr>
        <p:grpSpPr>
          <a:xfrm>
            <a:off x="367915" y="363254"/>
            <a:ext cx="11463867" cy="684512"/>
            <a:chOff x="97121" y="0"/>
            <a:chExt cx="7119750"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97121" y="33415"/>
              <a:ext cx="7052920"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Data type change within the same (basic) scalar type</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11</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2351468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87927" y="1332301"/>
            <a:ext cx="11471564" cy="4732834"/>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Actual documentation (Additional Constraints):</a:t>
            </a:r>
          </a:p>
          <a:p>
            <a:pPr marL="342900" lvl="3" indent="-342900">
              <a:buFont typeface="Wingdings" panose="05000000000000000000" pitchFamily="2" charset="2"/>
              <a:buChar char="§"/>
            </a:pPr>
            <a:r>
              <a:rPr lang="en-US" sz="2400" dirty="0">
                <a:solidFill>
                  <a:srgbClr val="FF0000"/>
                </a:solidFill>
              </a:rPr>
              <a:t>All the measures of op must be defined on the same Value Domain.</a:t>
            </a:r>
          </a:p>
          <a:p>
            <a:pPr marL="285750" lvl="1" indent="-285750">
              <a:lnSpc>
                <a:spcPct val="150000"/>
              </a:lnSpc>
              <a:spcBef>
                <a:spcPts val="1200"/>
              </a:spcBef>
              <a:buFont typeface="Wingdings" panose="05000000000000000000" pitchFamily="2" charset="2"/>
              <a:buChar char="q"/>
            </a:pPr>
            <a:r>
              <a:rPr lang="en-GB" sz="2800" dirty="0">
                <a:solidFill>
                  <a:srgbClr val="0070C0"/>
                </a:solidFill>
              </a:rPr>
              <a:t> Proposed change:</a:t>
            </a:r>
          </a:p>
          <a:p>
            <a:pPr marL="342900" lvl="3" indent="-342900">
              <a:buFont typeface="Wingdings" panose="05000000000000000000" pitchFamily="2" charset="2"/>
              <a:buChar char="§"/>
            </a:pPr>
            <a:r>
              <a:rPr lang="en-US" sz="2400" dirty="0">
                <a:solidFill>
                  <a:srgbClr val="FF0000"/>
                </a:solidFill>
              </a:rPr>
              <a:t>All the measures of op must have the same basic scalar type, including sub-types.</a:t>
            </a:r>
          </a:p>
          <a:p>
            <a:pPr marL="285750" indent="-285750">
              <a:lnSpc>
                <a:spcPct val="150000"/>
              </a:lnSpc>
              <a:spcBef>
                <a:spcPts val="1200"/>
              </a:spcBef>
              <a:buFont typeface="Wingdings" panose="05000000000000000000" pitchFamily="2" charset="2"/>
              <a:buChar char="q"/>
            </a:pPr>
            <a:r>
              <a:rPr lang="en-GB" sz="2800" dirty="0">
                <a:solidFill>
                  <a:srgbClr val="0070C0"/>
                </a:solidFill>
              </a:rPr>
              <a:t> Waiting for grammar and implementation changes (#595)</a:t>
            </a:r>
          </a:p>
          <a:p>
            <a:pPr marL="285750" indent="-285750">
              <a:lnSpc>
                <a:spcPct val="150000"/>
              </a:lnSpc>
              <a:spcBef>
                <a:spcPts val="1200"/>
              </a:spcBef>
              <a:buFont typeface="Wingdings" panose="05000000000000000000" pitchFamily="2" charset="2"/>
              <a:buChar char="q"/>
            </a:pPr>
            <a:r>
              <a:rPr lang="en-GB" sz="2800" dirty="0">
                <a:solidFill>
                  <a:srgbClr val="0070C0"/>
                </a:solidFill>
              </a:rPr>
              <a:t> Closed issues:</a:t>
            </a:r>
          </a:p>
          <a:p>
            <a:pPr marL="342900" indent="-342900">
              <a:lnSpc>
                <a:spcPct val="150000"/>
              </a:lnSpc>
              <a:buFont typeface="Wingdings" panose="05000000000000000000" pitchFamily="2" charset="2"/>
              <a:buChar char="§"/>
            </a:pPr>
            <a:r>
              <a:rPr lang="en-GB" sz="2400" dirty="0">
                <a:solidFill>
                  <a:srgbClr val="FF0000"/>
                </a:solidFill>
              </a:rPr>
              <a:t>#394: </a:t>
            </a:r>
            <a:r>
              <a:rPr lang="en-US" sz="2400" dirty="0">
                <a:solidFill>
                  <a:srgbClr val="FF0000"/>
                </a:solidFill>
              </a:rPr>
              <a:t>Casting allowed for unpivot operator?</a:t>
            </a:r>
            <a:endParaRPr lang="en-GB" sz="2400" dirty="0">
              <a:solidFill>
                <a:srgbClr val="FF0000"/>
              </a:solidFill>
            </a:endParaRPr>
          </a:p>
        </p:txBody>
      </p:sp>
      <p:grpSp>
        <p:nvGrpSpPr>
          <p:cNvPr id="5" name="Gruppo 4"/>
          <p:cNvGrpSpPr/>
          <p:nvPr/>
        </p:nvGrpSpPr>
        <p:grpSpPr>
          <a:xfrm>
            <a:off x="1381179" y="397102"/>
            <a:ext cx="10285888"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Unpivot operator: weakening actual constraint</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12</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230479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60218" y="1263771"/>
            <a:ext cx="11471564" cy="4605813"/>
          </a:xfrm>
          <a:prstGeom prst="rect">
            <a:avLst/>
          </a:prstGeom>
        </p:spPr>
        <p:txBody>
          <a:bodyPr wrap="square">
            <a:spAutoFit/>
          </a:bodyPr>
          <a:lstStyle/>
          <a:p>
            <a:pPr marL="285750" indent="-285750">
              <a:spcBef>
                <a:spcPts val="600"/>
              </a:spcBef>
              <a:buFont typeface="Wingdings" panose="05000000000000000000" pitchFamily="2" charset="2"/>
              <a:buChar char="q"/>
            </a:pPr>
            <a:r>
              <a:rPr lang="en-GB" sz="2800" dirty="0">
                <a:solidFill>
                  <a:srgbClr val="0070C0"/>
                </a:solidFill>
              </a:rPr>
              <a:t> </a:t>
            </a:r>
            <a:r>
              <a:rPr lang="en-GB" sz="2400" dirty="0">
                <a:solidFill>
                  <a:srgbClr val="0070C0"/>
                </a:solidFill>
              </a:rPr>
              <a:t>Actual documentation (Additional Constraints): </a:t>
            </a:r>
          </a:p>
          <a:p>
            <a:pPr lvl="3"/>
            <a:r>
              <a:rPr lang="en-US" sz="2000" dirty="0">
                <a:solidFill>
                  <a:srgbClr val="FF0000"/>
                </a:solidFill>
              </a:rPr>
              <a:t>For </a:t>
            </a:r>
            <a:r>
              <a:rPr lang="en-US" sz="2000" dirty="0" err="1">
                <a:solidFill>
                  <a:srgbClr val="FF0000"/>
                </a:solidFill>
              </a:rPr>
              <a:t>inner_join</a:t>
            </a:r>
            <a:r>
              <a:rPr lang="en-US" sz="2000" dirty="0">
                <a:solidFill>
                  <a:srgbClr val="FF0000"/>
                </a:solidFill>
              </a:rPr>
              <a:t>, for each pair dsᵢ, dsⱼ, either Id(dsᵢ) ⊆ Id(dsⱼ) or Id(dsⱼ) ⊆ Id(dsᵢ). In simpler words, the Identifiers of one of the joined Data Sets must be a superset of the identifiers of all the other ones.</a:t>
            </a:r>
          </a:p>
          <a:p>
            <a:pPr marL="285750" lvl="1" indent="-285750">
              <a:spcBef>
                <a:spcPts val="600"/>
              </a:spcBef>
              <a:buFont typeface="Wingdings" panose="05000000000000000000" pitchFamily="2" charset="2"/>
              <a:buChar char="q"/>
            </a:pPr>
            <a:r>
              <a:rPr lang="en-GB" sz="2800" dirty="0">
                <a:solidFill>
                  <a:srgbClr val="0070C0"/>
                </a:solidFill>
              </a:rPr>
              <a:t> </a:t>
            </a:r>
            <a:r>
              <a:rPr lang="en-GB" sz="2400" dirty="0">
                <a:solidFill>
                  <a:srgbClr val="0070C0"/>
                </a:solidFill>
              </a:rPr>
              <a:t>Proposed change:</a:t>
            </a:r>
          </a:p>
          <a:p>
            <a:pPr lvl="3"/>
            <a:r>
              <a:rPr lang="en-US" sz="2000" dirty="0">
                <a:solidFill>
                  <a:srgbClr val="FF0000"/>
                </a:solidFill>
              </a:rPr>
              <a:t>For </a:t>
            </a:r>
            <a:r>
              <a:rPr lang="en-US" sz="2000" dirty="0" err="1">
                <a:solidFill>
                  <a:srgbClr val="FF0000"/>
                </a:solidFill>
              </a:rPr>
              <a:t>inner_join</a:t>
            </a:r>
            <a:r>
              <a:rPr lang="en-US" sz="2000" dirty="0">
                <a:solidFill>
                  <a:srgbClr val="FF0000"/>
                </a:solidFill>
              </a:rPr>
              <a:t>, one of the two conditions must hold:</a:t>
            </a:r>
          </a:p>
          <a:p>
            <a:pPr marL="342900" lvl="5" indent="-342900">
              <a:buFont typeface="Wingdings" panose="05000000000000000000" pitchFamily="2" charset="2"/>
              <a:buChar char="§"/>
            </a:pPr>
            <a:r>
              <a:rPr lang="en-US" sz="2000" dirty="0">
                <a:solidFill>
                  <a:srgbClr val="FF0000"/>
                </a:solidFill>
              </a:rPr>
              <a:t>For each pair dsᵢ, dsⱼ, either Id(dsᵢ) ⊆ Id(dsⱼ) or Id(dsⱼ) ⊆ Id(dsᵢ); in simpler words, the Identifiers of one of the joined Data Sets must be a superset of the identifiers of all the other ones.</a:t>
            </a:r>
          </a:p>
          <a:p>
            <a:pPr marL="342900" lvl="5" indent="-342900">
              <a:buFont typeface="Wingdings" panose="05000000000000000000" pitchFamily="2" charset="2"/>
              <a:buChar char="§"/>
            </a:pPr>
            <a:r>
              <a:rPr lang="en-US" sz="2000" dirty="0">
                <a:solidFill>
                  <a:srgbClr val="FF0000"/>
                </a:solidFill>
              </a:rPr>
              <a:t>All the joined Data Sets must have at least one common Identifier; for all the non-common identifiers, the </a:t>
            </a:r>
            <a:r>
              <a:rPr lang="en-US" sz="2000" dirty="0" err="1">
                <a:solidFill>
                  <a:srgbClr val="FF0000"/>
                </a:solidFill>
              </a:rPr>
              <a:t>nvl</a:t>
            </a:r>
            <a:r>
              <a:rPr lang="en-US" sz="2000" dirty="0">
                <a:solidFill>
                  <a:srgbClr val="FF0000"/>
                </a:solidFill>
              </a:rPr>
              <a:t>() clause must be specified in order not to allow null values.</a:t>
            </a:r>
          </a:p>
          <a:p>
            <a:pPr marL="285750" indent="-285750">
              <a:spcBef>
                <a:spcPts val="600"/>
              </a:spcBef>
              <a:buFont typeface="Wingdings" panose="05000000000000000000" pitchFamily="2" charset="2"/>
              <a:buChar char="q"/>
            </a:pPr>
            <a:r>
              <a:rPr lang="en-GB" sz="2800" dirty="0">
                <a:solidFill>
                  <a:srgbClr val="0070C0"/>
                </a:solidFill>
              </a:rPr>
              <a:t> </a:t>
            </a:r>
            <a:r>
              <a:rPr lang="en-GB" sz="2400" dirty="0">
                <a:solidFill>
                  <a:srgbClr val="0070C0"/>
                </a:solidFill>
              </a:rPr>
              <a:t>Waiting for grammar and implementation changes (#596)</a:t>
            </a:r>
          </a:p>
          <a:p>
            <a:pPr marL="285750" indent="-285750">
              <a:spcBef>
                <a:spcPts val="600"/>
              </a:spcBef>
              <a:buFont typeface="Wingdings" panose="05000000000000000000" pitchFamily="2" charset="2"/>
              <a:buChar char="q"/>
            </a:pPr>
            <a:r>
              <a:rPr lang="en-GB" sz="2800" dirty="0">
                <a:solidFill>
                  <a:srgbClr val="0070C0"/>
                </a:solidFill>
              </a:rPr>
              <a:t> </a:t>
            </a:r>
            <a:r>
              <a:rPr lang="en-GB" sz="2400" dirty="0">
                <a:solidFill>
                  <a:srgbClr val="0070C0"/>
                </a:solidFill>
              </a:rPr>
              <a:t>Closed issues:</a:t>
            </a:r>
          </a:p>
          <a:p>
            <a:pPr marL="342900" indent="-342900">
              <a:lnSpc>
                <a:spcPct val="150000"/>
              </a:lnSpc>
              <a:buFont typeface="Wingdings" panose="05000000000000000000" pitchFamily="2" charset="2"/>
              <a:buChar char="§"/>
            </a:pPr>
            <a:r>
              <a:rPr lang="en-GB" sz="2000" dirty="0">
                <a:solidFill>
                  <a:srgbClr val="FF0000"/>
                </a:solidFill>
              </a:rPr>
              <a:t>#392: </a:t>
            </a:r>
            <a:r>
              <a:rPr lang="it-IT" sz="2000" dirty="0" err="1">
                <a:solidFill>
                  <a:srgbClr val="FF0000"/>
                </a:solidFill>
              </a:rPr>
              <a:t>Denormalising</a:t>
            </a:r>
            <a:r>
              <a:rPr lang="it-IT" sz="2000" dirty="0">
                <a:solidFill>
                  <a:srgbClr val="FF0000"/>
                </a:solidFill>
              </a:rPr>
              <a:t> </a:t>
            </a:r>
            <a:r>
              <a:rPr lang="it-IT" sz="2000" dirty="0" err="1">
                <a:solidFill>
                  <a:srgbClr val="FF0000"/>
                </a:solidFill>
              </a:rPr>
              <a:t>many</a:t>
            </a:r>
            <a:r>
              <a:rPr lang="it-IT" sz="2000" dirty="0">
                <a:solidFill>
                  <a:srgbClr val="FF0000"/>
                </a:solidFill>
              </a:rPr>
              <a:t>-to-</a:t>
            </a:r>
            <a:r>
              <a:rPr lang="it-IT" sz="2000" dirty="0" err="1">
                <a:solidFill>
                  <a:srgbClr val="FF0000"/>
                </a:solidFill>
              </a:rPr>
              <a:t>many</a:t>
            </a:r>
            <a:r>
              <a:rPr lang="it-IT" sz="2000" dirty="0">
                <a:solidFill>
                  <a:srgbClr val="FF0000"/>
                </a:solidFill>
              </a:rPr>
              <a:t> </a:t>
            </a:r>
            <a:r>
              <a:rPr lang="it-IT" sz="2000" dirty="0" err="1">
                <a:solidFill>
                  <a:srgbClr val="FF0000"/>
                </a:solidFill>
              </a:rPr>
              <a:t>relationships</a:t>
            </a:r>
            <a:endParaRPr lang="en-GB" sz="2400" dirty="0">
              <a:solidFill>
                <a:srgbClr val="FF0000"/>
              </a:solidFill>
            </a:endParaRPr>
          </a:p>
        </p:txBody>
      </p:sp>
      <p:grpSp>
        <p:nvGrpSpPr>
          <p:cNvPr id="5" name="Gruppo 4"/>
          <p:cNvGrpSpPr/>
          <p:nvPr/>
        </p:nvGrpSpPr>
        <p:grpSpPr>
          <a:xfrm>
            <a:off x="1381179" y="397102"/>
            <a:ext cx="10294354"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Allowing inner join with one common identifier</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13</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270439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0C1E-6A7E-0AA2-45EC-12D0575934F7}"/>
              </a:ext>
            </a:extLst>
          </p:cNvPr>
          <p:cNvSpPr>
            <a:spLocks noGrp="1"/>
          </p:cNvSpPr>
          <p:nvPr>
            <p:ph type="title"/>
          </p:nvPr>
        </p:nvSpPr>
        <p:spPr/>
        <p:txBody>
          <a:bodyPr/>
          <a:lstStyle/>
          <a:p>
            <a:r>
              <a:rPr lang="en-US" dirty="0"/>
              <a:t>QUESTION TIME</a:t>
            </a:r>
            <a:endParaRPr lang="en-GB"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324" y="1483655"/>
            <a:ext cx="6168043" cy="3246288"/>
          </a:xfrm>
          <a:prstGeom prst="rect">
            <a:avLst/>
          </a:prstGeom>
        </p:spPr>
      </p:pic>
      <p:sp>
        <p:nvSpPr>
          <p:cNvPr id="4" name="Rettangolo 3">
            <a:extLst>
              <a:ext uri="{FF2B5EF4-FFF2-40B4-BE49-F238E27FC236}">
                <a16:creationId xmlns:a16="http://schemas.microsoft.com/office/drawing/2014/main" id="{3D7CDEAA-688B-1A8E-6FB5-4574B67740F3}"/>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5" name="CasellaDiTesto 4">
            <a:extLst>
              <a:ext uri="{FF2B5EF4-FFF2-40B4-BE49-F238E27FC236}">
                <a16:creationId xmlns:a16="http://schemas.microsoft.com/office/drawing/2014/main" id="{9A85EC8A-AA14-4462-C0BE-974A9111AA4D}"/>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14</a:t>
            </a:fld>
            <a:endParaRPr lang="it-IT" dirty="0">
              <a:solidFill>
                <a:srgbClr val="0070C0"/>
              </a:solidFill>
            </a:endParaRPr>
          </a:p>
        </p:txBody>
      </p:sp>
    </p:spTree>
    <p:extLst>
      <p:ext uri="{BB962C8B-B14F-4D97-AF65-F5344CB8AC3E}">
        <p14:creationId xmlns:p14="http://schemas.microsoft.com/office/powerpoint/2010/main" val="348770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87927" y="1332301"/>
            <a:ext cx="11471564" cy="4401205"/>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Closed issues:</a:t>
            </a:r>
          </a:p>
          <a:p>
            <a:pPr marL="342900" lvl="2" indent="-342900">
              <a:spcBef>
                <a:spcPts val="1200"/>
              </a:spcBef>
              <a:buFont typeface="Wingdings" panose="05000000000000000000" pitchFamily="2" charset="2"/>
              <a:buChar char="§"/>
            </a:pPr>
            <a:r>
              <a:rPr lang="en-GB" sz="2400" dirty="0">
                <a:solidFill>
                  <a:srgbClr val="FF0000"/>
                </a:solidFill>
              </a:rPr>
              <a:t>Grammar not accepting </a:t>
            </a:r>
            <a:r>
              <a:rPr lang="en-GB" sz="2400" dirty="0" err="1">
                <a:solidFill>
                  <a:srgbClr val="FF0000"/>
                </a:solidFill>
              </a:rPr>
              <a:t>valueDomain</a:t>
            </a:r>
            <a:r>
              <a:rPr lang="en-GB" sz="2400" dirty="0">
                <a:solidFill>
                  <a:srgbClr val="FF0000"/>
                </a:solidFill>
              </a:rPr>
              <a:t> values starting with “_” (#405)</a:t>
            </a:r>
          </a:p>
          <a:p>
            <a:pPr marL="342900" lvl="2" indent="-342900">
              <a:spcBef>
                <a:spcPts val="1200"/>
              </a:spcBef>
              <a:buFont typeface="Wingdings" panose="05000000000000000000" pitchFamily="2" charset="2"/>
              <a:buChar char="§"/>
            </a:pPr>
            <a:r>
              <a:rPr lang="en-US" sz="2400" dirty="0">
                <a:solidFill>
                  <a:srgbClr val="FF0000"/>
                </a:solidFill>
              </a:rPr>
              <a:t>Different text </a:t>
            </a:r>
            <a:r>
              <a:rPr lang="en-US" sz="2400" dirty="0" err="1">
                <a:solidFill>
                  <a:srgbClr val="FF0000"/>
                </a:solidFill>
              </a:rPr>
              <a:t>visualisation</a:t>
            </a:r>
            <a:r>
              <a:rPr lang="en-US" sz="2400" dirty="0">
                <a:solidFill>
                  <a:srgbClr val="FF0000"/>
                </a:solidFill>
              </a:rPr>
              <a:t> after '#' in the examples #550</a:t>
            </a:r>
          </a:p>
          <a:p>
            <a:pPr marL="342900" lvl="2" indent="-342900">
              <a:spcBef>
                <a:spcPts val="1200"/>
              </a:spcBef>
              <a:buFont typeface="Wingdings" panose="05000000000000000000" pitchFamily="2" charset="2"/>
              <a:buChar char="§"/>
            </a:pPr>
            <a:r>
              <a:rPr lang="en-US" sz="2400" dirty="0">
                <a:solidFill>
                  <a:srgbClr val="FF0000"/>
                </a:solidFill>
              </a:rPr>
              <a:t>Banner that says PYTHON instead of VTL #545</a:t>
            </a:r>
          </a:p>
          <a:p>
            <a:pPr marL="342900" lvl="2" indent="-342900">
              <a:spcBef>
                <a:spcPts val="1200"/>
              </a:spcBef>
              <a:buFont typeface="Wingdings" panose="05000000000000000000" pitchFamily="2" charset="2"/>
              <a:buChar char="§"/>
            </a:pPr>
            <a:r>
              <a:rPr lang="en-US" sz="2400" dirty="0">
                <a:solidFill>
                  <a:srgbClr val="FF0000"/>
                </a:solidFill>
              </a:rPr>
              <a:t>Comments not allowed in the last line #401</a:t>
            </a:r>
          </a:p>
          <a:p>
            <a:pPr marL="342900" lvl="2" indent="-342900">
              <a:spcBef>
                <a:spcPts val="1200"/>
              </a:spcBef>
              <a:buFont typeface="Wingdings" panose="05000000000000000000" pitchFamily="2" charset="2"/>
              <a:buChar char="§"/>
            </a:pPr>
            <a:r>
              <a:rPr lang="en-US" sz="2400" dirty="0">
                <a:solidFill>
                  <a:srgbClr val="FF0000"/>
                </a:solidFill>
              </a:rPr>
              <a:t>Error in example 1 of Hierarchical Aggregation #547</a:t>
            </a:r>
          </a:p>
          <a:p>
            <a:pPr marL="342900" lvl="2" indent="-342900">
              <a:spcBef>
                <a:spcPts val="1200"/>
              </a:spcBef>
              <a:buFont typeface="Wingdings" panose="05000000000000000000" pitchFamily="2" charset="2"/>
              <a:buChar char="§"/>
            </a:pPr>
            <a:r>
              <a:rPr lang="en-US" sz="2400" dirty="0">
                <a:solidFill>
                  <a:srgbClr val="FF0000"/>
                </a:solidFill>
              </a:rPr>
              <a:t>Error in example 1 of </a:t>
            </a:r>
            <a:r>
              <a:rPr lang="it-IT" sz="2400" dirty="0" err="1">
                <a:solidFill>
                  <a:srgbClr val="FF0000"/>
                </a:solidFill>
              </a:rPr>
              <a:t>check_hierarchy</a:t>
            </a:r>
            <a:r>
              <a:rPr lang="it-IT" sz="2400" dirty="0">
                <a:solidFill>
                  <a:srgbClr val="FF0000"/>
                </a:solidFill>
              </a:rPr>
              <a:t> #551</a:t>
            </a:r>
          </a:p>
          <a:p>
            <a:pPr marL="342900" lvl="2" indent="-342900">
              <a:spcBef>
                <a:spcPts val="1200"/>
              </a:spcBef>
              <a:buFont typeface="Wingdings" panose="05000000000000000000" pitchFamily="2" charset="2"/>
              <a:buChar char="§"/>
            </a:pPr>
            <a:r>
              <a:rPr lang="en-US" sz="2400" dirty="0">
                <a:solidFill>
                  <a:srgbClr val="FF0000"/>
                </a:solidFill>
              </a:rPr>
              <a:t>Inconsistency in ROUND and TRUNC #407</a:t>
            </a:r>
          </a:p>
        </p:txBody>
      </p:sp>
      <p:grpSp>
        <p:nvGrpSpPr>
          <p:cNvPr id="5" name="Gruppo 4"/>
          <p:cNvGrpSpPr/>
          <p:nvPr/>
        </p:nvGrpSpPr>
        <p:grpSpPr>
          <a:xfrm>
            <a:off x="1448914" y="301217"/>
            <a:ext cx="4647085"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Bug fixing</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2</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2696608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87927" y="1332301"/>
            <a:ext cx="11471564" cy="3378617"/>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Cast matrix updated</a:t>
            </a:r>
          </a:p>
          <a:p>
            <a:pPr marL="285750" indent="-285750">
              <a:lnSpc>
                <a:spcPct val="150000"/>
              </a:lnSpc>
              <a:spcBef>
                <a:spcPts val="1200"/>
              </a:spcBef>
              <a:buFont typeface="Wingdings" panose="05000000000000000000" pitchFamily="2" charset="2"/>
              <a:buChar char="q"/>
            </a:pPr>
            <a:r>
              <a:rPr lang="en-GB" sz="2800" dirty="0">
                <a:solidFill>
                  <a:srgbClr val="0070C0"/>
                </a:solidFill>
              </a:rPr>
              <a:t> Waiting for grammar changes (#586)</a:t>
            </a:r>
          </a:p>
          <a:p>
            <a:pPr marL="285750" indent="-285750">
              <a:lnSpc>
                <a:spcPct val="150000"/>
              </a:lnSpc>
              <a:spcBef>
                <a:spcPts val="1200"/>
              </a:spcBef>
              <a:buFont typeface="Wingdings" panose="05000000000000000000" pitchFamily="2" charset="2"/>
              <a:buChar char="q"/>
            </a:pPr>
            <a:r>
              <a:rPr lang="en-GB" sz="2800" dirty="0">
                <a:solidFill>
                  <a:srgbClr val="0070C0"/>
                </a:solidFill>
              </a:rPr>
              <a:t> Closed issues:</a:t>
            </a:r>
          </a:p>
          <a:p>
            <a:pPr marL="342900" indent="-342900">
              <a:lnSpc>
                <a:spcPct val="150000"/>
              </a:lnSpc>
              <a:buFont typeface="Wingdings" panose="05000000000000000000" pitchFamily="2" charset="2"/>
              <a:buChar char="§"/>
            </a:pPr>
            <a:r>
              <a:rPr lang="en-GB" sz="2400" dirty="0">
                <a:solidFill>
                  <a:srgbClr val="FF0000"/>
                </a:solidFill>
              </a:rPr>
              <a:t>#381: thousand separator in numbers mask </a:t>
            </a:r>
          </a:p>
          <a:p>
            <a:pPr marL="342900" indent="-342900">
              <a:lnSpc>
                <a:spcPct val="150000"/>
              </a:lnSpc>
              <a:buFont typeface="Wingdings" panose="05000000000000000000" pitchFamily="2" charset="2"/>
              <a:buChar char="§"/>
            </a:pPr>
            <a:r>
              <a:rPr lang="en-GB" sz="2400" dirty="0">
                <a:solidFill>
                  <a:srgbClr val="FF0000"/>
                </a:solidFill>
              </a:rPr>
              <a:t>#383: implicit cast between different base scalar type</a:t>
            </a:r>
          </a:p>
        </p:txBody>
      </p:sp>
      <p:grpSp>
        <p:nvGrpSpPr>
          <p:cNvPr id="5" name="Gruppo 4"/>
          <p:cNvGrpSpPr/>
          <p:nvPr/>
        </p:nvGrpSpPr>
        <p:grpSpPr>
          <a:xfrm>
            <a:off x="1448914" y="301217"/>
            <a:ext cx="4647085"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Refining cast matrix</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3</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419459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ella 7">
            <a:extLst>
              <a:ext uri="{FF2B5EF4-FFF2-40B4-BE49-F238E27FC236}">
                <a16:creationId xmlns:a16="http://schemas.microsoft.com/office/drawing/2014/main" id="{238B75B0-7DC2-E3B8-1349-1D53F664E084}"/>
              </a:ext>
            </a:extLst>
          </p:cNvPr>
          <p:cNvGraphicFramePr>
            <a:graphicFrameLocks noGrp="1"/>
          </p:cNvGraphicFramePr>
          <p:nvPr>
            <p:extLst>
              <p:ext uri="{D42A27DB-BD31-4B8C-83A1-F6EECF244321}">
                <p14:modId xmlns:p14="http://schemas.microsoft.com/office/powerpoint/2010/main" val="1026632674"/>
              </p:ext>
            </p:extLst>
          </p:nvPr>
        </p:nvGraphicFramePr>
        <p:xfrm>
          <a:off x="507999" y="1329267"/>
          <a:ext cx="11218335" cy="5003800"/>
        </p:xfrm>
        <a:graphic>
          <a:graphicData uri="http://schemas.openxmlformats.org/drawingml/2006/table">
            <a:tbl>
              <a:tblPr firstRow="1" firstCol="1" bandRow="1">
                <a:tableStyleId>{5C22544A-7EE6-4342-B048-85BDC9FD1C3A}</a:tableStyleId>
              </a:tblPr>
              <a:tblGrid>
                <a:gridCol w="1231127">
                  <a:extLst>
                    <a:ext uri="{9D8B030D-6E8A-4147-A177-3AD203B41FA5}">
                      <a16:colId xmlns:a16="http://schemas.microsoft.com/office/drawing/2014/main" val="3730540287"/>
                    </a:ext>
                  </a:extLst>
                </a:gridCol>
                <a:gridCol w="1301935">
                  <a:extLst>
                    <a:ext uri="{9D8B030D-6E8A-4147-A177-3AD203B41FA5}">
                      <a16:colId xmlns:a16="http://schemas.microsoft.com/office/drawing/2014/main" val="1922967560"/>
                    </a:ext>
                  </a:extLst>
                </a:gridCol>
                <a:gridCol w="1301935">
                  <a:extLst>
                    <a:ext uri="{9D8B030D-6E8A-4147-A177-3AD203B41FA5}">
                      <a16:colId xmlns:a16="http://schemas.microsoft.com/office/drawing/2014/main" val="4239495229"/>
                    </a:ext>
                  </a:extLst>
                </a:gridCol>
                <a:gridCol w="1301935">
                  <a:extLst>
                    <a:ext uri="{9D8B030D-6E8A-4147-A177-3AD203B41FA5}">
                      <a16:colId xmlns:a16="http://schemas.microsoft.com/office/drawing/2014/main" val="2456439613"/>
                    </a:ext>
                  </a:extLst>
                </a:gridCol>
                <a:gridCol w="1301935">
                  <a:extLst>
                    <a:ext uri="{9D8B030D-6E8A-4147-A177-3AD203B41FA5}">
                      <a16:colId xmlns:a16="http://schemas.microsoft.com/office/drawing/2014/main" val="1419542985"/>
                    </a:ext>
                  </a:extLst>
                </a:gridCol>
                <a:gridCol w="1206002">
                  <a:extLst>
                    <a:ext uri="{9D8B030D-6E8A-4147-A177-3AD203B41FA5}">
                      <a16:colId xmlns:a16="http://schemas.microsoft.com/office/drawing/2014/main" val="4064932298"/>
                    </a:ext>
                  </a:extLst>
                </a:gridCol>
                <a:gridCol w="1245974">
                  <a:extLst>
                    <a:ext uri="{9D8B030D-6E8A-4147-A177-3AD203B41FA5}">
                      <a16:colId xmlns:a16="http://schemas.microsoft.com/office/drawing/2014/main" val="2379978468"/>
                    </a:ext>
                  </a:extLst>
                </a:gridCol>
                <a:gridCol w="1242547">
                  <a:extLst>
                    <a:ext uri="{9D8B030D-6E8A-4147-A177-3AD203B41FA5}">
                      <a16:colId xmlns:a16="http://schemas.microsoft.com/office/drawing/2014/main" val="1380906339"/>
                    </a:ext>
                  </a:extLst>
                </a:gridCol>
                <a:gridCol w="1084945">
                  <a:extLst>
                    <a:ext uri="{9D8B030D-6E8A-4147-A177-3AD203B41FA5}">
                      <a16:colId xmlns:a16="http://schemas.microsoft.com/office/drawing/2014/main" val="1783602216"/>
                    </a:ext>
                  </a:extLst>
                </a:gridCol>
              </a:tblGrid>
              <a:tr h="738688">
                <a:tc>
                  <a:txBody>
                    <a:bodyPr/>
                    <a:lstStyle/>
                    <a:p>
                      <a:pPr algn="just"/>
                      <a:r>
                        <a:rPr lang="en-GB" sz="800">
                          <a:effectLst/>
                        </a:rPr>
                        <a:t>Expectedà</a:t>
                      </a:r>
                      <a:endParaRPr lang="it-IT" sz="1100">
                        <a:effectLst/>
                      </a:endParaRPr>
                    </a:p>
                    <a:p>
                      <a:pPr algn="just"/>
                      <a:r>
                        <a:rPr lang="en-GB" sz="800">
                          <a:effectLst/>
                        </a:rPr>
                        <a:t> </a:t>
                      </a:r>
                      <a:endParaRPr lang="it-IT" sz="1100">
                        <a:effectLst/>
                      </a:endParaRPr>
                    </a:p>
                    <a:p>
                      <a:pPr algn="just"/>
                      <a:r>
                        <a:rPr lang="en-GB" sz="800">
                          <a:effectLst/>
                        </a:rPr>
                        <a:t>Provided              </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integer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number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boolean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time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date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time_period</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string</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duration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3100425039"/>
                  </a:ext>
                </a:extLst>
              </a:tr>
              <a:tr h="533139">
                <a:tc>
                  <a:txBody>
                    <a:bodyPr/>
                    <a:lstStyle/>
                    <a:p>
                      <a:pPr algn="just"/>
                      <a:r>
                        <a:rPr lang="en-GB" sz="800">
                          <a:effectLst/>
                        </a:rPr>
                        <a:t>integer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dirty="0">
                          <a:effectLst/>
                        </a:rPr>
                        <a:t>Not feasible</a:t>
                      </a:r>
                      <a:endParaRPr lang="it-IT" sz="1100" i="1" dirty="0">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it-IT" sz="1000" b="0" i="0" kern="1200" dirty="0">
                          <a:solidFill>
                            <a:srgbClr val="0070C0"/>
                          </a:solidFill>
                          <a:effectLst/>
                          <a:latin typeface="+mn-lt"/>
                          <a:ea typeface="+mn-ea"/>
                          <a:cs typeface="+mn-cs"/>
                        </a:rPr>
                        <a:t>Explicit w/o mask</a:t>
                      </a:r>
                      <a:endParaRPr lang="it-IT" sz="1000" i="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3776556731"/>
                  </a:ext>
                </a:extLst>
              </a:tr>
              <a:tr h="533139">
                <a:tc>
                  <a:txBody>
                    <a:bodyPr/>
                    <a:lstStyle/>
                    <a:p>
                      <a:pPr algn="just"/>
                      <a:r>
                        <a:rPr lang="en-GB" sz="800">
                          <a:effectLst/>
                        </a:rPr>
                        <a:t>number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it-IT" sz="800" b="0" i="0" kern="1200" dirty="0">
                          <a:solidFill>
                            <a:srgbClr val="0070C0"/>
                          </a:solidFill>
                          <a:effectLst/>
                          <a:latin typeface="+mn-lt"/>
                          <a:ea typeface="+mn-ea"/>
                          <a:cs typeface="+mn-cs"/>
                        </a:rPr>
                        <a:t>Not </a:t>
                      </a:r>
                      <a:r>
                        <a:rPr lang="it-IT" sz="800" b="0" i="0" kern="1200" dirty="0" err="1">
                          <a:solidFill>
                            <a:srgbClr val="0070C0"/>
                          </a:solidFill>
                          <a:effectLst/>
                          <a:latin typeface="+mn-lt"/>
                          <a:ea typeface="+mn-ea"/>
                          <a:cs typeface="+mn-cs"/>
                        </a:rPr>
                        <a:t>feasible</a:t>
                      </a:r>
                      <a:endParaRPr lang="it-IT" sz="800" i="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it-IT" sz="800" b="0" i="0" kern="1200" dirty="0">
                          <a:solidFill>
                            <a:srgbClr val="0070C0"/>
                          </a:solidFill>
                          <a:effectLst/>
                          <a:latin typeface="+mn-lt"/>
                          <a:ea typeface="+mn-ea"/>
                          <a:cs typeface="+mn-cs"/>
                        </a:rPr>
                        <a:t>Explicit w/o mask</a:t>
                      </a:r>
                      <a:endParaRPr lang="it-IT" sz="800" i="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1944323056"/>
                  </a:ext>
                </a:extLst>
              </a:tr>
              <a:tr h="533139">
                <a:tc>
                  <a:txBody>
                    <a:bodyPr/>
                    <a:lstStyle/>
                    <a:p>
                      <a:pPr algn="just"/>
                      <a:r>
                        <a:rPr lang="en-GB" sz="800">
                          <a:effectLst/>
                        </a:rPr>
                        <a:t>boolean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2706079123"/>
                  </a:ext>
                </a:extLst>
              </a:tr>
              <a:tr h="533139">
                <a:tc>
                  <a:txBody>
                    <a:bodyPr/>
                    <a:lstStyle/>
                    <a:p>
                      <a:pPr algn="just"/>
                      <a:r>
                        <a:rPr lang="en-GB" sz="800">
                          <a:effectLst/>
                        </a:rPr>
                        <a:t>time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3358525593"/>
                  </a:ext>
                </a:extLst>
              </a:tr>
              <a:tr h="533139">
                <a:tc>
                  <a:txBody>
                    <a:bodyPr/>
                    <a:lstStyle/>
                    <a:p>
                      <a:pPr algn="just"/>
                      <a:r>
                        <a:rPr lang="en-GB" sz="800">
                          <a:effectLst/>
                        </a:rPr>
                        <a:t>date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2874533260"/>
                  </a:ext>
                </a:extLst>
              </a:tr>
              <a:tr h="533139">
                <a:tc>
                  <a:txBody>
                    <a:bodyPr/>
                    <a:lstStyle/>
                    <a:p>
                      <a:pPr algn="just"/>
                      <a:r>
                        <a:rPr lang="en-GB" sz="800">
                          <a:effectLst/>
                        </a:rPr>
                        <a:t>time_period</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1572677666"/>
                  </a:ext>
                </a:extLst>
              </a:tr>
              <a:tr h="533139">
                <a:tc>
                  <a:txBody>
                    <a:bodyPr/>
                    <a:lstStyle/>
                    <a:p>
                      <a:pPr algn="just"/>
                      <a:r>
                        <a:rPr lang="en-GB" sz="800">
                          <a:effectLst/>
                        </a:rPr>
                        <a:t>string</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800" b="0" i="0" kern="1200" dirty="0">
                          <a:solidFill>
                            <a:srgbClr val="0070C0"/>
                          </a:solidFill>
                          <a:effectLst/>
                          <a:latin typeface="+mn-lt"/>
                          <a:ea typeface="+mn-ea"/>
                          <a:cs typeface="+mn-cs"/>
                        </a:rPr>
                        <a:t>Explicit w/o mask</a:t>
                      </a:r>
                      <a:endParaRPr lang="it-IT" sz="800" i="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p>
                      <a:pPr algn="ctr"/>
                      <a:endParaRPr lang="it-IT" sz="1100" i="1" dirty="0">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800" b="0" i="0" kern="1200" dirty="0">
                          <a:solidFill>
                            <a:srgbClr val="0070C0"/>
                          </a:solidFill>
                          <a:effectLst/>
                          <a:latin typeface="+mn-lt"/>
                          <a:ea typeface="+mn-ea"/>
                          <a:cs typeface="+mn-cs"/>
                        </a:rPr>
                        <a:t>Explicit w/o mask</a:t>
                      </a:r>
                      <a:endParaRPr lang="it-IT" sz="800" i="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651537534"/>
                  </a:ext>
                </a:extLst>
              </a:tr>
              <a:tr h="533139">
                <a:tc>
                  <a:txBody>
                    <a:bodyPr/>
                    <a:lstStyle/>
                    <a:p>
                      <a:pPr algn="just"/>
                      <a:r>
                        <a:rPr lang="en-GB" sz="800">
                          <a:effectLst/>
                        </a:rPr>
                        <a:t>duration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dirty="0">
                          <a:effectLst/>
                        </a:rPr>
                        <a:t>-</a:t>
                      </a:r>
                      <a:endParaRPr lang="it-IT" sz="1100" i="1" dirty="0">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631834863"/>
                  </a:ext>
                </a:extLst>
              </a:tr>
            </a:tbl>
          </a:graphicData>
        </a:graphic>
      </p:graphicFrame>
      <p:grpSp>
        <p:nvGrpSpPr>
          <p:cNvPr id="9" name="Gruppo 8">
            <a:extLst>
              <a:ext uri="{FF2B5EF4-FFF2-40B4-BE49-F238E27FC236}">
                <a16:creationId xmlns:a16="http://schemas.microsoft.com/office/drawing/2014/main" id="{9B4BE0E3-E246-0B09-6E2B-2AAEFF565C1B}"/>
              </a:ext>
            </a:extLst>
          </p:cNvPr>
          <p:cNvGrpSpPr/>
          <p:nvPr/>
        </p:nvGrpSpPr>
        <p:grpSpPr>
          <a:xfrm>
            <a:off x="1448915" y="301217"/>
            <a:ext cx="4426952" cy="684512"/>
            <a:chOff x="228579" y="0"/>
            <a:chExt cx="6988292" cy="684512"/>
          </a:xfrm>
        </p:grpSpPr>
        <p:sp>
          <p:nvSpPr>
            <p:cNvPr id="10" name="Rettangolo arrotondato 5">
              <a:extLst>
                <a:ext uri="{FF2B5EF4-FFF2-40B4-BE49-F238E27FC236}">
                  <a16:creationId xmlns:a16="http://schemas.microsoft.com/office/drawing/2014/main" id="{F42E7D37-D8D0-27B7-0B70-C4AA5B90B8AC}"/>
                </a:ext>
              </a:extLst>
            </p:cNvPr>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11" name="CasellaDiTesto 10">
              <a:extLst>
                <a:ext uri="{FF2B5EF4-FFF2-40B4-BE49-F238E27FC236}">
                  <a16:creationId xmlns:a16="http://schemas.microsoft.com/office/drawing/2014/main" id="{F4156A6E-B79E-E38F-9D2C-F32749783FFE}"/>
                </a:ext>
              </a:extLst>
            </p:cNvPr>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Current cast matrix</a:t>
              </a:r>
              <a:endParaRPr lang="en-GB" sz="4000" kern="1200" dirty="0"/>
            </a:p>
          </p:txBody>
        </p:sp>
      </p:grpSp>
      <p:sp>
        <p:nvSpPr>
          <p:cNvPr id="12" name="Ovale 11">
            <a:extLst>
              <a:ext uri="{FF2B5EF4-FFF2-40B4-BE49-F238E27FC236}">
                <a16:creationId xmlns:a16="http://schemas.microsoft.com/office/drawing/2014/main" id="{E063B8C0-A16A-55D1-2945-242472F4E721}"/>
              </a:ext>
            </a:extLst>
          </p:cNvPr>
          <p:cNvSpPr/>
          <p:nvPr/>
        </p:nvSpPr>
        <p:spPr>
          <a:xfrm>
            <a:off x="2048933" y="2497667"/>
            <a:ext cx="6858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4" name="Ovale 13">
            <a:extLst>
              <a:ext uri="{FF2B5EF4-FFF2-40B4-BE49-F238E27FC236}">
                <a16:creationId xmlns:a16="http://schemas.microsoft.com/office/drawing/2014/main" id="{2B390103-B1BE-3ABB-696A-67B1DB555A63}"/>
              </a:ext>
            </a:extLst>
          </p:cNvPr>
          <p:cNvSpPr/>
          <p:nvPr/>
        </p:nvSpPr>
        <p:spPr>
          <a:xfrm>
            <a:off x="9448800" y="1966575"/>
            <a:ext cx="11176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4" name="CasellaDiTesto 3">
            <a:extLst>
              <a:ext uri="{FF2B5EF4-FFF2-40B4-BE49-F238E27FC236}">
                <a16:creationId xmlns:a16="http://schemas.microsoft.com/office/drawing/2014/main" id="{8FCB988E-6B36-4976-8666-34572ACDAD94}"/>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4</a:t>
            </a:fld>
            <a:endParaRPr lang="it-IT" dirty="0">
              <a:solidFill>
                <a:srgbClr val="0070C0"/>
              </a:solidFill>
            </a:endParaRPr>
          </a:p>
        </p:txBody>
      </p:sp>
      <p:sp>
        <p:nvSpPr>
          <p:cNvPr id="3" name="Ovale 2">
            <a:extLst>
              <a:ext uri="{FF2B5EF4-FFF2-40B4-BE49-F238E27FC236}">
                <a16:creationId xmlns:a16="http://schemas.microsoft.com/office/drawing/2014/main" id="{475D30EB-F4D0-4EEA-A30F-B0044782EAED}"/>
              </a:ext>
            </a:extLst>
          </p:cNvPr>
          <p:cNvSpPr/>
          <p:nvPr/>
        </p:nvSpPr>
        <p:spPr>
          <a:xfrm>
            <a:off x="9491133" y="2497666"/>
            <a:ext cx="11176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 name="Ovale 4">
            <a:extLst>
              <a:ext uri="{FF2B5EF4-FFF2-40B4-BE49-F238E27FC236}">
                <a16:creationId xmlns:a16="http://schemas.microsoft.com/office/drawing/2014/main" id="{E35EE8A0-765B-88E8-9BFF-55F4F534E03C}"/>
              </a:ext>
            </a:extLst>
          </p:cNvPr>
          <p:cNvSpPr/>
          <p:nvPr/>
        </p:nvSpPr>
        <p:spPr>
          <a:xfrm>
            <a:off x="1833033" y="5175442"/>
            <a:ext cx="11176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6" name="Ovale 5">
            <a:extLst>
              <a:ext uri="{FF2B5EF4-FFF2-40B4-BE49-F238E27FC236}">
                <a16:creationId xmlns:a16="http://schemas.microsoft.com/office/drawing/2014/main" id="{7D0A1BF4-1D13-E754-7ED4-62795F2E474D}"/>
              </a:ext>
            </a:extLst>
          </p:cNvPr>
          <p:cNvSpPr/>
          <p:nvPr/>
        </p:nvSpPr>
        <p:spPr>
          <a:xfrm>
            <a:off x="3103591" y="5147733"/>
            <a:ext cx="11176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7" name="Rettangolo 6">
            <a:extLst>
              <a:ext uri="{FF2B5EF4-FFF2-40B4-BE49-F238E27FC236}">
                <a16:creationId xmlns:a16="http://schemas.microsoft.com/office/drawing/2014/main" id="{6F8FCC6D-DD0F-7C69-3861-7E5F950AB0BE}"/>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1837122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87927" y="1332301"/>
            <a:ext cx="11471564" cy="4975145"/>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a:t>
            </a:r>
            <a:r>
              <a:rPr lang="en-GB" sz="2400" dirty="0">
                <a:solidFill>
                  <a:srgbClr val="0070C0"/>
                </a:solidFill>
              </a:rPr>
              <a:t>Empty string: updated parts in the documentation: </a:t>
            </a:r>
          </a:p>
          <a:p>
            <a:pPr marL="342900" lvl="3" indent="-342900">
              <a:buFont typeface="Wingdings" panose="05000000000000000000" pitchFamily="2" charset="2"/>
              <a:buChar char="§"/>
            </a:pPr>
            <a:r>
              <a:rPr lang="en-GB" sz="2000" dirty="0">
                <a:solidFill>
                  <a:srgbClr val="FF0000"/>
                </a:solidFill>
              </a:rPr>
              <a:t>Behaviour of missing data in the User manual (operators section); the following sentence has been deleted:</a:t>
            </a:r>
          </a:p>
          <a:p>
            <a:pPr lvl="3">
              <a:lnSpc>
                <a:spcPct val="150000"/>
              </a:lnSpc>
            </a:pPr>
            <a:r>
              <a:rPr lang="en-US" sz="1800" b="1" i="0" u="none" strike="noStrike" baseline="0" dirty="0">
                <a:latin typeface="Arial" panose="020B0604020202020204" pitchFamily="34" charset="0"/>
              </a:rPr>
              <a:t>	String operations</a:t>
            </a:r>
            <a:r>
              <a:rPr lang="en-US" sz="1800" b="0" i="0" u="none" strike="noStrike" baseline="0" dirty="0">
                <a:latin typeface="Arial" panose="020B0604020202020204" pitchFamily="34" charset="0"/>
              </a:rPr>
              <a:t>. In operations on Strings, </a:t>
            </a:r>
            <a:r>
              <a:rPr lang="en-US" sz="1800" b="1" i="0" u="none" strike="noStrike" baseline="0" dirty="0">
                <a:latin typeface="Arial" panose="020B0604020202020204" pitchFamily="34" charset="0"/>
              </a:rPr>
              <a:t>null </a:t>
            </a:r>
            <a:r>
              <a:rPr lang="en-US" sz="1800" b="0" i="0" u="none" strike="noStrike" baseline="0" dirty="0">
                <a:latin typeface="Arial" panose="020B0604020202020204" pitchFamily="34" charset="0"/>
              </a:rPr>
              <a:t>is considered an empty String (“”). </a:t>
            </a:r>
            <a:endParaRPr lang="en-GB" sz="2800" dirty="0">
              <a:solidFill>
                <a:srgbClr val="FF0000"/>
              </a:solidFill>
              <a:sym typeface="Wingdings" panose="05000000000000000000" pitchFamily="2" charset="2"/>
            </a:endParaRPr>
          </a:p>
          <a:p>
            <a:pPr marL="285750" indent="-285750">
              <a:lnSpc>
                <a:spcPct val="150000"/>
              </a:lnSpc>
              <a:spcBef>
                <a:spcPts val="1200"/>
              </a:spcBef>
              <a:buFont typeface="Wingdings" panose="05000000000000000000" pitchFamily="2" charset="2"/>
              <a:buChar char="q"/>
            </a:pPr>
            <a:r>
              <a:rPr lang="en-GB" sz="2400" dirty="0">
                <a:solidFill>
                  <a:srgbClr val="0070C0"/>
                </a:solidFill>
              </a:rPr>
              <a:t> The whole documentation has been changed:</a:t>
            </a:r>
          </a:p>
          <a:p>
            <a:pPr marL="342900" lvl="3" indent="-342900">
              <a:lnSpc>
                <a:spcPct val="150000"/>
              </a:lnSpc>
              <a:buFont typeface="Wingdings" panose="05000000000000000000" pitchFamily="2" charset="2"/>
              <a:buChar char="§"/>
            </a:pPr>
            <a:r>
              <a:rPr lang="en-GB" sz="2000" dirty="0">
                <a:solidFill>
                  <a:srgbClr val="FF0000"/>
                </a:solidFill>
              </a:rPr>
              <a:t>NULL </a:t>
            </a:r>
            <a:r>
              <a:rPr lang="en-GB" sz="2000" dirty="0">
                <a:solidFill>
                  <a:srgbClr val="FF0000"/>
                </a:solidFill>
                <a:sym typeface="Wingdings" panose="05000000000000000000" pitchFamily="2" charset="2"/>
              </a:rPr>
              <a:t> null</a:t>
            </a:r>
          </a:p>
          <a:p>
            <a:pPr marL="342900" lvl="3" indent="-342900">
              <a:lnSpc>
                <a:spcPct val="150000"/>
              </a:lnSpc>
              <a:buFont typeface="Wingdings" panose="05000000000000000000" pitchFamily="2" charset="2"/>
              <a:buChar char="§"/>
            </a:pPr>
            <a:r>
              <a:rPr lang="en-GB" sz="2000" dirty="0">
                <a:solidFill>
                  <a:srgbClr val="FF0000"/>
                </a:solidFill>
                <a:sym typeface="Wingdings" panose="05000000000000000000" pitchFamily="2" charset="2"/>
              </a:rPr>
              <a:t>TRUE  true</a:t>
            </a:r>
          </a:p>
          <a:p>
            <a:pPr marL="342900" lvl="3" indent="-342900">
              <a:lnSpc>
                <a:spcPct val="150000"/>
              </a:lnSpc>
              <a:buFont typeface="Wingdings" panose="05000000000000000000" pitchFamily="2" charset="2"/>
              <a:buChar char="§"/>
            </a:pPr>
            <a:r>
              <a:rPr lang="en-GB" sz="2000" dirty="0">
                <a:solidFill>
                  <a:srgbClr val="FF0000"/>
                </a:solidFill>
                <a:sym typeface="Wingdings" panose="05000000000000000000" pitchFamily="2" charset="2"/>
              </a:rPr>
              <a:t>FALSE  false</a:t>
            </a:r>
          </a:p>
          <a:p>
            <a:pPr marL="285750" indent="-285750">
              <a:lnSpc>
                <a:spcPct val="150000"/>
              </a:lnSpc>
              <a:spcBef>
                <a:spcPts val="1200"/>
              </a:spcBef>
              <a:buFont typeface="Wingdings" panose="05000000000000000000" pitchFamily="2" charset="2"/>
              <a:buChar char="q"/>
            </a:pPr>
            <a:r>
              <a:rPr lang="en-GB" sz="2400" dirty="0">
                <a:solidFill>
                  <a:srgbClr val="0070C0"/>
                </a:solidFill>
              </a:rPr>
              <a:t> Closed issues:</a:t>
            </a:r>
          </a:p>
          <a:p>
            <a:pPr marL="342900" indent="-342900">
              <a:lnSpc>
                <a:spcPct val="150000"/>
              </a:lnSpc>
              <a:buFont typeface="Wingdings" panose="05000000000000000000" pitchFamily="2" charset="2"/>
              <a:buChar char="§"/>
            </a:pPr>
            <a:r>
              <a:rPr lang="en-GB" sz="2000" dirty="0">
                <a:solidFill>
                  <a:srgbClr val="FF0000"/>
                </a:solidFill>
              </a:rPr>
              <a:t>#534: </a:t>
            </a:r>
            <a:r>
              <a:rPr lang="it-IT" sz="2000" dirty="0" err="1">
                <a:solidFill>
                  <a:srgbClr val="FF0000"/>
                </a:solidFill>
              </a:rPr>
              <a:t>Behaviour</a:t>
            </a:r>
            <a:r>
              <a:rPr lang="it-IT" sz="2000" dirty="0">
                <a:solidFill>
                  <a:srgbClr val="FF0000"/>
                </a:solidFill>
              </a:rPr>
              <a:t> of </a:t>
            </a:r>
            <a:r>
              <a:rPr lang="it-IT" sz="2000" dirty="0" err="1">
                <a:solidFill>
                  <a:srgbClr val="FF0000"/>
                </a:solidFill>
              </a:rPr>
              <a:t>empty</a:t>
            </a:r>
            <a:r>
              <a:rPr lang="it-IT" sz="2000" dirty="0">
                <a:solidFill>
                  <a:srgbClr val="FF0000"/>
                </a:solidFill>
              </a:rPr>
              <a:t> </a:t>
            </a:r>
            <a:r>
              <a:rPr lang="it-IT" sz="2000" dirty="0" err="1">
                <a:solidFill>
                  <a:srgbClr val="FF0000"/>
                </a:solidFill>
              </a:rPr>
              <a:t>strings</a:t>
            </a:r>
            <a:endParaRPr lang="en-GB" sz="2400" dirty="0">
              <a:solidFill>
                <a:srgbClr val="FF0000"/>
              </a:solidFill>
            </a:endParaRPr>
          </a:p>
        </p:txBody>
      </p:sp>
      <p:grpSp>
        <p:nvGrpSpPr>
          <p:cNvPr id="5" name="Gruppo 4"/>
          <p:cNvGrpSpPr/>
          <p:nvPr/>
        </p:nvGrpSpPr>
        <p:grpSpPr>
          <a:xfrm>
            <a:off x="1448914" y="301217"/>
            <a:ext cx="8567153"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Empty string and NULL – TRUE - FALSE</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5</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471908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87927" y="1332301"/>
            <a:ext cx="11471564" cy="3200876"/>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POSIX</a:t>
            </a:r>
          </a:p>
          <a:p>
            <a:pPr marL="342900" lvl="3" indent="-342900">
              <a:buFont typeface="Wingdings" panose="05000000000000000000" pitchFamily="2" charset="2"/>
              <a:buChar char="§"/>
            </a:pPr>
            <a:r>
              <a:rPr lang="en-GB" sz="2800" dirty="0">
                <a:solidFill>
                  <a:srgbClr val="FF0000"/>
                </a:solidFill>
              </a:rPr>
              <a:t>A note has been inserted in the </a:t>
            </a:r>
            <a:r>
              <a:rPr lang="en-GB" sz="2800" dirty="0" err="1">
                <a:solidFill>
                  <a:srgbClr val="FF0000"/>
                </a:solidFill>
              </a:rPr>
              <a:t>match_character</a:t>
            </a:r>
            <a:r>
              <a:rPr lang="en-GB" sz="2800" dirty="0">
                <a:solidFill>
                  <a:srgbClr val="FF0000"/>
                </a:solidFill>
              </a:rPr>
              <a:t> operator description: </a:t>
            </a:r>
            <a:r>
              <a:rPr lang="en-US" sz="2800" dirty="0">
                <a:solidFill>
                  <a:srgbClr val="FF0000"/>
                </a:solidFill>
              </a:rPr>
              <a:t>Please note that only POSIX Extended Regular Expressions (not ERE classes) are currently supported by VTL</a:t>
            </a:r>
          </a:p>
          <a:p>
            <a:pPr marL="285750" indent="-285750">
              <a:lnSpc>
                <a:spcPct val="150000"/>
              </a:lnSpc>
              <a:spcBef>
                <a:spcPts val="1200"/>
              </a:spcBef>
              <a:buFont typeface="Wingdings" panose="05000000000000000000" pitchFamily="2" charset="2"/>
              <a:buChar char="q"/>
            </a:pPr>
            <a:r>
              <a:rPr lang="en-GB" sz="2800" dirty="0">
                <a:solidFill>
                  <a:srgbClr val="0070C0"/>
                </a:solidFill>
              </a:rPr>
              <a:t> “group all” option for group by clause </a:t>
            </a:r>
          </a:p>
          <a:p>
            <a:pPr marL="342900" lvl="3" indent="-342900">
              <a:buFont typeface="Wingdings" panose="05000000000000000000" pitchFamily="2" charset="2"/>
              <a:buChar char="§"/>
            </a:pPr>
            <a:r>
              <a:rPr lang="en-GB" sz="2400" dirty="0">
                <a:solidFill>
                  <a:srgbClr val="FF0000"/>
                </a:solidFill>
              </a:rPr>
              <a:t>A note has been inserted in the group by clause to deprecate it</a:t>
            </a:r>
          </a:p>
        </p:txBody>
      </p:sp>
      <p:grpSp>
        <p:nvGrpSpPr>
          <p:cNvPr id="5" name="Gruppo 4"/>
          <p:cNvGrpSpPr/>
          <p:nvPr/>
        </p:nvGrpSpPr>
        <p:grpSpPr>
          <a:xfrm>
            <a:off x="1448914" y="301217"/>
            <a:ext cx="8567153"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Minor changes in the documentation</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6</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2195324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87927" y="1332301"/>
            <a:ext cx="11471564" cy="3632854"/>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Analytic invocation documentation has been updated</a:t>
            </a:r>
          </a:p>
          <a:p>
            <a:pPr marL="285750" indent="-285750">
              <a:lnSpc>
                <a:spcPct val="150000"/>
              </a:lnSpc>
              <a:spcBef>
                <a:spcPts val="1200"/>
              </a:spcBef>
              <a:buFont typeface="Wingdings" panose="05000000000000000000" pitchFamily="2" charset="2"/>
              <a:buChar char="q"/>
            </a:pPr>
            <a:r>
              <a:rPr lang="en-GB" sz="2800" dirty="0">
                <a:solidFill>
                  <a:srgbClr val="0070C0"/>
                </a:solidFill>
              </a:rPr>
              <a:t> Waiting for grammar changes (#592)</a:t>
            </a:r>
          </a:p>
          <a:p>
            <a:pPr marL="285750" indent="-285750">
              <a:lnSpc>
                <a:spcPct val="150000"/>
              </a:lnSpc>
              <a:spcBef>
                <a:spcPts val="1200"/>
              </a:spcBef>
              <a:buFont typeface="Wingdings" panose="05000000000000000000" pitchFamily="2" charset="2"/>
              <a:buChar char="q"/>
            </a:pPr>
            <a:r>
              <a:rPr lang="en-GB" sz="2800" dirty="0">
                <a:solidFill>
                  <a:srgbClr val="0070C0"/>
                </a:solidFill>
              </a:rPr>
              <a:t> Closed issues:</a:t>
            </a:r>
          </a:p>
          <a:p>
            <a:pPr marL="342900" indent="-342900">
              <a:lnSpc>
                <a:spcPct val="150000"/>
              </a:lnSpc>
              <a:buFont typeface="Wingdings" panose="05000000000000000000" pitchFamily="2" charset="2"/>
              <a:buChar char="§"/>
            </a:pPr>
            <a:r>
              <a:rPr lang="en-GB" sz="2800" dirty="0">
                <a:solidFill>
                  <a:srgbClr val="FF0000"/>
                </a:solidFill>
              </a:rPr>
              <a:t>#456: </a:t>
            </a:r>
            <a:r>
              <a:rPr lang="en-US" sz="2800" dirty="0">
                <a:solidFill>
                  <a:srgbClr val="FF0000"/>
                </a:solidFill>
              </a:rPr>
              <a:t>The grouping clause "group all" allows only one expression</a:t>
            </a:r>
          </a:p>
          <a:p>
            <a:pPr marL="342900" indent="-342900">
              <a:lnSpc>
                <a:spcPct val="150000"/>
              </a:lnSpc>
              <a:buFont typeface="Wingdings" panose="05000000000000000000" pitchFamily="2" charset="2"/>
              <a:buChar char="§"/>
            </a:pPr>
            <a:endParaRPr lang="en-GB" sz="3200" dirty="0">
              <a:solidFill>
                <a:srgbClr val="FF0000"/>
              </a:solidFill>
            </a:endParaRPr>
          </a:p>
        </p:txBody>
      </p:sp>
      <p:grpSp>
        <p:nvGrpSpPr>
          <p:cNvPr id="5" name="Gruppo 4"/>
          <p:cNvGrpSpPr/>
          <p:nvPr/>
        </p:nvGrpSpPr>
        <p:grpSpPr>
          <a:xfrm>
            <a:off x="1465770" y="366965"/>
            <a:ext cx="5375219"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Partition except clause</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7</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401683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87927" y="1332301"/>
            <a:ext cx="11471564" cy="2905604"/>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Operator’s syntax has to be defined</a:t>
            </a:r>
          </a:p>
          <a:p>
            <a:pPr marL="285750" indent="-285750">
              <a:lnSpc>
                <a:spcPct val="150000"/>
              </a:lnSpc>
              <a:spcBef>
                <a:spcPts val="1200"/>
              </a:spcBef>
              <a:buFont typeface="Wingdings" panose="05000000000000000000" pitchFamily="2" charset="2"/>
              <a:buChar char="q"/>
            </a:pPr>
            <a:r>
              <a:rPr lang="en-GB" sz="2800" dirty="0">
                <a:solidFill>
                  <a:srgbClr val="0070C0"/>
                </a:solidFill>
              </a:rPr>
              <a:t> Waiting for grammar and implementation changes (#564)</a:t>
            </a:r>
          </a:p>
          <a:p>
            <a:pPr marL="285750" indent="-285750">
              <a:lnSpc>
                <a:spcPct val="150000"/>
              </a:lnSpc>
              <a:spcBef>
                <a:spcPts val="1200"/>
              </a:spcBef>
              <a:buFont typeface="Wingdings" panose="05000000000000000000" pitchFamily="2" charset="2"/>
              <a:buChar char="q"/>
            </a:pPr>
            <a:r>
              <a:rPr lang="en-GB" sz="2800" dirty="0">
                <a:solidFill>
                  <a:srgbClr val="0070C0"/>
                </a:solidFill>
              </a:rPr>
              <a:t> Issues to be closed:</a:t>
            </a:r>
          </a:p>
          <a:p>
            <a:pPr marL="342900" indent="-342900">
              <a:lnSpc>
                <a:spcPct val="150000"/>
              </a:lnSpc>
              <a:buFont typeface="Wingdings" panose="05000000000000000000" pitchFamily="2" charset="2"/>
              <a:buChar char="§"/>
            </a:pPr>
            <a:r>
              <a:rPr lang="en-GB" sz="2800" dirty="0">
                <a:solidFill>
                  <a:srgbClr val="FF0000"/>
                </a:solidFill>
              </a:rPr>
              <a:t>#516: Add distance operator</a:t>
            </a:r>
          </a:p>
        </p:txBody>
      </p:sp>
      <p:grpSp>
        <p:nvGrpSpPr>
          <p:cNvPr id="5" name="Gruppo 4"/>
          <p:cNvGrpSpPr/>
          <p:nvPr/>
        </p:nvGrpSpPr>
        <p:grpSpPr>
          <a:xfrm>
            <a:off x="1431981" y="343550"/>
            <a:ext cx="7093953"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Add </a:t>
              </a:r>
              <a:r>
                <a:rPr lang="en-US" sz="4000" kern="1200" dirty="0" err="1"/>
                <a:t>string_distance</a:t>
              </a:r>
              <a:r>
                <a:rPr lang="en-US" sz="4000" kern="1200" dirty="0"/>
                <a:t> operator</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8</a:t>
            </a:fld>
            <a:endParaRPr lang="it-IT" dirty="0">
              <a:solidFill>
                <a:srgbClr val="0070C0"/>
              </a:solidFill>
            </a:endParaRPr>
          </a:p>
        </p:txBody>
      </p:sp>
      <p:sp>
        <p:nvSpPr>
          <p:cNvPr id="3" name="Rettangolo 2">
            <a:extLst>
              <a:ext uri="{FF2B5EF4-FFF2-40B4-BE49-F238E27FC236}">
                <a16:creationId xmlns:a16="http://schemas.microsoft.com/office/drawing/2014/main" id="{38DCDA46-28CD-38BB-1829-ED9CB0260A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217445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60218" y="1222235"/>
            <a:ext cx="11471564" cy="892552"/>
          </a:xfrm>
          <a:prstGeom prst="rect">
            <a:avLst/>
          </a:prstGeom>
        </p:spPr>
        <p:txBody>
          <a:bodyPr wrap="square">
            <a:spAutoFit/>
          </a:bodyPr>
          <a:lstStyle/>
          <a:p>
            <a:pPr marL="285750" indent="-285750">
              <a:spcBef>
                <a:spcPts val="1200"/>
              </a:spcBef>
              <a:buFont typeface="Wingdings" panose="05000000000000000000" pitchFamily="2" charset="2"/>
              <a:buChar char="q"/>
            </a:pPr>
            <a:r>
              <a:rPr lang="en-GB" sz="2800" dirty="0">
                <a:solidFill>
                  <a:srgbClr val="0070C0"/>
                </a:solidFill>
              </a:rPr>
              <a:t> Description of a use case (issue #384): </a:t>
            </a:r>
            <a:r>
              <a:rPr lang="en-GB" sz="2400" dirty="0">
                <a:solidFill>
                  <a:schemeClr val="tx1"/>
                </a:solidFill>
                <a:sym typeface="Wingdings" panose="05000000000000000000" pitchFamily="2" charset="2"/>
              </a:rPr>
              <a:t>“Use the result of the count() of a dataset as a scalar to filter some other dataset”</a:t>
            </a:r>
          </a:p>
        </p:txBody>
      </p:sp>
      <p:grpSp>
        <p:nvGrpSpPr>
          <p:cNvPr id="5" name="Gruppo 4"/>
          <p:cNvGrpSpPr/>
          <p:nvPr/>
        </p:nvGrpSpPr>
        <p:grpSpPr>
          <a:xfrm>
            <a:off x="1448915" y="301217"/>
            <a:ext cx="6035618"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Get a scalar from a dataset</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3" name="CasellaDiTesto 2">
            <a:extLst>
              <a:ext uri="{FF2B5EF4-FFF2-40B4-BE49-F238E27FC236}">
                <a16:creationId xmlns:a16="http://schemas.microsoft.com/office/drawing/2014/main" id="{67ED4EB2-B702-8EC3-1830-91A80F86C216}"/>
              </a:ext>
            </a:extLst>
          </p:cNvPr>
          <p:cNvSpPr txBox="1"/>
          <p:nvPr/>
        </p:nvSpPr>
        <p:spPr>
          <a:xfrm>
            <a:off x="1109133" y="2162082"/>
            <a:ext cx="9431867" cy="516467"/>
          </a:xfrm>
          <a:prstGeom prst="rect">
            <a:avLst/>
          </a:prstGeom>
          <a:noFill/>
          <a:ln>
            <a:noFill/>
          </a:ln>
        </p:spPr>
        <p:txBody>
          <a:bodyPr spcFirstLastPara="1" wrap="square" lIns="91425" tIns="45700" rIns="91425" bIns="45700" rtlCol="0" anchor="t" anchorCtr="0">
            <a:noAutofit/>
          </a:bodyPr>
          <a:lstStyle/>
          <a:p>
            <a:pPr algn="just"/>
            <a:r>
              <a:rPr lang="it-IT" sz="1600" i="1" dirty="0">
                <a:solidFill>
                  <a:schemeClr val="tx1">
                    <a:lumMod val="65000"/>
                    <a:lumOff val="35000"/>
                  </a:schemeClr>
                </a:solidFill>
              </a:rPr>
              <a:t>The </a:t>
            </a:r>
            <a:r>
              <a:rPr lang="it-IT" sz="1600" i="1" dirty="0" err="1">
                <a:solidFill>
                  <a:schemeClr val="tx1">
                    <a:lumMod val="65000"/>
                    <a:lumOff val="35000"/>
                  </a:schemeClr>
                </a:solidFill>
              </a:rPr>
              <a:t>result</a:t>
            </a:r>
            <a:r>
              <a:rPr lang="it-IT" sz="1600" i="1" dirty="0">
                <a:solidFill>
                  <a:schemeClr val="tx1">
                    <a:lumMod val="65000"/>
                    <a:lumOff val="35000"/>
                  </a:schemeClr>
                </a:solidFill>
              </a:rPr>
              <a:t> of a </a:t>
            </a:r>
            <a:r>
              <a:rPr lang="it-IT" sz="1600" i="1" dirty="0" err="1">
                <a:solidFill>
                  <a:schemeClr val="tx1">
                    <a:lumMod val="65000"/>
                    <a:lumOff val="35000"/>
                  </a:schemeClr>
                </a:solidFill>
              </a:rPr>
              <a:t>count</a:t>
            </a:r>
            <a:r>
              <a:rPr lang="it-IT" sz="1600" i="1" dirty="0">
                <a:solidFill>
                  <a:schemeClr val="tx1">
                    <a:lumMod val="65000"/>
                    <a:lumOff val="35000"/>
                  </a:schemeClr>
                </a:solidFill>
              </a:rPr>
              <a:t>() </a:t>
            </a:r>
            <a:r>
              <a:rPr lang="it-IT" sz="1600" i="1" dirty="0" err="1">
                <a:solidFill>
                  <a:schemeClr val="tx1">
                    <a:lumMod val="65000"/>
                    <a:lumOff val="35000"/>
                  </a:schemeClr>
                </a:solidFill>
              </a:rPr>
              <a:t>is</a:t>
            </a:r>
            <a:r>
              <a:rPr lang="it-IT" sz="1600" i="1" dirty="0">
                <a:solidFill>
                  <a:schemeClr val="tx1">
                    <a:lumMod val="65000"/>
                    <a:lumOff val="35000"/>
                  </a:schemeClr>
                </a:solidFill>
              </a:rPr>
              <a:t> a dataset with 1 </a:t>
            </a:r>
            <a:r>
              <a:rPr lang="it-IT" sz="1600" i="1" dirty="0" err="1">
                <a:solidFill>
                  <a:schemeClr val="tx1">
                    <a:lumMod val="65000"/>
                    <a:lumOff val="35000"/>
                  </a:schemeClr>
                </a:solidFill>
              </a:rPr>
              <a:t>row</a:t>
            </a:r>
            <a:r>
              <a:rPr lang="it-IT" sz="1600" i="1" dirty="0">
                <a:solidFill>
                  <a:schemeClr val="tx1">
                    <a:lumMod val="65000"/>
                    <a:lumOff val="35000"/>
                  </a:schemeClr>
                </a:solidFill>
              </a:rPr>
              <a:t>, no </a:t>
            </a:r>
            <a:r>
              <a:rPr lang="it-IT" sz="1600" i="1" dirty="0" err="1">
                <a:solidFill>
                  <a:schemeClr val="tx1">
                    <a:lumMod val="65000"/>
                    <a:lumOff val="35000"/>
                  </a:schemeClr>
                </a:solidFill>
              </a:rPr>
              <a:t>identifiers</a:t>
            </a:r>
            <a:r>
              <a:rPr lang="it-IT" sz="1600" i="1" dirty="0">
                <a:solidFill>
                  <a:schemeClr val="tx1">
                    <a:lumMod val="65000"/>
                    <a:lumOff val="35000"/>
                  </a:schemeClr>
                </a:solidFill>
              </a:rPr>
              <a:t> and 1 </a:t>
            </a:r>
            <a:r>
              <a:rPr lang="it-IT" sz="1600" i="1" dirty="0" err="1">
                <a:solidFill>
                  <a:schemeClr val="tx1">
                    <a:lumMod val="65000"/>
                    <a:lumOff val="35000"/>
                  </a:schemeClr>
                </a:solidFill>
              </a:rPr>
              <a:t>measure</a:t>
            </a:r>
            <a:r>
              <a:rPr lang="it-IT" sz="1600" i="1" dirty="0">
                <a:solidFill>
                  <a:schemeClr val="tx1">
                    <a:lumMod val="65000"/>
                    <a:lumOff val="35000"/>
                  </a:schemeClr>
                </a:solidFill>
              </a:rPr>
              <a:t>, by default </a:t>
            </a:r>
            <a:r>
              <a:rPr lang="it-IT" sz="1600" i="1" dirty="0" err="1">
                <a:solidFill>
                  <a:schemeClr val="tx1">
                    <a:lumMod val="65000"/>
                    <a:lumOff val="35000"/>
                  </a:schemeClr>
                </a:solidFill>
              </a:rPr>
              <a:t>named</a:t>
            </a:r>
            <a:r>
              <a:rPr lang="it-IT" sz="1600" i="1" dirty="0">
                <a:solidFill>
                  <a:schemeClr val="tx1">
                    <a:lumMod val="65000"/>
                    <a:lumOff val="35000"/>
                  </a:schemeClr>
                </a:solidFill>
              </a:rPr>
              <a:t> </a:t>
            </a:r>
            <a:r>
              <a:rPr lang="it-IT" sz="1600" i="1" dirty="0" err="1">
                <a:solidFill>
                  <a:schemeClr val="tx1">
                    <a:lumMod val="65000"/>
                    <a:lumOff val="35000"/>
                  </a:schemeClr>
                </a:solidFill>
              </a:rPr>
              <a:t>int_var</a:t>
            </a:r>
            <a:r>
              <a:rPr lang="it-IT" sz="1600" i="1" dirty="0">
                <a:solidFill>
                  <a:schemeClr val="tx1">
                    <a:lumMod val="65000"/>
                    <a:lumOff val="35000"/>
                  </a:schemeClr>
                </a:solidFill>
              </a:rPr>
              <a:t>. So </a:t>
            </a:r>
            <a:r>
              <a:rPr lang="it-IT" sz="1600" i="1" dirty="0" err="1">
                <a:solidFill>
                  <a:schemeClr val="tx1">
                    <a:lumMod val="65000"/>
                    <a:lumOff val="35000"/>
                  </a:schemeClr>
                </a:solidFill>
              </a:rPr>
              <a:t>it</a:t>
            </a:r>
            <a:r>
              <a:rPr lang="it-IT" sz="1600" i="1" dirty="0">
                <a:solidFill>
                  <a:schemeClr val="tx1">
                    <a:lumMod val="65000"/>
                    <a:lumOff val="35000"/>
                  </a:schemeClr>
                </a:solidFill>
              </a:rPr>
              <a:t> </a:t>
            </a:r>
            <a:r>
              <a:rPr lang="it-IT" sz="1600" i="1" dirty="0" err="1">
                <a:solidFill>
                  <a:schemeClr val="tx1">
                    <a:lumMod val="65000"/>
                    <a:lumOff val="35000"/>
                  </a:schemeClr>
                </a:solidFill>
              </a:rPr>
              <a:t>is</a:t>
            </a:r>
            <a:r>
              <a:rPr lang="it-IT" sz="1600" i="1" dirty="0">
                <a:solidFill>
                  <a:schemeClr val="tx1">
                    <a:lumMod val="65000"/>
                    <a:lumOff val="35000"/>
                  </a:schemeClr>
                </a:solidFill>
              </a:rPr>
              <a:t> </a:t>
            </a:r>
            <a:r>
              <a:rPr lang="it-IT" sz="1600" i="1" dirty="0" err="1">
                <a:solidFill>
                  <a:schemeClr val="tx1">
                    <a:lumMod val="65000"/>
                    <a:lumOff val="35000"/>
                  </a:schemeClr>
                </a:solidFill>
              </a:rPr>
              <a:t>possible</a:t>
            </a:r>
            <a:r>
              <a:rPr lang="it-IT" sz="1600" i="1" dirty="0">
                <a:solidFill>
                  <a:schemeClr val="tx1">
                    <a:lumMod val="65000"/>
                    <a:lumOff val="35000"/>
                  </a:schemeClr>
                </a:solidFill>
              </a:rPr>
              <a:t> to </a:t>
            </a:r>
            <a:r>
              <a:rPr lang="it-IT" sz="1600" i="1" dirty="0" err="1">
                <a:solidFill>
                  <a:schemeClr val="tx1">
                    <a:lumMod val="65000"/>
                    <a:lumOff val="35000"/>
                  </a:schemeClr>
                </a:solidFill>
              </a:rPr>
              <a:t>get</a:t>
            </a:r>
            <a:r>
              <a:rPr lang="it-IT" sz="1600" i="1" dirty="0">
                <a:solidFill>
                  <a:schemeClr val="tx1">
                    <a:lumMod val="65000"/>
                    <a:lumOff val="35000"/>
                  </a:schemeClr>
                </a:solidFill>
              </a:rPr>
              <a:t> the </a:t>
            </a:r>
            <a:r>
              <a:rPr lang="it-IT" sz="1600" i="1" dirty="0" err="1">
                <a:solidFill>
                  <a:schemeClr val="tx1">
                    <a:lumMod val="65000"/>
                    <a:lumOff val="35000"/>
                  </a:schemeClr>
                </a:solidFill>
              </a:rPr>
              <a:t>desidered</a:t>
            </a:r>
            <a:r>
              <a:rPr lang="it-IT" sz="1600" i="1" dirty="0">
                <a:solidFill>
                  <a:schemeClr val="tx1">
                    <a:lumMod val="65000"/>
                    <a:lumOff val="35000"/>
                  </a:schemeClr>
                </a:solidFill>
              </a:rPr>
              <a:t> </a:t>
            </a:r>
            <a:r>
              <a:rPr lang="it-IT" sz="1600" i="1" dirty="0" err="1">
                <a:solidFill>
                  <a:schemeClr val="tx1">
                    <a:lumMod val="65000"/>
                    <a:lumOff val="35000"/>
                  </a:schemeClr>
                </a:solidFill>
              </a:rPr>
              <a:t>outcome</a:t>
            </a:r>
            <a:r>
              <a:rPr lang="it-IT" sz="1600" i="1" dirty="0">
                <a:solidFill>
                  <a:schemeClr val="tx1">
                    <a:lumMod val="65000"/>
                    <a:lumOff val="35000"/>
                  </a:schemeClr>
                </a:solidFill>
              </a:rPr>
              <a:t> </a:t>
            </a:r>
            <a:r>
              <a:rPr lang="it-IT" sz="1600" i="1" dirty="0" err="1">
                <a:solidFill>
                  <a:schemeClr val="tx1">
                    <a:lumMod val="65000"/>
                    <a:lumOff val="35000"/>
                  </a:schemeClr>
                </a:solidFill>
              </a:rPr>
              <a:t>applying</a:t>
            </a:r>
            <a:r>
              <a:rPr lang="it-IT" sz="1600" i="1" dirty="0">
                <a:solidFill>
                  <a:schemeClr val="tx1">
                    <a:lumMod val="65000"/>
                    <a:lumOff val="35000"/>
                  </a:schemeClr>
                </a:solidFill>
              </a:rPr>
              <a:t> a join, </a:t>
            </a:r>
            <a:r>
              <a:rPr lang="it-IT" sz="1600" i="1" dirty="0" err="1">
                <a:solidFill>
                  <a:schemeClr val="tx1">
                    <a:lumMod val="65000"/>
                    <a:lumOff val="35000"/>
                  </a:schemeClr>
                </a:solidFill>
              </a:rPr>
              <a:t>but</a:t>
            </a:r>
            <a:r>
              <a:rPr lang="it-IT" sz="1600" i="1" dirty="0">
                <a:solidFill>
                  <a:schemeClr val="tx1">
                    <a:lumMod val="65000"/>
                    <a:lumOff val="35000"/>
                  </a:schemeClr>
                </a:solidFill>
              </a:rPr>
              <a:t> </a:t>
            </a:r>
            <a:r>
              <a:rPr lang="it-IT" sz="1600" i="1" dirty="0" err="1">
                <a:solidFill>
                  <a:schemeClr val="tx1">
                    <a:lumMod val="65000"/>
                    <a:lumOff val="35000"/>
                  </a:schemeClr>
                </a:solidFill>
              </a:rPr>
              <a:t>it</a:t>
            </a:r>
            <a:r>
              <a:rPr lang="it-IT" sz="1600" i="1" dirty="0">
                <a:solidFill>
                  <a:schemeClr val="tx1">
                    <a:lumMod val="65000"/>
                    <a:lumOff val="35000"/>
                  </a:schemeClr>
                </a:solidFill>
              </a:rPr>
              <a:t> </a:t>
            </a:r>
            <a:r>
              <a:rPr lang="it-IT" sz="1600" i="1" dirty="0" err="1">
                <a:solidFill>
                  <a:schemeClr val="tx1">
                    <a:lumMod val="65000"/>
                    <a:lumOff val="35000"/>
                  </a:schemeClr>
                </a:solidFill>
              </a:rPr>
              <a:t>is</a:t>
            </a:r>
            <a:r>
              <a:rPr lang="it-IT" sz="1600" i="1" dirty="0">
                <a:solidFill>
                  <a:schemeClr val="tx1">
                    <a:lumMod val="65000"/>
                    <a:lumOff val="35000"/>
                  </a:schemeClr>
                </a:solidFill>
              </a:rPr>
              <a:t> </a:t>
            </a:r>
            <a:r>
              <a:rPr lang="it-IT" sz="1600" i="1" dirty="0" err="1">
                <a:solidFill>
                  <a:schemeClr val="tx1">
                    <a:lumMod val="65000"/>
                    <a:lumOff val="35000"/>
                  </a:schemeClr>
                </a:solidFill>
              </a:rPr>
              <a:t>considered</a:t>
            </a:r>
            <a:r>
              <a:rPr lang="it-IT" sz="1600" i="1" dirty="0">
                <a:solidFill>
                  <a:schemeClr val="tx1">
                    <a:lumMod val="65000"/>
                    <a:lumOff val="35000"/>
                  </a:schemeClr>
                </a:solidFill>
              </a:rPr>
              <a:t> to be </a:t>
            </a:r>
            <a:r>
              <a:rPr lang="it-IT" sz="1600" i="1" dirty="0" err="1">
                <a:solidFill>
                  <a:schemeClr val="tx1">
                    <a:lumMod val="65000"/>
                    <a:lumOff val="35000"/>
                  </a:schemeClr>
                </a:solidFill>
              </a:rPr>
              <a:t>too</a:t>
            </a:r>
            <a:r>
              <a:rPr lang="it-IT" sz="1600" i="1" dirty="0">
                <a:solidFill>
                  <a:schemeClr val="tx1">
                    <a:lumMod val="65000"/>
                    <a:lumOff val="35000"/>
                  </a:schemeClr>
                </a:solidFill>
              </a:rPr>
              <a:t> </a:t>
            </a:r>
            <a:r>
              <a:rPr lang="it-IT" sz="1600" i="1" dirty="0" err="1">
                <a:solidFill>
                  <a:schemeClr val="tx1">
                    <a:lumMod val="65000"/>
                    <a:lumOff val="35000"/>
                  </a:schemeClr>
                </a:solidFill>
              </a:rPr>
              <a:t>complex</a:t>
            </a:r>
            <a:endParaRPr lang="it-IT" sz="1600" i="1" dirty="0">
              <a:solidFill>
                <a:schemeClr val="tx1">
                  <a:lumMod val="65000"/>
                  <a:lumOff val="35000"/>
                </a:schemeClr>
              </a:solidFill>
            </a:endParaRPr>
          </a:p>
        </p:txBody>
      </p:sp>
      <p:sp>
        <p:nvSpPr>
          <p:cNvPr id="8" name="Rettangolo 7">
            <a:extLst>
              <a:ext uri="{FF2B5EF4-FFF2-40B4-BE49-F238E27FC236}">
                <a16:creationId xmlns:a16="http://schemas.microsoft.com/office/drawing/2014/main" id="{72C4492C-556D-1AE9-EEAE-877F3141667E}"/>
              </a:ext>
            </a:extLst>
          </p:cNvPr>
          <p:cNvSpPr/>
          <p:nvPr/>
        </p:nvSpPr>
        <p:spPr>
          <a:xfrm>
            <a:off x="360218" y="2730659"/>
            <a:ext cx="11471564" cy="1224181"/>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Proposals:</a:t>
            </a:r>
          </a:p>
          <a:p>
            <a:pPr>
              <a:lnSpc>
                <a:spcPct val="150000"/>
              </a:lnSpc>
            </a:pPr>
            <a:endParaRPr lang="en-GB" sz="2400" dirty="0">
              <a:solidFill>
                <a:srgbClr val="FF0000"/>
              </a:solidFill>
              <a:sym typeface="Wingdings" panose="05000000000000000000" pitchFamily="2" charset="2"/>
            </a:endParaRPr>
          </a:p>
        </p:txBody>
      </p:sp>
      <p:sp>
        <p:nvSpPr>
          <p:cNvPr id="10" name="CasellaDiTesto 9">
            <a:extLst>
              <a:ext uri="{FF2B5EF4-FFF2-40B4-BE49-F238E27FC236}">
                <a16:creationId xmlns:a16="http://schemas.microsoft.com/office/drawing/2014/main" id="{D1240A22-0847-311F-6BBE-F61271070227}"/>
              </a:ext>
            </a:extLst>
          </p:cNvPr>
          <p:cNvSpPr txBox="1"/>
          <p:nvPr/>
        </p:nvSpPr>
        <p:spPr>
          <a:xfrm>
            <a:off x="1109133" y="3406895"/>
            <a:ext cx="10041467" cy="1938992"/>
          </a:xfrm>
          <a:prstGeom prst="rect">
            <a:avLst/>
          </a:prstGeom>
          <a:noFill/>
          <a:ln>
            <a:noFill/>
          </a:ln>
        </p:spPr>
        <p:txBody>
          <a:bodyPr wrap="square">
            <a:spAutoFit/>
          </a:bodyPr>
          <a:lstStyle/>
          <a:p>
            <a:pPr marL="342900" indent="-342900">
              <a:buFont typeface="Wingdings" panose="05000000000000000000" pitchFamily="2" charset="2"/>
              <a:buChar char="§"/>
            </a:pPr>
            <a:r>
              <a:rPr lang="en-GB" sz="2000" dirty="0">
                <a:solidFill>
                  <a:srgbClr val="FF0000"/>
                </a:solidFill>
              </a:rPr>
              <a:t>Define a new operator, to be used only for dataset with 1 row and 1 measure, to extract a scalar</a:t>
            </a:r>
          </a:p>
          <a:p>
            <a:pPr marL="342900" indent="-342900">
              <a:buFont typeface="Wingdings" panose="05000000000000000000" pitchFamily="2" charset="2"/>
              <a:buChar char="§"/>
            </a:pPr>
            <a:r>
              <a:rPr lang="en-GB" sz="2000" i="1" dirty="0">
                <a:solidFill>
                  <a:srgbClr val="00B050"/>
                </a:solidFill>
              </a:rPr>
              <a:t>Use the membership operator (#): since a Data Set having no identifiers can contain just one Data Point and a Data Set with no identifiers, measures and attributes can be managed as a scalar value (see User Manual, explanation of the Data model diagram) a new syntax to implement this use case could be defined</a:t>
            </a:r>
          </a:p>
        </p:txBody>
      </p:sp>
      <p:sp>
        <p:nvSpPr>
          <p:cNvPr id="11" name="CasellaDiTesto 10">
            <a:extLst>
              <a:ext uri="{FF2B5EF4-FFF2-40B4-BE49-F238E27FC236}">
                <a16:creationId xmlns:a16="http://schemas.microsoft.com/office/drawing/2014/main" id="{20DDB6DD-FBF0-D88D-62D2-BAE6A4BBAE46}"/>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9</a:t>
            </a:fld>
            <a:endParaRPr lang="it-IT" dirty="0">
              <a:solidFill>
                <a:srgbClr val="0070C0"/>
              </a:solidFill>
            </a:endParaRPr>
          </a:p>
        </p:txBody>
      </p:sp>
      <p:sp>
        <p:nvSpPr>
          <p:cNvPr id="9" name="Fumetto: ovale 8">
            <a:extLst>
              <a:ext uri="{FF2B5EF4-FFF2-40B4-BE49-F238E27FC236}">
                <a16:creationId xmlns:a16="http://schemas.microsoft.com/office/drawing/2014/main" id="{FEE8B318-3CB3-0103-2967-9FB58727041C}"/>
              </a:ext>
            </a:extLst>
          </p:cNvPr>
          <p:cNvSpPr/>
          <p:nvPr/>
        </p:nvSpPr>
        <p:spPr>
          <a:xfrm>
            <a:off x="575734" y="5397299"/>
            <a:ext cx="2675466" cy="826313"/>
          </a:xfrm>
          <a:prstGeom prst="wedgeEllipseCallout">
            <a:avLst>
              <a:gd name="adj1" fmla="val 61239"/>
              <a:gd name="adj2" fmla="val -58947"/>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DF0B3191-C149-EEBB-B2DA-710BC1C13FCA}"/>
              </a:ext>
            </a:extLst>
          </p:cNvPr>
          <p:cNvSpPr txBox="1"/>
          <p:nvPr/>
        </p:nvSpPr>
        <p:spPr>
          <a:xfrm>
            <a:off x="575734" y="5598790"/>
            <a:ext cx="2675466" cy="423333"/>
          </a:xfrm>
          <a:prstGeom prst="rect">
            <a:avLst/>
          </a:prstGeom>
          <a:noFill/>
          <a:ln>
            <a:noFill/>
          </a:ln>
        </p:spPr>
        <p:txBody>
          <a:bodyPr spcFirstLastPara="1" wrap="square" lIns="91425" tIns="45700" rIns="91425" bIns="45700" rtlCol="0" anchor="t" anchorCtr="0">
            <a:noAutofit/>
          </a:bodyPr>
          <a:lstStyle/>
          <a:p>
            <a:pPr algn="l"/>
            <a:r>
              <a:rPr lang="it-IT" b="1" dirty="0" err="1"/>
              <a:t>Any</a:t>
            </a:r>
            <a:r>
              <a:rPr lang="it-IT" b="1" dirty="0"/>
              <a:t> </a:t>
            </a:r>
            <a:r>
              <a:rPr lang="it-IT" b="1" dirty="0" err="1"/>
              <a:t>proposal</a:t>
            </a:r>
            <a:r>
              <a:rPr lang="it-IT" b="1" dirty="0"/>
              <a:t> for </a:t>
            </a:r>
            <a:r>
              <a:rPr lang="it-IT" b="1" dirty="0" err="1"/>
              <a:t>this</a:t>
            </a:r>
            <a:r>
              <a:rPr lang="it-IT" b="1" dirty="0"/>
              <a:t> option?</a:t>
            </a:r>
          </a:p>
        </p:txBody>
      </p:sp>
    </p:spTree>
    <p:extLst>
      <p:ext uri="{BB962C8B-B14F-4D97-AF65-F5344CB8AC3E}">
        <p14:creationId xmlns:p14="http://schemas.microsoft.com/office/powerpoint/2010/main" val="557527860"/>
      </p:ext>
    </p:extLst>
  </p:cSld>
  <p:clrMapOvr>
    <a:masterClrMapping/>
  </p:clrMapOvr>
</p:sld>
</file>

<file path=ppt/theme/theme1.xml><?xml version="1.0" encoding="utf-8"?>
<a:theme xmlns:a="http://schemas.openxmlformats.org/drawingml/2006/main" name="1_Custom Design">
  <a:themeElements>
    <a:clrScheme name="Custom 1">
      <a:dk1>
        <a:sysClr val="windowText" lastClr="000000"/>
      </a:dk1>
      <a:lt1>
        <a:sysClr val="window" lastClr="FFFFFF"/>
      </a:lt1>
      <a:dk2>
        <a:srgbClr val="44546A"/>
      </a:dk2>
      <a:lt2>
        <a:srgbClr val="E7E6E6"/>
      </a:lt2>
      <a:accent1>
        <a:srgbClr val="73C1C7"/>
      </a:accent1>
      <a:accent2>
        <a:srgbClr val="7FD6DD"/>
      </a:accent2>
      <a:accent3>
        <a:srgbClr val="95DCD6"/>
      </a:accent3>
      <a:accent4>
        <a:srgbClr val="BEEBE9"/>
      </a:accent4>
      <a:accent5>
        <a:srgbClr val="3C3C3B"/>
      </a:accent5>
      <a:accent6>
        <a:srgbClr val="C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spcFirstLastPara="1" wrap="square" lIns="91425" tIns="45700" rIns="91425" bIns="45700" anchor="t" anchorCtr="0">
        <a:noAutofit/>
      </a:bodyPr>
      <a:lstStyle>
        <a:defPPr algn="l">
          <a:defRPr dirty="0"/>
        </a:defPPr>
      </a:lstStyle>
    </a:txDef>
  </a:objectDefaults>
  <a:extraClrSchemeLst/>
  <a:extLst>
    <a:ext uri="{05A4C25C-085E-4340-85A3-A5531E510DB2}">
      <thm15:themeFamily xmlns:thm15="http://schemas.microsoft.com/office/thememl/2012/main" name="Presentation1" id="{411FA8D3-4ADF-4E85-AA60-A2D3231085C6}" vid="{2F9A8AAD-12B9-4FA4-A17B-3B6AD4E7738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918DC115-B581-4EAD-ADF8-96F34649360B}"/>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C81F8593-8DA3-4DF8-B508-3E205BDA57DE}"/>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947E28A6E3A543ABB84D513D2E4D64" ma:contentTypeVersion="9" ma:contentTypeDescription="Create a new document." ma:contentTypeScope="" ma:versionID="24d4c910d746fd0ca323440cc779f9d0">
  <xsd:schema xmlns:xsd="http://www.w3.org/2001/XMLSchema" xmlns:xs="http://www.w3.org/2001/XMLSchema" xmlns:p="http://schemas.microsoft.com/office/2006/metadata/properties" xmlns:ns2="8072c84e-2aea-4abf-9e6c-d00c99f6278f" targetNamespace="http://schemas.microsoft.com/office/2006/metadata/properties" ma:root="true" ma:fieldsID="d86c774a6e1e0d837dfb859a788140a9" ns2:_="">
    <xsd:import namespace="8072c84e-2aea-4abf-9e6c-d00c99f6278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72c84e-2aea-4abf-9e6c-d00c99f62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2FE797-DB3E-4F4F-BC12-0AFD85520CB1}">
  <ds:schemaRefs>
    <ds:schemaRef ds:uri="http://schemas.microsoft.com/sharepoint/v3/contenttype/forms"/>
  </ds:schemaRefs>
</ds:datastoreItem>
</file>

<file path=customXml/itemProps2.xml><?xml version="1.0" encoding="utf-8"?>
<ds:datastoreItem xmlns:ds="http://schemas.openxmlformats.org/officeDocument/2006/customXml" ds:itemID="{1C43F7F7-C2A0-4F6D-A54B-41F78133D501}">
  <ds:schemaRefs>
    <ds:schemaRef ds:uri="8072c84e-2aea-4abf-9e6c-d00c99f627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D0112C-7F05-4279-A57D-A778C2D53CF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072c84e-2aea-4abf-9e6c-d00c99f627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meaningfulData_wide</Template>
  <TotalTime>6060</TotalTime>
  <Words>1346</Words>
  <Application>Microsoft Office PowerPoint</Application>
  <PresentationFormat>Widescreen</PresentationFormat>
  <Paragraphs>194</Paragraphs>
  <Slides>14</Slides>
  <Notes>1</Notes>
  <HiddenSlides>0</HiddenSlides>
  <MMClips>0</MMClips>
  <ScaleCrop>false</ScaleCrop>
  <HeadingPairs>
    <vt:vector size="6" baseType="variant">
      <vt:variant>
        <vt:lpstr>Caratteri utilizzati</vt:lpstr>
      </vt:variant>
      <vt:variant>
        <vt:i4>6</vt:i4>
      </vt:variant>
      <vt:variant>
        <vt:lpstr>Tema</vt:lpstr>
      </vt:variant>
      <vt:variant>
        <vt:i4>3</vt:i4>
      </vt:variant>
      <vt:variant>
        <vt:lpstr>Titoli diapositive</vt:lpstr>
      </vt:variant>
      <vt:variant>
        <vt:i4>14</vt:i4>
      </vt:variant>
    </vt:vector>
  </HeadingPairs>
  <TitlesOfParts>
    <vt:vector size="23" baseType="lpstr">
      <vt:lpstr>Arial</vt:lpstr>
      <vt:lpstr>Cambria</vt:lpstr>
      <vt:lpstr>Source Sans Pro Light</vt:lpstr>
      <vt:lpstr>Haettenschweiler</vt:lpstr>
      <vt:lpstr>Calibri</vt:lpstr>
      <vt:lpstr>Wingdings</vt:lpstr>
      <vt:lpstr>1_Custom Design</vt:lpstr>
      <vt:lpstr>Custom Design</vt:lpstr>
      <vt:lpstr>2_Custom Design</vt:lpstr>
      <vt:lpstr>  VTL Task Force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QUESTION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Angelo Linardi</dc:creator>
  <cp:lastModifiedBy>Angelo Linardi</cp:lastModifiedBy>
  <cp:revision>311</cp:revision>
  <dcterms:created xsi:type="dcterms:W3CDTF">2023-05-08T10:17:57Z</dcterms:created>
  <dcterms:modified xsi:type="dcterms:W3CDTF">2025-06-06T15:27:57Z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0x01010001947E28A6E3A543ABB84D513D2E4D64</vt:lpwstr>
  </property>
</Properties>
</file>