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4"/>
    <p:sldMasterId id="2147483830" r:id="rId5"/>
    <p:sldMasterId id="2147483831" r:id="rId6"/>
  </p:sldMasterIdLst>
  <p:notesMasterIdLst>
    <p:notesMasterId r:id="rId15"/>
  </p:notesMasterIdLst>
  <p:sldIdLst>
    <p:sldId id="543" r:id="rId7"/>
    <p:sldId id="570" r:id="rId8"/>
    <p:sldId id="576" r:id="rId9"/>
    <p:sldId id="577" r:id="rId10"/>
    <p:sldId id="583" r:id="rId11"/>
    <p:sldId id="578" r:id="rId12"/>
    <p:sldId id="582" r:id="rId13"/>
    <p:sldId id="554" r:id="rId14"/>
  </p:sldIdLst>
  <p:sldSz cx="12192000" cy="6858000"/>
  <p:notesSz cx="6858000" cy="9144000"/>
  <p:embeddedFontLst>
    <p:embeddedFont>
      <p:font typeface="Haettenschweiler" panose="020B0706040902060204" pitchFamily="34" charset="0"/>
      <p:regular r:id="rId16"/>
    </p:embeddedFont>
    <p:embeddedFont>
      <p:font typeface="Source Sans Pro Light" panose="020B04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3C1C7"/>
    <a:srgbClr val="95DCD6"/>
    <a:srgbClr val="7FD6DD"/>
    <a:srgbClr val="70C1C8"/>
    <a:srgbClr val="93D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9" autoAdjust="0"/>
  </p:normalViewPr>
  <p:slideViewPr>
    <p:cSldViewPr snapToGrid="0">
      <p:cViewPr varScale="1">
        <p:scale>
          <a:sx n="113" d="100"/>
          <a:sy n="113" d="100"/>
        </p:scale>
        <p:origin x="51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0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noProof="0"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726436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hape 462">
            <a:extLst>
              <a:ext uri="{FF2B5EF4-FFF2-40B4-BE49-F238E27FC236}">
                <a16:creationId xmlns:a16="http://schemas.microsoft.com/office/drawing/2014/main" id="{5B11F391-8C82-4FCC-9F76-6E5C92138488}"/>
              </a:ext>
            </a:extLst>
          </p:cNvPr>
          <p:cNvSpPr txBox="1"/>
          <p:nvPr userDrawn="1"/>
        </p:nvSpPr>
        <p:spPr>
          <a:xfrm flipH="1">
            <a:off x="0" y="3908425"/>
            <a:ext cx="12192000" cy="29496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4" name="Shape 463">
            <a:extLst>
              <a:ext uri="{FF2B5EF4-FFF2-40B4-BE49-F238E27FC236}">
                <a16:creationId xmlns:a16="http://schemas.microsoft.com/office/drawing/2014/main" id="{8F5B8DB6-7455-4E73-B1B7-304E4F77EE32}"/>
              </a:ext>
            </a:extLst>
          </p:cNvPr>
          <p:cNvSpPr txBox="1"/>
          <p:nvPr userDrawn="1"/>
        </p:nvSpPr>
        <p:spPr>
          <a:xfrm>
            <a:off x="814916" y="4821237"/>
            <a:ext cx="5630400" cy="706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sz="4000" dirty="0">
                <a:solidFill>
                  <a:srgbClr val="FFFFFF"/>
                </a:solidFill>
                <a:latin typeface="Calibri"/>
                <a:ea typeface="Calibri"/>
                <a:cs typeface="Calibri"/>
                <a:sym typeface="Calibri"/>
              </a:rPr>
              <a:t>meaningfuldata.eu</a:t>
            </a:r>
            <a:endParaRPr sz="3200" dirty="0">
              <a:solidFill>
                <a:srgbClr val="949494"/>
              </a:solidFill>
              <a:latin typeface="Calibri"/>
              <a:ea typeface="Calibri"/>
              <a:cs typeface="Calibri"/>
              <a:sym typeface="Calibri"/>
            </a:endParaRPr>
          </a:p>
        </p:txBody>
      </p:sp>
      <p:sp>
        <p:nvSpPr>
          <p:cNvPr id="5" name="Shape 464">
            <a:extLst>
              <a:ext uri="{FF2B5EF4-FFF2-40B4-BE49-F238E27FC236}">
                <a16:creationId xmlns:a16="http://schemas.microsoft.com/office/drawing/2014/main" id="{4046A8E7-49DB-4570-9FF9-CF5A2545DCF7}"/>
              </a:ext>
            </a:extLst>
          </p:cNvPr>
          <p:cNvSpPr txBox="1"/>
          <p:nvPr userDrawn="1"/>
        </p:nvSpPr>
        <p:spPr>
          <a:xfrm>
            <a:off x="7209164" y="4639384"/>
            <a:ext cx="4062800" cy="83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sz="1400" dirty="0"/>
          </a:p>
          <a:p>
            <a:pPr marL="0" marR="0" lvl="0" indent="0" algn="l" rtl="0">
              <a:lnSpc>
                <a:spcPct val="100000"/>
              </a:lnSpc>
              <a:spcBef>
                <a:spcPts val="60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Antonio Olleros</a:t>
            </a:r>
            <a:endParaRPr sz="1400" dirty="0"/>
          </a:p>
          <a:p>
            <a:pPr marL="0" marR="0" lvl="0" indent="0" algn="l" rtl="0">
              <a:lnSpc>
                <a:spcPct val="100000"/>
              </a:lnSpc>
              <a:spcBef>
                <a:spcPts val="600"/>
              </a:spcBef>
              <a:spcAft>
                <a:spcPts val="600"/>
              </a:spcAft>
              <a:buClr>
                <a:srgbClr val="FFFFFF"/>
              </a:buClr>
              <a:buSzPts val="1200"/>
              <a:buFont typeface="Calibri"/>
              <a:buNone/>
            </a:pPr>
            <a:r>
              <a:rPr lang="en-US" sz="1200" b="1" i="1" u="none" strike="noStrike" cap="none" dirty="0">
                <a:solidFill>
                  <a:srgbClr val="FFFFFF"/>
                </a:solidFill>
                <a:latin typeface="Calibri"/>
                <a:ea typeface="Calibri"/>
                <a:cs typeface="Calibri"/>
                <a:sym typeface="Calibri"/>
              </a:rPr>
              <a:t>Founder &amp; CEO </a:t>
            </a:r>
            <a:endParaRPr sz="1200" b="1" i="1" u="none" strike="noStrike" cap="none" dirty="0">
              <a:solidFill>
                <a:srgbClr val="FFFFFF"/>
              </a:solidFill>
              <a:latin typeface="Calibri"/>
              <a:ea typeface="Calibri"/>
              <a:cs typeface="Calibri"/>
              <a:sym typeface="Calibri"/>
            </a:endParaRPr>
          </a:p>
        </p:txBody>
      </p:sp>
      <p:sp>
        <p:nvSpPr>
          <p:cNvPr id="6" name="Shape 465">
            <a:extLst>
              <a:ext uri="{FF2B5EF4-FFF2-40B4-BE49-F238E27FC236}">
                <a16:creationId xmlns:a16="http://schemas.microsoft.com/office/drawing/2014/main" id="{0A6E5E98-87C2-4F2B-B703-309DD63E4373}"/>
              </a:ext>
            </a:extLst>
          </p:cNvPr>
          <p:cNvSpPr txBox="1"/>
          <p:nvPr userDrawn="1"/>
        </p:nvSpPr>
        <p:spPr>
          <a:xfrm>
            <a:off x="7278729" y="5797357"/>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24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antonio.olleros@meaningfuldata.eu</a:t>
            </a:r>
            <a:br>
              <a:rPr lang="en-US" sz="1200" b="1" i="0" u="none" strike="noStrike" cap="none">
                <a:solidFill>
                  <a:srgbClr val="FFFFFF"/>
                </a:solidFill>
                <a:latin typeface="Calibri"/>
                <a:ea typeface="Calibri"/>
                <a:cs typeface="Calibri"/>
                <a:sym typeface="Calibri"/>
              </a:rPr>
            </a:br>
            <a:endParaRPr sz="1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 name="Shape 466">
            <a:extLst>
              <a:ext uri="{FF2B5EF4-FFF2-40B4-BE49-F238E27FC236}">
                <a16:creationId xmlns:a16="http://schemas.microsoft.com/office/drawing/2014/main" id="{2FE76B40-BF2E-4972-AEFF-23F2D67BEF96}"/>
              </a:ext>
            </a:extLst>
          </p:cNvPr>
          <p:cNvSpPr/>
          <p:nvPr userDrawn="1"/>
        </p:nvSpPr>
        <p:spPr>
          <a:xfrm>
            <a:off x="7007254" y="5555478"/>
            <a:ext cx="138399" cy="159453"/>
          </a:xfrm>
          <a:custGeom>
            <a:avLst/>
            <a:gdLst/>
            <a:ahLst/>
            <a:cxnLst/>
            <a:rect l="0" t="0" r="0" b="0"/>
            <a:pathLst>
              <a:path w="232" h="392" extrusionOk="0">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8" name="Shape 467">
            <a:extLst>
              <a:ext uri="{FF2B5EF4-FFF2-40B4-BE49-F238E27FC236}">
                <a16:creationId xmlns:a16="http://schemas.microsoft.com/office/drawing/2014/main" id="{A68C3AC3-A15A-4711-82E8-53D2E77C39E3}"/>
              </a:ext>
            </a:extLst>
          </p:cNvPr>
          <p:cNvSpPr/>
          <p:nvPr userDrawn="1"/>
        </p:nvSpPr>
        <p:spPr>
          <a:xfrm>
            <a:off x="6974790" y="5976241"/>
            <a:ext cx="192773" cy="108572"/>
          </a:xfrm>
          <a:custGeom>
            <a:avLst/>
            <a:gdLst/>
            <a:ahLst/>
            <a:cxnLst/>
            <a:rect l="0" t="0" r="0" b="0"/>
            <a:pathLst>
              <a:path w="374" h="232" extrusionOk="0">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cxnSp>
        <p:nvCxnSpPr>
          <p:cNvPr id="9" name="Shape 468">
            <a:extLst>
              <a:ext uri="{FF2B5EF4-FFF2-40B4-BE49-F238E27FC236}">
                <a16:creationId xmlns:a16="http://schemas.microsoft.com/office/drawing/2014/main" id="{8853CB5A-75E7-43F4-8004-7E453E7C9A61}"/>
              </a:ext>
            </a:extLst>
          </p:cNvPr>
          <p:cNvCxnSpPr/>
          <p:nvPr userDrawn="1"/>
        </p:nvCxnSpPr>
        <p:spPr>
          <a:xfrm>
            <a:off x="6700439" y="4631966"/>
            <a:ext cx="6800" cy="1591200"/>
          </a:xfrm>
          <a:prstGeom prst="straightConnector1">
            <a:avLst/>
          </a:prstGeom>
          <a:noFill/>
          <a:ln w="9525" cap="flat" cmpd="sng">
            <a:solidFill>
              <a:srgbClr val="FFFFFF"/>
            </a:solidFill>
            <a:prstDash val="solid"/>
            <a:miter lim="800000"/>
            <a:headEnd type="none" w="sm" len="sm"/>
            <a:tailEnd type="none" w="sm" len="sm"/>
          </a:ln>
        </p:spPr>
      </p:cxnSp>
      <p:pic>
        <p:nvPicPr>
          <p:cNvPr id="11" name="Shape 470">
            <a:extLst>
              <a:ext uri="{FF2B5EF4-FFF2-40B4-BE49-F238E27FC236}">
                <a16:creationId xmlns:a16="http://schemas.microsoft.com/office/drawing/2014/main" id="{BFF185B5-6723-40CB-B506-42E43C14EE69}"/>
              </a:ext>
            </a:extLst>
          </p:cNvPr>
          <p:cNvPicPr preferRelativeResize="0"/>
          <p:nvPr userDrawn="1"/>
        </p:nvPicPr>
        <p:blipFill rotWithShape="1">
          <a:blip r:embed="rId2">
            <a:alphaModFix/>
          </a:blip>
          <a:srcRect/>
          <a:stretch/>
        </p:blipFill>
        <p:spPr>
          <a:xfrm>
            <a:off x="5994400" y="3409950"/>
            <a:ext cx="203200" cy="38100"/>
          </a:xfrm>
          <a:prstGeom prst="rect">
            <a:avLst/>
          </a:prstGeom>
          <a:noFill/>
          <a:ln>
            <a:noFill/>
          </a:ln>
        </p:spPr>
      </p:pic>
      <p:sp>
        <p:nvSpPr>
          <p:cNvPr id="12" name="Shape 471">
            <a:extLst>
              <a:ext uri="{FF2B5EF4-FFF2-40B4-BE49-F238E27FC236}">
                <a16:creationId xmlns:a16="http://schemas.microsoft.com/office/drawing/2014/main" id="{E4AF8E28-0E2B-41A9-AE68-F87D822A62ED}"/>
              </a:ext>
            </a:extLst>
          </p:cNvPr>
          <p:cNvSpPr txBox="1"/>
          <p:nvPr userDrawn="1"/>
        </p:nvSpPr>
        <p:spPr>
          <a:xfrm>
            <a:off x="7278729" y="5479298"/>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+34 645 89 16 57</a:t>
            </a:r>
            <a:br>
              <a:rPr lang="en-US" sz="1200" b="1" i="0" u="none" strike="noStrike" cap="none" dirty="0">
                <a:solidFill>
                  <a:srgbClr val="FFFFFF"/>
                </a:solidFill>
                <a:latin typeface="Calibri"/>
                <a:ea typeface="Calibri"/>
                <a:cs typeface="Calibri"/>
                <a:sym typeface="Calibri"/>
              </a:rPr>
            </a:br>
            <a:endParaRPr sz="12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FFFFFF"/>
              </a:solidFill>
              <a:latin typeface="Calibri"/>
              <a:ea typeface="Calibri"/>
              <a:cs typeface="Calibri"/>
              <a:sym typeface="Calibri"/>
            </a:endParaRPr>
          </a:p>
        </p:txBody>
      </p:sp>
      <p:pic>
        <p:nvPicPr>
          <p:cNvPr id="16" name="Shape 472">
            <a:extLst>
              <a:ext uri="{FF2B5EF4-FFF2-40B4-BE49-F238E27FC236}">
                <a16:creationId xmlns:a16="http://schemas.microsoft.com/office/drawing/2014/main" id="{472A15A5-E1BC-46E1-B6AC-865651FE94BB}"/>
              </a:ext>
            </a:extLst>
          </p:cNvPr>
          <p:cNvPicPr preferRelativeResize="0"/>
          <p:nvPr userDrawn="1"/>
        </p:nvPicPr>
        <p:blipFill rotWithShape="1">
          <a:blip r:embed="rId3">
            <a:alphaModFix/>
          </a:blip>
          <a:srcRect/>
          <a:stretch/>
        </p:blipFill>
        <p:spPr>
          <a:xfrm>
            <a:off x="297346" y="397869"/>
            <a:ext cx="3551724" cy="1050725"/>
          </a:xfrm>
          <a:prstGeom prst="rect">
            <a:avLst/>
          </a:prstGeom>
          <a:noFill/>
          <a:ln>
            <a:noFill/>
          </a:ln>
        </p:spPr>
      </p:pic>
      <p:sp>
        <p:nvSpPr>
          <p:cNvPr id="17" name="Shape 473">
            <a:extLst>
              <a:ext uri="{FF2B5EF4-FFF2-40B4-BE49-F238E27FC236}">
                <a16:creationId xmlns:a16="http://schemas.microsoft.com/office/drawing/2014/main" id="{18ABC321-DD85-4B68-BE64-B027154B62F6}"/>
              </a:ext>
            </a:extLst>
          </p:cNvPr>
          <p:cNvSpPr txBox="1"/>
          <p:nvPr userDrawn="1"/>
        </p:nvSpPr>
        <p:spPr>
          <a:xfrm>
            <a:off x="1378088" y="1018065"/>
            <a:ext cx="5110200" cy="48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6A6A6"/>
              </a:buClr>
              <a:buSzPts val="1700"/>
              <a:buFont typeface="Calibri"/>
              <a:buNone/>
            </a:pPr>
            <a:r>
              <a:rPr lang="en-US" sz="1700" b="0" i="0" u="none" strike="noStrike" cap="none">
                <a:solidFill>
                  <a:srgbClr val="A6A6A6"/>
                </a:solidFill>
                <a:latin typeface="Calibri"/>
                <a:ea typeface="Calibri"/>
                <a:cs typeface="Calibri"/>
                <a:sym typeface="Calibri"/>
              </a:rPr>
              <a:t>Making your data </a:t>
            </a:r>
            <a:r>
              <a:rPr lang="en-US" sz="1700" b="1" i="0" u="none" strike="noStrike" cap="none">
                <a:solidFill>
                  <a:srgbClr val="70C1C8"/>
                </a:solidFill>
                <a:latin typeface="Calibri"/>
                <a:ea typeface="Calibri"/>
                <a:cs typeface="Calibri"/>
                <a:sym typeface="Calibri"/>
              </a:rPr>
              <a:t>worthwhile. </a:t>
            </a:r>
            <a:endParaRPr sz="1400" b="0" i="0" u="none" strike="noStrike" cap="none">
              <a:solidFill>
                <a:srgbClr val="70C1C8"/>
              </a:solidFill>
              <a:latin typeface="Arial"/>
              <a:ea typeface="Arial"/>
              <a:cs typeface="Arial"/>
              <a:sym typeface="Arial"/>
            </a:endParaRPr>
          </a:p>
        </p:txBody>
      </p:sp>
      <p:pic>
        <p:nvPicPr>
          <p:cNvPr id="18" name="Shape 474">
            <a:extLst>
              <a:ext uri="{FF2B5EF4-FFF2-40B4-BE49-F238E27FC236}">
                <a16:creationId xmlns:a16="http://schemas.microsoft.com/office/drawing/2014/main" id="{520E4FDA-EA01-49DF-A4DF-ED36F51DBE4E}"/>
              </a:ext>
            </a:extLst>
          </p:cNvPr>
          <p:cNvPicPr preferRelativeResize="0"/>
          <p:nvPr userDrawn="1"/>
        </p:nvPicPr>
        <p:blipFill rotWithShape="1">
          <a:blip r:embed="rId4">
            <a:alphaModFix/>
          </a:blip>
          <a:srcRect/>
          <a:stretch/>
        </p:blipFill>
        <p:spPr>
          <a:xfrm>
            <a:off x="10873072" y="201019"/>
            <a:ext cx="550874" cy="393700"/>
          </a:xfrm>
          <a:prstGeom prst="rect">
            <a:avLst/>
          </a:prstGeom>
          <a:noFill/>
          <a:ln>
            <a:noFill/>
          </a:ln>
        </p:spPr>
      </p:pic>
    </p:spTree>
    <p:extLst>
      <p:ext uri="{BB962C8B-B14F-4D97-AF65-F5344CB8AC3E}">
        <p14:creationId xmlns:p14="http://schemas.microsoft.com/office/powerpoint/2010/main" val="403754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211">
            <a:extLst>
              <a:ext uri="{FF2B5EF4-FFF2-40B4-BE49-F238E27FC236}">
                <a16:creationId xmlns:a16="http://schemas.microsoft.com/office/drawing/2014/main" id="{1D16E40C-0688-4AC8-9BBA-F8E7AC009548}"/>
              </a:ext>
            </a:extLst>
          </p:cNvPr>
          <p:cNvSpPr txBox="1"/>
          <p:nvPr userDrawn="1"/>
        </p:nvSpPr>
        <p:spPr>
          <a:xfrm flipH="1">
            <a:off x="0" y="0"/>
            <a:ext cx="12192000" cy="506095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 name="Shape 212">
            <a:extLst>
              <a:ext uri="{FF2B5EF4-FFF2-40B4-BE49-F238E27FC236}">
                <a16:creationId xmlns:a16="http://schemas.microsoft.com/office/drawing/2014/main" id="{E9BBC37B-B703-430A-AABD-F69ACAC23D25}"/>
              </a:ext>
            </a:extLst>
          </p:cNvPr>
          <p:cNvSpPr txBox="1"/>
          <p:nvPr userDrawn="1"/>
        </p:nvSpPr>
        <p:spPr>
          <a:xfrm>
            <a:off x="2411412" y="5445125"/>
            <a:ext cx="5761037" cy="814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 Mauris ullamcorper justo tristique dui posuere tincidunt. </a:t>
            </a:r>
            <a:endParaRPr/>
          </a:p>
        </p:txBody>
      </p:sp>
      <p:sp>
        <p:nvSpPr>
          <p:cNvPr id="5" name="Shape 213">
            <a:extLst>
              <a:ext uri="{FF2B5EF4-FFF2-40B4-BE49-F238E27FC236}">
                <a16:creationId xmlns:a16="http://schemas.microsoft.com/office/drawing/2014/main" id="{A6FE2B5C-0FCA-44C1-8BF7-98E398EDFAF2}"/>
              </a:ext>
            </a:extLst>
          </p:cNvPr>
          <p:cNvSpPr txBox="1"/>
          <p:nvPr userDrawn="1"/>
        </p:nvSpPr>
        <p:spPr>
          <a:xfrm>
            <a:off x="2249487" y="1079500"/>
            <a:ext cx="5635625" cy="485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700"/>
              <a:buFont typeface="Calibri"/>
              <a:buNone/>
            </a:pPr>
            <a:r>
              <a:rPr lang="en-US" sz="1700" dirty="0">
                <a:solidFill>
                  <a:schemeClr val="lt1"/>
                </a:solidFill>
                <a:latin typeface="Calibri"/>
                <a:ea typeface="Calibri"/>
                <a:cs typeface="Calibri"/>
                <a:sym typeface="Calibri"/>
              </a:rPr>
              <a:t>Puntos </a:t>
            </a:r>
            <a:r>
              <a:rPr lang="en-US" sz="1700" dirty="0" err="1">
                <a:solidFill>
                  <a:schemeClr val="lt1"/>
                </a:solidFill>
                <a:latin typeface="Calibri"/>
                <a:ea typeface="Calibri"/>
                <a:cs typeface="Calibri"/>
                <a:sym typeface="Calibri"/>
              </a:rPr>
              <a:t>destacados</a:t>
            </a:r>
            <a:r>
              <a:rPr lang="en-US" sz="1700" dirty="0">
                <a:solidFill>
                  <a:schemeClr val="lt1"/>
                </a:solidFill>
                <a:latin typeface="Calibri"/>
                <a:ea typeface="Calibri"/>
                <a:cs typeface="Calibri"/>
                <a:sym typeface="Calibri"/>
              </a:rPr>
              <a:t> de la </a:t>
            </a:r>
            <a:r>
              <a:rPr lang="en-US" sz="1700" dirty="0" err="1">
                <a:solidFill>
                  <a:schemeClr val="lt1"/>
                </a:solidFill>
                <a:latin typeface="Calibri"/>
                <a:ea typeface="Calibri"/>
                <a:cs typeface="Calibri"/>
                <a:sym typeface="Calibri"/>
              </a:rPr>
              <a:t>empresa</a:t>
            </a:r>
            <a:r>
              <a:rPr lang="en-US" sz="1700" b="0" i="0" u="none" dirty="0">
                <a:solidFill>
                  <a:schemeClr val="lt1"/>
                </a:solidFill>
                <a:latin typeface="Calibri"/>
                <a:ea typeface="Calibri"/>
                <a:cs typeface="Calibri"/>
                <a:sym typeface="Calibri"/>
              </a:rPr>
              <a:t> </a:t>
            </a:r>
            <a:r>
              <a:rPr lang="en-US" sz="1700" b="1" dirty="0">
                <a:solidFill>
                  <a:schemeClr val="lt1"/>
                </a:solidFill>
                <a:latin typeface="Calibri"/>
                <a:ea typeface="Calibri"/>
                <a:cs typeface="Calibri"/>
                <a:sym typeface="Calibri"/>
              </a:rPr>
              <a:t>o </a:t>
            </a:r>
            <a:r>
              <a:rPr lang="en-US" sz="1700" b="1" dirty="0" err="1">
                <a:solidFill>
                  <a:schemeClr val="lt1"/>
                </a:solidFill>
                <a:latin typeface="Calibri"/>
                <a:ea typeface="Calibri"/>
                <a:cs typeface="Calibri"/>
                <a:sym typeface="Calibri"/>
              </a:rPr>
              <a:t>características</a:t>
            </a:r>
            <a:r>
              <a:rPr lang="en-US" sz="1700" b="1" dirty="0">
                <a:solidFill>
                  <a:schemeClr val="lt1"/>
                </a:solidFill>
                <a:latin typeface="Calibri"/>
                <a:ea typeface="Calibri"/>
                <a:cs typeface="Calibri"/>
                <a:sym typeface="Calibri"/>
              </a:rPr>
              <a:t>.</a:t>
            </a:r>
            <a:endParaRPr dirty="0"/>
          </a:p>
        </p:txBody>
      </p:sp>
      <p:sp>
        <p:nvSpPr>
          <p:cNvPr id="6" name="Shape 214">
            <a:extLst>
              <a:ext uri="{FF2B5EF4-FFF2-40B4-BE49-F238E27FC236}">
                <a16:creationId xmlns:a16="http://schemas.microsoft.com/office/drawing/2014/main" id="{67637822-72E5-498A-A3DF-E61B14E959C0}"/>
              </a:ext>
            </a:extLst>
          </p:cNvPr>
          <p:cNvSpPr txBox="1">
            <a:spLocks noGrp="1"/>
          </p:cNvSpPr>
          <p:nvPr>
            <p:ph type="title"/>
          </p:nvPr>
        </p:nvSpPr>
        <p:spPr>
          <a:xfrm>
            <a:off x="2249487" y="490537"/>
            <a:ext cx="7693026" cy="71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Source Sans Pro Light"/>
              <a:buNone/>
            </a:pPr>
            <a:r>
              <a:rPr lang="en-US" sz="3600" dirty="0">
                <a:solidFill>
                  <a:schemeClr val="lt1"/>
                </a:solidFill>
              </a:rPr>
              <a:t>¿Puntos </a:t>
            </a:r>
            <a:r>
              <a:rPr lang="en-US" sz="3600" dirty="0" err="1">
                <a:solidFill>
                  <a:schemeClr val="lt1"/>
                </a:solidFill>
              </a:rPr>
              <a:t>destacados</a:t>
            </a:r>
            <a:r>
              <a:rPr lang="en-US" sz="3600" dirty="0">
                <a:solidFill>
                  <a:schemeClr val="lt1"/>
                </a:solidFill>
              </a:rPr>
              <a:t>?</a:t>
            </a:r>
            <a:endParaRPr dirty="0"/>
          </a:p>
        </p:txBody>
      </p:sp>
      <p:sp>
        <p:nvSpPr>
          <p:cNvPr id="7" name="Shape 215">
            <a:extLst>
              <a:ext uri="{FF2B5EF4-FFF2-40B4-BE49-F238E27FC236}">
                <a16:creationId xmlns:a16="http://schemas.microsoft.com/office/drawing/2014/main" id="{5FD00BDB-3AC8-4D50-B2A2-3859BDC6793C}"/>
              </a:ext>
            </a:extLst>
          </p:cNvPr>
          <p:cNvSpPr txBox="1">
            <a:spLocks noGrp="1"/>
          </p:cNvSpPr>
          <p:nvPr>
            <p:ph type="body" idx="1"/>
          </p:nvPr>
        </p:nvSpPr>
        <p:spPr>
          <a:xfrm>
            <a:off x="2970212" y="2243137"/>
            <a:ext cx="5489575" cy="577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luctus</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urna</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tincidunt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endParaRPr dirty="0"/>
          </a:p>
        </p:txBody>
      </p:sp>
      <p:sp>
        <p:nvSpPr>
          <p:cNvPr id="8" name="Shape 216">
            <a:extLst>
              <a:ext uri="{FF2B5EF4-FFF2-40B4-BE49-F238E27FC236}">
                <a16:creationId xmlns:a16="http://schemas.microsoft.com/office/drawing/2014/main" id="{64592274-4FC5-4429-B789-14A813DD0C31}"/>
              </a:ext>
            </a:extLst>
          </p:cNvPr>
          <p:cNvSpPr txBox="1"/>
          <p:nvPr userDrawn="1"/>
        </p:nvSpPr>
        <p:spPr>
          <a:xfrm>
            <a:off x="2955925" y="187960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dirty="0">
                <a:solidFill>
                  <a:schemeClr val="lt1"/>
                </a:solidFill>
                <a:latin typeface="Source Sans Pro Light"/>
                <a:ea typeface="Source Sans Pro Light"/>
                <a:cs typeface="Source Sans Pro Light"/>
                <a:sym typeface="Source Sans Pro Light"/>
              </a:rPr>
              <a:t>Calidad, </a:t>
            </a:r>
            <a:r>
              <a:rPr lang="en-US" sz="2000" dirty="0" err="1">
                <a:solidFill>
                  <a:schemeClr val="lt1"/>
                </a:solidFill>
                <a:latin typeface="Source Sans Pro Light"/>
                <a:ea typeface="Source Sans Pro Light"/>
                <a:cs typeface="Source Sans Pro Light"/>
                <a:sym typeface="Source Sans Pro Light"/>
              </a:rPr>
              <a:t>Excelencia</a:t>
            </a:r>
            <a:r>
              <a:rPr lang="en-US" sz="2000" dirty="0">
                <a:solidFill>
                  <a:schemeClr val="lt1"/>
                </a:solidFill>
                <a:latin typeface="Source Sans Pro Light"/>
                <a:ea typeface="Source Sans Pro Light"/>
                <a:cs typeface="Source Sans Pro Light"/>
                <a:sym typeface="Source Sans Pro Light"/>
              </a:rPr>
              <a:t>.</a:t>
            </a:r>
            <a:endParaRPr dirty="0"/>
          </a:p>
        </p:txBody>
      </p:sp>
      <p:sp>
        <p:nvSpPr>
          <p:cNvPr id="9" name="Shape 217">
            <a:extLst>
              <a:ext uri="{FF2B5EF4-FFF2-40B4-BE49-F238E27FC236}">
                <a16:creationId xmlns:a16="http://schemas.microsoft.com/office/drawing/2014/main" id="{06CB5DEE-9D7F-4BB1-9744-41D44EBF62E6}"/>
              </a:ext>
            </a:extLst>
          </p:cNvPr>
          <p:cNvSpPr txBox="1"/>
          <p:nvPr userDrawn="1"/>
        </p:nvSpPr>
        <p:spPr>
          <a:xfrm>
            <a:off x="2970212" y="3213100"/>
            <a:ext cx="5489575" cy="415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 Curabitur elementum posuere pretium. </a:t>
            </a:r>
            <a:endParaRPr/>
          </a:p>
        </p:txBody>
      </p:sp>
      <p:sp>
        <p:nvSpPr>
          <p:cNvPr id="10" name="Shape 218">
            <a:extLst>
              <a:ext uri="{FF2B5EF4-FFF2-40B4-BE49-F238E27FC236}">
                <a16:creationId xmlns:a16="http://schemas.microsoft.com/office/drawing/2014/main" id="{DC37EC7C-A8FA-466E-8351-D034826EAFFC}"/>
              </a:ext>
            </a:extLst>
          </p:cNvPr>
          <p:cNvSpPr txBox="1"/>
          <p:nvPr userDrawn="1"/>
        </p:nvSpPr>
        <p:spPr>
          <a:xfrm>
            <a:off x="2955925" y="288925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El servicio que necesitas.</a:t>
            </a:r>
            <a:endParaRPr/>
          </a:p>
        </p:txBody>
      </p:sp>
      <p:sp>
        <p:nvSpPr>
          <p:cNvPr id="11" name="Shape 219">
            <a:extLst>
              <a:ext uri="{FF2B5EF4-FFF2-40B4-BE49-F238E27FC236}">
                <a16:creationId xmlns:a16="http://schemas.microsoft.com/office/drawing/2014/main" id="{C4A3A0CA-8611-4D78-AF5B-CBBF6B5CAFB9}"/>
              </a:ext>
            </a:extLst>
          </p:cNvPr>
          <p:cNvSpPr txBox="1"/>
          <p:nvPr userDrawn="1"/>
        </p:nvSpPr>
        <p:spPr>
          <a:xfrm>
            <a:off x="2970212" y="4125912"/>
            <a:ext cx="5489575" cy="576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a:t>
            </a:r>
            <a:br>
              <a:rPr lang="en-US" sz="1000" b="0" i="0" u="none">
                <a:solidFill>
                  <a:schemeClr val="lt1"/>
                </a:solidFill>
                <a:latin typeface="Calibri"/>
                <a:ea typeface="Calibri"/>
                <a:cs typeface="Calibri"/>
                <a:sym typeface="Calibri"/>
              </a:rPr>
            </a:br>
            <a:r>
              <a:rPr lang="en-US" sz="1000" b="0" i="0" u="none">
                <a:solidFill>
                  <a:schemeClr val="lt1"/>
                </a:solidFill>
                <a:latin typeface="Calibri"/>
                <a:ea typeface="Calibri"/>
                <a:cs typeface="Calibri"/>
                <a:sym typeface="Calibri"/>
              </a:rPr>
              <a:t>Quis tincidunt. </a:t>
            </a:r>
            <a:endParaRPr/>
          </a:p>
        </p:txBody>
      </p:sp>
      <p:sp>
        <p:nvSpPr>
          <p:cNvPr id="12" name="Shape 220">
            <a:extLst>
              <a:ext uri="{FF2B5EF4-FFF2-40B4-BE49-F238E27FC236}">
                <a16:creationId xmlns:a16="http://schemas.microsoft.com/office/drawing/2014/main" id="{8307EBDA-2922-495C-A720-629CB70EE9F0}"/>
              </a:ext>
            </a:extLst>
          </p:cNvPr>
          <p:cNvSpPr txBox="1"/>
          <p:nvPr userDrawn="1"/>
        </p:nvSpPr>
        <p:spPr>
          <a:xfrm>
            <a:off x="2955925" y="3781425"/>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Te lo ponemos fácil.</a:t>
            </a:r>
            <a:endParaRPr/>
          </a:p>
        </p:txBody>
      </p:sp>
      <p:grpSp>
        <p:nvGrpSpPr>
          <p:cNvPr id="13" name="Shape 221">
            <a:extLst>
              <a:ext uri="{FF2B5EF4-FFF2-40B4-BE49-F238E27FC236}">
                <a16:creationId xmlns:a16="http://schemas.microsoft.com/office/drawing/2014/main" id="{E4ABC521-BFD0-4FA3-B9F4-9A4A54841B08}"/>
              </a:ext>
            </a:extLst>
          </p:cNvPr>
          <p:cNvGrpSpPr/>
          <p:nvPr userDrawn="1"/>
        </p:nvGrpSpPr>
        <p:grpSpPr>
          <a:xfrm>
            <a:off x="2595562" y="3862387"/>
            <a:ext cx="317500" cy="315912"/>
            <a:chOff x="0" y="0"/>
            <a:chExt cx="2147483646" cy="2147483646"/>
          </a:xfrm>
        </p:grpSpPr>
        <p:sp>
          <p:nvSpPr>
            <p:cNvPr id="14" name="Shape 222">
              <a:extLst>
                <a:ext uri="{FF2B5EF4-FFF2-40B4-BE49-F238E27FC236}">
                  <a16:creationId xmlns:a16="http://schemas.microsoft.com/office/drawing/2014/main" id="{6807EE8E-235C-42CE-8789-E8D5D94F2670}"/>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23">
              <a:extLst>
                <a:ext uri="{FF2B5EF4-FFF2-40B4-BE49-F238E27FC236}">
                  <a16:creationId xmlns:a16="http://schemas.microsoft.com/office/drawing/2014/main" id="{895E77D4-A77D-45C2-A2C0-064BF67B443C}"/>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24">
            <a:extLst>
              <a:ext uri="{FF2B5EF4-FFF2-40B4-BE49-F238E27FC236}">
                <a16:creationId xmlns:a16="http://schemas.microsoft.com/office/drawing/2014/main" id="{A76949DE-20EE-4830-B60D-9292F10A2BE4}"/>
              </a:ext>
            </a:extLst>
          </p:cNvPr>
          <p:cNvGrpSpPr/>
          <p:nvPr userDrawn="1"/>
        </p:nvGrpSpPr>
        <p:grpSpPr>
          <a:xfrm>
            <a:off x="2595562" y="2970212"/>
            <a:ext cx="317500" cy="317500"/>
            <a:chOff x="0" y="0"/>
            <a:chExt cx="2147483646" cy="2147483646"/>
          </a:xfrm>
        </p:grpSpPr>
        <p:sp>
          <p:nvSpPr>
            <p:cNvPr id="17" name="Shape 225">
              <a:extLst>
                <a:ext uri="{FF2B5EF4-FFF2-40B4-BE49-F238E27FC236}">
                  <a16:creationId xmlns:a16="http://schemas.microsoft.com/office/drawing/2014/main" id="{0DC7DAD2-3286-4D3D-978F-8B0AA5870D27}"/>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26">
              <a:extLst>
                <a:ext uri="{FF2B5EF4-FFF2-40B4-BE49-F238E27FC236}">
                  <a16:creationId xmlns:a16="http://schemas.microsoft.com/office/drawing/2014/main" id="{A637904E-2D9D-414E-9C9C-846061267B02}"/>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27">
            <a:extLst>
              <a:ext uri="{FF2B5EF4-FFF2-40B4-BE49-F238E27FC236}">
                <a16:creationId xmlns:a16="http://schemas.microsoft.com/office/drawing/2014/main" id="{4B2500BF-DED1-47DE-A048-C9914EB97741}"/>
              </a:ext>
            </a:extLst>
          </p:cNvPr>
          <p:cNvGrpSpPr/>
          <p:nvPr userDrawn="1"/>
        </p:nvGrpSpPr>
        <p:grpSpPr>
          <a:xfrm>
            <a:off x="2595562" y="1960562"/>
            <a:ext cx="317500" cy="315912"/>
            <a:chOff x="0" y="0"/>
            <a:chExt cx="2147483646" cy="2147483646"/>
          </a:xfrm>
        </p:grpSpPr>
        <p:sp>
          <p:nvSpPr>
            <p:cNvPr id="20" name="Shape 228">
              <a:extLst>
                <a:ext uri="{FF2B5EF4-FFF2-40B4-BE49-F238E27FC236}">
                  <a16:creationId xmlns:a16="http://schemas.microsoft.com/office/drawing/2014/main" id="{7B15D841-9772-4B3F-B7F0-8835643135A2}"/>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29">
              <a:extLst>
                <a:ext uri="{FF2B5EF4-FFF2-40B4-BE49-F238E27FC236}">
                  <a16:creationId xmlns:a16="http://schemas.microsoft.com/office/drawing/2014/main" id="{3E57B3EF-6BE8-4FFD-B0AD-2940D5F023EE}"/>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30">
            <a:extLst>
              <a:ext uri="{FF2B5EF4-FFF2-40B4-BE49-F238E27FC236}">
                <a16:creationId xmlns:a16="http://schemas.microsoft.com/office/drawing/2014/main" id="{E65FB459-654E-4EAD-AC98-D907B6470F8F}"/>
              </a:ext>
            </a:extLst>
          </p:cNvPr>
          <p:cNvSpPr/>
          <p:nvPr userDrawn="1"/>
        </p:nvSpPr>
        <p:spPr>
          <a:xfrm>
            <a:off x="11575348" y="214312"/>
            <a:ext cx="327025" cy="393700"/>
          </a:xfrm>
          <a:prstGeom prst="flowChartOffpageConnector">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AAAE4"/>
              </a:buClr>
              <a:buSzPts val="1100"/>
              <a:buFont typeface="Calibri"/>
              <a:buNone/>
            </a:pPr>
            <a:endParaRPr dirty="0">
              <a:solidFill>
                <a:srgbClr val="70C1C8"/>
              </a:solidFill>
            </a:endParaRPr>
          </a:p>
        </p:txBody>
      </p:sp>
      <p:pic>
        <p:nvPicPr>
          <p:cNvPr id="23" name="Shape 231">
            <a:extLst>
              <a:ext uri="{FF2B5EF4-FFF2-40B4-BE49-F238E27FC236}">
                <a16:creationId xmlns:a16="http://schemas.microsoft.com/office/drawing/2014/main" id="{643A1387-A316-4863-BAED-BE0D137498B7}"/>
              </a:ext>
            </a:extLst>
          </p:cNvPr>
          <p:cNvPicPr preferRelativeResize="0"/>
          <p:nvPr userDrawn="1"/>
        </p:nvPicPr>
        <p:blipFill>
          <a:blip r:embed="rId2">
            <a:alphaModFix/>
          </a:blip>
          <a:stretch>
            <a:fillRect/>
          </a:stretch>
        </p:blipFill>
        <p:spPr>
          <a:xfrm>
            <a:off x="10993469" y="203200"/>
            <a:ext cx="581860" cy="415925"/>
          </a:xfrm>
          <a:prstGeom prst="rect">
            <a:avLst/>
          </a:prstGeom>
          <a:noFill/>
          <a:ln>
            <a:noFill/>
          </a:ln>
        </p:spPr>
      </p:pic>
    </p:spTree>
    <p:extLst>
      <p:ext uri="{BB962C8B-B14F-4D97-AF65-F5344CB8AC3E}">
        <p14:creationId xmlns:p14="http://schemas.microsoft.com/office/powerpoint/2010/main" val="63826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Shape 354">
            <a:extLst>
              <a:ext uri="{FF2B5EF4-FFF2-40B4-BE49-F238E27FC236}">
                <a16:creationId xmlns:a16="http://schemas.microsoft.com/office/drawing/2014/main" id="{AC0A1953-5CAC-42AD-A4FD-69EF47CA94F4}"/>
              </a:ext>
            </a:extLst>
          </p:cNvPr>
          <p:cNvPicPr preferRelativeResize="0"/>
          <p:nvPr userDrawn="1"/>
        </p:nvPicPr>
        <p:blipFill rotWithShape="1">
          <a:blip r:embed="rId2">
            <a:alphaModFix/>
          </a:blip>
          <a:srcRect l="18" r="1"/>
          <a:stretch/>
        </p:blipFill>
        <p:spPr>
          <a:xfrm>
            <a:off x="0" y="0"/>
            <a:ext cx="12192000" cy="6858003"/>
          </a:xfrm>
          <a:prstGeom prst="rect">
            <a:avLst/>
          </a:prstGeom>
          <a:noFill/>
          <a:ln>
            <a:noFill/>
          </a:ln>
        </p:spPr>
      </p:pic>
      <p:sp>
        <p:nvSpPr>
          <p:cNvPr id="4" name="Shape 355">
            <a:extLst>
              <a:ext uri="{FF2B5EF4-FFF2-40B4-BE49-F238E27FC236}">
                <a16:creationId xmlns:a16="http://schemas.microsoft.com/office/drawing/2014/main" id="{9865A709-05B0-4260-9D40-FBD2BE7F1CC5}"/>
              </a:ext>
            </a:extLst>
          </p:cNvPr>
          <p:cNvSpPr txBox="1"/>
          <p:nvPr userDrawn="1"/>
        </p:nvSpPr>
        <p:spPr>
          <a:xfrm>
            <a:off x="-2" y="0"/>
            <a:ext cx="12191999" cy="6858000"/>
          </a:xfrm>
          <a:prstGeom prst="rect">
            <a:avLst/>
          </a:prstGeom>
          <a:solidFill>
            <a:srgbClr val="22484B">
              <a:alpha val="638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 name="Shape 356">
            <a:extLst>
              <a:ext uri="{FF2B5EF4-FFF2-40B4-BE49-F238E27FC236}">
                <a16:creationId xmlns:a16="http://schemas.microsoft.com/office/drawing/2014/main" id="{8C0A8402-BCD2-46BC-B00A-8AC98B735FA8}"/>
              </a:ext>
            </a:extLst>
          </p:cNvPr>
          <p:cNvSpPr txBox="1"/>
          <p:nvPr userDrawn="1"/>
        </p:nvSpPr>
        <p:spPr>
          <a:xfrm>
            <a:off x="1859869" y="4344137"/>
            <a:ext cx="8229600" cy="484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dirty="0" err="1">
                <a:solidFill>
                  <a:schemeClr val="lt1"/>
                </a:solidFill>
                <a:latin typeface="Calibri"/>
                <a:ea typeface="Calibri"/>
                <a:cs typeface="Calibri"/>
                <a:sym typeface="Calibri"/>
              </a:rPr>
              <a:t>Aquí</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puede</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ir</a:t>
            </a:r>
            <a:r>
              <a:rPr lang="en-US" sz="2400" dirty="0">
                <a:solidFill>
                  <a:schemeClr val="lt1"/>
                </a:solidFill>
                <a:latin typeface="Calibri"/>
                <a:ea typeface="Calibri"/>
                <a:cs typeface="Calibri"/>
                <a:sym typeface="Calibri"/>
              </a:rPr>
              <a:t> una imagen y una </a:t>
            </a:r>
            <a:r>
              <a:rPr lang="en-US" sz="2400" dirty="0" err="1">
                <a:solidFill>
                  <a:schemeClr val="lt1"/>
                </a:solidFill>
                <a:latin typeface="Calibri"/>
                <a:ea typeface="Calibri"/>
                <a:cs typeface="Calibri"/>
                <a:sym typeface="Calibri"/>
              </a:rPr>
              <a:t>frase</a:t>
            </a:r>
            <a:r>
              <a:rPr lang="en-US" sz="2400" dirty="0">
                <a:solidFill>
                  <a:schemeClr val="lt1"/>
                </a:solidFill>
                <a:latin typeface="Calibri"/>
                <a:ea typeface="Calibri"/>
                <a:cs typeface="Calibri"/>
                <a:sym typeface="Calibri"/>
              </a:rPr>
              <a:t>.</a:t>
            </a:r>
            <a:endParaRPr dirty="0"/>
          </a:p>
        </p:txBody>
      </p:sp>
      <p:sp>
        <p:nvSpPr>
          <p:cNvPr id="6" name="Shape 357">
            <a:extLst>
              <a:ext uri="{FF2B5EF4-FFF2-40B4-BE49-F238E27FC236}">
                <a16:creationId xmlns:a16="http://schemas.microsoft.com/office/drawing/2014/main" id="{0E52886A-D338-4CCE-A0CE-B112A623071B}"/>
              </a:ext>
            </a:extLst>
          </p:cNvPr>
          <p:cNvSpPr txBox="1">
            <a:spLocks noGrp="1"/>
          </p:cNvSpPr>
          <p:nvPr>
            <p:ph type="title"/>
          </p:nvPr>
        </p:nvSpPr>
        <p:spPr>
          <a:xfrm>
            <a:off x="1836057" y="264878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0"/>
              <a:buFont typeface="Source Sans Pro Light"/>
              <a:buNone/>
            </a:pPr>
            <a:r>
              <a:rPr lang="en-US" sz="6000" dirty="0">
                <a:solidFill>
                  <a:schemeClr val="lt1"/>
                </a:solidFill>
              </a:rPr>
              <a:t>¿</a:t>
            </a:r>
            <a:r>
              <a:rPr lang="en-US" sz="6000" dirty="0" err="1">
                <a:solidFill>
                  <a:schemeClr val="lt1"/>
                </a:solidFill>
              </a:rPr>
              <a:t>Pausa</a:t>
            </a:r>
            <a:r>
              <a:rPr lang="en-US" sz="6000" dirty="0">
                <a:solidFill>
                  <a:schemeClr val="lt1"/>
                </a:solidFill>
              </a:rPr>
              <a:t>?</a:t>
            </a:r>
            <a:br>
              <a:rPr lang="en-US" sz="6000" dirty="0">
                <a:solidFill>
                  <a:schemeClr val="lt1"/>
                </a:solidFill>
              </a:rPr>
            </a:br>
            <a:r>
              <a:rPr lang="en-US" sz="6000" dirty="0">
                <a:solidFill>
                  <a:schemeClr val="lt1"/>
                </a:solidFill>
              </a:rPr>
              <a:t>(</a:t>
            </a:r>
            <a:r>
              <a:rPr lang="en-US" sz="6000" dirty="0" err="1">
                <a:solidFill>
                  <a:schemeClr val="lt1"/>
                </a:solidFill>
              </a:rPr>
              <a:t>Texto</a:t>
            </a:r>
            <a:r>
              <a:rPr lang="en-US" sz="6000" dirty="0">
                <a:solidFill>
                  <a:schemeClr val="lt1"/>
                </a:solidFill>
              </a:rPr>
              <a:t> </a:t>
            </a:r>
            <a:r>
              <a:rPr lang="en-US" sz="6000" dirty="0" err="1">
                <a:solidFill>
                  <a:schemeClr val="lt1"/>
                </a:solidFill>
              </a:rPr>
              <a:t>sobre</a:t>
            </a:r>
            <a:r>
              <a:rPr lang="en-US" sz="6000" dirty="0">
                <a:solidFill>
                  <a:schemeClr val="lt1"/>
                </a:solidFill>
              </a:rPr>
              <a:t> imagen)</a:t>
            </a:r>
            <a:endParaRPr dirty="0"/>
          </a:p>
        </p:txBody>
      </p:sp>
      <p:pic>
        <p:nvPicPr>
          <p:cNvPr id="7" name="Shape 358">
            <a:extLst>
              <a:ext uri="{FF2B5EF4-FFF2-40B4-BE49-F238E27FC236}">
                <a16:creationId xmlns:a16="http://schemas.microsoft.com/office/drawing/2014/main" id="{35EE22CD-1A64-4637-9CE4-AE7D39B051A4}"/>
              </a:ext>
            </a:extLst>
          </p:cNvPr>
          <p:cNvPicPr preferRelativeResize="0"/>
          <p:nvPr userDrawn="1"/>
        </p:nvPicPr>
        <p:blipFill>
          <a:blip r:embed="rId3">
            <a:alphaModFix/>
          </a:blip>
          <a:stretch>
            <a:fillRect/>
          </a:stretch>
        </p:blipFill>
        <p:spPr>
          <a:xfrm>
            <a:off x="10871479" y="319315"/>
            <a:ext cx="581860" cy="415925"/>
          </a:xfrm>
          <a:prstGeom prst="rect">
            <a:avLst/>
          </a:prstGeom>
          <a:noFill/>
          <a:ln>
            <a:noFill/>
          </a:ln>
        </p:spPr>
      </p:pic>
    </p:spTree>
    <p:extLst>
      <p:ext uri="{BB962C8B-B14F-4D97-AF65-F5344CB8AC3E}">
        <p14:creationId xmlns:p14="http://schemas.microsoft.com/office/powerpoint/2010/main" val="179561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73C1C7"/>
        </a:solidFill>
        <a:effectLst/>
      </p:bgPr>
    </p:bg>
    <p:spTree>
      <p:nvGrpSpPr>
        <p:cNvPr id="1" name=""/>
        <p:cNvGrpSpPr/>
        <p:nvPr/>
      </p:nvGrpSpPr>
      <p:grpSpPr>
        <a:xfrm>
          <a:off x="0" y="0"/>
          <a:ext cx="0" cy="0"/>
          <a:chOff x="0" y="0"/>
          <a:chExt cx="0" cy="0"/>
        </a:xfrm>
      </p:grpSpPr>
      <p:sp>
        <p:nvSpPr>
          <p:cNvPr id="3" name="Shape 363">
            <a:extLst>
              <a:ext uri="{FF2B5EF4-FFF2-40B4-BE49-F238E27FC236}">
                <a16:creationId xmlns:a16="http://schemas.microsoft.com/office/drawing/2014/main" id="{09FE8086-00FB-4F76-8A51-431EFFF108C9}"/>
              </a:ext>
            </a:extLst>
          </p:cNvPr>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Source Sans Pro Light"/>
              <a:buNone/>
            </a:pPr>
            <a:r>
              <a:rPr lang="en-US" sz="4000">
                <a:solidFill>
                  <a:schemeClr val="lt1"/>
                </a:solidFill>
              </a:rPr>
              <a:t>Algo infográfico</a:t>
            </a:r>
            <a:endParaRPr/>
          </a:p>
        </p:txBody>
      </p:sp>
      <p:sp>
        <p:nvSpPr>
          <p:cNvPr id="4" name="Shape 364">
            <a:extLst>
              <a:ext uri="{FF2B5EF4-FFF2-40B4-BE49-F238E27FC236}">
                <a16:creationId xmlns:a16="http://schemas.microsoft.com/office/drawing/2014/main" id="{4E01D912-8E69-482D-A192-5D8270DFEF3C}"/>
              </a:ext>
            </a:extLst>
          </p:cNvPr>
          <p:cNvSpPr txBox="1"/>
          <p:nvPr userDrawn="1"/>
        </p:nvSpPr>
        <p:spPr>
          <a:xfrm>
            <a:off x="2005012" y="1079500"/>
            <a:ext cx="8229600" cy="4857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Source Sans Pro Light"/>
              <a:buNone/>
            </a:pPr>
            <a:r>
              <a:rPr lang="en-US" sz="1800">
                <a:solidFill>
                  <a:schemeClr val="lt1"/>
                </a:solidFill>
                <a:latin typeface="Source Sans Pro Light"/>
                <a:ea typeface="Source Sans Pro Light"/>
                <a:cs typeface="Source Sans Pro Light"/>
                <a:sym typeface="Source Sans Pro Light"/>
              </a:rPr>
              <a:t>¿Algo vistoso resumiendo uno o varios servicios?</a:t>
            </a:r>
            <a:endParaRPr/>
          </a:p>
        </p:txBody>
      </p:sp>
      <p:sp>
        <p:nvSpPr>
          <p:cNvPr id="5" name="Shape 365">
            <a:extLst>
              <a:ext uri="{FF2B5EF4-FFF2-40B4-BE49-F238E27FC236}">
                <a16:creationId xmlns:a16="http://schemas.microsoft.com/office/drawing/2014/main" id="{0842B4BE-0EC4-4B61-82D8-1105F666FF08}"/>
              </a:ext>
            </a:extLst>
          </p:cNvPr>
          <p:cNvSpPr txBox="1">
            <a:spLocks noGrp="1"/>
          </p:cNvSpPr>
          <p:nvPr>
            <p:ph type="body" idx="1"/>
          </p:nvPr>
        </p:nvSpPr>
        <p:spPr>
          <a:xfrm>
            <a:off x="6891337" y="3124200"/>
            <a:ext cx="2449512" cy="746125"/>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p:txBody>
      </p:sp>
      <p:sp>
        <p:nvSpPr>
          <p:cNvPr id="6" name="Shape 366">
            <a:extLst>
              <a:ext uri="{FF2B5EF4-FFF2-40B4-BE49-F238E27FC236}">
                <a16:creationId xmlns:a16="http://schemas.microsoft.com/office/drawing/2014/main" id="{DCDE7DF0-245F-414C-91AA-2E2121A56558}"/>
              </a:ext>
            </a:extLst>
          </p:cNvPr>
          <p:cNvSpPr txBox="1"/>
          <p:nvPr userDrawn="1"/>
        </p:nvSpPr>
        <p:spPr>
          <a:xfrm>
            <a:off x="6870700" y="2622550"/>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7" name="Shape 367">
            <a:extLst>
              <a:ext uri="{FF2B5EF4-FFF2-40B4-BE49-F238E27FC236}">
                <a16:creationId xmlns:a16="http://schemas.microsoft.com/office/drawing/2014/main" id="{E3C90349-1F7E-4559-BAFD-E7E1933DA6E5}"/>
              </a:ext>
            </a:extLst>
          </p:cNvPr>
          <p:cNvCxnSpPr/>
          <p:nvPr userDrawn="1"/>
        </p:nvCxnSpPr>
        <p:spPr>
          <a:xfrm>
            <a:off x="6096000" y="1962150"/>
            <a:ext cx="0" cy="1082675"/>
          </a:xfrm>
          <a:prstGeom prst="straightConnector1">
            <a:avLst/>
          </a:prstGeom>
          <a:noFill/>
          <a:ln w="9525" cap="flat" cmpd="sng">
            <a:solidFill>
              <a:schemeClr val="lt1"/>
            </a:solidFill>
            <a:prstDash val="solid"/>
            <a:miter lim="800000"/>
            <a:headEnd type="oval" w="med" len="med"/>
            <a:tailEnd type="oval" w="med" len="med"/>
          </a:ln>
        </p:spPr>
      </p:cxnSp>
      <p:cxnSp>
        <p:nvCxnSpPr>
          <p:cNvPr id="8" name="Shape 368">
            <a:extLst>
              <a:ext uri="{FF2B5EF4-FFF2-40B4-BE49-F238E27FC236}">
                <a16:creationId xmlns:a16="http://schemas.microsoft.com/office/drawing/2014/main" id="{CA00FBC5-4E49-4754-AAD8-1AAEB2A7BF20}"/>
              </a:ext>
            </a:extLst>
          </p:cNvPr>
          <p:cNvCxnSpPr/>
          <p:nvPr userDrawn="1"/>
        </p:nvCxnSpPr>
        <p:spPr>
          <a:xfrm>
            <a:off x="6096000" y="4676775"/>
            <a:ext cx="0" cy="2181225"/>
          </a:xfrm>
          <a:prstGeom prst="straightConnector1">
            <a:avLst/>
          </a:prstGeom>
          <a:noFill/>
          <a:ln w="9525" cap="flat" cmpd="sng">
            <a:solidFill>
              <a:schemeClr val="lt1"/>
            </a:solidFill>
            <a:prstDash val="solid"/>
            <a:miter lim="800000"/>
            <a:headEnd type="oval" w="med" len="med"/>
            <a:tailEnd type="none" w="med" len="med"/>
          </a:ln>
        </p:spPr>
      </p:cxnSp>
      <p:sp>
        <p:nvSpPr>
          <p:cNvPr id="9" name="Shape 369">
            <a:extLst>
              <a:ext uri="{FF2B5EF4-FFF2-40B4-BE49-F238E27FC236}">
                <a16:creationId xmlns:a16="http://schemas.microsoft.com/office/drawing/2014/main" id="{96CCD84A-DCA4-4306-98C5-B8E702481B90}"/>
              </a:ext>
            </a:extLst>
          </p:cNvPr>
          <p:cNvSpPr/>
          <p:nvPr userDrawn="1"/>
        </p:nvSpPr>
        <p:spPr>
          <a:xfrm>
            <a:off x="5708650" y="3314700"/>
            <a:ext cx="774700" cy="1060450"/>
          </a:xfrm>
          <a:custGeom>
            <a:avLst/>
            <a:gdLst/>
            <a:ahLst/>
            <a:cxnLst/>
            <a:rect l="0" t="0" r="0" b="0"/>
            <a:pathLst>
              <a:path w="293" h="400" extrusionOk="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70">
            <a:extLst>
              <a:ext uri="{FF2B5EF4-FFF2-40B4-BE49-F238E27FC236}">
                <a16:creationId xmlns:a16="http://schemas.microsoft.com/office/drawing/2014/main" id="{9E9A37FA-C124-449F-88A6-45E6ABA65DCB}"/>
              </a:ext>
            </a:extLst>
          </p:cNvPr>
          <p:cNvSpPr txBox="1"/>
          <p:nvPr userDrawn="1"/>
        </p:nvSpPr>
        <p:spPr>
          <a:xfrm>
            <a:off x="2855912" y="4411662"/>
            <a:ext cx="2449512" cy="746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a:p>
        </p:txBody>
      </p:sp>
      <p:sp>
        <p:nvSpPr>
          <p:cNvPr id="11" name="Shape 371">
            <a:extLst>
              <a:ext uri="{FF2B5EF4-FFF2-40B4-BE49-F238E27FC236}">
                <a16:creationId xmlns:a16="http://schemas.microsoft.com/office/drawing/2014/main" id="{4CBC93BE-41A3-44DE-BE5E-DA456420A479}"/>
              </a:ext>
            </a:extLst>
          </p:cNvPr>
          <p:cNvSpPr txBox="1"/>
          <p:nvPr userDrawn="1"/>
        </p:nvSpPr>
        <p:spPr>
          <a:xfrm>
            <a:off x="2420937" y="3910012"/>
            <a:ext cx="2884487" cy="5889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pic>
        <p:nvPicPr>
          <p:cNvPr id="12" name="Shape 372">
            <a:extLst>
              <a:ext uri="{FF2B5EF4-FFF2-40B4-BE49-F238E27FC236}">
                <a16:creationId xmlns:a16="http://schemas.microsoft.com/office/drawing/2014/main" id="{48E61E5D-D244-4668-ABB2-7629B64FBCAF}"/>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78466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7FD6DD"/>
        </a:solidFill>
        <a:effectLst/>
      </p:bgPr>
    </p:bg>
    <p:spTree>
      <p:nvGrpSpPr>
        <p:cNvPr id="1" name=""/>
        <p:cNvGrpSpPr/>
        <p:nvPr/>
      </p:nvGrpSpPr>
      <p:grpSpPr>
        <a:xfrm>
          <a:off x="0" y="0"/>
          <a:ext cx="0" cy="0"/>
          <a:chOff x="0" y="0"/>
          <a:chExt cx="0" cy="0"/>
        </a:xfrm>
      </p:grpSpPr>
      <p:sp>
        <p:nvSpPr>
          <p:cNvPr id="3" name="Shape 377">
            <a:extLst>
              <a:ext uri="{FF2B5EF4-FFF2-40B4-BE49-F238E27FC236}">
                <a16:creationId xmlns:a16="http://schemas.microsoft.com/office/drawing/2014/main" id="{25FB589B-7466-44B8-90D8-2546685438BA}"/>
              </a:ext>
            </a:extLst>
          </p:cNvPr>
          <p:cNvSpPr txBox="1">
            <a:spLocks noGrp="1"/>
          </p:cNvSpPr>
          <p:nvPr>
            <p:ph type="body" idx="1"/>
          </p:nvPr>
        </p:nvSpPr>
        <p:spPr>
          <a:xfrm>
            <a:off x="6891337" y="1594074"/>
            <a:ext cx="2733675" cy="203358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lt1"/>
              </a:buClr>
              <a:buSzPts val="1100"/>
              <a:buFont typeface="Arial"/>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a:p>
            <a:pPr marL="0" marR="0" lvl="0" indent="0" rtl="0">
              <a:lnSpc>
                <a:spcPct val="100000"/>
              </a:lnSpc>
              <a:spcBef>
                <a:spcPts val="220"/>
              </a:spcBef>
              <a:spcAft>
                <a:spcPts val="0"/>
              </a:spcAft>
              <a:buClr>
                <a:srgbClr val="A5A5A5"/>
              </a:buClr>
              <a:buSzPts val="1100"/>
              <a:buFont typeface="Arial"/>
              <a:buNone/>
            </a:pPr>
            <a:endParaRPr sz="1100" b="0" i="0" u="none">
              <a:solidFill>
                <a:schemeClr val="lt1"/>
              </a:solidFill>
              <a:latin typeface="Calibri"/>
              <a:ea typeface="Calibri"/>
              <a:cs typeface="Calibri"/>
              <a:sym typeface="Calibri"/>
            </a:endParaRPr>
          </a:p>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220"/>
              </a:spcBef>
              <a:spcAft>
                <a:spcPts val="0"/>
              </a:spcAft>
              <a:buClr>
                <a:schemeClr val="lt1"/>
              </a:buClr>
              <a:buSzPts val="1100"/>
              <a:buFont typeface="Arial"/>
              <a:buNone/>
            </a:pPr>
            <a:endParaRPr sz="1100">
              <a:solidFill>
                <a:schemeClr val="lt1"/>
              </a:solidFill>
            </a:endParaRPr>
          </a:p>
        </p:txBody>
      </p:sp>
      <p:sp>
        <p:nvSpPr>
          <p:cNvPr id="4" name="Shape 378">
            <a:extLst>
              <a:ext uri="{FF2B5EF4-FFF2-40B4-BE49-F238E27FC236}">
                <a16:creationId xmlns:a16="http://schemas.microsoft.com/office/drawing/2014/main" id="{AE9FC434-86BF-4B6A-98EA-898D324D543A}"/>
              </a:ext>
            </a:extLst>
          </p:cNvPr>
          <p:cNvSpPr txBox="1"/>
          <p:nvPr userDrawn="1"/>
        </p:nvSpPr>
        <p:spPr>
          <a:xfrm>
            <a:off x="6870700" y="1094012"/>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5" name="Shape 379">
            <a:extLst>
              <a:ext uri="{FF2B5EF4-FFF2-40B4-BE49-F238E27FC236}">
                <a16:creationId xmlns:a16="http://schemas.microsoft.com/office/drawing/2014/main" id="{E0CAA68A-0317-4454-AB82-6487F718BFB7}"/>
              </a:ext>
            </a:extLst>
          </p:cNvPr>
          <p:cNvCxnSpPr/>
          <p:nvPr userDrawn="1"/>
        </p:nvCxnSpPr>
        <p:spPr>
          <a:xfrm>
            <a:off x="6096000" y="65312"/>
            <a:ext cx="0" cy="1082675"/>
          </a:xfrm>
          <a:prstGeom prst="straightConnector1">
            <a:avLst/>
          </a:prstGeom>
          <a:noFill/>
          <a:ln w="9525" cap="flat" cmpd="sng">
            <a:solidFill>
              <a:schemeClr val="lt1"/>
            </a:solidFill>
            <a:prstDash val="solid"/>
            <a:miter lim="800000"/>
            <a:headEnd type="none" w="med" len="med"/>
            <a:tailEnd type="oval" w="med" len="med"/>
          </a:ln>
        </p:spPr>
      </p:cxnSp>
      <p:cxnSp>
        <p:nvCxnSpPr>
          <p:cNvPr id="6" name="Shape 380">
            <a:extLst>
              <a:ext uri="{FF2B5EF4-FFF2-40B4-BE49-F238E27FC236}">
                <a16:creationId xmlns:a16="http://schemas.microsoft.com/office/drawing/2014/main" id="{0F48FEA7-5D83-4E2F-80D2-787C988C49D9}"/>
              </a:ext>
            </a:extLst>
          </p:cNvPr>
          <p:cNvCxnSpPr/>
          <p:nvPr userDrawn="1"/>
        </p:nvCxnSpPr>
        <p:spPr>
          <a:xfrm>
            <a:off x="6096000" y="2821212"/>
            <a:ext cx="0" cy="1249362"/>
          </a:xfrm>
          <a:prstGeom prst="straightConnector1">
            <a:avLst/>
          </a:prstGeom>
          <a:noFill/>
          <a:ln w="9525" cap="flat" cmpd="sng">
            <a:solidFill>
              <a:schemeClr val="lt1"/>
            </a:solidFill>
            <a:prstDash val="solid"/>
            <a:miter lim="800000"/>
            <a:headEnd type="oval" w="med" len="med"/>
            <a:tailEnd type="oval" w="med" len="med"/>
          </a:ln>
        </p:spPr>
      </p:cxnSp>
      <p:sp>
        <p:nvSpPr>
          <p:cNvPr id="7" name="Shape 381">
            <a:extLst>
              <a:ext uri="{FF2B5EF4-FFF2-40B4-BE49-F238E27FC236}">
                <a16:creationId xmlns:a16="http://schemas.microsoft.com/office/drawing/2014/main" id="{67AF573C-3920-40ED-8D39-CB4110151AEA}"/>
              </a:ext>
            </a:extLst>
          </p:cNvPr>
          <p:cNvSpPr txBox="1"/>
          <p:nvPr userDrawn="1"/>
        </p:nvSpPr>
        <p:spPr>
          <a:xfrm>
            <a:off x="2420937" y="4502374"/>
            <a:ext cx="2884487" cy="746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sz="1100">
              <a:solidFill>
                <a:schemeClr val="lt1"/>
              </a:solidFill>
              <a:latin typeface="Calibri"/>
              <a:ea typeface="Calibri"/>
              <a:cs typeface="Calibri"/>
              <a:sym typeface="Calibri"/>
            </a:endParaRPr>
          </a:p>
        </p:txBody>
      </p:sp>
      <p:sp>
        <p:nvSpPr>
          <p:cNvPr id="8" name="Shape 382">
            <a:extLst>
              <a:ext uri="{FF2B5EF4-FFF2-40B4-BE49-F238E27FC236}">
                <a16:creationId xmlns:a16="http://schemas.microsoft.com/office/drawing/2014/main" id="{C62E6294-5FC8-4AB2-9055-B1105EE727C3}"/>
              </a:ext>
            </a:extLst>
          </p:cNvPr>
          <p:cNvSpPr txBox="1"/>
          <p:nvPr userDrawn="1"/>
        </p:nvSpPr>
        <p:spPr>
          <a:xfrm>
            <a:off x="2420937" y="4002312"/>
            <a:ext cx="2884487" cy="5873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sp>
        <p:nvSpPr>
          <p:cNvPr id="9" name="Shape 383">
            <a:extLst>
              <a:ext uri="{FF2B5EF4-FFF2-40B4-BE49-F238E27FC236}">
                <a16:creationId xmlns:a16="http://schemas.microsoft.com/office/drawing/2014/main" id="{D0519907-2794-411C-A934-722C8822B760}"/>
              </a:ext>
            </a:extLst>
          </p:cNvPr>
          <p:cNvSpPr/>
          <p:nvPr userDrawn="1"/>
        </p:nvSpPr>
        <p:spPr>
          <a:xfrm>
            <a:off x="5600700" y="1514699"/>
            <a:ext cx="990600" cy="993775"/>
          </a:xfrm>
          <a:custGeom>
            <a:avLst/>
            <a:gdLst/>
            <a:ahLst/>
            <a:cxnLst/>
            <a:rect l="0" t="0" r="0" b="0"/>
            <a:pathLst>
              <a:path w="320" h="320" extrusionOk="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84">
            <a:extLst>
              <a:ext uri="{FF2B5EF4-FFF2-40B4-BE49-F238E27FC236}">
                <a16:creationId xmlns:a16="http://schemas.microsoft.com/office/drawing/2014/main" id="{B5EB8F21-13C7-44D2-B509-F220E079E816}"/>
              </a:ext>
            </a:extLst>
          </p:cNvPr>
          <p:cNvSpPr/>
          <p:nvPr userDrawn="1"/>
        </p:nvSpPr>
        <p:spPr>
          <a:xfrm>
            <a:off x="5538787" y="4324574"/>
            <a:ext cx="1114425" cy="993775"/>
          </a:xfrm>
          <a:custGeom>
            <a:avLst/>
            <a:gdLst/>
            <a:ahLst/>
            <a:cxnLst/>
            <a:rect l="0" t="0" r="0" b="0"/>
            <a:pathLst>
              <a:path w="401" h="357" extrusionOk="0">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11" name="Shape 385">
            <a:extLst>
              <a:ext uri="{FF2B5EF4-FFF2-40B4-BE49-F238E27FC236}">
                <a16:creationId xmlns:a16="http://schemas.microsoft.com/office/drawing/2014/main" id="{BDA60C1B-AC8A-4604-842D-E67B03D84739}"/>
              </a:ext>
            </a:extLst>
          </p:cNvPr>
          <p:cNvCxnSpPr/>
          <p:nvPr userDrawn="1"/>
        </p:nvCxnSpPr>
        <p:spPr>
          <a:xfrm>
            <a:off x="6096000" y="5415187"/>
            <a:ext cx="0" cy="1508125"/>
          </a:xfrm>
          <a:prstGeom prst="straightConnector1">
            <a:avLst/>
          </a:prstGeom>
          <a:noFill/>
          <a:ln w="9525" cap="flat" cmpd="sng">
            <a:solidFill>
              <a:schemeClr val="lt1"/>
            </a:solidFill>
            <a:prstDash val="solid"/>
            <a:miter lim="800000"/>
            <a:headEnd type="oval" w="med" len="med"/>
            <a:tailEnd type="none" w="med" len="med"/>
          </a:ln>
        </p:spPr>
      </p:cxnSp>
      <p:pic>
        <p:nvPicPr>
          <p:cNvPr id="13" name="Shape 372">
            <a:extLst>
              <a:ext uri="{FF2B5EF4-FFF2-40B4-BE49-F238E27FC236}">
                <a16:creationId xmlns:a16="http://schemas.microsoft.com/office/drawing/2014/main" id="{C4A8D3D1-E88A-464F-AA1A-207A1E53A9C7}"/>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5546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ppt_w</p:attrName>
                                        </p:attrNameLst>
                                      </p:cBhvr>
                                      <p:tavLst>
                                        <p:tav tm="0">
                                          <p:val>
                                            <p:strVal val="0"/>
                                          </p:val>
                                        </p:tav>
                                        <p:tav tm="100000">
                                          <p:val>
                                            <p:strVal val="#ppt_w"/>
                                          </p:val>
                                        </p:tav>
                                      </p:tavLst>
                                    </p:anim>
                                    <p:anim calcmode="lin" valueType="num">
                                      <p:cBhvr additive="base">
                                        <p:cTn id="8" dur="500"/>
                                        <p:tgtEl>
                                          <p:spTgt spid="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ppt_w</p:attrName>
                                        </p:attrNameLst>
                                      </p:cBhvr>
                                      <p:tavLst>
                                        <p:tav tm="0">
                                          <p:val>
                                            <p:strVal val="0"/>
                                          </p:val>
                                        </p:tav>
                                        <p:tav tm="100000">
                                          <p:val>
                                            <p:strVal val="#ppt_w"/>
                                          </p:val>
                                        </p:tav>
                                      </p:tavLst>
                                    </p:anim>
                                    <p:anim calcmode="lin" valueType="num">
                                      <p:cBhvr additive="base">
                                        <p:cTn id="24" dur="500"/>
                                        <p:tgtEl>
                                          <p:spTgt spid="10"/>
                                        </p:tgtEl>
                                        <p:attrNameLst>
                                          <p:attrName>ppt_h</p:attrName>
                                        </p:attrNameLst>
                                      </p:cBhvr>
                                      <p:tavLst>
                                        <p:tav tm="0">
                                          <p:val>
                                            <p:strVal val="0"/>
                                          </p:val>
                                        </p:tav>
                                        <p:tav tm="100000">
                                          <p:val>
                                            <p:strVal val="#ppt_h"/>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95DCD6"/>
        </a:solidFill>
        <a:effectLst/>
      </p:bgPr>
    </p:bg>
    <p:spTree>
      <p:nvGrpSpPr>
        <p:cNvPr id="1" name=""/>
        <p:cNvGrpSpPr/>
        <p:nvPr/>
      </p:nvGrpSpPr>
      <p:grpSpPr>
        <a:xfrm>
          <a:off x="0" y="0"/>
          <a:ext cx="0" cy="0"/>
          <a:chOff x="0" y="0"/>
          <a:chExt cx="0" cy="0"/>
        </a:xfrm>
      </p:grpSpPr>
      <p:cxnSp>
        <p:nvCxnSpPr>
          <p:cNvPr id="3" name="Shape 391">
            <a:extLst>
              <a:ext uri="{FF2B5EF4-FFF2-40B4-BE49-F238E27FC236}">
                <a16:creationId xmlns:a16="http://schemas.microsoft.com/office/drawing/2014/main" id="{CFD570E3-B103-4C4F-AD5F-CE2BCE178DF2}"/>
              </a:ext>
            </a:extLst>
          </p:cNvPr>
          <p:cNvCxnSpPr/>
          <p:nvPr userDrawn="1"/>
        </p:nvCxnSpPr>
        <p:spPr>
          <a:xfrm>
            <a:off x="6096000" y="0"/>
            <a:ext cx="0" cy="2181225"/>
          </a:xfrm>
          <a:prstGeom prst="straightConnector1">
            <a:avLst/>
          </a:prstGeom>
          <a:noFill/>
          <a:ln w="9525" cap="flat" cmpd="sng">
            <a:solidFill>
              <a:schemeClr val="lt1"/>
            </a:solidFill>
            <a:prstDash val="solid"/>
            <a:miter lim="800000"/>
            <a:headEnd type="none" w="med" len="med"/>
            <a:tailEnd type="oval" w="med" len="med"/>
          </a:ln>
        </p:spPr>
      </p:cxnSp>
      <p:sp>
        <p:nvSpPr>
          <p:cNvPr id="4" name="Shape 392">
            <a:extLst>
              <a:ext uri="{FF2B5EF4-FFF2-40B4-BE49-F238E27FC236}">
                <a16:creationId xmlns:a16="http://schemas.microsoft.com/office/drawing/2014/main" id="{84DDA2E1-CB2C-4523-B7FB-0C1D09677D42}"/>
              </a:ext>
            </a:extLst>
          </p:cNvPr>
          <p:cNvSpPr txBox="1"/>
          <p:nvPr userDrawn="1"/>
        </p:nvSpPr>
        <p:spPr>
          <a:xfrm>
            <a:off x="4124325" y="4024312"/>
            <a:ext cx="3943350" cy="12017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100"/>
              <a:buFont typeface="Calibri"/>
              <a:buNone/>
            </a:pPr>
            <a:r>
              <a:rPr lang="en-US" sz="1100">
                <a:solidFill>
                  <a:srgbClr val="5FA5AB"/>
                </a:solidFill>
                <a:latin typeface="Calibri"/>
                <a:ea typeface="Calibri"/>
                <a:cs typeface="Calibri"/>
                <a:sym typeface="Calibri"/>
              </a:rPr>
              <a:t>Lorem ipsum dolor sit amet, consectetur adipiscing elit. Donec id est aliquet, ullamcorper lorem nec, gravida.</a:t>
            </a:r>
            <a:endParaRPr>
              <a:solidFill>
                <a:srgbClr val="5FA5AB"/>
              </a:solidFill>
            </a:endParaRPr>
          </a:p>
          <a:p>
            <a:pPr marL="0" marR="0" lvl="0" indent="0" algn="ctr" rtl="0">
              <a:lnSpc>
                <a:spcPct val="100000"/>
              </a:lnSpc>
              <a:spcBef>
                <a:spcPts val="220"/>
              </a:spcBef>
              <a:spcAft>
                <a:spcPts val="0"/>
              </a:spcAft>
              <a:buClr>
                <a:schemeClr val="lt1"/>
              </a:buClr>
              <a:buSzPts val="1100"/>
              <a:buFont typeface="Calibri"/>
              <a:buNone/>
            </a:pPr>
            <a:endParaRPr sz="1100">
              <a:solidFill>
                <a:srgbClr val="5FA5AB"/>
              </a:solidFill>
              <a:latin typeface="Calibri"/>
              <a:ea typeface="Calibri"/>
              <a:cs typeface="Calibri"/>
              <a:sym typeface="Calibri"/>
            </a:endParaRPr>
          </a:p>
        </p:txBody>
      </p:sp>
      <p:sp>
        <p:nvSpPr>
          <p:cNvPr id="5" name="Shape 393">
            <a:extLst>
              <a:ext uri="{FF2B5EF4-FFF2-40B4-BE49-F238E27FC236}">
                <a16:creationId xmlns:a16="http://schemas.microsoft.com/office/drawing/2014/main" id="{051BFDA0-1452-4F63-A97B-DD5336844E68}"/>
              </a:ext>
            </a:extLst>
          </p:cNvPr>
          <p:cNvSpPr txBox="1"/>
          <p:nvPr userDrawn="1"/>
        </p:nvSpPr>
        <p:spPr>
          <a:xfrm>
            <a:off x="4654550" y="3524250"/>
            <a:ext cx="2882900" cy="5889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Source Sans Pro Light"/>
              <a:buNone/>
            </a:pPr>
            <a:r>
              <a:rPr lang="en-US" sz="2800">
                <a:solidFill>
                  <a:srgbClr val="5FA5AB"/>
                </a:solidFill>
                <a:latin typeface="Source Sans Pro Light"/>
                <a:ea typeface="Source Sans Pro Light"/>
                <a:cs typeface="Source Sans Pro Light"/>
                <a:sym typeface="Source Sans Pro Light"/>
              </a:rPr>
              <a:t>Solución</a:t>
            </a:r>
            <a:endParaRPr>
              <a:solidFill>
                <a:srgbClr val="5FA5AB"/>
              </a:solidFill>
            </a:endParaRPr>
          </a:p>
        </p:txBody>
      </p:sp>
      <p:sp>
        <p:nvSpPr>
          <p:cNvPr id="6" name="Shape 394">
            <a:extLst>
              <a:ext uri="{FF2B5EF4-FFF2-40B4-BE49-F238E27FC236}">
                <a16:creationId xmlns:a16="http://schemas.microsoft.com/office/drawing/2014/main" id="{BC834D35-4854-4D9F-8537-08054E7E56A9}"/>
              </a:ext>
            </a:extLst>
          </p:cNvPr>
          <p:cNvSpPr/>
          <p:nvPr userDrawn="1"/>
        </p:nvSpPr>
        <p:spPr>
          <a:xfrm>
            <a:off x="5600700" y="2398712"/>
            <a:ext cx="990600" cy="103028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428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 name="Shape 372">
            <a:extLst>
              <a:ext uri="{FF2B5EF4-FFF2-40B4-BE49-F238E27FC236}">
                <a16:creationId xmlns:a16="http://schemas.microsoft.com/office/drawing/2014/main" id="{AA231F40-433A-488B-9567-0B55AFDD2309}"/>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41633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ppt_w</p:attrName>
                                        </p:attrNameLst>
                                      </p:cBhvr>
                                      <p:tavLst>
                                        <p:tav tm="0">
                                          <p:val>
                                            <p:strVal val="0"/>
                                          </p:val>
                                        </p:tav>
                                        <p:tav tm="100000">
                                          <p:val>
                                            <p:strVal val="#ppt_w"/>
                                          </p:val>
                                        </p:tav>
                                      </p:tavLst>
                                    </p:anim>
                                    <p:anim calcmode="lin" valueType="num">
                                      <p:cBhvr additive="base">
                                        <p:cTn id="8" dur="500"/>
                                        <p:tgtEl>
                                          <p:spTgt spid="6"/>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Shape 194">
            <a:extLst>
              <a:ext uri="{FF2B5EF4-FFF2-40B4-BE49-F238E27FC236}">
                <a16:creationId xmlns:a16="http://schemas.microsoft.com/office/drawing/2014/main" id="{82F1C95A-BFCE-48B4-8147-E4DEB1C088B2}"/>
              </a:ext>
            </a:extLst>
          </p:cNvPr>
          <p:cNvSpPr txBox="1">
            <a:spLocks/>
          </p:cNvSpPr>
          <p:nvPr userDrawn="1"/>
        </p:nvSpPr>
        <p:spPr>
          <a:xfrm>
            <a:off x="457199" y="490537"/>
            <a:ext cx="9902757" cy="711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5AAAE4"/>
              </a:buClr>
              <a:buSzPts val="4000"/>
              <a:buFont typeface="Source Sans Pro Light"/>
              <a:buNone/>
            </a:pPr>
            <a:r>
              <a:rPr lang="en-US" sz="4000" dirty="0">
                <a:solidFill>
                  <a:srgbClr val="70C1C8"/>
                </a:solidFill>
              </a:rPr>
              <a:t>Outline</a:t>
            </a:r>
            <a:endParaRPr lang="en-US" sz="4000" dirty="0">
              <a:solidFill>
                <a:srgbClr val="3C3C3B"/>
              </a:solidFill>
            </a:endParaRPr>
          </a:p>
        </p:txBody>
      </p:sp>
      <p:pic>
        <p:nvPicPr>
          <p:cNvPr id="6" name="Shape 206">
            <a:extLst>
              <a:ext uri="{FF2B5EF4-FFF2-40B4-BE49-F238E27FC236}">
                <a16:creationId xmlns:a16="http://schemas.microsoft.com/office/drawing/2014/main" id="{3CAFB4FC-A89C-4833-B921-3032FC0BD053}"/>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15468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Shape 160">
            <a:extLst>
              <a:ext uri="{FF2B5EF4-FFF2-40B4-BE49-F238E27FC236}">
                <a16:creationId xmlns:a16="http://schemas.microsoft.com/office/drawing/2014/main" id="{E5A2A9B0-7DB1-46AC-9527-89C02E18F069}"/>
              </a:ext>
            </a:extLst>
          </p:cNvPr>
          <p:cNvGrpSpPr/>
          <p:nvPr userDrawn="1"/>
        </p:nvGrpSpPr>
        <p:grpSpPr>
          <a:xfrm>
            <a:off x="534632" y="2029928"/>
            <a:ext cx="1463203" cy="86504"/>
            <a:chOff x="0" y="0"/>
            <a:chExt cx="2147483646" cy="2147483647"/>
          </a:xfrm>
        </p:grpSpPr>
        <p:sp>
          <p:nvSpPr>
            <p:cNvPr id="7" name="Shape 161">
              <a:extLst>
                <a:ext uri="{FF2B5EF4-FFF2-40B4-BE49-F238E27FC236}">
                  <a16:creationId xmlns:a16="http://schemas.microsoft.com/office/drawing/2014/main" id="{B7EC3397-FC7B-45A0-A10B-4A7EE5202E75}"/>
                </a:ext>
              </a:extLst>
            </p:cNvPr>
            <p:cNvSpPr txBox="1"/>
            <p:nvPr/>
          </p:nvSpPr>
          <p:spPr>
            <a:xfrm>
              <a:off x="0" y="3972"/>
              <a:ext cx="536870985" cy="2147479674"/>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Shape 162">
              <a:extLst>
                <a:ext uri="{FF2B5EF4-FFF2-40B4-BE49-F238E27FC236}">
                  <a16:creationId xmlns:a16="http://schemas.microsoft.com/office/drawing/2014/main" id="{792930C7-7FEF-4C2A-925B-C3BA44D74568}"/>
                </a:ext>
              </a:extLst>
            </p:cNvPr>
            <p:cNvSpPr txBox="1"/>
            <p:nvPr/>
          </p:nvSpPr>
          <p:spPr>
            <a:xfrm>
              <a:off x="536870809" y="3972"/>
              <a:ext cx="536870985" cy="2147479674"/>
            </a:xfrm>
            <a:prstGeom prst="rect">
              <a:avLst/>
            </a:prstGeom>
            <a:solidFill>
              <a:srgbClr val="7CD6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163">
              <a:extLst>
                <a:ext uri="{FF2B5EF4-FFF2-40B4-BE49-F238E27FC236}">
                  <a16:creationId xmlns:a16="http://schemas.microsoft.com/office/drawing/2014/main" id="{6AE13465-81D4-4DB1-9826-7A32A24B67DF}"/>
                </a:ext>
              </a:extLst>
            </p:cNvPr>
            <p:cNvSpPr txBox="1"/>
            <p:nvPr/>
          </p:nvSpPr>
          <p:spPr>
            <a:xfrm>
              <a:off x="1073741735" y="0"/>
              <a:ext cx="536870985" cy="2147479674"/>
            </a:xfrm>
            <a:prstGeom prst="rect">
              <a:avLst/>
            </a:prstGeom>
            <a:solidFill>
              <a:srgbClr val="93DC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164">
              <a:extLst>
                <a:ext uri="{FF2B5EF4-FFF2-40B4-BE49-F238E27FC236}">
                  <a16:creationId xmlns:a16="http://schemas.microsoft.com/office/drawing/2014/main" id="{969DD699-54EA-4F0E-B0B7-2F6EF9077F4D}"/>
                </a:ext>
              </a:extLst>
            </p:cNvPr>
            <p:cNvSpPr txBox="1"/>
            <p:nvPr/>
          </p:nvSpPr>
          <p:spPr>
            <a:xfrm>
              <a:off x="1610612661" y="3972"/>
              <a:ext cx="536870985" cy="2147479674"/>
            </a:xfrm>
            <a:prstGeom prst="rect">
              <a:avLst/>
            </a:prstGeom>
            <a:solidFill>
              <a:srgbClr val="BCEBE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11" name="Shape 200">
            <a:extLst>
              <a:ext uri="{FF2B5EF4-FFF2-40B4-BE49-F238E27FC236}">
                <a16:creationId xmlns:a16="http://schemas.microsoft.com/office/drawing/2014/main" id="{81EAC1F4-2585-4AB2-AB3C-C2A1B907FF3C}"/>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2" name="Shape 206">
            <a:extLst>
              <a:ext uri="{FF2B5EF4-FFF2-40B4-BE49-F238E27FC236}">
                <a16:creationId xmlns:a16="http://schemas.microsoft.com/office/drawing/2014/main" id="{46A29726-2CB4-417C-B671-5FC499F1F899}"/>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
        <p:nvSpPr>
          <p:cNvPr id="13" name="Text Placeholder 2">
            <a:extLst>
              <a:ext uri="{FF2B5EF4-FFF2-40B4-BE49-F238E27FC236}">
                <a16:creationId xmlns:a16="http://schemas.microsoft.com/office/drawing/2014/main" id="{94BE6767-F585-48D2-AEF0-C16E8472CC04}"/>
              </a:ext>
            </a:extLst>
          </p:cNvPr>
          <p:cNvSpPr>
            <a:spLocks noGrp="1"/>
          </p:cNvSpPr>
          <p:nvPr>
            <p:ph type="body" sz="quarter" idx="10" hasCustomPrompt="1"/>
          </p:nvPr>
        </p:nvSpPr>
        <p:spPr>
          <a:xfrm>
            <a:off x="2124075" y="1663215"/>
            <a:ext cx="6353175" cy="733425"/>
          </a:xfrm>
          <a:prstGeom prst="rect">
            <a:avLst/>
          </a:prstGeom>
          <a:noFill/>
          <a:ln>
            <a:noFill/>
          </a:ln>
        </p:spPr>
        <p:txBody>
          <a:bodyPr spcFirstLastPara="1" wrap="square" lIns="91425" tIns="45700" rIns="91425" bIns="45700" anchor="t" anchorCtr="0">
            <a:noAutofit/>
          </a:bodyPr>
          <a:lstStyle>
            <a:lvl1pPr>
              <a:defRPr lang="en-US" sz="3200" b="1" smtClean="0">
                <a:solidFill>
                  <a:srgbClr val="70C1C8"/>
                </a:solidFill>
                <a:latin typeface="Calibri"/>
                <a:ea typeface="Calibri"/>
                <a:cs typeface="Calibri"/>
              </a:defRPr>
            </a:lvl1pPr>
            <a:lvl2pPr>
              <a:defRPr lang="en-US" smtClean="0"/>
            </a:lvl2pPr>
            <a:lvl3pPr>
              <a:defRPr lang="en-US" smtClean="0"/>
            </a:lvl3pPr>
            <a:lvl4pPr>
              <a:defRPr lang="en-US" smtClean="0"/>
            </a:lvl4pPr>
            <a:lvl5pPr>
              <a:defRPr lang="en-US"/>
            </a:lvl5pPr>
          </a:lstStyle>
          <a:p>
            <a:pPr marL="0" lvl="0" indent="0">
              <a:buClr>
                <a:srgbClr val="A6A6A6"/>
              </a:buClr>
              <a:buSzPts val="1700"/>
              <a:buFont typeface="Calibri"/>
              <a:buNone/>
            </a:pPr>
            <a:r>
              <a:rPr lang="en-US" dirty="0"/>
              <a:t>Title</a:t>
            </a:r>
          </a:p>
        </p:txBody>
      </p:sp>
      <p:sp>
        <p:nvSpPr>
          <p:cNvPr id="15" name="Text Placeholder 14">
            <a:extLst>
              <a:ext uri="{FF2B5EF4-FFF2-40B4-BE49-F238E27FC236}">
                <a16:creationId xmlns:a16="http://schemas.microsoft.com/office/drawing/2014/main" id="{194C6D99-A7E5-46C2-ABCB-F76C8FA4BB7A}"/>
              </a:ext>
            </a:extLst>
          </p:cNvPr>
          <p:cNvSpPr>
            <a:spLocks noGrp="1"/>
          </p:cNvSpPr>
          <p:nvPr>
            <p:ph type="body" sz="quarter" idx="11" hasCustomPrompt="1"/>
          </p:nvPr>
        </p:nvSpPr>
        <p:spPr>
          <a:xfrm>
            <a:off x="2124075" y="2396640"/>
            <a:ext cx="5016954" cy="506218"/>
          </a:xfrm>
          <a:prstGeom prst="rect">
            <a:avLst/>
          </a:prstGeom>
          <a:noFill/>
          <a:ln>
            <a:noFill/>
          </a:ln>
        </p:spPr>
        <p:txBody>
          <a:bodyPr spcFirstLastPara="1" wrap="square" lIns="91425" tIns="45700" rIns="91425" bIns="45700" anchor="ctr" anchorCtr="0">
            <a:noAutofit/>
          </a:bodyPr>
          <a:lstStyle>
            <a:lvl1pPr>
              <a:defRPr lang="en-GB" sz="1700" b="0" i="0" u="none" strike="noStrike" cap="none" dirty="0">
                <a:solidFill>
                  <a:srgbClr val="A6A6A6"/>
                </a:solidFill>
                <a:latin typeface="Calibri"/>
                <a:ea typeface="Calibri"/>
                <a:cs typeface="Calibri"/>
                <a:sym typeface="Arial"/>
              </a:defRPr>
            </a:lvl1pPr>
          </a:lstStyle>
          <a:p>
            <a:pPr marL="0" marR="0" lvl="0" indent="0" algn="l" defTabSz="914400" rtl="0" eaLnBrk="1" fontAlgn="auto" latinLnBrk="0" hangingPunct="1">
              <a:lnSpc>
                <a:spcPct val="100000"/>
              </a:lnSpc>
              <a:spcBef>
                <a:spcPts val="0"/>
              </a:spcBef>
              <a:spcAft>
                <a:spcPts val="0"/>
              </a:spcAft>
              <a:buClr>
                <a:srgbClr val="A6A6A6"/>
              </a:buClr>
              <a:buSzPts val="1700"/>
              <a:buFont typeface="Calibri"/>
              <a:buNone/>
              <a:tabLst/>
              <a:defRPr/>
            </a:pPr>
            <a:r>
              <a:rPr lang="en-US" sz="1700" dirty="0">
                <a:solidFill>
                  <a:srgbClr val="A6A6A6"/>
                </a:solidFill>
                <a:latin typeface="Calibri"/>
                <a:ea typeface="Calibri"/>
                <a:cs typeface="Calibri"/>
                <a:sym typeface="Calibri"/>
              </a:rPr>
              <a:t>Mensaje de </a:t>
            </a:r>
            <a:r>
              <a:rPr lang="en-US" sz="1700" dirty="0" err="1">
                <a:solidFill>
                  <a:srgbClr val="A6A6A6"/>
                </a:solidFill>
                <a:latin typeface="Calibri"/>
                <a:ea typeface="Calibri"/>
                <a:cs typeface="Calibri"/>
                <a:sym typeface="Calibri"/>
              </a:rPr>
              <a:t>bienvenida</a:t>
            </a:r>
            <a:r>
              <a:rPr lang="en-US" sz="1700" b="0" i="0" u="none" dirty="0">
                <a:solidFill>
                  <a:srgbClr val="A6A6A6"/>
                </a:solidFill>
                <a:latin typeface="Calibri"/>
                <a:ea typeface="Calibri"/>
                <a:cs typeface="Calibri"/>
                <a:sym typeface="Calibri"/>
              </a:rPr>
              <a:t> </a:t>
            </a:r>
            <a:r>
              <a:rPr lang="en-US" sz="1700" b="1" dirty="0" err="1">
                <a:solidFill>
                  <a:srgbClr val="70C1C8"/>
                </a:solidFill>
                <a:latin typeface="Calibri"/>
                <a:ea typeface="Calibri"/>
                <a:cs typeface="Calibri"/>
                <a:sym typeface="Calibri"/>
              </a:rPr>
              <a:t>aquí</a:t>
            </a:r>
            <a:r>
              <a:rPr lang="en-US" sz="1700" b="1" dirty="0">
                <a:solidFill>
                  <a:srgbClr val="70C1C8"/>
                </a:solidFill>
                <a:latin typeface="Calibri"/>
                <a:ea typeface="Calibri"/>
                <a:cs typeface="Calibri"/>
                <a:sym typeface="Calibri"/>
              </a:rPr>
              <a:t>.</a:t>
            </a:r>
            <a:r>
              <a:rPr lang="en-US" sz="1700" b="1" i="0" u="none" dirty="0">
                <a:solidFill>
                  <a:srgbClr val="70C1C8"/>
                </a:solidFill>
                <a:latin typeface="Calibri"/>
                <a:ea typeface="Calibri"/>
                <a:cs typeface="Calibri"/>
                <a:sym typeface="Calibri"/>
              </a:rPr>
              <a:t> </a:t>
            </a:r>
            <a:endParaRPr lang="en-US" dirty="0">
              <a:solidFill>
                <a:srgbClr val="70C1C8"/>
              </a:solidFill>
            </a:endParaRPr>
          </a:p>
        </p:txBody>
      </p:sp>
      <p:sp>
        <p:nvSpPr>
          <p:cNvPr id="17" name="Text Placeholder 16">
            <a:extLst>
              <a:ext uri="{FF2B5EF4-FFF2-40B4-BE49-F238E27FC236}">
                <a16:creationId xmlns:a16="http://schemas.microsoft.com/office/drawing/2014/main" id="{6E8D4441-8F04-4109-BADB-FF0E7903572F}"/>
              </a:ext>
            </a:extLst>
          </p:cNvPr>
          <p:cNvSpPr>
            <a:spLocks noGrp="1"/>
          </p:cNvSpPr>
          <p:nvPr>
            <p:ph type="body" sz="quarter" idx="12"/>
          </p:nvPr>
        </p:nvSpPr>
        <p:spPr>
          <a:xfrm>
            <a:off x="2124075" y="3123925"/>
            <a:ext cx="4019550" cy="1557337"/>
          </a:xfrm>
          <a:prstGeom prst="rect">
            <a:avLst/>
          </a:prstGeom>
          <a:noFill/>
          <a:ln>
            <a:noFill/>
          </a:ln>
        </p:spPr>
        <p:txBody>
          <a:bodyPr spcFirstLastPara="1" wrap="square" lIns="91425" tIns="45700" rIns="144000" bIns="36000" anchor="t" anchorCtr="0">
            <a:noAutofit/>
          </a:bodyPr>
          <a:lstStyle>
            <a:lvl1pPr>
              <a:defRPr lang="en-US" sz="1100" b="1" i="1" u="none" strike="noStrike" cap="none" smtClean="0">
                <a:solidFill>
                  <a:srgbClr val="A6A6A6"/>
                </a:solidFill>
                <a:latin typeface="Calibri"/>
                <a:ea typeface="Calibri"/>
                <a:cs typeface="Calibri"/>
                <a:sym typeface="Arial"/>
              </a:defRPr>
            </a:lvl1pPr>
            <a:lvl2pPr marL="457200" indent="0">
              <a:buNone/>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0" marR="0" lvl="0" indent="0" algn="just">
              <a:lnSpc>
                <a:spcPct val="100000"/>
              </a:lnSpc>
              <a:spcBef>
                <a:spcPts val="0"/>
              </a:spcBef>
              <a:spcAft>
                <a:spcPts val="0"/>
              </a:spcAft>
              <a:buClr>
                <a:srgbClr val="A6A6A6"/>
              </a:buClr>
              <a:buSzPts val="1100"/>
              <a:buFont typeface="Calibri"/>
              <a:buNone/>
            </a:pPr>
            <a:r>
              <a:rPr lang="en-US"/>
              <a:t>Click to edit Master text styles</a:t>
            </a:r>
          </a:p>
        </p:txBody>
      </p:sp>
    </p:spTree>
    <p:extLst>
      <p:ext uri="{BB962C8B-B14F-4D97-AF65-F5344CB8AC3E}">
        <p14:creationId xmlns:p14="http://schemas.microsoft.com/office/powerpoint/2010/main" val="34116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54E843E-7410-4003-95C5-2E153911570A}" type="datetime2">
              <a:rPr lang="en-US" smtClean="0"/>
              <a:t>Thursday, June 12, 2025</a:t>
            </a:fld>
            <a:endParaRPr lang="en-US" dirty="0">
              <a:solidFill>
                <a:srgbClr val="FFFFFF"/>
              </a:solidFill>
            </a:endParaRPr>
          </a:p>
        </p:txBody>
      </p:sp>
      <p:sp>
        <p:nvSpPr>
          <p:cNvPr id="5" name="Segnaposto piè di pagina 4"/>
          <p:cNvSpPr>
            <a:spLocks noGrp="1"/>
          </p:cNvSpPr>
          <p:nvPr>
            <p:ph type="ftr" sz="quarter" idx="11"/>
          </p:nvPr>
        </p:nvSpPr>
        <p:spPr/>
        <p:txBody>
          <a:bodyPr/>
          <a:lstStyle/>
          <a:p>
            <a:endParaRPr lang="en-US">
              <a:solidFill>
                <a:schemeClr val="accent1">
                  <a:tint val="20000"/>
                </a:schemeClr>
              </a:solidFill>
            </a:endParaRPr>
          </a:p>
        </p:txBody>
      </p:sp>
      <p:sp>
        <p:nvSpPr>
          <p:cNvPr id="6" name="Segnaposto numero diapositiva 5"/>
          <p:cNvSpPr>
            <a:spLocks noGrp="1"/>
          </p:cNvSpPr>
          <p:nvPr>
            <p:ph type="sldNum" sz="quarter" idx="12"/>
          </p:nvPr>
        </p:nvSpPr>
        <p:spPr/>
        <p:txBody>
          <a:bodyPr/>
          <a:lstStyle/>
          <a:p>
            <a:fld id="{45292C34-3E5E-4BA5-AF54-F1601B144FB0}" type="slidenum">
              <a:rPr lang="en-US" smtClean="0"/>
              <a:pPr/>
              <a:t>‹N›</a:t>
            </a:fld>
            <a:endParaRPr lang="en-US" dirty="0">
              <a:solidFill>
                <a:srgbClr val="FFFFFF"/>
              </a:solidFill>
            </a:endParaRPr>
          </a:p>
        </p:txBody>
      </p:sp>
    </p:spTree>
    <p:extLst>
      <p:ext uri="{BB962C8B-B14F-4D97-AF65-F5344CB8AC3E}">
        <p14:creationId xmlns:p14="http://schemas.microsoft.com/office/powerpoint/2010/main" val="217772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173455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195">
            <a:extLst>
              <a:ext uri="{FF2B5EF4-FFF2-40B4-BE49-F238E27FC236}">
                <a16:creationId xmlns:a16="http://schemas.microsoft.com/office/drawing/2014/main" id="{03C16E19-C57B-4E37-9307-C7D5A34A1375}"/>
              </a:ext>
            </a:extLst>
          </p:cNvPr>
          <p:cNvSpPr txBox="1"/>
          <p:nvPr userDrawn="1"/>
        </p:nvSpPr>
        <p:spPr>
          <a:xfrm flipH="1">
            <a:off x="0" y="1833542"/>
            <a:ext cx="12192000" cy="26703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pitchFamily="34" charset="0"/>
              <a:buNone/>
            </a:pPr>
            <a:endParaRPr sz="1800" b="0" i="0" u="none" strike="noStrike" cap="none">
              <a:solidFill>
                <a:schemeClr val="dk1"/>
              </a:solidFill>
              <a:latin typeface="Calibri"/>
              <a:ea typeface="Calibri"/>
              <a:cs typeface="Calibri"/>
              <a:sym typeface="Calibri"/>
            </a:endParaRPr>
          </a:p>
        </p:txBody>
      </p:sp>
      <p:sp>
        <p:nvSpPr>
          <p:cNvPr id="13" name="Picture Placeholder 12">
            <a:extLst>
              <a:ext uri="{FF2B5EF4-FFF2-40B4-BE49-F238E27FC236}">
                <a16:creationId xmlns:a16="http://schemas.microsoft.com/office/drawing/2014/main" id="{BBA4FF81-3A8E-4100-9AD2-3704D49B9CF1}"/>
              </a:ext>
            </a:extLst>
          </p:cNvPr>
          <p:cNvSpPr>
            <a:spLocks noGrp="1"/>
          </p:cNvSpPr>
          <p:nvPr>
            <p:ph type="pic" sz="quarter" idx="10"/>
          </p:nvPr>
        </p:nvSpPr>
        <p:spPr>
          <a:xfrm>
            <a:off x="2613720"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15" name="Text Placeholder 14">
            <a:extLst>
              <a:ext uri="{FF2B5EF4-FFF2-40B4-BE49-F238E27FC236}">
                <a16:creationId xmlns:a16="http://schemas.microsoft.com/office/drawing/2014/main" id="{0FAF7B2C-21F5-420E-8BE1-967B1A5334E2}"/>
              </a:ext>
            </a:extLst>
          </p:cNvPr>
          <p:cNvSpPr>
            <a:spLocks noGrp="1"/>
          </p:cNvSpPr>
          <p:nvPr>
            <p:ph type="body" sz="quarter" idx="11" hasCustomPrompt="1"/>
          </p:nvPr>
        </p:nvSpPr>
        <p:spPr>
          <a:xfrm>
            <a:off x="2149376"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18" name="Text Placeholder 17">
            <a:extLst>
              <a:ext uri="{FF2B5EF4-FFF2-40B4-BE49-F238E27FC236}">
                <a16:creationId xmlns:a16="http://schemas.microsoft.com/office/drawing/2014/main" id="{40A722B2-DB37-40D8-B3BB-A45D522B97F0}"/>
              </a:ext>
            </a:extLst>
          </p:cNvPr>
          <p:cNvSpPr>
            <a:spLocks noGrp="1"/>
          </p:cNvSpPr>
          <p:nvPr>
            <p:ph type="body" sz="quarter" idx="12"/>
          </p:nvPr>
        </p:nvSpPr>
        <p:spPr>
          <a:xfrm>
            <a:off x="2075122"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19" name="Picture Placeholder 12">
            <a:extLst>
              <a:ext uri="{FF2B5EF4-FFF2-40B4-BE49-F238E27FC236}">
                <a16:creationId xmlns:a16="http://schemas.microsoft.com/office/drawing/2014/main" id="{E5F4871B-D413-468D-9164-2617282BF9A7}"/>
              </a:ext>
            </a:extLst>
          </p:cNvPr>
          <p:cNvSpPr>
            <a:spLocks noGrp="1"/>
          </p:cNvSpPr>
          <p:nvPr>
            <p:ph type="pic" sz="quarter" idx="13"/>
          </p:nvPr>
        </p:nvSpPr>
        <p:spPr>
          <a:xfrm>
            <a:off x="5601444"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0" name="Text Placeholder 14">
            <a:extLst>
              <a:ext uri="{FF2B5EF4-FFF2-40B4-BE49-F238E27FC236}">
                <a16:creationId xmlns:a16="http://schemas.microsoft.com/office/drawing/2014/main" id="{5DD4D2C6-9966-4F36-867A-E75E831A4752}"/>
              </a:ext>
            </a:extLst>
          </p:cNvPr>
          <p:cNvSpPr>
            <a:spLocks noGrp="1"/>
          </p:cNvSpPr>
          <p:nvPr>
            <p:ph type="body" sz="quarter" idx="14" hasCustomPrompt="1"/>
          </p:nvPr>
        </p:nvSpPr>
        <p:spPr>
          <a:xfrm>
            <a:off x="5137100"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1" name="Text Placeholder 17">
            <a:extLst>
              <a:ext uri="{FF2B5EF4-FFF2-40B4-BE49-F238E27FC236}">
                <a16:creationId xmlns:a16="http://schemas.microsoft.com/office/drawing/2014/main" id="{96BD33FC-B708-4962-A87C-427EE1241E6D}"/>
              </a:ext>
            </a:extLst>
          </p:cNvPr>
          <p:cNvSpPr>
            <a:spLocks noGrp="1"/>
          </p:cNvSpPr>
          <p:nvPr>
            <p:ph type="body" sz="quarter" idx="15"/>
          </p:nvPr>
        </p:nvSpPr>
        <p:spPr>
          <a:xfrm>
            <a:off x="5062846"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22" name="Picture Placeholder 12">
            <a:extLst>
              <a:ext uri="{FF2B5EF4-FFF2-40B4-BE49-F238E27FC236}">
                <a16:creationId xmlns:a16="http://schemas.microsoft.com/office/drawing/2014/main" id="{651FEBA0-5826-4622-95E8-E0732F160083}"/>
              </a:ext>
            </a:extLst>
          </p:cNvPr>
          <p:cNvSpPr>
            <a:spLocks noGrp="1"/>
          </p:cNvSpPr>
          <p:nvPr>
            <p:ph type="pic" sz="quarter" idx="16"/>
          </p:nvPr>
        </p:nvSpPr>
        <p:spPr>
          <a:xfrm>
            <a:off x="8589168"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3" name="Text Placeholder 14">
            <a:extLst>
              <a:ext uri="{FF2B5EF4-FFF2-40B4-BE49-F238E27FC236}">
                <a16:creationId xmlns:a16="http://schemas.microsoft.com/office/drawing/2014/main" id="{F1408A2E-0A48-43BC-9AE2-C4B97E082C7A}"/>
              </a:ext>
            </a:extLst>
          </p:cNvPr>
          <p:cNvSpPr>
            <a:spLocks noGrp="1"/>
          </p:cNvSpPr>
          <p:nvPr>
            <p:ph type="body" sz="quarter" idx="17" hasCustomPrompt="1"/>
          </p:nvPr>
        </p:nvSpPr>
        <p:spPr>
          <a:xfrm>
            <a:off x="8124824"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4" name="Text Placeholder 17">
            <a:extLst>
              <a:ext uri="{FF2B5EF4-FFF2-40B4-BE49-F238E27FC236}">
                <a16:creationId xmlns:a16="http://schemas.microsoft.com/office/drawing/2014/main" id="{A0F80DEC-68A4-4BCD-A77E-17402CD3D920}"/>
              </a:ext>
            </a:extLst>
          </p:cNvPr>
          <p:cNvSpPr>
            <a:spLocks noGrp="1"/>
          </p:cNvSpPr>
          <p:nvPr>
            <p:ph type="body" sz="quarter" idx="18"/>
          </p:nvPr>
        </p:nvSpPr>
        <p:spPr>
          <a:xfrm>
            <a:off x="8050570"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Tree>
    <p:extLst>
      <p:ext uri="{BB962C8B-B14F-4D97-AF65-F5344CB8AC3E}">
        <p14:creationId xmlns:p14="http://schemas.microsoft.com/office/powerpoint/2010/main" val="329093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4" name="Shape 260">
            <a:extLst>
              <a:ext uri="{FF2B5EF4-FFF2-40B4-BE49-F238E27FC236}">
                <a16:creationId xmlns:a16="http://schemas.microsoft.com/office/drawing/2014/main" id="{19F3799E-4395-42E5-B208-9EB1B9B28B89}"/>
              </a:ext>
            </a:extLst>
          </p:cNvPr>
          <p:cNvGrpSpPr/>
          <p:nvPr userDrawn="1"/>
        </p:nvGrpSpPr>
        <p:grpSpPr>
          <a:xfrm>
            <a:off x="2148217" y="1936480"/>
            <a:ext cx="776287" cy="776287"/>
            <a:chOff x="0" y="0"/>
            <a:chExt cx="2147483646" cy="2147483646"/>
          </a:xfrm>
        </p:grpSpPr>
        <p:sp>
          <p:nvSpPr>
            <p:cNvPr id="5" name="Shape 261">
              <a:extLst>
                <a:ext uri="{FF2B5EF4-FFF2-40B4-BE49-F238E27FC236}">
                  <a16:creationId xmlns:a16="http://schemas.microsoft.com/office/drawing/2014/main" id="{1DF2C0D5-E70C-4E3D-A0C7-456E8CB6AEC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Shape 262">
              <a:extLst>
                <a:ext uri="{FF2B5EF4-FFF2-40B4-BE49-F238E27FC236}">
                  <a16:creationId xmlns:a16="http://schemas.microsoft.com/office/drawing/2014/main" id="{3CA3EED8-5482-44C8-9D46-3552A3DB4D58}"/>
                </a:ext>
              </a:extLst>
            </p:cNvPr>
            <p:cNvSpPr/>
            <p:nvPr/>
          </p:nvSpPr>
          <p:spPr>
            <a:xfrm>
              <a:off x="512223785" y="512223949"/>
              <a:ext cx="1123033527" cy="1123033527"/>
            </a:xfrm>
            <a:custGeom>
              <a:avLst/>
              <a:gdLst/>
              <a:ahLst/>
              <a:cxnLst/>
              <a:rect l="0" t="0" r="0" b="0"/>
              <a:pathLst>
                <a:path w="376" h="376" extrusionOk="0">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7" name="Shape 263">
            <a:extLst>
              <a:ext uri="{FF2B5EF4-FFF2-40B4-BE49-F238E27FC236}">
                <a16:creationId xmlns:a16="http://schemas.microsoft.com/office/drawing/2014/main" id="{33707C21-7EFD-4A0F-931A-149D515E6AFF}"/>
              </a:ext>
            </a:extLst>
          </p:cNvPr>
          <p:cNvGrpSpPr/>
          <p:nvPr userDrawn="1"/>
        </p:nvGrpSpPr>
        <p:grpSpPr>
          <a:xfrm>
            <a:off x="2148217" y="3433493"/>
            <a:ext cx="776287" cy="776287"/>
            <a:chOff x="0" y="0"/>
            <a:chExt cx="2147483646" cy="2147483646"/>
          </a:xfrm>
        </p:grpSpPr>
        <p:sp>
          <p:nvSpPr>
            <p:cNvPr id="8" name="Shape 264">
              <a:extLst>
                <a:ext uri="{FF2B5EF4-FFF2-40B4-BE49-F238E27FC236}">
                  <a16:creationId xmlns:a16="http://schemas.microsoft.com/office/drawing/2014/main" id="{EAEA7CF6-80F1-4602-B9CB-9253683D7ACE}"/>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265">
              <a:extLst>
                <a:ext uri="{FF2B5EF4-FFF2-40B4-BE49-F238E27FC236}">
                  <a16:creationId xmlns:a16="http://schemas.microsoft.com/office/drawing/2014/main" id="{E22498FE-93DB-4463-8FAD-4AFA326418B8}"/>
                </a:ext>
              </a:extLst>
            </p:cNvPr>
            <p:cNvSpPr/>
            <p:nvPr/>
          </p:nvSpPr>
          <p:spPr>
            <a:xfrm>
              <a:off x="348515369" y="644481043"/>
              <a:ext cx="1465149319" cy="893989298"/>
            </a:xfrm>
            <a:custGeom>
              <a:avLst/>
              <a:gdLst/>
              <a:ahLst/>
              <a:cxnLst/>
              <a:rect l="0" t="0" r="0" b="0"/>
              <a:pathLst>
                <a:path w="400" h="244" extrusionOk="0">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0" name="Shape 266">
            <a:extLst>
              <a:ext uri="{FF2B5EF4-FFF2-40B4-BE49-F238E27FC236}">
                <a16:creationId xmlns:a16="http://schemas.microsoft.com/office/drawing/2014/main" id="{8087E86F-573F-4059-A0B2-953B9BFF9848}"/>
              </a:ext>
            </a:extLst>
          </p:cNvPr>
          <p:cNvGrpSpPr/>
          <p:nvPr userDrawn="1"/>
        </p:nvGrpSpPr>
        <p:grpSpPr>
          <a:xfrm>
            <a:off x="2148217" y="4935268"/>
            <a:ext cx="776287" cy="777875"/>
            <a:chOff x="0" y="0"/>
            <a:chExt cx="2147483646" cy="2147483646"/>
          </a:xfrm>
        </p:grpSpPr>
        <p:sp>
          <p:nvSpPr>
            <p:cNvPr id="11" name="Shape 267">
              <a:extLst>
                <a:ext uri="{FF2B5EF4-FFF2-40B4-BE49-F238E27FC236}">
                  <a16:creationId xmlns:a16="http://schemas.microsoft.com/office/drawing/2014/main" id="{79B93D79-F40D-4941-BCD0-71F59455D3C6}"/>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268">
              <a:extLst>
                <a:ext uri="{FF2B5EF4-FFF2-40B4-BE49-F238E27FC236}">
                  <a16:creationId xmlns:a16="http://schemas.microsoft.com/office/drawing/2014/main" id="{0A4B39F2-97A5-4285-AE9E-1EC947608FCA}"/>
                </a:ext>
              </a:extLst>
            </p:cNvPr>
            <p:cNvSpPr/>
            <p:nvPr/>
          </p:nvSpPr>
          <p:spPr>
            <a:xfrm>
              <a:off x="458264826" y="581882291"/>
              <a:ext cx="1230948210" cy="983716703"/>
            </a:xfrm>
            <a:custGeom>
              <a:avLst/>
              <a:gdLst/>
              <a:ahLst/>
              <a:cxnLst/>
              <a:rect l="0" t="0" r="0" b="0"/>
              <a:pathLst>
                <a:path w="400" h="320" extrusionOk="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269">
            <a:extLst>
              <a:ext uri="{FF2B5EF4-FFF2-40B4-BE49-F238E27FC236}">
                <a16:creationId xmlns:a16="http://schemas.microsoft.com/office/drawing/2014/main" id="{0F56AEE4-8667-47A3-81A7-CBFD36762E5E}"/>
              </a:ext>
            </a:extLst>
          </p:cNvPr>
          <p:cNvGrpSpPr/>
          <p:nvPr userDrawn="1"/>
        </p:nvGrpSpPr>
        <p:grpSpPr>
          <a:xfrm>
            <a:off x="6167767" y="3433493"/>
            <a:ext cx="776287" cy="776287"/>
            <a:chOff x="0" y="0"/>
            <a:chExt cx="2147483646" cy="2147483646"/>
          </a:xfrm>
        </p:grpSpPr>
        <p:sp>
          <p:nvSpPr>
            <p:cNvPr id="14" name="Shape 270">
              <a:extLst>
                <a:ext uri="{FF2B5EF4-FFF2-40B4-BE49-F238E27FC236}">
                  <a16:creationId xmlns:a16="http://schemas.microsoft.com/office/drawing/2014/main" id="{C9FFB5D8-CE68-4613-AE0D-A2047D03B2D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71">
              <a:extLst>
                <a:ext uri="{FF2B5EF4-FFF2-40B4-BE49-F238E27FC236}">
                  <a16:creationId xmlns:a16="http://schemas.microsoft.com/office/drawing/2014/main" id="{FA119894-E5C4-4D64-B382-9F8212907AE3}"/>
                </a:ext>
              </a:extLst>
            </p:cNvPr>
            <p:cNvSpPr/>
            <p:nvPr/>
          </p:nvSpPr>
          <p:spPr>
            <a:xfrm>
              <a:off x="560823051" y="579241576"/>
              <a:ext cx="1025838192" cy="1024465762"/>
            </a:xfrm>
            <a:custGeom>
              <a:avLst/>
              <a:gdLst/>
              <a:ahLst/>
              <a:cxnLst/>
              <a:rect l="0" t="0" r="0" b="0"/>
              <a:pathLst>
                <a:path w="316" h="316" extrusionOk="0">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72">
            <a:extLst>
              <a:ext uri="{FF2B5EF4-FFF2-40B4-BE49-F238E27FC236}">
                <a16:creationId xmlns:a16="http://schemas.microsoft.com/office/drawing/2014/main" id="{A5D0A68A-5A80-4BBF-B688-086B4DB1D127}"/>
              </a:ext>
            </a:extLst>
          </p:cNvPr>
          <p:cNvGrpSpPr/>
          <p:nvPr userDrawn="1"/>
        </p:nvGrpSpPr>
        <p:grpSpPr>
          <a:xfrm>
            <a:off x="6172529" y="4928918"/>
            <a:ext cx="774700" cy="776287"/>
            <a:chOff x="0" y="0"/>
            <a:chExt cx="2147483646" cy="2147483646"/>
          </a:xfrm>
        </p:grpSpPr>
        <p:sp>
          <p:nvSpPr>
            <p:cNvPr id="17" name="Shape 273">
              <a:extLst>
                <a:ext uri="{FF2B5EF4-FFF2-40B4-BE49-F238E27FC236}">
                  <a16:creationId xmlns:a16="http://schemas.microsoft.com/office/drawing/2014/main" id="{547FD15B-01D1-496E-A60B-832A3C3BC3CB}"/>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74">
              <a:extLst>
                <a:ext uri="{FF2B5EF4-FFF2-40B4-BE49-F238E27FC236}">
                  <a16:creationId xmlns:a16="http://schemas.microsoft.com/office/drawing/2014/main" id="{12006630-CBC8-4A59-A9FD-B5904069CA61}"/>
                </a:ext>
              </a:extLst>
            </p:cNvPr>
            <p:cNvSpPr/>
            <p:nvPr/>
          </p:nvSpPr>
          <p:spPr>
            <a:xfrm>
              <a:off x="481500755" y="668264502"/>
              <a:ext cx="1184478092" cy="846419680"/>
            </a:xfrm>
            <a:custGeom>
              <a:avLst/>
              <a:gdLst/>
              <a:ahLst/>
              <a:cxnLst/>
              <a:rect l="0" t="0" r="0" b="0"/>
              <a:pathLst>
                <a:path w="392" h="280" extrusionOk="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75">
            <a:extLst>
              <a:ext uri="{FF2B5EF4-FFF2-40B4-BE49-F238E27FC236}">
                <a16:creationId xmlns:a16="http://schemas.microsoft.com/office/drawing/2014/main" id="{18AAE953-FBF7-4942-AD28-906EA161E8B5}"/>
              </a:ext>
            </a:extLst>
          </p:cNvPr>
          <p:cNvGrpSpPr/>
          <p:nvPr userDrawn="1"/>
        </p:nvGrpSpPr>
        <p:grpSpPr>
          <a:xfrm>
            <a:off x="6167767" y="1936480"/>
            <a:ext cx="776287" cy="776287"/>
            <a:chOff x="0" y="0"/>
            <a:chExt cx="2147483646" cy="2147483646"/>
          </a:xfrm>
        </p:grpSpPr>
        <p:sp>
          <p:nvSpPr>
            <p:cNvPr id="20" name="Shape 276">
              <a:extLst>
                <a:ext uri="{FF2B5EF4-FFF2-40B4-BE49-F238E27FC236}">
                  <a16:creationId xmlns:a16="http://schemas.microsoft.com/office/drawing/2014/main" id="{BC518AEC-E192-4FC4-B27F-52EC836AC3DC}"/>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77">
              <a:extLst>
                <a:ext uri="{FF2B5EF4-FFF2-40B4-BE49-F238E27FC236}">
                  <a16:creationId xmlns:a16="http://schemas.microsoft.com/office/drawing/2014/main" id="{D4F8D8B6-FE9D-4768-904A-D46316957517}"/>
                </a:ext>
              </a:extLst>
            </p:cNvPr>
            <p:cNvSpPr/>
            <p:nvPr/>
          </p:nvSpPr>
          <p:spPr>
            <a:xfrm>
              <a:off x="403903569" y="388250688"/>
              <a:ext cx="1339676513" cy="1370990130"/>
            </a:xfrm>
            <a:custGeom>
              <a:avLst/>
              <a:gdLst/>
              <a:ahLst/>
              <a:cxnLst/>
              <a:rect l="0" t="0" r="0" b="0"/>
              <a:pathLst>
                <a:path w="417" h="426" extrusionOk="0">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78">
            <a:extLst>
              <a:ext uri="{FF2B5EF4-FFF2-40B4-BE49-F238E27FC236}">
                <a16:creationId xmlns:a16="http://schemas.microsoft.com/office/drawing/2014/main" id="{6FF32889-BB9B-43E6-9D32-952B4409D5B6}"/>
              </a:ext>
            </a:extLst>
          </p:cNvPr>
          <p:cNvSpPr txBox="1"/>
          <p:nvPr userDrawn="1"/>
        </p:nvSpPr>
        <p:spPr>
          <a:xfrm>
            <a:off x="2989592"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3" name="Shape 279">
            <a:extLst>
              <a:ext uri="{FF2B5EF4-FFF2-40B4-BE49-F238E27FC236}">
                <a16:creationId xmlns:a16="http://schemas.microsoft.com/office/drawing/2014/main" id="{2E749B13-94B5-410F-88B6-CC2567E74CFC}"/>
              </a:ext>
            </a:extLst>
          </p:cNvPr>
          <p:cNvSpPr txBox="1"/>
          <p:nvPr userDrawn="1"/>
        </p:nvSpPr>
        <p:spPr>
          <a:xfrm>
            <a:off x="2989592"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4" name="Shape 280">
            <a:extLst>
              <a:ext uri="{FF2B5EF4-FFF2-40B4-BE49-F238E27FC236}">
                <a16:creationId xmlns:a16="http://schemas.microsoft.com/office/drawing/2014/main" id="{1BD6B7AB-E8F3-4CC0-ABA1-56516EF55C75}"/>
              </a:ext>
            </a:extLst>
          </p:cNvPr>
          <p:cNvSpPr txBox="1"/>
          <p:nvPr userDrawn="1"/>
        </p:nvSpPr>
        <p:spPr>
          <a:xfrm>
            <a:off x="2989592"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5" name="Shape 281">
            <a:extLst>
              <a:ext uri="{FF2B5EF4-FFF2-40B4-BE49-F238E27FC236}">
                <a16:creationId xmlns:a16="http://schemas.microsoft.com/office/drawing/2014/main" id="{97526DB2-1A88-4C03-B43D-FF90EAA65F9D}"/>
              </a:ext>
            </a:extLst>
          </p:cNvPr>
          <p:cNvSpPr txBox="1"/>
          <p:nvPr userDrawn="1"/>
        </p:nvSpPr>
        <p:spPr>
          <a:xfrm>
            <a:off x="7069467"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6" name="Shape 282">
            <a:extLst>
              <a:ext uri="{FF2B5EF4-FFF2-40B4-BE49-F238E27FC236}">
                <a16:creationId xmlns:a16="http://schemas.microsoft.com/office/drawing/2014/main" id="{8902CC78-1E24-4C90-AF0F-6E9531CF0242}"/>
              </a:ext>
            </a:extLst>
          </p:cNvPr>
          <p:cNvSpPr txBox="1"/>
          <p:nvPr userDrawn="1"/>
        </p:nvSpPr>
        <p:spPr>
          <a:xfrm>
            <a:off x="7069467"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7" name="Shape 283">
            <a:extLst>
              <a:ext uri="{FF2B5EF4-FFF2-40B4-BE49-F238E27FC236}">
                <a16:creationId xmlns:a16="http://schemas.microsoft.com/office/drawing/2014/main" id="{FC423FB5-2753-4A4B-8E32-68E2241BF1DA}"/>
              </a:ext>
            </a:extLst>
          </p:cNvPr>
          <p:cNvSpPr txBox="1"/>
          <p:nvPr userDrawn="1"/>
        </p:nvSpPr>
        <p:spPr>
          <a:xfrm>
            <a:off x="7069467"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Tree>
    <p:extLst>
      <p:ext uri="{BB962C8B-B14F-4D97-AF65-F5344CB8AC3E}">
        <p14:creationId xmlns:p14="http://schemas.microsoft.com/office/powerpoint/2010/main" val="75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hape 402">
            <a:extLst>
              <a:ext uri="{FF2B5EF4-FFF2-40B4-BE49-F238E27FC236}">
                <a16:creationId xmlns:a16="http://schemas.microsoft.com/office/drawing/2014/main" id="{2932DB0C-7A10-4311-8592-14AE9149DAA8}"/>
              </a:ext>
            </a:extLst>
          </p:cNvPr>
          <p:cNvSpPr txBox="1">
            <a:spLocks noGrp="1"/>
          </p:cNvSpPr>
          <p:nvPr>
            <p:ph type="body" idx="1"/>
          </p:nvPr>
        </p:nvSpPr>
        <p:spPr>
          <a:xfrm>
            <a:off x="2770098"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Arial"/>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sz="1000" b="1" i="0" u="none" dirty="0">
              <a:solidFill>
                <a:srgbClr val="7F7F7F"/>
              </a:solidFill>
              <a:latin typeface="Calibri"/>
              <a:ea typeface="Calibri"/>
              <a:cs typeface="Calibri"/>
              <a:sym typeface="Calibri"/>
            </a:endParaRPr>
          </a:p>
          <a:p>
            <a:pPr marL="0" marR="0" lvl="0" indent="0" algn="l" rtl="0">
              <a:lnSpc>
                <a:spcPct val="100000"/>
              </a:lnSpc>
              <a:spcBef>
                <a:spcPts val="200"/>
              </a:spcBef>
              <a:spcAft>
                <a:spcPts val="0"/>
              </a:spcAft>
              <a:buClr>
                <a:srgbClr val="A6A6A6"/>
              </a:buClr>
              <a:buSzPts val="1000"/>
              <a:buFont typeface="Arial"/>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5" name="Shape 405">
            <a:extLst>
              <a:ext uri="{FF2B5EF4-FFF2-40B4-BE49-F238E27FC236}">
                <a16:creationId xmlns:a16="http://schemas.microsoft.com/office/drawing/2014/main" id="{05BB0991-7CFC-4373-91EC-C56BE3832BA0}"/>
              </a:ext>
            </a:extLst>
          </p:cNvPr>
          <p:cNvSpPr txBox="1"/>
          <p:nvPr userDrawn="1"/>
        </p:nvSpPr>
        <p:spPr>
          <a:xfrm>
            <a:off x="2770098"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6" name="Shape 406">
            <a:extLst>
              <a:ext uri="{FF2B5EF4-FFF2-40B4-BE49-F238E27FC236}">
                <a16:creationId xmlns:a16="http://schemas.microsoft.com/office/drawing/2014/main" id="{3696904A-1EF5-4A9E-B931-1CD18ECC9404}"/>
              </a:ext>
            </a:extLst>
          </p:cNvPr>
          <p:cNvSpPr txBox="1"/>
          <p:nvPr userDrawn="1"/>
        </p:nvSpPr>
        <p:spPr>
          <a:xfrm>
            <a:off x="2757398"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
        <p:nvSpPr>
          <p:cNvPr id="7" name="Shape 407">
            <a:extLst>
              <a:ext uri="{FF2B5EF4-FFF2-40B4-BE49-F238E27FC236}">
                <a16:creationId xmlns:a16="http://schemas.microsoft.com/office/drawing/2014/main" id="{CA339613-A60F-4198-B687-0A045DC66ECD}"/>
              </a:ext>
            </a:extLst>
          </p:cNvPr>
          <p:cNvSpPr txBox="1"/>
          <p:nvPr userDrawn="1"/>
        </p:nvSpPr>
        <p:spPr>
          <a:xfrm>
            <a:off x="6945223"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dirty="0"/>
          </a:p>
          <a:p>
            <a:pPr marL="0" marR="0" lvl="0" indent="0" algn="l" rtl="0">
              <a:lnSpc>
                <a:spcPct val="100000"/>
              </a:lnSpc>
              <a:spcBef>
                <a:spcPts val="200"/>
              </a:spcBef>
              <a:spcAft>
                <a:spcPts val="0"/>
              </a:spcAft>
              <a:buClr>
                <a:srgbClr val="A6A6A6"/>
              </a:buClr>
              <a:buSzPts val="1000"/>
              <a:buFont typeface="Calibri"/>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8" name="Shape 409">
            <a:extLst>
              <a:ext uri="{FF2B5EF4-FFF2-40B4-BE49-F238E27FC236}">
                <a16:creationId xmlns:a16="http://schemas.microsoft.com/office/drawing/2014/main" id="{FA91160F-C0B8-43BD-B3BA-114B1AD5C6D6}"/>
              </a:ext>
            </a:extLst>
          </p:cNvPr>
          <p:cNvSpPr txBox="1"/>
          <p:nvPr userDrawn="1"/>
        </p:nvSpPr>
        <p:spPr>
          <a:xfrm>
            <a:off x="6945223"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9" name="Shape 410">
            <a:extLst>
              <a:ext uri="{FF2B5EF4-FFF2-40B4-BE49-F238E27FC236}">
                <a16:creationId xmlns:a16="http://schemas.microsoft.com/office/drawing/2014/main" id="{860FE28B-52EF-484B-9771-A47D127E4BAC}"/>
              </a:ext>
            </a:extLst>
          </p:cNvPr>
          <p:cNvSpPr txBox="1"/>
          <p:nvPr userDrawn="1"/>
        </p:nvSpPr>
        <p:spPr>
          <a:xfrm>
            <a:off x="6932523"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grpSp>
        <p:nvGrpSpPr>
          <p:cNvPr id="10" name="Group 9">
            <a:extLst>
              <a:ext uri="{FF2B5EF4-FFF2-40B4-BE49-F238E27FC236}">
                <a16:creationId xmlns:a16="http://schemas.microsoft.com/office/drawing/2014/main" id="{24A15879-D40E-4BF5-9F72-83EC86EB8F1C}"/>
              </a:ext>
            </a:extLst>
          </p:cNvPr>
          <p:cNvGrpSpPr/>
          <p:nvPr userDrawn="1"/>
        </p:nvGrpSpPr>
        <p:grpSpPr>
          <a:xfrm>
            <a:off x="2065248" y="2096008"/>
            <a:ext cx="633412" cy="633412"/>
            <a:chOff x="555625" y="2268537"/>
            <a:chExt cx="633412" cy="633412"/>
          </a:xfrm>
        </p:grpSpPr>
        <p:sp>
          <p:nvSpPr>
            <p:cNvPr id="11" name="Shape 404">
              <a:extLst>
                <a:ext uri="{FF2B5EF4-FFF2-40B4-BE49-F238E27FC236}">
                  <a16:creationId xmlns:a16="http://schemas.microsoft.com/office/drawing/2014/main" id="{11B2C3B1-110D-41F1-85BC-A27A399D2B45}"/>
                </a:ext>
              </a:extLst>
            </p:cNvPr>
            <p:cNvSpPr/>
            <p:nvPr/>
          </p:nvSpPr>
          <p:spPr>
            <a:xfrm>
              <a:off x="555625" y="2268537"/>
              <a:ext cx="633412" cy="633412"/>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411">
              <a:extLst>
                <a:ext uri="{FF2B5EF4-FFF2-40B4-BE49-F238E27FC236}">
                  <a16:creationId xmlns:a16="http://schemas.microsoft.com/office/drawing/2014/main" id="{C248A289-B343-48B3-B196-2AE10049B710}"/>
                </a:ext>
              </a:extLst>
            </p:cNvPr>
            <p:cNvSpPr/>
            <p:nvPr/>
          </p:nvSpPr>
          <p:spPr>
            <a:xfrm>
              <a:off x="736600" y="2446337"/>
              <a:ext cx="252412" cy="26193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412">
            <a:extLst>
              <a:ext uri="{FF2B5EF4-FFF2-40B4-BE49-F238E27FC236}">
                <a16:creationId xmlns:a16="http://schemas.microsoft.com/office/drawing/2014/main" id="{82F09C8C-E2D3-448B-8E6E-B9235BAC98B9}"/>
              </a:ext>
            </a:extLst>
          </p:cNvPr>
          <p:cNvGrpSpPr/>
          <p:nvPr userDrawn="1"/>
        </p:nvGrpSpPr>
        <p:grpSpPr>
          <a:xfrm>
            <a:off x="6240373" y="2096008"/>
            <a:ext cx="633412" cy="633412"/>
            <a:chOff x="0" y="0"/>
            <a:chExt cx="2147483646" cy="2147483646"/>
          </a:xfrm>
        </p:grpSpPr>
        <p:sp>
          <p:nvSpPr>
            <p:cNvPr id="14" name="Shape 413">
              <a:extLst>
                <a:ext uri="{FF2B5EF4-FFF2-40B4-BE49-F238E27FC236}">
                  <a16:creationId xmlns:a16="http://schemas.microsoft.com/office/drawing/2014/main" id="{070A6CD7-E6F9-43E2-BA57-20C77B7A8063}"/>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414">
              <a:extLst>
                <a:ext uri="{FF2B5EF4-FFF2-40B4-BE49-F238E27FC236}">
                  <a16:creationId xmlns:a16="http://schemas.microsoft.com/office/drawing/2014/main" id="{958390FE-0A68-4B0F-8FAB-6A49626951AB}"/>
                </a:ext>
              </a:extLst>
            </p:cNvPr>
            <p:cNvSpPr/>
            <p:nvPr/>
          </p:nvSpPr>
          <p:spPr>
            <a:xfrm>
              <a:off x="645121641" y="59479840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415">
            <a:extLst>
              <a:ext uri="{FF2B5EF4-FFF2-40B4-BE49-F238E27FC236}">
                <a16:creationId xmlns:a16="http://schemas.microsoft.com/office/drawing/2014/main" id="{42A80261-D762-4E36-8F89-C73EC5368947}"/>
              </a:ext>
            </a:extLst>
          </p:cNvPr>
          <p:cNvGrpSpPr/>
          <p:nvPr userDrawn="1"/>
        </p:nvGrpSpPr>
        <p:grpSpPr>
          <a:xfrm>
            <a:off x="6240373" y="4180396"/>
            <a:ext cx="633412" cy="635000"/>
            <a:chOff x="0" y="0"/>
            <a:chExt cx="2147483647" cy="2147483647"/>
          </a:xfrm>
        </p:grpSpPr>
        <p:sp>
          <p:nvSpPr>
            <p:cNvPr id="17" name="Shape 416">
              <a:extLst>
                <a:ext uri="{FF2B5EF4-FFF2-40B4-BE49-F238E27FC236}">
                  <a16:creationId xmlns:a16="http://schemas.microsoft.com/office/drawing/2014/main" id="{31F9B93E-95E9-4DE8-B628-512D2AD7E0FA}"/>
                </a:ext>
              </a:extLst>
            </p:cNvPr>
            <p:cNvSpPr/>
            <p:nvPr/>
          </p:nvSpPr>
          <p:spPr>
            <a:xfrm>
              <a:off x="0" y="0"/>
              <a:ext cx="2147483647" cy="2147483647"/>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417">
              <a:extLst>
                <a:ext uri="{FF2B5EF4-FFF2-40B4-BE49-F238E27FC236}">
                  <a16:creationId xmlns:a16="http://schemas.microsoft.com/office/drawing/2014/main" id="{0D0EF512-F3E3-4133-B2E7-D91F140B3302}"/>
                </a:ext>
              </a:extLst>
            </p:cNvPr>
            <p:cNvSpPr/>
            <p:nvPr/>
          </p:nvSpPr>
          <p:spPr>
            <a:xfrm>
              <a:off x="645065660" y="594773833"/>
              <a:ext cx="857350530" cy="88915239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418">
            <a:extLst>
              <a:ext uri="{FF2B5EF4-FFF2-40B4-BE49-F238E27FC236}">
                <a16:creationId xmlns:a16="http://schemas.microsoft.com/office/drawing/2014/main" id="{7AFBCE9C-25EF-42B8-9581-673FA79C9F66}"/>
              </a:ext>
            </a:extLst>
          </p:cNvPr>
          <p:cNvGrpSpPr/>
          <p:nvPr userDrawn="1"/>
        </p:nvGrpSpPr>
        <p:grpSpPr>
          <a:xfrm>
            <a:off x="2065248" y="4180396"/>
            <a:ext cx="633412" cy="635000"/>
            <a:chOff x="0" y="0"/>
            <a:chExt cx="2147483646" cy="2147483646"/>
          </a:xfrm>
        </p:grpSpPr>
        <p:sp>
          <p:nvSpPr>
            <p:cNvPr id="20" name="Shape 419">
              <a:extLst>
                <a:ext uri="{FF2B5EF4-FFF2-40B4-BE49-F238E27FC236}">
                  <a16:creationId xmlns:a16="http://schemas.microsoft.com/office/drawing/2014/main" id="{DE07ED46-DCA5-4767-B05B-933D5B740462}"/>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420">
              <a:extLst>
                <a:ext uri="{FF2B5EF4-FFF2-40B4-BE49-F238E27FC236}">
                  <a16:creationId xmlns:a16="http://schemas.microsoft.com/office/drawing/2014/main" id="{C55A9C89-53A2-4251-802F-9B86311607B8}"/>
                </a:ext>
              </a:extLst>
            </p:cNvPr>
            <p:cNvSpPr/>
            <p:nvPr/>
          </p:nvSpPr>
          <p:spPr>
            <a:xfrm>
              <a:off x="588906131" y="59479783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403">
            <a:extLst>
              <a:ext uri="{FF2B5EF4-FFF2-40B4-BE49-F238E27FC236}">
                <a16:creationId xmlns:a16="http://schemas.microsoft.com/office/drawing/2014/main" id="{9D92FAFB-8CF1-4F61-87DC-57625BD5C8CC}"/>
              </a:ext>
            </a:extLst>
          </p:cNvPr>
          <p:cNvSpPr txBox="1"/>
          <p:nvPr userDrawn="1"/>
        </p:nvSpPr>
        <p:spPr>
          <a:xfrm>
            <a:off x="2757398" y="1848358"/>
            <a:ext cx="2884487" cy="709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959595"/>
              </a:buClr>
              <a:buSzPts val="2800"/>
              <a:buFont typeface="Source Sans Pro Light"/>
              <a:buNone/>
            </a:pPr>
            <a:r>
              <a:rPr lang="en-US" sz="2800" b="0" i="0" u="none" strike="noStrike" cap="none" dirty="0">
                <a:solidFill>
                  <a:srgbClr val="959595"/>
                </a:solidFill>
                <a:latin typeface="Source Sans Pro Light"/>
                <a:ea typeface="Source Sans Pro Light"/>
                <a:cs typeface="Source Sans Pro Light"/>
                <a:sym typeface="Source Sans Pro Light"/>
              </a:rPr>
              <a:t>Lorem</a:t>
            </a:r>
            <a:r>
              <a:rPr lang="en-US" sz="2800" dirty="0">
                <a:solidFill>
                  <a:srgbClr val="959595"/>
                </a:solidFill>
                <a:latin typeface="Source Sans Pro Light"/>
                <a:ea typeface="Source Sans Pro Light"/>
                <a:cs typeface="Source Sans Pro Light"/>
                <a:sym typeface="Source Sans Pro Light"/>
              </a:rPr>
              <a:t> Ipsum</a:t>
            </a:r>
            <a:endParaRPr dirty="0"/>
          </a:p>
        </p:txBody>
      </p:sp>
      <p:sp>
        <p:nvSpPr>
          <p:cNvPr id="23" name="Shape 408">
            <a:extLst>
              <a:ext uri="{FF2B5EF4-FFF2-40B4-BE49-F238E27FC236}">
                <a16:creationId xmlns:a16="http://schemas.microsoft.com/office/drawing/2014/main" id="{3B6FAAB9-4781-41EA-92F0-E08D65726E0D}"/>
              </a:ext>
            </a:extLst>
          </p:cNvPr>
          <p:cNvSpPr txBox="1"/>
          <p:nvPr userDrawn="1"/>
        </p:nvSpPr>
        <p:spPr>
          <a:xfrm>
            <a:off x="6932523" y="1848358"/>
            <a:ext cx="2884487" cy="70961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Tree>
    <p:extLst>
      <p:ext uri="{BB962C8B-B14F-4D97-AF65-F5344CB8AC3E}">
        <p14:creationId xmlns:p14="http://schemas.microsoft.com/office/powerpoint/2010/main" val="250336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2997084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33300"/>
      </p:ext>
    </p:extLst>
  </p:cSld>
  <p:clrMap bg1="lt1" tx1="dk1" bg2="lt2" tx2="dk2" accent1="accent1" accent2="accent2" accent3="accent3" accent4="accent4" accent5="accent5" accent6="accent6" hlink="hlink" folHlink="folHlink"/>
  <p:sldLayoutIdLst>
    <p:sldLayoutId id="2147483824" r:id="rId1"/>
    <p:sldLayoutId id="2147483838" r:id="rId2"/>
    <p:sldLayoutId id="2147483837" r:id="rId3"/>
    <p:sldLayoutId id="2147483839" r:id="rId4"/>
    <p:sldLayoutId id="214748384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hape 200">
            <a:extLst>
              <a:ext uri="{FF2B5EF4-FFF2-40B4-BE49-F238E27FC236}">
                <a16:creationId xmlns:a16="http://schemas.microsoft.com/office/drawing/2014/main" id="{156CBF54-51AF-46B9-80FE-C73055010D62}"/>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1" name="Shape 206">
            <a:extLst>
              <a:ext uri="{FF2B5EF4-FFF2-40B4-BE49-F238E27FC236}">
                <a16:creationId xmlns:a16="http://schemas.microsoft.com/office/drawing/2014/main" id="{801044C5-C43F-446A-B30C-CB24D1F2F4B7}"/>
              </a:ext>
            </a:extLst>
          </p:cNvPr>
          <p:cNvPicPr preferRelativeResize="0"/>
          <p:nvPr userDrawn="1"/>
        </p:nvPicPr>
        <p:blipFill rotWithShape="1">
          <a:blip r:embed="rId6">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37158591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539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673332" y="2822277"/>
            <a:ext cx="10623665" cy="707886"/>
          </a:xfrm>
          <a:prstGeom prst="rect">
            <a:avLst/>
          </a:prstGeom>
        </p:spPr>
        <p:txBody>
          <a:bodyPr wrap="square">
            <a:spAutoFit/>
          </a:bodyPr>
          <a:lstStyle/>
          <a:p>
            <a:pPr algn="ctr"/>
            <a:r>
              <a:rPr lang="en-GB" sz="4000" dirty="0">
                <a:solidFill>
                  <a:srgbClr val="FF0000"/>
                </a:solidFill>
              </a:rPr>
              <a:t>VTL Information Model</a:t>
            </a:r>
            <a:endParaRPr lang="it-IT" sz="4000" dirty="0">
              <a:solidFill>
                <a:srgbClr val="FF0000"/>
              </a:solidFill>
            </a:endParaRPr>
          </a:p>
        </p:txBody>
      </p:sp>
      <p:sp>
        <p:nvSpPr>
          <p:cNvPr id="9" name="Rectangle 1"/>
          <p:cNvSpPr>
            <a:spLocks noGrp="1"/>
          </p:cNvSpPr>
          <p:nvPr>
            <p:ph type="ctrTitle"/>
          </p:nvPr>
        </p:nvSpPr>
        <p:spPr>
          <a:xfrm>
            <a:off x="2120900" y="952151"/>
            <a:ext cx="7448550" cy="580638"/>
          </a:xfrm>
          <a:solidFill>
            <a:schemeClr val="accent1">
              <a:lumMod val="60000"/>
              <a:lumOff val="40000"/>
            </a:schemeClr>
          </a:solidFill>
        </p:spPr>
        <p:txBody>
          <a:bodyPr>
            <a:noAutofit/>
          </a:bodyPr>
          <a:lstStyle/>
          <a:p>
            <a:br>
              <a:rPr lang="it-IT" sz="4400" dirty="0">
                <a:solidFill>
                  <a:schemeClr val="bg1">
                    <a:lumMod val="50000"/>
                  </a:schemeClr>
                </a:solidFill>
                <a:latin typeface="Haettenschweiler" panose="020B0706040902060204" pitchFamily="34" charset="0"/>
                <a:cs typeface="72 Black" panose="020B0A04030603020204" pitchFamily="34" charset="0"/>
              </a:rPr>
            </a:br>
            <a:br>
              <a:rPr lang="it-IT" sz="4400" dirty="0">
                <a:solidFill>
                  <a:schemeClr val="bg1">
                    <a:lumMod val="50000"/>
                  </a:schemeClr>
                </a:solidFill>
                <a:latin typeface="Haettenschweiler" panose="020B0706040902060204" pitchFamily="34" charset="0"/>
                <a:cs typeface="72 Black" panose="020B0A04030603020204" pitchFamily="34" charset="0"/>
              </a:rPr>
            </a:br>
            <a:r>
              <a:rPr lang="it-IT" sz="4400" dirty="0">
                <a:solidFill>
                  <a:schemeClr val="bg1">
                    <a:lumMod val="50000"/>
                  </a:schemeClr>
                </a:solidFill>
                <a:latin typeface="Haettenschweiler" panose="020B0706040902060204" pitchFamily="34" charset="0"/>
                <a:cs typeface="72 Black" panose="020B0A04030603020204" pitchFamily="34" charset="0"/>
              </a:rPr>
              <a:t>VTL Task Force</a:t>
            </a:r>
            <a:endParaRPr lang="it-IT" sz="4400" i="1" dirty="0">
              <a:solidFill>
                <a:schemeClr val="bg1">
                  <a:lumMod val="50000"/>
                </a:schemeClr>
              </a:solidFill>
              <a:latin typeface="Haettenschweiler" panose="020B0706040902060204" pitchFamily="34" charset="0"/>
              <a:cs typeface="72 Black" panose="020B0A04030603020204" pitchFamily="34" charset="0"/>
            </a:endParaRPr>
          </a:p>
        </p:txBody>
      </p:sp>
      <p:pic>
        <p:nvPicPr>
          <p:cNvPr id="10"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5002530" y="128489"/>
            <a:ext cx="1685290" cy="657860"/>
          </a:xfrm>
          <a:prstGeom prst="rect">
            <a:avLst/>
          </a:prstGeom>
          <a:noFill/>
          <a:ln>
            <a:noFill/>
          </a:ln>
        </p:spPr>
      </p:pic>
      <p:sp>
        <p:nvSpPr>
          <p:cNvPr id="7" name="Rettangolo 6"/>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34084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5" y="89325"/>
            <a:ext cx="4647085"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VTL current IM</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2</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pic>
        <p:nvPicPr>
          <p:cNvPr id="2" name="Picture 1" descr="@startuml&#10;&#10;        skinparam ClassBackgroundColor White&#10;        skinparam linetype ortho&#10;        skinparam nodesep 100&#10;&#10;        class &quot;Data Set&quot; as DataSet #F8F8F8&#10;        class &quot;Data Set\nComponent&quot; as DataSetComponent #D3D3D3&#10;        class &quot;Data Structure\nComponent&quot; as DataStructureComponent&#10;        class &quot;Represented\nVariable&quot; as RepresentedVariable&#10;        class &quot;Value Domain\nSubset (Set)&quot; as ValueDomainSubset #D3D3D3&#10;        class &quot;Value Domain&quot; as ValueDomain&#10;        class &quot;Enumerated\nValue Domain&quot; as EnumeratedValueDomain&#10;        class &quot;Described\nValue Domain&quot; as DescribedValueDomain&#10;        class &quot;Enumerated\nSet&quot; as EnumeratedSet&#10;        class &quot;Described\nSet&quot; as DescribedSet&#10;        class &quot;Code List&quot; as CodeList&#10;        class &quot;Code Item&quot; as CodeItem&#10;        class &quot;Set List&quot; as SetList&#10;        class &quot;Set Item&quot; as SetItem&#10;&#10;        DataSet &quot;has&quot; *-down- &quot;1..N&quot; DataSetComponent&#10;        DataSetComponent &quot;0..N&quot; -left-&gt; &quot;1..1&quot; DataStructureComponent: &quot;match to&quot;&#10;        RepresentedVariable &quot;1..1&quot; &lt;-right-  &quot;0..N&quot; DataStructureComponent: &quot;defined by&quot;&#10;        DataSetComponent &quot;0..N&quot; -down-&gt; &quot;1..1&quot; ValueDomainSubset: &quot;takes value in&quot;&#10;        ValueDomain &quot;1..1&quot; -right-&gt; &quot;0..N&quot; ValueDomainSubset: &quot;includes&quot;&#10;        ValueDomain &quot;1..1&quot; -up-&gt; &quot;0..N&quot; RepresentedVariable: &quot;measures&quot;&#10;&#10;        DescribedValueDomain -up-|&gt; ValueDomain&#10;        EnumeratedValueDomain -up-|&gt; ValueDomain&#10;        EnumeratedSet -up-|&gt; ValueDomainSubset&#10;        DescribedSet -up-|&gt; ValueDomainSubset&#10;&#10;        EnumeratedValueDomain &quot;1..1&quot; -down-&gt; &quot;1..1&quot; CodeList: &quot;has&quot;&#10;        DescribedValueDomain &quot;1..1&quot; -down-&gt; &quot;1..N&quot; Value: &quot;has&quot;&#10;        DescribedSet &quot;1..1&quot; -down-&gt; &quot;1..N&quot; Value: &quot;has&quot;&#10;        EnumeratedSet &quot;1..1&quot; -down-&gt; &quot;1..1&quot; SetList: &quot;has&quot;&#10;&#10;        SetItem &quot;0..N&quot; -up- &quot;1..1&quot; Value&#10;        SetList &quot;1..1&quot; *-down- &quot;1..N&quot; SetItem: &quot;contains&quot;&#10;        CodeItem -up-|&gt; Value&#10;        CodeList &quot;1..1&quot; *-down- &quot;1..N&quot; CodeItem: &quot;contains&quot;&#10;&#10;@enduml">
            <a:extLst>
              <a:ext uri="{FF2B5EF4-FFF2-40B4-BE49-F238E27FC236}">
                <a16:creationId xmlns:a16="http://schemas.microsoft.com/office/drawing/2014/main" id="{C73BC344-4B7F-6756-80CA-EE077C83E7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4267" y="953227"/>
            <a:ext cx="6849533" cy="3711907"/>
          </a:xfrm>
          <a:prstGeom prst="rect">
            <a:avLst/>
          </a:prstGeom>
          <a:noFill/>
          <a:ln>
            <a:noFill/>
          </a:ln>
        </p:spPr>
      </p:pic>
      <p:sp>
        <p:nvSpPr>
          <p:cNvPr id="8" name="CasellaDiTesto 7">
            <a:extLst>
              <a:ext uri="{FF2B5EF4-FFF2-40B4-BE49-F238E27FC236}">
                <a16:creationId xmlns:a16="http://schemas.microsoft.com/office/drawing/2014/main" id="{24C91C36-5F27-0977-EA4C-FB1169FCD726}"/>
              </a:ext>
            </a:extLst>
          </p:cNvPr>
          <p:cNvSpPr txBox="1"/>
          <p:nvPr/>
        </p:nvSpPr>
        <p:spPr>
          <a:xfrm>
            <a:off x="1862667" y="4885267"/>
            <a:ext cx="8178800" cy="1354666"/>
          </a:xfrm>
          <a:prstGeom prst="rect">
            <a:avLst/>
          </a:prstGeom>
          <a:solidFill>
            <a:schemeClr val="accent1">
              <a:lumMod val="60000"/>
              <a:lumOff val="40000"/>
            </a:schemeClr>
          </a:solidFill>
          <a:ln>
            <a:noFill/>
          </a:ln>
        </p:spPr>
        <p:txBody>
          <a:bodyPr spcFirstLastPara="1" wrap="square" lIns="91425" tIns="45700" rIns="91425" bIns="45700" rtlCol="0" anchor="t" anchorCtr="0">
            <a:noAutofit/>
          </a:bodyPr>
          <a:lstStyle/>
          <a:p>
            <a:pPr algn="ctr"/>
            <a:r>
              <a:rPr lang="it-IT" b="1" dirty="0">
                <a:solidFill>
                  <a:srgbClr val="FF0000"/>
                </a:solidFill>
              </a:rPr>
              <a:t>REPORTED ISSUES</a:t>
            </a:r>
          </a:p>
          <a:p>
            <a:pPr marL="285750" indent="-285750" algn="just">
              <a:lnSpc>
                <a:spcPct val="150000"/>
              </a:lnSpc>
              <a:buFont typeface="Arial" panose="020B0604020202020204" pitchFamily="34" charset="0"/>
              <a:buChar char="•"/>
            </a:pPr>
            <a:r>
              <a:rPr lang="it-IT" dirty="0" err="1">
                <a:solidFill>
                  <a:schemeClr val="tx1"/>
                </a:solidFill>
              </a:rPr>
              <a:t>Relationship</a:t>
            </a:r>
            <a:r>
              <a:rPr lang="it-IT" dirty="0">
                <a:solidFill>
                  <a:schemeClr val="tx1"/>
                </a:solidFill>
              </a:rPr>
              <a:t> </a:t>
            </a:r>
            <a:r>
              <a:rPr lang="it-IT" dirty="0" err="1">
                <a:solidFill>
                  <a:schemeClr val="tx1"/>
                </a:solidFill>
              </a:rPr>
              <a:t>constraint</a:t>
            </a:r>
            <a:r>
              <a:rPr lang="it-IT" dirty="0">
                <a:solidFill>
                  <a:schemeClr val="tx1"/>
                </a:solidFill>
              </a:rPr>
              <a:t> </a:t>
            </a:r>
            <a:r>
              <a:rPr lang="it-IT" dirty="0" err="1">
                <a:solidFill>
                  <a:schemeClr val="tx1"/>
                </a:solidFill>
              </a:rPr>
              <a:t>between</a:t>
            </a:r>
            <a:r>
              <a:rPr lang="it-IT" dirty="0">
                <a:solidFill>
                  <a:schemeClr val="tx1"/>
                </a:solidFill>
              </a:rPr>
              <a:t> </a:t>
            </a:r>
            <a:r>
              <a:rPr lang="it-IT" dirty="0" err="1">
                <a:solidFill>
                  <a:schemeClr val="tx1"/>
                </a:solidFill>
              </a:rPr>
              <a:t>Represented</a:t>
            </a:r>
            <a:r>
              <a:rPr lang="it-IT" dirty="0">
                <a:solidFill>
                  <a:schemeClr val="tx1"/>
                </a:solidFill>
              </a:rPr>
              <a:t> </a:t>
            </a:r>
            <a:r>
              <a:rPr lang="it-IT" dirty="0" err="1">
                <a:solidFill>
                  <a:schemeClr val="tx1"/>
                </a:solidFill>
              </a:rPr>
              <a:t>Variable</a:t>
            </a:r>
            <a:r>
              <a:rPr lang="it-IT" dirty="0">
                <a:solidFill>
                  <a:schemeClr val="tx1"/>
                </a:solidFill>
              </a:rPr>
              <a:t> and Data </a:t>
            </a:r>
            <a:r>
              <a:rPr lang="it-IT" dirty="0" err="1">
                <a:solidFill>
                  <a:schemeClr val="tx1"/>
                </a:solidFill>
              </a:rPr>
              <a:t>Structure</a:t>
            </a:r>
            <a:r>
              <a:rPr lang="it-IT" dirty="0">
                <a:solidFill>
                  <a:schemeClr val="tx1"/>
                </a:solidFill>
              </a:rPr>
              <a:t> Component (1:1)</a:t>
            </a:r>
          </a:p>
          <a:p>
            <a:pPr marL="285750" indent="-285750" algn="just">
              <a:lnSpc>
                <a:spcPct val="150000"/>
              </a:lnSpc>
              <a:buFont typeface="Arial" panose="020B0604020202020204" pitchFamily="34" charset="0"/>
              <a:buChar char="•"/>
            </a:pPr>
            <a:r>
              <a:rPr lang="it-IT" dirty="0">
                <a:solidFill>
                  <a:schemeClr val="tx1"/>
                </a:solidFill>
              </a:rPr>
              <a:t>Not clear the relation of Value Domain with data </a:t>
            </a:r>
            <a:r>
              <a:rPr lang="it-IT" dirty="0" err="1">
                <a:solidFill>
                  <a:schemeClr val="tx1"/>
                </a:solidFill>
              </a:rPr>
              <a:t>type</a:t>
            </a:r>
            <a:endParaRPr lang="it-IT" dirty="0">
              <a:solidFill>
                <a:schemeClr val="tx1"/>
              </a:solidFill>
            </a:endParaRPr>
          </a:p>
          <a:p>
            <a:pPr marL="285750" indent="-285750" algn="just">
              <a:lnSpc>
                <a:spcPct val="150000"/>
              </a:lnSpc>
              <a:buFont typeface="Arial" panose="020B0604020202020204" pitchFamily="34" charset="0"/>
              <a:buChar char="•"/>
            </a:pPr>
            <a:r>
              <a:rPr lang="it-IT" dirty="0">
                <a:solidFill>
                  <a:schemeClr val="tx1"/>
                </a:solidFill>
              </a:rPr>
              <a:t>Not clear the </a:t>
            </a:r>
            <a:r>
              <a:rPr lang="it-IT" dirty="0" err="1">
                <a:solidFill>
                  <a:schemeClr val="tx1"/>
                </a:solidFill>
              </a:rPr>
              <a:t>role</a:t>
            </a:r>
            <a:r>
              <a:rPr lang="it-IT" dirty="0">
                <a:solidFill>
                  <a:schemeClr val="tx1"/>
                </a:solidFill>
              </a:rPr>
              <a:t> of the </a:t>
            </a:r>
            <a:r>
              <a:rPr lang="it-IT" dirty="0" err="1">
                <a:solidFill>
                  <a:schemeClr val="tx1"/>
                </a:solidFill>
              </a:rPr>
              <a:t>entity</a:t>
            </a:r>
            <a:r>
              <a:rPr lang="it-IT" dirty="0">
                <a:solidFill>
                  <a:schemeClr val="tx1"/>
                </a:solidFill>
              </a:rPr>
              <a:t> </a:t>
            </a:r>
            <a:r>
              <a:rPr lang="it-IT" dirty="0" err="1">
                <a:solidFill>
                  <a:schemeClr val="tx1"/>
                </a:solidFill>
              </a:rPr>
              <a:t>Represented</a:t>
            </a:r>
            <a:r>
              <a:rPr lang="it-IT" dirty="0">
                <a:solidFill>
                  <a:schemeClr val="tx1"/>
                </a:solidFill>
              </a:rPr>
              <a:t> </a:t>
            </a:r>
            <a:r>
              <a:rPr lang="it-IT" dirty="0" err="1">
                <a:solidFill>
                  <a:schemeClr val="tx1"/>
                </a:solidFill>
              </a:rPr>
              <a:t>Variable</a:t>
            </a:r>
            <a:endParaRPr lang="it-IT" dirty="0">
              <a:solidFill>
                <a:schemeClr val="tx1"/>
              </a:solidFill>
            </a:endParaRPr>
          </a:p>
        </p:txBody>
      </p:sp>
    </p:spTree>
    <p:extLst>
      <p:ext uri="{BB962C8B-B14F-4D97-AF65-F5344CB8AC3E}">
        <p14:creationId xmlns:p14="http://schemas.microsoft.com/office/powerpoint/2010/main" val="269660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082619" y="303333"/>
            <a:ext cx="9159819"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Reported problematic use cases (SDMX)</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3</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
        <p:nvSpPr>
          <p:cNvPr id="8" name="CasellaDiTesto 7">
            <a:extLst>
              <a:ext uri="{FF2B5EF4-FFF2-40B4-BE49-F238E27FC236}">
                <a16:creationId xmlns:a16="http://schemas.microsoft.com/office/drawing/2014/main" id="{49394DCA-BFCA-EF84-B0DA-C6C90123DA57}"/>
              </a:ext>
            </a:extLst>
          </p:cNvPr>
          <p:cNvSpPr txBox="1"/>
          <p:nvPr/>
        </p:nvSpPr>
        <p:spPr>
          <a:xfrm>
            <a:off x="1448914" y="1240371"/>
            <a:ext cx="8178800" cy="1354666"/>
          </a:xfrm>
          <a:prstGeom prst="rect">
            <a:avLst/>
          </a:prstGeom>
          <a:solidFill>
            <a:schemeClr val="accent1">
              <a:lumMod val="60000"/>
              <a:lumOff val="40000"/>
            </a:schemeClr>
          </a:solidFill>
          <a:ln>
            <a:noFill/>
          </a:ln>
        </p:spPr>
        <p:txBody>
          <a:bodyPr spcFirstLastPara="1" wrap="square" lIns="91425" tIns="45700" rIns="91425" bIns="45700" rtlCol="0" anchor="t" anchorCtr="0">
            <a:noAutofit/>
          </a:bodyPr>
          <a:lstStyle/>
          <a:p>
            <a:pPr marL="285750" indent="-285750" algn="just">
              <a:lnSpc>
                <a:spcPct val="150000"/>
              </a:lnSpc>
              <a:buFont typeface="Arial" panose="020B0604020202020204" pitchFamily="34" charset="0"/>
              <a:buChar char="•"/>
            </a:pPr>
            <a:r>
              <a:rPr lang="it-IT" sz="2400" dirty="0" err="1">
                <a:solidFill>
                  <a:schemeClr val="tx1"/>
                </a:solidFill>
              </a:rPr>
              <a:t>Difference</a:t>
            </a:r>
            <a:r>
              <a:rPr lang="it-IT" sz="2400" dirty="0">
                <a:solidFill>
                  <a:schemeClr val="tx1"/>
                </a:solidFill>
              </a:rPr>
              <a:t> with SDMX IM</a:t>
            </a:r>
          </a:p>
          <a:p>
            <a:pPr marL="285750" indent="-285750" algn="just">
              <a:lnSpc>
                <a:spcPct val="150000"/>
              </a:lnSpc>
              <a:buFont typeface="Arial" panose="020B0604020202020204" pitchFamily="34" charset="0"/>
              <a:buChar char="•"/>
            </a:pPr>
            <a:r>
              <a:rPr lang="it-IT" sz="2400" dirty="0">
                <a:solidFill>
                  <a:schemeClr val="tx1"/>
                </a:solidFill>
              </a:rPr>
              <a:t>How to deal with data coming from </a:t>
            </a:r>
            <a:r>
              <a:rPr lang="it-IT" sz="2400" dirty="0" err="1">
                <a:solidFill>
                  <a:schemeClr val="tx1"/>
                </a:solidFill>
              </a:rPr>
              <a:t>different</a:t>
            </a:r>
            <a:r>
              <a:rPr lang="it-IT" sz="2400" dirty="0">
                <a:solidFill>
                  <a:schemeClr val="tx1"/>
                </a:solidFill>
              </a:rPr>
              <a:t> </a:t>
            </a:r>
            <a:r>
              <a:rPr lang="it-IT" sz="2400" dirty="0" err="1">
                <a:solidFill>
                  <a:schemeClr val="tx1"/>
                </a:solidFill>
              </a:rPr>
              <a:t>agencies</a:t>
            </a:r>
            <a:r>
              <a:rPr lang="it-IT" sz="2400" dirty="0">
                <a:solidFill>
                  <a:schemeClr val="tx1"/>
                </a:solidFill>
              </a:rPr>
              <a:t>?</a:t>
            </a:r>
          </a:p>
        </p:txBody>
      </p:sp>
      <p:sp>
        <p:nvSpPr>
          <p:cNvPr id="10" name="CasellaDiTesto 9">
            <a:extLst>
              <a:ext uri="{FF2B5EF4-FFF2-40B4-BE49-F238E27FC236}">
                <a16:creationId xmlns:a16="http://schemas.microsoft.com/office/drawing/2014/main" id="{45B73DBB-C72C-8866-2FDA-F8479E32A512}"/>
              </a:ext>
            </a:extLst>
          </p:cNvPr>
          <p:cNvSpPr txBox="1"/>
          <p:nvPr/>
        </p:nvSpPr>
        <p:spPr>
          <a:xfrm>
            <a:off x="1082619" y="3124200"/>
            <a:ext cx="923981" cy="524933"/>
          </a:xfrm>
          <a:prstGeom prst="rect">
            <a:avLst/>
          </a:prstGeom>
          <a:solidFill>
            <a:srgbClr val="FFFFCC"/>
          </a:solidFill>
          <a:ln w="9525">
            <a:solidFill>
              <a:schemeClr val="tx1"/>
            </a:solidFill>
          </a:ln>
        </p:spPr>
        <p:txBody>
          <a:bodyPr spcFirstLastPara="1" wrap="square" lIns="91425" tIns="45700" rIns="91425" bIns="45700" rtlCol="0" anchor="ctr" anchorCtr="0">
            <a:noAutofit/>
          </a:bodyPr>
          <a:lstStyle/>
          <a:p>
            <a:pPr algn="ctr"/>
            <a:r>
              <a:rPr lang="it-IT" b="1" dirty="0"/>
              <a:t>Concept</a:t>
            </a:r>
          </a:p>
        </p:txBody>
      </p:sp>
      <p:sp>
        <p:nvSpPr>
          <p:cNvPr id="12" name="CasellaDiTesto 11">
            <a:extLst>
              <a:ext uri="{FF2B5EF4-FFF2-40B4-BE49-F238E27FC236}">
                <a16:creationId xmlns:a16="http://schemas.microsoft.com/office/drawing/2014/main" id="{8A71B63D-F297-50E2-BF79-01D4BC86BEF6}"/>
              </a:ext>
            </a:extLst>
          </p:cNvPr>
          <p:cNvSpPr txBox="1"/>
          <p:nvPr/>
        </p:nvSpPr>
        <p:spPr>
          <a:xfrm>
            <a:off x="3673419" y="3124199"/>
            <a:ext cx="1244600" cy="524933"/>
          </a:xfrm>
          <a:prstGeom prst="rect">
            <a:avLst/>
          </a:prstGeom>
          <a:noFill/>
          <a:ln w="9525">
            <a:solidFill>
              <a:schemeClr val="tx1"/>
            </a:solidFill>
          </a:ln>
        </p:spPr>
        <p:txBody>
          <a:bodyPr spcFirstLastPara="1" wrap="square" lIns="91425" tIns="45700" rIns="91425" bIns="45700" rtlCol="0" anchor="ctr" anchorCtr="0">
            <a:noAutofit/>
          </a:bodyPr>
          <a:lstStyle/>
          <a:p>
            <a:pPr algn="ctr"/>
            <a:r>
              <a:rPr lang="it-IT" b="1" i="1" dirty="0"/>
              <a:t>Component</a:t>
            </a:r>
          </a:p>
        </p:txBody>
      </p:sp>
      <p:cxnSp>
        <p:nvCxnSpPr>
          <p:cNvPr id="14" name="Connettore 2 13">
            <a:extLst>
              <a:ext uri="{FF2B5EF4-FFF2-40B4-BE49-F238E27FC236}">
                <a16:creationId xmlns:a16="http://schemas.microsoft.com/office/drawing/2014/main" id="{C67CF3E9-25D8-A922-4170-E2EC26B70FFA}"/>
              </a:ext>
            </a:extLst>
          </p:cNvPr>
          <p:cNvCxnSpPr/>
          <p:nvPr/>
        </p:nvCxnSpPr>
        <p:spPr>
          <a:xfrm flipH="1">
            <a:off x="2006600" y="3217333"/>
            <a:ext cx="166681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a:extLst>
              <a:ext uri="{FF2B5EF4-FFF2-40B4-BE49-F238E27FC236}">
                <a16:creationId xmlns:a16="http://schemas.microsoft.com/office/drawing/2014/main" id="{99F1AB8A-52C5-3708-DB37-4A1712B5899D}"/>
              </a:ext>
            </a:extLst>
          </p:cNvPr>
          <p:cNvSpPr txBox="1"/>
          <p:nvPr/>
        </p:nvSpPr>
        <p:spPr>
          <a:xfrm>
            <a:off x="1671609" y="4241990"/>
            <a:ext cx="2336800" cy="524933"/>
          </a:xfrm>
          <a:prstGeom prst="rect">
            <a:avLst/>
          </a:prstGeom>
          <a:solidFill>
            <a:srgbClr val="FFFFCC"/>
          </a:solidFill>
          <a:ln w="9525">
            <a:solidFill>
              <a:schemeClr val="tx1"/>
            </a:solidFill>
          </a:ln>
        </p:spPr>
        <p:txBody>
          <a:bodyPr spcFirstLastPara="1" wrap="square" lIns="91425" tIns="45700" rIns="91425" bIns="45700" rtlCol="0" anchor="ctr" anchorCtr="0">
            <a:noAutofit/>
          </a:bodyPr>
          <a:lstStyle/>
          <a:p>
            <a:pPr algn="ctr"/>
            <a:r>
              <a:rPr lang="it-IT" b="1" dirty="0" err="1"/>
              <a:t>Representation</a:t>
            </a:r>
            <a:endParaRPr lang="it-IT" b="1" dirty="0"/>
          </a:p>
        </p:txBody>
      </p:sp>
      <p:sp>
        <p:nvSpPr>
          <p:cNvPr id="16" name="CasellaDiTesto 15">
            <a:extLst>
              <a:ext uri="{FF2B5EF4-FFF2-40B4-BE49-F238E27FC236}">
                <a16:creationId xmlns:a16="http://schemas.microsoft.com/office/drawing/2014/main" id="{A9ED48A4-32E7-70CA-6F38-B2BE18B34072}"/>
              </a:ext>
            </a:extLst>
          </p:cNvPr>
          <p:cNvSpPr txBox="1"/>
          <p:nvPr/>
        </p:nvSpPr>
        <p:spPr>
          <a:xfrm>
            <a:off x="2471152" y="2955511"/>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err="1"/>
              <a:t>role</a:t>
            </a:r>
            <a:endParaRPr lang="it-IT" dirty="0"/>
          </a:p>
        </p:txBody>
      </p:sp>
      <p:sp>
        <p:nvSpPr>
          <p:cNvPr id="17" name="CasellaDiTesto 16">
            <a:extLst>
              <a:ext uri="{FF2B5EF4-FFF2-40B4-BE49-F238E27FC236}">
                <a16:creationId xmlns:a16="http://schemas.microsoft.com/office/drawing/2014/main" id="{D38A6CFC-CCA4-97AD-C58A-6FFE9E2BF36E}"/>
              </a:ext>
            </a:extLst>
          </p:cNvPr>
          <p:cNvSpPr txBox="1"/>
          <p:nvPr/>
        </p:nvSpPr>
        <p:spPr>
          <a:xfrm>
            <a:off x="2006600" y="3242730"/>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a:t>0..**</a:t>
            </a:r>
            <a:endParaRPr lang="it-IT" dirty="0"/>
          </a:p>
        </p:txBody>
      </p:sp>
      <p:sp>
        <p:nvSpPr>
          <p:cNvPr id="18" name="CasellaDiTesto 17">
            <a:extLst>
              <a:ext uri="{FF2B5EF4-FFF2-40B4-BE49-F238E27FC236}">
                <a16:creationId xmlns:a16="http://schemas.microsoft.com/office/drawing/2014/main" id="{D3874824-48A2-2BD1-8E23-91504B4997C2}"/>
              </a:ext>
            </a:extLst>
          </p:cNvPr>
          <p:cNvSpPr txBox="1"/>
          <p:nvPr/>
        </p:nvSpPr>
        <p:spPr>
          <a:xfrm>
            <a:off x="333319" y="5017135"/>
            <a:ext cx="923981" cy="524933"/>
          </a:xfrm>
          <a:prstGeom prst="rect">
            <a:avLst/>
          </a:prstGeom>
          <a:solidFill>
            <a:srgbClr val="FFFFCC"/>
          </a:solidFill>
          <a:ln w="9525">
            <a:solidFill>
              <a:schemeClr val="tx1"/>
            </a:solidFill>
          </a:ln>
        </p:spPr>
        <p:txBody>
          <a:bodyPr spcFirstLastPara="1" wrap="square" lIns="91425" tIns="45700" rIns="91425" bIns="45700" rtlCol="0" anchor="ctr" anchorCtr="0">
            <a:noAutofit/>
          </a:bodyPr>
          <a:lstStyle/>
          <a:p>
            <a:pPr algn="ctr"/>
            <a:r>
              <a:rPr lang="it-IT" b="1" dirty="0" err="1"/>
              <a:t>Facet</a:t>
            </a:r>
            <a:endParaRPr lang="it-IT" b="1" dirty="0"/>
          </a:p>
        </p:txBody>
      </p:sp>
      <p:sp>
        <p:nvSpPr>
          <p:cNvPr id="19" name="CasellaDiTesto 18">
            <a:extLst>
              <a:ext uri="{FF2B5EF4-FFF2-40B4-BE49-F238E27FC236}">
                <a16:creationId xmlns:a16="http://schemas.microsoft.com/office/drawing/2014/main" id="{4F12C899-AF98-E11E-2EAD-FA20AE6BAFEC}"/>
              </a:ext>
            </a:extLst>
          </p:cNvPr>
          <p:cNvSpPr txBox="1"/>
          <p:nvPr/>
        </p:nvSpPr>
        <p:spPr>
          <a:xfrm>
            <a:off x="3732686" y="5017137"/>
            <a:ext cx="1025023" cy="524933"/>
          </a:xfrm>
          <a:prstGeom prst="rect">
            <a:avLst/>
          </a:prstGeom>
          <a:solidFill>
            <a:srgbClr val="FFFFCC"/>
          </a:solidFill>
          <a:ln w="9525">
            <a:solidFill>
              <a:schemeClr val="tx1"/>
            </a:solidFill>
          </a:ln>
        </p:spPr>
        <p:txBody>
          <a:bodyPr spcFirstLastPara="1" wrap="square" lIns="91425" tIns="45700" rIns="91425" bIns="45700" rtlCol="0" anchor="ctr" anchorCtr="0">
            <a:noAutofit/>
          </a:bodyPr>
          <a:lstStyle/>
          <a:p>
            <a:pPr algn="ctr"/>
            <a:r>
              <a:rPr lang="it-IT" b="1" dirty="0" err="1"/>
              <a:t>CodeList</a:t>
            </a:r>
            <a:endParaRPr lang="it-IT" b="1" dirty="0"/>
          </a:p>
        </p:txBody>
      </p:sp>
      <p:sp>
        <p:nvSpPr>
          <p:cNvPr id="21" name="CasellaDiTesto 20">
            <a:extLst>
              <a:ext uri="{FF2B5EF4-FFF2-40B4-BE49-F238E27FC236}">
                <a16:creationId xmlns:a16="http://schemas.microsoft.com/office/drawing/2014/main" id="{B6A97342-8F9A-83BF-9133-E0AA867A2DD1}"/>
              </a:ext>
            </a:extLst>
          </p:cNvPr>
          <p:cNvSpPr txBox="1"/>
          <p:nvPr/>
        </p:nvSpPr>
        <p:spPr>
          <a:xfrm>
            <a:off x="5070977" y="5017136"/>
            <a:ext cx="1025023" cy="524933"/>
          </a:xfrm>
          <a:prstGeom prst="rect">
            <a:avLst/>
          </a:prstGeom>
          <a:solidFill>
            <a:srgbClr val="FFFFCC"/>
          </a:solidFill>
          <a:ln w="9525">
            <a:solidFill>
              <a:schemeClr val="tx1"/>
            </a:solidFill>
          </a:ln>
        </p:spPr>
        <p:txBody>
          <a:bodyPr spcFirstLastPara="1" wrap="square" lIns="91425" tIns="45700" rIns="91425" bIns="45700" rtlCol="0" anchor="ctr" anchorCtr="0">
            <a:noAutofit/>
          </a:bodyPr>
          <a:lstStyle/>
          <a:p>
            <a:pPr algn="ctr"/>
            <a:r>
              <a:rPr lang="it-IT" b="1" dirty="0" err="1"/>
              <a:t>ValueList</a:t>
            </a:r>
            <a:endParaRPr lang="it-IT" b="1" dirty="0"/>
          </a:p>
        </p:txBody>
      </p:sp>
      <p:cxnSp>
        <p:nvCxnSpPr>
          <p:cNvPr id="23" name="Connettore diritto 22">
            <a:extLst>
              <a:ext uri="{FF2B5EF4-FFF2-40B4-BE49-F238E27FC236}">
                <a16:creationId xmlns:a16="http://schemas.microsoft.com/office/drawing/2014/main" id="{63F18D8C-BFD7-CC09-7C82-EBCEC1F0E477}"/>
              </a:ext>
            </a:extLst>
          </p:cNvPr>
          <p:cNvCxnSpPr>
            <a:cxnSpLocks/>
          </p:cNvCxnSpPr>
          <p:nvPr/>
        </p:nvCxnSpPr>
        <p:spPr>
          <a:xfrm>
            <a:off x="1815542" y="3649132"/>
            <a:ext cx="0" cy="592858"/>
          </a:xfrm>
          <a:prstGeom prst="line">
            <a:avLst/>
          </a:prstGeom>
        </p:spPr>
        <p:style>
          <a:lnRef idx="1">
            <a:schemeClr val="dk1"/>
          </a:lnRef>
          <a:fillRef idx="0">
            <a:schemeClr val="dk1"/>
          </a:fillRef>
          <a:effectRef idx="0">
            <a:schemeClr val="dk1"/>
          </a:effectRef>
          <a:fontRef idx="minor">
            <a:schemeClr val="tx1"/>
          </a:fontRef>
        </p:style>
      </p:cxnSp>
      <p:sp>
        <p:nvSpPr>
          <p:cNvPr id="25" name="CasellaDiTesto 24">
            <a:extLst>
              <a:ext uri="{FF2B5EF4-FFF2-40B4-BE49-F238E27FC236}">
                <a16:creationId xmlns:a16="http://schemas.microsoft.com/office/drawing/2014/main" id="{4F981685-1FD2-FC8B-88F6-C8818E8864E1}"/>
              </a:ext>
            </a:extLst>
          </p:cNvPr>
          <p:cNvSpPr txBox="1"/>
          <p:nvPr/>
        </p:nvSpPr>
        <p:spPr>
          <a:xfrm>
            <a:off x="1815542" y="3837604"/>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a:t>core</a:t>
            </a:r>
            <a:endParaRPr lang="it-IT" dirty="0"/>
          </a:p>
        </p:txBody>
      </p:sp>
      <p:sp>
        <p:nvSpPr>
          <p:cNvPr id="26" name="CasellaDiTesto 25">
            <a:extLst>
              <a:ext uri="{FF2B5EF4-FFF2-40B4-BE49-F238E27FC236}">
                <a16:creationId xmlns:a16="http://schemas.microsoft.com/office/drawing/2014/main" id="{7A742F76-F446-81C4-F2F3-1CD8FE3C7183}"/>
              </a:ext>
            </a:extLst>
          </p:cNvPr>
          <p:cNvSpPr txBox="1"/>
          <p:nvPr/>
        </p:nvSpPr>
        <p:spPr>
          <a:xfrm>
            <a:off x="3857679" y="3837604"/>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err="1"/>
              <a:t>local</a:t>
            </a:r>
            <a:endParaRPr lang="it-IT" dirty="0"/>
          </a:p>
        </p:txBody>
      </p:sp>
      <p:cxnSp>
        <p:nvCxnSpPr>
          <p:cNvPr id="28" name="Connettore diritto 27">
            <a:extLst>
              <a:ext uri="{FF2B5EF4-FFF2-40B4-BE49-F238E27FC236}">
                <a16:creationId xmlns:a16="http://schemas.microsoft.com/office/drawing/2014/main" id="{761C2310-AC87-4274-A8E5-3BDA6A5ED0D5}"/>
              </a:ext>
            </a:extLst>
          </p:cNvPr>
          <p:cNvCxnSpPr>
            <a:cxnSpLocks/>
          </p:cNvCxnSpPr>
          <p:nvPr/>
        </p:nvCxnSpPr>
        <p:spPr>
          <a:xfrm>
            <a:off x="3860798" y="3649132"/>
            <a:ext cx="0" cy="592858"/>
          </a:xfrm>
          <a:prstGeom prst="line">
            <a:avLst/>
          </a:prstGeom>
        </p:spPr>
        <p:style>
          <a:lnRef idx="1">
            <a:schemeClr val="dk1"/>
          </a:lnRef>
          <a:fillRef idx="0">
            <a:schemeClr val="dk1"/>
          </a:fillRef>
          <a:effectRef idx="0">
            <a:schemeClr val="dk1"/>
          </a:effectRef>
          <a:fontRef idx="minor">
            <a:schemeClr val="tx1"/>
          </a:fontRef>
        </p:style>
      </p:cxnSp>
      <p:sp>
        <p:nvSpPr>
          <p:cNvPr id="29" name="CasellaDiTesto 28">
            <a:extLst>
              <a:ext uri="{FF2B5EF4-FFF2-40B4-BE49-F238E27FC236}">
                <a16:creationId xmlns:a16="http://schemas.microsoft.com/office/drawing/2014/main" id="{FDD9BFD1-0116-3E51-C77B-3FCC38BF5F13}"/>
              </a:ext>
            </a:extLst>
          </p:cNvPr>
          <p:cNvSpPr txBox="1"/>
          <p:nvPr/>
        </p:nvSpPr>
        <p:spPr>
          <a:xfrm>
            <a:off x="1762904" y="3649131"/>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a:t>0..1</a:t>
            </a:r>
            <a:endParaRPr lang="it-IT" dirty="0"/>
          </a:p>
        </p:txBody>
      </p:sp>
      <p:sp>
        <p:nvSpPr>
          <p:cNvPr id="30" name="CasellaDiTesto 29">
            <a:extLst>
              <a:ext uri="{FF2B5EF4-FFF2-40B4-BE49-F238E27FC236}">
                <a16:creationId xmlns:a16="http://schemas.microsoft.com/office/drawing/2014/main" id="{504E5268-992C-AA18-DC5A-5965C6DC6308}"/>
              </a:ext>
            </a:extLst>
          </p:cNvPr>
          <p:cNvSpPr txBox="1"/>
          <p:nvPr/>
        </p:nvSpPr>
        <p:spPr>
          <a:xfrm>
            <a:off x="1756831" y="4047484"/>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a:t>0..1</a:t>
            </a:r>
            <a:endParaRPr lang="it-IT" dirty="0"/>
          </a:p>
        </p:txBody>
      </p:sp>
      <p:sp>
        <p:nvSpPr>
          <p:cNvPr id="31" name="CasellaDiTesto 30">
            <a:extLst>
              <a:ext uri="{FF2B5EF4-FFF2-40B4-BE49-F238E27FC236}">
                <a16:creationId xmlns:a16="http://schemas.microsoft.com/office/drawing/2014/main" id="{498E0CEB-BFB9-6FA4-76BB-EA3EEBE5E9B0}"/>
              </a:ext>
            </a:extLst>
          </p:cNvPr>
          <p:cNvSpPr txBox="1"/>
          <p:nvPr/>
        </p:nvSpPr>
        <p:spPr>
          <a:xfrm>
            <a:off x="3857679" y="3649131"/>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a:t>0..1</a:t>
            </a:r>
            <a:endParaRPr lang="it-IT" dirty="0"/>
          </a:p>
        </p:txBody>
      </p:sp>
      <p:sp>
        <p:nvSpPr>
          <p:cNvPr id="32" name="CasellaDiTesto 31">
            <a:extLst>
              <a:ext uri="{FF2B5EF4-FFF2-40B4-BE49-F238E27FC236}">
                <a16:creationId xmlns:a16="http://schemas.microsoft.com/office/drawing/2014/main" id="{1D916B16-5679-E148-9F3A-336670D1F790}"/>
              </a:ext>
            </a:extLst>
          </p:cNvPr>
          <p:cNvSpPr txBox="1"/>
          <p:nvPr/>
        </p:nvSpPr>
        <p:spPr>
          <a:xfrm>
            <a:off x="3843863" y="4056175"/>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a:t>0..1</a:t>
            </a:r>
            <a:endParaRPr lang="it-IT" dirty="0"/>
          </a:p>
        </p:txBody>
      </p:sp>
      <p:cxnSp>
        <p:nvCxnSpPr>
          <p:cNvPr id="39" name="Connettore a gomito 38">
            <a:extLst>
              <a:ext uri="{FF2B5EF4-FFF2-40B4-BE49-F238E27FC236}">
                <a16:creationId xmlns:a16="http://schemas.microsoft.com/office/drawing/2014/main" id="{10135C8E-F086-17B7-F716-A0F31083BA66}"/>
              </a:ext>
            </a:extLst>
          </p:cNvPr>
          <p:cNvCxnSpPr>
            <a:cxnSpLocks/>
            <a:stCxn id="15" idx="3"/>
            <a:endCxn id="19" idx="0"/>
          </p:cNvCxnSpPr>
          <p:nvPr/>
        </p:nvCxnSpPr>
        <p:spPr>
          <a:xfrm>
            <a:off x="4008409" y="4504457"/>
            <a:ext cx="236789" cy="512680"/>
          </a:xfrm>
          <a:prstGeom prst="bentConnector2">
            <a:avLst/>
          </a:prstGeom>
        </p:spPr>
        <p:style>
          <a:lnRef idx="1">
            <a:schemeClr val="dk1"/>
          </a:lnRef>
          <a:fillRef idx="0">
            <a:schemeClr val="dk1"/>
          </a:fillRef>
          <a:effectRef idx="0">
            <a:schemeClr val="dk1"/>
          </a:effectRef>
          <a:fontRef idx="minor">
            <a:schemeClr val="tx1"/>
          </a:fontRef>
        </p:style>
      </p:cxnSp>
      <p:cxnSp>
        <p:nvCxnSpPr>
          <p:cNvPr id="43" name="Connettore a gomito 42">
            <a:extLst>
              <a:ext uri="{FF2B5EF4-FFF2-40B4-BE49-F238E27FC236}">
                <a16:creationId xmlns:a16="http://schemas.microsoft.com/office/drawing/2014/main" id="{1DFFFDAC-0F80-2A1B-2146-F9A463553017}"/>
              </a:ext>
            </a:extLst>
          </p:cNvPr>
          <p:cNvCxnSpPr>
            <a:cxnSpLocks/>
            <a:endCxn id="21" idx="0"/>
          </p:cNvCxnSpPr>
          <p:nvPr/>
        </p:nvCxnSpPr>
        <p:spPr>
          <a:xfrm>
            <a:off x="4008409" y="4356097"/>
            <a:ext cx="1575080" cy="661039"/>
          </a:xfrm>
          <a:prstGeom prst="bentConnector2">
            <a:avLst/>
          </a:prstGeom>
        </p:spPr>
        <p:style>
          <a:lnRef idx="1">
            <a:schemeClr val="dk1"/>
          </a:lnRef>
          <a:fillRef idx="0">
            <a:schemeClr val="dk1"/>
          </a:fillRef>
          <a:effectRef idx="0">
            <a:schemeClr val="dk1"/>
          </a:effectRef>
          <a:fontRef idx="minor">
            <a:schemeClr val="tx1"/>
          </a:fontRef>
        </p:style>
      </p:cxnSp>
      <p:sp>
        <p:nvSpPr>
          <p:cNvPr id="49" name="CasellaDiTesto 48">
            <a:extLst>
              <a:ext uri="{FF2B5EF4-FFF2-40B4-BE49-F238E27FC236}">
                <a16:creationId xmlns:a16="http://schemas.microsoft.com/office/drawing/2014/main" id="{7CEEC19B-4169-7DE6-E637-776F8C9A2AE0}"/>
              </a:ext>
            </a:extLst>
          </p:cNvPr>
          <p:cNvSpPr txBox="1"/>
          <p:nvPr/>
        </p:nvSpPr>
        <p:spPr>
          <a:xfrm>
            <a:off x="5096368" y="4092159"/>
            <a:ext cx="999631" cy="227954"/>
          </a:xfrm>
          <a:prstGeom prst="rect">
            <a:avLst/>
          </a:prstGeom>
          <a:noFill/>
          <a:ln>
            <a:noFill/>
          </a:ln>
        </p:spPr>
        <p:txBody>
          <a:bodyPr spcFirstLastPara="1" wrap="square" lIns="91425" tIns="45700" rIns="91425" bIns="45700" rtlCol="0" anchor="ctr" anchorCtr="0">
            <a:noAutofit/>
          </a:bodyPr>
          <a:lstStyle/>
          <a:p>
            <a:pPr algn="ctr"/>
            <a:r>
              <a:rPr lang="it-IT" sz="1200" dirty="0" err="1"/>
              <a:t>enumerated</a:t>
            </a:r>
            <a:endParaRPr lang="it-IT" dirty="0"/>
          </a:p>
        </p:txBody>
      </p:sp>
      <p:sp>
        <p:nvSpPr>
          <p:cNvPr id="50" name="CasellaDiTesto 49">
            <a:extLst>
              <a:ext uri="{FF2B5EF4-FFF2-40B4-BE49-F238E27FC236}">
                <a16:creationId xmlns:a16="http://schemas.microsoft.com/office/drawing/2014/main" id="{B790CD76-1D2F-4F4B-5FBC-57A2DD754D93}"/>
              </a:ext>
            </a:extLst>
          </p:cNvPr>
          <p:cNvSpPr txBox="1"/>
          <p:nvPr/>
        </p:nvSpPr>
        <p:spPr>
          <a:xfrm>
            <a:off x="4195780" y="4629699"/>
            <a:ext cx="999631" cy="227954"/>
          </a:xfrm>
          <a:prstGeom prst="rect">
            <a:avLst/>
          </a:prstGeom>
          <a:noFill/>
          <a:ln>
            <a:noFill/>
          </a:ln>
        </p:spPr>
        <p:txBody>
          <a:bodyPr spcFirstLastPara="1" wrap="square" lIns="91425" tIns="45700" rIns="91425" bIns="45700" rtlCol="0" anchor="ctr" anchorCtr="0">
            <a:noAutofit/>
          </a:bodyPr>
          <a:lstStyle/>
          <a:p>
            <a:pPr algn="ctr"/>
            <a:r>
              <a:rPr lang="it-IT" sz="1200" dirty="0" err="1"/>
              <a:t>enumerated</a:t>
            </a:r>
            <a:endParaRPr lang="it-IT" dirty="0"/>
          </a:p>
        </p:txBody>
      </p:sp>
      <p:sp>
        <p:nvSpPr>
          <p:cNvPr id="51" name="CasellaDiTesto 50">
            <a:extLst>
              <a:ext uri="{FF2B5EF4-FFF2-40B4-BE49-F238E27FC236}">
                <a16:creationId xmlns:a16="http://schemas.microsoft.com/office/drawing/2014/main" id="{F33C4430-90F4-75D6-2DCA-0B0BA2BE6A3C}"/>
              </a:ext>
            </a:extLst>
          </p:cNvPr>
          <p:cNvSpPr txBox="1"/>
          <p:nvPr/>
        </p:nvSpPr>
        <p:spPr>
          <a:xfrm>
            <a:off x="4177605" y="4830879"/>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a:t>0..1</a:t>
            </a:r>
            <a:endParaRPr lang="it-IT" dirty="0"/>
          </a:p>
        </p:txBody>
      </p:sp>
      <p:sp>
        <p:nvSpPr>
          <p:cNvPr id="52" name="CasellaDiTesto 51">
            <a:extLst>
              <a:ext uri="{FF2B5EF4-FFF2-40B4-BE49-F238E27FC236}">
                <a16:creationId xmlns:a16="http://schemas.microsoft.com/office/drawing/2014/main" id="{B4DC5424-0E5E-B34F-5EB6-845A2E613EEC}"/>
              </a:ext>
            </a:extLst>
          </p:cNvPr>
          <p:cNvSpPr txBox="1"/>
          <p:nvPr/>
        </p:nvSpPr>
        <p:spPr>
          <a:xfrm>
            <a:off x="5537896" y="4825166"/>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a:t>0..1</a:t>
            </a:r>
            <a:endParaRPr lang="it-IT" dirty="0"/>
          </a:p>
        </p:txBody>
      </p:sp>
      <p:sp>
        <p:nvSpPr>
          <p:cNvPr id="53" name="CasellaDiTesto 52">
            <a:extLst>
              <a:ext uri="{FF2B5EF4-FFF2-40B4-BE49-F238E27FC236}">
                <a16:creationId xmlns:a16="http://schemas.microsoft.com/office/drawing/2014/main" id="{508DD4E2-B020-C66B-EC9D-E64D4B2530ED}"/>
              </a:ext>
            </a:extLst>
          </p:cNvPr>
          <p:cNvSpPr txBox="1"/>
          <p:nvPr/>
        </p:nvSpPr>
        <p:spPr>
          <a:xfrm>
            <a:off x="333319" y="4401745"/>
            <a:ext cx="1404642" cy="227954"/>
          </a:xfrm>
          <a:prstGeom prst="rect">
            <a:avLst/>
          </a:prstGeom>
          <a:noFill/>
          <a:ln>
            <a:noFill/>
          </a:ln>
        </p:spPr>
        <p:txBody>
          <a:bodyPr spcFirstLastPara="1" wrap="square" lIns="91425" tIns="45700" rIns="91425" bIns="45700" rtlCol="0" anchor="ctr" anchorCtr="0">
            <a:noAutofit/>
          </a:bodyPr>
          <a:lstStyle/>
          <a:p>
            <a:pPr algn="ctr"/>
            <a:r>
              <a:rPr lang="it-IT" sz="1200" dirty="0" err="1"/>
              <a:t>nonEnumerated</a:t>
            </a:r>
            <a:endParaRPr lang="it-IT" dirty="0"/>
          </a:p>
        </p:txBody>
      </p:sp>
      <p:cxnSp>
        <p:nvCxnSpPr>
          <p:cNvPr id="55" name="Connettore a gomito 54">
            <a:extLst>
              <a:ext uri="{FF2B5EF4-FFF2-40B4-BE49-F238E27FC236}">
                <a16:creationId xmlns:a16="http://schemas.microsoft.com/office/drawing/2014/main" id="{F8F494B9-ED12-C200-4CD1-AA4E3AD6A7AD}"/>
              </a:ext>
            </a:extLst>
          </p:cNvPr>
          <p:cNvCxnSpPr/>
          <p:nvPr/>
        </p:nvCxnSpPr>
        <p:spPr>
          <a:xfrm rot="5400000">
            <a:off x="1005114" y="4350640"/>
            <a:ext cx="697023" cy="635969"/>
          </a:xfrm>
          <a:prstGeom prst="bentConnector3">
            <a:avLst/>
          </a:prstGeom>
        </p:spPr>
        <p:style>
          <a:lnRef idx="1">
            <a:schemeClr val="dk1"/>
          </a:lnRef>
          <a:fillRef idx="0">
            <a:schemeClr val="dk1"/>
          </a:fillRef>
          <a:effectRef idx="0">
            <a:schemeClr val="dk1"/>
          </a:effectRef>
          <a:fontRef idx="minor">
            <a:schemeClr val="tx1"/>
          </a:fontRef>
        </p:style>
      </p:cxnSp>
      <p:sp>
        <p:nvSpPr>
          <p:cNvPr id="57" name="CasellaDiTesto 56">
            <a:extLst>
              <a:ext uri="{FF2B5EF4-FFF2-40B4-BE49-F238E27FC236}">
                <a16:creationId xmlns:a16="http://schemas.microsoft.com/office/drawing/2014/main" id="{2BBD129C-4C3A-3FFE-22F7-9515F38BC17D}"/>
              </a:ext>
            </a:extLst>
          </p:cNvPr>
          <p:cNvSpPr txBox="1"/>
          <p:nvPr/>
        </p:nvSpPr>
        <p:spPr>
          <a:xfrm>
            <a:off x="1007532" y="4792391"/>
            <a:ext cx="499536" cy="227954"/>
          </a:xfrm>
          <a:prstGeom prst="rect">
            <a:avLst/>
          </a:prstGeom>
          <a:noFill/>
          <a:ln>
            <a:noFill/>
          </a:ln>
        </p:spPr>
        <p:txBody>
          <a:bodyPr spcFirstLastPara="1" wrap="square" lIns="91425" tIns="45700" rIns="91425" bIns="45700" rtlCol="0" anchor="ctr" anchorCtr="0">
            <a:noAutofit/>
          </a:bodyPr>
          <a:lstStyle/>
          <a:p>
            <a:pPr algn="ctr"/>
            <a:r>
              <a:rPr lang="it-IT" sz="1200" dirty="0"/>
              <a:t>0..**</a:t>
            </a:r>
            <a:endParaRPr lang="it-IT" dirty="0"/>
          </a:p>
        </p:txBody>
      </p:sp>
      <p:graphicFrame>
        <p:nvGraphicFramePr>
          <p:cNvPr id="62" name="Tabella 61">
            <a:extLst>
              <a:ext uri="{FF2B5EF4-FFF2-40B4-BE49-F238E27FC236}">
                <a16:creationId xmlns:a16="http://schemas.microsoft.com/office/drawing/2014/main" id="{2E8DD426-D69D-5DE2-3C17-34C886EF6059}"/>
              </a:ext>
            </a:extLst>
          </p:cNvPr>
          <p:cNvGraphicFramePr>
            <a:graphicFrameLocks noGrp="1"/>
          </p:cNvGraphicFramePr>
          <p:nvPr>
            <p:extLst>
              <p:ext uri="{D42A27DB-BD31-4B8C-83A1-F6EECF244321}">
                <p14:modId xmlns:p14="http://schemas.microsoft.com/office/powerpoint/2010/main" val="1326236094"/>
              </p:ext>
            </p:extLst>
          </p:nvPr>
        </p:nvGraphicFramePr>
        <p:xfrm>
          <a:off x="6948400" y="2802093"/>
          <a:ext cx="2654300" cy="1097280"/>
        </p:xfrm>
        <a:graphic>
          <a:graphicData uri="http://schemas.openxmlformats.org/drawingml/2006/table">
            <a:tbl>
              <a:tblPr firstRow="1" firstCol="1" bandRow="1">
                <a:tableStyleId>{5C22544A-7EE6-4342-B048-85BDC9FD1C3A}</a:tableStyleId>
              </a:tblPr>
              <a:tblGrid>
                <a:gridCol w="1015442">
                  <a:extLst>
                    <a:ext uri="{9D8B030D-6E8A-4147-A177-3AD203B41FA5}">
                      <a16:colId xmlns:a16="http://schemas.microsoft.com/office/drawing/2014/main" val="431114356"/>
                    </a:ext>
                  </a:extLst>
                </a:gridCol>
                <a:gridCol w="1638858">
                  <a:extLst>
                    <a:ext uri="{9D8B030D-6E8A-4147-A177-3AD203B41FA5}">
                      <a16:colId xmlns:a16="http://schemas.microsoft.com/office/drawing/2014/main" val="1955352852"/>
                    </a:ext>
                  </a:extLst>
                </a:gridCol>
              </a:tblGrid>
              <a:tr h="180975">
                <a:tc gridSpan="2">
                  <a:txBody>
                    <a:bodyPr/>
                    <a:lstStyle/>
                    <a:p>
                      <a:pPr algn="ctr">
                        <a:lnSpc>
                          <a:spcPct val="115000"/>
                        </a:lnSpc>
                        <a:spcAft>
                          <a:spcPts val="800"/>
                        </a:spcAft>
                      </a:pPr>
                      <a:r>
                        <a:rPr lang="en-GB" sz="1100" kern="0">
                          <a:effectLst/>
                        </a:rPr>
                        <a:t>DS1 (agency AG1)</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hMerge="1">
                  <a:txBody>
                    <a:bodyPr/>
                    <a:lstStyle/>
                    <a:p>
                      <a:endParaRPr lang="it-IT"/>
                    </a:p>
                  </a:txBody>
                  <a:tcPr/>
                </a:tc>
                <a:extLst>
                  <a:ext uri="{0D108BD9-81ED-4DB2-BD59-A6C34878D82A}">
                    <a16:rowId xmlns:a16="http://schemas.microsoft.com/office/drawing/2014/main" val="3934878170"/>
                  </a:ext>
                </a:extLst>
              </a:tr>
              <a:tr h="180975">
                <a:tc>
                  <a:txBody>
                    <a:bodyPr/>
                    <a:lstStyle/>
                    <a:p>
                      <a:pPr>
                        <a:lnSpc>
                          <a:spcPct val="115000"/>
                        </a:lnSpc>
                        <a:spcAft>
                          <a:spcPts val="800"/>
                        </a:spcAft>
                      </a:pPr>
                      <a:r>
                        <a:rPr lang="en-GB" sz="1100" kern="0">
                          <a:effectLst/>
                        </a:rPr>
                        <a:t>Component</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Local Representation</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7666673"/>
                  </a:ext>
                </a:extLst>
              </a:tr>
              <a:tr h="180975">
                <a:tc>
                  <a:txBody>
                    <a:bodyPr/>
                    <a:lstStyle/>
                    <a:p>
                      <a:pPr>
                        <a:lnSpc>
                          <a:spcPct val="115000"/>
                        </a:lnSpc>
                        <a:spcAft>
                          <a:spcPts val="800"/>
                        </a:spcAft>
                      </a:pPr>
                      <a:r>
                        <a:rPr lang="en-GB" sz="1100" kern="0">
                          <a:effectLst/>
                        </a:rPr>
                        <a:t>COUNTRY</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CL_AREA_SUBSET1</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008908107"/>
                  </a:ext>
                </a:extLst>
              </a:tr>
              <a:tr h="180975">
                <a:tc>
                  <a:txBody>
                    <a:bodyPr/>
                    <a:lstStyle/>
                    <a:p>
                      <a:pPr>
                        <a:lnSpc>
                          <a:spcPct val="115000"/>
                        </a:lnSpc>
                        <a:spcAft>
                          <a:spcPts val="800"/>
                        </a:spcAft>
                      </a:pPr>
                      <a:r>
                        <a:rPr lang="en-GB" sz="1100" kern="0">
                          <a:effectLst/>
                        </a:rPr>
                        <a:t>INDICATOR</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CL_INDICATOR</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52814510"/>
                  </a:ext>
                </a:extLst>
              </a:tr>
              <a:tr h="180975">
                <a:tc>
                  <a:txBody>
                    <a:bodyPr/>
                    <a:lstStyle/>
                    <a:p>
                      <a:pPr>
                        <a:lnSpc>
                          <a:spcPct val="115000"/>
                        </a:lnSpc>
                        <a:spcAft>
                          <a:spcPts val="800"/>
                        </a:spcAft>
                      </a:pPr>
                      <a:r>
                        <a:rPr lang="en-GB" sz="1100" kern="0">
                          <a:effectLst/>
                        </a:rPr>
                        <a:t>TIME_PERIOD</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date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25064859"/>
                  </a:ext>
                </a:extLst>
              </a:tr>
              <a:tr h="180975">
                <a:tc>
                  <a:txBody>
                    <a:bodyPr/>
                    <a:lstStyle/>
                    <a:p>
                      <a:pPr>
                        <a:lnSpc>
                          <a:spcPct val="115000"/>
                        </a:lnSpc>
                        <a:spcAft>
                          <a:spcPts val="800"/>
                        </a:spcAft>
                      </a:pPr>
                      <a:r>
                        <a:rPr lang="en-GB" sz="1100" kern="0">
                          <a:effectLst/>
                        </a:rPr>
                        <a:t>OBS_VALUE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dirty="0">
                          <a:effectLst/>
                        </a:rPr>
                        <a:t>number</a:t>
                      </a:r>
                      <a:endParaRPr lang="it-IT"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37202562"/>
                  </a:ext>
                </a:extLst>
              </a:tr>
            </a:tbl>
          </a:graphicData>
        </a:graphic>
      </p:graphicFrame>
      <p:graphicFrame>
        <p:nvGraphicFramePr>
          <p:cNvPr id="63" name="Tabella 62">
            <a:extLst>
              <a:ext uri="{FF2B5EF4-FFF2-40B4-BE49-F238E27FC236}">
                <a16:creationId xmlns:a16="http://schemas.microsoft.com/office/drawing/2014/main" id="{439489C5-33FA-3070-BB6E-4D1E3A76F315}"/>
              </a:ext>
            </a:extLst>
          </p:cNvPr>
          <p:cNvGraphicFramePr>
            <a:graphicFrameLocks noGrp="1"/>
          </p:cNvGraphicFramePr>
          <p:nvPr>
            <p:extLst>
              <p:ext uri="{D42A27DB-BD31-4B8C-83A1-F6EECF244321}">
                <p14:modId xmlns:p14="http://schemas.microsoft.com/office/powerpoint/2010/main" val="1641082842"/>
              </p:ext>
            </p:extLst>
          </p:nvPr>
        </p:nvGraphicFramePr>
        <p:xfrm>
          <a:off x="6925222" y="4020604"/>
          <a:ext cx="2700655" cy="914400"/>
        </p:xfrm>
        <a:graphic>
          <a:graphicData uri="http://schemas.openxmlformats.org/drawingml/2006/table">
            <a:tbl>
              <a:tblPr firstRow="1" firstCol="1" bandRow="1">
                <a:tableStyleId>{5C22544A-7EE6-4342-B048-85BDC9FD1C3A}</a:tableStyleId>
              </a:tblPr>
              <a:tblGrid>
                <a:gridCol w="978535">
                  <a:extLst>
                    <a:ext uri="{9D8B030D-6E8A-4147-A177-3AD203B41FA5}">
                      <a16:colId xmlns:a16="http://schemas.microsoft.com/office/drawing/2014/main" val="885529281"/>
                    </a:ext>
                  </a:extLst>
                </a:gridCol>
                <a:gridCol w="1722120">
                  <a:extLst>
                    <a:ext uri="{9D8B030D-6E8A-4147-A177-3AD203B41FA5}">
                      <a16:colId xmlns:a16="http://schemas.microsoft.com/office/drawing/2014/main" val="186251697"/>
                    </a:ext>
                  </a:extLst>
                </a:gridCol>
              </a:tblGrid>
              <a:tr h="180975">
                <a:tc gridSpan="2">
                  <a:txBody>
                    <a:bodyPr/>
                    <a:lstStyle/>
                    <a:p>
                      <a:pPr algn="ctr">
                        <a:lnSpc>
                          <a:spcPct val="115000"/>
                        </a:lnSpc>
                        <a:spcAft>
                          <a:spcPts val="800"/>
                        </a:spcAft>
                      </a:pPr>
                      <a:r>
                        <a:rPr lang="en-GB" sz="1100" kern="0">
                          <a:effectLst/>
                        </a:rPr>
                        <a:t>DS2 (agency AG1)</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hMerge="1">
                  <a:txBody>
                    <a:bodyPr/>
                    <a:lstStyle/>
                    <a:p>
                      <a:endParaRPr lang="it-IT"/>
                    </a:p>
                  </a:txBody>
                  <a:tcPr/>
                </a:tc>
                <a:extLst>
                  <a:ext uri="{0D108BD9-81ED-4DB2-BD59-A6C34878D82A}">
                    <a16:rowId xmlns:a16="http://schemas.microsoft.com/office/drawing/2014/main" val="376301277"/>
                  </a:ext>
                </a:extLst>
              </a:tr>
              <a:tr h="180975">
                <a:tc>
                  <a:txBody>
                    <a:bodyPr/>
                    <a:lstStyle/>
                    <a:p>
                      <a:pPr>
                        <a:lnSpc>
                          <a:spcPct val="115000"/>
                        </a:lnSpc>
                        <a:spcAft>
                          <a:spcPts val="800"/>
                        </a:spcAft>
                      </a:pPr>
                      <a:r>
                        <a:rPr lang="en-GB" sz="1100" kern="0">
                          <a:effectLst/>
                        </a:rPr>
                        <a:t>Component</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dirty="0">
                          <a:effectLst/>
                        </a:rPr>
                        <a:t>Local Representation</a:t>
                      </a:r>
                      <a:endParaRPr lang="it-IT"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433807828"/>
                  </a:ext>
                </a:extLst>
              </a:tr>
              <a:tr h="180975">
                <a:tc>
                  <a:txBody>
                    <a:bodyPr/>
                    <a:lstStyle/>
                    <a:p>
                      <a:pPr>
                        <a:lnSpc>
                          <a:spcPct val="115000"/>
                        </a:lnSpc>
                        <a:spcAft>
                          <a:spcPts val="800"/>
                        </a:spcAft>
                      </a:pPr>
                      <a:r>
                        <a:rPr lang="en-GB" sz="1100" kern="0">
                          <a:effectLst/>
                        </a:rPr>
                        <a:t>COUNTRY</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CL_AREA_SUBSET2</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677518701"/>
                  </a:ext>
                </a:extLst>
              </a:tr>
              <a:tr h="180975">
                <a:tc>
                  <a:txBody>
                    <a:bodyPr/>
                    <a:lstStyle/>
                    <a:p>
                      <a:pPr>
                        <a:lnSpc>
                          <a:spcPct val="115000"/>
                        </a:lnSpc>
                        <a:spcAft>
                          <a:spcPts val="800"/>
                        </a:spcAft>
                      </a:pPr>
                      <a:r>
                        <a:rPr lang="en-GB" sz="1100" kern="0">
                          <a:effectLst/>
                        </a:rPr>
                        <a:t>TIME_PERIOD</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date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232640761"/>
                  </a:ext>
                </a:extLst>
              </a:tr>
              <a:tr h="180975">
                <a:tc>
                  <a:txBody>
                    <a:bodyPr/>
                    <a:lstStyle/>
                    <a:p>
                      <a:pPr>
                        <a:lnSpc>
                          <a:spcPct val="115000"/>
                        </a:lnSpc>
                        <a:spcAft>
                          <a:spcPts val="800"/>
                        </a:spcAft>
                      </a:pPr>
                      <a:r>
                        <a:rPr lang="en-GB" sz="1100" kern="0">
                          <a:effectLst/>
                        </a:rPr>
                        <a:t>OBS_VALUE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dirty="0">
                          <a:effectLst/>
                        </a:rPr>
                        <a:t>date</a:t>
                      </a:r>
                      <a:endParaRPr lang="it-IT"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247080467"/>
                  </a:ext>
                </a:extLst>
              </a:tr>
            </a:tbl>
          </a:graphicData>
        </a:graphic>
      </p:graphicFrame>
      <p:graphicFrame>
        <p:nvGraphicFramePr>
          <p:cNvPr id="64" name="Tabella 63">
            <a:extLst>
              <a:ext uri="{FF2B5EF4-FFF2-40B4-BE49-F238E27FC236}">
                <a16:creationId xmlns:a16="http://schemas.microsoft.com/office/drawing/2014/main" id="{481DF268-BF43-68F4-8E58-92F4BFCE5EF3}"/>
              </a:ext>
            </a:extLst>
          </p:cNvPr>
          <p:cNvGraphicFramePr>
            <a:graphicFrameLocks noGrp="1"/>
          </p:cNvGraphicFramePr>
          <p:nvPr>
            <p:extLst>
              <p:ext uri="{D42A27DB-BD31-4B8C-83A1-F6EECF244321}">
                <p14:modId xmlns:p14="http://schemas.microsoft.com/office/powerpoint/2010/main" val="1923983969"/>
              </p:ext>
            </p:extLst>
          </p:nvPr>
        </p:nvGraphicFramePr>
        <p:xfrm>
          <a:off x="6925222" y="5068989"/>
          <a:ext cx="2700655" cy="1097280"/>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4230530582"/>
                    </a:ext>
                  </a:extLst>
                </a:gridCol>
                <a:gridCol w="1710055">
                  <a:extLst>
                    <a:ext uri="{9D8B030D-6E8A-4147-A177-3AD203B41FA5}">
                      <a16:colId xmlns:a16="http://schemas.microsoft.com/office/drawing/2014/main" val="711932625"/>
                    </a:ext>
                  </a:extLst>
                </a:gridCol>
              </a:tblGrid>
              <a:tr h="180975">
                <a:tc gridSpan="2">
                  <a:txBody>
                    <a:bodyPr/>
                    <a:lstStyle/>
                    <a:p>
                      <a:pPr algn="ctr">
                        <a:lnSpc>
                          <a:spcPct val="115000"/>
                        </a:lnSpc>
                        <a:spcAft>
                          <a:spcPts val="800"/>
                        </a:spcAft>
                      </a:pPr>
                      <a:r>
                        <a:rPr lang="en-GB" sz="1100" kern="0">
                          <a:effectLst/>
                        </a:rPr>
                        <a:t>DS3 (agency AG2)</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hMerge="1">
                  <a:txBody>
                    <a:bodyPr/>
                    <a:lstStyle/>
                    <a:p>
                      <a:endParaRPr lang="it-IT"/>
                    </a:p>
                  </a:txBody>
                  <a:tcPr/>
                </a:tc>
                <a:extLst>
                  <a:ext uri="{0D108BD9-81ED-4DB2-BD59-A6C34878D82A}">
                    <a16:rowId xmlns:a16="http://schemas.microsoft.com/office/drawing/2014/main" val="3408806175"/>
                  </a:ext>
                </a:extLst>
              </a:tr>
              <a:tr h="180975">
                <a:tc>
                  <a:txBody>
                    <a:bodyPr/>
                    <a:lstStyle/>
                    <a:p>
                      <a:pPr>
                        <a:lnSpc>
                          <a:spcPct val="115000"/>
                        </a:lnSpc>
                        <a:spcAft>
                          <a:spcPts val="800"/>
                        </a:spcAft>
                      </a:pPr>
                      <a:r>
                        <a:rPr lang="en-GB" sz="1100" kern="0">
                          <a:effectLst/>
                        </a:rPr>
                        <a:t>Component</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Local Representation</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19405940"/>
                  </a:ext>
                </a:extLst>
              </a:tr>
              <a:tr h="180975">
                <a:tc>
                  <a:txBody>
                    <a:bodyPr/>
                    <a:lstStyle/>
                    <a:p>
                      <a:pPr>
                        <a:lnSpc>
                          <a:spcPct val="115000"/>
                        </a:lnSpc>
                        <a:spcAft>
                          <a:spcPts val="800"/>
                        </a:spcAft>
                      </a:pPr>
                      <a:r>
                        <a:rPr lang="en-GB" sz="1100" kern="0">
                          <a:effectLst/>
                        </a:rPr>
                        <a:t>COUNTRY</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CL_AREA</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23050807"/>
                  </a:ext>
                </a:extLst>
              </a:tr>
              <a:tr h="180975">
                <a:tc>
                  <a:txBody>
                    <a:bodyPr/>
                    <a:lstStyle/>
                    <a:p>
                      <a:pPr>
                        <a:lnSpc>
                          <a:spcPct val="115000"/>
                        </a:lnSpc>
                        <a:spcAft>
                          <a:spcPts val="800"/>
                        </a:spcAft>
                      </a:pPr>
                      <a:r>
                        <a:rPr lang="en-GB" sz="1100" kern="0">
                          <a:effectLst/>
                        </a:rPr>
                        <a:t>INDICATOR</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AG2_INDICATORS</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65075968"/>
                  </a:ext>
                </a:extLst>
              </a:tr>
              <a:tr h="180975">
                <a:tc>
                  <a:txBody>
                    <a:bodyPr/>
                    <a:lstStyle/>
                    <a:p>
                      <a:pPr>
                        <a:lnSpc>
                          <a:spcPct val="115000"/>
                        </a:lnSpc>
                        <a:spcAft>
                          <a:spcPts val="800"/>
                        </a:spcAft>
                      </a:pPr>
                      <a:r>
                        <a:rPr lang="en-GB" sz="1100" kern="0">
                          <a:effectLst/>
                        </a:rPr>
                        <a:t>TIME_PERIOD</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date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43537900"/>
                  </a:ext>
                </a:extLst>
              </a:tr>
              <a:tr h="180975">
                <a:tc>
                  <a:txBody>
                    <a:bodyPr/>
                    <a:lstStyle/>
                    <a:p>
                      <a:pPr>
                        <a:lnSpc>
                          <a:spcPct val="115000"/>
                        </a:lnSpc>
                        <a:spcAft>
                          <a:spcPts val="800"/>
                        </a:spcAft>
                      </a:pPr>
                      <a:r>
                        <a:rPr lang="en-GB" sz="1100" kern="0">
                          <a:effectLst/>
                        </a:rPr>
                        <a:t>OBS_VALUE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dirty="0">
                          <a:effectLst/>
                        </a:rPr>
                        <a:t>number</a:t>
                      </a:r>
                      <a:endParaRPr lang="it-IT"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97055081"/>
                  </a:ext>
                </a:extLst>
              </a:tr>
            </a:tbl>
          </a:graphicData>
        </a:graphic>
      </p:graphicFrame>
      <p:sp>
        <p:nvSpPr>
          <p:cNvPr id="65" name="Freccia circolare a destra 64">
            <a:extLst>
              <a:ext uri="{FF2B5EF4-FFF2-40B4-BE49-F238E27FC236}">
                <a16:creationId xmlns:a16="http://schemas.microsoft.com/office/drawing/2014/main" id="{25D12B68-81C4-5990-56D0-73CF921F859C}"/>
              </a:ext>
            </a:extLst>
          </p:cNvPr>
          <p:cNvSpPr/>
          <p:nvPr/>
        </p:nvSpPr>
        <p:spPr>
          <a:xfrm>
            <a:off x="260630" y="1515533"/>
            <a:ext cx="993001" cy="2837995"/>
          </a:xfrm>
          <a:prstGeom prst="curved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67" name="Freccia circolare a sinistra 66">
            <a:extLst>
              <a:ext uri="{FF2B5EF4-FFF2-40B4-BE49-F238E27FC236}">
                <a16:creationId xmlns:a16="http://schemas.microsoft.com/office/drawing/2014/main" id="{851E0BBF-1BAF-7182-0722-67D75B38F1E8}"/>
              </a:ext>
            </a:extLst>
          </p:cNvPr>
          <p:cNvSpPr/>
          <p:nvPr/>
        </p:nvSpPr>
        <p:spPr>
          <a:xfrm>
            <a:off x="9712937" y="2019658"/>
            <a:ext cx="1112806" cy="2837995"/>
          </a:xfrm>
          <a:prstGeom prst="curved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419459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8567153"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Mapping between SDMX and DDI IM</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4</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pic>
        <p:nvPicPr>
          <p:cNvPr id="8" name="Immagine 7">
            <a:extLst>
              <a:ext uri="{FF2B5EF4-FFF2-40B4-BE49-F238E27FC236}">
                <a16:creationId xmlns:a16="http://schemas.microsoft.com/office/drawing/2014/main" id="{ABE726CA-73C5-4630-8158-C56846F1E5BD}"/>
              </a:ext>
            </a:extLst>
          </p:cNvPr>
          <p:cNvPicPr>
            <a:picLocks noChangeAspect="1"/>
          </p:cNvPicPr>
          <p:nvPr/>
        </p:nvPicPr>
        <p:blipFill>
          <a:blip r:embed="rId2"/>
          <a:stretch>
            <a:fillRect/>
          </a:stretch>
        </p:blipFill>
        <p:spPr>
          <a:xfrm>
            <a:off x="0" y="1159177"/>
            <a:ext cx="12192000" cy="5131948"/>
          </a:xfrm>
          <a:prstGeom prst="rect">
            <a:avLst/>
          </a:prstGeom>
        </p:spPr>
      </p:pic>
      <p:sp>
        <p:nvSpPr>
          <p:cNvPr id="9" name="Ovale 8">
            <a:extLst>
              <a:ext uri="{FF2B5EF4-FFF2-40B4-BE49-F238E27FC236}">
                <a16:creationId xmlns:a16="http://schemas.microsoft.com/office/drawing/2014/main" id="{0B2D7A05-79E9-EAAF-2997-A989D7E0573E}"/>
              </a:ext>
            </a:extLst>
          </p:cNvPr>
          <p:cNvSpPr/>
          <p:nvPr/>
        </p:nvSpPr>
        <p:spPr>
          <a:xfrm>
            <a:off x="8365066" y="2082800"/>
            <a:ext cx="372533" cy="35560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7190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8567153"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DPM Information Model (extract)</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5</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
        <p:nvSpPr>
          <p:cNvPr id="9" name="Ovale 8">
            <a:extLst>
              <a:ext uri="{FF2B5EF4-FFF2-40B4-BE49-F238E27FC236}">
                <a16:creationId xmlns:a16="http://schemas.microsoft.com/office/drawing/2014/main" id="{0B2D7A05-79E9-EAAF-2997-A989D7E0573E}"/>
              </a:ext>
            </a:extLst>
          </p:cNvPr>
          <p:cNvSpPr/>
          <p:nvPr/>
        </p:nvSpPr>
        <p:spPr>
          <a:xfrm>
            <a:off x="8365066" y="2082800"/>
            <a:ext cx="372533" cy="35560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B4DF2BF7-65A8-300F-0F11-1990AA5F2BC7}"/>
              </a:ext>
            </a:extLst>
          </p:cNvPr>
          <p:cNvPicPr>
            <a:picLocks noChangeAspect="1"/>
          </p:cNvPicPr>
          <p:nvPr/>
        </p:nvPicPr>
        <p:blipFill>
          <a:blip r:embed="rId2"/>
          <a:stretch>
            <a:fillRect/>
          </a:stretch>
        </p:blipFill>
        <p:spPr>
          <a:xfrm>
            <a:off x="601133" y="1244601"/>
            <a:ext cx="10043717" cy="5054600"/>
          </a:xfrm>
          <a:prstGeom prst="rect">
            <a:avLst/>
          </a:prstGeom>
        </p:spPr>
      </p:pic>
      <p:sp>
        <p:nvSpPr>
          <p:cNvPr id="10" name="Ovale 9">
            <a:extLst>
              <a:ext uri="{FF2B5EF4-FFF2-40B4-BE49-F238E27FC236}">
                <a16:creationId xmlns:a16="http://schemas.microsoft.com/office/drawing/2014/main" id="{EBC362AD-0C57-CCE3-845E-BDAF03A80AFE}"/>
              </a:ext>
            </a:extLst>
          </p:cNvPr>
          <p:cNvSpPr/>
          <p:nvPr/>
        </p:nvSpPr>
        <p:spPr>
          <a:xfrm>
            <a:off x="5215467" y="1176867"/>
            <a:ext cx="2311400" cy="32766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4334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5" y="301217"/>
            <a:ext cx="4037486"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Main takeaways</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6</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
        <p:nvSpPr>
          <p:cNvPr id="2" name="CasellaDiTesto 1">
            <a:extLst>
              <a:ext uri="{FF2B5EF4-FFF2-40B4-BE49-F238E27FC236}">
                <a16:creationId xmlns:a16="http://schemas.microsoft.com/office/drawing/2014/main" id="{1812352F-35AF-7D39-FA09-48181A7A49C5}"/>
              </a:ext>
            </a:extLst>
          </p:cNvPr>
          <p:cNvSpPr txBox="1"/>
          <p:nvPr/>
        </p:nvSpPr>
        <p:spPr>
          <a:xfrm>
            <a:off x="618066" y="1380067"/>
            <a:ext cx="10481733" cy="3640666"/>
          </a:xfrm>
          <a:prstGeom prst="rect">
            <a:avLst/>
          </a:prstGeom>
          <a:solidFill>
            <a:schemeClr val="accent1">
              <a:lumMod val="60000"/>
              <a:lumOff val="40000"/>
            </a:schemeClr>
          </a:solidFill>
          <a:ln>
            <a:noFill/>
          </a:ln>
        </p:spPr>
        <p:txBody>
          <a:bodyPr spcFirstLastPara="1" wrap="square" lIns="91425" tIns="45700" rIns="91425" bIns="45700" rtlCol="0" anchor="t" anchorCtr="0">
            <a:noAutofit/>
          </a:bodyPr>
          <a:lstStyle/>
          <a:p>
            <a:pPr marL="285750" indent="-285750" algn="just">
              <a:lnSpc>
                <a:spcPct val="150000"/>
              </a:lnSpc>
              <a:spcBef>
                <a:spcPts val="1200"/>
              </a:spcBef>
              <a:spcAft>
                <a:spcPts val="1200"/>
              </a:spcAft>
              <a:buFont typeface="Arial" panose="020B0604020202020204" pitchFamily="34" charset="0"/>
              <a:buChar char="•"/>
            </a:pPr>
            <a:r>
              <a:rPr lang="it-IT" sz="2400" dirty="0" err="1">
                <a:solidFill>
                  <a:srgbClr val="FF0000"/>
                </a:solidFill>
              </a:rPr>
              <a:t>Dropping</a:t>
            </a:r>
            <a:r>
              <a:rPr lang="it-IT" sz="2400" dirty="0">
                <a:solidFill>
                  <a:srgbClr val="FF0000"/>
                </a:solidFill>
              </a:rPr>
              <a:t> </a:t>
            </a:r>
            <a:r>
              <a:rPr lang="it-IT" sz="2400" dirty="0" err="1">
                <a:solidFill>
                  <a:srgbClr val="FF0000"/>
                </a:solidFill>
              </a:rPr>
              <a:t>Represented</a:t>
            </a:r>
            <a:r>
              <a:rPr lang="it-IT" sz="2400" dirty="0">
                <a:solidFill>
                  <a:srgbClr val="FF0000"/>
                </a:solidFill>
              </a:rPr>
              <a:t> </a:t>
            </a:r>
            <a:r>
              <a:rPr lang="it-IT" sz="2400" dirty="0" err="1">
                <a:solidFill>
                  <a:srgbClr val="FF0000"/>
                </a:solidFill>
              </a:rPr>
              <a:t>Variable</a:t>
            </a:r>
            <a:r>
              <a:rPr lang="it-IT" sz="2400" dirty="0">
                <a:solidFill>
                  <a:srgbClr val="FF0000"/>
                </a:solidFill>
              </a:rPr>
              <a:t> </a:t>
            </a:r>
            <a:r>
              <a:rPr lang="it-IT" sz="2400" dirty="0" err="1">
                <a:solidFill>
                  <a:srgbClr val="FF0000"/>
                </a:solidFill>
              </a:rPr>
              <a:t>entity</a:t>
            </a:r>
            <a:r>
              <a:rPr lang="it-IT" sz="2400" dirty="0">
                <a:solidFill>
                  <a:srgbClr val="FF0000"/>
                </a:solidFill>
              </a:rPr>
              <a:t> </a:t>
            </a:r>
            <a:r>
              <a:rPr lang="it-IT" sz="2400" dirty="0" err="1">
                <a:solidFill>
                  <a:srgbClr val="FF0000"/>
                </a:solidFill>
              </a:rPr>
              <a:t>is</a:t>
            </a:r>
            <a:r>
              <a:rPr lang="it-IT" sz="2400" dirty="0">
                <a:solidFill>
                  <a:srgbClr val="FF0000"/>
                </a:solidFill>
              </a:rPr>
              <a:t> </a:t>
            </a:r>
            <a:r>
              <a:rPr lang="it-IT" sz="2400" dirty="0" err="1">
                <a:solidFill>
                  <a:srgbClr val="FF0000"/>
                </a:solidFill>
              </a:rPr>
              <a:t>not</a:t>
            </a:r>
            <a:r>
              <a:rPr lang="it-IT" sz="2400" dirty="0">
                <a:solidFill>
                  <a:srgbClr val="FF0000"/>
                </a:solidFill>
              </a:rPr>
              <a:t> an option: </a:t>
            </a:r>
            <a:r>
              <a:rPr lang="it-IT" sz="2400" dirty="0" err="1">
                <a:solidFill>
                  <a:srgbClr val="FF0000"/>
                </a:solidFill>
              </a:rPr>
              <a:t>it</a:t>
            </a:r>
            <a:r>
              <a:rPr lang="it-IT" sz="2400" dirty="0">
                <a:solidFill>
                  <a:srgbClr val="FF0000"/>
                </a:solidFill>
              </a:rPr>
              <a:t> </a:t>
            </a:r>
            <a:r>
              <a:rPr lang="it-IT" sz="2400" dirty="0" err="1">
                <a:solidFill>
                  <a:srgbClr val="FF0000"/>
                </a:solidFill>
              </a:rPr>
              <a:t>cannot</a:t>
            </a:r>
            <a:r>
              <a:rPr lang="it-IT" sz="2400" dirty="0">
                <a:solidFill>
                  <a:srgbClr val="FF0000"/>
                </a:solidFill>
              </a:rPr>
              <a:t> be </a:t>
            </a:r>
            <a:r>
              <a:rPr lang="it-IT" sz="2400" dirty="0" err="1">
                <a:solidFill>
                  <a:srgbClr val="FF0000"/>
                </a:solidFill>
              </a:rPr>
              <a:t>eliminated</a:t>
            </a:r>
            <a:r>
              <a:rPr lang="it-IT" sz="2400" dirty="0">
                <a:solidFill>
                  <a:srgbClr val="FF0000"/>
                </a:solidFill>
              </a:rPr>
              <a:t> to </a:t>
            </a:r>
            <a:r>
              <a:rPr lang="it-IT" sz="2400" dirty="0" err="1">
                <a:solidFill>
                  <a:srgbClr val="FF0000"/>
                </a:solidFill>
              </a:rPr>
              <a:t>ensure</a:t>
            </a:r>
            <a:r>
              <a:rPr lang="it-IT" sz="2400" dirty="0">
                <a:solidFill>
                  <a:srgbClr val="FF0000"/>
                </a:solidFill>
              </a:rPr>
              <a:t> </a:t>
            </a:r>
            <a:r>
              <a:rPr lang="it-IT" sz="2400" dirty="0" err="1">
                <a:solidFill>
                  <a:srgbClr val="FF0000"/>
                </a:solidFill>
              </a:rPr>
              <a:t>interoperability</a:t>
            </a:r>
            <a:endParaRPr lang="it-IT" sz="2400" dirty="0">
              <a:solidFill>
                <a:srgbClr val="FF0000"/>
              </a:solidFill>
            </a:endParaRPr>
          </a:p>
          <a:p>
            <a:pPr marL="285750" indent="-285750" algn="just">
              <a:lnSpc>
                <a:spcPct val="150000"/>
              </a:lnSpc>
              <a:spcBef>
                <a:spcPts val="1200"/>
              </a:spcBef>
              <a:spcAft>
                <a:spcPts val="1200"/>
              </a:spcAft>
              <a:buFont typeface="Arial" panose="020B0604020202020204" pitchFamily="34" charset="0"/>
              <a:buChar char="•"/>
            </a:pPr>
            <a:r>
              <a:rPr lang="it-IT" sz="2400" dirty="0" err="1">
                <a:solidFill>
                  <a:srgbClr val="FF0000"/>
                </a:solidFill>
              </a:rPr>
              <a:t>It</a:t>
            </a:r>
            <a:r>
              <a:rPr lang="it-IT" sz="2400" dirty="0">
                <a:solidFill>
                  <a:srgbClr val="FF0000"/>
                </a:solidFill>
              </a:rPr>
              <a:t> </a:t>
            </a:r>
            <a:r>
              <a:rPr lang="it-IT" sz="2400" dirty="0" err="1">
                <a:solidFill>
                  <a:srgbClr val="FF0000"/>
                </a:solidFill>
              </a:rPr>
              <a:t>could</a:t>
            </a:r>
            <a:r>
              <a:rPr lang="it-IT" sz="2400" dirty="0">
                <a:solidFill>
                  <a:srgbClr val="FF0000"/>
                </a:solidFill>
              </a:rPr>
              <a:t> be </a:t>
            </a:r>
            <a:r>
              <a:rPr lang="it-IT" sz="2400" dirty="0" err="1">
                <a:solidFill>
                  <a:srgbClr val="FF0000"/>
                </a:solidFill>
              </a:rPr>
              <a:t>arguable</a:t>
            </a:r>
            <a:r>
              <a:rPr lang="it-IT" sz="2400" dirty="0">
                <a:solidFill>
                  <a:srgbClr val="FF0000"/>
                </a:solidFill>
              </a:rPr>
              <a:t> </a:t>
            </a:r>
            <a:r>
              <a:rPr lang="it-IT" sz="2400" dirty="0" err="1">
                <a:solidFill>
                  <a:srgbClr val="FF0000"/>
                </a:solidFill>
              </a:rPr>
              <a:t>modifying</a:t>
            </a:r>
            <a:r>
              <a:rPr lang="it-IT" sz="2400" dirty="0">
                <a:solidFill>
                  <a:srgbClr val="FF0000"/>
                </a:solidFill>
              </a:rPr>
              <a:t> relation </a:t>
            </a:r>
            <a:r>
              <a:rPr lang="it-IT" sz="2400" dirty="0" err="1">
                <a:solidFill>
                  <a:srgbClr val="FF0000"/>
                </a:solidFill>
              </a:rPr>
              <a:t>cardinality</a:t>
            </a:r>
            <a:r>
              <a:rPr lang="it-IT" sz="2400" dirty="0">
                <a:solidFill>
                  <a:srgbClr val="FF0000"/>
                </a:solidFill>
              </a:rPr>
              <a:t> (from 1:1 to 0:1)</a:t>
            </a:r>
          </a:p>
          <a:p>
            <a:pPr marL="285750" indent="-285750" algn="just">
              <a:lnSpc>
                <a:spcPct val="150000"/>
              </a:lnSpc>
              <a:spcBef>
                <a:spcPts val="1200"/>
              </a:spcBef>
              <a:spcAft>
                <a:spcPts val="1200"/>
              </a:spcAft>
              <a:buFont typeface="Arial" panose="020B0604020202020204" pitchFamily="34" charset="0"/>
              <a:buChar char="•"/>
            </a:pPr>
            <a:r>
              <a:rPr lang="it-IT" sz="2400" dirty="0">
                <a:solidFill>
                  <a:srgbClr val="FF0000"/>
                </a:solidFill>
              </a:rPr>
              <a:t>In </a:t>
            </a:r>
            <a:r>
              <a:rPr lang="it-IT" sz="2400" dirty="0" err="1">
                <a:solidFill>
                  <a:srgbClr val="FF0000"/>
                </a:solidFill>
              </a:rPr>
              <a:t>any</a:t>
            </a:r>
            <a:r>
              <a:rPr lang="it-IT" sz="2400" dirty="0">
                <a:solidFill>
                  <a:srgbClr val="FF0000"/>
                </a:solidFill>
              </a:rPr>
              <a:t> case use </a:t>
            </a:r>
            <a:r>
              <a:rPr lang="it-IT" sz="2400" dirty="0" err="1">
                <a:solidFill>
                  <a:srgbClr val="FF0000"/>
                </a:solidFill>
              </a:rPr>
              <a:t>cases</a:t>
            </a:r>
            <a:r>
              <a:rPr lang="it-IT" sz="2400" dirty="0">
                <a:solidFill>
                  <a:srgbClr val="FF0000"/>
                </a:solidFill>
              </a:rPr>
              <a:t> with </a:t>
            </a:r>
            <a:r>
              <a:rPr lang="it-IT" sz="2400" dirty="0" err="1">
                <a:solidFill>
                  <a:srgbClr val="FF0000"/>
                </a:solidFill>
              </a:rPr>
              <a:t>eterogeneous</a:t>
            </a:r>
            <a:r>
              <a:rPr lang="it-IT" sz="2400" dirty="0">
                <a:solidFill>
                  <a:srgbClr val="FF0000"/>
                </a:solidFill>
              </a:rPr>
              <a:t> relation </a:t>
            </a:r>
            <a:r>
              <a:rPr lang="it-IT" sz="2400" dirty="0" err="1">
                <a:solidFill>
                  <a:srgbClr val="FF0000"/>
                </a:solidFill>
              </a:rPr>
              <a:t>between</a:t>
            </a:r>
            <a:r>
              <a:rPr lang="it-IT" sz="2400" dirty="0">
                <a:solidFill>
                  <a:srgbClr val="FF0000"/>
                </a:solidFill>
              </a:rPr>
              <a:t> component and </a:t>
            </a:r>
            <a:r>
              <a:rPr lang="it-IT" sz="2400" dirty="0" err="1">
                <a:solidFill>
                  <a:srgbClr val="FF0000"/>
                </a:solidFill>
              </a:rPr>
              <a:t>referred</a:t>
            </a:r>
            <a:r>
              <a:rPr lang="it-IT" sz="2400" dirty="0">
                <a:solidFill>
                  <a:srgbClr val="FF0000"/>
                </a:solidFill>
              </a:rPr>
              <a:t> domain (or data </a:t>
            </a:r>
            <a:r>
              <a:rPr lang="it-IT" sz="2400" dirty="0" err="1">
                <a:solidFill>
                  <a:srgbClr val="FF0000"/>
                </a:solidFill>
              </a:rPr>
              <a:t>type</a:t>
            </a:r>
            <a:r>
              <a:rPr lang="it-IT" sz="2400" dirty="0">
                <a:solidFill>
                  <a:srgbClr val="FF0000"/>
                </a:solidFill>
              </a:rPr>
              <a:t>) </a:t>
            </a:r>
            <a:r>
              <a:rPr lang="it-IT" sz="2400" dirty="0" err="1">
                <a:solidFill>
                  <a:srgbClr val="FF0000"/>
                </a:solidFill>
              </a:rPr>
              <a:t>requires</a:t>
            </a:r>
            <a:r>
              <a:rPr lang="it-IT" sz="2400" dirty="0">
                <a:solidFill>
                  <a:srgbClr val="FF0000"/>
                </a:solidFill>
              </a:rPr>
              <a:t> </a:t>
            </a:r>
            <a:r>
              <a:rPr lang="it-IT" sz="2400" dirty="0" err="1">
                <a:solidFill>
                  <a:srgbClr val="FF0000"/>
                </a:solidFill>
              </a:rPr>
              <a:t>specific</a:t>
            </a:r>
            <a:r>
              <a:rPr lang="it-IT" sz="2400" dirty="0">
                <a:solidFill>
                  <a:srgbClr val="FF0000"/>
                </a:solidFill>
              </a:rPr>
              <a:t> treatment  </a:t>
            </a:r>
          </a:p>
        </p:txBody>
      </p:sp>
    </p:spTree>
    <p:extLst>
      <p:ext uri="{BB962C8B-B14F-4D97-AF65-F5344CB8AC3E}">
        <p14:creationId xmlns:p14="http://schemas.microsoft.com/office/powerpoint/2010/main" val="219532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804333" y="301217"/>
            <a:ext cx="11055158"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Some possible hints to handle presented use cases</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7</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graphicFrame>
        <p:nvGraphicFramePr>
          <p:cNvPr id="4" name="Tabella 3">
            <a:extLst>
              <a:ext uri="{FF2B5EF4-FFF2-40B4-BE49-F238E27FC236}">
                <a16:creationId xmlns:a16="http://schemas.microsoft.com/office/drawing/2014/main" id="{6197AF0B-6703-46F7-B64B-1F2AE635ED35}"/>
              </a:ext>
            </a:extLst>
          </p:cNvPr>
          <p:cNvGraphicFramePr>
            <a:graphicFrameLocks noGrp="1"/>
          </p:cNvGraphicFramePr>
          <p:nvPr>
            <p:extLst>
              <p:ext uri="{D42A27DB-BD31-4B8C-83A1-F6EECF244321}">
                <p14:modId xmlns:p14="http://schemas.microsoft.com/office/powerpoint/2010/main" val="2980633578"/>
              </p:ext>
            </p:extLst>
          </p:nvPr>
        </p:nvGraphicFramePr>
        <p:xfrm>
          <a:off x="242799" y="2572381"/>
          <a:ext cx="2654300" cy="1097280"/>
        </p:xfrm>
        <a:graphic>
          <a:graphicData uri="http://schemas.openxmlformats.org/drawingml/2006/table">
            <a:tbl>
              <a:tblPr firstRow="1" firstCol="1" bandRow="1">
                <a:tableStyleId>{5C22544A-7EE6-4342-B048-85BDC9FD1C3A}</a:tableStyleId>
              </a:tblPr>
              <a:tblGrid>
                <a:gridCol w="1015442">
                  <a:extLst>
                    <a:ext uri="{9D8B030D-6E8A-4147-A177-3AD203B41FA5}">
                      <a16:colId xmlns:a16="http://schemas.microsoft.com/office/drawing/2014/main" val="431114356"/>
                    </a:ext>
                  </a:extLst>
                </a:gridCol>
                <a:gridCol w="1638858">
                  <a:extLst>
                    <a:ext uri="{9D8B030D-6E8A-4147-A177-3AD203B41FA5}">
                      <a16:colId xmlns:a16="http://schemas.microsoft.com/office/drawing/2014/main" val="1955352852"/>
                    </a:ext>
                  </a:extLst>
                </a:gridCol>
              </a:tblGrid>
              <a:tr h="180975">
                <a:tc gridSpan="2">
                  <a:txBody>
                    <a:bodyPr/>
                    <a:lstStyle/>
                    <a:p>
                      <a:pPr algn="ctr">
                        <a:lnSpc>
                          <a:spcPct val="115000"/>
                        </a:lnSpc>
                        <a:spcAft>
                          <a:spcPts val="800"/>
                        </a:spcAft>
                      </a:pPr>
                      <a:r>
                        <a:rPr lang="en-GB" sz="1100" kern="0">
                          <a:effectLst/>
                        </a:rPr>
                        <a:t>DS1 (agency AG1)</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hMerge="1">
                  <a:txBody>
                    <a:bodyPr/>
                    <a:lstStyle/>
                    <a:p>
                      <a:endParaRPr lang="it-IT"/>
                    </a:p>
                  </a:txBody>
                  <a:tcPr/>
                </a:tc>
                <a:extLst>
                  <a:ext uri="{0D108BD9-81ED-4DB2-BD59-A6C34878D82A}">
                    <a16:rowId xmlns:a16="http://schemas.microsoft.com/office/drawing/2014/main" val="3934878170"/>
                  </a:ext>
                </a:extLst>
              </a:tr>
              <a:tr h="180975">
                <a:tc>
                  <a:txBody>
                    <a:bodyPr/>
                    <a:lstStyle/>
                    <a:p>
                      <a:pPr>
                        <a:lnSpc>
                          <a:spcPct val="115000"/>
                        </a:lnSpc>
                        <a:spcAft>
                          <a:spcPts val="800"/>
                        </a:spcAft>
                      </a:pPr>
                      <a:r>
                        <a:rPr lang="en-GB" sz="1100" kern="0">
                          <a:effectLst/>
                        </a:rPr>
                        <a:t>Component</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Local Representation</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7666673"/>
                  </a:ext>
                </a:extLst>
              </a:tr>
              <a:tr h="180975">
                <a:tc>
                  <a:txBody>
                    <a:bodyPr/>
                    <a:lstStyle/>
                    <a:p>
                      <a:pPr>
                        <a:lnSpc>
                          <a:spcPct val="115000"/>
                        </a:lnSpc>
                        <a:spcAft>
                          <a:spcPts val="800"/>
                        </a:spcAft>
                      </a:pPr>
                      <a:r>
                        <a:rPr lang="en-GB" sz="1100" kern="0">
                          <a:effectLst/>
                        </a:rPr>
                        <a:t>COUNTRY</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CL_AREA_SUBSET1</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008908107"/>
                  </a:ext>
                </a:extLst>
              </a:tr>
              <a:tr h="180975">
                <a:tc>
                  <a:txBody>
                    <a:bodyPr/>
                    <a:lstStyle/>
                    <a:p>
                      <a:pPr>
                        <a:lnSpc>
                          <a:spcPct val="115000"/>
                        </a:lnSpc>
                        <a:spcAft>
                          <a:spcPts val="800"/>
                        </a:spcAft>
                      </a:pPr>
                      <a:r>
                        <a:rPr lang="en-GB" sz="1100" kern="0">
                          <a:effectLst/>
                        </a:rPr>
                        <a:t>INDICATOR</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CL_INDICATOR</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52814510"/>
                  </a:ext>
                </a:extLst>
              </a:tr>
              <a:tr h="180975">
                <a:tc>
                  <a:txBody>
                    <a:bodyPr/>
                    <a:lstStyle/>
                    <a:p>
                      <a:pPr>
                        <a:lnSpc>
                          <a:spcPct val="115000"/>
                        </a:lnSpc>
                        <a:spcAft>
                          <a:spcPts val="800"/>
                        </a:spcAft>
                      </a:pPr>
                      <a:r>
                        <a:rPr lang="en-GB" sz="1100" kern="0">
                          <a:effectLst/>
                        </a:rPr>
                        <a:t>TIME_PERIOD</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date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25064859"/>
                  </a:ext>
                </a:extLst>
              </a:tr>
              <a:tr h="180975">
                <a:tc>
                  <a:txBody>
                    <a:bodyPr/>
                    <a:lstStyle/>
                    <a:p>
                      <a:pPr>
                        <a:lnSpc>
                          <a:spcPct val="115000"/>
                        </a:lnSpc>
                        <a:spcAft>
                          <a:spcPts val="800"/>
                        </a:spcAft>
                      </a:pPr>
                      <a:r>
                        <a:rPr lang="en-GB" sz="1100" kern="0">
                          <a:effectLst/>
                        </a:rPr>
                        <a:t>OBS_VALUE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dirty="0">
                          <a:effectLst/>
                        </a:rPr>
                        <a:t>number</a:t>
                      </a:r>
                      <a:endParaRPr lang="it-IT"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37202562"/>
                  </a:ext>
                </a:extLst>
              </a:tr>
            </a:tbl>
          </a:graphicData>
        </a:graphic>
      </p:graphicFrame>
      <p:graphicFrame>
        <p:nvGraphicFramePr>
          <p:cNvPr id="8" name="Tabella 7">
            <a:extLst>
              <a:ext uri="{FF2B5EF4-FFF2-40B4-BE49-F238E27FC236}">
                <a16:creationId xmlns:a16="http://schemas.microsoft.com/office/drawing/2014/main" id="{7FC6B69E-ACAB-1F20-423B-3001C7ACF856}"/>
              </a:ext>
            </a:extLst>
          </p:cNvPr>
          <p:cNvGraphicFramePr>
            <a:graphicFrameLocks noGrp="1"/>
          </p:cNvGraphicFramePr>
          <p:nvPr>
            <p:extLst>
              <p:ext uri="{D42A27DB-BD31-4B8C-83A1-F6EECF244321}">
                <p14:modId xmlns:p14="http://schemas.microsoft.com/office/powerpoint/2010/main" val="3796099763"/>
              </p:ext>
            </p:extLst>
          </p:nvPr>
        </p:nvGraphicFramePr>
        <p:xfrm>
          <a:off x="219621" y="3790892"/>
          <a:ext cx="2700655" cy="914400"/>
        </p:xfrm>
        <a:graphic>
          <a:graphicData uri="http://schemas.openxmlformats.org/drawingml/2006/table">
            <a:tbl>
              <a:tblPr firstRow="1" firstCol="1" bandRow="1">
                <a:tableStyleId>{5C22544A-7EE6-4342-B048-85BDC9FD1C3A}</a:tableStyleId>
              </a:tblPr>
              <a:tblGrid>
                <a:gridCol w="978535">
                  <a:extLst>
                    <a:ext uri="{9D8B030D-6E8A-4147-A177-3AD203B41FA5}">
                      <a16:colId xmlns:a16="http://schemas.microsoft.com/office/drawing/2014/main" val="885529281"/>
                    </a:ext>
                  </a:extLst>
                </a:gridCol>
                <a:gridCol w="1722120">
                  <a:extLst>
                    <a:ext uri="{9D8B030D-6E8A-4147-A177-3AD203B41FA5}">
                      <a16:colId xmlns:a16="http://schemas.microsoft.com/office/drawing/2014/main" val="186251697"/>
                    </a:ext>
                  </a:extLst>
                </a:gridCol>
              </a:tblGrid>
              <a:tr h="180975">
                <a:tc gridSpan="2">
                  <a:txBody>
                    <a:bodyPr/>
                    <a:lstStyle/>
                    <a:p>
                      <a:pPr algn="ctr">
                        <a:lnSpc>
                          <a:spcPct val="115000"/>
                        </a:lnSpc>
                        <a:spcAft>
                          <a:spcPts val="800"/>
                        </a:spcAft>
                      </a:pPr>
                      <a:r>
                        <a:rPr lang="en-GB" sz="1100" kern="0">
                          <a:effectLst/>
                        </a:rPr>
                        <a:t>DS2 (agency AG1)</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hMerge="1">
                  <a:txBody>
                    <a:bodyPr/>
                    <a:lstStyle/>
                    <a:p>
                      <a:endParaRPr lang="it-IT"/>
                    </a:p>
                  </a:txBody>
                  <a:tcPr/>
                </a:tc>
                <a:extLst>
                  <a:ext uri="{0D108BD9-81ED-4DB2-BD59-A6C34878D82A}">
                    <a16:rowId xmlns:a16="http://schemas.microsoft.com/office/drawing/2014/main" val="376301277"/>
                  </a:ext>
                </a:extLst>
              </a:tr>
              <a:tr h="180975">
                <a:tc>
                  <a:txBody>
                    <a:bodyPr/>
                    <a:lstStyle/>
                    <a:p>
                      <a:pPr>
                        <a:lnSpc>
                          <a:spcPct val="115000"/>
                        </a:lnSpc>
                        <a:spcAft>
                          <a:spcPts val="800"/>
                        </a:spcAft>
                      </a:pPr>
                      <a:r>
                        <a:rPr lang="en-GB" sz="1100" kern="0">
                          <a:effectLst/>
                        </a:rPr>
                        <a:t>Component</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dirty="0">
                          <a:effectLst/>
                        </a:rPr>
                        <a:t>Local Representation</a:t>
                      </a:r>
                      <a:endParaRPr lang="it-IT"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433807828"/>
                  </a:ext>
                </a:extLst>
              </a:tr>
              <a:tr h="180975">
                <a:tc>
                  <a:txBody>
                    <a:bodyPr/>
                    <a:lstStyle/>
                    <a:p>
                      <a:pPr>
                        <a:lnSpc>
                          <a:spcPct val="115000"/>
                        </a:lnSpc>
                        <a:spcAft>
                          <a:spcPts val="800"/>
                        </a:spcAft>
                      </a:pPr>
                      <a:r>
                        <a:rPr lang="en-GB" sz="1100" kern="0">
                          <a:effectLst/>
                        </a:rPr>
                        <a:t>COUNTRY</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CL_AREA_SUBSET2</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677518701"/>
                  </a:ext>
                </a:extLst>
              </a:tr>
              <a:tr h="180975">
                <a:tc>
                  <a:txBody>
                    <a:bodyPr/>
                    <a:lstStyle/>
                    <a:p>
                      <a:pPr>
                        <a:lnSpc>
                          <a:spcPct val="115000"/>
                        </a:lnSpc>
                        <a:spcAft>
                          <a:spcPts val="800"/>
                        </a:spcAft>
                      </a:pPr>
                      <a:r>
                        <a:rPr lang="en-GB" sz="1100" kern="0">
                          <a:effectLst/>
                        </a:rPr>
                        <a:t>TIME_PERIOD</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date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232640761"/>
                  </a:ext>
                </a:extLst>
              </a:tr>
              <a:tr h="180975">
                <a:tc>
                  <a:txBody>
                    <a:bodyPr/>
                    <a:lstStyle/>
                    <a:p>
                      <a:pPr>
                        <a:lnSpc>
                          <a:spcPct val="115000"/>
                        </a:lnSpc>
                        <a:spcAft>
                          <a:spcPts val="800"/>
                        </a:spcAft>
                      </a:pPr>
                      <a:r>
                        <a:rPr lang="en-GB" sz="1100" kern="0">
                          <a:effectLst/>
                        </a:rPr>
                        <a:t>OBS_VALUE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dirty="0">
                          <a:effectLst/>
                        </a:rPr>
                        <a:t>date</a:t>
                      </a:r>
                      <a:endParaRPr lang="it-IT"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247080467"/>
                  </a:ext>
                </a:extLst>
              </a:tr>
            </a:tbl>
          </a:graphicData>
        </a:graphic>
      </p:graphicFrame>
      <p:graphicFrame>
        <p:nvGraphicFramePr>
          <p:cNvPr id="9" name="Tabella 8">
            <a:extLst>
              <a:ext uri="{FF2B5EF4-FFF2-40B4-BE49-F238E27FC236}">
                <a16:creationId xmlns:a16="http://schemas.microsoft.com/office/drawing/2014/main" id="{C52B7CF3-863F-5110-94AE-F649A5321776}"/>
              </a:ext>
            </a:extLst>
          </p:cNvPr>
          <p:cNvGraphicFramePr>
            <a:graphicFrameLocks noGrp="1"/>
          </p:cNvGraphicFramePr>
          <p:nvPr>
            <p:extLst>
              <p:ext uri="{D42A27DB-BD31-4B8C-83A1-F6EECF244321}">
                <p14:modId xmlns:p14="http://schemas.microsoft.com/office/powerpoint/2010/main" val="2674060312"/>
              </p:ext>
            </p:extLst>
          </p:nvPr>
        </p:nvGraphicFramePr>
        <p:xfrm>
          <a:off x="219621" y="4839277"/>
          <a:ext cx="2700655" cy="1097280"/>
        </p:xfrm>
        <a:graphic>
          <a:graphicData uri="http://schemas.openxmlformats.org/drawingml/2006/table">
            <a:tbl>
              <a:tblPr firstRow="1" firstCol="1" bandRow="1">
                <a:tableStyleId>{5C22544A-7EE6-4342-B048-85BDC9FD1C3A}</a:tableStyleId>
              </a:tblPr>
              <a:tblGrid>
                <a:gridCol w="990600">
                  <a:extLst>
                    <a:ext uri="{9D8B030D-6E8A-4147-A177-3AD203B41FA5}">
                      <a16:colId xmlns:a16="http://schemas.microsoft.com/office/drawing/2014/main" val="4230530582"/>
                    </a:ext>
                  </a:extLst>
                </a:gridCol>
                <a:gridCol w="1710055">
                  <a:extLst>
                    <a:ext uri="{9D8B030D-6E8A-4147-A177-3AD203B41FA5}">
                      <a16:colId xmlns:a16="http://schemas.microsoft.com/office/drawing/2014/main" val="711932625"/>
                    </a:ext>
                  </a:extLst>
                </a:gridCol>
              </a:tblGrid>
              <a:tr h="180975">
                <a:tc gridSpan="2">
                  <a:txBody>
                    <a:bodyPr/>
                    <a:lstStyle/>
                    <a:p>
                      <a:pPr algn="ctr">
                        <a:lnSpc>
                          <a:spcPct val="115000"/>
                        </a:lnSpc>
                        <a:spcAft>
                          <a:spcPts val="800"/>
                        </a:spcAft>
                      </a:pPr>
                      <a:r>
                        <a:rPr lang="en-GB" sz="1100" kern="0">
                          <a:effectLst/>
                        </a:rPr>
                        <a:t>DS3 (agency AG2)</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hMerge="1">
                  <a:txBody>
                    <a:bodyPr/>
                    <a:lstStyle/>
                    <a:p>
                      <a:endParaRPr lang="it-IT"/>
                    </a:p>
                  </a:txBody>
                  <a:tcPr/>
                </a:tc>
                <a:extLst>
                  <a:ext uri="{0D108BD9-81ED-4DB2-BD59-A6C34878D82A}">
                    <a16:rowId xmlns:a16="http://schemas.microsoft.com/office/drawing/2014/main" val="3408806175"/>
                  </a:ext>
                </a:extLst>
              </a:tr>
              <a:tr h="180975">
                <a:tc>
                  <a:txBody>
                    <a:bodyPr/>
                    <a:lstStyle/>
                    <a:p>
                      <a:pPr>
                        <a:lnSpc>
                          <a:spcPct val="115000"/>
                        </a:lnSpc>
                        <a:spcAft>
                          <a:spcPts val="800"/>
                        </a:spcAft>
                      </a:pPr>
                      <a:r>
                        <a:rPr lang="en-GB" sz="1100" kern="0">
                          <a:effectLst/>
                        </a:rPr>
                        <a:t>Component</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Local Representation</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719405940"/>
                  </a:ext>
                </a:extLst>
              </a:tr>
              <a:tr h="180975">
                <a:tc>
                  <a:txBody>
                    <a:bodyPr/>
                    <a:lstStyle/>
                    <a:p>
                      <a:pPr>
                        <a:lnSpc>
                          <a:spcPct val="115000"/>
                        </a:lnSpc>
                        <a:spcAft>
                          <a:spcPts val="800"/>
                        </a:spcAft>
                      </a:pPr>
                      <a:r>
                        <a:rPr lang="en-GB" sz="1100" kern="0">
                          <a:effectLst/>
                        </a:rPr>
                        <a:t>COUNTRY</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CL_AREA</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23050807"/>
                  </a:ext>
                </a:extLst>
              </a:tr>
              <a:tr h="180975">
                <a:tc>
                  <a:txBody>
                    <a:bodyPr/>
                    <a:lstStyle/>
                    <a:p>
                      <a:pPr>
                        <a:lnSpc>
                          <a:spcPct val="115000"/>
                        </a:lnSpc>
                        <a:spcAft>
                          <a:spcPts val="800"/>
                        </a:spcAft>
                      </a:pPr>
                      <a:r>
                        <a:rPr lang="en-GB" sz="1100" kern="0">
                          <a:effectLst/>
                        </a:rPr>
                        <a:t>INDICATOR</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AG2_INDICATORS</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565075968"/>
                  </a:ext>
                </a:extLst>
              </a:tr>
              <a:tr h="180975">
                <a:tc>
                  <a:txBody>
                    <a:bodyPr/>
                    <a:lstStyle/>
                    <a:p>
                      <a:pPr>
                        <a:lnSpc>
                          <a:spcPct val="115000"/>
                        </a:lnSpc>
                        <a:spcAft>
                          <a:spcPts val="800"/>
                        </a:spcAft>
                      </a:pPr>
                      <a:r>
                        <a:rPr lang="en-GB" sz="1100" kern="0">
                          <a:effectLst/>
                        </a:rPr>
                        <a:t>TIME_PERIOD</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a:effectLst/>
                        </a:rPr>
                        <a:t>date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43537900"/>
                  </a:ext>
                </a:extLst>
              </a:tr>
              <a:tr h="180975">
                <a:tc>
                  <a:txBody>
                    <a:bodyPr/>
                    <a:lstStyle/>
                    <a:p>
                      <a:pPr>
                        <a:lnSpc>
                          <a:spcPct val="115000"/>
                        </a:lnSpc>
                        <a:spcAft>
                          <a:spcPts val="800"/>
                        </a:spcAft>
                      </a:pPr>
                      <a:r>
                        <a:rPr lang="en-GB" sz="1100" kern="0">
                          <a:effectLst/>
                        </a:rPr>
                        <a:t>OBS_VALUE</a:t>
                      </a:r>
                      <a:endParaRPr lang="it-IT"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a:lnSpc>
                          <a:spcPct val="115000"/>
                        </a:lnSpc>
                        <a:spcAft>
                          <a:spcPts val="800"/>
                        </a:spcAft>
                      </a:pPr>
                      <a:r>
                        <a:rPr lang="en-GB" sz="1100" kern="0" dirty="0">
                          <a:effectLst/>
                        </a:rPr>
                        <a:t>number</a:t>
                      </a:r>
                      <a:endParaRPr lang="it-IT"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97055081"/>
                  </a:ext>
                </a:extLst>
              </a:tr>
            </a:tbl>
          </a:graphicData>
        </a:graphic>
      </p:graphicFrame>
      <p:sp>
        <p:nvSpPr>
          <p:cNvPr id="10" name="CasellaDiTesto 9">
            <a:extLst>
              <a:ext uri="{FF2B5EF4-FFF2-40B4-BE49-F238E27FC236}">
                <a16:creationId xmlns:a16="http://schemas.microsoft.com/office/drawing/2014/main" id="{897E387C-DEB2-045D-B7A5-FCE4E435DD81}"/>
              </a:ext>
            </a:extLst>
          </p:cNvPr>
          <p:cNvSpPr txBox="1"/>
          <p:nvPr/>
        </p:nvSpPr>
        <p:spPr>
          <a:xfrm>
            <a:off x="3650631" y="2914490"/>
            <a:ext cx="7618501" cy="723451"/>
          </a:xfrm>
          <a:prstGeom prst="rect">
            <a:avLst/>
          </a:prstGeom>
          <a:noFill/>
          <a:ln>
            <a:noFill/>
          </a:ln>
        </p:spPr>
        <p:txBody>
          <a:bodyPr spcFirstLastPara="1" wrap="square" lIns="91425" tIns="45700" rIns="91425" bIns="45700" rtlCol="0" anchor="t" anchorCtr="0">
            <a:noAutofit/>
          </a:bodyPr>
          <a:lstStyle/>
          <a:p>
            <a:pPr algn="ctr"/>
            <a:r>
              <a:rPr lang="it-IT" sz="2000" dirty="0">
                <a:solidFill>
                  <a:srgbClr val="FF0000"/>
                </a:solidFill>
              </a:rPr>
              <a:t>JOIN DS1 &amp; DS2 WITH MULTIPLE MEASURES</a:t>
            </a:r>
          </a:p>
          <a:p>
            <a:pPr algn="ctr"/>
            <a:r>
              <a:rPr lang="it-IT" sz="2000" dirty="0" err="1">
                <a:solidFill>
                  <a:schemeClr val="tx1"/>
                </a:solidFill>
              </a:rPr>
              <a:t>It</a:t>
            </a:r>
            <a:r>
              <a:rPr lang="it-IT" sz="2000" dirty="0">
                <a:solidFill>
                  <a:schemeClr val="tx1"/>
                </a:solidFill>
              </a:rPr>
              <a:t> </a:t>
            </a:r>
            <a:r>
              <a:rPr lang="it-IT" sz="2000" dirty="0" err="1">
                <a:solidFill>
                  <a:schemeClr val="tx1"/>
                </a:solidFill>
              </a:rPr>
              <a:t>is</a:t>
            </a:r>
            <a:r>
              <a:rPr lang="it-IT" sz="2000" dirty="0">
                <a:solidFill>
                  <a:schemeClr val="tx1"/>
                </a:solidFill>
              </a:rPr>
              <a:t> </a:t>
            </a:r>
            <a:r>
              <a:rPr lang="it-IT" sz="2000" dirty="0" err="1">
                <a:solidFill>
                  <a:schemeClr val="tx1"/>
                </a:solidFill>
              </a:rPr>
              <a:t>mandatory</a:t>
            </a:r>
            <a:r>
              <a:rPr lang="it-IT" sz="2000" dirty="0">
                <a:solidFill>
                  <a:schemeClr val="tx1"/>
                </a:solidFill>
              </a:rPr>
              <a:t> to </a:t>
            </a:r>
            <a:r>
              <a:rPr lang="it-IT" sz="2000" dirty="0" err="1">
                <a:solidFill>
                  <a:schemeClr val="tx1"/>
                </a:solidFill>
              </a:rPr>
              <a:t>rename</a:t>
            </a:r>
            <a:r>
              <a:rPr lang="it-IT" sz="2000" dirty="0">
                <a:solidFill>
                  <a:schemeClr val="tx1"/>
                </a:solidFill>
              </a:rPr>
              <a:t> one (or </a:t>
            </a:r>
            <a:r>
              <a:rPr lang="it-IT" sz="2000" dirty="0" err="1">
                <a:solidFill>
                  <a:schemeClr val="tx1"/>
                </a:solidFill>
              </a:rPr>
              <a:t>both</a:t>
            </a:r>
            <a:r>
              <a:rPr lang="it-IT" sz="2000" dirty="0">
                <a:solidFill>
                  <a:schemeClr val="tx1"/>
                </a:solidFill>
              </a:rPr>
              <a:t>) OBS_VALUE component</a:t>
            </a:r>
          </a:p>
          <a:p>
            <a:pPr algn="ctr"/>
            <a:r>
              <a:rPr lang="it-IT" sz="2000" dirty="0">
                <a:solidFill>
                  <a:srgbClr val="FF0000"/>
                </a:solidFill>
              </a:rPr>
              <a:t> </a:t>
            </a:r>
          </a:p>
        </p:txBody>
      </p:sp>
      <p:sp>
        <p:nvSpPr>
          <p:cNvPr id="13" name="CasellaDiTesto 12">
            <a:extLst>
              <a:ext uri="{FF2B5EF4-FFF2-40B4-BE49-F238E27FC236}">
                <a16:creationId xmlns:a16="http://schemas.microsoft.com/office/drawing/2014/main" id="{39BFC521-A49B-FE0F-3123-C428041BB441}"/>
              </a:ext>
            </a:extLst>
          </p:cNvPr>
          <p:cNvSpPr txBox="1"/>
          <p:nvPr/>
        </p:nvSpPr>
        <p:spPr>
          <a:xfrm>
            <a:off x="3650631" y="3844382"/>
            <a:ext cx="7618501" cy="1097280"/>
          </a:xfrm>
          <a:prstGeom prst="rect">
            <a:avLst/>
          </a:prstGeom>
          <a:noFill/>
          <a:ln>
            <a:noFill/>
          </a:ln>
        </p:spPr>
        <p:txBody>
          <a:bodyPr spcFirstLastPara="1" wrap="square" lIns="91425" tIns="45700" rIns="91425" bIns="45700" rtlCol="0" anchor="t" anchorCtr="0">
            <a:noAutofit/>
          </a:bodyPr>
          <a:lstStyle/>
          <a:p>
            <a:pPr algn="ctr"/>
            <a:r>
              <a:rPr lang="it-IT" sz="2000" dirty="0">
                <a:solidFill>
                  <a:srgbClr val="FF0000"/>
                </a:solidFill>
              </a:rPr>
              <a:t>COMPARING DS1 &amp; DS2</a:t>
            </a:r>
          </a:p>
          <a:p>
            <a:pPr algn="ctr"/>
            <a:r>
              <a:rPr lang="it-IT" sz="2000" dirty="0" err="1">
                <a:solidFill>
                  <a:schemeClr val="tx1"/>
                </a:solidFill>
              </a:rPr>
              <a:t>It</a:t>
            </a:r>
            <a:r>
              <a:rPr lang="it-IT" sz="2000" dirty="0">
                <a:solidFill>
                  <a:schemeClr val="tx1"/>
                </a:solidFill>
              </a:rPr>
              <a:t> </a:t>
            </a:r>
            <a:r>
              <a:rPr lang="it-IT" sz="2000" dirty="0" err="1">
                <a:solidFill>
                  <a:schemeClr val="tx1"/>
                </a:solidFill>
              </a:rPr>
              <a:t>is</a:t>
            </a:r>
            <a:r>
              <a:rPr lang="it-IT" sz="2000" dirty="0">
                <a:solidFill>
                  <a:schemeClr val="tx1"/>
                </a:solidFill>
              </a:rPr>
              <a:t> </a:t>
            </a:r>
            <a:r>
              <a:rPr lang="it-IT" sz="2000" dirty="0" err="1">
                <a:solidFill>
                  <a:schemeClr val="tx1"/>
                </a:solidFill>
              </a:rPr>
              <a:t>mandatory</a:t>
            </a:r>
            <a:r>
              <a:rPr lang="it-IT" sz="2000" dirty="0">
                <a:solidFill>
                  <a:schemeClr val="tx1"/>
                </a:solidFill>
              </a:rPr>
              <a:t> to CAST one (or </a:t>
            </a:r>
            <a:r>
              <a:rPr lang="it-IT" sz="2000" dirty="0" err="1">
                <a:solidFill>
                  <a:schemeClr val="tx1"/>
                </a:solidFill>
              </a:rPr>
              <a:t>both</a:t>
            </a:r>
            <a:r>
              <a:rPr lang="it-IT" sz="2000" dirty="0">
                <a:solidFill>
                  <a:schemeClr val="tx1"/>
                </a:solidFill>
              </a:rPr>
              <a:t>) OBS_VALUE component with (possibile) </a:t>
            </a:r>
            <a:r>
              <a:rPr lang="it-IT" sz="2000" dirty="0" err="1">
                <a:solidFill>
                  <a:schemeClr val="tx1"/>
                </a:solidFill>
              </a:rPr>
              <a:t>renaming</a:t>
            </a:r>
            <a:endParaRPr lang="it-IT" sz="2000" dirty="0">
              <a:solidFill>
                <a:schemeClr val="tx1"/>
              </a:solidFill>
            </a:endParaRPr>
          </a:p>
          <a:p>
            <a:pPr algn="ctr"/>
            <a:r>
              <a:rPr lang="it-IT" sz="2000" dirty="0">
                <a:solidFill>
                  <a:srgbClr val="FF0000"/>
                </a:solidFill>
              </a:rPr>
              <a:t> </a:t>
            </a:r>
          </a:p>
        </p:txBody>
      </p:sp>
      <p:sp>
        <p:nvSpPr>
          <p:cNvPr id="14" name="CasellaDiTesto 13">
            <a:extLst>
              <a:ext uri="{FF2B5EF4-FFF2-40B4-BE49-F238E27FC236}">
                <a16:creationId xmlns:a16="http://schemas.microsoft.com/office/drawing/2014/main" id="{845A5C39-8FFA-765F-9AC8-954722336062}"/>
              </a:ext>
            </a:extLst>
          </p:cNvPr>
          <p:cNvSpPr txBox="1"/>
          <p:nvPr/>
        </p:nvSpPr>
        <p:spPr>
          <a:xfrm>
            <a:off x="3650630" y="5012137"/>
            <a:ext cx="7618501" cy="515225"/>
          </a:xfrm>
          <a:prstGeom prst="rect">
            <a:avLst/>
          </a:prstGeom>
          <a:noFill/>
          <a:ln>
            <a:noFill/>
          </a:ln>
        </p:spPr>
        <p:txBody>
          <a:bodyPr spcFirstLastPara="1" wrap="square" lIns="91425" tIns="45700" rIns="91425" bIns="45700" rtlCol="0" anchor="t" anchorCtr="0">
            <a:noAutofit/>
          </a:bodyPr>
          <a:lstStyle/>
          <a:p>
            <a:pPr algn="ctr"/>
            <a:r>
              <a:rPr lang="it-IT" sz="2000" dirty="0">
                <a:solidFill>
                  <a:srgbClr val="FF0000"/>
                </a:solidFill>
              </a:rPr>
              <a:t>OTHER TRANSFORMATION ? </a:t>
            </a:r>
          </a:p>
          <a:p>
            <a:pPr algn="ctr"/>
            <a:r>
              <a:rPr lang="it-IT" sz="2000" dirty="0">
                <a:solidFill>
                  <a:srgbClr val="FF0000"/>
                </a:solidFill>
              </a:rPr>
              <a:t> </a:t>
            </a:r>
          </a:p>
        </p:txBody>
      </p:sp>
      <p:sp>
        <p:nvSpPr>
          <p:cNvPr id="15" name="CasellaDiTesto 14">
            <a:extLst>
              <a:ext uri="{FF2B5EF4-FFF2-40B4-BE49-F238E27FC236}">
                <a16:creationId xmlns:a16="http://schemas.microsoft.com/office/drawing/2014/main" id="{760DE32E-0ACC-1FC9-0A34-13218F8A38F5}"/>
              </a:ext>
            </a:extLst>
          </p:cNvPr>
          <p:cNvSpPr txBox="1"/>
          <p:nvPr/>
        </p:nvSpPr>
        <p:spPr>
          <a:xfrm>
            <a:off x="1938867" y="1186946"/>
            <a:ext cx="8178800" cy="1002445"/>
          </a:xfrm>
          <a:prstGeom prst="rect">
            <a:avLst/>
          </a:prstGeom>
          <a:solidFill>
            <a:srgbClr val="FFC000"/>
          </a:solidFill>
          <a:ln>
            <a:noFill/>
          </a:ln>
        </p:spPr>
        <p:txBody>
          <a:bodyPr spcFirstLastPara="1" wrap="square" lIns="91425" tIns="45700" rIns="91425" bIns="45700" rtlCol="0" anchor="t" anchorCtr="0">
            <a:noAutofit/>
          </a:bodyPr>
          <a:lstStyle/>
          <a:p>
            <a:pPr algn="just">
              <a:lnSpc>
                <a:spcPct val="150000"/>
              </a:lnSpc>
            </a:pPr>
            <a:r>
              <a:rPr lang="it-IT" i="1" dirty="0" err="1">
                <a:solidFill>
                  <a:schemeClr val="tx1"/>
                </a:solidFill>
              </a:rPr>
              <a:t>Please</a:t>
            </a:r>
            <a:r>
              <a:rPr lang="it-IT" i="1" dirty="0">
                <a:solidFill>
                  <a:schemeClr val="tx1"/>
                </a:solidFill>
              </a:rPr>
              <a:t> note </a:t>
            </a:r>
            <a:r>
              <a:rPr lang="it-IT" i="1" dirty="0" err="1">
                <a:solidFill>
                  <a:schemeClr val="tx1"/>
                </a:solidFill>
              </a:rPr>
              <a:t>that</a:t>
            </a:r>
            <a:r>
              <a:rPr lang="it-IT" i="1" dirty="0">
                <a:solidFill>
                  <a:schemeClr val="tx1"/>
                </a:solidFill>
              </a:rPr>
              <a:t> SDMX </a:t>
            </a:r>
            <a:r>
              <a:rPr lang="it-IT" i="1" dirty="0" err="1">
                <a:solidFill>
                  <a:schemeClr val="tx1"/>
                </a:solidFill>
              </a:rPr>
              <a:t>comes</a:t>
            </a:r>
            <a:r>
              <a:rPr lang="it-IT" i="1" dirty="0">
                <a:solidFill>
                  <a:schemeClr val="tx1"/>
                </a:solidFill>
              </a:rPr>
              <a:t> from a «time </a:t>
            </a:r>
            <a:r>
              <a:rPr lang="it-IT" i="1" dirty="0" err="1">
                <a:solidFill>
                  <a:schemeClr val="tx1"/>
                </a:solidFill>
              </a:rPr>
              <a:t>series</a:t>
            </a:r>
            <a:r>
              <a:rPr lang="it-IT" i="1" dirty="0">
                <a:solidFill>
                  <a:schemeClr val="tx1"/>
                </a:solidFill>
              </a:rPr>
              <a:t> </a:t>
            </a:r>
            <a:r>
              <a:rPr lang="it-IT" i="1" dirty="0" err="1">
                <a:solidFill>
                  <a:schemeClr val="tx1"/>
                </a:solidFill>
              </a:rPr>
              <a:t>approach</a:t>
            </a:r>
            <a:r>
              <a:rPr lang="it-IT" i="1" dirty="0">
                <a:solidFill>
                  <a:schemeClr val="tx1"/>
                </a:solidFill>
              </a:rPr>
              <a:t>» with </a:t>
            </a:r>
            <a:r>
              <a:rPr lang="it-IT" i="1" dirty="0" err="1">
                <a:solidFill>
                  <a:schemeClr val="tx1"/>
                </a:solidFill>
              </a:rPr>
              <a:t>only</a:t>
            </a:r>
            <a:r>
              <a:rPr lang="it-IT" i="1" dirty="0">
                <a:solidFill>
                  <a:schemeClr val="tx1"/>
                </a:solidFill>
              </a:rPr>
              <a:t> one </a:t>
            </a:r>
            <a:r>
              <a:rPr lang="it-IT" i="1" dirty="0" err="1">
                <a:solidFill>
                  <a:schemeClr val="tx1"/>
                </a:solidFill>
              </a:rPr>
              <a:t>measure</a:t>
            </a:r>
            <a:r>
              <a:rPr lang="it-IT" i="1" dirty="0">
                <a:solidFill>
                  <a:schemeClr val="tx1"/>
                </a:solidFill>
              </a:rPr>
              <a:t>, </a:t>
            </a:r>
            <a:r>
              <a:rPr lang="it-IT" i="1" dirty="0" err="1">
                <a:solidFill>
                  <a:schemeClr val="tx1"/>
                </a:solidFill>
              </a:rPr>
              <a:t>while</a:t>
            </a:r>
            <a:r>
              <a:rPr lang="it-IT" i="1" dirty="0">
                <a:solidFill>
                  <a:schemeClr val="tx1"/>
                </a:solidFill>
              </a:rPr>
              <a:t> VTL </a:t>
            </a:r>
            <a:r>
              <a:rPr lang="it-IT" i="1" dirty="0" err="1">
                <a:solidFill>
                  <a:schemeClr val="tx1"/>
                </a:solidFill>
              </a:rPr>
              <a:t>is</a:t>
            </a:r>
            <a:r>
              <a:rPr lang="it-IT" i="1" dirty="0">
                <a:solidFill>
                  <a:schemeClr val="tx1"/>
                </a:solidFill>
              </a:rPr>
              <a:t> </a:t>
            </a:r>
            <a:r>
              <a:rPr lang="it-IT" i="1" dirty="0" err="1">
                <a:solidFill>
                  <a:schemeClr val="tx1"/>
                </a:solidFill>
              </a:rPr>
              <a:t>inherently</a:t>
            </a:r>
            <a:r>
              <a:rPr lang="it-IT" i="1" dirty="0">
                <a:solidFill>
                  <a:schemeClr val="tx1"/>
                </a:solidFill>
              </a:rPr>
              <a:t> multi-</a:t>
            </a:r>
            <a:r>
              <a:rPr lang="it-IT" i="1" dirty="0" err="1">
                <a:solidFill>
                  <a:schemeClr val="tx1"/>
                </a:solidFill>
              </a:rPr>
              <a:t>measure</a:t>
            </a:r>
            <a:r>
              <a:rPr lang="it-IT" i="1" dirty="0">
                <a:solidFill>
                  <a:schemeClr val="tx1"/>
                </a:solidFill>
              </a:rPr>
              <a:t>. The </a:t>
            </a:r>
            <a:r>
              <a:rPr lang="it-IT" i="1" dirty="0" err="1">
                <a:solidFill>
                  <a:schemeClr val="tx1"/>
                </a:solidFill>
              </a:rPr>
              <a:t>change</a:t>
            </a:r>
            <a:r>
              <a:rPr lang="it-IT" i="1" dirty="0">
                <a:solidFill>
                  <a:schemeClr val="tx1"/>
                </a:solidFill>
              </a:rPr>
              <a:t> </a:t>
            </a:r>
            <a:r>
              <a:rPr lang="it-IT" i="1" dirty="0" err="1">
                <a:solidFill>
                  <a:schemeClr val="tx1"/>
                </a:solidFill>
              </a:rPr>
              <a:t>introduced</a:t>
            </a:r>
            <a:r>
              <a:rPr lang="it-IT" i="1" dirty="0">
                <a:solidFill>
                  <a:schemeClr val="tx1"/>
                </a:solidFill>
              </a:rPr>
              <a:t> in SDMX 3.0 </a:t>
            </a:r>
            <a:r>
              <a:rPr lang="it-IT" i="1" dirty="0" err="1">
                <a:solidFill>
                  <a:schemeClr val="tx1"/>
                </a:solidFill>
              </a:rPr>
              <a:t>has</a:t>
            </a:r>
            <a:r>
              <a:rPr lang="it-IT" i="1" dirty="0">
                <a:solidFill>
                  <a:schemeClr val="tx1"/>
                </a:solidFill>
              </a:rPr>
              <a:t> </a:t>
            </a:r>
            <a:r>
              <a:rPr lang="it-IT" i="1" dirty="0" err="1">
                <a:solidFill>
                  <a:schemeClr val="tx1"/>
                </a:solidFill>
              </a:rPr>
              <a:t>been</a:t>
            </a:r>
            <a:r>
              <a:rPr lang="it-IT" i="1" dirty="0">
                <a:solidFill>
                  <a:schemeClr val="tx1"/>
                </a:solidFill>
              </a:rPr>
              <a:t> «</a:t>
            </a:r>
            <a:r>
              <a:rPr lang="it-IT" i="1" dirty="0" err="1">
                <a:solidFill>
                  <a:schemeClr val="tx1"/>
                </a:solidFill>
              </a:rPr>
              <a:t>pushed</a:t>
            </a:r>
            <a:r>
              <a:rPr lang="it-IT" i="1" dirty="0">
                <a:solidFill>
                  <a:schemeClr val="tx1"/>
                </a:solidFill>
              </a:rPr>
              <a:t>» to make SDMX </a:t>
            </a:r>
            <a:r>
              <a:rPr lang="it-IT" i="1" dirty="0" err="1">
                <a:solidFill>
                  <a:schemeClr val="tx1"/>
                </a:solidFill>
              </a:rPr>
              <a:t>able</a:t>
            </a:r>
            <a:r>
              <a:rPr lang="it-IT" i="1" dirty="0">
                <a:solidFill>
                  <a:schemeClr val="tx1"/>
                </a:solidFill>
              </a:rPr>
              <a:t> to handle granular data</a:t>
            </a:r>
          </a:p>
        </p:txBody>
      </p:sp>
    </p:spTree>
    <p:extLst>
      <p:ext uri="{BB962C8B-B14F-4D97-AF65-F5344CB8AC3E}">
        <p14:creationId xmlns:p14="http://schemas.microsoft.com/office/powerpoint/2010/main" val="269403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0C1E-6A7E-0AA2-45EC-12D0575934F7}"/>
              </a:ext>
            </a:extLst>
          </p:cNvPr>
          <p:cNvSpPr>
            <a:spLocks noGrp="1"/>
          </p:cNvSpPr>
          <p:nvPr>
            <p:ph type="title"/>
          </p:nvPr>
        </p:nvSpPr>
        <p:spPr/>
        <p:txBody>
          <a:bodyPr/>
          <a:lstStyle/>
          <a:p>
            <a:r>
              <a:rPr lang="en-US" dirty="0"/>
              <a:t>QUESTION TIME</a:t>
            </a:r>
            <a:endParaRPr lang="en-GB"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324" y="1483655"/>
            <a:ext cx="6168043" cy="3246288"/>
          </a:xfrm>
          <a:prstGeom prst="rect">
            <a:avLst/>
          </a:prstGeom>
        </p:spPr>
      </p:pic>
      <p:sp>
        <p:nvSpPr>
          <p:cNvPr id="4" name="Rettangolo 3">
            <a:extLst>
              <a:ext uri="{FF2B5EF4-FFF2-40B4-BE49-F238E27FC236}">
                <a16:creationId xmlns:a16="http://schemas.microsoft.com/office/drawing/2014/main" id="{3D7CDEAA-688B-1A8E-6FB5-4574B67740F3}"/>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5" name="CasellaDiTesto 4">
            <a:extLst>
              <a:ext uri="{FF2B5EF4-FFF2-40B4-BE49-F238E27FC236}">
                <a16:creationId xmlns:a16="http://schemas.microsoft.com/office/drawing/2014/main" id="{9A85EC8A-AA14-4462-C0BE-974A9111AA4D}"/>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8</a:t>
            </a:fld>
            <a:endParaRPr lang="it-IT" dirty="0">
              <a:solidFill>
                <a:srgbClr val="0070C0"/>
              </a:solidFill>
            </a:endParaRPr>
          </a:p>
        </p:txBody>
      </p:sp>
    </p:spTree>
    <p:extLst>
      <p:ext uri="{BB962C8B-B14F-4D97-AF65-F5344CB8AC3E}">
        <p14:creationId xmlns:p14="http://schemas.microsoft.com/office/powerpoint/2010/main" val="3487701972"/>
      </p:ext>
    </p:extLst>
  </p:cSld>
  <p:clrMapOvr>
    <a:masterClrMapping/>
  </p:clrMapOvr>
</p:sld>
</file>

<file path=ppt/theme/theme1.xml><?xml version="1.0" encoding="utf-8"?>
<a:theme xmlns:a="http://schemas.openxmlformats.org/drawingml/2006/main" name="1_Custom Design">
  <a:themeElements>
    <a:clrScheme name="Custom 1">
      <a:dk1>
        <a:sysClr val="windowText" lastClr="000000"/>
      </a:dk1>
      <a:lt1>
        <a:sysClr val="window" lastClr="FFFFFF"/>
      </a:lt1>
      <a:dk2>
        <a:srgbClr val="44546A"/>
      </a:dk2>
      <a:lt2>
        <a:srgbClr val="E7E6E6"/>
      </a:lt2>
      <a:accent1>
        <a:srgbClr val="73C1C7"/>
      </a:accent1>
      <a:accent2>
        <a:srgbClr val="7FD6DD"/>
      </a:accent2>
      <a:accent3>
        <a:srgbClr val="95DCD6"/>
      </a:accent3>
      <a:accent4>
        <a:srgbClr val="BEEBE9"/>
      </a:accent4>
      <a:accent5>
        <a:srgbClr val="3C3C3B"/>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spcFirstLastPara="1" wrap="square" lIns="91425" tIns="45700" rIns="91425" bIns="45700" anchor="t" anchorCtr="0">
        <a:noAutofit/>
      </a:bodyPr>
      <a:lstStyle>
        <a:defPPr algn="l">
          <a:defRPr dirty="0"/>
        </a:defPPr>
      </a:lstStyle>
    </a:txDef>
  </a:objectDefaults>
  <a:extraClrSchemeLst/>
  <a:extLst>
    <a:ext uri="{05A4C25C-085E-4340-85A3-A5531E510DB2}">
      <thm15:themeFamily xmlns:thm15="http://schemas.microsoft.com/office/thememl/2012/main" name="Presentation1" id="{411FA8D3-4ADF-4E85-AA60-A2D3231085C6}" vid="{2F9A8AAD-12B9-4FA4-A17B-3B6AD4E7738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918DC115-B581-4EAD-ADF8-96F34649360B}"/>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C81F8593-8DA3-4DF8-B508-3E205BDA57DE}"/>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947E28A6E3A543ABB84D513D2E4D64" ma:contentTypeVersion="9" ma:contentTypeDescription="Create a new document." ma:contentTypeScope="" ma:versionID="24d4c910d746fd0ca323440cc779f9d0">
  <xsd:schema xmlns:xsd="http://www.w3.org/2001/XMLSchema" xmlns:xs="http://www.w3.org/2001/XMLSchema" xmlns:p="http://schemas.microsoft.com/office/2006/metadata/properties" xmlns:ns2="8072c84e-2aea-4abf-9e6c-d00c99f6278f" targetNamespace="http://schemas.microsoft.com/office/2006/metadata/properties" ma:root="true" ma:fieldsID="d86c774a6e1e0d837dfb859a788140a9" ns2:_="">
    <xsd:import namespace="8072c84e-2aea-4abf-9e6c-d00c99f6278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72c84e-2aea-4abf-9e6c-d00c99f62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2FE797-DB3E-4F4F-BC12-0AFD85520CB1}">
  <ds:schemaRefs>
    <ds:schemaRef ds:uri="http://schemas.microsoft.com/sharepoint/v3/contenttype/forms"/>
  </ds:schemaRefs>
</ds:datastoreItem>
</file>

<file path=customXml/itemProps2.xml><?xml version="1.0" encoding="utf-8"?>
<ds:datastoreItem xmlns:ds="http://schemas.openxmlformats.org/officeDocument/2006/customXml" ds:itemID="{1C43F7F7-C2A0-4F6D-A54B-41F78133D501}">
  <ds:schemaRefs>
    <ds:schemaRef ds:uri="8072c84e-2aea-4abf-9e6c-d00c99f627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D0112C-7F05-4279-A57D-A778C2D53CF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072c84e-2aea-4abf-9e6c-d00c99f627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meaningfulData_wide</Template>
  <TotalTime>5645</TotalTime>
  <Words>481</Words>
  <Application>Microsoft Office PowerPoint</Application>
  <PresentationFormat>Widescreen</PresentationFormat>
  <Paragraphs>125</Paragraphs>
  <Slides>8</Slides>
  <Notes>1</Notes>
  <HiddenSlides>0</HiddenSlides>
  <MMClips>0</MMClips>
  <ScaleCrop>false</ScaleCrop>
  <HeadingPairs>
    <vt:vector size="6" baseType="variant">
      <vt:variant>
        <vt:lpstr>Caratteri utilizzati</vt:lpstr>
      </vt:variant>
      <vt:variant>
        <vt:i4>5</vt:i4>
      </vt:variant>
      <vt:variant>
        <vt:lpstr>Tema</vt:lpstr>
      </vt:variant>
      <vt:variant>
        <vt:i4>3</vt:i4>
      </vt:variant>
      <vt:variant>
        <vt:lpstr>Titoli diapositive</vt:lpstr>
      </vt:variant>
      <vt:variant>
        <vt:i4>8</vt:i4>
      </vt:variant>
    </vt:vector>
  </HeadingPairs>
  <TitlesOfParts>
    <vt:vector size="16" baseType="lpstr">
      <vt:lpstr>Aptos</vt:lpstr>
      <vt:lpstr>Haettenschweiler</vt:lpstr>
      <vt:lpstr>Calibri</vt:lpstr>
      <vt:lpstr>Arial</vt:lpstr>
      <vt:lpstr>Source Sans Pro Light</vt:lpstr>
      <vt:lpstr>1_Custom Design</vt:lpstr>
      <vt:lpstr>Custom Design</vt:lpstr>
      <vt:lpstr>2_Custom Design</vt:lpstr>
      <vt:lpstr>  VTL Task Force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QUESTION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Angelo Linardi</dc:creator>
  <cp:lastModifiedBy>Angelo Linardi</cp:lastModifiedBy>
  <cp:revision>311</cp:revision>
  <dcterms:created xsi:type="dcterms:W3CDTF">2023-05-08T10:17:57Z</dcterms:created>
  <dcterms:modified xsi:type="dcterms:W3CDTF">2025-06-12T07:03:56Z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0x01010001947E28A6E3A543ABB84D513D2E4D64</vt:lpwstr>
  </property>
</Properties>
</file>