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4"/>
    <p:sldMasterId id="2147483830" r:id="rId5"/>
    <p:sldMasterId id="2147483831" r:id="rId6"/>
  </p:sldMasterIdLst>
  <p:notesMasterIdLst>
    <p:notesMasterId r:id="rId17"/>
  </p:notesMasterIdLst>
  <p:sldIdLst>
    <p:sldId id="543" r:id="rId7"/>
    <p:sldId id="548" r:id="rId8"/>
    <p:sldId id="570" r:id="rId9"/>
    <p:sldId id="571" r:id="rId10"/>
    <p:sldId id="572" r:id="rId11"/>
    <p:sldId id="573" r:id="rId12"/>
    <p:sldId id="574" r:id="rId13"/>
    <p:sldId id="575" r:id="rId14"/>
    <p:sldId id="576" r:id="rId15"/>
    <p:sldId id="554" r:id="rId16"/>
  </p:sldIdLst>
  <p:sldSz cx="12192000" cy="6858000"/>
  <p:notesSz cx="6858000" cy="9144000"/>
  <p:embeddedFontLst>
    <p:embeddedFont>
      <p:font typeface="Haettenschweiler" panose="020B0706040902060204" pitchFamily="34" charset="0"/>
      <p:regular r:id="rId18"/>
    </p:embeddedFont>
    <p:embeddedFont>
      <p:font typeface="Lato" panose="020F0502020204030203" pitchFamily="34" charset="0"/>
      <p:regular r:id="rId19"/>
      <p:bold r:id="rId20"/>
      <p:italic r:id="rId21"/>
      <p:boldItalic r:id="rId22"/>
    </p:embeddedFont>
    <p:embeddedFont>
      <p:font typeface="Source Sans Pro Light" panose="020B04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C1C7"/>
    <a:srgbClr val="95DCD6"/>
    <a:srgbClr val="7FD6DD"/>
    <a:srgbClr val="70C1C8"/>
    <a:srgbClr val="93D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9" autoAdjust="0"/>
  </p:normalViewPr>
  <p:slideViewPr>
    <p:cSldViewPr snapToGrid="0">
      <p:cViewPr varScale="1">
        <p:scale>
          <a:sx n="113" d="100"/>
          <a:sy n="113" d="100"/>
        </p:scale>
        <p:origin x="510"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1" d="100"/>
          <a:sy n="81" d="100"/>
        </p:scale>
        <p:origin x="304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font" Target="fonts/font7.fntdata"/><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FE575-1716-4BCC-8E44-D6FF2C10D6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97733B1-E81E-4094-A6F3-716F31980F11}">
      <dgm:prSet phldrT="[Text]" custT="1"/>
      <dgm:spPr>
        <a:solidFill>
          <a:srgbClr val="73C1C7">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48590" tIns="148590" rIns="148590" bIns="148590" numCol="1" spcCol="1270" anchor="ctr" anchorCtr="0"/>
        <a:lstStyle/>
        <a:p>
          <a:pPr marL="0" lvl="0" indent="0" algn="l" defTabSz="1733550">
            <a:lnSpc>
              <a:spcPct val="90000"/>
            </a:lnSpc>
            <a:spcBef>
              <a:spcPct val="0"/>
            </a:spcBef>
            <a:spcAft>
              <a:spcPct val="35000"/>
            </a:spcAft>
            <a:buNone/>
          </a:pPr>
          <a:r>
            <a:rPr lang="it-IT" sz="3200" kern="1200" dirty="0">
              <a:solidFill>
                <a:prstClr val="white"/>
              </a:solidFill>
              <a:latin typeface="Calibri" panose="020F0502020204030204"/>
              <a:ea typeface="+mn-ea"/>
              <a:cs typeface="+mn-cs"/>
            </a:rPr>
            <a:t>Review </a:t>
          </a:r>
          <a:r>
            <a:rPr lang="it-IT" sz="3200" kern="1200" dirty="0" err="1">
              <a:solidFill>
                <a:prstClr val="white"/>
              </a:solidFill>
              <a:latin typeface="Calibri" panose="020F0502020204030204"/>
              <a:ea typeface="+mn-ea"/>
              <a:cs typeface="+mn-cs"/>
            </a:rPr>
            <a:t>json</a:t>
          </a:r>
          <a:r>
            <a:rPr lang="it-IT" sz="3200" kern="1200" dirty="0">
              <a:solidFill>
                <a:prstClr val="white"/>
              </a:solidFill>
              <a:latin typeface="Calibri" panose="020F0502020204030204"/>
              <a:ea typeface="+mn-ea"/>
              <a:cs typeface="+mn-cs"/>
            </a:rPr>
            <a:t> metadata </a:t>
          </a:r>
          <a:r>
            <a:rPr lang="it-IT" sz="3200" kern="1200" dirty="0" err="1">
              <a:solidFill>
                <a:prstClr val="white"/>
              </a:solidFill>
              <a:latin typeface="Calibri" panose="020F0502020204030204"/>
              <a:ea typeface="+mn-ea"/>
              <a:cs typeface="+mn-cs"/>
            </a:rPr>
            <a:t>descriptor</a:t>
          </a:r>
          <a:endParaRPr lang="en-US" sz="3200" kern="1200" dirty="0">
            <a:solidFill>
              <a:prstClr val="white"/>
            </a:solidFill>
            <a:latin typeface="Calibri" panose="020F0502020204030204"/>
            <a:ea typeface="+mn-ea"/>
            <a:cs typeface="+mn-cs"/>
          </a:endParaRPr>
        </a:p>
      </dgm:t>
    </dgm:pt>
    <dgm:pt modelId="{1946BAF1-FECD-4FEF-BD4E-9DBDD71DDE5A}" type="parTrans" cxnId="{25E55DA1-5C5C-4A7B-BFE8-05B7158F7622}">
      <dgm:prSet/>
      <dgm:spPr/>
      <dgm:t>
        <a:bodyPr/>
        <a:lstStyle/>
        <a:p>
          <a:endParaRPr lang="en-GB"/>
        </a:p>
      </dgm:t>
    </dgm:pt>
    <dgm:pt modelId="{CB3DD230-ED76-4D9A-8290-71956878DAEE}" type="sibTrans" cxnId="{25E55DA1-5C5C-4A7B-BFE8-05B7158F7622}">
      <dgm:prSet/>
      <dgm:spPr/>
      <dgm:t>
        <a:bodyPr/>
        <a:lstStyle/>
        <a:p>
          <a:endParaRPr lang="en-GB"/>
        </a:p>
      </dgm:t>
    </dgm:pt>
    <dgm:pt modelId="{0334EB1F-956F-485C-B557-D1EAB5705068}">
      <dgm:prSet custT="1"/>
      <dgm:spPr/>
      <dgm:t>
        <a:bodyPr/>
        <a:lstStyle/>
        <a:p>
          <a:r>
            <a:rPr lang="en-US" sz="3200" dirty="0">
              <a:solidFill>
                <a:prstClr val="white"/>
              </a:solidFill>
              <a:latin typeface="Calibri" panose="020F0502020204030204"/>
              <a:ea typeface="+mn-ea"/>
              <a:cs typeface="+mn-cs"/>
            </a:rPr>
            <a:t>Analytical invocation without partition clause</a:t>
          </a:r>
          <a:endParaRPr lang="en-GB" sz="3200" dirty="0">
            <a:solidFill>
              <a:prstClr val="white"/>
            </a:solidFill>
            <a:latin typeface="Calibri" panose="020F0502020204030204"/>
            <a:ea typeface="+mn-ea"/>
            <a:cs typeface="+mn-cs"/>
          </a:endParaRPr>
        </a:p>
      </dgm:t>
    </dgm:pt>
    <dgm:pt modelId="{F33265F7-5C46-4241-B853-560EF6CA964E}" type="parTrans" cxnId="{FEF051A6-77C2-42B1-AAFB-10384CD77DC7}">
      <dgm:prSet/>
      <dgm:spPr/>
      <dgm:t>
        <a:bodyPr/>
        <a:lstStyle/>
        <a:p>
          <a:endParaRPr lang="it-IT"/>
        </a:p>
      </dgm:t>
    </dgm:pt>
    <dgm:pt modelId="{6308AC68-D58C-45CE-8E71-DBB5E0A18353}" type="sibTrans" cxnId="{FEF051A6-77C2-42B1-AAFB-10384CD77DC7}">
      <dgm:prSet/>
      <dgm:spPr/>
      <dgm:t>
        <a:bodyPr/>
        <a:lstStyle/>
        <a:p>
          <a:endParaRPr lang="it-IT"/>
        </a:p>
      </dgm:t>
    </dgm:pt>
    <dgm:pt modelId="{613AE01D-850D-48AD-ADCA-78686B231EFC}">
      <dgm:prSet/>
      <dgm:spPr/>
      <dgm:t>
        <a:bodyPr/>
        <a:lstStyle/>
        <a:p>
          <a:endParaRPr lang="it-IT" dirty="0"/>
        </a:p>
      </dgm:t>
    </dgm:pt>
    <dgm:pt modelId="{89778474-F254-4C68-8951-E75DDE5CCCC1}" type="parTrans" cxnId="{2AC579A5-1FB7-4992-8280-9098A937D756}">
      <dgm:prSet/>
      <dgm:spPr/>
      <dgm:t>
        <a:bodyPr/>
        <a:lstStyle/>
        <a:p>
          <a:endParaRPr lang="it-IT"/>
        </a:p>
      </dgm:t>
    </dgm:pt>
    <dgm:pt modelId="{EFBDE47E-7C2D-4A99-91A5-D321430B6E84}" type="sibTrans" cxnId="{2AC579A5-1FB7-4992-8280-9098A937D756}">
      <dgm:prSet/>
      <dgm:spPr/>
      <dgm:t>
        <a:bodyPr/>
        <a:lstStyle/>
        <a:p>
          <a:endParaRPr lang="it-IT"/>
        </a:p>
      </dgm:t>
    </dgm:pt>
    <dgm:pt modelId="{30991DCA-EB6C-47A7-95F7-4D42F764E069}">
      <dgm:prSet custT="1"/>
      <dgm:spPr/>
      <dgm:t>
        <a:bodyPr/>
        <a:lstStyle/>
        <a:p>
          <a:r>
            <a:rPr lang="it-IT" sz="3200" kern="1200" dirty="0">
              <a:solidFill>
                <a:prstClr val="white"/>
              </a:solidFill>
              <a:latin typeface="Calibri" panose="020F0502020204030204"/>
              <a:ea typeface="+mn-ea"/>
              <a:cs typeface="+mn-cs"/>
            </a:rPr>
            <a:t>Handling </a:t>
          </a:r>
          <a:r>
            <a:rPr lang="it-IT" sz="3200" kern="1200" dirty="0" err="1">
              <a:solidFill>
                <a:prstClr val="white"/>
              </a:solidFill>
              <a:latin typeface="Calibri" panose="020F0502020204030204"/>
              <a:ea typeface="+mn-ea"/>
              <a:cs typeface="+mn-cs"/>
            </a:rPr>
            <a:t>empty</a:t>
          </a:r>
          <a:r>
            <a:rPr lang="it-IT" sz="3200" kern="1200" dirty="0">
              <a:solidFill>
                <a:prstClr val="white"/>
              </a:solidFill>
              <a:latin typeface="Calibri" panose="020F0502020204030204"/>
              <a:ea typeface="+mn-ea"/>
              <a:cs typeface="+mn-cs"/>
            </a:rPr>
            <a:t> </a:t>
          </a:r>
          <a:r>
            <a:rPr lang="it-IT" sz="3200" kern="1200" dirty="0" err="1">
              <a:solidFill>
                <a:prstClr val="white"/>
              </a:solidFill>
              <a:latin typeface="Calibri" panose="020F0502020204030204"/>
              <a:ea typeface="+mn-ea"/>
              <a:cs typeface="+mn-cs"/>
            </a:rPr>
            <a:t>strings</a:t>
          </a:r>
          <a:endParaRPr lang="it-IT" sz="3200" kern="1200" dirty="0">
            <a:solidFill>
              <a:prstClr val="white"/>
            </a:solidFill>
            <a:latin typeface="Calibri" panose="020F0502020204030204"/>
            <a:ea typeface="+mn-ea"/>
            <a:cs typeface="+mn-cs"/>
          </a:endParaRPr>
        </a:p>
      </dgm:t>
    </dgm:pt>
    <dgm:pt modelId="{B9CBF7F6-59B2-49E2-8D6C-8DB4A16C0F02}" type="parTrans" cxnId="{BA66B9B8-62DF-4A32-A83F-5DA23B649B59}">
      <dgm:prSet/>
      <dgm:spPr/>
      <dgm:t>
        <a:bodyPr/>
        <a:lstStyle/>
        <a:p>
          <a:endParaRPr lang="it-IT"/>
        </a:p>
      </dgm:t>
    </dgm:pt>
    <dgm:pt modelId="{9EEF2FF4-0765-4A4A-8EA5-53349755A04B}" type="sibTrans" cxnId="{BA66B9B8-62DF-4A32-A83F-5DA23B649B59}">
      <dgm:prSet/>
      <dgm:spPr/>
      <dgm:t>
        <a:bodyPr/>
        <a:lstStyle/>
        <a:p>
          <a:endParaRPr lang="it-IT"/>
        </a:p>
      </dgm:t>
    </dgm:pt>
    <dgm:pt modelId="{1146DF2D-F08C-432D-A427-1206101D63DF}">
      <dgm:prSet custT="1"/>
      <dgm:spPr/>
      <dgm:t>
        <a:bodyPr/>
        <a:lstStyle/>
        <a:p>
          <a:r>
            <a:rPr lang="it-IT" sz="3200" dirty="0" err="1"/>
            <a:t>Add</a:t>
          </a:r>
          <a:r>
            <a:rPr lang="it-IT" sz="3200" dirty="0"/>
            <a:t> </a:t>
          </a:r>
          <a:r>
            <a:rPr lang="it-IT" sz="3200" dirty="0" err="1"/>
            <a:t>string</a:t>
          </a:r>
          <a:r>
            <a:rPr lang="it-IT" sz="3200" dirty="0"/>
            <a:t> </a:t>
          </a:r>
          <a:r>
            <a:rPr lang="it-IT" sz="3200" dirty="0" err="1"/>
            <a:t>distance</a:t>
          </a:r>
          <a:r>
            <a:rPr lang="it-IT" sz="3200" dirty="0"/>
            <a:t> operator - </a:t>
          </a:r>
          <a:r>
            <a:rPr lang="it-IT" sz="3200" dirty="0" err="1"/>
            <a:t>Levenshtein</a:t>
          </a:r>
          <a:endParaRPr lang="it-IT" sz="3200" dirty="0"/>
        </a:p>
      </dgm:t>
    </dgm:pt>
    <dgm:pt modelId="{FCDC57F8-05D5-4CDC-91AF-DF74D32EC720}" type="parTrans" cxnId="{EF3864CE-1B67-4AB5-9414-195406803E8F}">
      <dgm:prSet/>
      <dgm:spPr/>
      <dgm:t>
        <a:bodyPr/>
        <a:lstStyle/>
        <a:p>
          <a:endParaRPr lang="it-IT"/>
        </a:p>
      </dgm:t>
    </dgm:pt>
    <dgm:pt modelId="{C2C54FBB-D3BA-4B93-BE01-FE56175F37D7}" type="sibTrans" cxnId="{EF3864CE-1B67-4AB5-9414-195406803E8F}">
      <dgm:prSet/>
      <dgm:spPr/>
      <dgm:t>
        <a:bodyPr/>
        <a:lstStyle/>
        <a:p>
          <a:endParaRPr lang="it-IT"/>
        </a:p>
      </dgm:t>
    </dgm:pt>
    <dgm:pt modelId="{0DCF683A-025A-4247-B9BB-5EE7DEE44BEB}">
      <dgm:prSet custT="1"/>
      <dgm:spPr/>
      <dgm:t>
        <a:bodyPr/>
        <a:lstStyle/>
        <a:p>
          <a:r>
            <a:rPr lang="it-IT" sz="3200" dirty="0"/>
            <a:t>Handling REGEX</a:t>
          </a:r>
        </a:p>
      </dgm:t>
    </dgm:pt>
    <dgm:pt modelId="{F1629E0A-053C-49DA-A390-E7E3B6765520}" type="parTrans" cxnId="{F1C4AD04-F62A-4739-AF9A-EB5AE262A721}">
      <dgm:prSet/>
      <dgm:spPr/>
      <dgm:t>
        <a:bodyPr/>
        <a:lstStyle/>
        <a:p>
          <a:endParaRPr lang="it-IT"/>
        </a:p>
      </dgm:t>
    </dgm:pt>
    <dgm:pt modelId="{8189FA9B-90E5-4392-8BCC-77F22CF1B2C2}" type="sibTrans" cxnId="{F1C4AD04-F62A-4739-AF9A-EB5AE262A721}">
      <dgm:prSet/>
      <dgm:spPr/>
      <dgm:t>
        <a:bodyPr/>
        <a:lstStyle/>
        <a:p>
          <a:endParaRPr lang="it-IT"/>
        </a:p>
      </dgm:t>
    </dgm:pt>
    <dgm:pt modelId="{91ADEAC3-5D94-4BB0-B18E-ECBC5806F7F4}">
      <dgm:prSet custT="1"/>
      <dgm:spPr/>
      <dgm:t>
        <a:bodyPr/>
        <a:lstStyle/>
        <a:p>
          <a:r>
            <a:rPr lang="it-IT" sz="3200" dirty="0" err="1"/>
            <a:t>Grouping</a:t>
          </a:r>
          <a:r>
            <a:rPr lang="it-IT" sz="3200" dirty="0"/>
            <a:t> </a:t>
          </a:r>
          <a:r>
            <a:rPr lang="it-IT" sz="3200" dirty="0" err="1"/>
            <a:t>clause</a:t>
          </a:r>
          <a:r>
            <a:rPr lang="it-IT" sz="3200" dirty="0"/>
            <a:t> with </a:t>
          </a:r>
          <a:r>
            <a:rPr lang="it-IT" sz="3200" dirty="0" err="1"/>
            <a:t>expressions</a:t>
          </a:r>
          <a:endParaRPr lang="it-IT" sz="3200" dirty="0"/>
        </a:p>
      </dgm:t>
    </dgm:pt>
    <dgm:pt modelId="{C1F0417C-10C5-46E0-8AEF-0E471199BFAF}" type="parTrans" cxnId="{4EF835A1-83A8-4EEE-87E3-54C4D2EAC795}">
      <dgm:prSet/>
      <dgm:spPr/>
      <dgm:t>
        <a:bodyPr/>
        <a:lstStyle/>
        <a:p>
          <a:endParaRPr lang="it-IT"/>
        </a:p>
      </dgm:t>
    </dgm:pt>
    <dgm:pt modelId="{E598CFD4-1104-4562-B507-D5D559406F2E}" type="sibTrans" cxnId="{4EF835A1-83A8-4EEE-87E3-54C4D2EAC795}">
      <dgm:prSet/>
      <dgm:spPr/>
      <dgm:t>
        <a:bodyPr/>
        <a:lstStyle/>
        <a:p>
          <a:endParaRPr lang="it-IT"/>
        </a:p>
      </dgm:t>
    </dgm:pt>
    <dgm:pt modelId="{D6086B19-DCFF-4750-B7E8-F97B392C276E}">
      <dgm:prSet custT="1"/>
      <dgm:spPr/>
      <dgm:t>
        <a:bodyPr/>
        <a:lstStyle/>
        <a:p>
          <a:pPr>
            <a:buNone/>
          </a:pPr>
          <a:r>
            <a:rPr lang="it-IT" sz="3200" dirty="0" err="1"/>
            <a:t>Adding</a:t>
          </a:r>
          <a:r>
            <a:rPr lang="it-IT" sz="3200" dirty="0"/>
            <a:t> </a:t>
          </a:r>
          <a:r>
            <a:rPr lang="it-IT" sz="3200" dirty="0" err="1"/>
            <a:t>partition</a:t>
          </a:r>
          <a:r>
            <a:rPr lang="it-IT" sz="3200" dirty="0"/>
            <a:t> </a:t>
          </a:r>
          <a:r>
            <a:rPr lang="it-IT" sz="3200" dirty="0" err="1"/>
            <a:t>except</a:t>
          </a:r>
          <a:r>
            <a:rPr lang="it-IT" sz="3200" dirty="0"/>
            <a:t> to </a:t>
          </a:r>
          <a:r>
            <a:rPr lang="it-IT" sz="3200" dirty="0" err="1"/>
            <a:t>analytic</a:t>
          </a:r>
          <a:r>
            <a:rPr lang="it-IT" sz="3200" dirty="0"/>
            <a:t> </a:t>
          </a:r>
          <a:r>
            <a:rPr lang="it-IT" sz="3200" dirty="0" err="1"/>
            <a:t>invocation</a:t>
          </a:r>
          <a:endParaRPr lang="it-IT" sz="3200" dirty="0"/>
        </a:p>
      </dgm:t>
    </dgm:pt>
    <dgm:pt modelId="{C53F0A4C-D211-406D-A968-533DE91D251E}" type="parTrans" cxnId="{1779F9E9-C3C2-4489-B4C4-39E4B227EFBD}">
      <dgm:prSet/>
      <dgm:spPr/>
      <dgm:t>
        <a:bodyPr/>
        <a:lstStyle/>
        <a:p>
          <a:endParaRPr lang="it-IT"/>
        </a:p>
      </dgm:t>
    </dgm:pt>
    <dgm:pt modelId="{5CDEBD99-2612-4748-8FE7-0342F5DF2F9F}" type="sibTrans" cxnId="{1779F9E9-C3C2-4489-B4C4-39E4B227EFBD}">
      <dgm:prSet/>
      <dgm:spPr/>
      <dgm:t>
        <a:bodyPr/>
        <a:lstStyle/>
        <a:p>
          <a:endParaRPr lang="it-IT"/>
        </a:p>
      </dgm:t>
    </dgm:pt>
    <dgm:pt modelId="{4182E6C4-0561-4688-B560-595CED2D808C}" type="pres">
      <dgm:prSet presAssocID="{797FE575-1716-4BCC-8E44-D6FF2C10D618}" presName="linear" presStyleCnt="0">
        <dgm:presLayoutVars>
          <dgm:animLvl val="lvl"/>
          <dgm:resizeHandles val="exact"/>
        </dgm:presLayoutVars>
      </dgm:prSet>
      <dgm:spPr/>
    </dgm:pt>
    <dgm:pt modelId="{ED91BFD8-C17D-4519-83F6-A28E38E2D39D}" type="pres">
      <dgm:prSet presAssocID="{697733B1-E81E-4094-A6F3-716F31980F11}" presName="parentText" presStyleLbl="node1" presStyleIdx="0" presStyleCnt="7" custLinFactY="-65389" custLinFactNeighborX="30516" custLinFactNeighborY="-100000">
        <dgm:presLayoutVars>
          <dgm:chMax val="0"/>
          <dgm:bulletEnabled val="1"/>
        </dgm:presLayoutVars>
      </dgm:prSet>
      <dgm:spPr>
        <a:xfrm>
          <a:off x="0" y="1075268"/>
          <a:ext cx="7929685" cy="935415"/>
        </a:xfrm>
        <a:prstGeom prst="roundRect">
          <a:avLst/>
        </a:prstGeom>
      </dgm:spPr>
    </dgm:pt>
    <dgm:pt modelId="{CEAFE09C-2D15-4F0F-8D66-CF3D2EFCBF6C}" type="pres">
      <dgm:prSet presAssocID="{CB3DD230-ED76-4D9A-8290-71956878DAEE}" presName="spacer" presStyleCnt="0"/>
      <dgm:spPr/>
    </dgm:pt>
    <dgm:pt modelId="{F21525BC-E2A3-43FC-BDF6-744CE4FB6FE0}" type="pres">
      <dgm:prSet presAssocID="{30991DCA-EB6C-47A7-95F7-4D42F764E069}" presName="parentText" presStyleLbl="node1" presStyleIdx="1" presStyleCnt="7" custLinFactY="-49685" custLinFactNeighborY="-100000">
        <dgm:presLayoutVars>
          <dgm:chMax val="0"/>
          <dgm:bulletEnabled val="1"/>
        </dgm:presLayoutVars>
      </dgm:prSet>
      <dgm:spPr/>
    </dgm:pt>
    <dgm:pt modelId="{7AB72C47-E8E8-4A3D-9A80-E40BC0904E34}" type="pres">
      <dgm:prSet presAssocID="{9EEF2FF4-0765-4A4A-8EA5-53349755A04B}" presName="spacer" presStyleCnt="0"/>
      <dgm:spPr/>
    </dgm:pt>
    <dgm:pt modelId="{F7F997BC-10A8-41C5-81FF-CEF3F6B26612}" type="pres">
      <dgm:prSet presAssocID="{0334EB1F-956F-485C-B557-D1EAB5705068}" presName="parentText" presStyleLbl="node1" presStyleIdx="2" presStyleCnt="7" custScaleY="120320" custLinFactY="-24369" custLinFactNeighborY="-100000">
        <dgm:presLayoutVars>
          <dgm:chMax val="0"/>
          <dgm:bulletEnabled val="1"/>
        </dgm:presLayoutVars>
      </dgm:prSet>
      <dgm:spPr/>
    </dgm:pt>
    <dgm:pt modelId="{5AA63969-6A7D-4D4E-8157-DFEC71A460BA}" type="pres">
      <dgm:prSet presAssocID="{0334EB1F-956F-485C-B557-D1EAB5705068}" presName="childText" presStyleLbl="revTx" presStyleIdx="0" presStyleCnt="1">
        <dgm:presLayoutVars>
          <dgm:bulletEnabled val="1"/>
        </dgm:presLayoutVars>
      </dgm:prSet>
      <dgm:spPr/>
    </dgm:pt>
    <dgm:pt modelId="{ADE27E1E-CE0A-4EF0-90BD-A4B15B1F86B5}" type="pres">
      <dgm:prSet presAssocID="{1146DF2D-F08C-432D-A427-1206101D63DF}" presName="parentText" presStyleLbl="node1" presStyleIdx="3" presStyleCnt="7" custLinFactY="-33084" custLinFactNeighborY="-100000">
        <dgm:presLayoutVars>
          <dgm:chMax val="0"/>
          <dgm:bulletEnabled val="1"/>
        </dgm:presLayoutVars>
      </dgm:prSet>
      <dgm:spPr/>
    </dgm:pt>
    <dgm:pt modelId="{A50A507D-3645-40D2-9811-24803C64CBD9}" type="pres">
      <dgm:prSet presAssocID="{C2C54FBB-D3BA-4B93-BE01-FE56175F37D7}" presName="spacer" presStyleCnt="0"/>
      <dgm:spPr/>
    </dgm:pt>
    <dgm:pt modelId="{84C31415-8462-4D46-9A2E-0295D30609BD}" type="pres">
      <dgm:prSet presAssocID="{0DCF683A-025A-4247-B9BB-5EE7DEE44BEB}" presName="parentText" presStyleLbl="node1" presStyleIdx="4" presStyleCnt="7" custLinFactY="-24516" custLinFactNeighborX="-218" custLinFactNeighborY="-100000">
        <dgm:presLayoutVars>
          <dgm:chMax val="0"/>
          <dgm:bulletEnabled val="1"/>
        </dgm:presLayoutVars>
      </dgm:prSet>
      <dgm:spPr/>
    </dgm:pt>
    <dgm:pt modelId="{40377CFD-818A-4B3F-950E-91A460CAB632}" type="pres">
      <dgm:prSet presAssocID="{8189FA9B-90E5-4392-8BCC-77F22CF1B2C2}" presName="spacer" presStyleCnt="0"/>
      <dgm:spPr/>
    </dgm:pt>
    <dgm:pt modelId="{F43A3417-1099-4EEE-AE6B-407AFB588A22}" type="pres">
      <dgm:prSet presAssocID="{91ADEAC3-5D94-4BB0-B18E-ECBC5806F7F4}" presName="parentText" presStyleLbl="node1" presStyleIdx="5" presStyleCnt="7" custLinFactY="-10808" custLinFactNeighborY="-100000">
        <dgm:presLayoutVars>
          <dgm:chMax val="0"/>
          <dgm:bulletEnabled val="1"/>
        </dgm:presLayoutVars>
      </dgm:prSet>
      <dgm:spPr/>
    </dgm:pt>
    <dgm:pt modelId="{EF18B808-51A6-47E5-8E0C-A8C7D8345D01}" type="pres">
      <dgm:prSet presAssocID="{E598CFD4-1104-4562-B507-D5D559406F2E}" presName="spacer" presStyleCnt="0"/>
      <dgm:spPr/>
    </dgm:pt>
    <dgm:pt modelId="{12684B8C-771B-4CC2-A702-6788019935FC}" type="pres">
      <dgm:prSet presAssocID="{D6086B19-DCFF-4750-B7E8-F97B392C276E}" presName="parentText" presStyleLbl="node1" presStyleIdx="6" presStyleCnt="7">
        <dgm:presLayoutVars>
          <dgm:chMax val="0"/>
          <dgm:bulletEnabled val="1"/>
        </dgm:presLayoutVars>
      </dgm:prSet>
      <dgm:spPr/>
    </dgm:pt>
  </dgm:ptLst>
  <dgm:cxnLst>
    <dgm:cxn modelId="{F1C4AD04-F62A-4739-AF9A-EB5AE262A721}" srcId="{797FE575-1716-4BCC-8E44-D6FF2C10D618}" destId="{0DCF683A-025A-4247-B9BB-5EE7DEE44BEB}" srcOrd="4" destOrd="0" parTransId="{F1629E0A-053C-49DA-A390-E7E3B6765520}" sibTransId="{8189FA9B-90E5-4392-8BCC-77F22CF1B2C2}"/>
    <dgm:cxn modelId="{E66A5E16-198C-4234-A8F0-4CF293F6E7AD}" type="presOf" srcId="{91ADEAC3-5D94-4BB0-B18E-ECBC5806F7F4}" destId="{F43A3417-1099-4EEE-AE6B-407AFB588A22}" srcOrd="0" destOrd="0" presId="urn:microsoft.com/office/officeart/2005/8/layout/vList2"/>
    <dgm:cxn modelId="{65CAC631-DCDB-4411-AE6B-21767E84A10D}" type="presOf" srcId="{0DCF683A-025A-4247-B9BB-5EE7DEE44BEB}" destId="{84C31415-8462-4D46-9A2E-0295D30609BD}" srcOrd="0" destOrd="0" presId="urn:microsoft.com/office/officeart/2005/8/layout/vList2"/>
    <dgm:cxn modelId="{EE232C32-CEBF-41DB-9222-05D5D4CF4F18}" type="presOf" srcId="{D6086B19-DCFF-4750-B7E8-F97B392C276E}" destId="{12684B8C-771B-4CC2-A702-6788019935FC}" srcOrd="0" destOrd="0" presId="urn:microsoft.com/office/officeart/2005/8/layout/vList2"/>
    <dgm:cxn modelId="{E0BF2840-0AFA-4DF4-8A65-8E07F9A174ED}" type="presOf" srcId="{30991DCA-EB6C-47A7-95F7-4D42F764E069}" destId="{F21525BC-E2A3-43FC-BDF6-744CE4FB6FE0}" srcOrd="0" destOrd="0" presId="urn:microsoft.com/office/officeart/2005/8/layout/vList2"/>
    <dgm:cxn modelId="{EDBBD654-F680-40E1-A835-D1B08019803C}" type="presOf" srcId="{613AE01D-850D-48AD-ADCA-78686B231EFC}" destId="{5AA63969-6A7D-4D4E-8157-DFEC71A460BA}" srcOrd="0" destOrd="0" presId="urn:microsoft.com/office/officeart/2005/8/layout/vList2"/>
    <dgm:cxn modelId="{261E2981-B391-495C-ACA4-DFA75500DC1F}" type="presOf" srcId="{797FE575-1716-4BCC-8E44-D6FF2C10D618}" destId="{4182E6C4-0561-4688-B560-595CED2D808C}" srcOrd="0" destOrd="0" presId="urn:microsoft.com/office/officeart/2005/8/layout/vList2"/>
    <dgm:cxn modelId="{4EF835A1-83A8-4EEE-87E3-54C4D2EAC795}" srcId="{797FE575-1716-4BCC-8E44-D6FF2C10D618}" destId="{91ADEAC3-5D94-4BB0-B18E-ECBC5806F7F4}" srcOrd="5" destOrd="0" parTransId="{C1F0417C-10C5-46E0-8AEF-0E471199BFAF}" sibTransId="{E598CFD4-1104-4562-B507-D5D559406F2E}"/>
    <dgm:cxn modelId="{25E55DA1-5C5C-4A7B-BFE8-05B7158F7622}" srcId="{797FE575-1716-4BCC-8E44-D6FF2C10D618}" destId="{697733B1-E81E-4094-A6F3-716F31980F11}" srcOrd="0" destOrd="0" parTransId="{1946BAF1-FECD-4FEF-BD4E-9DBDD71DDE5A}" sibTransId="{CB3DD230-ED76-4D9A-8290-71956878DAEE}"/>
    <dgm:cxn modelId="{2AC579A5-1FB7-4992-8280-9098A937D756}" srcId="{0334EB1F-956F-485C-B557-D1EAB5705068}" destId="{613AE01D-850D-48AD-ADCA-78686B231EFC}" srcOrd="0" destOrd="0" parTransId="{89778474-F254-4C68-8951-E75DDE5CCCC1}" sibTransId="{EFBDE47E-7C2D-4A99-91A5-D321430B6E84}"/>
    <dgm:cxn modelId="{FEF051A6-77C2-42B1-AAFB-10384CD77DC7}" srcId="{797FE575-1716-4BCC-8E44-D6FF2C10D618}" destId="{0334EB1F-956F-485C-B557-D1EAB5705068}" srcOrd="2" destOrd="0" parTransId="{F33265F7-5C46-4241-B853-560EF6CA964E}" sibTransId="{6308AC68-D58C-45CE-8E71-DBB5E0A18353}"/>
    <dgm:cxn modelId="{24843EB4-AA9F-4257-8A2E-47A18D05737B}" type="presOf" srcId="{0334EB1F-956F-485C-B557-D1EAB5705068}" destId="{F7F997BC-10A8-41C5-81FF-CEF3F6B26612}" srcOrd="0" destOrd="0" presId="urn:microsoft.com/office/officeart/2005/8/layout/vList2"/>
    <dgm:cxn modelId="{BA66B9B8-62DF-4A32-A83F-5DA23B649B59}" srcId="{797FE575-1716-4BCC-8E44-D6FF2C10D618}" destId="{30991DCA-EB6C-47A7-95F7-4D42F764E069}" srcOrd="1" destOrd="0" parTransId="{B9CBF7F6-59B2-49E2-8D6C-8DB4A16C0F02}" sibTransId="{9EEF2FF4-0765-4A4A-8EA5-53349755A04B}"/>
    <dgm:cxn modelId="{EF3864CE-1B67-4AB5-9414-195406803E8F}" srcId="{797FE575-1716-4BCC-8E44-D6FF2C10D618}" destId="{1146DF2D-F08C-432D-A427-1206101D63DF}" srcOrd="3" destOrd="0" parTransId="{FCDC57F8-05D5-4CDC-91AF-DF74D32EC720}" sibTransId="{C2C54FBB-D3BA-4B93-BE01-FE56175F37D7}"/>
    <dgm:cxn modelId="{23CBA3DD-A78C-4EEF-980C-A3E89AEB9A06}" type="presOf" srcId="{1146DF2D-F08C-432D-A427-1206101D63DF}" destId="{ADE27E1E-CE0A-4EF0-90BD-A4B15B1F86B5}" srcOrd="0" destOrd="0" presId="urn:microsoft.com/office/officeart/2005/8/layout/vList2"/>
    <dgm:cxn modelId="{9484DDE4-6FA8-40E4-8D20-0B62BCA76D3B}" type="presOf" srcId="{697733B1-E81E-4094-A6F3-716F31980F11}" destId="{ED91BFD8-C17D-4519-83F6-A28E38E2D39D}" srcOrd="0" destOrd="0" presId="urn:microsoft.com/office/officeart/2005/8/layout/vList2"/>
    <dgm:cxn modelId="{1779F9E9-C3C2-4489-B4C4-39E4B227EFBD}" srcId="{797FE575-1716-4BCC-8E44-D6FF2C10D618}" destId="{D6086B19-DCFF-4750-B7E8-F97B392C276E}" srcOrd="6" destOrd="0" parTransId="{C53F0A4C-D211-406D-A968-533DE91D251E}" sibTransId="{5CDEBD99-2612-4748-8FE7-0342F5DF2F9F}"/>
    <dgm:cxn modelId="{FE924891-DF6B-428A-93AD-D33BEB908E9F}" type="presParOf" srcId="{4182E6C4-0561-4688-B560-595CED2D808C}" destId="{ED91BFD8-C17D-4519-83F6-A28E38E2D39D}" srcOrd="0" destOrd="0" presId="urn:microsoft.com/office/officeart/2005/8/layout/vList2"/>
    <dgm:cxn modelId="{196780CE-6975-4F88-8AEE-09CAE2FB410C}" type="presParOf" srcId="{4182E6C4-0561-4688-B560-595CED2D808C}" destId="{CEAFE09C-2D15-4F0F-8D66-CF3D2EFCBF6C}" srcOrd="1" destOrd="0" presId="urn:microsoft.com/office/officeart/2005/8/layout/vList2"/>
    <dgm:cxn modelId="{510BE9CF-3901-4F5A-9666-C64B3FF2F570}" type="presParOf" srcId="{4182E6C4-0561-4688-B560-595CED2D808C}" destId="{F21525BC-E2A3-43FC-BDF6-744CE4FB6FE0}" srcOrd="2" destOrd="0" presId="urn:microsoft.com/office/officeart/2005/8/layout/vList2"/>
    <dgm:cxn modelId="{0D406C3F-F926-4031-A36A-20F29D952473}" type="presParOf" srcId="{4182E6C4-0561-4688-B560-595CED2D808C}" destId="{7AB72C47-E8E8-4A3D-9A80-E40BC0904E34}" srcOrd="3" destOrd="0" presId="urn:microsoft.com/office/officeart/2005/8/layout/vList2"/>
    <dgm:cxn modelId="{AFC08137-8DA2-469F-B950-D47160B927AC}" type="presParOf" srcId="{4182E6C4-0561-4688-B560-595CED2D808C}" destId="{F7F997BC-10A8-41C5-81FF-CEF3F6B26612}" srcOrd="4" destOrd="0" presId="urn:microsoft.com/office/officeart/2005/8/layout/vList2"/>
    <dgm:cxn modelId="{664CE9AD-AE56-4427-A3C6-3C5982AD9CF9}" type="presParOf" srcId="{4182E6C4-0561-4688-B560-595CED2D808C}" destId="{5AA63969-6A7D-4D4E-8157-DFEC71A460BA}" srcOrd="5" destOrd="0" presId="urn:microsoft.com/office/officeart/2005/8/layout/vList2"/>
    <dgm:cxn modelId="{5C848B63-5007-459B-B256-E48E1046C557}" type="presParOf" srcId="{4182E6C4-0561-4688-B560-595CED2D808C}" destId="{ADE27E1E-CE0A-4EF0-90BD-A4B15B1F86B5}" srcOrd="6" destOrd="0" presId="urn:microsoft.com/office/officeart/2005/8/layout/vList2"/>
    <dgm:cxn modelId="{CDCA216B-1A62-4757-8E83-D750878D77BA}" type="presParOf" srcId="{4182E6C4-0561-4688-B560-595CED2D808C}" destId="{A50A507D-3645-40D2-9811-24803C64CBD9}" srcOrd="7" destOrd="0" presId="urn:microsoft.com/office/officeart/2005/8/layout/vList2"/>
    <dgm:cxn modelId="{9772E5DF-5FB1-4129-8648-53F15A70E9A8}" type="presParOf" srcId="{4182E6C4-0561-4688-B560-595CED2D808C}" destId="{84C31415-8462-4D46-9A2E-0295D30609BD}" srcOrd="8" destOrd="0" presId="urn:microsoft.com/office/officeart/2005/8/layout/vList2"/>
    <dgm:cxn modelId="{B0BBA43C-0D63-4D79-8767-4BE66BB070CC}" type="presParOf" srcId="{4182E6C4-0561-4688-B560-595CED2D808C}" destId="{40377CFD-818A-4B3F-950E-91A460CAB632}" srcOrd="9" destOrd="0" presId="urn:microsoft.com/office/officeart/2005/8/layout/vList2"/>
    <dgm:cxn modelId="{3BF3834A-4BE9-4587-B04F-CA7B213431FF}" type="presParOf" srcId="{4182E6C4-0561-4688-B560-595CED2D808C}" destId="{F43A3417-1099-4EEE-AE6B-407AFB588A22}" srcOrd="10" destOrd="0" presId="urn:microsoft.com/office/officeart/2005/8/layout/vList2"/>
    <dgm:cxn modelId="{70DC770D-3950-422D-9FB0-C800810CC456}" type="presParOf" srcId="{4182E6C4-0561-4688-B560-595CED2D808C}" destId="{EF18B808-51A6-47E5-8E0C-A8C7D8345D01}" srcOrd="11" destOrd="0" presId="urn:microsoft.com/office/officeart/2005/8/layout/vList2"/>
    <dgm:cxn modelId="{B058DE92-AD86-48FD-A3B0-FD2962F6C150}" type="presParOf" srcId="{4182E6C4-0561-4688-B560-595CED2D808C}" destId="{12684B8C-771B-4CC2-A702-6788019935FC}"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1BFD8-C17D-4519-83F6-A28E38E2D39D}">
      <dsp:nvSpPr>
        <dsp:cNvPr id="0" name=""/>
        <dsp:cNvSpPr/>
      </dsp:nvSpPr>
      <dsp:spPr>
        <a:xfrm>
          <a:off x="0" y="33727"/>
          <a:ext cx="7778633" cy="503049"/>
        </a:xfrm>
        <a:prstGeom prst="roundRect">
          <a:avLst/>
        </a:prstGeom>
        <a:solidFill>
          <a:srgbClr val="73C1C7">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it-IT" sz="3200" kern="1200" dirty="0">
              <a:solidFill>
                <a:prstClr val="white"/>
              </a:solidFill>
              <a:latin typeface="Calibri" panose="020F0502020204030204"/>
              <a:ea typeface="+mn-ea"/>
              <a:cs typeface="+mn-cs"/>
            </a:rPr>
            <a:t>Review </a:t>
          </a:r>
          <a:r>
            <a:rPr lang="it-IT" sz="3200" kern="1200" dirty="0" err="1">
              <a:solidFill>
                <a:prstClr val="white"/>
              </a:solidFill>
              <a:latin typeface="Calibri" panose="020F0502020204030204"/>
              <a:ea typeface="+mn-ea"/>
              <a:cs typeface="+mn-cs"/>
            </a:rPr>
            <a:t>json</a:t>
          </a:r>
          <a:r>
            <a:rPr lang="it-IT" sz="3200" kern="1200" dirty="0">
              <a:solidFill>
                <a:prstClr val="white"/>
              </a:solidFill>
              <a:latin typeface="Calibri" panose="020F0502020204030204"/>
              <a:ea typeface="+mn-ea"/>
              <a:cs typeface="+mn-cs"/>
            </a:rPr>
            <a:t> metadata </a:t>
          </a:r>
          <a:r>
            <a:rPr lang="it-IT" sz="3200" kern="1200" dirty="0" err="1">
              <a:solidFill>
                <a:prstClr val="white"/>
              </a:solidFill>
              <a:latin typeface="Calibri" panose="020F0502020204030204"/>
              <a:ea typeface="+mn-ea"/>
              <a:cs typeface="+mn-cs"/>
            </a:rPr>
            <a:t>descriptor</a:t>
          </a:r>
          <a:endParaRPr lang="en-US" sz="3200" kern="1200" dirty="0">
            <a:solidFill>
              <a:prstClr val="white"/>
            </a:solidFill>
            <a:latin typeface="Calibri" panose="020F0502020204030204"/>
            <a:ea typeface="+mn-ea"/>
            <a:cs typeface="+mn-cs"/>
          </a:endParaRPr>
        </a:p>
      </dsp:txBody>
      <dsp:txXfrm>
        <a:off x="24557" y="58284"/>
        <a:ext cx="7729519" cy="453935"/>
      </dsp:txXfrm>
    </dsp:sp>
    <dsp:sp modelId="{F21525BC-E2A3-43FC-BDF6-744CE4FB6FE0}">
      <dsp:nvSpPr>
        <dsp:cNvPr id="0" name=""/>
        <dsp:cNvSpPr/>
      </dsp:nvSpPr>
      <dsp:spPr>
        <a:xfrm>
          <a:off x="0" y="622673"/>
          <a:ext cx="7778633" cy="5030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dirty="0">
              <a:solidFill>
                <a:prstClr val="white"/>
              </a:solidFill>
              <a:latin typeface="Calibri" panose="020F0502020204030204"/>
              <a:ea typeface="+mn-ea"/>
              <a:cs typeface="+mn-cs"/>
            </a:rPr>
            <a:t>Handling </a:t>
          </a:r>
          <a:r>
            <a:rPr lang="it-IT" sz="3200" kern="1200" dirty="0" err="1">
              <a:solidFill>
                <a:prstClr val="white"/>
              </a:solidFill>
              <a:latin typeface="Calibri" panose="020F0502020204030204"/>
              <a:ea typeface="+mn-ea"/>
              <a:cs typeface="+mn-cs"/>
            </a:rPr>
            <a:t>empty</a:t>
          </a:r>
          <a:r>
            <a:rPr lang="it-IT" sz="3200" kern="1200" dirty="0">
              <a:solidFill>
                <a:prstClr val="white"/>
              </a:solidFill>
              <a:latin typeface="Calibri" panose="020F0502020204030204"/>
              <a:ea typeface="+mn-ea"/>
              <a:cs typeface="+mn-cs"/>
            </a:rPr>
            <a:t> </a:t>
          </a:r>
          <a:r>
            <a:rPr lang="it-IT" sz="3200" kern="1200" dirty="0" err="1">
              <a:solidFill>
                <a:prstClr val="white"/>
              </a:solidFill>
              <a:latin typeface="Calibri" panose="020F0502020204030204"/>
              <a:ea typeface="+mn-ea"/>
              <a:cs typeface="+mn-cs"/>
            </a:rPr>
            <a:t>strings</a:t>
          </a:r>
          <a:endParaRPr lang="it-IT" sz="3200" kern="1200" dirty="0">
            <a:solidFill>
              <a:prstClr val="white"/>
            </a:solidFill>
            <a:latin typeface="Calibri" panose="020F0502020204030204"/>
            <a:ea typeface="+mn-ea"/>
            <a:cs typeface="+mn-cs"/>
          </a:endParaRPr>
        </a:p>
      </dsp:txBody>
      <dsp:txXfrm>
        <a:off x="24557" y="647230"/>
        <a:ext cx="7729519" cy="453935"/>
      </dsp:txXfrm>
    </dsp:sp>
    <dsp:sp modelId="{F7F997BC-10A8-41C5-81FF-CEF3F6B26612}">
      <dsp:nvSpPr>
        <dsp:cNvPr id="0" name=""/>
        <dsp:cNvSpPr/>
      </dsp:nvSpPr>
      <dsp:spPr>
        <a:xfrm>
          <a:off x="0" y="1227209"/>
          <a:ext cx="7778633" cy="60526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solidFill>
                <a:prstClr val="white"/>
              </a:solidFill>
              <a:latin typeface="Calibri" panose="020F0502020204030204"/>
              <a:ea typeface="+mn-ea"/>
              <a:cs typeface="+mn-cs"/>
            </a:rPr>
            <a:t>Analytical invocation without partition clause</a:t>
          </a:r>
          <a:endParaRPr lang="en-GB" sz="3200" kern="1200" dirty="0">
            <a:solidFill>
              <a:prstClr val="white"/>
            </a:solidFill>
            <a:latin typeface="Calibri" panose="020F0502020204030204"/>
            <a:ea typeface="+mn-ea"/>
            <a:cs typeface="+mn-cs"/>
          </a:endParaRPr>
        </a:p>
      </dsp:txBody>
      <dsp:txXfrm>
        <a:off x="29547" y="1256756"/>
        <a:ext cx="7719539" cy="546175"/>
      </dsp:txXfrm>
    </dsp:sp>
    <dsp:sp modelId="{5AA63969-6A7D-4D4E-8157-DFEC71A460BA}">
      <dsp:nvSpPr>
        <dsp:cNvPr id="0" name=""/>
        <dsp:cNvSpPr/>
      </dsp:nvSpPr>
      <dsp:spPr>
        <a:xfrm>
          <a:off x="0" y="1994728"/>
          <a:ext cx="7778633" cy="396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972" tIns="6350" rIns="35560" bIns="6350" numCol="1" spcCol="1270" anchor="t" anchorCtr="0">
          <a:noAutofit/>
        </a:bodyPr>
        <a:lstStyle/>
        <a:p>
          <a:pPr marL="57150" lvl="1" indent="-57150" algn="l" defTabSz="177800">
            <a:lnSpc>
              <a:spcPct val="90000"/>
            </a:lnSpc>
            <a:spcBef>
              <a:spcPct val="0"/>
            </a:spcBef>
            <a:spcAft>
              <a:spcPct val="20000"/>
            </a:spcAft>
            <a:buChar char="•"/>
          </a:pPr>
          <a:endParaRPr lang="it-IT" sz="400" kern="1200" dirty="0"/>
        </a:p>
      </dsp:txBody>
      <dsp:txXfrm>
        <a:off x="0" y="1994728"/>
        <a:ext cx="7778633" cy="39661"/>
      </dsp:txXfrm>
    </dsp:sp>
    <dsp:sp modelId="{ADE27E1E-CE0A-4EF0-90BD-A4B15B1F86B5}">
      <dsp:nvSpPr>
        <dsp:cNvPr id="0" name=""/>
        <dsp:cNvSpPr/>
      </dsp:nvSpPr>
      <dsp:spPr>
        <a:xfrm>
          <a:off x="0" y="1861063"/>
          <a:ext cx="7778633" cy="5030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dirty="0" err="1"/>
            <a:t>Add</a:t>
          </a:r>
          <a:r>
            <a:rPr lang="it-IT" sz="3200" kern="1200" dirty="0"/>
            <a:t> </a:t>
          </a:r>
          <a:r>
            <a:rPr lang="it-IT" sz="3200" kern="1200" dirty="0" err="1"/>
            <a:t>string</a:t>
          </a:r>
          <a:r>
            <a:rPr lang="it-IT" sz="3200" kern="1200" dirty="0"/>
            <a:t> </a:t>
          </a:r>
          <a:r>
            <a:rPr lang="it-IT" sz="3200" kern="1200" dirty="0" err="1"/>
            <a:t>distance</a:t>
          </a:r>
          <a:r>
            <a:rPr lang="it-IT" sz="3200" kern="1200" dirty="0"/>
            <a:t> operator - </a:t>
          </a:r>
          <a:r>
            <a:rPr lang="it-IT" sz="3200" kern="1200" dirty="0" err="1"/>
            <a:t>Levenshtein</a:t>
          </a:r>
          <a:endParaRPr lang="it-IT" sz="3200" kern="1200" dirty="0"/>
        </a:p>
      </dsp:txBody>
      <dsp:txXfrm>
        <a:off x="24557" y="1885620"/>
        <a:ext cx="7729519" cy="453935"/>
      </dsp:txXfrm>
    </dsp:sp>
    <dsp:sp modelId="{84C31415-8462-4D46-9A2E-0295D30609BD}">
      <dsp:nvSpPr>
        <dsp:cNvPr id="0" name=""/>
        <dsp:cNvSpPr/>
      </dsp:nvSpPr>
      <dsp:spPr>
        <a:xfrm>
          <a:off x="0" y="2414111"/>
          <a:ext cx="7778633" cy="5030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dirty="0"/>
            <a:t>Handling REGEX</a:t>
          </a:r>
        </a:p>
      </dsp:txBody>
      <dsp:txXfrm>
        <a:off x="24557" y="2438668"/>
        <a:ext cx="7729519" cy="453935"/>
      </dsp:txXfrm>
    </dsp:sp>
    <dsp:sp modelId="{F43A3417-1099-4EEE-AE6B-407AFB588A22}">
      <dsp:nvSpPr>
        <dsp:cNvPr id="0" name=""/>
        <dsp:cNvSpPr/>
      </dsp:nvSpPr>
      <dsp:spPr>
        <a:xfrm>
          <a:off x="0" y="2993017"/>
          <a:ext cx="7778633" cy="5030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dirty="0" err="1"/>
            <a:t>Grouping</a:t>
          </a:r>
          <a:r>
            <a:rPr lang="it-IT" sz="3200" kern="1200" dirty="0"/>
            <a:t> </a:t>
          </a:r>
          <a:r>
            <a:rPr lang="it-IT" sz="3200" kern="1200" dirty="0" err="1"/>
            <a:t>clause</a:t>
          </a:r>
          <a:r>
            <a:rPr lang="it-IT" sz="3200" kern="1200" dirty="0"/>
            <a:t> with </a:t>
          </a:r>
          <a:r>
            <a:rPr lang="it-IT" sz="3200" kern="1200" dirty="0" err="1"/>
            <a:t>expressions</a:t>
          </a:r>
          <a:endParaRPr lang="it-IT" sz="3200" kern="1200" dirty="0"/>
        </a:p>
      </dsp:txBody>
      <dsp:txXfrm>
        <a:off x="24557" y="3017574"/>
        <a:ext cx="7729519" cy="453935"/>
      </dsp:txXfrm>
    </dsp:sp>
    <dsp:sp modelId="{12684B8C-771B-4CC2-A702-6788019935FC}">
      <dsp:nvSpPr>
        <dsp:cNvPr id="0" name=""/>
        <dsp:cNvSpPr/>
      </dsp:nvSpPr>
      <dsp:spPr>
        <a:xfrm>
          <a:off x="0" y="3564231"/>
          <a:ext cx="7778633" cy="5030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dirty="0" err="1"/>
            <a:t>Adding</a:t>
          </a:r>
          <a:r>
            <a:rPr lang="it-IT" sz="3200" kern="1200" dirty="0"/>
            <a:t> </a:t>
          </a:r>
          <a:r>
            <a:rPr lang="it-IT" sz="3200" kern="1200" dirty="0" err="1"/>
            <a:t>partition</a:t>
          </a:r>
          <a:r>
            <a:rPr lang="it-IT" sz="3200" kern="1200" dirty="0"/>
            <a:t> </a:t>
          </a:r>
          <a:r>
            <a:rPr lang="it-IT" sz="3200" kern="1200" dirty="0" err="1"/>
            <a:t>except</a:t>
          </a:r>
          <a:r>
            <a:rPr lang="it-IT" sz="3200" kern="1200" dirty="0"/>
            <a:t> to </a:t>
          </a:r>
          <a:r>
            <a:rPr lang="it-IT" sz="3200" kern="1200" dirty="0" err="1"/>
            <a:t>analytic</a:t>
          </a:r>
          <a:r>
            <a:rPr lang="it-IT" sz="3200" kern="1200" dirty="0"/>
            <a:t> </a:t>
          </a:r>
          <a:r>
            <a:rPr lang="it-IT" sz="3200" kern="1200" dirty="0" err="1"/>
            <a:t>invocation</a:t>
          </a:r>
          <a:endParaRPr lang="it-IT" sz="3200" kern="1200" dirty="0"/>
        </a:p>
      </dsp:txBody>
      <dsp:txXfrm>
        <a:off x="24557" y="3588788"/>
        <a:ext cx="7729519" cy="4539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t-IT" noProof="0"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1</a:t>
            </a:fld>
            <a:endParaRPr lang="en-US"/>
          </a:p>
        </p:txBody>
      </p:sp>
    </p:spTree>
    <p:extLst>
      <p:ext uri="{BB962C8B-B14F-4D97-AF65-F5344CB8AC3E}">
        <p14:creationId xmlns:p14="http://schemas.microsoft.com/office/powerpoint/2010/main" val="3726436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Shape 462">
            <a:extLst>
              <a:ext uri="{FF2B5EF4-FFF2-40B4-BE49-F238E27FC236}">
                <a16:creationId xmlns:a16="http://schemas.microsoft.com/office/drawing/2014/main" id="{5B11F391-8C82-4FCC-9F76-6E5C92138488}"/>
              </a:ext>
            </a:extLst>
          </p:cNvPr>
          <p:cNvSpPr txBox="1"/>
          <p:nvPr userDrawn="1"/>
        </p:nvSpPr>
        <p:spPr>
          <a:xfrm flipH="1">
            <a:off x="0" y="3908425"/>
            <a:ext cx="12192000" cy="294960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sp>
        <p:nvSpPr>
          <p:cNvPr id="4" name="Shape 463">
            <a:extLst>
              <a:ext uri="{FF2B5EF4-FFF2-40B4-BE49-F238E27FC236}">
                <a16:creationId xmlns:a16="http://schemas.microsoft.com/office/drawing/2014/main" id="{8F5B8DB6-7455-4E73-B1B7-304E4F77EE32}"/>
              </a:ext>
            </a:extLst>
          </p:cNvPr>
          <p:cNvSpPr txBox="1"/>
          <p:nvPr userDrawn="1"/>
        </p:nvSpPr>
        <p:spPr>
          <a:xfrm>
            <a:off x="814916" y="4821237"/>
            <a:ext cx="5630400" cy="706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sz="4000" dirty="0">
                <a:solidFill>
                  <a:srgbClr val="FFFFFF"/>
                </a:solidFill>
                <a:latin typeface="Calibri"/>
                <a:ea typeface="Calibri"/>
                <a:cs typeface="Calibri"/>
                <a:sym typeface="Calibri"/>
              </a:rPr>
              <a:t>meaningfuldata.eu</a:t>
            </a:r>
            <a:endParaRPr sz="3200" dirty="0">
              <a:solidFill>
                <a:srgbClr val="949494"/>
              </a:solidFill>
              <a:latin typeface="Calibri"/>
              <a:ea typeface="Calibri"/>
              <a:cs typeface="Calibri"/>
              <a:sym typeface="Calibri"/>
            </a:endParaRPr>
          </a:p>
        </p:txBody>
      </p:sp>
      <p:sp>
        <p:nvSpPr>
          <p:cNvPr id="5" name="Shape 464">
            <a:extLst>
              <a:ext uri="{FF2B5EF4-FFF2-40B4-BE49-F238E27FC236}">
                <a16:creationId xmlns:a16="http://schemas.microsoft.com/office/drawing/2014/main" id="{4046A8E7-49DB-4570-9FF9-CF5A2545DCF7}"/>
              </a:ext>
            </a:extLst>
          </p:cNvPr>
          <p:cNvSpPr txBox="1"/>
          <p:nvPr userDrawn="1"/>
        </p:nvSpPr>
        <p:spPr>
          <a:xfrm>
            <a:off x="7209164" y="4639384"/>
            <a:ext cx="4062800" cy="83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Calibri"/>
              <a:buNone/>
            </a:pPr>
            <a:endParaRPr sz="1400" dirty="0"/>
          </a:p>
          <a:p>
            <a:pPr marL="0" marR="0" lvl="0" indent="0" algn="l" rtl="0">
              <a:lnSpc>
                <a:spcPct val="100000"/>
              </a:lnSpc>
              <a:spcBef>
                <a:spcPts val="600"/>
              </a:spcBef>
              <a:spcAft>
                <a:spcPts val="0"/>
              </a:spcAft>
              <a:buClr>
                <a:srgbClr val="FFFFFF"/>
              </a:buClr>
              <a:buSzPts val="1200"/>
              <a:buFont typeface="Calibri"/>
              <a:buNone/>
            </a:pPr>
            <a:r>
              <a:rPr lang="en-US" sz="1200" b="1" i="0" u="none" strike="noStrike" cap="none" dirty="0">
                <a:solidFill>
                  <a:srgbClr val="FFFFFF"/>
                </a:solidFill>
                <a:latin typeface="Calibri"/>
                <a:ea typeface="Calibri"/>
                <a:cs typeface="Calibri"/>
                <a:sym typeface="Calibri"/>
              </a:rPr>
              <a:t>Antonio Olleros</a:t>
            </a:r>
            <a:endParaRPr sz="1400" dirty="0"/>
          </a:p>
          <a:p>
            <a:pPr marL="0" marR="0" lvl="0" indent="0" algn="l" rtl="0">
              <a:lnSpc>
                <a:spcPct val="100000"/>
              </a:lnSpc>
              <a:spcBef>
                <a:spcPts val="600"/>
              </a:spcBef>
              <a:spcAft>
                <a:spcPts val="600"/>
              </a:spcAft>
              <a:buClr>
                <a:srgbClr val="FFFFFF"/>
              </a:buClr>
              <a:buSzPts val="1200"/>
              <a:buFont typeface="Calibri"/>
              <a:buNone/>
            </a:pPr>
            <a:r>
              <a:rPr lang="en-US" sz="1200" b="1" i="1" u="none" strike="noStrike" cap="none" dirty="0">
                <a:solidFill>
                  <a:srgbClr val="FFFFFF"/>
                </a:solidFill>
                <a:latin typeface="Calibri"/>
                <a:ea typeface="Calibri"/>
                <a:cs typeface="Calibri"/>
                <a:sym typeface="Calibri"/>
              </a:rPr>
              <a:t>Founder &amp; CEO </a:t>
            </a:r>
            <a:endParaRPr sz="1200" b="1" i="1" u="none" strike="noStrike" cap="none" dirty="0">
              <a:solidFill>
                <a:srgbClr val="FFFFFF"/>
              </a:solidFill>
              <a:latin typeface="Calibri"/>
              <a:ea typeface="Calibri"/>
              <a:cs typeface="Calibri"/>
              <a:sym typeface="Calibri"/>
            </a:endParaRPr>
          </a:p>
        </p:txBody>
      </p:sp>
      <p:sp>
        <p:nvSpPr>
          <p:cNvPr id="6" name="Shape 465">
            <a:extLst>
              <a:ext uri="{FF2B5EF4-FFF2-40B4-BE49-F238E27FC236}">
                <a16:creationId xmlns:a16="http://schemas.microsoft.com/office/drawing/2014/main" id="{0A6E5E98-87C2-4F2B-B703-309DD63E4373}"/>
              </a:ext>
            </a:extLst>
          </p:cNvPr>
          <p:cNvSpPr txBox="1"/>
          <p:nvPr userDrawn="1"/>
        </p:nvSpPr>
        <p:spPr>
          <a:xfrm>
            <a:off x="7278729" y="5797357"/>
            <a:ext cx="3795600" cy="3297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240"/>
              </a:spcBef>
              <a:spcAft>
                <a:spcPts val="0"/>
              </a:spcAft>
              <a:buClr>
                <a:srgbClr val="FFFFFF"/>
              </a:buClr>
              <a:buSzPts val="1200"/>
              <a:buFont typeface="Calibri"/>
              <a:buNone/>
            </a:pPr>
            <a:r>
              <a:rPr lang="en-US" sz="1200" b="1" i="0" u="none" strike="noStrike" cap="none">
                <a:solidFill>
                  <a:srgbClr val="FFFFFF"/>
                </a:solidFill>
                <a:latin typeface="Calibri"/>
                <a:ea typeface="Calibri"/>
                <a:cs typeface="Calibri"/>
                <a:sym typeface="Calibri"/>
              </a:rPr>
              <a:t>antonio.olleros@meaningfuldata.eu</a:t>
            </a:r>
            <a:br>
              <a:rPr lang="en-US" sz="1200" b="1" i="0" u="none" strike="noStrike" cap="none">
                <a:solidFill>
                  <a:srgbClr val="FFFFFF"/>
                </a:solidFill>
                <a:latin typeface="Calibri"/>
                <a:ea typeface="Calibri"/>
                <a:cs typeface="Calibri"/>
                <a:sym typeface="Calibri"/>
              </a:rPr>
            </a:br>
            <a:endParaRPr sz="12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7" name="Shape 466">
            <a:extLst>
              <a:ext uri="{FF2B5EF4-FFF2-40B4-BE49-F238E27FC236}">
                <a16:creationId xmlns:a16="http://schemas.microsoft.com/office/drawing/2014/main" id="{2FE76B40-BF2E-4972-AEFF-23F2D67BEF96}"/>
              </a:ext>
            </a:extLst>
          </p:cNvPr>
          <p:cNvSpPr/>
          <p:nvPr userDrawn="1"/>
        </p:nvSpPr>
        <p:spPr>
          <a:xfrm>
            <a:off x="7007254" y="5555478"/>
            <a:ext cx="138399" cy="159453"/>
          </a:xfrm>
          <a:custGeom>
            <a:avLst/>
            <a:gdLst/>
            <a:ahLst/>
            <a:cxnLst/>
            <a:rect l="0" t="0" r="0" b="0"/>
            <a:pathLst>
              <a:path w="232" h="392" extrusionOk="0">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rgbClr val="C8E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sp>
        <p:nvSpPr>
          <p:cNvPr id="8" name="Shape 467">
            <a:extLst>
              <a:ext uri="{FF2B5EF4-FFF2-40B4-BE49-F238E27FC236}">
                <a16:creationId xmlns:a16="http://schemas.microsoft.com/office/drawing/2014/main" id="{A68C3AC3-A15A-4711-82E8-53D2E77C39E3}"/>
              </a:ext>
            </a:extLst>
          </p:cNvPr>
          <p:cNvSpPr/>
          <p:nvPr userDrawn="1"/>
        </p:nvSpPr>
        <p:spPr>
          <a:xfrm>
            <a:off x="6974790" y="5976241"/>
            <a:ext cx="192773" cy="108572"/>
          </a:xfrm>
          <a:custGeom>
            <a:avLst/>
            <a:gdLst/>
            <a:ahLst/>
            <a:cxnLst/>
            <a:rect l="0" t="0" r="0" b="0"/>
            <a:pathLst>
              <a:path w="374" h="232" extrusionOk="0">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rgbClr val="C8E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cxnSp>
        <p:nvCxnSpPr>
          <p:cNvPr id="9" name="Shape 468">
            <a:extLst>
              <a:ext uri="{FF2B5EF4-FFF2-40B4-BE49-F238E27FC236}">
                <a16:creationId xmlns:a16="http://schemas.microsoft.com/office/drawing/2014/main" id="{8853CB5A-75E7-43F4-8004-7E453E7C9A61}"/>
              </a:ext>
            </a:extLst>
          </p:cNvPr>
          <p:cNvCxnSpPr/>
          <p:nvPr userDrawn="1"/>
        </p:nvCxnSpPr>
        <p:spPr>
          <a:xfrm>
            <a:off x="6700439" y="4631966"/>
            <a:ext cx="6800" cy="1591200"/>
          </a:xfrm>
          <a:prstGeom prst="straightConnector1">
            <a:avLst/>
          </a:prstGeom>
          <a:noFill/>
          <a:ln w="9525" cap="flat" cmpd="sng">
            <a:solidFill>
              <a:srgbClr val="FFFFFF"/>
            </a:solidFill>
            <a:prstDash val="solid"/>
            <a:miter lim="800000"/>
            <a:headEnd type="none" w="sm" len="sm"/>
            <a:tailEnd type="none" w="sm" len="sm"/>
          </a:ln>
        </p:spPr>
      </p:cxnSp>
      <p:pic>
        <p:nvPicPr>
          <p:cNvPr id="11" name="Shape 470">
            <a:extLst>
              <a:ext uri="{FF2B5EF4-FFF2-40B4-BE49-F238E27FC236}">
                <a16:creationId xmlns:a16="http://schemas.microsoft.com/office/drawing/2014/main" id="{BFF185B5-6723-40CB-B506-42E43C14EE69}"/>
              </a:ext>
            </a:extLst>
          </p:cNvPr>
          <p:cNvPicPr preferRelativeResize="0"/>
          <p:nvPr userDrawn="1"/>
        </p:nvPicPr>
        <p:blipFill rotWithShape="1">
          <a:blip r:embed="rId2">
            <a:alphaModFix/>
          </a:blip>
          <a:srcRect/>
          <a:stretch/>
        </p:blipFill>
        <p:spPr>
          <a:xfrm>
            <a:off x="5994400" y="3409950"/>
            <a:ext cx="203200" cy="38100"/>
          </a:xfrm>
          <a:prstGeom prst="rect">
            <a:avLst/>
          </a:prstGeom>
          <a:noFill/>
          <a:ln>
            <a:noFill/>
          </a:ln>
        </p:spPr>
      </p:pic>
      <p:sp>
        <p:nvSpPr>
          <p:cNvPr id="12" name="Shape 471">
            <a:extLst>
              <a:ext uri="{FF2B5EF4-FFF2-40B4-BE49-F238E27FC236}">
                <a16:creationId xmlns:a16="http://schemas.microsoft.com/office/drawing/2014/main" id="{E4AF8E28-0E2B-41A9-AE68-F87D822A62ED}"/>
              </a:ext>
            </a:extLst>
          </p:cNvPr>
          <p:cNvSpPr txBox="1"/>
          <p:nvPr userDrawn="1"/>
        </p:nvSpPr>
        <p:spPr>
          <a:xfrm>
            <a:off x="7278729" y="5479298"/>
            <a:ext cx="3795600" cy="3297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FFFFFF"/>
              </a:buClr>
              <a:buSzPts val="1200"/>
              <a:buFont typeface="Calibri"/>
              <a:buNone/>
            </a:pPr>
            <a:r>
              <a:rPr lang="en-US" sz="1200" b="1" i="0" u="none" strike="noStrike" cap="none" dirty="0">
                <a:solidFill>
                  <a:srgbClr val="FFFFFF"/>
                </a:solidFill>
                <a:latin typeface="Calibri"/>
                <a:ea typeface="Calibri"/>
                <a:cs typeface="Calibri"/>
                <a:sym typeface="Calibri"/>
              </a:rPr>
              <a:t>+34 645 89 16 57</a:t>
            </a:r>
            <a:br>
              <a:rPr lang="en-US" sz="1200" b="1" i="0" u="none" strike="noStrike" cap="none" dirty="0">
                <a:solidFill>
                  <a:srgbClr val="FFFFFF"/>
                </a:solidFill>
                <a:latin typeface="Calibri"/>
                <a:ea typeface="Calibri"/>
                <a:cs typeface="Calibri"/>
                <a:sym typeface="Calibri"/>
              </a:rPr>
            </a:br>
            <a:endParaRPr sz="1200" b="0" i="0" u="none" strike="noStrike" cap="none" dirty="0">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FFFFFF"/>
              </a:solidFill>
              <a:latin typeface="Calibri"/>
              <a:ea typeface="Calibri"/>
              <a:cs typeface="Calibri"/>
              <a:sym typeface="Calibri"/>
            </a:endParaRPr>
          </a:p>
        </p:txBody>
      </p:sp>
      <p:pic>
        <p:nvPicPr>
          <p:cNvPr id="16" name="Shape 472">
            <a:extLst>
              <a:ext uri="{FF2B5EF4-FFF2-40B4-BE49-F238E27FC236}">
                <a16:creationId xmlns:a16="http://schemas.microsoft.com/office/drawing/2014/main" id="{472A15A5-E1BC-46E1-B6AC-865651FE94BB}"/>
              </a:ext>
            </a:extLst>
          </p:cNvPr>
          <p:cNvPicPr preferRelativeResize="0"/>
          <p:nvPr userDrawn="1"/>
        </p:nvPicPr>
        <p:blipFill rotWithShape="1">
          <a:blip r:embed="rId3">
            <a:alphaModFix/>
          </a:blip>
          <a:srcRect/>
          <a:stretch/>
        </p:blipFill>
        <p:spPr>
          <a:xfrm>
            <a:off x="297346" y="397869"/>
            <a:ext cx="3551724" cy="1050725"/>
          </a:xfrm>
          <a:prstGeom prst="rect">
            <a:avLst/>
          </a:prstGeom>
          <a:noFill/>
          <a:ln>
            <a:noFill/>
          </a:ln>
        </p:spPr>
      </p:pic>
      <p:sp>
        <p:nvSpPr>
          <p:cNvPr id="17" name="Shape 473">
            <a:extLst>
              <a:ext uri="{FF2B5EF4-FFF2-40B4-BE49-F238E27FC236}">
                <a16:creationId xmlns:a16="http://schemas.microsoft.com/office/drawing/2014/main" id="{18ABC321-DD85-4B68-BE64-B027154B62F6}"/>
              </a:ext>
            </a:extLst>
          </p:cNvPr>
          <p:cNvSpPr txBox="1"/>
          <p:nvPr userDrawn="1"/>
        </p:nvSpPr>
        <p:spPr>
          <a:xfrm>
            <a:off x="1378088" y="1018065"/>
            <a:ext cx="5110200" cy="48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A6A6A6"/>
              </a:buClr>
              <a:buSzPts val="1700"/>
              <a:buFont typeface="Calibri"/>
              <a:buNone/>
            </a:pPr>
            <a:r>
              <a:rPr lang="en-US" sz="1700" b="0" i="0" u="none" strike="noStrike" cap="none">
                <a:solidFill>
                  <a:srgbClr val="A6A6A6"/>
                </a:solidFill>
                <a:latin typeface="Calibri"/>
                <a:ea typeface="Calibri"/>
                <a:cs typeface="Calibri"/>
                <a:sym typeface="Calibri"/>
              </a:rPr>
              <a:t>Making your data </a:t>
            </a:r>
            <a:r>
              <a:rPr lang="en-US" sz="1700" b="1" i="0" u="none" strike="noStrike" cap="none">
                <a:solidFill>
                  <a:srgbClr val="70C1C8"/>
                </a:solidFill>
                <a:latin typeface="Calibri"/>
                <a:ea typeface="Calibri"/>
                <a:cs typeface="Calibri"/>
                <a:sym typeface="Calibri"/>
              </a:rPr>
              <a:t>worthwhile. </a:t>
            </a:r>
            <a:endParaRPr sz="1400" b="0" i="0" u="none" strike="noStrike" cap="none">
              <a:solidFill>
                <a:srgbClr val="70C1C8"/>
              </a:solidFill>
              <a:latin typeface="Arial"/>
              <a:ea typeface="Arial"/>
              <a:cs typeface="Arial"/>
              <a:sym typeface="Arial"/>
            </a:endParaRPr>
          </a:p>
        </p:txBody>
      </p:sp>
      <p:pic>
        <p:nvPicPr>
          <p:cNvPr id="18" name="Shape 474">
            <a:extLst>
              <a:ext uri="{FF2B5EF4-FFF2-40B4-BE49-F238E27FC236}">
                <a16:creationId xmlns:a16="http://schemas.microsoft.com/office/drawing/2014/main" id="{520E4FDA-EA01-49DF-A4DF-ED36F51DBE4E}"/>
              </a:ext>
            </a:extLst>
          </p:cNvPr>
          <p:cNvPicPr preferRelativeResize="0"/>
          <p:nvPr userDrawn="1"/>
        </p:nvPicPr>
        <p:blipFill rotWithShape="1">
          <a:blip r:embed="rId4">
            <a:alphaModFix/>
          </a:blip>
          <a:srcRect/>
          <a:stretch/>
        </p:blipFill>
        <p:spPr>
          <a:xfrm>
            <a:off x="10873072" y="201019"/>
            <a:ext cx="550874" cy="393700"/>
          </a:xfrm>
          <a:prstGeom prst="rect">
            <a:avLst/>
          </a:prstGeom>
          <a:noFill/>
          <a:ln>
            <a:noFill/>
          </a:ln>
        </p:spPr>
      </p:pic>
    </p:spTree>
    <p:extLst>
      <p:ext uri="{BB962C8B-B14F-4D97-AF65-F5344CB8AC3E}">
        <p14:creationId xmlns:p14="http://schemas.microsoft.com/office/powerpoint/2010/main" val="403754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211">
            <a:extLst>
              <a:ext uri="{FF2B5EF4-FFF2-40B4-BE49-F238E27FC236}">
                <a16:creationId xmlns:a16="http://schemas.microsoft.com/office/drawing/2014/main" id="{1D16E40C-0688-4AC8-9BBA-F8E7AC009548}"/>
              </a:ext>
            </a:extLst>
          </p:cNvPr>
          <p:cNvSpPr txBox="1"/>
          <p:nvPr userDrawn="1"/>
        </p:nvSpPr>
        <p:spPr>
          <a:xfrm flipH="1">
            <a:off x="0" y="0"/>
            <a:ext cx="12192000" cy="506095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 name="Shape 212">
            <a:extLst>
              <a:ext uri="{FF2B5EF4-FFF2-40B4-BE49-F238E27FC236}">
                <a16:creationId xmlns:a16="http://schemas.microsoft.com/office/drawing/2014/main" id="{E9BBC37B-B703-430A-AABD-F69ACAC23D25}"/>
              </a:ext>
            </a:extLst>
          </p:cNvPr>
          <p:cNvSpPr txBox="1"/>
          <p:nvPr userDrawn="1"/>
        </p:nvSpPr>
        <p:spPr>
          <a:xfrm>
            <a:off x="2411412" y="5445125"/>
            <a:ext cx="5761037" cy="814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 Mauris ullamcorper justo tristique dui posuere tincidunt. </a:t>
            </a:r>
            <a:endParaRPr/>
          </a:p>
        </p:txBody>
      </p:sp>
      <p:sp>
        <p:nvSpPr>
          <p:cNvPr id="5" name="Shape 213">
            <a:extLst>
              <a:ext uri="{FF2B5EF4-FFF2-40B4-BE49-F238E27FC236}">
                <a16:creationId xmlns:a16="http://schemas.microsoft.com/office/drawing/2014/main" id="{A6FE2B5C-0FCA-44C1-8BF7-98E398EDFAF2}"/>
              </a:ext>
            </a:extLst>
          </p:cNvPr>
          <p:cNvSpPr txBox="1"/>
          <p:nvPr userDrawn="1"/>
        </p:nvSpPr>
        <p:spPr>
          <a:xfrm>
            <a:off x="2249487" y="1079500"/>
            <a:ext cx="5635625" cy="4857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700"/>
              <a:buFont typeface="Calibri"/>
              <a:buNone/>
            </a:pPr>
            <a:r>
              <a:rPr lang="en-US" sz="1700" dirty="0">
                <a:solidFill>
                  <a:schemeClr val="lt1"/>
                </a:solidFill>
                <a:latin typeface="Calibri"/>
                <a:ea typeface="Calibri"/>
                <a:cs typeface="Calibri"/>
                <a:sym typeface="Calibri"/>
              </a:rPr>
              <a:t>Puntos </a:t>
            </a:r>
            <a:r>
              <a:rPr lang="en-US" sz="1700" dirty="0" err="1">
                <a:solidFill>
                  <a:schemeClr val="lt1"/>
                </a:solidFill>
                <a:latin typeface="Calibri"/>
                <a:ea typeface="Calibri"/>
                <a:cs typeface="Calibri"/>
                <a:sym typeface="Calibri"/>
              </a:rPr>
              <a:t>destacados</a:t>
            </a:r>
            <a:r>
              <a:rPr lang="en-US" sz="1700" dirty="0">
                <a:solidFill>
                  <a:schemeClr val="lt1"/>
                </a:solidFill>
                <a:latin typeface="Calibri"/>
                <a:ea typeface="Calibri"/>
                <a:cs typeface="Calibri"/>
                <a:sym typeface="Calibri"/>
              </a:rPr>
              <a:t> de la </a:t>
            </a:r>
            <a:r>
              <a:rPr lang="en-US" sz="1700" dirty="0" err="1">
                <a:solidFill>
                  <a:schemeClr val="lt1"/>
                </a:solidFill>
                <a:latin typeface="Calibri"/>
                <a:ea typeface="Calibri"/>
                <a:cs typeface="Calibri"/>
                <a:sym typeface="Calibri"/>
              </a:rPr>
              <a:t>empresa</a:t>
            </a:r>
            <a:r>
              <a:rPr lang="en-US" sz="1700" b="0" i="0" u="none" dirty="0">
                <a:solidFill>
                  <a:schemeClr val="lt1"/>
                </a:solidFill>
                <a:latin typeface="Calibri"/>
                <a:ea typeface="Calibri"/>
                <a:cs typeface="Calibri"/>
                <a:sym typeface="Calibri"/>
              </a:rPr>
              <a:t> </a:t>
            </a:r>
            <a:r>
              <a:rPr lang="en-US" sz="1700" b="1" dirty="0">
                <a:solidFill>
                  <a:schemeClr val="lt1"/>
                </a:solidFill>
                <a:latin typeface="Calibri"/>
                <a:ea typeface="Calibri"/>
                <a:cs typeface="Calibri"/>
                <a:sym typeface="Calibri"/>
              </a:rPr>
              <a:t>o </a:t>
            </a:r>
            <a:r>
              <a:rPr lang="en-US" sz="1700" b="1" dirty="0" err="1">
                <a:solidFill>
                  <a:schemeClr val="lt1"/>
                </a:solidFill>
                <a:latin typeface="Calibri"/>
                <a:ea typeface="Calibri"/>
                <a:cs typeface="Calibri"/>
                <a:sym typeface="Calibri"/>
              </a:rPr>
              <a:t>características</a:t>
            </a:r>
            <a:r>
              <a:rPr lang="en-US" sz="1700" b="1" dirty="0">
                <a:solidFill>
                  <a:schemeClr val="lt1"/>
                </a:solidFill>
                <a:latin typeface="Calibri"/>
                <a:ea typeface="Calibri"/>
                <a:cs typeface="Calibri"/>
                <a:sym typeface="Calibri"/>
              </a:rPr>
              <a:t>.</a:t>
            </a:r>
            <a:endParaRPr dirty="0"/>
          </a:p>
        </p:txBody>
      </p:sp>
      <p:sp>
        <p:nvSpPr>
          <p:cNvPr id="6" name="Shape 214">
            <a:extLst>
              <a:ext uri="{FF2B5EF4-FFF2-40B4-BE49-F238E27FC236}">
                <a16:creationId xmlns:a16="http://schemas.microsoft.com/office/drawing/2014/main" id="{67637822-72E5-498A-A3DF-E61B14E959C0}"/>
              </a:ext>
            </a:extLst>
          </p:cNvPr>
          <p:cNvSpPr txBox="1">
            <a:spLocks noGrp="1"/>
          </p:cNvSpPr>
          <p:nvPr>
            <p:ph type="title"/>
          </p:nvPr>
        </p:nvSpPr>
        <p:spPr>
          <a:xfrm>
            <a:off x="2249487" y="490537"/>
            <a:ext cx="7693026" cy="711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Source Sans Pro Light"/>
              <a:buNone/>
            </a:pPr>
            <a:r>
              <a:rPr lang="en-US" sz="3600" dirty="0">
                <a:solidFill>
                  <a:schemeClr val="lt1"/>
                </a:solidFill>
              </a:rPr>
              <a:t>¿Puntos </a:t>
            </a:r>
            <a:r>
              <a:rPr lang="en-US" sz="3600" dirty="0" err="1">
                <a:solidFill>
                  <a:schemeClr val="lt1"/>
                </a:solidFill>
              </a:rPr>
              <a:t>destacados</a:t>
            </a:r>
            <a:r>
              <a:rPr lang="en-US" sz="3600" dirty="0">
                <a:solidFill>
                  <a:schemeClr val="lt1"/>
                </a:solidFill>
              </a:rPr>
              <a:t>?</a:t>
            </a:r>
            <a:endParaRPr dirty="0"/>
          </a:p>
        </p:txBody>
      </p:sp>
      <p:sp>
        <p:nvSpPr>
          <p:cNvPr id="7" name="Shape 215">
            <a:extLst>
              <a:ext uri="{FF2B5EF4-FFF2-40B4-BE49-F238E27FC236}">
                <a16:creationId xmlns:a16="http://schemas.microsoft.com/office/drawing/2014/main" id="{5FD00BDB-3AC8-4D50-B2A2-3859BDC6793C}"/>
              </a:ext>
            </a:extLst>
          </p:cNvPr>
          <p:cNvSpPr txBox="1">
            <a:spLocks noGrp="1"/>
          </p:cNvSpPr>
          <p:nvPr>
            <p:ph type="body" idx="1"/>
          </p:nvPr>
        </p:nvSpPr>
        <p:spPr>
          <a:xfrm>
            <a:off x="2970212" y="2243137"/>
            <a:ext cx="5489575" cy="577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Arial"/>
              <a:buNone/>
            </a:pPr>
            <a:r>
              <a:rPr lang="en-US" sz="1000" b="0" i="0" u="none" strike="noStrike" cap="none" dirty="0" err="1">
                <a:solidFill>
                  <a:schemeClr val="lt1"/>
                </a:solidFill>
                <a:latin typeface="Calibri"/>
                <a:ea typeface="Calibri"/>
                <a:cs typeface="Calibri"/>
                <a:sym typeface="Calibri"/>
              </a:rPr>
              <a:t>Curabitur</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elementum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posuere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pretium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Quisque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nibh</a:t>
            </a:r>
            <a:r>
              <a:rPr lang="en-US" sz="1000" b="0" i="0" u="none" strike="noStrike" cap="none" dirty="0">
                <a:solidFill>
                  <a:schemeClr val="lt1"/>
                </a:solidFill>
                <a:latin typeface="Calibri"/>
                <a:ea typeface="Calibri"/>
                <a:cs typeface="Calibri"/>
                <a:sym typeface="Calibri"/>
              </a:rPr>
              <a:t> dolor,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ut</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luctus</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urna</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tincidunt</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Curabitur</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elementum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posuere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pretium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Quisque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nibh</a:t>
            </a:r>
            <a:r>
              <a:rPr lang="en-US" sz="1000" b="0" i="0" u="none" strike="noStrike" cap="none" dirty="0">
                <a:solidFill>
                  <a:schemeClr val="lt1"/>
                </a:solidFill>
                <a:latin typeface="Calibri"/>
                <a:ea typeface="Calibri"/>
                <a:cs typeface="Calibri"/>
                <a:sym typeface="Calibri"/>
              </a:rPr>
              <a:t> dolor,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ut.</a:t>
            </a:r>
            <a:endParaRPr dirty="0"/>
          </a:p>
        </p:txBody>
      </p:sp>
      <p:sp>
        <p:nvSpPr>
          <p:cNvPr id="8" name="Shape 216">
            <a:extLst>
              <a:ext uri="{FF2B5EF4-FFF2-40B4-BE49-F238E27FC236}">
                <a16:creationId xmlns:a16="http://schemas.microsoft.com/office/drawing/2014/main" id="{64592274-4FC5-4429-B789-14A813DD0C31}"/>
              </a:ext>
            </a:extLst>
          </p:cNvPr>
          <p:cNvSpPr txBox="1"/>
          <p:nvPr userDrawn="1"/>
        </p:nvSpPr>
        <p:spPr>
          <a:xfrm>
            <a:off x="2955925" y="1879600"/>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dirty="0">
                <a:solidFill>
                  <a:schemeClr val="lt1"/>
                </a:solidFill>
                <a:latin typeface="Source Sans Pro Light"/>
                <a:ea typeface="Source Sans Pro Light"/>
                <a:cs typeface="Source Sans Pro Light"/>
                <a:sym typeface="Source Sans Pro Light"/>
              </a:rPr>
              <a:t>Calidad, </a:t>
            </a:r>
            <a:r>
              <a:rPr lang="en-US" sz="2000" dirty="0" err="1">
                <a:solidFill>
                  <a:schemeClr val="lt1"/>
                </a:solidFill>
                <a:latin typeface="Source Sans Pro Light"/>
                <a:ea typeface="Source Sans Pro Light"/>
                <a:cs typeface="Source Sans Pro Light"/>
                <a:sym typeface="Source Sans Pro Light"/>
              </a:rPr>
              <a:t>Excelencia</a:t>
            </a:r>
            <a:r>
              <a:rPr lang="en-US" sz="2000" dirty="0">
                <a:solidFill>
                  <a:schemeClr val="lt1"/>
                </a:solidFill>
                <a:latin typeface="Source Sans Pro Light"/>
                <a:ea typeface="Source Sans Pro Light"/>
                <a:cs typeface="Source Sans Pro Light"/>
                <a:sym typeface="Source Sans Pro Light"/>
              </a:rPr>
              <a:t>.</a:t>
            </a:r>
            <a:endParaRPr dirty="0"/>
          </a:p>
        </p:txBody>
      </p:sp>
      <p:sp>
        <p:nvSpPr>
          <p:cNvPr id="9" name="Shape 217">
            <a:extLst>
              <a:ext uri="{FF2B5EF4-FFF2-40B4-BE49-F238E27FC236}">
                <a16:creationId xmlns:a16="http://schemas.microsoft.com/office/drawing/2014/main" id="{06CB5DEE-9D7F-4BB1-9744-41D44EBF62E6}"/>
              </a:ext>
            </a:extLst>
          </p:cNvPr>
          <p:cNvSpPr txBox="1"/>
          <p:nvPr userDrawn="1"/>
        </p:nvSpPr>
        <p:spPr>
          <a:xfrm>
            <a:off x="2970212" y="3213100"/>
            <a:ext cx="5489575" cy="4159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Calibri"/>
              <a:buNone/>
            </a:pPr>
            <a:r>
              <a:rPr lang="en-US" sz="1000" b="0" i="0" u="none">
                <a:solidFill>
                  <a:schemeClr val="lt1"/>
                </a:solidFill>
                <a:latin typeface="Calibri"/>
                <a:ea typeface="Calibri"/>
                <a:cs typeface="Calibri"/>
                <a:sym typeface="Calibri"/>
              </a:rPr>
              <a:t>Curabitur elementum posuere pretium. Quisque nibh dolor, dignissim ac dignissim ut, luctus ac urna. Curabitur elementum posuere pretium. </a:t>
            </a:r>
            <a:endParaRPr/>
          </a:p>
        </p:txBody>
      </p:sp>
      <p:sp>
        <p:nvSpPr>
          <p:cNvPr id="10" name="Shape 218">
            <a:extLst>
              <a:ext uri="{FF2B5EF4-FFF2-40B4-BE49-F238E27FC236}">
                <a16:creationId xmlns:a16="http://schemas.microsoft.com/office/drawing/2014/main" id="{DC37EC7C-A8FA-466E-8351-D034826EAFFC}"/>
              </a:ext>
            </a:extLst>
          </p:cNvPr>
          <p:cNvSpPr txBox="1"/>
          <p:nvPr userDrawn="1"/>
        </p:nvSpPr>
        <p:spPr>
          <a:xfrm>
            <a:off x="2955925" y="2889250"/>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a:solidFill>
                  <a:schemeClr val="lt1"/>
                </a:solidFill>
                <a:latin typeface="Source Sans Pro Light"/>
                <a:ea typeface="Source Sans Pro Light"/>
                <a:cs typeface="Source Sans Pro Light"/>
                <a:sym typeface="Source Sans Pro Light"/>
              </a:rPr>
              <a:t>El servicio que necesitas.</a:t>
            </a:r>
            <a:endParaRPr/>
          </a:p>
        </p:txBody>
      </p:sp>
      <p:sp>
        <p:nvSpPr>
          <p:cNvPr id="11" name="Shape 219">
            <a:extLst>
              <a:ext uri="{FF2B5EF4-FFF2-40B4-BE49-F238E27FC236}">
                <a16:creationId xmlns:a16="http://schemas.microsoft.com/office/drawing/2014/main" id="{C4A3A0CA-8611-4D78-AF5B-CBBF6B5CAFB9}"/>
              </a:ext>
            </a:extLst>
          </p:cNvPr>
          <p:cNvSpPr txBox="1"/>
          <p:nvPr userDrawn="1"/>
        </p:nvSpPr>
        <p:spPr>
          <a:xfrm>
            <a:off x="2970212" y="4125912"/>
            <a:ext cx="5489575" cy="576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Calibri"/>
              <a:buNone/>
            </a:pPr>
            <a:r>
              <a:rPr lang="en-US" sz="1000" b="0" i="0" u="none">
                <a:solidFill>
                  <a:schemeClr val="lt1"/>
                </a:solidFill>
                <a:latin typeface="Calibri"/>
                <a:ea typeface="Calibri"/>
                <a:cs typeface="Calibri"/>
                <a:sym typeface="Calibri"/>
              </a:rPr>
              <a:t>Curabitur elementum posuere pretium. Quisque nibh dolor, dignissim ac dignissim ut, luctus ac urna.</a:t>
            </a:r>
            <a:br>
              <a:rPr lang="en-US" sz="1000" b="0" i="0" u="none">
                <a:solidFill>
                  <a:schemeClr val="lt1"/>
                </a:solidFill>
                <a:latin typeface="Calibri"/>
                <a:ea typeface="Calibri"/>
                <a:cs typeface="Calibri"/>
                <a:sym typeface="Calibri"/>
              </a:rPr>
            </a:br>
            <a:r>
              <a:rPr lang="en-US" sz="1000" b="0" i="0" u="none">
                <a:solidFill>
                  <a:schemeClr val="lt1"/>
                </a:solidFill>
                <a:latin typeface="Calibri"/>
                <a:ea typeface="Calibri"/>
                <a:cs typeface="Calibri"/>
                <a:sym typeface="Calibri"/>
              </a:rPr>
              <a:t>Quis tincidunt. </a:t>
            </a:r>
            <a:endParaRPr/>
          </a:p>
        </p:txBody>
      </p:sp>
      <p:sp>
        <p:nvSpPr>
          <p:cNvPr id="12" name="Shape 220">
            <a:extLst>
              <a:ext uri="{FF2B5EF4-FFF2-40B4-BE49-F238E27FC236}">
                <a16:creationId xmlns:a16="http://schemas.microsoft.com/office/drawing/2014/main" id="{8307EBDA-2922-495C-A720-629CB70EE9F0}"/>
              </a:ext>
            </a:extLst>
          </p:cNvPr>
          <p:cNvSpPr txBox="1"/>
          <p:nvPr userDrawn="1"/>
        </p:nvSpPr>
        <p:spPr>
          <a:xfrm>
            <a:off x="2955925" y="3781425"/>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a:solidFill>
                  <a:schemeClr val="lt1"/>
                </a:solidFill>
                <a:latin typeface="Source Sans Pro Light"/>
                <a:ea typeface="Source Sans Pro Light"/>
                <a:cs typeface="Source Sans Pro Light"/>
                <a:sym typeface="Source Sans Pro Light"/>
              </a:rPr>
              <a:t>Te lo ponemos fácil.</a:t>
            </a:r>
            <a:endParaRPr/>
          </a:p>
        </p:txBody>
      </p:sp>
      <p:grpSp>
        <p:nvGrpSpPr>
          <p:cNvPr id="13" name="Shape 221">
            <a:extLst>
              <a:ext uri="{FF2B5EF4-FFF2-40B4-BE49-F238E27FC236}">
                <a16:creationId xmlns:a16="http://schemas.microsoft.com/office/drawing/2014/main" id="{E4ABC521-BFD0-4FA3-B9F4-9A4A54841B08}"/>
              </a:ext>
            </a:extLst>
          </p:cNvPr>
          <p:cNvGrpSpPr/>
          <p:nvPr userDrawn="1"/>
        </p:nvGrpSpPr>
        <p:grpSpPr>
          <a:xfrm>
            <a:off x="2595562" y="3862387"/>
            <a:ext cx="317500" cy="315912"/>
            <a:chOff x="0" y="0"/>
            <a:chExt cx="2147483646" cy="2147483646"/>
          </a:xfrm>
        </p:grpSpPr>
        <p:sp>
          <p:nvSpPr>
            <p:cNvPr id="14" name="Shape 222">
              <a:extLst>
                <a:ext uri="{FF2B5EF4-FFF2-40B4-BE49-F238E27FC236}">
                  <a16:creationId xmlns:a16="http://schemas.microsoft.com/office/drawing/2014/main" id="{6807EE8E-235C-42CE-8789-E8D5D94F2670}"/>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223">
              <a:extLst>
                <a:ext uri="{FF2B5EF4-FFF2-40B4-BE49-F238E27FC236}">
                  <a16:creationId xmlns:a16="http://schemas.microsoft.com/office/drawing/2014/main" id="{895E77D4-A77D-45C2-A2C0-064BF67B443C}"/>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224">
            <a:extLst>
              <a:ext uri="{FF2B5EF4-FFF2-40B4-BE49-F238E27FC236}">
                <a16:creationId xmlns:a16="http://schemas.microsoft.com/office/drawing/2014/main" id="{A76949DE-20EE-4830-B60D-9292F10A2BE4}"/>
              </a:ext>
            </a:extLst>
          </p:cNvPr>
          <p:cNvGrpSpPr/>
          <p:nvPr userDrawn="1"/>
        </p:nvGrpSpPr>
        <p:grpSpPr>
          <a:xfrm>
            <a:off x="2595562" y="2970212"/>
            <a:ext cx="317500" cy="317500"/>
            <a:chOff x="0" y="0"/>
            <a:chExt cx="2147483646" cy="2147483646"/>
          </a:xfrm>
        </p:grpSpPr>
        <p:sp>
          <p:nvSpPr>
            <p:cNvPr id="17" name="Shape 225">
              <a:extLst>
                <a:ext uri="{FF2B5EF4-FFF2-40B4-BE49-F238E27FC236}">
                  <a16:creationId xmlns:a16="http://schemas.microsoft.com/office/drawing/2014/main" id="{0DC7DAD2-3286-4D3D-978F-8B0AA5870D27}"/>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226">
              <a:extLst>
                <a:ext uri="{FF2B5EF4-FFF2-40B4-BE49-F238E27FC236}">
                  <a16:creationId xmlns:a16="http://schemas.microsoft.com/office/drawing/2014/main" id="{A637904E-2D9D-414E-9C9C-846061267B02}"/>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227">
            <a:extLst>
              <a:ext uri="{FF2B5EF4-FFF2-40B4-BE49-F238E27FC236}">
                <a16:creationId xmlns:a16="http://schemas.microsoft.com/office/drawing/2014/main" id="{4B2500BF-DED1-47DE-A048-C9914EB97741}"/>
              </a:ext>
            </a:extLst>
          </p:cNvPr>
          <p:cNvGrpSpPr/>
          <p:nvPr userDrawn="1"/>
        </p:nvGrpSpPr>
        <p:grpSpPr>
          <a:xfrm>
            <a:off x="2595562" y="1960562"/>
            <a:ext cx="317500" cy="315912"/>
            <a:chOff x="0" y="0"/>
            <a:chExt cx="2147483646" cy="2147483646"/>
          </a:xfrm>
        </p:grpSpPr>
        <p:sp>
          <p:nvSpPr>
            <p:cNvPr id="20" name="Shape 228">
              <a:extLst>
                <a:ext uri="{FF2B5EF4-FFF2-40B4-BE49-F238E27FC236}">
                  <a16:creationId xmlns:a16="http://schemas.microsoft.com/office/drawing/2014/main" id="{7B15D841-9772-4B3F-B7F0-8835643135A2}"/>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229">
              <a:extLst>
                <a:ext uri="{FF2B5EF4-FFF2-40B4-BE49-F238E27FC236}">
                  <a16:creationId xmlns:a16="http://schemas.microsoft.com/office/drawing/2014/main" id="{3E57B3EF-6BE8-4FFD-B0AD-2940D5F023EE}"/>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230">
            <a:extLst>
              <a:ext uri="{FF2B5EF4-FFF2-40B4-BE49-F238E27FC236}">
                <a16:creationId xmlns:a16="http://schemas.microsoft.com/office/drawing/2014/main" id="{E65FB459-654E-4EAD-AC98-D907B6470F8F}"/>
              </a:ext>
            </a:extLst>
          </p:cNvPr>
          <p:cNvSpPr/>
          <p:nvPr userDrawn="1"/>
        </p:nvSpPr>
        <p:spPr>
          <a:xfrm>
            <a:off x="11575348" y="214312"/>
            <a:ext cx="327025" cy="393700"/>
          </a:xfrm>
          <a:prstGeom prst="flowChartOffpageConnector">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AAAE4"/>
              </a:buClr>
              <a:buSzPts val="1100"/>
              <a:buFont typeface="Calibri"/>
              <a:buNone/>
            </a:pPr>
            <a:endParaRPr dirty="0">
              <a:solidFill>
                <a:srgbClr val="70C1C8"/>
              </a:solidFill>
            </a:endParaRPr>
          </a:p>
        </p:txBody>
      </p:sp>
      <p:pic>
        <p:nvPicPr>
          <p:cNvPr id="23" name="Shape 231">
            <a:extLst>
              <a:ext uri="{FF2B5EF4-FFF2-40B4-BE49-F238E27FC236}">
                <a16:creationId xmlns:a16="http://schemas.microsoft.com/office/drawing/2014/main" id="{643A1387-A316-4863-BAED-BE0D137498B7}"/>
              </a:ext>
            </a:extLst>
          </p:cNvPr>
          <p:cNvPicPr preferRelativeResize="0"/>
          <p:nvPr userDrawn="1"/>
        </p:nvPicPr>
        <p:blipFill>
          <a:blip r:embed="rId2">
            <a:alphaModFix/>
          </a:blip>
          <a:stretch>
            <a:fillRect/>
          </a:stretch>
        </p:blipFill>
        <p:spPr>
          <a:xfrm>
            <a:off x="10993469" y="203200"/>
            <a:ext cx="581860" cy="415925"/>
          </a:xfrm>
          <a:prstGeom prst="rect">
            <a:avLst/>
          </a:prstGeom>
          <a:noFill/>
          <a:ln>
            <a:noFill/>
          </a:ln>
        </p:spPr>
      </p:pic>
    </p:spTree>
    <p:extLst>
      <p:ext uri="{BB962C8B-B14F-4D97-AF65-F5344CB8AC3E}">
        <p14:creationId xmlns:p14="http://schemas.microsoft.com/office/powerpoint/2010/main" val="63826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Shape 354">
            <a:extLst>
              <a:ext uri="{FF2B5EF4-FFF2-40B4-BE49-F238E27FC236}">
                <a16:creationId xmlns:a16="http://schemas.microsoft.com/office/drawing/2014/main" id="{AC0A1953-5CAC-42AD-A4FD-69EF47CA94F4}"/>
              </a:ext>
            </a:extLst>
          </p:cNvPr>
          <p:cNvPicPr preferRelativeResize="0"/>
          <p:nvPr userDrawn="1"/>
        </p:nvPicPr>
        <p:blipFill rotWithShape="1">
          <a:blip r:embed="rId2">
            <a:alphaModFix/>
          </a:blip>
          <a:srcRect l="18" r="1"/>
          <a:stretch/>
        </p:blipFill>
        <p:spPr>
          <a:xfrm>
            <a:off x="0" y="0"/>
            <a:ext cx="12192000" cy="6858003"/>
          </a:xfrm>
          <a:prstGeom prst="rect">
            <a:avLst/>
          </a:prstGeom>
          <a:noFill/>
          <a:ln>
            <a:noFill/>
          </a:ln>
        </p:spPr>
      </p:pic>
      <p:sp>
        <p:nvSpPr>
          <p:cNvPr id="4" name="Shape 355">
            <a:extLst>
              <a:ext uri="{FF2B5EF4-FFF2-40B4-BE49-F238E27FC236}">
                <a16:creationId xmlns:a16="http://schemas.microsoft.com/office/drawing/2014/main" id="{9865A709-05B0-4260-9D40-FBD2BE7F1CC5}"/>
              </a:ext>
            </a:extLst>
          </p:cNvPr>
          <p:cNvSpPr txBox="1"/>
          <p:nvPr userDrawn="1"/>
        </p:nvSpPr>
        <p:spPr>
          <a:xfrm>
            <a:off x="-2" y="0"/>
            <a:ext cx="12191999" cy="6858000"/>
          </a:xfrm>
          <a:prstGeom prst="rect">
            <a:avLst/>
          </a:prstGeom>
          <a:solidFill>
            <a:srgbClr val="22484B">
              <a:alpha val="638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 name="Shape 356">
            <a:extLst>
              <a:ext uri="{FF2B5EF4-FFF2-40B4-BE49-F238E27FC236}">
                <a16:creationId xmlns:a16="http://schemas.microsoft.com/office/drawing/2014/main" id="{8C0A8402-BCD2-46BC-B00A-8AC98B735FA8}"/>
              </a:ext>
            </a:extLst>
          </p:cNvPr>
          <p:cNvSpPr txBox="1"/>
          <p:nvPr userDrawn="1"/>
        </p:nvSpPr>
        <p:spPr>
          <a:xfrm>
            <a:off x="1859869" y="4344137"/>
            <a:ext cx="8229600" cy="484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400" dirty="0" err="1">
                <a:solidFill>
                  <a:schemeClr val="lt1"/>
                </a:solidFill>
                <a:latin typeface="Calibri"/>
                <a:ea typeface="Calibri"/>
                <a:cs typeface="Calibri"/>
                <a:sym typeface="Calibri"/>
              </a:rPr>
              <a:t>Aquí</a:t>
            </a:r>
            <a:r>
              <a:rPr lang="en-US" sz="2400" dirty="0">
                <a:solidFill>
                  <a:schemeClr val="lt1"/>
                </a:solidFill>
                <a:latin typeface="Calibri"/>
                <a:ea typeface="Calibri"/>
                <a:cs typeface="Calibri"/>
                <a:sym typeface="Calibri"/>
              </a:rPr>
              <a:t> </a:t>
            </a:r>
            <a:r>
              <a:rPr lang="en-US" sz="2400" dirty="0" err="1">
                <a:solidFill>
                  <a:schemeClr val="lt1"/>
                </a:solidFill>
                <a:latin typeface="Calibri"/>
                <a:ea typeface="Calibri"/>
                <a:cs typeface="Calibri"/>
                <a:sym typeface="Calibri"/>
              </a:rPr>
              <a:t>puede</a:t>
            </a:r>
            <a:r>
              <a:rPr lang="en-US" sz="2400" dirty="0">
                <a:solidFill>
                  <a:schemeClr val="lt1"/>
                </a:solidFill>
                <a:latin typeface="Calibri"/>
                <a:ea typeface="Calibri"/>
                <a:cs typeface="Calibri"/>
                <a:sym typeface="Calibri"/>
              </a:rPr>
              <a:t> </a:t>
            </a:r>
            <a:r>
              <a:rPr lang="en-US" sz="2400" dirty="0" err="1">
                <a:solidFill>
                  <a:schemeClr val="lt1"/>
                </a:solidFill>
                <a:latin typeface="Calibri"/>
                <a:ea typeface="Calibri"/>
                <a:cs typeface="Calibri"/>
                <a:sym typeface="Calibri"/>
              </a:rPr>
              <a:t>ir</a:t>
            </a:r>
            <a:r>
              <a:rPr lang="en-US" sz="2400" dirty="0">
                <a:solidFill>
                  <a:schemeClr val="lt1"/>
                </a:solidFill>
                <a:latin typeface="Calibri"/>
                <a:ea typeface="Calibri"/>
                <a:cs typeface="Calibri"/>
                <a:sym typeface="Calibri"/>
              </a:rPr>
              <a:t> una imagen y una </a:t>
            </a:r>
            <a:r>
              <a:rPr lang="en-US" sz="2400" dirty="0" err="1">
                <a:solidFill>
                  <a:schemeClr val="lt1"/>
                </a:solidFill>
                <a:latin typeface="Calibri"/>
                <a:ea typeface="Calibri"/>
                <a:cs typeface="Calibri"/>
                <a:sym typeface="Calibri"/>
              </a:rPr>
              <a:t>frase</a:t>
            </a:r>
            <a:r>
              <a:rPr lang="en-US" sz="2400" dirty="0">
                <a:solidFill>
                  <a:schemeClr val="lt1"/>
                </a:solidFill>
                <a:latin typeface="Calibri"/>
                <a:ea typeface="Calibri"/>
                <a:cs typeface="Calibri"/>
                <a:sym typeface="Calibri"/>
              </a:rPr>
              <a:t>.</a:t>
            </a:r>
            <a:endParaRPr dirty="0"/>
          </a:p>
        </p:txBody>
      </p:sp>
      <p:sp>
        <p:nvSpPr>
          <p:cNvPr id="6" name="Shape 357">
            <a:extLst>
              <a:ext uri="{FF2B5EF4-FFF2-40B4-BE49-F238E27FC236}">
                <a16:creationId xmlns:a16="http://schemas.microsoft.com/office/drawing/2014/main" id="{0E52886A-D338-4CCE-A0CE-B112A623071B}"/>
              </a:ext>
            </a:extLst>
          </p:cNvPr>
          <p:cNvSpPr txBox="1">
            <a:spLocks noGrp="1"/>
          </p:cNvSpPr>
          <p:nvPr>
            <p:ph type="title"/>
          </p:nvPr>
        </p:nvSpPr>
        <p:spPr>
          <a:xfrm>
            <a:off x="1836057" y="264878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6000"/>
              <a:buFont typeface="Source Sans Pro Light"/>
              <a:buNone/>
            </a:pPr>
            <a:r>
              <a:rPr lang="en-US" sz="6000" dirty="0">
                <a:solidFill>
                  <a:schemeClr val="lt1"/>
                </a:solidFill>
              </a:rPr>
              <a:t>¿</a:t>
            </a:r>
            <a:r>
              <a:rPr lang="en-US" sz="6000" dirty="0" err="1">
                <a:solidFill>
                  <a:schemeClr val="lt1"/>
                </a:solidFill>
              </a:rPr>
              <a:t>Pausa</a:t>
            </a:r>
            <a:r>
              <a:rPr lang="en-US" sz="6000" dirty="0">
                <a:solidFill>
                  <a:schemeClr val="lt1"/>
                </a:solidFill>
              </a:rPr>
              <a:t>?</a:t>
            </a:r>
            <a:br>
              <a:rPr lang="en-US" sz="6000" dirty="0">
                <a:solidFill>
                  <a:schemeClr val="lt1"/>
                </a:solidFill>
              </a:rPr>
            </a:br>
            <a:r>
              <a:rPr lang="en-US" sz="6000" dirty="0">
                <a:solidFill>
                  <a:schemeClr val="lt1"/>
                </a:solidFill>
              </a:rPr>
              <a:t>(</a:t>
            </a:r>
            <a:r>
              <a:rPr lang="en-US" sz="6000" dirty="0" err="1">
                <a:solidFill>
                  <a:schemeClr val="lt1"/>
                </a:solidFill>
              </a:rPr>
              <a:t>Texto</a:t>
            </a:r>
            <a:r>
              <a:rPr lang="en-US" sz="6000" dirty="0">
                <a:solidFill>
                  <a:schemeClr val="lt1"/>
                </a:solidFill>
              </a:rPr>
              <a:t> </a:t>
            </a:r>
            <a:r>
              <a:rPr lang="en-US" sz="6000" dirty="0" err="1">
                <a:solidFill>
                  <a:schemeClr val="lt1"/>
                </a:solidFill>
              </a:rPr>
              <a:t>sobre</a:t>
            </a:r>
            <a:r>
              <a:rPr lang="en-US" sz="6000" dirty="0">
                <a:solidFill>
                  <a:schemeClr val="lt1"/>
                </a:solidFill>
              </a:rPr>
              <a:t> imagen)</a:t>
            </a:r>
            <a:endParaRPr dirty="0"/>
          </a:p>
        </p:txBody>
      </p:sp>
      <p:pic>
        <p:nvPicPr>
          <p:cNvPr id="7" name="Shape 358">
            <a:extLst>
              <a:ext uri="{FF2B5EF4-FFF2-40B4-BE49-F238E27FC236}">
                <a16:creationId xmlns:a16="http://schemas.microsoft.com/office/drawing/2014/main" id="{35EE22CD-1A64-4637-9CE4-AE7D39B051A4}"/>
              </a:ext>
            </a:extLst>
          </p:cNvPr>
          <p:cNvPicPr preferRelativeResize="0"/>
          <p:nvPr userDrawn="1"/>
        </p:nvPicPr>
        <p:blipFill>
          <a:blip r:embed="rId3">
            <a:alphaModFix/>
          </a:blip>
          <a:stretch>
            <a:fillRect/>
          </a:stretch>
        </p:blipFill>
        <p:spPr>
          <a:xfrm>
            <a:off x="10871479" y="319315"/>
            <a:ext cx="581860" cy="415925"/>
          </a:xfrm>
          <a:prstGeom prst="rect">
            <a:avLst/>
          </a:prstGeom>
          <a:noFill/>
          <a:ln>
            <a:noFill/>
          </a:ln>
        </p:spPr>
      </p:pic>
    </p:spTree>
    <p:extLst>
      <p:ext uri="{BB962C8B-B14F-4D97-AF65-F5344CB8AC3E}">
        <p14:creationId xmlns:p14="http://schemas.microsoft.com/office/powerpoint/2010/main" val="1795613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73C1C7"/>
        </a:solidFill>
        <a:effectLst/>
      </p:bgPr>
    </p:bg>
    <p:spTree>
      <p:nvGrpSpPr>
        <p:cNvPr id="1" name=""/>
        <p:cNvGrpSpPr/>
        <p:nvPr/>
      </p:nvGrpSpPr>
      <p:grpSpPr>
        <a:xfrm>
          <a:off x="0" y="0"/>
          <a:ext cx="0" cy="0"/>
          <a:chOff x="0" y="0"/>
          <a:chExt cx="0" cy="0"/>
        </a:xfrm>
      </p:grpSpPr>
      <p:sp>
        <p:nvSpPr>
          <p:cNvPr id="3" name="Shape 363">
            <a:extLst>
              <a:ext uri="{FF2B5EF4-FFF2-40B4-BE49-F238E27FC236}">
                <a16:creationId xmlns:a16="http://schemas.microsoft.com/office/drawing/2014/main" id="{09FE8086-00FB-4F76-8A51-431EFFF108C9}"/>
              </a:ext>
            </a:extLst>
          </p:cNvPr>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Source Sans Pro Light"/>
              <a:buNone/>
            </a:pPr>
            <a:r>
              <a:rPr lang="en-US" sz="4000">
                <a:solidFill>
                  <a:schemeClr val="lt1"/>
                </a:solidFill>
              </a:rPr>
              <a:t>Algo infográfico</a:t>
            </a:r>
            <a:endParaRPr/>
          </a:p>
        </p:txBody>
      </p:sp>
      <p:sp>
        <p:nvSpPr>
          <p:cNvPr id="4" name="Shape 364">
            <a:extLst>
              <a:ext uri="{FF2B5EF4-FFF2-40B4-BE49-F238E27FC236}">
                <a16:creationId xmlns:a16="http://schemas.microsoft.com/office/drawing/2014/main" id="{4E01D912-8E69-482D-A192-5D8270DFEF3C}"/>
              </a:ext>
            </a:extLst>
          </p:cNvPr>
          <p:cNvSpPr txBox="1"/>
          <p:nvPr userDrawn="1"/>
        </p:nvSpPr>
        <p:spPr>
          <a:xfrm>
            <a:off x="2005012" y="1079500"/>
            <a:ext cx="8229600" cy="4857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Source Sans Pro Light"/>
              <a:buNone/>
            </a:pPr>
            <a:r>
              <a:rPr lang="en-US" sz="1800">
                <a:solidFill>
                  <a:schemeClr val="lt1"/>
                </a:solidFill>
                <a:latin typeface="Source Sans Pro Light"/>
                <a:ea typeface="Source Sans Pro Light"/>
                <a:cs typeface="Source Sans Pro Light"/>
                <a:sym typeface="Source Sans Pro Light"/>
              </a:rPr>
              <a:t>¿Algo vistoso resumiendo uno o varios servicios?</a:t>
            </a:r>
            <a:endParaRPr/>
          </a:p>
        </p:txBody>
      </p:sp>
      <p:sp>
        <p:nvSpPr>
          <p:cNvPr id="5" name="Shape 365">
            <a:extLst>
              <a:ext uri="{FF2B5EF4-FFF2-40B4-BE49-F238E27FC236}">
                <a16:creationId xmlns:a16="http://schemas.microsoft.com/office/drawing/2014/main" id="{0842B4BE-0EC4-4B61-82D8-1105F666FF08}"/>
              </a:ext>
            </a:extLst>
          </p:cNvPr>
          <p:cNvSpPr txBox="1">
            <a:spLocks noGrp="1"/>
          </p:cNvSpPr>
          <p:nvPr>
            <p:ph type="body" idx="1"/>
          </p:nvPr>
        </p:nvSpPr>
        <p:spPr>
          <a:xfrm>
            <a:off x="6891337" y="3124200"/>
            <a:ext cx="2449512" cy="746125"/>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lt1"/>
              </a:buClr>
              <a:buSzPts val="1100"/>
              <a:buFont typeface="Calibri"/>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0"/>
              </a:spcBef>
              <a:spcAft>
                <a:spcPts val="0"/>
              </a:spcAft>
              <a:buClr>
                <a:schemeClr val="lt1"/>
              </a:buClr>
              <a:buSzPts val="1100"/>
              <a:buFont typeface="Arial"/>
              <a:buNone/>
            </a:pPr>
            <a:endParaRPr sz="1100">
              <a:solidFill>
                <a:schemeClr val="lt1"/>
              </a:solidFill>
            </a:endParaRPr>
          </a:p>
        </p:txBody>
      </p:sp>
      <p:sp>
        <p:nvSpPr>
          <p:cNvPr id="6" name="Shape 366">
            <a:extLst>
              <a:ext uri="{FF2B5EF4-FFF2-40B4-BE49-F238E27FC236}">
                <a16:creationId xmlns:a16="http://schemas.microsoft.com/office/drawing/2014/main" id="{DCDE7DF0-245F-414C-91AA-2E2121A56558}"/>
              </a:ext>
            </a:extLst>
          </p:cNvPr>
          <p:cNvSpPr txBox="1"/>
          <p:nvPr userDrawn="1"/>
        </p:nvSpPr>
        <p:spPr>
          <a:xfrm>
            <a:off x="6870700" y="2622550"/>
            <a:ext cx="2884487" cy="5889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cxnSp>
        <p:nvCxnSpPr>
          <p:cNvPr id="7" name="Shape 367">
            <a:extLst>
              <a:ext uri="{FF2B5EF4-FFF2-40B4-BE49-F238E27FC236}">
                <a16:creationId xmlns:a16="http://schemas.microsoft.com/office/drawing/2014/main" id="{E3C90349-1F7E-4559-BAFD-E7E1933DA6E5}"/>
              </a:ext>
            </a:extLst>
          </p:cNvPr>
          <p:cNvCxnSpPr/>
          <p:nvPr userDrawn="1"/>
        </p:nvCxnSpPr>
        <p:spPr>
          <a:xfrm>
            <a:off x="6096000" y="1962150"/>
            <a:ext cx="0" cy="1082675"/>
          </a:xfrm>
          <a:prstGeom prst="straightConnector1">
            <a:avLst/>
          </a:prstGeom>
          <a:noFill/>
          <a:ln w="9525" cap="flat" cmpd="sng">
            <a:solidFill>
              <a:schemeClr val="lt1"/>
            </a:solidFill>
            <a:prstDash val="solid"/>
            <a:miter lim="800000"/>
            <a:headEnd type="oval" w="med" len="med"/>
            <a:tailEnd type="oval" w="med" len="med"/>
          </a:ln>
        </p:spPr>
      </p:cxnSp>
      <p:cxnSp>
        <p:nvCxnSpPr>
          <p:cNvPr id="8" name="Shape 368">
            <a:extLst>
              <a:ext uri="{FF2B5EF4-FFF2-40B4-BE49-F238E27FC236}">
                <a16:creationId xmlns:a16="http://schemas.microsoft.com/office/drawing/2014/main" id="{CA00FBC5-4E49-4754-AAD8-1AAEB2A7BF20}"/>
              </a:ext>
            </a:extLst>
          </p:cNvPr>
          <p:cNvCxnSpPr/>
          <p:nvPr userDrawn="1"/>
        </p:nvCxnSpPr>
        <p:spPr>
          <a:xfrm>
            <a:off x="6096000" y="4676775"/>
            <a:ext cx="0" cy="2181225"/>
          </a:xfrm>
          <a:prstGeom prst="straightConnector1">
            <a:avLst/>
          </a:prstGeom>
          <a:noFill/>
          <a:ln w="9525" cap="flat" cmpd="sng">
            <a:solidFill>
              <a:schemeClr val="lt1"/>
            </a:solidFill>
            <a:prstDash val="solid"/>
            <a:miter lim="800000"/>
            <a:headEnd type="oval" w="med" len="med"/>
            <a:tailEnd type="none" w="med" len="med"/>
          </a:ln>
        </p:spPr>
      </p:cxnSp>
      <p:sp>
        <p:nvSpPr>
          <p:cNvPr id="9" name="Shape 369">
            <a:extLst>
              <a:ext uri="{FF2B5EF4-FFF2-40B4-BE49-F238E27FC236}">
                <a16:creationId xmlns:a16="http://schemas.microsoft.com/office/drawing/2014/main" id="{96CCD84A-DCA4-4306-98C5-B8E702481B90}"/>
              </a:ext>
            </a:extLst>
          </p:cNvPr>
          <p:cNvSpPr/>
          <p:nvPr userDrawn="1"/>
        </p:nvSpPr>
        <p:spPr>
          <a:xfrm>
            <a:off x="5708650" y="3314700"/>
            <a:ext cx="774700" cy="1060450"/>
          </a:xfrm>
          <a:custGeom>
            <a:avLst/>
            <a:gdLst/>
            <a:ahLst/>
            <a:cxnLst/>
            <a:rect l="0" t="0" r="0" b="0"/>
            <a:pathLst>
              <a:path w="293" h="400" extrusionOk="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370">
            <a:extLst>
              <a:ext uri="{FF2B5EF4-FFF2-40B4-BE49-F238E27FC236}">
                <a16:creationId xmlns:a16="http://schemas.microsoft.com/office/drawing/2014/main" id="{9E9A37FA-C124-449F-88A6-45E6ABA65DCB}"/>
              </a:ext>
            </a:extLst>
          </p:cNvPr>
          <p:cNvSpPr txBox="1"/>
          <p:nvPr userDrawn="1"/>
        </p:nvSpPr>
        <p:spPr>
          <a:xfrm>
            <a:off x="2855912" y="4411662"/>
            <a:ext cx="2449512" cy="746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Lorem ipsum dolor sit amet, consectetur adipiscing elit. Donec id est aliquet, ullamcorper lorem nec, gravida.</a:t>
            </a:r>
            <a:endParaRPr/>
          </a:p>
        </p:txBody>
      </p:sp>
      <p:sp>
        <p:nvSpPr>
          <p:cNvPr id="11" name="Shape 371">
            <a:extLst>
              <a:ext uri="{FF2B5EF4-FFF2-40B4-BE49-F238E27FC236}">
                <a16:creationId xmlns:a16="http://schemas.microsoft.com/office/drawing/2014/main" id="{4CBC93BE-41A3-44DE-BE5E-DA456420A479}"/>
              </a:ext>
            </a:extLst>
          </p:cNvPr>
          <p:cNvSpPr txBox="1"/>
          <p:nvPr userDrawn="1"/>
        </p:nvSpPr>
        <p:spPr>
          <a:xfrm>
            <a:off x="2420937" y="3910012"/>
            <a:ext cx="2884487" cy="58896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pic>
        <p:nvPicPr>
          <p:cNvPr id="12" name="Shape 372">
            <a:extLst>
              <a:ext uri="{FF2B5EF4-FFF2-40B4-BE49-F238E27FC236}">
                <a16:creationId xmlns:a16="http://schemas.microsoft.com/office/drawing/2014/main" id="{48E61E5D-D244-4668-ABB2-7629B64FBCAF}"/>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1784661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7FD6DD"/>
        </a:solidFill>
        <a:effectLst/>
      </p:bgPr>
    </p:bg>
    <p:spTree>
      <p:nvGrpSpPr>
        <p:cNvPr id="1" name=""/>
        <p:cNvGrpSpPr/>
        <p:nvPr/>
      </p:nvGrpSpPr>
      <p:grpSpPr>
        <a:xfrm>
          <a:off x="0" y="0"/>
          <a:ext cx="0" cy="0"/>
          <a:chOff x="0" y="0"/>
          <a:chExt cx="0" cy="0"/>
        </a:xfrm>
      </p:grpSpPr>
      <p:sp>
        <p:nvSpPr>
          <p:cNvPr id="3" name="Shape 377">
            <a:extLst>
              <a:ext uri="{FF2B5EF4-FFF2-40B4-BE49-F238E27FC236}">
                <a16:creationId xmlns:a16="http://schemas.microsoft.com/office/drawing/2014/main" id="{25FB589B-7466-44B8-90D8-2546685438BA}"/>
              </a:ext>
            </a:extLst>
          </p:cNvPr>
          <p:cNvSpPr txBox="1">
            <a:spLocks noGrp="1"/>
          </p:cNvSpPr>
          <p:nvPr>
            <p:ph type="body" idx="1"/>
          </p:nvPr>
        </p:nvSpPr>
        <p:spPr>
          <a:xfrm>
            <a:off x="6891337" y="1594074"/>
            <a:ext cx="2733675" cy="2033587"/>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lt1"/>
              </a:buClr>
              <a:buSzPts val="1100"/>
              <a:buFont typeface="Arial"/>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0"/>
              </a:spcBef>
              <a:spcAft>
                <a:spcPts val="0"/>
              </a:spcAft>
              <a:buClr>
                <a:schemeClr val="lt1"/>
              </a:buClr>
              <a:buSzPts val="1100"/>
              <a:buFont typeface="Arial"/>
              <a:buNone/>
            </a:pPr>
            <a:endParaRPr sz="1100">
              <a:solidFill>
                <a:schemeClr val="lt1"/>
              </a:solidFill>
            </a:endParaRPr>
          </a:p>
          <a:p>
            <a:pPr marL="0" marR="0" lvl="0" indent="0" rtl="0">
              <a:lnSpc>
                <a:spcPct val="100000"/>
              </a:lnSpc>
              <a:spcBef>
                <a:spcPts val="220"/>
              </a:spcBef>
              <a:spcAft>
                <a:spcPts val="0"/>
              </a:spcAft>
              <a:buClr>
                <a:srgbClr val="A5A5A5"/>
              </a:buClr>
              <a:buSzPts val="1100"/>
              <a:buFont typeface="Arial"/>
              <a:buNone/>
            </a:pPr>
            <a:endParaRPr sz="1100" b="0" i="0" u="none">
              <a:solidFill>
                <a:schemeClr val="lt1"/>
              </a:solidFill>
              <a:latin typeface="Calibri"/>
              <a:ea typeface="Calibri"/>
              <a:cs typeface="Calibri"/>
              <a:sym typeface="Calibri"/>
            </a:endParaRPr>
          </a:p>
          <a:p>
            <a:pPr marL="0" lvl="0" indent="0" rtl="0">
              <a:spcBef>
                <a:spcPts val="0"/>
              </a:spcBef>
              <a:spcAft>
                <a:spcPts val="0"/>
              </a:spcAft>
              <a:buClr>
                <a:schemeClr val="lt1"/>
              </a:buClr>
              <a:buSzPts val="1100"/>
              <a:buFont typeface="Calibri"/>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220"/>
              </a:spcBef>
              <a:spcAft>
                <a:spcPts val="0"/>
              </a:spcAft>
              <a:buClr>
                <a:schemeClr val="lt1"/>
              </a:buClr>
              <a:buSzPts val="1100"/>
              <a:buFont typeface="Arial"/>
              <a:buNone/>
            </a:pPr>
            <a:endParaRPr sz="1100">
              <a:solidFill>
                <a:schemeClr val="lt1"/>
              </a:solidFill>
            </a:endParaRPr>
          </a:p>
        </p:txBody>
      </p:sp>
      <p:sp>
        <p:nvSpPr>
          <p:cNvPr id="4" name="Shape 378">
            <a:extLst>
              <a:ext uri="{FF2B5EF4-FFF2-40B4-BE49-F238E27FC236}">
                <a16:creationId xmlns:a16="http://schemas.microsoft.com/office/drawing/2014/main" id="{AE9FC434-86BF-4B6A-98EA-898D324D543A}"/>
              </a:ext>
            </a:extLst>
          </p:cNvPr>
          <p:cNvSpPr txBox="1"/>
          <p:nvPr userDrawn="1"/>
        </p:nvSpPr>
        <p:spPr>
          <a:xfrm>
            <a:off x="6870700" y="1094012"/>
            <a:ext cx="2884487" cy="5889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cxnSp>
        <p:nvCxnSpPr>
          <p:cNvPr id="5" name="Shape 379">
            <a:extLst>
              <a:ext uri="{FF2B5EF4-FFF2-40B4-BE49-F238E27FC236}">
                <a16:creationId xmlns:a16="http://schemas.microsoft.com/office/drawing/2014/main" id="{E0CAA68A-0317-4454-AB82-6487F718BFB7}"/>
              </a:ext>
            </a:extLst>
          </p:cNvPr>
          <p:cNvCxnSpPr/>
          <p:nvPr userDrawn="1"/>
        </p:nvCxnSpPr>
        <p:spPr>
          <a:xfrm>
            <a:off x="6096000" y="65312"/>
            <a:ext cx="0" cy="1082675"/>
          </a:xfrm>
          <a:prstGeom prst="straightConnector1">
            <a:avLst/>
          </a:prstGeom>
          <a:noFill/>
          <a:ln w="9525" cap="flat" cmpd="sng">
            <a:solidFill>
              <a:schemeClr val="lt1"/>
            </a:solidFill>
            <a:prstDash val="solid"/>
            <a:miter lim="800000"/>
            <a:headEnd type="none" w="med" len="med"/>
            <a:tailEnd type="oval" w="med" len="med"/>
          </a:ln>
        </p:spPr>
      </p:cxnSp>
      <p:cxnSp>
        <p:nvCxnSpPr>
          <p:cNvPr id="6" name="Shape 380">
            <a:extLst>
              <a:ext uri="{FF2B5EF4-FFF2-40B4-BE49-F238E27FC236}">
                <a16:creationId xmlns:a16="http://schemas.microsoft.com/office/drawing/2014/main" id="{0F48FEA7-5D83-4E2F-80D2-787C988C49D9}"/>
              </a:ext>
            </a:extLst>
          </p:cNvPr>
          <p:cNvCxnSpPr/>
          <p:nvPr userDrawn="1"/>
        </p:nvCxnSpPr>
        <p:spPr>
          <a:xfrm>
            <a:off x="6096000" y="2821212"/>
            <a:ext cx="0" cy="1249362"/>
          </a:xfrm>
          <a:prstGeom prst="straightConnector1">
            <a:avLst/>
          </a:prstGeom>
          <a:noFill/>
          <a:ln w="9525" cap="flat" cmpd="sng">
            <a:solidFill>
              <a:schemeClr val="lt1"/>
            </a:solidFill>
            <a:prstDash val="solid"/>
            <a:miter lim="800000"/>
            <a:headEnd type="oval" w="med" len="med"/>
            <a:tailEnd type="oval" w="med" len="med"/>
          </a:ln>
        </p:spPr>
      </p:cxnSp>
      <p:sp>
        <p:nvSpPr>
          <p:cNvPr id="7" name="Shape 381">
            <a:extLst>
              <a:ext uri="{FF2B5EF4-FFF2-40B4-BE49-F238E27FC236}">
                <a16:creationId xmlns:a16="http://schemas.microsoft.com/office/drawing/2014/main" id="{67AF573C-3920-40ED-8D39-CB4110151AEA}"/>
              </a:ext>
            </a:extLst>
          </p:cNvPr>
          <p:cNvSpPr txBox="1"/>
          <p:nvPr userDrawn="1"/>
        </p:nvSpPr>
        <p:spPr>
          <a:xfrm>
            <a:off x="2420937" y="4502374"/>
            <a:ext cx="2884487" cy="746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Lorem ipsum dolor sit amet, consectetur adipiscing elit. Donec id est aliquet, ullamcorper lorem nec, gravida.</a:t>
            </a:r>
            <a:endParaRPr sz="1100">
              <a:solidFill>
                <a:schemeClr val="lt1"/>
              </a:solidFill>
              <a:latin typeface="Calibri"/>
              <a:ea typeface="Calibri"/>
              <a:cs typeface="Calibri"/>
              <a:sym typeface="Calibri"/>
            </a:endParaRPr>
          </a:p>
        </p:txBody>
      </p:sp>
      <p:sp>
        <p:nvSpPr>
          <p:cNvPr id="8" name="Shape 382">
            <a:extLst>
              <a:ext uri="{FF2B5EF4-FFF2-40B4-BE49-F238E27FC236}">
                <a16:creationId xmlns:a16="http://schemas.microsoft.com/office/drawing/2014/main" id="{C62E6294-5FC8-4AB2-9055-B1105EE727C3}"/>
              </a:ext>
            </a:extLst>
          </p:cNvPr>
          <p:cNvSpPr txBox="1"/>
          <p:nvPr userDrawn="1"/>
        </p:nvSpPr>
        <p:spPr>
          <a:xfrm>
            <a:off x="2420937" y="4002312"/>
            <a:ext cx="2884487" cy="5873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sp>
        <p:nvSpPr>
          <p:cNvPr id="9" name="Shape 383">
            <a:extLst>
              <a:ext uri="{FF2B5EF4-FFF2-40B4-BE49-F238E27FC236}">
                <a16:creationId xmlns:a16="http://schemas.microsoft.com/office/drawing/2014/main" id="{D0519907-2794-411C-A934-722C8822B760}"/>
              </a:ext>
            </a:extLst>
          </p:cNvPr>
          <p:cNvSpPr/>
          <p:nvPr userDrawn="1"/>
        </p:nvSpPr>
        <p:spPr>
          <a:xfrm>
            <a:off x="5600700" y="1514699"/>
            <a:ext cx="990600" cy="993775"/>
          </a:xfrm>
          <a:custGeom>
            <a:avLst/>
            <a:gdLst/>
            <a:ahLst/>
            <a:cxnLst/>
            <a:rect l="0" t="0" r="0" b="0"/>
            <a:pathLst>
              <a:path w="320" h="320" extrusionOk="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384">
            <a:extLst>
              <a:ext uri="{FF2B5EF4-FFF2-40B4-BE49-F238E27FC236}">
                <a16:creationId xmlns:a16="http://schemas.microsoft.com/office/drawing/2014/main" id="{B5EB8F21-13C7-44D2-B509-F220E079E816}"/>
              </a:ext>
            </a:extLst>
          </p:cNvPr>
          <p:cNvSpPr/>
          <p:nvPr userDrawn="1"/>
        </p:nvSpPr>
        <p:spPr>
          <a:xfrm>
            <a:off x="5538787" y="4324574"/>
            <a:ext cx="1114425" cy="993775"/>
          </a:xfrm>
          <a:custGeom>
            <a:avLst/>
            <a:gdLst/>
            <a:ahLst/>
            <a:cxnLst/>
            <a:rect l="0" t="0" r="0" b="0"/>
            <a:pathLst>
              <a:path w="401" h="357" extrusionOk="0">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cxnSp>
        <p:nvCxnSpPr>
          <p:cNvPr id="11" name="Shape 385">
            <a:extLst>
              <a:ext uri="{FF2B5EF4-FFF2-40B4-BE49-F238E27FC236}">
                <a16:creationId xmlns:a16="http://schemas.microsoft.com/office/drawing/2014/main" id="{BDA60C1B-AC8A-4604-842D-E67B03D84739}"/>
              </a:ext>
            </a:extLst>
          </p:cNvPr>
          <p:cNvCxnSpPr/>
          <p:nvPr userDrawn="1"/>
        </p:nvCxnSpPr>
        <p:spPr>
          <a:xfrm>
            <a:off x="6096000" y="5415187"/>
            <a:ext cx="0" cy="1508125"/>
          </a:xfrm>
          <a:prstGeom prst="straightConnector1">
            <a:avLst/>
          </a:prstGeom>
          <a:noFill/>
          <a:ln w="9525" cap="flat" cmpd="sng">
            <a:solidFill>
              <a:schemeClr val="lt1"/>
            </a:solidFill>
            <a:prstDash val="solid"/>
            <a:miter lim="800000"/>
            <a:headEnd type="oval" w="med" len="med"/>
            <a:tailEnd type="none" w="med" len="med"/>
          </a:ln>
        </p:spPr>
      </p:cxnSp>
      <p:pic>
        <p:nvPicPr>
          <p:cNvPr id="13" name="Shape 372">
            <a:extLst>
              <a:ext uri="{FF2B5EF4-FFF2-40B4-BE49-F238E27FC236}">
                <a16:creationId xmlns:a16="http://schemas.microsoft.com/office/drawing/2014/main" id="{C4A8D3D1-E88A-464F-AA1A-207A1E53A9C7}"/>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155462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ppt_w</p:attrName>
                                        </p:attrNameLst>
                                      </p:cBhvr>
                                      <p:tavLst>
                                        <p:tav tm="0">
                                          <p:val>
                                            <p:strVal val="0"/>
                                          </p:val>
                                        </p:tav>
                                        <p:tav tm="100000">
                                          <p:val>
                                            <p:strVal val="#ppt_w"/>
                                          </p:val>
                                        </p:tav>
                                      </p:tavLst>
                                    </p:anim>
                                    <p:anim calcmode="lin" valueType="num">
                                      <p:cBhvr additive="base">
                                        <p:cTn id="8" dur="500"/>
                                        <p:tgtEl>
                                          <p:spTgt spid="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ppt_w</p:attrName>
                                        </p:attrNameLst>
                                      </p:cBhvr>
                                      <p:tavLst>
                                        <p:tav tm="0">
                                          <p:val>
                                            <p:strVal val="0"/>
                                          </p:val>
                                        </p:tav>
                                        <p:tav tm="100000">
                                          <p:val>
                                            <p:strVal val="#ppt_w"/>
                                          </p:val>
                                        </p:tav>
                                      </p:tavLst>
                                    </p:anim>
                                    <p:anim calcmode="lin" valueType="num">
                                      <p:cBhvr additive="base">
                                        <p:cTn id="24" dur="500"/>
                                        <p:tgtEl>
                                          <p:spTgt spid="10"/>
                                        </p:tgtEl>
                                        <p:attrNameLst>
                                          <p:attrName>ppt_h</p:attrName>
                                        </p:attrNameLst>
                                      </p:cBhvr>
                                      <p:tavLst>
                                        <p:tav tm="0">
                                          <p:val>
                                            <p:strVal val="0"/>
                                          </p:val>
                                        </p:tav>
                                        <p:tav tm="100000">
                                          <p:val>
                                            <p:strVal val="#ppt_h"/>
                                          </p:val>
                                        </p:tav>
                                      </p:tavLst>
                                    </p:anim>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95DCD6"/>
        </a:solidFill>
        <a:effectLst/>
      </p:bgPr>
    </p:bg>
    <p:spTree>
      <p:nvGrpSpPr>
        <p:cNvPr id="1" name=""/>
        <p:cNvGrpSpPr/>
        <p:nvPr/>
      </p:nvGrpSpPr>
      <p:grpSpPr>
        <a:xfrm>
          <a:off x="0" y="0"/>
          <a:ext cx="0" cy="0"/>
          <a:chOff x="0" y="0"/>
          <a:chExt cx="0" cy="0"/>
        </a:xfrm>
      </p:grpSpPr>
      <p:cxnSp>
        <p:nvCxnSpPr>
          <p:cNvPr id="3" name="Shape 391">
            <a:extLst>
              <a:ext uri="{FF2B5EF4-FFF2-40B4-BE49-F238E27FC236}">
                <a16:creationId xmlns:a16="http://schemas.microsoft.com/office/drawing/2014/main" id="{CFD570E3-B103-4C4F-AD5F-CE2BCE178DF2}"/>
              </a:ext>
            </a:extLst>
          </p:cNvPr>
          <p:cNvCxnSpPr/>
          <p:nvPr userDrawn="1"/>
        </p:nvCxnSpPr>
        <p:spPr>
          <a:xfrm>
            <a:off x="6096000" y="0"/>
            <a:ext cx="0" cy="2181225"/>
          </a:xfrm>
          <a:prstGeom prst="straightConnector1">
            <a:avLst/>
          </a:prstGeom>
          <a:noFill/>
          <a:ln w="9525" cap="flat" cmpd="sng">
            <a:solidFill>
              <a:schemeClr val="lt1"/>
            </a:solidFill>
            <a:prstDash val="solid"/>
            <a:miter lim="800000"/>
            <a:headEnd type="none" w="med" len="med"/>
            <a:tailEnd type="oval" w="med" len="med"/>
          </a:ln>
        </p:spPr>
      </p:cxnSp>
      <p:sp>
        <p:nvSpPr>
          <p:cNvPr id="4" name="Shape 392">
            <a:extLst>
              <a:ext uri="{FF2B5EF4-FFF2-40B4-BE49-F238E27FC236}">
                <a16:creationId xmlns:a16="http://schemas.microsoft.com/office/drawing/2014/main" id="{84DDA2E1-CB2C-4523-B7FB-0C1D09677D42}"/>
              </a:ext>
            </a:extLst>
          </p:cNvPr>
          <p:cNvSpPr txBox="1"/>
          <p:nvPr userDrawn="1"/>
        </p:nvSpPr>
        <p:spPr>
          <a:xfrm>
            <a:off x="4124325" y="4024312"/>
            <a:ext cx="3943350" cy="12017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1100"/>
              <a:buFont typeface="Calibri"/>
              <a:buNone/>
            </a:pPr>
            <a:r>
              <a:rPr lang="en-US" sz="1100">
                <a:solidFill>
                  <a:srgbClr val="5FA5AB"/>
                </a:solidFill>
                <a:latin typeface="Calibri"/>
                <a:ea typeface="Calibri"/>
                <a:cs typeface="Calibri"/>
                <a:sym typeface="Calibri"/>
              </a:rPr>
              <a:t>Lorem ipsum dolor sit amet, consectetur adipiscing elit. Donec id est aliquet, ullamcorper lorem nec, gravida.</a:t>
            </a:r>
            <a:endParaRPr>
              <a:solidFill>
                <a:srgbClr val="5FA5AB"/>
              </a:solidFill>
            </a:endParaRPr>
          </a:p>
          <a:p>
            <a:pPr marL="0" marR="0" lvl="0" indent="0" algn="ctr" rtl="0">
              <a:lnSpc>
                <a:spcPct val="100000"/>
              </a:lnSpc>
              <a:spcBef>
                <a:spcPts val="220"/>
              </a:spcBef>
              <a:spcAft>
                <a:spcPts val="0"/>
              </a:spcAft>
              <a:buClr>
                <a:schemeClr val="lt1"/>
              </a:buClr>
              <a:buSzPts val="1100"/>
              <a:buFont typeface="Calibri"/>
              <a:buNone/>
            </a:pPr>
            <a:endParaRPr sz="1100">
              <a:solidFill>
                <a:srgbClr val="5FA5AB"/>
              </a:solidFill>
              <a:latin typeface="Calibri"/>
              <a:ea typeface="Calibri"/>
              <a:cs typeface="Calibri"/>
              <a:sym typeface="Calibri"/>
            </a:endParaRPr>
          </a:p>
        </p:txBody>
      </p:sp>
      <p:sp>
        <p:nvSpPr>
          <p:cNvPr id="5" name="Shape 393">
            <a:extLst>
              <a:ext uri="{FF2B5EF4-FFF2-40B4-BE49-F238E27FC236}">
                <a16:creationId xmlns:a16="http://schemas.microsoft.com/office/drawing/2014/main" id="{051BFDA0-1452-4F63-A97B-DD5336844E68}"/>
              </a:ext>
            </a:extLst>
          </p:cNvPr>
          <p:cNvSpPr txBox="1"/>
          <p:nvPr userDrawn="1"/>
        </p:nvSpPr>
        <p:spPr>
          <a:xfrm>
            <a:off x="4654550" y="3524250"/>
            <a:ext cx="2882900" cy="58896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Source Sans Pro Light"/>
              <a:buNone/>
            </a:pPr>
            <a:r>
              <a:rPr lang="en-US" sz="2800">
                <a:solidFill>
                  <a:srgbClr val="5FA5AB"/>
                </a:solidFill>
                <a:latin typeface="Source Sans Pro Light"/>
                <a:ea typeface="Source Sans Pro Light"/>
                <a:cs typeface="Source Sans Pro Light"/>
                <a:sym typeface="Source Sans Pro Light"/>
              </a:rPr>
              <a:t>Solución</a:t>
            </a:r>
            <a:endParaRPr>
              <a:solidFill>
                <a:srgbClr val="5FA5AB"/>
              </a:solidFill>
            </a:endParaRPr>
          </a:p>
        </p:txBody>
      </p:sp>
      <p:sp>
        <p:nvSpPr>
          <p:cNvPr id="6" name="Shape 394">
            <a:extLst>
              <a:ext uri="{FF2B5EF4-FFF2-40B4-BE49-F238E27FC236}">
                <a16:creationId xmlns:a16="http://schemas.microsoft.com/office/drawing/2014/main" id="{BC834D35-4854-4D9F-8537-08054E7E56A9}"/>
              </a:ext>
            </a:extLst>
          </p:cNvPr>
          <p:cNvSpPr/>
          <p:nvPr userDrawn="1"/>
        </p:nvSpPr>
        <p:spPr>
          <a:xfrm>
            <a:off x="5600700" y="2398712"/>
            <a:ext cx="990600" cy="103028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428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7" name="Shape 372">
            <a:extLst>
              <a:ext uri="{FF2B5EF4-FFF2-40B4-BE49-F238E27FC236}">
                <a16:creationId xmlns:a16="http://schemas.microsoft.com/office/drawing/2014/main" id="{AA231F40-433A-488B-9567-0B55AFDD2309}"/>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41633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ppt_w</p:attrName>
                                        </p:attrNameLst>
                                      </p:cBhvr>
                                      <p:tavLst>
                                        <p:tav tm="0">
                                          <p:val>
                                            <p:strVal val="0"/>
                                          </p:val>
                                        </p:tav>
                                        <p:tav tm="100000">
                                          <p:val>
                                            <p:strVal val="#ppt_w"/>
                                          </p:val>
                                        </p:tav>
                                      </p:tavLst>
                                    </p:anim>
                                    <p:anim calcmode="lin" valueType="num">
                                      <p:cBhvr additive="base">
                                        <p:cTn id="8" dur="500"/>
                                        <p:tgtEl>
                                          <p:spTgt spid="6"/>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Shape 194">
            <a:extLst>
              <a:ext uri="{FF2B5EF4-FFF2-40B4-BE49-F238E27FC236}">
                <a16:creationId xmlns:a16="http://schemas.microsoft.com/office/drawing/2014/main" id="{82F1C95A-BFCE-48B4-8147-E4DEB1C088B2}"/>
              </a:ext>
            </a:extLst>
          </p:cNvPr>
          <p:cNvSpPr txBox="1">
            <a:spLocks/>
          </p:cNvSpPr>
          <p:nvPr userDrawn="1"/>
        </p:nvSpPr>
        <p:spPr>
          <a:xfrm>
            <a:off x="457199" y="490537"/>
            <a:ext cx="9902757" cy="7113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5AAAE4"/>
              </a:buClr>
              <a:buSzPts val="4000"/>
              <a:buFont typeface="Source Sans Pro Light"/>
              <a:buNone/>
            </a:pPr>
            <a:r>
              <a:rPr lang="en-US" sz="4000" dirty="0">
                <a:solidFill>
                  <a:srgbClr val="70C1C8"/>
                </a:solidFill>
              </a:rPr>
              <a:t>Outline</a:t>
            </a:r>
            <a:endParaRPr lang="en-US" sz="4000" dirty="0">
              <a:solidFill>
                <a:srgbClr val="3C3C3B"/>
              </a:solidFill>
            </a:endParaRPr>
          </a:p>
        </p:txBody>
      </p:sp>
      <p:pic>
        <p:nvPicPr>
          <p:cNvPr id="6" name="Shape 206">
            <a:extLst>
              <a:ext uri="{FF2B5EF4-FFF2-40B4-BE49-F238E27FC236}">
                <a16:creationId xmlns:a16="http://schemas.microsoft.com/office/drawing/2014/main" id="{3CAFB4FC-A89C-4833-B921-3032FC0BD053}"/>
              </a:ext>
            </a:extLst>
          </p:cNvPr>
          <p:cNvPicPr preferRelativeResize="0"/>
          <p:nvPr userDrawn="1"/>
        </p:nvPicPr>
        <p:blipFill rotWithShape="1">
          <a:blip r:embed="rId2">
            <a:alphaModFix/>
          </a:blip>
          <a:srcRect/>
          <a:stretch/>
        </p:blipFill>
        <p:spPr>
          <a:xfrm>
            <a:off x="10813896" y="490520"/>
            <a:ext cx="550874" cy="393700"/>
          </a:xfrm>
          <a:prstGeom prst="rect">
            <a:avLst/>
          </a:prstGeom>
          <a:noFill/>
          <a:ln>
            <a:noFill/>
          </a:ln>
        </p:spPr>
      </p:pic>
    </p:spTree>
    <p:extLst>
      <p:ext uri="{BB962C8B-B14F-4D97-AF65-F5344CB8AC3E}">
        <p14:creationId xmlns:p14="http://schemas.microsoft.com/office/powerpoint/2010/main" val="15468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Shape 160">
            <a:extLst>
              <a:ext uri="{FF2B5EF4-FFF2-40B4-BE49-F238E27FC236}">
                <a16:creationId xmlns:a16="http://schemas.microsoft.com/office/drawing/2014/main" id="{E5A2A9B0-7DB1-46AC-9527-89C02E18F069}"/>
              </a:ext>
            </a:extLst>
          </p:cNvPr>
          <p:cNvGrpSpPr/>
          <p:nvPr userDrawn="1"/>
        </p:nvGrpSpPr>
        <p:grpSpPr>
          <a:xfrm>
            <a:off x="534632" y="2029928"/>
            <a:ext cx="1463203" cy="86504"/>
            <a:chOff x="0" y="0"/>
            <a:chExt cx="2147483646" cy="2147483647"/>
          </a:xfrm>
        </p:grpSpPr>
        <p:sp>
          <p:nvSpPr>
            <p:cNvPr id="7" name="Shape 161">
              <a:extLst>
                <a:ext uri="{FF2B5EF4-FFF2-40B4-BE49-F238E27FC236}">
                  <a16:creationId xmlns:a16="http://schemas.microsoft.com/office/drawing/2014/main" id="{B7EC3397-FC7B-45A0-A10B-4A7EE5202E75}"/>
                </a:ext>
              </a:extLst>
            </p:cNvPr>
            <p:cNvSpPr txBox="1"/>
            <p:nvPr/>
          </p:nvSpPr>
          <p:spPr>
            <a:xfrm>
              <a:off x="0" y="3972"/>
              <a:ext cx="536870985" cy="2147479674"/>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Shape 162">
              <a:extLst>
                <a:ext uri="{FF2B5EF4-FFF2-40B4-BE49-F238E27FC236}">
                  <a16:creationId xmlns:a16="http://schemas.microsoft.com/office/drawing/2014/main" id="{792930C7-7FEF-4C2A-925B-C3BA44D74568}"/>
                </a:ext>
              </a:extLst>
            </p:cNvPr>
            <p:cNvSpPr txBox="1"/>
            <p:nvPr/>
          </p:nvSpPr>
          <p:spPr>
            <a:xfrm>
              <a:off x="536870809" y="3972"/>
              <a:ext cx="536870985" cy="2147479674"/>
            </a:xfrm>
            <a:prstGeom prst="rect">
              <a:avLst/>
            </a:prstGeom>
            <a:solidFill>
              <a:srgbClr val="7CD6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Shape 163">
              <a:extLst>
                <a:ext uri="{FF2B5EF4-FFF2-40B4-BE49-F238E27FC236}">
                  <a16:creationId xmlns:a16="http://schemas.microsoft.com/office/drawing/2014/main" id="{6AE13465-81D4-4DB1-9826-7A32A24B67DF}"/>
                </a:ext>
              </a:extLst>
            </p:cNvPr>
            <p:cNvSpPr txBox="1"/>
            <p:nvPr/>
          </p:nvSpPr>
          <p:spPr>
            <a:xfrm>
              <a:off x="1073741735" y="0"/>
              <a:ext cx="536870985" cy="2147479674"/>
            </a:xfrm>
            <a:prstGeom prst="rect">
              <a:avLst/>
            </a:prstGeom>
            <a:solidFill>
              <a:srgbClr val="93DC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164">
              <a:extLst>
                <a:ext uri="{FF2B5EF4-FFF2-40B4-BE49-F238E27FC236}">
                  <a16:creationId xmlns:a16="http://schemas.microsoft.com/office/drawing/2014/main" id="{969DD699-54EA-4F0E-B0B7-2F6EF9077F4D}"/>
                </a:ext>
              </a:extLst>
            </p:cNvPr>
            <p:cNvSpPr txBox="1"/>
            <p:nvPr/>
          </p:nvSpPr>
          <p:spPr>
            <a:xfrm>
              <a:off x="1610612661" y="3972"/>
              <a:ext cx="536870985" cy="2147479674"/>
            </a:xfrm>
            <a:prstGeom prst="rect">
              <a:avLst/>
            </a:prstGeom>
            <a:solidFill>
              <a:srgbClr val="BCEBE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11" name="Shape 200">
            <a:extLst>
              <a:ext uri="{FF2B5EF4-FFF2-40B4-BE49-F238E27FC236}">
                <a16:creationId xmlns:a16="http://schemas.microsoft.com/office/drawing/2014/main" id="{81EAC1F4-2585-4AB2-AB3C-C2A1B907FF3C}"/>
              </a:ext>
            </a:extLst>
          </p:cNvPr>
          <p:cNvSpPr/>
          <p:nvPr userDrawn="1"/>
        </p:nvSpPr>
        <p:spPr>
          <a:xfrm>
            <a:off x="11418887" y="490537"/>
            <a:ext cx="327025" cy="393700"/>
          </a:xfrm>
          <a:prstGeom prst="flowChartOffpageConnector">
            <a:avLst/>
          </a:prstGeom>
          <a:solidFill>
            <a:srgbClr val="70C1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lang="en-US" sz="1400" b="0" i="0" u="none" strike="noStrike" cap="none" dirty="0">
              <a:solidFill>
                <a:srgbClr val="000000"/>
              </a:solidFill>
              <a:latin typeface="Arial"/>
              <a:ea typeface="Arial"/>
              <a:cs typeface="Arial"/>
              <a:sym typeface="Arial"/>
            </a:endParaRPr>
          </a:p>
        </p:txBody>
      </p:sp>
      <p:pic>
        <p:nvPicPr>
          <p:cNvPr id="12" name="Shape 206">
            <a:extLst>
              <a:ext uri="{FF2B5EF4-FFF2-40B4-BE49-F238E27FC236}">
                <a16:creationId xmlns:a16="http://schemas.microsoft.com/office/drawing/2014/main" id="{46A29726-2CB4-417C-B671-5FC499F1F899}"/>
              </a:ext>
            </a:extLst>
          </p:cNvPr>
          <p:cNvPicPr preferRelativeResize="0"/>
          <p:nvPr userDrawn="1"/>
        </p:nvPicPr>
        <p:blipFill rotWithShape="1">
          <a:blip r:embed="rId2">
            <a:alphaModFix/>
          </a:blip>
          <a:srcRect/>
          <a:stretch/>
        </p:blipFill>
        <p:spPr>
          <a:xfrm>
            <a:off x="10813896" y="490520"/>
            <a:ext cx="550874" cy="393700"/>
          </a:xfrm>
          <a:prstGeom prst="rect">
            <a:avLst/>
          </a:prstGeom>
          <a:noFill/>
          <a:ln>
            <a:noFill/>
          </a:ln>
        </p:spPr>
      </p:pic>
      <p:sp>
        <p:nvSpPr>
          <p:cNvPr id="13" name="Text Placeholder 2">
            <a:extLst>
              <a:ext uri="{FF2B5EF4-FFF2-40B4-BE49-F238E27FC236}">
                <a16:creationId xmlns:a16="http://schemas.microsoft.com/office/drawing/2014/main" id="{94BE6767-F585-48D2-AEF0-C16E8472CC04}"/>
              </a:ext>
            </a:extLst>
          </p:cNvPr>
          <p:cNvSpPr>
            <a:spLocks noGrp="1"/>
          </p:cNvSpPr>
          <p:nvPr>
            <p:ph type="body" sz="quarter" idx="10" hasCustomPrompt="1"/>
          </p:nvPr>
        </p:nvSpPr>
        <p:spPr>
          <a:xfrm>
            <a:off x="2124075" y="1663215"/>
            <a:ext cx="6353175" cy="733425"/>
          </a:xfrm>
          <a:prstGeom prst="rect">
            <a:avLst/>
          </a:prstGeom>
          <a:noFill/>
          <a:ln>
            <a:noFill/>
          </a:ln>
        </p:spPr>
        <p:txBody>
          <a:bodyPr spcFirstLastPara="1" wrap="square" lIns="91425" tIns="45700" rIns="91425" bIns="45700" anchor="t" anchorCtr="0">
            <a:noAutofit/>
          </a:bodyPr>
          <a:lstStyle>
            <a:lvl1pPr>
              <a:defRPr lang="en-US" sz="3200" b="1" smtClean="0">
                <a:solidFill>
                  <a:srgbClr val="70C1C8"/>
                </a:solidFill>
                <a:latin typeface="Calibri"/>
                <a:ea typeface="Calibri"/>
                <a:cs typeface="Calibri"/>
              </a:defRPr>
            </a:lvl1pPr>
            <a:lvl2pPr>
              <a:defRPr lang="en-US" smtClean="0"/>
            </a:lvl2pPr>
            <a:lvl3pPr>
              <a:defRPr lang="en-US" smtClean="0"/>
            </a:lvl3pPr>
            <a:lvl4pPr>
              <a:defRPr lang="en-US" smtClean="0"/>
            </a:lvl4pPr>
            <a:lvl5pPr>
              <a:defRPr lang="en-US"/>
            </a:lvl5pPr>
          </a:lstStyle>
          <a:p>
            <a:pPr marL="0" lvl="0" indent="0">
              <a:buClr>
                <a:srgbClr val="A6A6A6"/>
              </a:buClr>
              <a:buSzPts val="1700"/>
              <a:buFont typeface="Calibri"/>
              <a:buNone/>
            </a:pPr>
            <a:r>
              <a:rPr lang="en-US" dirty="0"/>
              <a:t>Title</a:t>
            </a:r>
          </a:p>
        </p:txBody>
      </p:sp>
      <p:sp>
        <p:nvSpPr>
          <p:cNvPr id="15" name="Text Placeholder 14">
            <a:extLst>
              <a:ext uri="{FF2B5EF4-FFF2-40B4-BE49-F238E27FC236}">
                <a16:creationId xmlns:a16="http://schemas.microsoft.com/office/drawing/2014/main" id="{194C6D99-A7E5-46C2-ABCB-F76C8FA4BB7A}"/>
              </a:ext>
            </a:extLst>
          </p:cNvPr>
          <p:cNvSpPr>
            <a:spLocks noGrp="1"/>
          </p:cNvSpPr>
          <p:nvPr>
            <p:ph type="body" sz="quarter" idx="11" hasCustomPrompt="1"/>
          </p:nvPr>
        </p:nvSpPr>
        <p:spPr>
          <a:xfrm>
            <a:off x="2124075" y="2396640"/>
            <a:ext cx="5016954" cy="506218"/>
          </a:xfrm>
          <a:prstGeom prst="rect">
            <a:avLst/>
          </a:prstGeom>
          <a:noFill/>
          <a:ln>
            <a:noFill/>
          </a:ln>
        </p:spPr>
        <p:txBody>
          <a:bodyPr spcFirstLastPara="1" wrap="square" lIns="91425" tIns="45700" rIns="91425" bIns="45700" anchor="ctr" anchorCtr="0">
            <a:noAutofit/>
          </a:bodyPr>
          <a:lstStyle>
            <a:lvl1pPr>
              <a:defRPr lang="en-GB" sz="1700" b="0" i="0" u="none" strike="noStrike" cap="none" dirty="0">
                <a:solidFill>
                  <a:srgbClr val="A6A6A6"/>
                </a:solidFill>
                <a:latin typeface="Calibri"/>
                <a:ea typeface="Calibri"/>
                <a:cs typeface="Calibri"/>
                <a:sym typeface="Arial"/>
              </a:defRPr>
            </a:lvl1pPr>
          </a:lstStyle>
          <a:p>
            <a:pPr marL="0" marR="0" lvl="0" indent="0" algn="l" defTabSz="914400" rtl="0" eaLnBrk="1" fontAlgn="auto" latinLnBrk="0" hangingPunct="1">
              <a:lnSpc>
                <a:spcPct val="100000"/>
              </a:lnSpc>
              <a:spcBef>
                <a:spcPts val="0"/>
              </a:spcBef>
              <a:spcAft>
                <a:spcPts val="0"/>
              </a:spcAft>
              <a:buClr>
                <a:srgbClr val="A6A6A6"/>
              </a:buClr>
              <a:buSzPts val="1700"/>
              <a:buFont typeface="Calibri"/>
              <a:buNone/>
              <a:tabLst/>
              <a:defRPr/>
            </a:pPr>
            <a:r>
              <a:rPr lang="en-US" sz="1700" dirty="0">
                <a:solidFill>
                  <a:srgbClr val="A6A6A6"/>
                </a:solidFill>
                <a:latin typeface="Calibri"/>
                <a:ea typeface="Calibri"/>
                <a:cs typeface="Calibri"/>
                <a:sym typeface="Calibri"/>
              </a:rPr>
              <a:t>Mensaje de </a:t>
            </a:r>
            <a:r>
              <a:rPr lang="en-US" sz="1700" dirty="0" err="1">
                <a:solidFill>
                  <a:srgbClr val="A6A6A6"/>
                </a:solidFill>
                <a:latin typeface="Calibri"/>
                <a:ea typeface="Calibri"/>
                <a:cs typeface="Calibri"/>
                <a:sym typeface="Calibri"/>
              </a:rPr>
              <a:t>bienvenida</a:t>
            </a:r>
            <a:r>
              <a:rPr lang="en-US" sz="1700" b="0" i="0" u="none" dirty="0">
                <a:solidFill>
                  <a:srgbClr val="A6A6A6"/>
                </a:solidFill>
                <a:latin typeface="Calibri"/>
                <a:ea typeface="Calibri"/>
                <a:cs typeface="Calibri"/>
                <a:sym typeface="Calibri"/>
              </a:rPr>
              <a:t> </a:t>
            </a:r>
            <a:r>
              <a:rPr lang="en-US" sz="1700" b="1" dirty="0" err="1">
                <a:solidFill>
                  <a:srgbClr val="70C1C8"/>
                </a:solidFill>
                <a:latin typeface="Calibri"/>
                <a:ea typeface="Calibri"/>
                <a:cs typeface="Calibri"/>
                <a:sym typeface="Calibri"/>
              </a:rPr>
              <a:t>aquí</a:t>
            </a:r>
            <a:r>
              <a:rPr lang="en-US" sz="1700" b="1" dirty="0">
                <a:solidFill>
                  <a:srgbClr val="70C1C8"/>
                </a:solidFill>
                <a:latin typeface="Calibri"/>
                <a:ea typeface="Calibri"/>
                <a:cs typeface="Calibri"/>
                <a:sym typeface="Calibri"/>
              </a:rPr>
              <a:t>.</a:t>
            </a:r>
            <a:r>
              <a:rPr lang="en-US" sz="1700" b="1" i="0" u="none" dirty="0">
                <a:solidFill>
                  <a:srgbClr val="70C1C8"/>
                </a:solidFill>
                <a:latin typeface="Calibri"/>
                <a:ea typeface="Calibri"/>
                <a:cs typeface="Calibri"/>
                <a:sym typeface="Calibri"/>
              </a:rPr>
              <a:t> </a:t>
            </a:r>
            <a:endParaRPr lang="en-US" dirty="0">
              <a:solidFill>
                <a:srgbClr val="70C1C8"/>
              </a:solidFill>
            </a:endParaRPr>
          </a:p>
        </p:txBody>
      </p:sp>
      <p:sp>
        <p:nvSpPr>
          <p:cNvPr id="17" name="Text Placeholder 16">
            <a:extLst>
              <a:ext uri="{FF2B5EF4-FFF2-40B4-BE49-F238E27FC236}">
                <a16:creationId xmlns:a16="http://schemas.microsoft.com/office/drawing/2014/main" id="{6E8D4441-8F04-4109-BADB-FF0E7903572F}"/>
              </a:ext>
            </a:extLst>
          </p:cNvPr>
          <p:cNvSpPr>
            <a:spLocks noGrp="1"/>
          </p:cNvSpPr>
          <p:nvPr>
            <p:ph type="body" sz="quarter" idx="12"/>
          </p:nvPr>
        </p:nvSpPr>
        <p:spPr>
          <a:xfrm>
            <a:off x="2124075" y="3123925"/>
            <a:ext cx="4019550" cy="1557337"/>
          </a:xfrm>
          <a:prstGeom prst="rect">
            <a:avLst/>
          </a:prstGeom>
          <a:noFill/>
          <a:ln>
            <a:noFill/>
          </a:ln>
        </p:spPr>
        <p:txBody>
          <a:bodyPr spcFirstLastPara="1" wrap="square" lIns="91425" tIns="45700" rIns="144000" bIns="36000" anchor="t" anchorCtr="0">
            <a:noAutofit/>
          </a:bodyPr>
          <a:lstStyle>
            <a:lvl1pPr>
              <a:defRPr lang="en-US" sz="1100" b="1" i="1" u="none" strike="noStrike" cap="none" smtClean="0">
                <a:solidFill>
                  <a:srgbClr val="A6A6A6"/>
                </a:solidFill>
                <a:latin typeface="Calibri"/>
                <a:ea typeface="Calibri"/>
                <a:cs typeface="Calibri"/>
                <a:sym typeface="Arial"/>
              </a:defRPr>
            </a:lvl1pPr>
            <a:lvl2pPr marL="457200" indent="0">
              <a:buNone/>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0" marR="0" lvl="0" indent="0" algn="just">
              <a:lnSpc>
                <a:spcPct val="100000"/>
              </a:lnSpc>
              <a:spcBef>
                <a:spcPts val="0"/>
              </a:spcBef>
              <a:spcAft>
                <a:spcPts val="0"/>
              </a:spcAft>
              <a:buClr>
                <a:srgbClr val="A6A6A6"/>
              </a:buClr>
              <a:buSzPts val="1100"/>
              <a:buFont typeface="Calibri"/>
              <a:buNone/>
            </a:pPr>
            <a:r>
              <a:rPr lang="en-US"/>
              <a:t>Click to edit Master text styles</a:t>
            </a:r>
          </a:p>
        </p:txBody>
      </p:sp>
    </p:spTree>
    <p:extLst>
      <p:ext uri="{BB962C8B-B14F-4D97-AF65-F5344CB8AC3E}">
        <p14:creationId xmlns:p14="http://schemas.microsoft.com/office/powerpoint/2010/main" val="341163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45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54E843E-7410-4003-95C5-2E153911570A}" type="datetime2">
              <a:rPr lang="en-US" smtClean="0"/>
              <a:t>Wednesday, March 19, 2025</a:t>
            </a:fld>
            <a:endParaRPr lang="en-US" dirty="0">
              <a:solidFill>
                <a:srgbClr val="FFFFFF"/>
              </a:solidFill>
            </a:endParaRPr>
          </a:p>
        </p:txBody>
      </p:sp>
      <p:sp>
        <p:nvSpPr>
          <p:cNvPr id="5" name="Segnaposto piè di pagina 4"/>
          <p:cNvSpPr>
            <a:spLocks noGrp="1"/>
          </p:cNvSpPr>
          <p:nvPr>
            <p:ph type="ftr" sz="quarter" idx="11"/>
          </p:nvPr>
        </p:nvSpPr>
        <p:spPr/>
        <p:txBody>
          <a:bodyPr/>
          <a:lstStyle/>
          <a:p>
            <a:endParaRPr lang="en-US">
              <a:solidFill>
                <a:schemeClr val="accent1">
                  <a:tint val="20000"/>
                </a:schemeClr>
              </a:solidFill>
            </a:endParaRPr>
          </a:p>
        </p:txBody>
      </p:sp>
      <p:sp>
        <p:nvSpPr>
          <p:cNvPr id="6" name="Segnaposto numero diapositiva 5"/>
          <p:cNvSpPr>
            <a:spLocks noGrp="1"/>
          </p:cNvSpPr>
          <p:nvPr>
            <p:ph type="sldNum" sz="quarter" idx="12"/>
          </p:nvPr>
        </p:nvSpPr>
        <p:spPr/>
        <p:txBody>
          <a:bodyPr/>
          <a:lstStyle/>
          <a:p>
            <a:fld id="{45292C34-3E5E-4BA5-AF54-F1601B144FB0}" type="slidenum">
              <a:rPr lang="en-US" smtClean="0"/>
              <a:pPr/>
              <a:t>‹N›</a:t>
            </a:fld>
            <a:endParaRPr lang="en-US" dirty="0">
              <a:solidFill>
                <a:srgbClr val="FFFFFF"/>
              </a:solidFill>
            </a:endParaRPr>
          </a:p>
        </p:txBody>
      </p:sp>
    </p:spTree>
    <p:extLst>
      <p:ext uri="{BB962C8B-B14F-4D97-AF65-F5344CB8AC3E}">
        <p14:creationId xmlns:p14="http://schemas.microsoft.com/office/powerpoint/2010/main" val="2177723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86E2-2B91-4F3A-A7B8-3D7F3F870DF5}"/>
              </a:ext>
            </a:extLst>
          </p:cNvPr>
          <p:cNvSpPr>
            <a:spLocks noGrp="1"/>
          </p:cNvSpPr>
          <p:nvPr>
            <p:ph type="title"/>
          </p:nvPr>
        </p:nvSpPr>
        <p:spPr>
          <a:xfrm>
            <a:off x="381000" y="158091"/>
            <a:ext cx="10515600" cy="1325563"/>
          </a:xfrm>
          <a:prstGeom prst="rect">
            <a:avLst/>
          </a:prstGeom>
          <a:noFill/>
          <a:ln>
            <a:noFill/>
          </a:ln>
        </p:spPr>
        <p:txBody>
          <a:bodyPr spcFirstLastPara="1" wrap="square" lIns="91425" tIns="45700" rIns="91425" bIns="45700" anchor="ctr" anchorCtr="0">
            <a:noAutofit/>
          </a:bodyPr>
          <a:lstStyle>
            <a:lvl1pPr>
              <a:defRPr lang="en-GB" sz="4000" b="0" i="0" u="none" strike="noStrike" cap="none">
                <a:solidFill>
                  <a:srgbClr val="70C1C8"/>
                </a:solidFill>
                <a:latin typeface="Arial"/>
                <a:ea typeface="Arial"/>
                <a:cs typeface="Arial"/>
                <a:sym typeface="Arial"/>
              </a:defRPr>
            </a:lvl1pPr>
          </a:lstStyle>
          <a:p>
            <a:pPr marL="228600" marR="0" lvl="0" indent="-228600">
              <a:lnSpc>
                <a:spcPct val="100000"/>
              </a:lnSpc>
              <a:spcBef>
                <a:spcPts val="0"/>
              </a:spcBef>
              <a:spcAft>
                <a:spcPts val="0"/>
              </a:spcAft>
              <a:buClr>
                <a:srgbClr val="5AAAE4"/>
              </a:buClr>
              <a:buSzPts val="4000"/>
              <a:buFont typeface="Arial" panose="020B0604020202020204" pitchFamily="34" charset="0"/>
            </a:pPr>
            <a:r>
              <a:rPr lang="en-US" dirty="0"/>
              <a:t>Click to edit Master title style</a:t>
            </a:r>
            <a:endParaRPr lang="en-GB" dirty="0"/>
          </a:p>
        </p:txBody>
      </p:sp>
      <p:sp>
        <p:nvSpPr>
          <p:cNvPr id="6" name="Text Placeholder 5">
            <a:extLst>
              <a:ext uri="{FF2B5EF4-FFF2-40B4-BE49-F238E27FC236}">
                <a16:creationId xmlns:a16="http://schemas.microsoft.com/office/drawing/2014/main" id="{7CC98B7B-EAE9-4F75-A16D-770F410BD15C}"/>
              </a:ext>
            </a:extLst>
          </p:cNvPr>
          <p:cNvSpPr>
            <a:spLocks noGrp="1"/>
          </p:cNvSpPr>
          <p:nvPr>
            <p:ph type="body" sz="quarter" idx="10" hasCustomPrompt="1"/>
          </p:nvPr>
        </p:nvSpPr>
        <p:spPr>
          <a:xfrm>
            <a:off x="475142" y="1212191"/>
            <a:ext cx="2190750" cy="542925"/>
          </a:xfrm>
          <a:prstGeom prst="rect">
            <a:avLst/>
          </a:prstGeom>
          <a:noFill/>
          <a:ln>
            <a:noFill/>
          </a:ln>
        </p:spPr>
        <p:txBody>
          <a:bodyPr spcFirstLastPara="1" wrap="square" lIns="91425" tIns="45700" rIns="91425" bIns="45700" anchor="ctr" anchorCtr="0">
            <a:noAutofit/>
          </a:bodyPr>
          <a:lstStyle>
            <a:lvl1pPr>
              <a:defRPr lang="en-US" sz="1700" b="0" i="0" u="none" strike="noStrike" cap="none" dirty="0">
                <a:solidFill>
                  <a:srgbClr val="A6A6A6"/>
                </a:solidFill>
                <a:latin typeface="Calibri"/>
                <a:ea typeface="Calibri"/>
                <a:cs typeface="Calibri"/>
                <a:sym typeface="Arial"/>
              </a:defRPr>
            </a:lvl1pPr>
          </a:lstStyle>
          <a:p>
            <a:pPr marL="0" marR="0" lvl="0" indent="0">
              <a:lnSpc>
                <a:spcPct val="100000"/>
              </a:lnSpc>
              <a:spcBef>
                <a:spcPts val="0"/>
              </a:spcBef>
              <a:spcAft>
                <a:spcPts val="0"/>
              </a:spcAft>
              <a:buClr>
                <a:srgbClr val="A6A6A6"/>
              </a:buClr>
              <a:buSzPts val="1700"/>
              <a:buFont typeface="Calibri"/>
              <a:buNone/>
            </a:pPr>
            <a:r>
              <a:rPr lang="en-US" dirty="0"/>
              <a:t>Subtitle </a:t>
            </a:r>
            <a:r>
              <a:rPr lang="en-US" dirty="0" err="1">
                <a:solidFill>
                  <a:srgbClr val="73C1C7"/>
                </a:solidFill>
              </a:rPr>
              <a:t>colours</a:t>
            </a:r>
            <a:endParaRPr lang="en-US" dirty="0">
              <a:solidFill>
                <a:srgbClr val="73C1C7"/>
              </a:solidFill>
            </a:endParaRPr>
          </a:p>
        </p:txBody>
      </p:sp>
    </p:spTree>
    <p:extLst>
      <p:ext uri="{BB962C8B-B14F-4D97-AF65-F5344CB8AC3E}">
        <p14:creationId xmlns:p14="http://schemas.microsoft.com/office/powerpoint/2010/main" val="173455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195">
            <a:extLst>
              <a:ext uri="{FF2B5EF4-FFF2-40B4-BE49-F238E27FC236}">
                <a16:creationId xmlns:a16="http://schemas.microsoft.com/office/drawing/2014/main" id="{03C16E19-C57B-4E37-9307-C7D5A34A1375}"/>
              </a:ext>
            </a:extLst>
          </p:cNvPr>
          <p:cNvSpPr txBox="1"/>
          <p:nvPr userDrawn="1"/>
        </p:nvSpPr>
        <p:spPr>
          <a:xfrm flipH="1">
            <a:off x="0" y="1833542"/>
            <a:ext cx="12192000" cy="267030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pitchFamily="34" charset="0"/>
              <a:buNone/>
            </a:pPr>
            <a:endParaRPr sz="1800" b="0" i="0" u="none" strike="noStrike" cap="none">
              <a:solidFill>
                <a:schemeClr val="dk1"/>
              </a:solidFill>
              <a:latin typeface="Calibri"/>
              <a:ea typeface="Calibri"/>
              <a:cs typeface="Calibri"/>
              <a:sym typeface="Calibri"/>
            </a:endParaRPr>
          </a:p>
        </p:txBody>
      </p:sp>
      <p:sp>
        <p:nvSpPr>
          <p:cNvPr id="13" name="Picture Placeholder 12">
            <a:extLst>
              <a:ext uri="{FF2B5EF4-FFF2-40B4-BE49-F238E27FC236}">
                <a16:creationId xmlns:a16="http://schemas.microsoft.com/office/drawing/2014/main" id="{BBA4FF81-3A8E-4100-9AD2-3704D49B9CF1}"/>
              </a:ext>
            </a:extLst>
          </p:cNvPr>
          <p:cNvSpPr>
            <a:spLocks noGrp="1"/>
          </p:cNvSpPr>
          <p:nvPr>
            <p:ph type="pic" sz="quarter" idx="10"/>
          </p:nvPr>
        </p:nvSpPr>
        <p:spPr>
          <a:xfrm>
            <a:off x="2613720"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15" name="Text Placeholder 14">
            <a:extLst>
              <a:ext uri="{FF2B5EF4-FFF2-40B4-BE49-F238E27FC236}">
                <a16:creationId xmlns:a16="http://schemas.microsoft.com/office/drawing/2014/main" id="{0FAF7B2C-21F5-420E-8BE1-967B1A5334E2}"/>
              </a:ext>
            </a:extLst>
          </p:cNvPr>
          <p:cNvSpPr>
            <a:spLocks noGrp="1"/>
          </p:cNvSpPr>
          <p:nvPr>
            <p:ph type="body" sz="quarter" idx="11" hasCustomPrompt="1"/>
          </p:nvPr>
        </p:nvSpPr>
        <p:spPr>
          <a:xfrm>
            <a:off x="2149376"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18" name="Text Placeholder 17">
            <a:extLst>
              <a:ext uri="{FF2B5EF4-FFF2-40B4-BE49-F238E27FC236}">
                <a16:creationId xmlns:a16="http://schemas.microsoft.com/office/drawing/2014/main" id="{40A722B2-DB37-40D8-B3BB-A45D522B97F0}"/>
              </a:ext>
            </a:extLst>
          </p:cNvPr>
          <p:cNvSpPr>
            <a:spLocks noGrp="1"/>
          </p:cNvSpPr>
          <p:nvPr>
            <p:ph type="body" sz="quarter" idx="12"/>
          </p:nvPr>
        </p:nvSpPr>
        <p:spPr>
          <a:xfrm>
            <a:off x="2075122"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
        <p:nvSpPr>
          <p:cNvPr id="19" name="Picture Placeholder 12">
            <a:extLst>
              <a:ext uri="{FF2B5EF4-FFF2-40B4-BE49-F238E27FC236}">
                <a16:creationId xmlns:a16="http://schemas.microsoft.com/office/drawing/2014/main" id="{E5F4871B-D413-468D-9164-2617282BF9A7}"/>
              </a:ext>
            </a:extLst>
          </p:cNvPr>
          <p:cNvSpPr>
            <a:spLocks noGrp="1"/>
          </p:cNvSpPr>
          <p:nvPr>
            <p:ph type="pic" sz="quarter" idx="13"/>
          </p:nvPr>
        </p:nvSpPr>
        <p:spPr>
          <a:xfrm>
            <a:off x="5601444"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20" name="Text Placeholder 14">
            <a:extLst>
              <a:ext uri="{FF2B5EF4-FFF2-40B4-BE49-F238E27FC236}">
                <a16:creationId xmlns:a16="http://schemas.microsoft.com/office/drawing/2014/main" id="{5DD4D2C6-9966-4F36-867A-E75E831A4752}"/>
              </a:ext>
            </a:extLst>
          </p:cNvPr>
          <p:cNvSpPr>
            <a:spLocks noGrp="1"/>
          </p:cNvSpPr>
          <p:nvPr>
            <p:ph type="body" sz="quarter" idx="14" hasCustomPrompt="1"/>
          </p:nvPr>
        </p:nvSpPr>
        <p:spPr>
          <a:xfrm>
            <a:off x="5137100"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21" name="Text Placeholder 17">
            <a:extLst>
              <a:ext uri="{FF2B5EF4-FFF2-40B4-BE49-F238E27FC236}">
                <a16:creationId xmlns:a16="http://schemas.microsoft.com/office/drawing/2014/main" id="{96BD33FC-B708-4962-A87C-427EE1241E6D}"/>
              </a:ext>
            </a:extLst>
          </p:cNvPr>
          <p:cNvSpPr>
            <a:spLocks noGrp="1"/>
          </p:cNvSpPr>
          <p:nvPr>
            <p:ph type="body" sz="quarter" idx="15"/>
          </p:nvPr>
        </p:nvSpPr>
        <p:spPr>
          <a:xfrm>
            <a:off x="5062846"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
        <p:nvSpPr>
          <p:cNvPr id="22" name="Picture Placeholder 12">
            <a:extLst>
              <a:ext uri="{FF2B5EF4-FFF2-40B4-BE49-F238E27FC236}">
                <a16:creationId xmlns:a16="http://schemas.microsoft.com/office/drawing/2014/main" id="{651FEBA0-5826-4622-95E8-E0732F160083}"/>
              </a:ext>
            </a:extLst>
          </p:cNvPr>
          <p:cNvSpPr>
            <a:spLocks noGrp="1"/>
          </p:cNvSpPr>
          <p:nvPr>
            <p:ph type="pic" sz="quarter" idx="16"/>
          </p:nvPr>
        </p:nvSpPr>
        <p:spPr>
          <a:xfrm>
            <a:off x="8589168"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23" name="Text Placeholder 14">
            <a:extLst>
              <a:ext uri="{FF2B5EF4-FFF2-40B4-BE49-F238E27FC236}">
                <a16:creationId xmlns:a16="http://schemas.microsoft.com/office/drawing/2014/main" id="{F1408A2E-0A48-43BC-9AE2-C4B97E082C7A}"/>
              </a:ext>
            </a:extLst>
          </p:cNvPr>
          <p:cNvSpPr>
            <a:spLocks noGrp="1"/>
          </p:cNvSpPr>
          <p:nvPr>
            <p:ph type="body" sz="quarter" idx="17" hasCustomPrompt="1"/>
          </p:nvPr>
        </p:nvSpPr>
        <p:spPr>
          <a:xfrm>
            <a:off x="8124824"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24" name="Text Placeholder 17">
            <a:extLst>
              <a:ext uri="{FF2B5EF4-FFF2-40B4-BE49-F238E27FC236}">
                <a16:creationId xmlns:a16="http://schemas.microsoft.com/office/drawing/2014/main" id="{A0F80DEC-68A4-4BCD-A77E-17402CD3D920}"/>
              </a:ext>
            </a:extLst>
          </p:cNvPr>
          <p:cNvSpPr>
            <a:spLocks noGrp="1"/>
          </p:cNvSpPr>
          <p:nvPr>
            <p:ph type="body" sz="quarter" idx="18"/>
          </p:nvPr>
        </p:nvSpPr>
        <p:spPr>
          <a:xfrm>
            <a:off x="8050570"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Tree>
    <p:extLst>
      <p:ext uri="{BB962C8B-B14F-4D97-AF65-F5344CB8AC3E}">
        <p14:creationId xmlns:p14="http://schemas.microsoft.com/office/powerpoint/2010/main" val="329093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4" name="Shape 260">
            <a:extLst>
              <a:ext uri="{FF2B5EF4-FFF2-40B4-BE49-F238E27FC236}">
                <a16:creationId xmlns:a16="http://schemas.microsoft.com/office/drawing/2014/main" id="{19F3799E-4395-42E5-B208-9EB1B9B28B89}"/>
              </a:ext>
            </a:extLst>
          </p:cNvPr>
          <p:cNvGrpSpPr/>
          <p:nvPr userDrawn="1"/>
        </p:nvGrpSpPr>
        <p:grpSpPr>
          <a:xfrm>
            <a:off x="2148217" y="1936480"/>
            <a:ext cx="776287" cy="776287"/>
            <a:chOff x="0" y="0"/>
            <a:chExt cx="2147483646" cy="2147483646"/>
          </a:xfrm>
        </p:grpSpPr>
        <p:sp>
          <p:nvSpPr>
            <p:cNvPr id="5" name="Shape 261">
              <a:extLst>
                <a:ext uri="{FF2B5EF4-FFF2-40B4-BE49-F238E27FC236}">
                  <a16:creationId xmlns:a16="http://schemas.microsoft.com/office/drawing/2014/main" id="{1DF2C0D5-E70C-4E3D-A0C7-456E8CB6AEC0}"/>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 name="Shape 262">
              <a:extLst>
                <a:ext uri="{FF2B5EF4-FFF2-40B4-BE49-F238E27FC236}">
                  <a16:creationId xmlns:a16="http://schemas.microsoft.com/office/drawing/2014/main" id="{3CA3EED8-5482-44C8-9D46-3552A3DB4D58}"/>
                </a:ext>
              </a:extLst>
            </p:cNvPr>
            <p:cNvSpPr/>
            <p:nvPr/>
          </p:nvSpPr>
          <p:spPr>
            <a:xfrm>
              <a:off x="512223785" y="512223949"/>
              <a:ext cx="1123033527" cy="1123033527"/>
            </a:xfrm>
            <a:custGeom>
              <a:avLst/>
              <a:gdLst/>
              <a:ahLst/>
              <a:cxnLst/>
              <a:rect l="0" t="0" r="0" b="0"/>
              <a:pathLst>
                <a:path w="376" h="376" extrusionOk="0">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7" name="Shape 263">
            <a:extLst>
              <a:ext uri="{FF2B5EF4-FFF2-40B4-BE49-F238E27FC236}">
                <a16:creationId xmlns:a16="http://schemas.microsoft.com/office/drawing/2014/main" id="{33707C21-7EFD-4A0F-931A-149D515E6AFF}"/>
              </a:ext>
            </a:extLst>
          </p:cNvPr>
          <p:cNvGrpSpPr/>
          <p:nvPr userDrawn="1"/>
        </p:nvGrpSpPr>
        <p:grpSpPr>
          <a:xfrm>
            <a:off x="2148217" y="3433493"/>
            <a:ext cx="776287" cy="776287"/>
            <a:chOff x="0" y="0"/>
            <a:chExt cx="2147483646" cy="2147483646"/>
          </a:xfrm>
        </p:grpSpPr>
        <p:sp>
          <p:nvSpPr>
            <p:cNvPr id="8" name="Shape 264">
              <a:extLst>
                <a:ext uri="{FF2B5EF4-FFF2-40B4-BE49-F238E27FC236}">
                  <a16:creationId xmlns:a16="http://schemas.microsoft.com/office/drawing/2014/main" id="{EAEA7CF6-80F1-4602-B9CB-9253683D7ACE}"/>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Shape 265">
              <a:extLst>
                <a:ext uri="{FF2B5EF4-FFF2-40B4-BE49-F238E27FC236}">
                  <a16:creationId xmlns:a16="http://schemas.microsoft.com/office/drawing/2014/main" id="{E22498FE-93DB-4463-8FAD-4AFA326418B8}"/>
                </a:ext>
              </a:extLst>
            </p:cNvPr>
            <p:cNvSpPr/>
            <p:nvPr/>
          </p:nvSpPr>
          <p:spPr>
            <a:xfrm>
              <a:off x="348515369" y="644481043"/>
              <a:ext cx="1465149319" cy="893989298"/>
            </a:xfrm>
            <a:custGeom>
              <a:avLst/>
              <a:gdLst/>
              <a:ahLst/>
              <a:cxnLst/>
              <a:rect l="0" t="0" r="0" b="0"/>
              <a:pathLst>
                <a:path w="400" h="244" extrusionOk="0">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0" name="Shape 266">
            <a:extLst>
              <a:ext uri="{FF2B5EF4-FFF2-40B4-BE49-F238E27FC236}">
                <a16:creationId xmlns:a16="http://schemas.microsoft.com/office/drawing/2014/main" id="{8087E86F-573F-4059-A0B2-953B9BFF9848}"/>
              </a:ext>
            </a:extLst>
          </p:cNvPr>
          <p:cNvGrpSpPr/>
          <p:nvPr userDrawn="1"/>
        </p:nvGrpSpPr>
        <p:grpSpPr>
          <a:xfrm>
            <a:off x="2148217" y="4935268"/>
            <a:ext cx="776287" cy="777875"/>
            <a:chOff x="0" y="0"/>
            <a:chExt cx="2147483646" cy="2147483646"/>
          </a:xfrm>
        </p:grpSpPr>
        <p:sp>
          <p:nvSpPr>
            <p:cNvPr id="11" name="Shape 267">
              <a:extLst>
                <a:ext uri="{FF2B5EF4-FFF2-40B4-BE49-F238E27FC236}">
                  <a16:creationId xmlns:a16="http://schemas.microsoft.com/office/drawing/2014/main" id="{79B93D79-F40D-4941-BCD0-71F59455D3C6}"/>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Shape 268">
              <a:extLst>
                <a:ext uri="{FF2B5EF4-FFF2-40B4-BE49-F238E27FC236}">
                  <a16:creationId xmlns:a16="http://schemas.microsoft.com/office/drawing/2014/main" id="{0A4B39F2-97A5-4285-AE9E-1EC947608FCA}"/>
                </a:ext>
              </a:extLst>
            </p:cNvPr>
            <p:cNvSpPr/>
            <p:nvPr/>
          </p:nvSpPr>
          <p:spPr>
            <a:xfrm>
              <a:off x="458264826" y="581882291"/>
              <a:ext cx="1230948210" cy="983716703"/>
            </a:xfrm>
            <a:custGeom>
              <a:avLst/>
              <a:gdLst/>
              <a:ahLst/>
              <a:cxnLst/>
              <a:rect l="0" t="0" r="0" b="0"/>
              <a:pathLst>
                <a:path w="400" h="320" extrusionOk="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3" name="Shape 269">
            <a:extLst>
              <a:ext uri="{FF2B5EF4-FFF2-40B4-BE49-F238E27FC236}">
                <a16:creationId xmlns:a16="http://schemas.microsoft.com/office/drawing/2014/main" id="{0F56AEE4-8667-47A3-81A7-CBFD36762E5E}"/>
              </a:ext>
            </a:extLst>
          </p:cNvPr>
          <p:cNvGrpSpPr/>
          <p:nvPr userDrawn="1"/>
        </p:nvGrpSpPr>
        <p:grpSpPr>
          <a:xfrm>
            <a:off x="6167767" y="3433493"/>
            <a:ext cx="776287" cy="776287"/>
            <a:chOff x="0" y="0"/>
            <a:chExt cx="2147483646" cy="2147483646"/>
          </a:xfrm>
        </p:grpSpPr>
        <p:sp>
          <p:nvSpPr>
            <p:cNvPr id="14" name="Shape 270">
              <a:extLst>
                <a:ext uri="{FF2B5EF4-FFF2-40B4-BE49-F238E27FC236}">
                  <a16:creationId xmlns:a16="http://schemas.microsoft.com/office/drawing/2014/main" id="{C9FFB5D8-CE68-4613-AE0D-A2047D03B2D0}"/>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271">
              <a:extLst>
                <a:ext uri="{FF2B5EF4-FFF2-40B4-BE49-F238E27FC236}">
                  <a16:creationId xmlns:a16="http://schemas.microsoft.com/office/drawing/2014/main" id="{FA119894-E5C4-4D64-B382-9F8212907AE3}"/>
                </a:ext>
              </a:extLst>
            </p:cNvPr>
            <p:cNvSpPr/>
            <p:nvPr/>
          </p:nvSpPr>
          <p:spPr>
            <a:xfrm>
              <a:off x="560823051" y="579241576"/>
              <a:ext cx="1025838192" cy="1024465762"/>
            </a:xfrm>
            <a:custGeom>
              <a:avLst/>
              <a:gdLst/>
              <a:ahLst/>
              <a:cxnLst/>
              <a:rect l="0" t="0" r="0" b="0"/>
              <a:pathLst>
                <a:path w="316" h="316" extrusionOk="0">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272">
            <a:extLst>
              <a:ext uri="{FF2B5EF4-FFF2-40B4-BE49-F238E27FC236}">
                <a16:creationId xmlns:a16="http://schemas.microsoft.com/office/drawing/2014/main" id="{A5D0A68A-5A80-4BBF-B688-086B4DB1D127}"/>
              </a:ext>
            </a:extLst>
          </p:cNvPr>
          <p:cNvGrpSpPr/>
          <p:nvPr userDrawn="1"/>
        </p:nvGrpSpPr>
        <p:grpSpPr>
          <a:xfrm>
            <a:off x="6172529" y="4928918"/>
            <a:ext cx="774700" cy="776287"/>
            <a:chOff x="0" y="0"/>
            <a:chExt cx="2147483646" cy="2147483646"/>
          </a:xfrm>
        </p:grpSpPr>
        <p:sp>
          <p:nvSpPr>
            <p:cNvPr id="17" name="Shape 273">
              <a:extLst>
                <a:ext uri="{FF2B5EF4-FFF2-40B4-BE49-F238E27FC236}">
                  <a16:creationId xmlns:a16="http://schemas.microsoft.com/office/drawing/2014/main" id="{547FD15B-01D1-496E-A60B-832A3C3BC3CB}"/>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274">
              <a:extLst>
                <a:ext uri="{FF2B5EF4-FFF2-40B4-BE49-F238E27FC236}">
                  <a16:creationId xmlns:a16="http://schemas.microsoft.com/office/drawing/2014/main" id="{12006630-CBC8-4A59-A9FD-B5904069CA61}"/>
                </a:ext>
              </a:extLst>
            </p:cNvPr>
            <p:cNvSpPr/>
            <p:nvPr/>
          </p:nvSpPr>
          <p:spPr>
            <a:xfrm>
              <a:off x="481500755" y="668264502"/>
              <a:ext cx="1184478092" cy="846419680"/>
            </a:xfrm>
            <a:custGeom>
              <a:avLst/>
              <a:gdLst/>
              <a:ahLst/>
              <a:cxnLst/>
              <a:rect l="0" t="0" r="0" b="0"/>
              <a:pathLst>
                <a:path w="392" h="280" extrusionOk="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275">
            <a:extLst>
              <a:ext uri="{FF2B5EF4-FFF2-40B4-BE49-F238E27FC236}">
                <a16:creationId xmlns:a16="http://schemas.microsoft.com/office/drawing/2014/main" id="{18AAE953-FBF7-4942-AD28-906EA161E8B5}"/>
              </a:ext>
            </a:extLst>
          </p:cNvPr>
          <p:cNvGrpSpPr/>
          <p:nvPr userDrawn="1"/>
        </p:nvGrpSpPr>
        <p:grpSpPr>
          <a:xfrm>
            <a:off x="6167767" y="1936480"/>
            <a:ext cx="776287" cy="776287"/>
            <a:chOff x="0" y="0"/>
            <a:chExt cx="2147483646" cy="2147483646"/>
          </a:xfrm>
        </p:grpSpPr>
        <p:sp>
          <p:nvSpPr>
            <p:cNvPr id="20" name="Shape 276">
              <a:extLst>
                <a:ext uri="{FF2B5EF4-FFF2-40B4-BE49-F238E27FC236}">
                  <a16:creationId xmlns:a16="http://schemas.microsoft.com/office/drawing/2014/main" id="{BC518AEC-E192-4FC4-B27F-52EC836AC3DC}"/>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277">
              <a:extLst>
                <a:ext uri="{FF2B5EF4-FFF2-40B4-BE49-F238E27FC236}">
                  <a16:creationId xmlns:a16="http://schemas.microsoft.com/office/drawing/2014/main" id="{D4F8D8B6-FE9D-4768-904A-D46316957517}"/>
                </a:ext>
              </a:extLst>
            </p:cNvPr>
            <p:cNvSpPr/>
            <p:nvPr/>
          </p:nvSpPr>
          <p:spPr>
            <a:xfrm>
              <a:off x="403903569" y="388250688"/>
              <a:ext cx="1339676513" cy="1370990130"/>
            </a:xfrm>
            <a:custGeom>
              <a:avLst/>
              <a:gdLst/>
              <a:ahLst/>
              <a:cxnLst/>
              <a:rect l="0" t="0" r="0" b="0"/>
              <a:pathLst>
                <a:path w="417" h="426" extrusionOk="0">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278">
            <a:extLst>
              <a:ext uri="{FF2B5EF4-FFF2-40B4-BE49-F238E27FC236}">
                <a16:creationId xmlns:a16="http://schemas.microsoft.com/office/drawing/2014/main" id="{6FF32889-BB9B-43E6-9D32-952B4409D5B6}"/>
              </a:ext>
            </a:extLst>
          </p:cNvPr>
          <p:cNvSpPr txBox="1"/>
          <p:nvPr userDrawn="1"/>
        </p:nvSpPr>
        <p:spPr>
          <a:xfrm>
            <a:off x="2989592" y="1872980"/>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3" name="Shape 279">
            <a:extLst>
              <a:ext uri="{FF2B5EF4-FFF2-40B4-BE49-F238E27FC236}">
                <a16:creationId xmlns:a16="http://schemas.microsoft.com/office/drawing/2014/main" id="{2E749B13-94B5-410F-88B6-CC2567E74CFC}"/>
              </a:ext>
            </a:extLst>
          </p:cNvPr>
          <p:cNvSpPr txBox="1"/>
          <p:nvPr userDrawn="1"/>
        </p:nvSpPr>
        <p:spPr>
          <a:xfrm>
            <a:off x="2989592" y="3355705"/>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4" name="Shape 280">
            <a:extLst>
              <a:ext uri="{FF2B5EF4-FFF2-40B4-BE49-F238E27FC236}">
                <a16:creationId xmlns:a16="http://schemas.microsoft.com/office/drawing/2014/main" id="{1BD6B7AB-E8F3-4CC0-ABA1-56516EF55C75}"/>
              </a:ext>
            </a:extLst>
          </p:cNvPr>
          <p:cNvSpPr txBox="1"/>
          <p:nvPr userDrawn="1"/>
        </p:nvSpPr>
        <p:spPr>
          <a:xfrm>
            <a:off x="2989592" y="4859068"/>
            <a:ext cx="295275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5" name="Shape 281">
            <a:extLst>
              <a:ext uri="{FF2B5EF4-FFF2-40B4-BE49-F238E27FC236}">
                <a16:creationId xmlns:a16="http://schemas.microsoft.com/office/drawing/2014/main" id="{97526DB2-1A88-4C03-B43D-FF90EAA65F9D}"/>
              </a:ext>
            </a:extLst>
          </p:cNvPr>
          <p:cNvSpPr txBox="1"/>
          <p:nvPr userDrawn="1"/>
        </p:nvSpPr>
        <p:spPr>
          <a:xfrm>
            <a:off x="7069467" y="1872980"/>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6" name="Shape 282">
            <a:extLst>
              <a:ext uri="{FF2B5EF4-FFF2-40B4-BE49-F238E27FC236}">
                <a16:creationId xmlns:a16="http://schemas.microsoft.com/office/drawing/2014/main" id="{8902CC78-1E24-4C90-AF0F-6E9531CF0242}"/>
              </a:ext>
            </a:extLst>
          </p:cNvPr>
          <p:cNvSpPr txBox="1"/>
          <p:nvPr userDrawn="1"/>
        </p:nvSpPr>
        <p:spPr>
          <a:xfrm>
            <a:off x="7069467" y="3355705"/>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7" name="Shape 283">
            <a:extLst>
              <a:ext uri="{FF2B5EF4-FFF2-40B4-BE49-F238E27FC236}">
                <a16:creationId xmlns:a16="http://schemas.microsoft.com/office/drawing/2014/main" id="{FC423FB5-2753-4A4B-8E32-68E2241BF1DA}"/>
              </a:ext>
            </a:extLst>
          </p:cNvPr>
          <p:cNvSpPr txBox="1"/>
          <p:nvPr userDrawn="1"/>
        </p:nvSpPr>
        <p:spPr>
          <a:xfrm>
            <a:off x="7069467" y="4859068"/>
            <a:ext cx="295275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Tree>
    <p:extLst>
      <p:ext uri="{BB962C8B-B14F-4D97-AF65-F5344CB8AC3E}">
        <p14:creationId xmlns:p14="http://schemas.microsoft.com/office/powerpoint/2010/main" val="75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Shape 402">
            <a:extLst>
              <a:ext uri="{FF2B5EF4-FFF2-40B4-BE49-F238E27FC236}">
                <a16:creationId xmlns:a16="http://schemas.microsoft.com/office/drawing/2014/main" id="{2932DB0C-7A10-4311-8592-14AE9149DAA8}"/>
              </a:ext>
            </a:extLst>
          </p:cNvPr>
          <p:cNvSpPr txBox="1">
            <a:spLocks noGrp="1"/>
          </p:cNvSpPr>
          <p:nvPr>
            <p:ph type="body" idx="1"/>
          </p:nvPr>
        </p:nvSpPr>
        <p:spPr>
          <a:xfrm>
            <a:off x="2770098" y="2400808"/>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Arial"/>
              <a:buNone/>
            </a:pPr>
            <a:r>
              <a:rPr lang="en-US" sz="1000" b="0" i="0" u="none" dirty="0">
                <a:solidFill>
                  <a:srgbClr val="A6A6A6"/>
                </a:solidFill>
                <a:latin typeface="Calibri"/>
                <a:ea typeface="Calibri"/>
                <a:cs typeface="Calibri"/>
                <a:sym typeface="Calibri"/>
              </a:rPr>
              <a:t>Lorem ipsum dolor sit </a:t>
            </a:r>
            <a:r>
              <a:rPr lang="en-US" sz="1000" b="0" i="0" u="none" dirty="0" err="1">
                <a:solidFill>
                  <a:srgbClr val="A6A6A6"/>
                </a:solidFill>
                <a:latin typeface="Calibri"/>
                <a:ea typeface="Calibri"/>
                <a:cs typeface="Calibri"/>
                <a:sym typeface="Calibri"/>
              </a:rPr>
              <a:t>amet</a:t>
            </a:r>
            <a:r>
              <a:rPr lang="en-US" sz="1000" b="0" i="0" u="none" dirty="0">
                <a:solidFill>
                  <a:srgbClr val="A6A6A6"/>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consectetur</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adipiscing</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elit</a:t>
            </a:r>
            <a:r>
              <a:rPr lang="en-US" sz="1000" b="1" i="0" u="none" dirty="0">
                <a:solidFill>
                  <a:srgbClr val="7F7F7F"/>
                </a:solidFill>
                <a:latin typeface="Calibri"/>
                <a:ea typeface="Calibri"/>
                <a:cs typeface="Calibri"/>
                <a:sym typeface="Calibri"/>
              </a:rPr>
              <a:t>. </a:t>
            </a:r>
            <a:endParaRPr sz="1000" b="1" i="0" u="none" dirty="0">
              <a:solidFill>
                <a:srgbClr val="7F7F7F"/>
              </a:solidFill>
              <a:latin typeface="Calibri"/>
              <a:ea typeface="Calibri"/>
              <a:cs typeface="Calibri"/>
              <a:sym typeface="Calibri"/>
            </a:endParaRPr>
          </a:p>
          <a:p>
            <a:pPr marL="0" marR="0" lvl="0" indent="0" algn="l" rtl="0">
              <a:lnSpc>
                <a:spcPct val="100000"/>
              </a:lnSpc>
              <a:spcBef>
                <a:spcPts val="200"/>
              </a:spcBef>
              <a:spcAft>
                <a:spcPts val="0"/>
              </a:spcAft>
              <a:buClr>
                <a:srgbClr val="A6A6A6"/>
              </a:buClr>
              <a:buSzPts val="1000"/>
              <a:buFont typeface="Arial"/>
              <a:buNone/>
            </a:pPr>
            <a:br>
              <a:rPr lang="en-US" sz="1000" b="0" i="0" u="none" dirty="0">
                <a:solidFill>
                  <a:srgbClr val="A6A6A6"/>
                </a:solidFill>
                <a:latin typeface="Calibri"/>
                <a:ea typeface="Calibri"/>
                <a:cs typeface="Calibri"/>
                <a:sym typeface="Calibri"/>
              </a:rPr>
            </a:br>
            <a:r>
              <a:rPr lang="en-US" sz="1000" b="0" i="0" u="none" dirty="0" err="1">
                <a:solidFill>
                  <a:srgbClr val="A6A6A6"/>
                </a:solidFill>
                <a:latin typeface="Calibri"/>
                <a:ea typeface="Calibri"/>
                <a:cs typeface="Calibri"/>
                <a:sym typeface="Calibri"/>
              </a:rPr>
              <a:t>Curabitur</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elementum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posuere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pretium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Quisque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nibh</a:t>
            </a:r>
            <a:r>
              <a:rPr lang="en-US" sz="1000" b="0" i="0" u="none" dirty="0">
                <a:solidFill>
                  <a:srgbClr val="A6A6A6"/>
                </a:solidFill>
                <a:latin typeface="Calibri"/>
                <a:ea typeface="Calibri"/>
                <a:cs typeface="Calibri"/>
                <a:sym typeface="Calibri"/>
              </a:rPr>
              <a:t> dolor,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ut</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luctus</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urna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Aliquam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aliquet</a:t>
            </a:r>
            <a:r>
              <a:rPr lang="en-US" sz="1000" b="0" i="0" u="none" dirty="0">
                <a:solidFill>
                  <a:srgbClr val="A6A6A6"/>
                </a:solidFill>
                <a:latin typeface="Calibri"/>
                <a:ea typeface="Calibri"/>
                <a:cs typeface="Calibri"/>
                <a:sym typeface="Calibri"/>
              </a:rPr>
              <a:t> non </a:t>
            </a:r>
            <a:r>
              <a:rPr lang="en-US" sz="1000" b="0" i="0" u="none" dirty="0" err="1">
                <a:solidFill>
                  <a:srgbClr val="A6A6A6"/>
                </a:solidFill>
                <a:latin typeface="Calibri"/>
                <a:ea typeface="Calibri"/>
                <a:cs typeface="Calibri"/>
                <a:sym typeface="Calibri"/>
              </a:rPr>
              <a:t>massa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tincidunt</a:t>
            </a:r>
            <a:r>
              <a:rPr lang="en-US" sz="1000" b="0" i="0" u="none" dirty="0">
                <a:solidFill>
                  <a:srgbClr val="A6A6A6"/>
                </a:solidFill>
                <a:latin typeface="Calibri"/>
                <a:ea typeface="Calibri"/>
                <a:cs typeface="Calibri"/>
                <a:sym typeface="Calibri"/>
              </a:rPr>
              <a:t>.</a:t>
            </a:r>
            <a:endParaRPr dirty="0"/>
          </a:p>
        </p:txBody>
      </p:sp>
      <p:sp>
        <p:nvSpPr>
          <p:cNvPr id="5" name="Shape 405">
            <a:extLst>
              <a:ext uri="{FF2B5EF4-FFF2-40B4-BE49-F238E27FC236}">
                <a16:creationId xmlns:a16="http://schemas.microsoft.com/office/drawing/2014/main" id="{05BB0991-7CFC-4373-91EC-C56BE3832BA0}"/>
              </a:ext>
            </a:extLst>
          </p:cNvPr>
          <p:cNvSpPr txBox="1"/>
          <p:nvPr userDrawn="1"/>
        </p:nvSpPr>
        <p:spPr>
          <a:xfrm>
            <a:off x="2770098" y="4486783"/>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a:t>
            </a:r>
            <a:r>
              <a:rPr lang="en-US" sz="1000" b="1" i="0" u="none">
                <a:solidFill>
                  <a:srgbClr val="7F7F7F"/>
                </a:solidFill>
                <a:latin typeface="Calibri"/>
                <a:ea typeface="Calibri"/>
                <a:cs typeface="Calibri"/>
                <a:sym typeface="Calibri"/>
              </a:rPr>
              <a:t>consectetur adipiscing elit. </a:t>
            </a:r>
            <a:endParaRPr/>
          </a:p>
          <a:p>
            <a:pPr marL="0" marR="0" lvl="0" indent="0" algn="l" rtl="0">
              <a:lnSpc>
                <a:spcPct val="100000"/>
              </a:lnSpc>
              <a:spcBef>
                <a:spcPts val="200"/>
              </a:spcBef>
              <a:spcAft>
                <a:spcPts val="0"/>
              </a:spcAft>
              <a:buClr>
                <a:srgbClr val="A6A6A6"/>
              </a:buClr>
              <a:buSzPts val="1000"/>
              <a:buFont typeface="Calibri"/>
              <a:buNone/>
            </a:pPr>
            <a:br>
              <a:rPr lang="en-US" sz="1000" b="0"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Curabitur elementum posuere pretium. Quisque nibh dolor, dignissim ac dignissim ut, luctus ac urna. Aliquam aliquet non massa quis tincidunt.</a:t>
            </a:r>
            <a:endParaRPr/>
          </a:p>
        </p:txBody>
      </p:sp>
      <p:sp>
        <p:nvSpPr>
          <p:cNvPr id="6" name="Shape 406">
            <a:extLst>
              <a:ext uri="{FF2B5EF4-FFF2-40B4-BE49-F238E27FC236}">
                <a16:creationId xmlns:a16="http://schemas.microsoft.com/office/drawing/2014/main" id="{3696904A-1EF5-4A9E-B931-1CD18ECC9404}"/>
              </a:ext>
            </a:extLst>
          </p:cNvPr>
          <p:cNvSpPr txBox="1"/>
          <p:nvPr userDrawn="1"/>
        </p:nvSpPr>
        <p:spPr>
          <a:xfrm>
            <a:off x="2757398" y="3932746"/>
            <a:ext cx="2884487" cy="711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sp>
        <p:nvSpPr>
          <p:cNvPr id="7" name="Shape 407">
            <a:extLst>
              <a:ext uri="{FF2B5EF4-FFF2-40B4-BE49-F238E27FC236}">
                <a16:creationId xmlns:a16="http://schemas.microsoft.com/office/drawing/2014/main" id="{CA339613-A60F-4198-B687-0A045DC66ECD}"/>
              </a:ext>
            </a:extLst>
          </p:cNvPr>
          <p:cNvSpPr txBox="1"/>
          <p:nvPr userDrawn="1"/>
        </p:nvSpPr>
        <p:spPr>
          <a:xfrm>
            <a:off x="6945223" y="2400808"/>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dirty="0">
                <a:solidFill>
                  <a:srgbClr val="A6A6A6"/>
                </a:solidFill>
                <a:latin typeface="Calibri"/>
                <a:ea typeface="Calibri"/>
                <a:cs typeface="Calibri"/>
                <a:sym typeface="Calibri"/>
              </a:rPr>
              <a:t>Lorem ipsum dolor sit </a:t>
            </a:r>
            <a:r>
              <a:rPr lang="en-US" sz="1000" b="0" i="0" u="none" dirty="0" err="1">
                <a:solidFill>
                  <a:srgbClr val="A6A6A6"/>
                </a:solidFill>
                <a:latin typeface="Calibri"/>
                <a:ea typeface="Calibri"/>
                <a:cs typeface="Calibri"/>
                <a:sym typeface="Calibri"/>
              </a:rPr>
              <a:t>amet</a:t>
            </a:r>
            <a:r>
              <a:rPr lang="en-US" sz="1000" b="0" i="0" u="none" dirty="0">
                <a:solidFill>
                  <a:srgbClr val="A6A6A6"/>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consectetur</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adipiscing</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elit</a:t>
            </a:r>
            <a:r>
              <a:rPr lang="en-US" sz="1000" b="1" i="0" u="none" dirty="0">
                <a:solidFill>
                  <a:srgbClr val="7F7F7F"/>
                </a:solidFill>
                <a:latin typeface="Calibri"/>
                <a:ea typeface="Calibri"/>
                <a:cs typeface="Calibri"/>
                <a:sym typeface="Calibri"/>
              </a:rPr>
              <a:t>. </a:t>
            </a:r>
            <a:endParaRPr dirty="0"/>
          </a:p>
          <a:p>
            <a:pPr marL="0" marR="0" lvl="0" indent="0" algn="l" rtl="0">
              <a:lnSpc>
                <a:spcPct val="100000"/>
              </a:lnSpc>
              <a:spcBef>
                <a:spcPts val="200"/>
              </a:spcBef>
              <a:spcAft>
                <a:spcPts val="0"/>
              </a:spcAft>
              <a:buClr>
                <a:srgbClr val="A6A6A6"/>
              </a:buClr>
              <a:buSzPts val="1000"/>
              <a:buFont typeface="Calibri"/>
              <a:buNone/>
            </a:pPr>
            <a:br>
              <a:rPr lang="en-US" sz="1000" b="0" i="0" u="none" dirty="0">
                <a:solidFill>
                  <a:srgbClr val="A6A6A6"/>
                </a:solidFill>
                <a:latin typeface="Calibri"/>
                <a:ea typeface="Calibri"/>
                <a:cs typeface="Calibri"/>
                <a:sym typeface="Calibri"/>
              </a:rPr>
            </a:br>
            <a:r>
              <a:rPr lang="en-US" sz="1000" b="0" i="0" u="none" dirty="0" err="1">
                <a:solidFill>
                  <a:srgbClr val="A6A6A6"/>
                </a:solidFill>
                <a:latin typeface="Calibri"/>
                <a:ea typeface="Calibri"/>
                <a:cs typeface="Calibri"/>
                <a:sym typeface="Calibri"/>
              </a:rPr>
              <a:t>Curabitur</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elementum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posuere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pretium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Quisque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nibh</a:t>
            </a:r>
            <a:r>
              <a:rPr lang="en-US" sz="1000" b="0" i="0" u="none" dirty="0">
                <a:solidFill>
                  <a:srgbClr val="A6A6A6"/>
                </a:solidFill>
                <a:latin typeface="Calibri"/>
                <a:ea typeface="Calibri"/>
                <a:cs typeface="Calibri"/>
                <a:sym typeface="Calibri"/>
              </a:rPr>
              <a:t> dolor,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ut</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luctus</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urna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Aliquam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aliquet</a:t>
            </a:r>
            <a:r>
              <a:rPr lang="en-US" sz="1000" b="0" i="0" u="none" dirty="0">
                <a:solidFill>
                  <a:srgbClr val="A6A6A6"/>
                </a:solidFill>
                <a:latin typeface="Calibri"/>
                <a:ea typeface="Calibri"/>
                <a:cs typeface="Calibri"/>
                <a:sym typeface="Calibri"/>
              </a:rPr>
              <a:t> non </a:t>
            </a:r>
            <a:r>
              <a:rPr lang="en-US" sz="1000" b="0" i="0" u="none" dirty="0" err="1">
                <a:solidFill>
                  <a:srgbClr val="A6A6A6"/>
                </a:solidFill>
                <a:latin typeface="Calibri"/>
                <a:ea typeface="Calibri"/>
                <a:cs typeface="Calibri"/>
                <a:sym typeface="Calibri"/>
              </a:rPr>
              <a:t>massa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tincidunt</a:t>
            </a:r>
            <a:r>
              <a:rPr lang="en-US" sz="1000" b="0" i="0" u="none" dirty="0">
                <a:solidFill>
                  <a:srgbClr val="A6A6A6"/>
                </a:solidFill>
                <a:latin typeface="Calibri"/>
                <a:ea typeface="Calibri"/>
                <a:cs typeface="Calibri"/>
                <a:sym typeface="Calibri"/>
              </a:rPr>
              <a:t>.</a:t>
            </a:r>
            <a:endParaRPr dirty="0"/>
          </a:p>
        </p:txBody>
      </p:sp>
      <p:sp>
        <p:nvSpPr>
          <p:cNvPr id="8" name="Shape 409">
            <a:extLst>
              <a:ext uri="{FF2B5EF4-FFF2-40B4-BE49-F238E27FC236}">
                <a16:creationId xmlns:a16="http://schemas.microsoft.com/office/drawing/2014/main" id="{FA91160F-C0B8-43BD-B3BA-114B1AD5C6D6}"/>
              </a:ext>
            </a:extLst>
          </p:cNvPr>
          <p:cNvSpPr txBox="1"/>
          <p:nvPr userDrawn="1"/>
        </p:nvSpPr>
        <p:spPr>
          <a:xfrm>
            <a:off x="6945223" y="4486783"/>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a:t>
            </a:r>
            <a:r>
              <a:rPr lang="en-US" sz="1000" b="1" i="0" u="none">
                <a:solidFill>
                  <a:srgbClr val="7F7F7F"/>
                </a:solidFill>
                <a:latin typeface="Calibri"/>
                <a:ea typeface="Calibri"/>
                <a:cs typeface="Calibri"/>
                <a:sym typeface="Calibri"/>
              </a:rPr>
              <a:t>consectetur adipiscing elit. </a:t>
            </a:r>
            <a:endParaRPr/>
          </a:p>
          <a:p>
            <a:pPr marL="0" marR="0" lvl="0" indent="0" algn="l" rtl="0">
              <a:lnSpc>
                <a:spcPct val="100000"/>
              </a:lnSpc>
              <a:spcBef>
                <a:spcPts val="200"/>
              </a:spcBef>
              <a:spcAft>
                <a:spcPts val="0"/>
              </a:spcAft>
              <a:buClr>
                <a:srgbClr val="A6A6A6"/>
              </a:buClr>
              <a:buSzPts val="1000"/>
              <a:buFont typeface="Calibri"/>
              <a:buNone/>
            </a:pPr>
            <a:br>
              <a:rPr lang="en-US" sz="1000" b="0"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Curabitur elementum posuere pretium. Quisque nibh dolor, dignissim ac dignissim ut, luctus ac urna. Aliquam aliquet non massa quis tincidunt.</a:t>
            </a:r>
            <a:endParaRPr/>
          </a:p>
        </p:txBody>
      </p:sp>
      <p:sp>
        <p:nvSpPr>
          <p:cNvPr id="9" name="Shape 410">
            <a:extLst>
              <a:ext uri="{FF2B5EF4-FFF2-40B4-BE49-F238E27FC236}">
                <a16:creationId xmlns:a16="http://schemas.microsoft.com/office/drawing/2014/main" id="{860FE28B-52EF-484B-9771-A47D127E4BAC}"/>
              </a:ext>
            </a:extLst>
          </p:cNvPr>
          <p:cNvSpPr txBox="1"/>
          <p:nvPr userDrawn="1"/>
        </p:nvSpPr>
        <p:spPr>
          <a:xfrm>
            <a:off x="6932523" y="3932746"/>
            <a:ext cx="2884487" cy="711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grpSp>
        <p:nvGrpSpPr>
          <p:cNvPr id="10" name="Group 9">
            <a:extLst>
              <a:ext uri="{FF2B5EF4-FFF2-40B4-BE49-F238E27FC236}">
                <a16:creationId xmlns:a16="http://schemas.microsoft.com/office/drawing/2014/main" id="{24A15879-D40E-4BF5-9F72-83EC86EB8F1C}"/>
              </a:ext>
            </a:extLst>
          </p:cNvPr>
          <p:cNvGrpSpPr/>
          <p:nvPr userDrawn="1"/>
        </p:nvGrpSpPr>
        <p:grpSpPr>
          <a:xfrm>
            <a:off x="2065248" y="2096008"/>
            <a:ext cx="633412" cy="633412"/>
            <a:chOff x="555625" y="2268537"/>
            <a:chExt cx="633412" cy="633412"/>
          </a:xfrm>
        </p:grpSpPr>
        <p:sp>
          <p:nvSpPr>
            <p:cNvPr id="11" name="Shape 404">
              <a:extLst>
                <a:ext uri="{FF2B5EF4-FFF2-40B4-BE49-F238E27FC236}">
                  <a16:creationId xmlns:a16="http://schemas.microsoft.com/office/drawing/2014/main" id="{11B2C3B1-110D-41F1-85BC-A27A399D2B45}"/>
                </a:ext>
              </a:extLst>
            </p:cNvPr>
            <p:cNvSpPr/>
            <p:nvPr/>
          </p:nvSpPr>
          <p:spPr>
            <a:xfrm>
              <a:off x="555625" y="2268537"/>
              <a:ext cx="633412" cy="633412"/>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Shape 411">
              <a:extLst>
                <a:ext uri="{FF2B5EF4-FFF2-40B4-BE49-F238E27FC236}">
                  <a16:creationId xmlns:a16="http://schemas.microsoft.com/office/drawing/2014/main" id="{C248A289-B343-48B3-B196-2AE10049B710}"/>
                </a:ext>
              </a:extLst>
            </p:cNvPr>
            <p:cNvSpPr/>
            <p:nvPr/>
          </p:nvSpPr>
          <p:spPr>
            <a:xfrm>
              <a:off x="736600" y="2446337"/>
              <a:ext cx="252412" cy="26193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3" name="Shape 412">
            <a:extLst>
              <a:ext uri="{FF2B5EF4-FFF2-40B4-BE49-F238E27FC236}">
                <a16:creationId xmlns:a16="http://schemas.microsoft.com/office/drawing/2014/main" id="{82F09C8C-E2D3-448B-8E6E-B9235BAC98B9}"/>
              </a:ext>
            </a:extLst>
          </p:cNvPr>
          <p:cNvGrpSpPr/>
          <p:nvPr userDrawn="1"/>
        </p:nvGrpSpPr>
        <p:grpSpPr>
          <a:xfrm>
            <a:off x="6240373" y="2096008"/>
            <a:ext cx="633412" cy="633412"/>
            <a:chOff x="0" y="0"/>
            <a:chExt cx="2147483646" cy="2147483646"/>
          </a:xfrm>
        </p:grpSpPr>
        <p:sp>
          <p:nvSpPr>
            <p:cNvPr id="14" name="Shape 413">
              <a:extLst>
                <a:ext uri="{FF2B5EF4-FFF2-40B4-BE49-F238E27FC236}">
                  <a16:creationId xmlns:a16="http://schemas.microsoft.com/office/drawing/2014/main" id="{070A6CD7-E6F9-43E2-BA57-20C77B7A8063}"/>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414">
              <a:extLst>
                <a:ext uri="{FF2B5EF4-FFF2-40B4-BE49-F238E27FC236}">
                  <a16:creationId xmlns:a16="http://schemas.microsoft.com/office/drawing/2014/main" id="{958390FE-0A68-4B0F-8FAB-6A49626951AB}"/>
                </a:ext>
              </a:extLst>
            </p:cNvPr>
            <p:cNvSpPr/>
            <p:nvPr/>
          </p:nvSpPr>
          <p:spPr>
            <a:xfrm>
              <a:off x="645121641" y="594798401"/>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415">
            <a:extLst>
              <a:ext uri="{FF2B5EF4-FFF2-40B4-BE49-F238E27FC236}">
                <a16:creationId xmlns:a16="http://schemas.microsoft.com/office/drawing/2014/main" id="{42A80261-D762-4E36-8F89-C73EC5368947}"/>
              </a:ext>
            </a:extLst>
          </p:cNvPr>
          <p:cNvGrpSpPr/>
          <p:nvPr userDrawn="1"/>
        </p:nvGrpSpPr>
        <p:grpSpPr>
          <a:xfrm>
            <a:off x="6240373" y="4180396"/>
            <a:ext cx="633412" cy="635000"/>
            <a:chOff x="0" y="0"/>
            <a:chExt cx="2147483647" cy="2147483647"/>
          </a:xfrm>
        </p:grpSpPr>
        <p:sp>
          <p:nvSpPr>
            <p:cNvPr id="17" name="Shape 416">
              <a:extLst>
                <a:ext uri="{FF2B5EF4-FFF2-40B4-BE49-F238E27FC236}">
                  <a16:creationId xmlns:a16="http://schemas.microsoft.com/office/drawing/2014/main" id="{31F9B93E-95E9-4DE8-B628-512D2AD7E0FA}"/>
                </a:ext>
              </a:extLst>
            </p:cNvPr>
            <p:cNvSpPr/>
            <p:nvPr/>
          </p:nvSpPr>
          <p:spPr>
            <a:xfrm>
              <a:off x="0" y="0"/>
              <a:ext cx="2147483647" cy="2147483647"/>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417">
              <a:extLst>
                <a:ext uri="{FF2B5EF4-FFF2-40B4-BE49-F238E27FC236}">
                  <a16:creationId xmlns:a16="http://schemas.microsoft.com/office/drawing/2014/main" id="{0D0EF512-F3E3-4133-B2E7-D91F140B3302}"/>
                </a:ext>
              </a:extLst>
            </p:cNvPr>
            <p:cNvSpPr/>
            <p:nvPr/>
          </p:nvSpPr>
          <p:spPr>
            <a:xfrm>
              <a:off x="645065660" y="594773833"/>
              <a:ext cx="857350530" cy="88915239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418">
            <a:extLst>
              <a:ext uri="{FF2B5EF4-FFF2-40B4-BE49-F238E27FC236}">
                <a16:creationId xmlns:a16="http://schemas.microsoft.com/office/drawing/2014/main" id="{7AFBCE9C-25EF-42B8-9581-673FA79C9F66}"/>
              </a:ext>
            </a:extLst>
          </p:cNvPr>
          <p:cNvGrpSpPr/>
          <p:nvPr userDrawn="1"/>
        </p:nvGrpSpPr>
        <p:grpSpPr>
          <a:xfrm>
            <a:off x="2065248" y="4180396"/>
            <a:ext cx="633412" cy="635000"/>
            <a:chOff x="0" y="0"/>
            <a:chExt cx="2147483646" cy="2147483646"/>
          </a:xfrm>
        </p:grpSpPr>
        <p:sp>
          <p:nvSpPr>
            <p:cNvPr id="20" name="Shape 419">
              <a:extLst>
                <a:ext uri="{FF2B5EF4-FFF2-40B4-BE49-F238E27FC236}">
                  <a16:creationId xmlns:a16="http://schemas.microsoft.com/office/drawing/2014/main" id="{DE07ED46-DCA5-4767-B05B-933D5B740462}"/>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420">
              <a:extLst>
                <a:ext uri="{FF2B5EF4-FFF2-40B4-BE49-F238E27FC236}">
                  <a16:creationId xmlns:a16="http://schemas.microsoft.com/office/drawing/2014/main" id="{C55A9C89-53A2-4251-802F-9B86311607B8}"/>
                </a:ext>
              </a:extLst>
            </p:cNvPr>
            <p:cNvSpPr/>
            <p:nvPr/>
          </p:nvSpPr>
          <p:spPr>
            <a:xfrm>
              <a:off x="588906131" y="594797831"/>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403">
            <a:extLst>
              <a:ext uri="{FF2B5EF4-FFF2-40B4-BE49-F238E27FC236}">
                <a16:creationId xmlns:a16="http://schemas.microsoft.com/office/drawing/2014/main" id="{9D92FAFB-8CF1-4F61-87DC-57625BD5C8CC}"/>
              </a:ext>
            </a:extLst>
          </p:cNvPr>
          <p:cNvSpPr txBox="1"/>
          <p:nvPr userDrawn="1"/>
        </p:nvSpPr>
        <p:spPr>
          <a:xfrm>
            <a:off x="2757398" y="1848358"/>
            <a:ext cx="2884487" cy="709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959595"/>
              </a:buClr>
              <a:buSzPts val="2800"/>
              <a:buFont typeface="Source Sans Pro Light"/>
              <a:buNone/>
            </a:pPr>
            <a:r>
              <a:rPr lang="en-US" sz="2800" b="0" i="0" u="none" strike="noStrike" cap="none" dirty="0">
                <a:solidFill>
                  <a:srgbClr val="959595"/>
                </a:solidFill>
                <a:latin typeface="Source Sans Pro Light"/>
                <a:ea typeface="Source Sans Pro Light"/>
                <a:cs typeface="Source Sans Pro Light"/>
                <a:sym typeface="Source Sans Pro Light"/>
              </a:rPr>
              <a:t>Lorem</a:t>
            </a:r>
            <a:r>
              <a:rPr lang="en-US" sz="2800" dirty="0">
                <a:solidFill>
                  <a:srgbClr val="959595"/>
                </a:solidFill>
                <a:latin typeface="Source Sans Pro Light"/>
                <a:ea typeface="Source Sans Pro Light"/>
                <a:cs typeface="Source Sans Pro Light"/>
                <a:sym typeface="Source Sans Pro Light"/>
              </a:rPr>
              <a:t> Ipsum</a:t>
            </a:r>
            <a:endParaRPr dirty="0"/>
          </a:p>
        </p:txBody>
      </p:sp>
      <p:sp>
        <p:nvSpPr>
          <p:cNvPr id="23" name="Shape 408">
            <a:extLst>
              <a:ext uri="{FF2B5EF4-FFF2-40B4-BE49-F238E27FC236}">
                <a16:creationId xmlns:a16="http://schemas.microsoft.com/office/drawing/2014/main" id="{3B6FAAB9-4781-41EA-92F0-E08D65726E0D}"/>
              </a:ext>
            </a:extLst>
          </p:cNvPr>
          <p:cNvSpPr txBox="1"/>
          <p:nvPr userDrawn="1"/>
        </p:nvSpPr>
        <p:spPr>
          <a:xfrm>
            <a:off x="6932523" y="1848358"/>
            <a:ext cx="2884487" cy="709612"/>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spTree>
    <p:extLst>
      <p:ext uri="{BB962C8B-B14F-4D97-AF65-F5344CB8AC3E}">
        <p14:creationId xmlns:p14="http://schemas.microsoft.com/office/powerpoint/2010/main" val="250336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86E2-2B91-4F3A-A7B8-3D7F3F870DF5}"/>
              </a:ext>
            </a:extLst>
          </p:cNvPr>
          <p:cNvSpPr>
            <a:spLocks noGrp="1"/>
          </p:cNvSpPr>
          <p:nvPr>
            <p:ph type="title"/>
          </p:nvPr>
        </p:nvSpPr>
        <p:spPr>
          <a:xfrm>
            <a:off x="381000" y="158091"/>
            <a:ext cx="10515600" cy="1325563"/>
          </a:xfrm>
          <a:prstGeom prst="rect">
            <a:avLst/>
          </a:prstGeom>
          <a:noFill/>
          <a:ln>
            <a:noFill/>
          </a:ln>
        </p:spPr>
        <p:txBody>
          <a:bodyPr spcFirstLastPara="1" wrap="square" lIns="91425" tIns="45700" rIns="91425" bIns="45700" anchor="ctr" anchorCtr="0">
            <a:noAutofit/>
          </a:bodyPr>
          <a:lstStyle>
            <a:lvl1pPr>
              <a:defRPr lang="en-GB" sz="4000" b="0" i="0" u="none" strike="noStrike" cap="none">
                <a:solidFill>
                  <a:srgbClr val="70C1C8"/>
                </a:solidFill>
                <a:latin typeface="Arial"/>
                <a:ea typeface="Arial"/>
                <a:cs typeface="Arial"/>
                <a:sym typeface="Arial"/>
              </a:defRPr>
            </a:lvl1pPr>
          </a:lstStyle>
          <a:p>
            <a:pPr marL="228600" marR="0" lvl="0" indent="-228600">
              <a:lnSpc>
                <a:spcPct val="100000"/>
              </a:lnSpc>
              <a:spcBef>
                <a:spcPts val="0"/>
              </a:spcBef>
              <a:spcAft>
                <a:spcPts val="0"/>
              </a:spcAft>
              <a:buClr>
                <a:srgbClr val="5AAAE4"/>
              </a:buClr>
              <a:buSzPts val="4000"/>
              <a:buFont typeface="Arial" panose="020B0604020202020204" pitchFamily="34" charset="0"/>
            </a:pPr>
            <a:r>
              <a:rPr lang="en-US" dirty="0"/>
              <a:t>Click to edit Master title style</a:t>
            </a:r>
            <a:endParaRPr lang="en-GB" dirty="0"/>
          </a:p>
        </p:txBody>
      </p:sp>
      <p:sp>
        <p:nvSpPr>
          <p:cNvPr id="6" name="Text Placeholder 5">
            <a:extLst>
              <a:ext uri="{FF2B5EF4-FFF2-40B4-BE49-F238E27FC236}">
                <a16:creationId xmlns:a16="http://schemas.microsoft.com/office/drawing/2014/main" id="{7CC98B7B-EAE9-4F75-A16D-770F410BD15C}"/>
              </a:ext>
            </a:extLst>
          </p:cNvPr>
          <p:cNvSpPr>
            <a:spLocks noGrp="1"/>
          </p:cNvSpPr>
          <p:nvPr>
            <p:ph type="body" sz="quarter" idx="10" hasCustomPrompt="1"/>
          </p:nvPr>
        </p:nvSpPr>
        <p:spPr>
          <a:xfrm>
            <a:off x="475142" y="1212191"/>
            <a:ext cx="2190750" cy="542925"/>
          </a:xfrm>
          <a:prstGeom prst="rect">
            <a:avLst/>
          </a:prstGeom>
          <a:noFill/>
          <a:ln>
            <a:noFill/>
          </a:ln>
        </p:spPr>
        <p:txBody>
          <a:bodyPr spcFirstLastPara="1" wrap="square" lIns="91425" tIns="45700" rIns="91425" bIns="45700" anchor="ctr" anchorCtr="0">
            <a:noAutofit/>
          </a:bodyPr>
          <a:lstStyle>
            <a:lvl1pPr>
              <a:defRPr lang="en-US" sz="1700" b="0" i="0" u="none" strike="noStrike" cap="none" dirty="0">
                <a:solidFill>
                  <a:srgbClr val="A6A6A6"/>
                </a:solidFill>
                <a:latin typeface="Calibri"/>
                <a:ea typeface="Calibri"/>
                <a:cs typeface="Calibri"/>
                <a:sym typeface="Arial"/>
              </a:defRPr>
            </a:lvl1pPr>
          </a:lstStyle>
          <a:p>
            <a:pPr marL="0" marR="0" lvl="0" indent="0">
              <a:lnSpc>
                <a:spcPct val="100000"/>
              </a:lnSpc>
              <a:spcBef>
                <a:spcPts val="0"/>
              </a:spcBef>
              <a:spcAft>
                <a:spcPts val="0"/>
              </a:spcAft>
              <a:buClr>
                <a:srgbClr val="A6A6A6"/>
              </a:buClr>
              <a:buSzPts val="1700"/>
              <a:buFont typeface="Calibri"/>
              <a:buNone/>
            </a:pPr>
            <a:r>
              <a:rPr lang="en-US" dirty="0"/>
              <a:t>Subtitle </a:t>
            </a:r>
            <a:r>
              <a:rPr lang="en-US" dirty="0" err="1">
                <a:solidFill>
                  <a:srgbClr val="73C1C7"/>
                </a:solidFill>
              </a:rPr>
              <a:t>colours</a:t>
            </a:r>
            <a:endParaRPr lang="en-US" dirty="0">
              <a:solidFill>
                <a:srgbClr val="73C1C7"/>
              </a:solidFill>
            </a:endParaRPr>
          </a:p>
        </p:txBody>
      </p:sp>
    </p:spTree>
    <p:extLst>
      <p:ext uri="{BB962C8B-B14F-4D97-AF65-F5344CB8AC3E}">
        <p14:creationId xmlns:p14="http://schemas.microsoft.com/office/powerpoint/2010/main" val="29970848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3.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633300"/>
      </p:ext>
    </p:extLst>
  </p:cSld>
  <p:clrMap bg1="lt1" tx1="dk1" bg2="lt2" tx2="dk2" accent1="accent1" accent2="accent2" accent3="accent3" accent4="accent4" accent5="accent5" accent6="accent6" hlink="hlink" folHlink="folHlink"/>
  <p:sldLayoutIdLst>
    <p:sldLayoutId id="2147483824" r:id="rId1"/>
    <p:sldLayoutId id="2147483838" r:id="rId2"/>
    <p:sldLayoutId id="2147483837" r:id="rId3"/>
    <p:sldLayoutId id="2147483839" r:id="rId4"/>
    <p:sldLayoutId id="214748384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hape 200">
            <a:extLst>
              <a:ext uri="{FF2B5EF4-FFF2-40B4-BE49-F238E27FC236}">
                <a16:creationId xmlns:a16="http://schemas.microsoft.com/office/drawing/2014/main" id="{156CBF54-51AF-46B9-80FE-C73055010D62}"/>
              </a:ext>
            </a:extLst>
          </p:cNvPr>
          <p:cNvSpPr/>
          <p:nvPr userDrawn="1"/>
        </p:nvSpPr>
        <p:spPr>
          <a:xfrm>
            <a:off x="11418887" y="490537"/>
            <a:ext cx="327025" cy="393700"/>
          </a:xfrm>
          <a:prstGeom prst="flowChartOffpageConnector">
            <a:avLst/>
          </a:prstGeom>
          <a:solidFill>
            <a:srgbClr val="70C1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lang="en-US" sz="1400" b="0" i="0" u="none" strike="noStrike" cap="none" dirty="0">
              <a:solidFill>
                <a:srgbClr val="000000"/>
              </a:solidFill>
              <a:latin typeface="Arial"/>
              <a:ea typeface="Arial"/>
              <a:cs typeface="Arial"/>
              <a:sym typeface="Arial"/>
            </a:endParaRPr>
          </a:p>
        </p:txBody>
      </p:sp>
      <p:pic>
        <p:nvPicPr>
          <p:cNvPr id="11" name="Shape 206">
            <a:extLst>
              <a:ext uri="{FF2B5EF4-FFF2-40B4-BE49-F238E27FC236}">
                <a16:creationId xmlns:a16="http://schemas.microsoft.com/office/drawing/2014/main" id="{801044C5-C43F-446A-B30C-CB24D1F2F4B7}"/>
              </a:ext>
            </a:extLst>
          </p:cNvPr>
          <p:cNvPicPr preferRelativeResize="0"/>
          <p:nvPr userDrawn="1"/>
        </p:nvPicPr>
        <p:blipFill rotWithShape="1">
          <a:blip r:embed="rId6">
            <a:alphaModFix/>
          </a:blip>
          <a:srcRect/>
          <a:stretch/>
        </p:blipFill>
        <p:spPr>
          <a:xfrm>
            <a:off x="10813896" y="490520"/>
            <a:ext cx="550874" cy="393700"/>
          </a:xfrm>
          <a:prstGeom prst="rect">
            <a:avLst/>
          </a:prstGeom>
          <a:noFill/>
          <a:ln>
            <a:noFill/>
          </a:ln>
        </p:spPr>
      </p:pic>
    </p:spTree>
    <p:extLst>
      <p:ext uri="{BB962C8B-B14F-4D97-AF65-F5344CB8AC3E}">
        <p14:creationId xmlns:p14="http://schemas.microsoft.com/office/powerpoint/2010/main" val="371585912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53999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673332" y="2822277"/>
            <a:ext cx="10623665" cy="707886"/>
          </a:xfrm>
          <a:prstGeom prst="rect">
            <a:avLst/>
          </a:prstGeom>
        </p:spPr>
        <p:txBody>
          <a:bodyPr wrap="square">
            <a:spAutoFit/>
          </a:bodyPr>
          <a:lstStyle/>
          <a:p>
            <a:pPr algn="ctr"/>
            <a:r>
              <a:rPr lang="en-GB" sz="4000" dirty="0">
                <a:solidFill>
                  <a:srgbClr val="FF0000"/>
                </a:solidFill>
              </a:rPr>
              <a:t>Session 2 – Language evolution</a:t>
            </a:r>
            <a:endParaRPr lang="it-IT" sz="4000" dirty="0">
              <a:solidFill>
                <a:srgbClr val="FF0000"/>
              </a:solidFill>
            </a:endParaRPr>
          </a:p>
        </p:txBody>
      </p:sp>
      <p:sp>
        <p:nvSpPr>
          <p:cNvPr id="9" name="Rectangle 1"/>
          <p:cNvSpPr>
            <a:spLocks noGrp="1"/>
          </p:cNvSpPr>
          <p:nvPr>
            <p:ph type="ctrTitle"/>
          </p:nvPr>
        </p:nvSpPr>
        <p:spPr>
          <a:xfrm>
            <a:off x="2120900" y="952151"/>
            <a:ext cx="7448550" cy="580638"/>
          </a:xfrm>
          <a:solidFill>
            <a:schemeClr val="accent1">
              <a:lumMod val="60000"/>
              <a:lumOff val="40000"/>
            </a:schemeClr>
          </a:solidFill>
        </p:spPr>
        <p:txBody>
          <a:bodyPr>
            <a:noAutofit/>
          </a:bodyPr>
          <a:lstStyle/>
          <a:p>
            <a:br>
              <a:rPr lang="it-IT" sz="4400" dirty="0">
                <a:solidFill>
                  <a:schemeClr val="bg1">
                    <a:lumMod val="50000"/>
                  </a:schemeClr>
                </a:solidFill>
                <a:latin typeface="Haettenschweiler" panose="020B0706040902060204" pitchFamily="34" charset="0"/>
                <a:cs typeface="72 Black" panose="020B0A04030603020204" pitchFamily="34" charset="0"/>
              </a:rPr>
            </a:br>
            <a:br>
              <a:rPr lang="it-IT" sz="4400" dirty="0">
                <a:solidFill>
                  <a:schemeClr val="bg1">
                    <a:lumMod val="50000"/>
                  </a:schemeClr>
                </a:solidFill>
                <a:latin typeface="Haettenschweiler" panose="020B0706040902060204" pitchFamily="34" charset="0"/>
                <a:cs typeface="72 Black" panose="020B0A04030603020204" pitchFamily="34" charset="0"/>
              </a:rPr>
            </a:br>
            <a:r>
              <a:rPr lang="it-IT" sz="4400" dirty="0">
                <a:solidFill>
                  <a:schemeClr val="bg1">
                    <a:lumMod val="50000"/>
                  </a:schemeClr>
                </a:solidFill>
                <a:latin typeface="Haettenschweiler" panose="020B0706040902060204" pitchFamily="34" charset="0"/>
                <a:cs typeface="72 Black" panose="020B0A04030603020204" pitchFamily="34" charset="0"/>
              </a:rPr>
              <a:t>VTL Task Force</a:t>
            </a:r>
            <a:endParaRPr lang="it-IT" sz="4400" i="1" dirty="0">
              <a:solidFill>
                <a:schemeClr val="bg1">
                  <a:lumMod val="50000"/>
                </a:schemeClr>
              </a:solidFill>
              <a:latin typeface="Haettenschweiler" panose="020B0706040902060204" pitchFamily="34" charset="0"/>
              <a:cs typeface="72 Black" panose="020B0A04030603020204" pitchFamily="34" charset="0"/>
            </a:endParaRPr>
          </a:p>
        </p:txBody>
      </p:sp>
      <p:pic>
        <p:nvPicPr>
          <p:cNvPr id="10" name="Picture 1"/>
          <p:cNvPicPr/>
          <p:nvPr/>
        </p:nvPicPr>
        <p:blipFill>
          <a:blip r:embed="rId3">
            <a:extLst>
              <a:ext uri="{28A0092B-C50C-407E-A947-70E740481C1C}">
                <a14:useLocalDpi xmlns:a14="http://schemas.microsoft.com/office/drawing/2010/main" val="0"/>
              </a:ext>
            </a:extLst>
          </a:blip>
          <a:srcRect/>
          <a:stretch>
            <a:fillRect/>
          </a:stretch>
        </p:blipFill>
        <p:spPr bwMode="auto">
          <a:xfrm>
            <a:off x="5002530" y="128489"/>
            <a:ext cx="1685290" cy="657860"/>
          </a:xfrm>
          <a:prstGeom prst="rect">
            <a:avLst/>
          </a:prstGeom>
          <a:noFill/>
          <a:ln>
            <a:noFill/>
          </a:ln>
        </p:spPr>
      </p:pic>
      <p:sp>
        <p:nvSpPr>
          <p:cNvPr id="7" name="Rettangolo 6"/>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Tree>
    <p:extLst>
      <p:ext uri="{BB962C8B-B14F-4D97-AF65-F5344CB8AC3E}">
        <p14:creationId xmlns:p14="http://schemas.microsoft.com/office/powerpoint/2010/main" val="3408428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0C1E-6A7E-0AA2-45EC-12D0575934F7}"/>
              </a:ext>
            </a:extLst>
          </p:cNvPr>
          <p:cNvSpPr>
            <a:spLocks noGrp="1"/>
          </p:cNvSpPr>
          <p:nvPr>
            <p:ph type="title"/>
          </p:nvPr>
        </p:nvSpPr>
        <p:spPr/>
        <p:txBody>
          <a:bodyPr/>
          <a:lstStyle/>
          <a:p>
            <a:r>
              <a:rPr lang="en-US" dirty="0"/>
              <a:t>QUESTION TIME</a:t>
            </a:r>
            <a:endParaRPr lang="en-GB"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324" y="1483655"/>
            <a:ext cx="6168043" cy="3246288"/>
          </a:xfrm>
          <a:prstGeom prst="rect">
            <a:avLst/>
          </a:prstGeom>
        </p:spPr>
      </p:pic>
      <p:sp>
        <p:nvSpPr>
          <p:cNvPr id="4" name="Rettangolo 3">
            <a:extLst>
              <a:ext uri="{FF2B5EF4-FFF2-40B4-BE49-F238E27FC236}">
                <a16:creationId xmlns:a16="http://schemas.microsoft.com/office/drawing/2014/main" id="{3D7CDEAA-688B-1A8E-6FB5-4574B67740F3}"/>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5" name="CasellaDiTesto 4">
            <a:extLst>
              <a:ext uri="{FF2B5EF4-FFF2-40B4-BE49-F238E27FC236}">
                <a16:creationId xmlns:a16="http://schemas.microsoft.com/office/drawing/2014/main" id="{478AE750-E03F-63B8-E78C-524246A3AD7C}"/>
              </a:ext>
            </a:extLst>
          </p:cNvPr>
          <p:cNvSpPr txBox="1"/>
          <p:nvPr/>
        </p:nvSpPr>
        <p:spPr>
          <a:xfrm>
            <a:off x="11540066" y="6473412"/>
            <a:ext cx="397933"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10</a:t>
            </a:fld>
            <a:endParaRPr lang="it-IT" dirty="0">
              <a:solidFill>
                <a:srgbClr val="0070C0"/>
              </a:solidFill>
            </a:endParaRPr>
          </a:p>
        </p:txBody>
      </p:sp>
    </p:spTree>
    <p:extLst>
      <p:ext uri="{BB962C8B-B14F-4D97-AF65-F5344CB8AC3E}">
        <p14:creationId xmlns:p14="http://schemas.microsoft.com/office/powerpoint/2010/main" val="348770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C7B56E1-7738-0DA8-B527-E4D3627347E0}"/>
              </a:ext>
            </a:extLst>
          </p:cNvPr>
          <p:cNvGraphicFramePr/>
          <p:nvPr>
            <p:extLst>
              <p:ext uri="{D42A27DB-BD31-4B8C-83A1-F6EECF244321}">
                <p14:modId xmlns:p14="http://schemas.microsoft.com/office/powerpoint/2010/main" val="308494990"/>
              </p:ext>
            </p:extLst>
          </p:nvPr>
        </p:nvGraphicFramePr>
        <p:xfrm>
          <a:off x="1882603" y="1363590"/>
          <a:ext cx="7778633" cy="44368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ttangolo 2">
            <a:extLst>
              <a:ext uri="{FF2B5EF4-FFF2-40B4-BE49-F238E27FC236}">
                <a16:creationId xmlns:a16="http://schemas.microsoft.com/office/drawing/2014/main" id="{CF8A54FA-19DE-0243-E032-C4614EFEDF4C}"/>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4" name="CasellaDiTesto 3">
            <a:extLst>
              <a:ext uri="{FF2B5EF4-FFF2-40B4-BE49-F238E27FC236}">
                <a16:creationId xmlns:a16="http://schemas.microsoft.com/office/drawing/2014/main" id="{4F075A21-BA2B-B214-B601-800C7EFE2EBD}"/>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2</a:t>
            </a:fld>
            <a:endParaRPr lang="it-IT" dirty="0">
              <a:solidFill>
                <a:srgbClr val="0070C0"/>
              </a:solidFill>
            </a:endParaRPr>
          </a:p>
        </p:txBody>
      </p:sp>
    </p:spTree>
    <p:extLst>
      <p:ext uri="{BB962C8B-B14F-4D97-AF65-F5344CB8AC3E}">
        <p14:creationId xmlns:p14="http://schemas.microsoft.com/office/powerpoint/2010/main" val="40933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4" y="301217"/>
            <a:ext cx="7263285"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Review </a:t>
              </a:r>
              <a:r>
                <a:rPr lang="en-US" sz="4000" kern="1200" dirty="0" err="1"/>
                <a:t>json</a:t>
              </a:r>
              <a:r>
                <a:rPr lang="en-US" sz="4000" kern="1200" dirty="0"/>
                <a:t> metadata descriptor</a:t>
              </a:r>
              <a:endParaRPr lang="en-GB" sz="4000" kern="12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10" name="Rettangolo 9">
            <a:extLst>
              <a:ext uri="{FF2B5EF4-FFF2-40B4-BE49-F238E27FC236}">
                <a16:creationId xmlns:a16="http://schemas.microsoft.com/office/drawing/2014/main" id="{E8C13F49-2221-6EDD-6798-82714A15184E}"/>
              </a:ext>
            </a:extLst>
          </p:cNvPr>
          <p:cNvSpPr/>
          <p:nvPr/>
        </p:nvSpPr>
        <p:spPr>
          <a:xfrm>
            <a:off x="360218" y="1357702"/>
            <a:ext cx="11471564" cy="4001095"/>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It should be coherent with VTL Information Model:</a:t>
            </a:r>
          </a:p>
          <a:p>
            <a:pPr marL="342900" indent="-342900">
              <a:buFont typeface="Wingdings" panose="05000000000000000000" pitchFamily="2" charset="2"/>
              <a:buChar char="§"/>
            </a:pPr>
            <a:r>
              <a:rPr lang="en-GB" sz="2400" dirty="0">
                <a:solidFill>
                  <a:schemeClr val="tx1"/>
                </a:solidFill>
              </a:rPr>
              <a:t>Data: </a:t>
            </a:r>
            <a:r>
              <a:rPr lang="en-GB" sz="2400" dirty="0" err="1">
                <a:solidFill>
                  <a:schemeClr val="tx1"/>
                </a:solidFill>
              </a:rPr>
              <a:t>DataSet</a:t>
            </a:r>
            <a:r>
              <a:rPr lang="en-GB" sz="2400" dirty="0">
                <a:solidFill>
                  <a:schemeClr val="tx1"/>
                </a:solidFill>
              </a:rPr>
              <a:t>, </a:t>
            </a:r>
            <a:r>
              <a:rPr lang="en-GB" sz="2400" dirty="0" err="1">
                <a:solidFill>
                  <a:schemeClr val="tx1"/>
                </a:solidFill>
              </a:rPr>
              <a:t>DataStructure</a:t>
            </a:r>
            <a:r>
              <a:rPr lang="en-GB" sz="2400" dirty="0">
                <a:solidFill>
                  <a:schemeClr val="tx1"/>
                </a:solidFill>
              </a:rPr>
              <a:t>, </a:t>
            </a:r>
            <a:r>
              <a:rPr lang="en-GB" sz="2400" dirty="0" err="1">
                <a:solidFill>
                  <a:schemeClr val="tx1"/>
                </a:solidFill>
              </a:rPr>
              <a:t>DataStructureComponent</a:t>
            </a:r>
            <a:endParaRPr lang="en-GB" sz="2400" dirty="0">
              <a:solidFill>
                <a:srgbClr val="FF0000"/>
              </a:solidFill>
            </a:endParaRPr>
          </a:p>
          <a:p>
            <a:pPr marL="342900" indent="-342900">
              <a:spcBef>
                <a:spcPts val="1200"/>
              </a:spcBef>
              <a:buFont typeface="Wingdings" panose="05000000000000000000" pitchFamily="2" charset="2"/>
              <a:buChar char="§"/>
            </a:pPr>
            <a:r>
              <a:rPr lang="en-GB" sz="2400" dirty="0">
                <a:solidFill>
                  <a:schemeClr val="tx1"/>
                </a:solidFill>
              </a:rPr>
              <a:t>Metadata: (</a:t>
            </a:r>
            <a:r>
              <a:rPr lang="en-GB" sz="2400" dirty="0" err="1">
                <a:solidFill>
                  <a:schemeClr val="tx1"/>
                </a:solidFill>
              </a:rPr>
              <a:t>DataSet</a:t>
            </a:r>
            <a:r>
              <a:rPr lang="en-GB" sz="2400" dirty="0">
                <a:solidFill>
                  <a:schemeClr val="tx1"/>
                </a:solidFill>
              </a:rPr>
              <a:t>)Component, (</a:t>
            </a:r>
            <a:r>
              <a:rPr lang="en-GB" sz="2400" dirty="0" err="1">
                <a:solidFill>
                  <a:schemeClr val="tx1"/>
                </a:solidFill>
              </a:rPr>
              <a:t>ValueDomainSub</a:t>
            </a:r>
            <a:r>
              <a:rPr lang="en-GB" sz="2400" dirty="0">
                <a:solidFill>
                  <a:schemeClr val="tx1"/>
                </a:solidFill>
              </a:rPr>
              <a:t>)Set, (Represented)Variable, (Value)Domain, (Domain)Value, </a:t>
            </a:r>
            <a:r>
              <a:rPr lang="en-GB" sz="2400" dirty="0" err="1">
                <a:solidFill>
                  <a:schemeClr val="tx1"/>
                </a:solidFill>
              </a:rPr>
              <a:t>CodeList</a:t>
            </a:r>
            <a:r>
              <a:rPr lang="en-GB" sz="2400" dirty="0">
                <a:solidFill>
                  <a:schemeClr val="tx1"/>
                </a:solidFill>
              </a:rPr>
              <a:t>, </a:t>
            </a:r>
            <a:r>
              <a:rPr lang="en-GB" sz="2400" dirty="0" err="1">
                <a:solidFill>
                  <a:schemeClr val="tx1"/>
                </a:solidFill>
              </a:rPr>
              <a:t>SetList</a:t>
            </a:r>
            <a:r>
              <a:rPr lang="en-GB" sz="2400" dirty="0">
                <a:solidFill>
                  <a:schemeClr val="tx1"/>
                </a:solidFill>
              </a:rPr>
              <a:t>, </a:t>
            </a:r>
            <a:r>
              <a:rPr lang="en-GB" sz="2400" dirty="0" err="1">
                <a:solidFill>
                  <a:schemeClr val="tx1"/>
                </a:solidFill>
              </a:rPr>
              <a:t>CodeItem</a:t>
            </a:r>
            <a:r>
              <a:rPr lang="en-GB" sz="2400" dirty="0">
                <a:solidFill>
                  <a:schemeClr val="tx1"/>
                </a:solidFill>
              </a:rPr>
              <a:t>, </a:t>
            </a:r>
            <a:r>
              <a:rPr lang="en-GB" sz="2400" dirty="0" err="1">
                <a:solidFill>
                  <a:schemeClr val="tx1"/>
                </a:solidFill>
              </a:rPr>
              <a:t>SetItem</a:t>
            </a:r>
            <a:endParaRPr lang="en-GB" sz="2400" dirty="0">
              <a:solidFill>
                <a:schemeClr val="tx1"/>
              </a:solidFill>
              <a:sym typeface="Wingdings" panose="05000000000000000000" pitchFamily="2" charset="2"/>
            </a:endParaRPr>
          </a:p>
          <a:p>
            <a:pPr marL="342900" indent="-342900">
              <a:spcBef>
                <a:spcPts val="1200"/>
              </a:spcBef>
              <a:buFont typeface="Wingdings" panose="05000000000000000000" pitchFamily="2" charset="2"/>
              <a:buChar char="§"/>
            </a:pPr>
            <a:r>
              <a:rPr lang="en-GB" sz="2400" dirty="0">
                <a:solidFill>
                  <a:schemeClr val="tx1"/>
                </a:solidFill>
                <a:sym typeface="Wingdings" panose="05000000000000000000" pitchFamily="2" charset="2"/>
              </a:rPr>
              <a:t>The attributes/properties of the above entities should be (at least) the ones described in the IM; so the Domain entity should have at least the type (Enumerated/Described), the data type, the criterion (if Described), while the Variable should have the “referred” Domain, but also can have the “nullable” property.</a:t>
            </a:r>
            <a:endParaRPr lang="it-IT" sz="1600" dirty="0">
              <a:solidFill>
                <a:srgbClr val="0070C0"/>
              </a:solidFill>
            </a:endParaRPr>
          </a:p>
        </p:txBody>
      </p:sp>
      <p:sp>
        <p:nvSpPr>
          <p:cNvPr id="3" name="CasellaDiTesto 2">
            <a:extLst>
              <a:ext uri="{FF2B5EF4-FFF2-40B4-BE49-F238E27FC236}">
                <a16:creationId xmlns:a16="http://schemas.microsoft.com/office/drawing/2014/main" id="{0FFC3471-EB0D-7C17-4F8A-5453FC730DE4}"/>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3</a:t>
            </a:fld>
            <a:endParaRPr lang="it-IT" dirty="0">
              <a:solidFill>
                <a:srgbClr val="0070C0"/>
              </a:solidFill>
            </a:endParaRPr>
          </a:p>
        </p:txBody>
      </p:sp>
    </p:spTree>
    <p:extLst>
      <p:ext uri="{BB962C8B-B14F-4D97-AF65-F5344CB8AC3E}">
        <p14:creationId xmlns:p14="http://schemas.microsoft.com/office/powerpoint/2010/main" val="269660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4" y="301217"/>
            <a:ext cx="5188953"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Handling empty strings</a:t>
              </a:r>
              <a:endParaRPr lang="en-GB" sz="4000" kern="12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10" name="Rettangolo 9">
            <a:extLst>
              <a:ext uri="{FF2B5EF4-FFF2-40B4-BE49-F238E27FC236}">
                <a16:creationId xmlns:a16="http://schemas.microsoft.com/office/drawing/2014/main" id="{E8C13F49-2221-6EDD-6798-82714A15184E}"/>
              </a:ext>
            </a:extLst>
          </p:cNvPr>
          <p:cNvSpPr/>
          <p:nvPr/>
        </p:nvSpPr>
        <p:spPr>
          <a:xfrm>
            <a:off x="360218" y="1357702"/>
            <a:ext cx="11471564" cy="2431435"/>
          </a:xfrm>
          <a:prstGeom prst="rect">
            <a:avLst/>
          </a:prstGeom>
        </p:spPr>
        <p:txBody>
          <a:bodyPr wrap="square">
            <a:spAutoFit/>
          </a:bodyPr>
          <a:lstStyle/>
          <a:p>
            <a:pPr marL="285750" indent="-285750" algn="just">
              <a:spcBef>
                <a:spcPts val="1200"/>
              </a:spcBef>
              <a:buFont typeface="Wingdings" panose="05000000000000000000" pitchFamily="2" charset="2"/>
              <a:buChar char="q"/>
            </a:pPr>
            <a:r>
              <a:rPr lang="en-GB" sz="2800" dirty="0">
                <a:solidFill>
                  <a:srgbClr val="0070C0"/>
                </a:solidFill>
              </a:rPr>
              <a:t> A string having length = 0 (or empty string) is not equivalent to a string with NULL value (see DS1 of the length operator: length(“”) = 0 length(NULL)=NULL)</a:t>
            </a:r>
          </a:p>
          <a:p>
            <a:pPr marL="342900" indent="-342900">
              <a:spcBef>
                <a:spcPts val="1200"/>
              </a:spcBef>
              <a:buFont typeface="Wingdings" panose="05000000000000000000" pitchFamily="2" charset="2"/>
              <a:buChar char="§"/>
            </a:pPr>
            <a:r>
              <a:rPr lang="en-GB" sz="2400" dirty="0">
                <a:solidFill>
                  <a:srgbClr val="FF0000"/>
                </a:solidFill>
              </a:rPr>
              <a:t>Which are the issues handling empty strings? Please provide use cases</a:t>
            </a:r>
          </a:p>
          <a:p>
            <a:pPr marL="342900" indent="-342900">
              <a:spcBef>
                <a:spcPts val="1200"/>
              </a:spcBef>
              <a:buFont typeface="Wingdings" panose="05000000000000000000" pitchFamily="2" charset="2"/>
              <a:buChar char="§"/>
            </a:pPr>
            <a:r>
              <a:rPr lang="en-GB" sz="2400" dirty="0">
                <a:solidFill>
                  <a:srgbClr val="FF0000"/>
                </a:solidFill>
              </a:rPr>
              <a:t>Which is the behaviour of current VTL engines for these use cases? </a:t>
            </a:r>
            <a:endParaRPr lang="it-IT" sz="1600" dirty="0">
              <a:solidFill>
                <a:srgbClr val="FF0000"/>
              </a:solidFill>
            </a:endParaRPr>
          </a:p>
        </p:txBody>
      </p:sp>
      <p:sp>
        <p:nvSpPr>
          <p:cNvPr id="3" name="CasellaDiTesto 2">
            <a:extLst>
              <a:ext uri="{FF2B5EF4-FFF2-40B4-BE49-F238E27FC236}">
                <a16:creationId xmlns:a16="http://schemas.microsoft.com/office/drawing/2014/main" id="{25404283-34FE-CE9C-329B-F88A028FA8D9}"/>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4</a:t>
            </a:fld>
            <a:endParaRPr lang="it-IT" dirty="0">
              <a:solidFill>
                <a:srgbClr val="0070C0"/>
              </a:solidFill>
            </a:endParaRPr>
          </a:p>
        </p:txBody>
      </p:sp>
    </p:spTree>
    <p:extLst>
      <p:ext uri="{BB962C8B-B14F-4D97-AF65-F5344CB8AC3E}">
        <p14:creationId xmlns:p14="http://schemas.microsoft.com/office/powerpoint/2010/main" val="157722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3" y="301217"/>
            <a:ext cx="9473087"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Analytic invocation without partition clause</a:t>
              </a:r>
              <a:endParaRPr lang="en-GB" sz="4000" kern="12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10" name="Rettangolo 9">
            <a:extLst>
              <a:ext uri="{FF2B5EF4-FFF2-40B4-BE49-F238E27FC236}">
                <a16:creationId xmlns:a16="http://schemas.microsoft.com/office/drawing/2014/main" id="{E8C13F49-2221-6EDD-6798-82714A15184E}"/>
              </a:ext>
            </a:extLst>
          </p:cNvPr>
          <p:cNvSpPr/>
          <p:nvPr/>
        </p:nvSpPr>
        <p:spPr>
          <a:xfrm>
            <a:off x="360217" y="1103566"/>
            <a:ext cx="11471564" cy="2677656"/>
          </a:xfrm>
          <a:prstGeom prst="rect">
            <a:avLst/>
          </a:prstGeom>
        </p:spPr>
        <p:txBody>
          <a:bodyPr wrap="square">
            <a:spAutoFit/>
          </a:bodyPr>
          <a:lstStyle/>
          <a:p>
            <a:pPr marL="285750" indent="-285750" algn="just">
              <a:spcBef>
                <a:spcPts val="1200"/>
              </a:spcBef>
              <a:buFont typeface="Wingdings" panose="05000000000000000000" pitchFamily="2" charset="2"/>
              <a:buChar char="q"/>
            </a:pPr>
            <a:r>
              <a:rPr lang="en-GB" sz="2800" dirty="0">
                <a:solidFill>
                  <a:srgbClr val="0070C0"/>
                </a:solidFill>
              </a:rPr>
              <a:t> In the current version, analytic invocation has a </a:t>
            </a:r>
            <a:r>
              <a:rPr lang="en-GB" sz="2800" i="1" dirty="0" err="1">
                <a:solidFill>
                  <a:srgbClr val="0070C0"/>
                </a:solidFill>
              </a:rPr>
              <a:t>partitionClause</a:t>
            </a:r>
            <a:r>
              <a:rPr lang="en-GB" sz="2800" dirty="0">
                <a:solidFill>
                  <a:srgbClr val="0070C0"/>
                </a:solidFill>
              </a:rPr>
              <a:t> that requires at least one identifier (if the clause is omitted, then the Data Set is partitioned by the identifiers not specified in the </a:t>
            </a:r>
            <a:r>
              <a:rPr lang="en-GB" sz="2800" dirty="0" err="1">
                <a:solidFill>
                  <a:srgbClr val="0070C0"/>
                </a:solidFill>
              </a:rPr>
              <a:t>orderClause</a:t>
            </a:r>
            <a:r>
              <a:rPr lang="en-GB" sz="2800" dirty="0">
                <a:solidFill>
                  <a:srgbClr val="0070C0"/>
                </a:solidFill>
              </a:rPr>
              <a:t>). This behaviour is exactly the same adopted by all RDBMS, but in SQL it is possible not to specify any identifier, while in VTL is not allowed.</a:t>
            </a:r>
          </a:p>
        </p:txBody>
      </p:sp>
      <p:sp>
        <p:nvSpPr>
          <p:cNvPr id="3" name="Rettangolo 2">
            <a:extLst>
              <a:ext uri="{FF2B5EF4-FFF2-40B4-BE49-F238E27FC236}">
                <a16:creationId xmlns:a16="http://schemas.microsoft.com/office/drawing/2014/main" id="{DC653A4F-016B-BE26-038B-20A8A2D36B01}"/>
              </a:ext>
            </a:extLst>
          </p:cNvPr>
          <p:cNvSpPr/>
          <p:nvPr/>
        </p:nvSpPr>
        <p:spPr>
          <a:xfrm>
            <a:off x="360217" y="3781222"/>
            <a:ext cx="11471564" cy="658835"/>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Proposal:</a:t>
            </a:r>
            <a:endParaRPr lang="en-GB" sz="2400" dirty="0">
              <a:solidFill>
                <a:srgbClr val="FF0000"/>
              </a:solidFill>
              <a:sym typeface="Wingdings" panose="05000000000000000000" pitchFamily="2" charset="2"/>
            </a:endParaRPr>
          </a:p>
        </p:txBody>
      </p:sp>
      <p:sp>
        <p:nvSpPr>
          <p:cNvPr id="4" name="CasellaDiTesto 3">
            <a:extLst>
              <a:ext uri="{FF2B5EF4-FFF2-40B4-BE49-F238E27FC236}">
                <a16:creationId xmlns:a16="http://schemas.microsoft.com/office/drawing/2014/main" id="{5EA9445B-3E21-D1BD-10A1-A73CB65A8DE7}"/>
              </a:ext>
            </a:extLst>
          </p:cNvPr>
          <p:cNvSpPr txBox="1"/>
          <p:nvPr/>
        </p:nvSpPr>
        <p:spPr>
          <a:xfrm>
            <a:off x="1075265" y="4528528"/>
            <a:ext cx="10041467" cy="1554272"/>
          </a:xfrm>
          <a:prstGeom prst="rect">
            <a:avLst/>
          </a:prstGeom>
          <a:noFill/>
          <a:ln>
            <a:noFill/>
          </a:ln>
        </p:spPr>
        <p:txBody>
          <a:bodyPr wrap="square">
            <a:spAutoFit/>
          </a:bodyPr>
          <a:lstStyle/>
          <a:p>
            <a:pPr marL="342900" indent="-342900">
              <a:spcBef>
                <a:spcPts val="600"/>
              </a:spcBef>
              <a:spcAft>
                <a:spcPts val="600"/>
              </a:spcAft>
              <a:buFont typeface="Wingdings" panose="05000000000000000000" pitchFamily="2" charset="2"/>
              <a:buChar char="§"/>
            </a:pPr>
            <a:r>
              <a:rPr lang="en-GB" sz="2000" dirty="0">
                <a:solidFill>
                  <a:schemeClr val="tx1"/>
                </a:solidFill>
              </a:rPr>
              <a:t>Change the syntax of </a:t>
            </a:r>
            <a:r>
              <a:rPr lang="en-GB" sz="2000" i="1" dirty="0" err="1">
                <a:solidFill>
                  <a:schemeClr val="tx1"/>
                </a:solidFill>
              </a:rPr>
              <a:t>partitionClause</a:t>
            </a:r>
            <a:r>
              <a:rPr lang="en-GB" sz="2000" dirty="0">
                <a:solidFill>
                  <a:schemeClr val="tx1"/>
                </a:solidFill>
              </a:rPr>
              <a:t> from:</a:t>
            </a:r>
          </a:p>
          <a:p>
            <a:r>
              <a:rPr lang="en-GB" sz="2000" dirty="0">
                <a:solidFill>
                  <a:schemeClr val="tx1"/>
                </a:solidFill>
              </a:rPr>
              <a:t>	</a:t>
            </a:r>
            <a:r>
              <a:rPr lang="fr-FR" sz="2000" b="0" i="0" dirty="0" err="1">
                <a:solidFill>
                  <a:srgbClr val="FF0000"/>
                </a:solidFill>
                <a:effectLst/>
                <a:latin typeface="Lato" panose="020F0502020204030203" pitchFamily="34" charset="0"/>
              </a:rPr>
              <a:t>partitionClause</a:t>
            </a:r>
            <a:r>
              <a:rPr lang="fr-FR" sz="2000" b="0" i="0" dirty="0">
                <a:solidFill>
                  <a:srgbClr val="FF0000"/>
                </a:solidFill>
                <a:effectLst/>
                <a:latin typeface="Lato" panose="020F0502020204030203" pitchFamily="34" charset="0"/>
              </a:rPr>
              <a:t> ::= </a:t>
            </a:r>
            <a:r>
              <a:rPr lang="fr-FR" sz="2000" b="1" i="0" dirty="0">
                <a:solidFill>
                  <a:srgbClr val="FF0000"/>
                </a:solidFill>
                <a:effectLst/>
                <a:latin typeface="Lato" panose="020F0502020204030203" pitchFamily="34" charset="0"/>
              </a:rPr>
              <a:t>partition by</a:t>
            </a:r>
            <a:r>
              <a:rPr lang="fr-FR" sz="2000" b="0" i="0" dirty="0">
                <a:solidFill>
                  <a:srgbClr val="FF0000"/>
                </a:solidFill>
                <a:effectLst/>
                <a:latin typeface="Lato" panose="020F0502020204030203" pitchFamily="34" charset="0"/>
              </a:rPr>
              <a:t> identifier { , identifier }*</a:t>
            </a:r>
          </a:p>
          <a:p>
            <a:pPr>
              <a:spcBef>
                <a:spcPts val="600"/>
              </a:spcBef>
              <a:spcAft>
                <a:spcPts val="600"/>
              </a:spcAft>
            </a:pPr>
            <a:r>
              <a:rPr lang="fr-FR" sz="2000" dirty="0">
                <a:solidFill>
                  <a:srgbClr val="FF0000"/>
                </a:solidFill>
                <a:latin typeface="Lato" panose="020F0502020204030203" pitchFamily="34" charset="0"/>
              </a:rPr>
              <a:t>      </a:t>
            </a:r>
            <a:r>
              <a:rPr lang="fr-FR" sz="2000" dirty="0">
                <a:solidFill>
                  <a:schemeClr val="tx1"/>
                </a:solidFill>
                <a:latin typeface="Lato" panose="020F0502020204030203" pitchFamily="34" charset="0"/>
              </a:rPr>
              <a:t>to:</a:t>
            </a:r>
          </a:p>
          <a:p>
            <a:r>
              <a:rPr lang="fr-FR" sz="2000" dirty="0">
                <a:solidFill>
                  <a:srgbClr val="FF0000"/>
                </a:solidFill>
                <a:latin typeface="Lato" panose="020F0502020204030203" pitchFamily="34" charset="0"/>
              </a:rPr>
              <a:t>	</a:t>
            </a:r>
            <a:r>
              <a:rPr lang="fr-FR" sz="2000" dirty="0" err="1">
                <a:solidFill>
                  <a:srgbClr val="FF0000"/>
                </a:solidFill>
                <a:latin typeface="Lato" panose="020F0502020204030203" pitchFamily="34" charset="0"/>
              </a:rPr>
              <a:t>partitionClause</a:t>
            </a:r>
            <a:r>
              <a:rPr lang="fr-FR" sz="2000" dirty="0">
                <a:solidFill>
                  <a:srgbClr val="FF0000"/>
                </a:solidFill>
                <a:latin typeface="Lato" panose="020F0502020204030203" pitchFamily="34" charset="0"/>
              </a:rPr>
              <a:t> ::= </a:t>
            </a:r>
            <a:r>
              <a:rPr lang="fr-FR" sz="2000" b="1" dirty="0">
                <a:solidFill>
                  <a:srgbClr val="FF0000"/>
                </a:solidFill>
                <a:latin typeface="Lato" panose="020F0502020204030203" pitchFamily="34" charset="0"/>
              </a:rPr>
              <a:t>partition by </a:t>
            </a:r>
            <a:r>
              <a:rPr lang="fr-FR" sz="2000" b="1" i="0" dirty="0">
                <a:solidFill>
                  <a:srgbClr val="FF0000"/>
                </a:solidFill>
                <a:effectLst/>
                <a:latin typeface="Lato" panose="020F0502020204030203" pitchFamily="34" charset="0"/>
              </a:rPr>
              <a:t> </a:t>
            </a:r>
            <a:r>
              <a:rPr lang="fr-FR" sz="2000" b="0" i="0" dirty="0">
                <a:solidFill>
                  <a:srgbClr val="FF0000"/>
                </a:solidFill>
                <a:effectLst/>
                <a:latin typeface="Lato" panose="020F0502020204030203" pitchFamily="34" charset="0"/>
              </a:rPr>
              <a:t>{identifier }* </a:t>
            </a:r>
            <a:r>
              <a:rPr lang="fr-FR" sz="2000" dirty="0">
                <a:solidFill>
                  <a:srgbClr val="FF0000"/>
                </a:solidFill>
                <a:latin typeface="Lato" panose="020F0502020204030203" pitchFamily="34" charset="0"/>
              </a:rPr>
              <a:t>{ , identifier }*</a:t>
            </a:r>
          </a:p>
        </p:txBody>
      </p:sp>
      <p:sp>
        <p:nvSpPr>
          <p:cNvPr id="8" name="CasellaDiTesto 7">
            <a:extLst>
              <a:ext uri="{FF2B5EF4-FFF2-40B4-BE49-F238E27FC236}">
                <a16:creationId xmlns:a16="http://schemas.microsoft.com/office/drawing/2014/main" id="{557F49E3-7593-7455-2EE5-84BD1F68D2C3}"/>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5</a:t>
            </a:fld>
            <a:endParaRPr lang="it-IT" dirty="0">
              <a:solidFill>
                <a:srgbClr val="0070C0"/>
              </a:solidFill>
            </a:endParaRPr>
          </a:p>
        </p:txBody>
      </p:sp>
    </p:spTree>
    <p:extLst>
      <p:ext uri="{BB962C8B-B14F-4D97-AF65-F5344CB8AC3E}">
        <p14:creationId xmlns:p14="http://schemas.microsoft.com/office/powerpoint/2010/main" val="133281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4" y="301217"/>
            <a:ext cx="9312219"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r>
                <a:rPr lang="it-IT" sz="4000" dirty="0" err="1"/>
                <a:t>Add</a:t>
              </a:r>
              <a:r>
                <a:rPr lang="it-IT" sz="4000" dirty="0"/>
                <a:t> </a:t>
              </a:r>
              <a:r>
                <a:rPr lang="it-IT" sz="4000" dirty="0" err="1"/>
                <a:t>string</a:t>
              </a:r>
              <a:r>
                <a:rPr lang="it-IT" sz="4000" dirty="0"/>
                <a:t> </a:t>
              </a:r>
              <a:r>
                <a:rPr lang="it-IT" sz="4000" dirty="0" err="1"/>
                <a:t>distance</a:t>
              </a:r>
              <a:r>
                <a:rPr lang="it-IT" sz="4000" dirty="0"/>
                <a:t> operator - </a:t>
              </a:r>
              <a:r>
                <a:rPr lang="it-IT" sz="4000" dirty="0" err="1"/>
                <a:t>Levenshtein</a:t>
              </a:r>
              <a:endParaRPr lang="it-IT" sz="40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10" name="Rettangolo 9">
            <a:extLst>
              <a:ext uri="{FF2B5EF4-FFF2-40B4-BE49-F238E27FC236}">
                <a16:creationId xmlns:a16="http://schemas.microsoft.com/office/drawing/2014/main" id="{E8C13F49-2221-6EDD-6798-82714A15184E}"/>
              </a:ext>
            </a:extLst>
          </p:cNvPr>
          <p:cNvSpPr/>
          <p:nvPr/>
        </p:nvSpPr>
        <p:spPr>
          <a:xfrm>
            <a:off x="360218" y="1357702"/>
            <a:ext cx="11471564" cy="2800767"/>
          </a:xfrm>
          <a:prstGeom prst="rect">
            <a:avLst/>
          </a:prstGeom>
        </p:spPr>
        <p:txBody>
          <a:bodyPr wrap="square">
            <a:spAutoFit/>
          </a:bodyPr>
          <a:lstStyle/>
          <a:p>
            <a:pPr marL="285750" indent="-285750" algn="just">
              <a:spcBef>
                <a:spcPts val="1200"/>
              </a:spcBef>
              <a:buFont typeface="Wingdings" panose="05000000000000000000" pitchFamily="2" charset="2"/>
              <a:buChar char="q"/>
            </a:pPr>
            <a:r>
              <a:rPr lang="en-GB" sz="2800" dirty="0">
                <a:solidFill>
                  <a:srgbClr val="0070C0"/>
                </a:solidFill>
              </a:rPr>
              <a:t> T</a:t>
            </a:r>
            <a:r>
              <a:rPr lang="en-US" sz="2800" dirty="0">
                <a:solidFill>
                  <a:srgbClr val="0070C0"/>
                </a:solidFill>
              </a:rPr>
              <a:t>he </a:t>
            </a:r>
            <a:r>
              <a:rPr lang="en-US" sz="2800" dirty="0" err="1">
                <a:solidFill>
                  <a:srgbClr val="0070C0"/>
                </a:solidFill>
              </a:rPr>
              <a:t>Levenshtein</a:t>
            </a:r>
            <a:r>
              <a:rPr lang="en-US" sz="2800" dirty="0">
                <a:solidFill>
                  <a:srgbClr val="0070C0"/>
                </a:solidFill>
              </a:rPr>
              <a:t> distance between two strings is the minimum number of single-character edits (insertions, deletions or substitutions) required to change one string into the other.</a:t>
            </a:r>
            <a:endParaRPr lang="en-GB" sz="2800" dirty="0">
              <a:solidFill>
                <a:srgbClr val="0070C0"/>
              </a:solidFill>
            </a:endParaRPr>
          </a:p>
          <a:p>
            <a:pPr marL="342900" indent="-342900">
              <a:spcBef>
                <a:spcPts val="1200"/>
              </a:spcBef>
              <a:buFont typeface="Wingdings" panose="05000000000000000000" pitchFamily="2" charset="2"/>
              <a:buChar char="§"/>
            </a:pPr>
            <a:r>
              <a:rPr lang="en-GB" sz="2400" dirty="0">
                <a:solidFill>
                  <a:srgbClr val="FF0000"/>
                </a:solidFill>
              </a:rPr>
              <a:t>Please provide use cases</a:t>
            </a:r>
          </a:p>
          <a:p>
            <a:pPr marL="342900" indent="-342900">
              <a:spcBef>
                <a:spcPts val="1200"/>
              </a:spcBef>
              <a:buFont typeface="Wingdings" panose="05000000000000000000" pitchFamily="2" charset="2"/>
              <a:buChar char="§"/>
            </a:pPr>
            <a:r>
              <a:rPr lang="en-GB" sz="2400" dirty="0">
                <a:solidFill>
                  <a:srgbClr val="FF0000"/>
                </a:solidFill>
              </a:rPr>
              <a:t>Proposals for syntax (e.g. lev(</a:t>
            </a:r>
            <a:r>
              <a:rPr lang="en-GB" sz="2400" dirty="0" err="1">
                <a:solidFill>
                  <a:srgbClr val="FF0000"/>
                </a:solidFill>
              </a:rPr>
              <a:t>a,b</a:t>
            </a:r>
            <a:r>
              <a:rPr lang="en-GB" sz="2400" dirty="0">
                <a:solidFill>
                  <a:srgbClr val="FF0000"/>
                </a:solidFill>
              </a:rPr>
              <a:t>)) ? Data set, component and scalar invocation? Any hint for implementation from VTL </a:t>
            </a:r>
            <a:r>
              <a:rPr lang="en-GB" sz="2400" dirty="0" err="1">
                <a:solidFill>
                  <a:srgbClr val="FF0000"/>
                </a:solidFill>
              </a:rPr>
              <a:t>engines’s</a:t>
            </a:r>
            <a:r>
              <a:rPr lang="en-GB" sz="2400" dirty="0">
                <a:solidFill>
                  <a:srgbClr val="FF0000"/>
                </a:solidFill>
              </a:rPr>
              <a:t> teams?</a:t>
            </a:r>
            <a:endParaRPr lang="it-IT" sz="1600" dirty="0">
              <a:solidFill>
                <a:srgbClr val="FF0000"/>
              </a:solidFill>
            </a:endParaRPr>
          </a:p>
        </p:txBody>
      </p:sp>
      <p:sp>
        <p:nvSpPr>
          <p:cNvPr id="3" name="CasellaDiTesto 2">
            <a:extLst>
              <a:ext uri="{FF2B5EF4-FFF2-40B4-BE49-F238E27FC236}">
                <a16:creationId xmlns:a16="http://schemas.microsoft.com/office/drawing/2014/main" id="{9D5A6A42-CC04-19AC-33B6-6B86F9F497C7}"/>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6</a:t>
            </a:fld>
            <a:endParaRPr lang="it-IT" dirty="0">
              <a:solidFill>
                <a:srgbClr val="0070C0"/>
              </a:solidFill>
            </a:endParaRPr>
          </a:p>
        </p:txBody>
      </p:sp>
    </p:spTree>
    <p:extLst>
      <p:ext uri="{BB962C8B-B14F-4D97-AF65-F5344CB8AC3E}">
        <p14:creationId xmlns:p14="http://schemas.microsoft.com/office/powerpoint/2010/main" val="3118672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4" y="301217"/>
            <a:ext cx="3614153"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r>
                <a:rPr lang="it-IT" sz="4000" dirty="0"/>
                <a:t>Handling </a:t>
              </a:r>
              <a:r>
                <a:rPr lang="it-IT" sz="4000" dirty="0" err="1"/>
                <a:t>Regex</a:t>
              </a:r>
              <a:endParaRPr lang="it-IT" sz="40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10" name="Rettangolo 9">
            <a:extLst>
              <a:ext uri="{FF2B5EF4-FFF2-40B4-BE49-F238E27FC236}">
                <a16:creationId xmlns:a16="http://schemas.microsoft.com/office/drawing/2014/main" id="{E8C13F49-2221-6EDD-6798-82714A15184E}"/>
              </a:ext>
            </a:extLst>
          </p:cNvPr>
          <p:cNvSpPr/>
          <p:nvPr/>
        </p:nvSpPr>
        <p:spPr>
          <a:xfrm>
            <a:off x="360218" y="1357702"/>
            <a:ext cx="11471564" cy="1384995"/>
          </a:xfrm>
          <a:prstGeom prst="rect">
            <a:avLst/>
          </a:prstGeom>
        </p:spPr>
        <p:txBody>
          <a:bodyPr wrap="square">
            <a:spAutoFit/>
          </a:bodyPr>
          <a:lstStyle/>
          <a:p>
            <a:pPr marL="285750" indent="-285750" algn="just">
              <a:spcBef>
                <a:spcPts val="1200"/>
              </a:spcBef>
              <a:buFont typeface="Wingdings" panose="05000000000000000000" pitchFamily="2" charset="2"/>
              <a:buChar char="q"/>
            </a:pPr>
            <a:r>
              <a:rPr lang="en-GB" sz="2800" dirty="0">
                <a:solidFill>
                  <a:srgbClr val="0070C0"/>
                </a:solidFill>
              </a:rPr>
              <a:t> In the current version, Extended Regular Expression (Regex) is used in VTL </a:t>
            </a:r>
            <a:r>
              <a:rPr lang="en-GB" sz="2800" dirty="0" err="1">
                <a:solidFill>
                  <a:srgbClr val="0070C0"/>
                </a:solidFill>
              </a:rPr>
              <a:t>match_character</a:t>
            </a:r>
            <a:r>
              <a:rPr lang="en-GB" sz="2800" dirty="0">
                <a:solidFill>
                  <a:srgbClr val="0070C0"/>
                </a:solidFill>
              </a:rPr>
              <a:t> operator in which the second operand (pattern) is a </a:t>
            </a:r>
            <a:r>
              <a:rPr lang="en-GB" sz="2800" dirty="0" err="1">
                <a:solidFill>
                  <a:srgbClr val="0070C0"/>
                </a:solidFill>
              </a:rPr>
              <a:t>regexp</a:t>
            </a:r>
            <a:r>
              <a:rPr lang="en-GB" sz="2800" dirty="0">
                <a:solidFill>
                  <a:srgbClr val="0070C0"/>
                </a:solidFill>
              </a:rPr>
              <a:t> as defined in the POSIX standard.</a:t>
            </a:r>
          </a:p>
        </p:txBody>
      </p:sp>
      <p:sp>
        <p:nvSpPr>
          <p:cNvPr id="3" name="Rettangolo 2">
            <a:extLst>
              <a:ext uri="{FF2B5EF4-FFF2-40B4-BE49-F238E27FC236}">
                <a16:creationId xmlns:a16="http://schemas.microsoft.com/office/drawing/2014/main" id="{EE67A08C-74EB-8AF4-1B35-448F4ACEBBB5}"/>
              </a:ext>
            </a:extLst>
          </p:cNvPr>
          <p:cNvSpPr/>
          <p:nvPr/>
        </p:nvSpPr>
        <p:spPr>
          <a:xfrm>
            <a:off x="360218" y="4000698"/>
            <a:ext cx="11471564" cy="658835"/>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Proposals:</a:t>
            </a:r>
            <a:endParaRPr lang="en-GB" sz="2400" dirty="0">
              <a:solidFill>
                <a:srgbClr val="FF0000"/>
              </a:solidFill>
              <a:sym typeface="Wingdings" panose="05000000000000000000" pitchFamily="2" charset="2"/>
            </a:endParaRPr>
          </a:p>
        </p:txBody>
      </p:sp>
      <p:sp>
        <p:nvSpPr>
          <p:cNvPr id="4" name="CasellaDiTesto 3">
            <a:extLst>
              <a:ext uri="{FF2B5EF4-FFF2-40B4-BE49-F238E27FC236}">
                <a16:creationId xmlns:a16="http://schemas.microsoft.com/office/drawing/2014/main" id="{0BE8E526-4DA5-45B1-EA12-5AF989B5A69B}"/>
              </a:ext>
            </a:extLst>
          </p:cNvPr>
          <p:cNvSpPr txBox="1"/>
          <p:nvPr/>
        </p:nvSpPr>
        <p:spPr>
          <a:xfrm>
            <a:off x="1007968" y="2846536"/>
            <a:ext cx="10041467" cy="1154162"/>
          </a:xfrm>
          <a:prstGeom prst="rect">
            <a:avLst/>
          </a:prstGeom>
          <a:noFill/>
          <a:ln>
            <a:noFill/>
          </a:ln>
        </p:spPr>
        <p:txBody>
          <a:bodyPr wrap="square">
            <a:spAutoFit/>
          </a:bodyPr>
          <a:lstStyle/>
          <a:p>
            <a:pPr marL="342900" indent="-342900">
              <a:spcBef>
                <a:spcPts val="600"/>
              </a:spcBef>
              <a:spcAft>
                <a:spcPts val="600"/>
              </a:spcAft>
              <a:buFont typeface="Wingdings" panose="05000000000000000000" pitchFamily="2" charset="2"/>
              <a:buChar char="§"/>
            </a:pPr>
            <a:r>
              <a:rPr lang="en-GB" sz="1600" i="1" dirty="0">
                <a:solidFill>
                  <a:srgbClr val="FF0000"/>
                </a:solidFill>
              </a:rPr>
              <a:t>As in other operators (e.g. random) different implementations may produce different results. In this case we refer to POSIX standard, explicitly excluding Perl syntax. Is it enough?</a:t>
            </a:r>
          </a:p>
          <a:p>
            <a:pPr marL="342900" indent="-342900">
              <a:buFont typeface="Wingdings" panose="05000000000000000000" pitchFamily="2" charset="2"/>
              <a:buChar char="§"/>
            </a:pPr>
            <a:r>
              <a:rPr lang="en-GB" sz="1600" i="1" dirty="0">
                <a:solidFill>
                  <a:srgbClr val="FF0000"/>
                </a:solidFill>
              </a:rPr>
              <a:t>Some clause operators (e.g. keep, drop) require a list of components; this restriction, in some use cases involving data set with many columns, could be removed using “patterns” to identify sets of components.</a:t>
            </a:r>
          </a:p>
        </p:txBody>
      </p:sp>
      <p:sp>
        <p:nvSpPr>
          <p:cNvPr id="8" name="CasellaDiTesto 7">
            <a:extLst>
              <a:ext uri="{FF2B5EF4-FFF2-40B4-BE49-F238E27FC236}">
                <a16:creationId xmlns:a16="http://schemas.microsoft.com/office/drawing/2014/main" id="{22CEC23F-EBB9-139E-97D6-693DDD68C85B}"/>
              </a:ext>
            </a:extLst>
          </p:cNvPr>
          <p:cNvSpPr txBox="1"/>
          <p:nvPr/>
        </p:nvSpPr>
        <p:spPr>
          <a:xfrm>
            <a:off x="1075266" y="4647028"/>
            <a:ext cx="10041467" cy="1631216"/>
          </a:xfrm>
          <a:prstGeom prst="rect">
            <a:avLst/>
          </a:prstGeom>
          <a:noFill/>
          <a:ln>
            <a:noFill/>
          </a:ln>
        </p:spPr>
        <p:txBody>
          <a:bodyPr wrap="square">
            <a:spAutoFit/>
          </a:bodyPr>
          <a:lstStyle/>
          <a:p>
            <a:pPr marL="342900" indent="-342900">
              <a:buFont typeface="Wingdings" panose="05000000000000000000" pitchFamily="2" charset="2"/>
              <a:buChar char="§"/>
            </a:pPr>
            <a:r>
              <a:rPr lang="en-GB" sz="2000" dirty="0">
                <a:solidFill>
                  <a:schemeClr val="tx1"/>
                </a:solidFill>
              </a:rPr>
              <a:t>Better specify if BRE or ERE are supported. Which is the current situation in the current VTL engines?</a:t>
            </a:r>
          </a:p>
          <a:p>
            <a:pPr marL="342900" indent="-342900">
              <a:buFont typeface="Wingdings" panose="05000000000000000000" pitchFamily="2" charset="2"/>
              <a:buChar char="§"/>
            </a:pPr>
            <a:r>
              <a:rPr lang="en-GB" sz="2000" dirty="0">
                <a:solidFill>
                  <a:schemeClr val="tx1"/>
                </a:solidFill>
              </a:rPr>
              <a:t>Introducing new </a:t>
            </a:r>
            <a:r>
              <a:rPr lang="en-GB" sz="2000" dirty="0" err="1">
                <a:solidFill>
                  <a:schemeClr val="tx1"/>
                </a:solidFill>
              </a:rPr>
              <a:t>lexer</a:t>
            </a:r>
            <a:r>
              <a:rPr lang="en-GB" sz="2000" dirty="0">
                <a:solidFill>
                  <a:schemeClr val="tx1"/>
                </a:solidFill>
              </a:rPr>
              <a:t> modes, defining, inter alia, explicit escaping rules (see issue #395)</a:t>
            </a:r>
          </a:p>
          <a:p>
            <a:pPr marL="342900" indent="-342900">
              <a:buFont typeface="Wingdings" panose="05000000000000000000" pitchFamily="2" charset="2"/>
              <a:buChar char="§"/>
            </a:pPr>
            <a:r>
              <a:rPr lang="en-GB" sz="2000" dirty="0">
                <a:solidFill>
                  <a:schemeClr val="tx1"/>
                </a:solidFill>
              </a:rPr>
              <a:t>Defining a new VTL type to be used in all VTL string operators and to define patterns</a:t>
            </a:r>
          </a:p>
        </p:txBody>
      </p:sp>
      <p:sp>
        <p:nvSpPr>
          <p:cNvPr id="9" name="CasellaDiTesto 8">
            <a:extLst>
              <a:ext uri="{FF2B5EF4-FFF2-40B4-BE49-F238E27FC236}">
                <a16:creationId xmlns:a16="http://schemas.microsoft.com/office/drawing/2014/main" id="{D0B29F7C-7F53-AC83-B09A-B5934BB6345F}"/>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7</a:t>
            </a:fld>
            <a:endParaRPr lang="it-IT" dirty="0">
              <a:solidFill>
                <a:srgbClr val="0070C0"/>
              </a:solidFill>
            </a:endParaRPr>
          </a:p>
        </p:txBody>
      </p:sp>
    </p:spTree>
    <p:extLst>
      <p:ext uri="{BB962C8B-B14F-4D97-AF65-F5344CB8AC3E}">
        <p14:creationId xmlns:p14="http://schemas.microsoft.com/office/powerpoint/2010/main" val="1426850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4" y="301217"/>
            <a:ext cx="7347954"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buNone/>
              </a:pPr>
              <a:r>
                <a:rPr lang="it-IT" sz="4000" dirty="0" err="1"/>
                <a:t>Grouping</a:t>
              </a:r>
              <a:r>
                <a:rPr lang="it-IT" sz="4000" dirty="0"/>
                <a:t> </a:t>
              </a:r>
              <a:r>
                <a:rPr lang="it-IT" sz="4000" dirty="0" err="1"/>
                <a:t>clause</a:t>
              </a:r>
              <a:r>
                <a:rPr lang="it-IT" sz="4000" dirty="0"/>
                <a:t> with </a:t>
              </a:r>
              <a:r>
                <a:rPr lang="it-IT" sz="4000" dirty="0" err="1"/>
                <a:t>expressions</a:t>
              </a:r>
              <a:endParaRPr lang="it-IT" sz="40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10" name="Rettangolo 9">
            <a:extLst>
              <a:ext uri="{FF2B5EF4-FFF2-40B4-BE49-F238E27FC236}">
                <a16:creationId xmlns:a16="http://schemas.microsoft.com/office/drawing/2014/main" id="{E8C13F49-2221-6EDD-6798-82714A15184E}"/>
              </a:ext>
            </a:extLst>
          </p:cNvPr>
          <p:cNvSpPr/>
          <p:nvPr/>
        </p:nvSpPr>
        <p:spPr>
          <a:xfrm>
            <a:off x="360218" y="1357702"/>
            <a:ext cx="11471564" cy="1538883"/>
          </a:xfrm>
          <a:prstGeom prst="rect">
            <a:avLst/>
          </a:prstGeom>
        </p:spPr>
        <p:txBody>
          <a:bodyPr wrap="square">
            <a:spAutoFit/>
          </a:bodyPr>
          <a:lstStyle/>
          <a:p>
            <a:pPr marL="285750" indent="-285750" algn="just">
              <a:spcBef>
                <a:spcPts val="1200"/>
              </a:spcBef>
              <a:buFont typeface="Wingdings" panose="05000000000000000000" pitchFamily="2" charset="2"/>
              <a:buChar char="q"/>
            </a:pPr>
            <a:r>
              <a:rPr lang="en-GB" sz="2800" dirty="0">
                <a:solidFill>
                  <a:srgbClr val="0070C0"/>
                </a:solidFill>
              </a:rPr>
              <a:t> The </a:t>
            </a:r>
            <a:r>
              <a:rPr lang="en-GB" sz="2800" dirty="0" err="1">
                <a:solidFill>
                  <a:srgbClr val="0070C0"/>
                </a:solidFill>
              </a:rPr>
              <a:t>groupingClause</a:t>
            </a:r>
            <a:r>
              <a:rPr lang="en-GB" sz="2800" dirty="0">
                <a:solidFill>
                  <a:srgbClr val="0070C0"/>
                </a:solidFill>
              </a:rPr>
              <a:t>, in the current version, accepts only a list of components: </a:t>
            </a:r>
          </a:p>
          <a:p>
            <a:pPr algn="just">
              <a:spcBef>
                <a:spcPts val="1200"/>
              </a:spcBef>
            </a:pPr>
            <a:r>
              <a:rPr lang="en-GB" sz="2800" dirty="0">
                <a:solidFill>
                  <a:srgbClr val="0070C0"/>
                </a:solidFill>
              </a:rPr>
              <a:t> 	</a:t>
            </a:r>
            <a:r>
              <a:rPr lang="en-GB" sz="2800" b="1" dirty="0">
                <a:solidFill>
                  <a:srgbClr val="0070C0"/>
                </a:solidFill>
              </a:rPr>
              <a:t>group by </a:t>
            </a:r>
            <a:r>
              <a:rPr lang="en-GB" sz="2800" dirty="0" err="1">
                <a:solidFill>
                  <a:srgbClr val="0070C0"/>
                </a:solidFill>
              </a:rPr>
              <a:t>groupingId</a:t>
            </a:r>
            <a:r>
              <a:rPr lang="en-GB" sz="2800" dirty="0">
                <a:solidFill>
                  <a:srgbClr val="0070C0"/>
                </a:solidFill>
              </a:rPr>
              <a:t> </a:t>
            </a:r>
            <a:r>
              <a:rPr lang="fr-FR" sz="2800" dirty="0">
                <a:solidFill>
                  <a:srgbClr val="0070C0"/>
                </a:solidFill>
                <a:latin typeface="Lato" panose="020F0502020204030203" pitchFamily="34" charset="0"/>
              </a:rPr>
              <a:t>{, </a:t>
            </a:r>
            <a:r>
              <a:rPr lang="en-GB" sz="2800" dirty="0" err="1">
                <a:solidFill>
                  <a:srgbClr val="0070C0"/>
                </a:solidFill>
              </a:rPr>
              <a:t>groupingId</a:t>
            </a:r>
            <a:r>
              <a:rPr lang="en-GB" sz="2800" dirty="0">
                <a:solidFill>
                  <a:srgbClr val="0070C0"/>
                </a:solidFill>
              </a:rPr>
              <a:t> </a:t>
            </a:r>
            <a:r>
              <a:rPr lang="fr-FR" sz="2800" dirty="0">
                <a:solidFill>
                  <a:srgbClr val="0070C0"/>
                </a:solidFill>
                <a:latin typeface="Lato" panose="020F0502020204030203" pitchFamily="34" charset="0"/>
              </a:rPr>
              <a:t>}*</a:t>
            </a:r>
            <a:endParaRPr lang="en-GB" sz="2800" dirty="0">
              <a:solidFill>
                <a:srgbClr val="0070C0"/>
              </a:solidFill>
            </a:endParaRPr>
          </a:p>
        </p:txBody>
      </p:sp>
      <p:sp>
        <p:nvSpPr>
          <p:cNvPr id="3" name="Rettangolo 2">
            <a:extLst>
              <a:ext uri="{FF2B5EF4-FFF2-40B4-BE49-F238E27FC236}">
                <a16:creationId xmlns:a16="http://schemas.microsoft.com/office/drawing/2014/main" id="{E5789597-2BF3-375B-7CB3-62F810B9E4EC}"/>
              </a:ext>
            </a:extLst>
          </p:cNvPr>
          <p:cNvSpPr/>
          <p:nvPr/>
        </p:nvSpPr>
        <p:spPr>
          <a:xfrm>
            <a:off x="360217" y="2896585"/>
            <a:ext cx="11471564" cy="658835"/>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Proposal:</a:t>
            </a:r>
            <a:endParaRPr lang="en-GB" sz="2400" dirty="0">
              <a:solidFill>
                <a:srgbClr val="FF0000"/>
              </a:solidFill>
              <a:sym typeface="Wingdings" panose="05000000000000000000" pitchFamily="2" charset="2"/>
            </a:endParaRPr>
          </a:p>
        </p:txBody>
      </p:sp>
      <p:sp>
        <p:nvSpPr>
          <p:cNvPr id="4" name="CasellaDiTesto 3">
            <a:extLst>
              <a:ext uri="{FF2B5EF4-FFF2-40B4-BE49-F238E27FC236}">
                <a16:creationId xmlns:a16="http://schemas.microsoft.com/office/drawing/2014/main" id="{0608458D-7A96-4724-DDDC-C3EDBA4FA26D}"/>
              </a:ext>
            </a:extLst>
          </p:cNvPr>
          <p:cNvSpPr txBox="1"/>
          <p:nvPr/>
        </p:nvSpPr>
        <p:spPr>
          <a:xfrm>
            <a:off x="1075265" y="3503611"/>
            <a:ext cx="10041467" cy="400110"/>
          </a:xfrm>
          <a:prstGeom prst="rect">
            <a:avLst/>
          </a:prstGeom>
          <a:noFill/>
          <a:ln>
            <a:noFill/>
          </a:ln>
        </p:spPr>
        <p:txBody>
          <a:bodyPr wrap="square">
            <a:spAutoFit/>
          </a:bodyPr>
          <a:lstStyle/>
          <a:p>
            <a:pPr marL="342900" indent="-342900">
              <a:spcBef>
                <a:spcPts val="600"/>
              </a:spcBef>
              <a:spcAft>
                <a:spcPts val="600"/>
              </a:spcAft>
              <a:buFont typeface="Wingdings" panose="05000000000000000000" pitchFamily="2" charset="2"/>
              <a:buChar char="§"/>
            </a:pPr>
            <a:r>
              <a:rPr lang="en-GB" sz="2000" dirty="0">
                <a:solidFill>
                  <a:schemeClr val="tx1"/>
                </a:solidFill>
              </a:rPr>
              <a:t>Change the syntax of the </a:t>
            </a:r>
            <a:r>
              <a:rPr lang="en-GB" sz="2000" dirty="0" err="1">
                <a:solidFill>
                  <a:schemeClr val="tx1"/>
                </a:solidFill>
              </a:rPr>
              <a:t>groupingClause</a:t>
            </a:r>
            <a:r>
              <a:rPr lang="en-GB" sz="2000" dirty="0">
                <a:solidFill>
                  <a:schemeClr val="tx1"/>
                </a:solidFill>
              </a:rPr>
              <a:t> allowing also expressions (e.g. c1+c2)</a:t>
            </a:r>
            <a:endParaRPr lang="fr-FR" sz="2000" dirty="0">
              <a:solidFill>
                <a:srgbClr val="FF0000"/>
              </a:solidFill>
              <a:latin typeface="Lato" panose="020F0502020204030203" pitchFamily="34" charset="0"/>
            </a:endParaRPr>
          </a:p>
        </p:txBody>
      </p:sp>
      <p:sp>
        <p:nvSpPr>
          <p:cNvPr id="12" name="CasellaDiTesto 11">
            <a:extLst>
              <a:ext uri="{FF2B5EF4-FFF2-40B4-BE49-F238E27FC236}">
                <a16:creationId xmlns:a16="http://schemas.microsoft.com/office/drawing/2014/main" id="{93CEEF28-D850-9C1E-F3D8-64A37103F342}"/>
              </a:ext>
            </a:extLst>
          </p:cNvPr>
          <p:cNvSpPr txBox="1"/>
          <p:nvPr/>
        </p:nvSpPr>
        <p:spPr>
          <a:xfrm>
            <a:off x="1448912" y="4082410"/>
            <a:ext cx="9860479" cy="1631216"/>
          </a:xfrm>
          <a:prstGeom prst="rect">
            <a:avLst/>
          </a:prstGeom>
          <a:noFill/>
          <a:ln>
            <a:noFill/>
          </a:ln>
        </p:spPr>
        <p:txBody>
          <a:bodyPr wrap="square">
            <a:spAutoFit/>
          </a:bodyPr>
          <a:lstStyle/>
          <a:p>
            <a:pPr marL="342900" indent="-342900">
              <a:spcBef>
                <a:spcPts val="1200"/>
              </a:spcBef>
              <a:buFont typeface="Wingdings" panose="05000000000000000000" pitchFamily="2" charset="2"/>
              <a:buChar char="§"/>
            </a:pPr>
            <a:r>
              <a:rPr lang="en-GB" sz="2000" dirty="0">
                <a:solidFill>
                  <a:srgbClr val="FF0000"/>
                </a:solidFill>
              </a:rPr>
              <a:t>Normally in SQL the group by expression has also a rename…</a:t>
            </a:r>
          </a:p>
          <a:p>
            <a:pPr lvl="6">
              <a:spcBef>
                <a:spcPts val="1200"/>
              </a:spcBef>
            </a:pPr>
            <a:r>
              <a:rPr lang="en-GB" sz="2000" dirty="0">
                <a:solidFill>
                  <a:srgbClr val="FF0000"/>
                </a:solidFill>
              </a:rPr>
              <a:t>	select c1+c2 as c3, sum(m1) group by c1+c2</a:t>
            </a:r>
          </a:p>
          <a:p>
            <a:pPr algn="just">
              <a:spcBef>
                <a:spcPts val="1200"/>
              </a:spcBef>
            </a:pPr>
            <a:r>
              <a:rPr lang="en-GB" sz="2000" dirty="0">
                <a:solidFill>
                  <a:srgbClr val="FF0000"/>
                </a:solidFill>
              </a:rPr>
              <a:t> … and since we are dealing with components, the resulting expression must have a name. How can we resolve this issue? </a:t>
            </a:r>
          </a:p>
        </p:txBody>
      </p:sp>
      <p:sp>
        <p:nvSpPr>
          <p:cNvPr id="8" name="CasellaDiTesto 7">
            <a:extLst>
              <a:ext uri="{FF2B5EF4-FFF2-40B4-BE49-F238E27FC236}">
                <a16:creationId xmlns:a16="http://schemas.microsoft.com/office/drawing/2014/main" id="{988F5BE5-7929-F022-2BD7-3E8C203EB186}"/>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8</a:t>
            </a:fld>
            <a:endParaRPr lang="it-IT" dirty="0">
              <a:solidFill>
                <a:srgbClr val="0070C0"/>
              </a:solidFill>
            </a:endParaRPr>
          </a:p>
        </p:txBody>
      </p:sp>
    </p:spTree>
    <p:extLst>
      <p:ext uri="{BB962C8B-B14F-4D97-AF65-F5344CB8AC3E}">
        <p14:creationId xmlns:p14="http://schemas.microsoft.com/office/powerpoint/2010/main" val="1664128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4" y="301217"/>
            <a:ext cx="9947220"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buNone/>
              </a:pPr>
              <a:r>
                <a:rPr lang="it-IT" sz="4000" dirty="0" err="1"/>
                <a:t>Adding</a:t>
              </a:r>
              <a:r>
                <a:rPr lang="it-IT" sz="4000" dirty="0"/>
                <a:t> </a:t>
              </a:r>
              <a:r>
                <a:rPr lang="it-IT" sz="4000" dirty="0" err="1"/>
                <a:t>partition</a:t>
              </a:r>
              <a:r>
                <a:rPr lang="it-IT" sz="4000" dirty="0"/>
                <a:t> </a:t>
              </a:r>
              <a:r>
                <a:rPr lang="it-IT" sz="4000" dirty="0" err="1"/>
                <a:t>except</a:t>
              </a:r>
              <a:r>
                <a:rPr lang="it-IT" sz="4000" dirty="0"/>
                <a:t> to </a:t>
              </a:r>
              <a:r>
                <a:rPr lang="it-IT" sz="4000" dirty="0" err="1"/>
                <a:t>analytic</a:t>
              </a:r>
              <a:r>
                <a:rPr lang="it-IT" sz="4000" dirty="0"/>
                <a:t> </a:t>
              </a:r>
              <a:r>
                <a:rPr lang="it-IT" sz="4000" dirty="0" err="1"/>
                <a:t>invocation</a:t>
              </a:r>
              <a:endParaRPr lang="it-IT" sz="40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10" name="Rettangolo 9">
            <a:extLst>
              <a:ext uri="{FF2B5EF4-FFF2-40B4-BE49-F238E27FC236}">
                <a16:creationId xmlns:a16="http://schemas.microsoft.com/office/drawing/2014/main" id="{E8C13F49-2221-6EDD-6798-82714A15184E}"/>
              </a:ext>
            </a:extLst>
          </p:cNvPr>
          <p:cNvSpPr/>
          <p:nvPr/>
        </p:nvSpPr>
        <p:spPr>
          <a:xfrm>
            <a:off x="360218" y="1357702"/>
            <a:ext cx="11471564" cy="1815882"/>
          </a:xfrm>
          <a:prstGeom prst="rect">
            <a:avLst/>
          </a:prstGeom>
        </p:spPr>
        <p:txBody>
          <a:bodyPr wrap="square">
            <a:spAutoFit/>
          </a:bodyPr>
          <a:lstStyle/>
          <a:p>
            <a:pPr marL="285750" indent="-285750" algn="just">
              <a:spcBef>
                <a:spcPts val="1200"/>
              </a:spcBef>
              <a:buFont typeface="Wingdings" panose="05000000000000000000" pitchFamily="2" charset="2"/>
              <a:buChar char="q"/>
            </a:pPr>
            <a:r>
              <a:rPr lang="en-GB" sz="2800" dirty="0">
                <a:solidFill>
                  <a:srgbClr val="0070C0"/>
                </a:solidFill>
              </a:rPr>
              <a:t> The </a:t>
            </a:r>
            <a:r>
              <a:rPr lang="en-GB" sz="2800" dirty="0" err="1">
                <a:solidFill>
                  <a:srgbClr val="0070C0"/>
                </a:solidFill>
              </a:rPr>
              <a:t>groupingClause</a:t>
            </a:r>
            <a:r>
              <a:rPr lang="en-GB" sz="2800" dirty="0">
                <a:solidFill>
                  <a:srgbClr val="0070C0"/>
                </a:solidFill>
              </a:rPr>
              <a:t> in the </a:t>
            </a:r>
            <a:r>
              <a:rPr lang="en-US" sz="2800" dirty="0">
                <a:solidFill>
                  <a:srgbClr val="0070C0"/>
                </a:solidFill>
              </a:rPr>
              <a:t>aggregate invocation provides “group by” and “group except” options. The same possibilities could be very useful for the corresponding </a:t>
            </a:r>
            <a:r>
              <a:rPr lang="en-US" sz="2800" dirty="0" err="1">
                <a:solidFill>
                  <a:srgbClr val="0070C0"/>
                </a:solidFill>
              </a:rPr>
              <a:t>partitionClause</a:t>
            </a:r>
            <a:r>
              <a:rPr lang="en-US" sz="2800" dirty="0">
                <a:solidFill>
                  <a:srgbClr val="0070C0"/>
                </a:solidFill>
              </a:rPr>
              <a:t> in the analytical invocation.</a:t>
            </a:r>
            <a:endParaRPr lang="en-GB" sz="2800" dirty="0">
              <a:solidFill>
                <a:srgbClr val="0070C0"/>
              </a:solidFill>
            </a:endParaRPr>
          </a:p>
        </p:txBody>
      </p:sp>
      <p:sp>
        <p:nvSpPr>
          <p:cNvPr id="3" name="Rettangolo 2">
            <a:extLst>
              <a:ext uri="{FF2B5EF4-FFF2-40B4-BE49-F238E27FC236}">
                <a16:creationId xmlns:a16="http://schemas.microsoft.com/office/drawing/2014/main" id="{E5789597-2BF3-375B-7CB3-62F810B9E4EC}"/>
              </a:ext>
            </a:extLst>
          </p:cNvPr>
          <p:cNvSpPr/>
          <p:nvPr/>
        </p:nvSpPr>
        <p:spPr>
          <a:xfrm>
            <a:off x="360218" y="3216139"/>
            <a:ext cx="11471564" cy="658835"/>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Proposal:</a:t>
            </a:r>
            <a:endParaRPr lang="en-GB" sz="2400" dirty="0">
              <a:solidFill>
                <a:srgbClr val="FF0000"/>
              </a:solidFill>
              <a:sym typeface="Wingdings" panose="05000000000000000000" pitchFamily="2" charset="2"/>
            </a:endParaRPr>
          </a:p>
        </p:txBody>
      </p:sp>
      <p:sp>
        <p:nvSpPr>
          <p:cNvPr id="4" name="CasellaDiTesto 3">
            <a:extLst>
              <a:ext uri="{FF2B5EF4-FFF2-40B4-BE49-F238E27FC236}">
                <a16:creationId xmlns:a16="http://schemas.microsoft.com/office/drawing/2014/main" id="{0608458D-7A96-4724-DDDC-C3EDBA4FA26D}"/>
              </a:ext>
            </a:extLst>
          </p:cNvPr>
          <p:cNvSpPr txBox="1"/>
          <p:nvPr/>
        </p:nvSpPr>
        <p:spPr>
          <a:xfrm>
            <a:off x="1075266" y="3946026"/>
            <a:ext cx="10041467" cy="2292935"/>
          </a:xfrm>
          <a:prstGeom prst="rect">
            <a:avLst/>
          </a:prstGeom>
          <a:noFill/>
          <a:ln>
            <a:noFill/>
          </a:ln>
        </p:spPr>
        <p:txBody>
          <a:bodyPr wrap="square">
            <a:spAutoFit/>
          </a:bodyPr>
          <a:lstStyle/>
          <a:p>
            <a:pPr marL="342900" indent="-342900">
              <a:spcBef>
                <a:spcPts val="600"/>
              </a:spcBef>
              <a:spcAft>
                <a:spcPts val="600"/>
              </a:spcAft>
              <a:buFont typeface="Wingdings" panose="05000000000000000000" pitchFamily="2" charset="2"/>
              <a:buChar char="§"/>
            </a:pPr>
            <a:r>
              <a:rPr lang="en-GB" sz="2000" dirty="0">
                <a:solidFill>
                  <a:schemeClr val="tx1"/>
                </a:solidFill>
              </a:rPr>
              <a:t>Change the syntax of </a:t>
            </a:r>
            <a:r>
              <a:rPr lang="en-GB" sz="2000" i="1" dirty="0" err="1">
                <a:solidFill>
                  <a:schemeClr val="tx1"/>
                </a:solidFill>
              </a:rPr>
              <a:t>partitionClause</a:t>
            </a:r>
            <a:r>
              <a:rPr lang="en-GB" sz="2000" dirty="0">
                <a:solidFill>
                  <a:schemeClr val="tx1"/>
                </a:solidFill>
              </a:rPr>
              <a:t> from:</a:t>
            </a:r>
          </a:p>
          <a:p>
            <a:r>
              <a:rPr lang="en-GB" sz="2000" dirty="0">
                <a:solidFill>
                  <a:schemeClr val="tx1"/>
                </a:solidFill>
              </a:rPr>
              <a:t>	</a:t>
            </a:r>
            <a:r>
              <a:rPr lang="fr-FR" sz="2000" dirty="0" err="1">
                <a:solidFill>
                  <a:srgbClr val="FF0000"/>
                </a:solidFill>
                <a:latin typeface="Lato" panose="020F0502020204030203" pitchFamily="34" charset="0"/>
              </a:rPr>
              <a:t>partitionClause</a:t>
            </a:r>
            <a:r>
              <a:rPr lang="fr-FR" sz="2000" dirty="0">
                <a:solidFill>
                  <a:srgbClr val="FF0000"/>
                </a:solidFill>
                <a:latin typeface="Lato" panose="020F0502020204030203" pitchFamily="34" charset="0"/>
              </a:rPr>
              <a:t> ::= </a:t>
            </a:r>
            <a:r>
              <a:rPr lang="fr-FR" sz="2000" b="1" dirty="0">
                <a:solidFill>
                  <a:srgbClr val="FF0000"/>
                </a:solidFill>
                <a:latin typeface="Lato" panose="020F0502020204030203" pitchFamily="34" charset="0"/>
              </a:rPr>
              <a:t>partition by </a:t>
            </a:r>
            <a:r>
              <a:rPr lang="fr-FR" sz="2000" b="1" i="0" dirty="0">
                <a:solidFill>
                  <a:srgbClr val="FF0000"/>
                </a:solidFill>
                <a:effectLst/>
                <a:latin typeface="Lato" panose="020F0502020204030203" pitchFamily="34" charset="0"/>
              </a:rPr>
              <a:t> </a:t>
            </a:r>
            <a:r>
              <a:rPr lang="fr-FR" sz="2000" b="0" i="0" dirty="0">
                <a:solidFill>
                  <a:srgbClr val="FF0000"/>
                </a:solidFill>
                <a:effectLst/>
                <a:latin typeface="Lato" panose="020F0502020204030203" pitchFamily="34" charset="0"/>
              </a:rPr>
              <a:t>{identifier }* </a:t>
            </a:r>
            <a:r>
              <a:rPr lang="fr-FR" sz="2000" dirty="0">
                <a:solidFill>
                  <a:srgbClr val="FF0000"/>
                </a:solidFill>
                <a:latin typeface="Lato" panose="020F0502020204030203" pitchFamily="34" charset="0"/>
              </a:rPr>
              <a:t>{ , identifier }*</a:t>
            </a:r>
            <a:endParaRPr lang="fr-FR" sz="2000" b="0" i="0" dirty="0">
              <a:solidFill>
                <a:srgbClr val="FF0000"/>
              </a:solidFill>
              <a:effectLst/>
              <a:latin typeface="Lato" panose="020F0502020204030203" pitchFamily="34" charset="0"/>
            </a:endParaRPr>
          </a:p>
          <a:p>
            <a:pPr>
              <a:spcBef>
                <a:spcPts val="600"/>
              </a:spcBef>
              <a:spcAft>
                <a:spcPts val="600"/>
              </a:spcAft>
            </a:pPr>
            <a:r>
              <a:rPr lang="fr-FR" sz="2000" dirty="0">
                <a:solidFill>
                  <a:srgbClr val="FF0000"/>
                </a:solidFill>
                <a:latin typeface="Lato" panose="020F0502020204030203" pitchFamily="34" charset="0"/>
              </a:rPr>
              <a:t>      </a:t>
            </a:r>
            <a:r>
              <a:rPr lang="fr-FR" sz="2000" dirty="0">
                <a:solidFill>
                  <a:schemeClr val="tx1"/>
                </a:solidFill>
                <a:latin typeface="Lato" panose="020F0502020204030203" pitchFamily="34" charset="0"/>
              </a:rPr>
              <a:t>to:</a:t>
            </a:r>
          </a:p>
          <a:p>
            <a:r>
              <a:rPr lang="fr-FR" sz="2000" dirty="0">
                <a:solidFill>
                  <a:srgbClr val="FF0000"/>
                </a:solidFill>
                <a:latin typeface="Lato" panose="020F0502020204030203" pitchFamily="34" charset="0"/>
              </a:rPr>
              <a:t>	</a:t>
            </a:r>
            <a:r>
              <a:rPr lang="fr-FR" sz="2000" dirty="0" err="1">
                <a:solidFill>
                  <a:srgbClr val="FF0000"/>
                </a:solidFill>
                <a:latin typeface="Lato" panose="020F0502020204030203" pitchFamily="34" charset="0"/>
              </a:rPr>
              <a:t>partitionClause</a:t>
            </a:r>
            <a:r>
              <a:rPr lang="fr-FR" sz="2000" dirty="0">
                <a:solidFill>
                  <a:srgbClr val="FF0000"/>
                </a:solidFill>
                <a:latin typeface="Lato" panose="020F0502020204030203" pitchFamily="34" charset="0"/>
              </a:rPr>
              <a:t> ::= </a:t>
            </a:r>
          </a:p>
          <a:p>
            <a:r>
              <a:rPr lang="fr-FR" sz="2000" b="1" dirty="0">
                <a:solidFill>
                  <a:srgbClr val="FF0000"/>
                </a:solidFill>
                <a:latin typeface="Lato" panose="020F0502020204030203" pitchFamily="34" charset="0"/>
              </a:rPr>
              <a:t>		</a:t>
            </a:r>
            <a:r>
              <a:rPr lang="fr-FR" sz="2000" b="0" i="0" dirty="0">
                <a:solidFill>
                  <a:srgbClr val="FF0000"/>
                </a:solidFill>
                <a:effectLst/>
                <a:latin typeface="Lato" panose="020F0502020204030203" pitchFamily="34" charset="0"/>
              </a:rPr>
              <a:t> { </a:t>
            </a:r>
            <a:r>
              <a:rPr lang="fr-FR" sz="2000" b="1" dirty="0">
                <a:solidFill>
                  <a:srgbClr val="FF0000"/>
                </a:solidFill>
                <a:latin typeface="Lato" panose="020F0502020204030203" pitchFamily="34" charset="0"/>
              </a:rPr>
              <a:t>partition by </a:t>
            </a:r>
            <a:r>
              <a:rPr lang="fr-FR" sz="2000" b="1" i="0" dirty="0">
                <a:solidFill>
                  <a:srgbClr val="FF0000"/>
                </a:solidFill>
                <a:effectLst/>
                <a:latin typeface="Lato" panose="020F0502020204030203" pitchFamily="34" charset="0"/>
              </a:rPr>
              <a:t> </a:t>
            </a:r>
            <a:r>
              <a:rPr lang="fr-FR" sz="2000" b="0" i="0" dirty="0">
                <a:solidFill>
                  <a:srgbClr val="FF0000"/>
                </a:solidFill>
                <a:effectLst/>
                <a:latin typeface="Lato" panose="020F0502020204030203" pitchFamily="34" charset="0"/>
              </a:rPr>
              <a:t>{identifier }* </a:t>
            </a:r>
            <a:r>
              <a:rPr lang="fr-FR" sz="2000" dirty="0">
                <a:solidFill>
                  <a:srgbClr val="FF0000"/>
                </a:solidFill>
                <a:latin typeface="Lato" panose="020F0502020204030203" pitchFamily="34" charset="0"/>
              </a:rPr>
              <a:t>{ , identifier }*</a:t>
            </a:r>
          </a:p>
          <a:p>
            <a:r>
              <a:rPr lang="fr-FR" sz="2000" dirty="0">
                <a:solidFill>
                  <a:srgbClr val="FF0000"/>
                </a:solidFill>
                <a:latin typeface="Lato" panose="020F0502020204030203" pitchFamily="34" charset="0"/>
              </a:rPr>
              <a:t>		 </a:t>
            </a:r>
            <a:r>
              <a:rPr lang="it-IT" sz="2000" b="1" dirty="0">
                <a:solidFill>
                  <a:srgbClr val="FF0000"/>
                </a:solidFill>
                <a:latin typeface="Lato" panose="020F0502020204030203" pitchFamily="34" charset="0"/>
              </a:rPr>
              <a:t>|</a:t>
            </a:r>
            <a:r>
              <a:rPr lang="it-IT" sz="2800" b="0" i="0" dirty="0">
                <a:solidFill>
                  <a:srgbClr val="404040"/>
                </a:solidFill>
                <a:effectLst/>
                <a:latin typeface="Lato" panose="020F0502020204030203" pitchFamily="34" charset="0"/>
              </a:rPr>
              <a:t> </a:t>
            </a:r>
            <a:r>
              <a:rPr lang="fr-FR" sz="2000" b="1" dirty="0">
                <a:solidFill>
                  <a:srgbClr val="FF0000"/>
                </a:solidFill>
                <a:latin typeface="Lato" panose="020F0502020204030203" pitchFamily="34" charset="0"/>
              </a:rPr>
              <a:t>partition </a:t>
            </a:r>
            <a:r>
              <a:rPr lang="fr-FR" sz="2000" b="1" dirty="0" err="1">
                <a:solidFill>
                  <a:srgbClr val="FF0000"/>
                </a:solidFill>
                <a:latin typeface="Lato" panose="020F0502020204030203" pitchFamily="34" charset="0"/>
              </a:rPr>
              <a:t>except</a:t>
            </a:r>
            <a:r>
              <a:rPr lang="fr-FR" sz="2000" b="1" dirty="0">
                <a:solidFill>
                  <a:srgbClr val="FF0000"/>
                </a:solidFill>
                <a:latin typeface="Lato" panose="020F0502020204030203" pitchFamily="34" charset="0"/>
              </a:rPr>
              <a:t> </a:t>
            </a:r>
            <a:r>
              <a:rPr lang="fr-FR" sz="2000" b="0" i="0" dirty="0">
                <a:solidFill>
                  <a:srgbClr val="FF0000"/>
                </a:solidFill>
                <a:effectLst/>
                <a:latin typeface="Lato" panose="020F0502020204030203" pitchFamily="34" charset="0"/>
              </a:rPr>
              <a:t>{identifier }* </a:t>
            </a:r>
            <a:r>
              <a:rPr lang="fr-FR" sz="2000" dirty="0">
                <a:solidFill>
                  <a:srgbClr val="FF0000"/>
                </a:solidFill>
                <a:latin typeface="Lato" panose="020F0502020204030203" pitchFamily="34" charset="0"/>
              </a:rPr>
              <a:t>{ , identifier }*   }</a:t>
            </a:r>
          </a:p>
        </p:txBody>
      </p:sp>
      <p:sp>
        <p:nvSpPr>
          <p:cNvPr id="8" name="CasellaDiTesto 7">
            <a:extLst>
              <a:ext uri="{FF2B5EF4-FFF2-40B4-BE49-F238E27FC236}">
                <a16:creationId xmlns:a16="http://schemas.microsoft.com/office/drawing/2014/main" id="{88E5A0B9-3A70-980F-D0EA-58FBB3C58716}"/>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9</a:t>
            </a:fld>
            <a:endParaRPr lang="it-IT" dirty="0">
              <a:solidFill>
                <a:srgbClr val="0070C0"/>
              </a:solidFill>
            </a:endParaRPr>
          </a:p>
        </p:txBody>
      </p:sp>
    </p:spTree>
    <p:extLst>
      <p:ext uri="{BB962C8B-B14F-4D97-AF65-F5344CB8AC3E}">
        <p14:creationId xmlns:p14="http://schemas.microsoft.com/office/powerpoint/2010/main" val="1762977880"/>
      </p:ext>
    </p:extLst>
  </p:cSld>
  <p:clrMapOvr>
    <a:masterClrMapping/>
  </p:clrMapOvr>
</p:sld>
</file>

<file path=ppt/theme/theme1.xml><?xml version="1.0" encoding="utf-8"?>
<a:theme xmlns:a="http://schemas.openxmlformats.org/drawingml/2006/main" name="1_Custom Design">
  <a:themeElements>
    <a:clrScheme name="Custom 1">
      <a:dk1>
        <a:sysClr val="windowText" lastClr="000000"/>
      </a:dk1>
      <a:lt1>
        <a:sysClr val="window" lastClr="FFFFFF"/>
      </a:lt1>
      <a:dk2>
        <a:srgbClr val="44546A"/>
      </a:dk2>
      <a:lt2>
        <a:srgbClr val="E7E6E6"/>
      </a:lt2>
      <a:accent1>
        <a:srgbClr val="73C1C7"/>
      </a:accent1>
      <a:accent2>
        <a:srgbClr val="7FD6DD"/>
      </a:accent2>
      <a:accent3>
        <a:srgbClr val="95DCD6"/>
      </a:accent3>
      <a:accent4>
        <a:srgbClr val="BEEBE9"/>
      </a:accent4>
      <a:accent5>
        <a:srgbClr val="3C3C3B"/>
      </a:accent5>
      <a:accent6>
        <a:srgbClr val="C000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spcFirstLastPara="1" wrap="square" lIns="91425" tIns="45700" rIns="91425" bIns="45700" anchor="t" anchorCtr="0">
        <a:noAutofit/>
      </a:bodyPr>
      <a:lstStyle>
        <a:defPPr algn="l">
          <a:defRPr dirty="0"/>
        </a:defPPr>
      </a:lstStyle>
    </a:txDef>
  </a:objectDefaults>
  <a:extraClrSchemeLst/>
  <a:extLst>
    <a:ext uri="{05A4C25C-085E-4340-85A3-A5531E510DB2}">
      <thm15:themeFamily xmlns:thm15="http://schemas.microsoft.com/office/thememl/2012/main" name="Presentation1" id="{411FA8D3-4ADF-4E85-AA60-A2D3231085C6}" vid="{2F9A8AAD-12B9-4FA4-A17B-3B6AD4E7738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11FA8D3-4ADF-4E85-AA60-A2D3231085C6}" vid="{918DC115-B581-4EAD-ADF8-96F34649360B}"/>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11FA8D3-4ADF-4E85-AA60-A2D3231085C6}" vid="{C81F8593-8DA3-4DF8-B508-3E205BDA57DE}"/>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1947E28A6E3A543ABB84D513D2E4D64" ma:contentTypeVersion="9" ma:contentTypeDescription="Create a new document." ma:contentTypeScope="" ma:versionID="24d4c910d746fd0ca323440cc779f9d0">
  <xsd:schema xmlns:xsd="http://www.w3.org/2001/XMLSchema" xmlns:xs="http://www.w3.org/2001/XMLSchema" xmlns:p="http://schemas.microsoft.com/office/2006/metadata/properties" xmlns:ns2="8072c84e-2aea-4abf-9e6c-d00c99f6278f" targetNamespace="http://schemas.microsoft.com/office/2006/metadata/properties" ma:root="true" ma:fieldsID="d86c774a6e1e0d837dfb859a788140a9" ns2:_="">
    <xsd:import namespace="8072c84e-2aea-4abf-9e6c-d00c99f6278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72c84e-2aea-4abf-9e6c-d00c99f627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2FE797-DB3E-4F4F-BC12-0AFD85520CB1}">
  <ds:schemaRefs>
    <ds:schemaRef ds:uri="http://schemas.microsoft.com/sharepoint/v3/contenttype/forms"/>
  </ds:schemaRefs>
</ds:datastoreItem>
</file>

<file path=customXml/itemProps2.xml><?xml version="1.0" encoding="utf-8"?>
<ds:datastoreItem xmlns:ds="http://schemas.openxmlformats.org/officeDocument/2006/customXml" ds:itemID="{C8D0112C-7F05-4279-A57D-A778C2D53CF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072c84e-2aea-4abf-9e6c-d00c99f6278f"/>
    <ds:schemaRef ds:uri="http://www.w3.org/XML/1998/namespace"/>
    <ds:schemaRef ds:uri="http://purl.org/dc/dcmitype/"/>
  </ds:schemaRefs>
</ds:datastoreItem>
</file>

<file path=customXml/itemProps3.xml><?xml version="1.0" encoding="utf-8"?>
<ds:datastoreItem xmlns:ds="http://schemas.openxmlformats.org/officeDocument/2006/customXml" ds:itemID="{1C43F7F7-C2A0-4F6D-A54B-41F78133D501}">
  <ds:schemaRefs>
    <ds:schemaRef ds:uri="8072c84e-2aea-4abf-9e6c-d00c99f6278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meaningfulData_wide</Template>
  <TotalTime>5315</TotalTime>
  <Words>882</Words>
  <Application>Microsoft Office PowerPoint</Application>
  <PresentationFormat>Widescreen</PresentationFormat>
  <Paragraphs>75</Paragraphs>
  <Slides>10</Slides>
  <Notes>1</Notes>
  <HiddenSlides>0</HiddenSlides>
  <MMClips>0</MMClips>
  <ScaleCrop>false</ScaleCrop>
  <HeadingPairs>
    <vt:vector size="6" baseType="variant">
      <vt:variant>
        <vt:lpstr>Caratteri utilizzati</vt:lpstr>
      </vt:variant>
      <vt:variant>
        <vt:i4>6</vt:i4>
      </vt:variant>
      <vt:variant>
        <vt:lpstr>Tema</vt:lpstr>
      </vt:variant>
      <vt:variant>
        <vt:i4>3</vt:i4>
      </vt:variant>
      <vt:variant>
        <vt:lpstr>Titoli diapositive</vt:lpstr>
      </vt:variant>
      <vt:variant>
        <vt:i4>10</vt:i4>
      </vt:variant>
    </vt:vector>
  </HeadingPairs>
  <TitlesOfParts>
    <vt:vector size="19" baseType="lpstr">
      <vt:lpstr>Haettenschweiler</vt:lpstr>
      <vt:lpstr>Lato</vt:lpstr>
      <vt:lpstr>Calibri</vt:lpstr>
      <vt:lpstr>Wingdings</vt:lpstr>
      <vt:lpstr>Source Sans Pro Light</vt:lpstr>
      <vt:lpstr>Arial</vt:lpstr>
      <vt:lpstr>1_Custom Design</vt:lpstr>
      <vt:lpstr>Custom Design</vt:lpstr>
      <vt:lpstr>2_Custom Design</vt:lpstr>
      <vt:lpstr>  VTL Task Force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QUESTION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Angelo Linardi</dc:creator>
  <cp:lastModifiedBy>Angelo Linardi</cp:lastModifiedBy>
  <cp:revision>306</cp:revision>
  <dcterms:created xsi:type="dcterms:W3CDTF">2023-05-08T10:17:57Z</dcterms:created>
  <dcterms:modified xsi:type="dcterms:W3CDTF">2025-03-19T08:20:30Z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0x01010001947E28A6E3A543ABB84D513D2E4D64</vt:lpwstr>
  </property>
</Properties>
</file>