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4"/>
    <p:sldMasterId id="2147483830" r:id="rId5"/>
    <p:sldMasterId id="2147483831" r:id="rId6"/>
  </p:sldMasterIdLst>
  <p:notesMasterIdLst>
    <p:notesMasterId r:id="rId17"/>
  </p:notesMasterIdLst>
  <p:sldIdLst>
    <p:sldId id="543" r:id="rId7"/>
    <p:sldId id="548" r:id="rId8"/>
    <p:sldId id="570" r:id="rId9"/>
    <p:sldId id="571" r:id="rId10"/>
    <p:sldId id="577" r:id="rId11"/>
    <p:sldId id="572" r:id="rId12"/>
    <p:sldId id="573" r:id="rId13"/>
    <p:sldId id="574" r:id="rId14"/>
    <p:sldId id="576" r:id="rId15"/>
    <p:sldId id="554" r:id="rId16"/>
  </p:sldIdLst>
  <p:sldSz cx="12192000" cy="6858000"/>
  <p:notesSz cx="6858000" cy="9144000"/>
  <p:embeddedFontLst>
    <p:embeddedFont>
      <p:font typeface="Haettenschweiler" panose="020B0706040902060204" pitchFamily="34" charset="0"/>
      <p:regular r:id="rId18"/>
    </p:embeddedFont>
    <p:embeddedFont>
      <p:font typeface="Lato" panose="020F0502020204030203" pitchFamily="34" charset="0"/>
      <p:regular r:id="rId19"/>
      <p:bold r:id="rId20"/>
      <p:italic r:id="rId21"/>
      <p:boldItalic r:id="rId22"/>
    </p:embeddedFont>
    <p:embeddedFont>
      <p:font typeface="Source Sans Pro Light" panose="020B0403030403020204" pitchFamily="3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C1C7"/>
    <a:srgbClr val="95DCD6"/>
    <a:srgbClr val="7FD6DD"/>
    <a:srgbClr val="70C1C8"/>
    <a:srgbClr val="93DC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39" autoAdjust="0"/>
  </p:normalViewPr>
  <p:slideViewPr>
    <p:cSldViewPr snapToGrid="0">
      <p:cViewPr varScale="1">
        <p:scale>
          <a:sx n="113" d="100"/>
          <a:sy n="113" d="100"/>
        </p:scale>
        <p:origin x="510"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04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font" Target="fonts/font7.fntdata"/><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7FE575-1716-4BCC-8E44-D6FF2C10D61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GB"/>
        </a:p>
      </dgm:t>
    </dgm:pt>
    <dgm:pt modelId="{697733B1-E81E-4094-A6F3-716F31980F11}">
      <dgm:prSet phldrT="[Text]" custT="1"/>
      <dgm:spPr>
        <a:solidFill>
          <a:srgbClr val="73C1C7">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148590" tIns="148590" rIns="148590" bIns="148590" numCol="1" spcCol="1270" anchor="ctr" anchorCtr="0"/>
        <a:lstStyle/>
        <a:p>
          <a:pPr marL="0" lvl="0" indent="0" algn="l" defTabSz="1733550">
            <a:lnSpc>
              <a:spcPct val="90000"/>
            </a:lnSpc>
            <a:spcBef>
              <a:spcPct val="0"/>
            </a:spcBef>
            <a:spcAft>
              <a:spcPct val="35000"/>
            </a:spcAft>
            <a:buNone/>
          </a:pPr>
          <a:r>
            <a:rPr lang="it-IT" sz="3200" kern="1200" dirty="0">
              <a:solidFill>
                <a:prstClr val="white"/>
              </a:solidFill>
              <a:latin typeface="Calibri" panose="020F0502020204030204"/>
              <a:ea typeface="+mn-ea"/>
              <a:cs typeface="+mn-cs"/>
            </a:rPr>
            <a:t>New DL </a:t>
          </a:r>
          <a:r>
            <a:rPr lang="it-IT" sz="3200" kern="1200" dirty="0" err="1">
              <a:solidFill>
                <a:prstClr val="white"/>
              </a:solidFill>
              <a:latin typeface="Calibri" panose="020F0502020204030204"/>
              <a:ea typeface="+mn-ea"/>
              <a:cs typeface="+mn-cs"/>
            </a:rPr>
            <a:t>operators</a:t>
          </a:r>
          <a:endParaRPr lang="en-US" sz="3200" kern="1200" dirty="0">
            <a:solidFill>
              <a:prstClr val="white"/>
            </a:solidFill>
            <a:latin typeface="Calibri" panose="020F0502020204030204"/>
            <a:ea typeface="+mn-ea"/>
            <a:cs typeface="+mn-cs"/>
          </a:endParaRPr>
        </a:p>
      </dgm:t>
    </dgm:pt>
    <dgm:pt modelId="{1946BAF1-FECD-4FEF-BD4E-9DBDD71DDE5A}" type="parTrans" cxnId="{25E55DA1-5C5C-4A7B-BFE8-05B7158F7622}">
      <dgm:prSet/>
      <dgm:spPr/>
      <dgm:t>
        <a:bodyPr/>
        <a:lstStyle/>
        <a:p>
          <a:endParaRPr lang="en-GB"/>
        </a:p>
      </dgm:t>
    </dgm:pt>
    <dgm:pt modelId="{CB3DD230-ED76-4D9A-8290-71956878DAEE}" type="sibTrans" cxnId="{25E55DA1-5C5C-4A7B-BFE8-05B7158F7622}">
      <dgm:prSet/>
      <dgm:spPr/>
      <dgm:t>
        <a:bodyPr/>
        <a:lstStyle/>
        <a:p>
          <a:endParaRPr lang="en-GB"/>
        </a:p>
      </dgm:t>
    </dgm:pt>
    <dgm:pt modelId="{0334EB1F-956F-485C-B557-D1EAB5705068}">
      <dgm:prSet custT="1"/>
      <dgm:spPr/>
      <dgm:t>
        <a:bodyPr/>
        <a:lstStyle/>
        <a:p>
          <a:r>
            <a:rPr lang="en-US" sz="3200" dirty="0">
              <a:solidFill>
                <a:prstClr val="white"/>
              </a:solidFill>
              <a:latin typeface="Calibri" panose="020F0502020204030204"/>
              <a:ea typeface="+mn-ea"/>
              <a:cs typeface="+mn-cs"/>
            </a:rPr>
            <a:t>Components, variables and domains</a:t>
          </a:r>
          <a:endParaRPr lang="en-GB" sz="3200" dirty="0">
            <a:solidFill>
              <a:prstClr val="white"/>
            </a:solidFill>
            <a:latin typeface="Calibri" panose="020F0502020204030204"/>
            <a:ea typeface="+mn-ea"/>
            <a:cs typeface="+mn-cs"/>
          </a:endParaRPr>
        </a:p>
      </dgm:t>
    </dgm:pt>
    <dgm:pt modelId="{F33265F7-5C46-4241-B853-560EF6CA964E}" type="parTrans" cxnId="{FEF051A6-77C2-42B1-AAFB-10384CD77DC7}">
      <dgm:prSet/>
      <dgm:spPr/>
      <dgm:t>
        <a:bodyPr/>
        <a:lstStyle/>
        <a:p>
          <a:endParaRPr lang="it-IT"/>
        </a:p>
      </dgm:t>
    </dgm:pt>
    <dgm:pt modelId="{6308AC68-D58C-45CE-8E71-DBB5E0A18353}" type="sibTrans" cxnId="{FEF051A6-77C2-42B1-AAFB-10384CD77DC7}">
      <dgm:prSet/>
      <dgm:spPr/>
      <dgm:t>
        <a:bodyPr/>
        <a:lstStyle/>
        <a:p>
          <a:endParaRPr lang="it-IT"/>
        </a:p>
      </dgm:t>
    </dgm:pt>
    <dgm:pt modelId="{613AE01D-850D-48AD-ADCA-78686B231EFC}">
      <dgm:prSet/>
      <dgm:spPr/>
      <dgm:t>
        <a:bodyPr/>
        <a:lstStyle/>
        <a:p>
          <a:endParaRPr lang="it-IT" dirty="0"/>
        </a:p>
      </dgm:t>
    </dgm:pt>
    <dgm:pt modelId="{89778474-F254-4C68-8951-E75DDE5CCCC1}" type="parTrans" cxnId="{2AC579A5-1FB7-4992-8280-9098A937D756}">
      <dgm:prSet/>
      <dgm:spPr/>
      <dgm:t>
        <a:bodyPr/>
        <a:lstStyle/>
        <a:p>
          <a:endParaRPr lang="it-IT"/>
        </a:p>
      </dgm:t>
    </dgm:pt>
    <dgm:pt modelId="{EFBDE47E-7C2D-4A99-91A5-D321430B6E84}" type="sibTrans" cxnId="{2AC579A5-1FB7-4992-8280-9098A937D756}">
      <dgm:prSet/>
      <dgm:spPr/>
      <dgm:t>
        <a:bodyPr/>
        <a:lstStyle/>
        <a:p>
          <a:endParaRPr lang="it-IT"/>
        </a:p>
      </dgm:t>
    </dgm:pt>
    <dgm:pt modelId="{30991DCA-EB6C-47A7-95F7-4D42F764E069}">
      <dgm:prSet custT="1"/>
      <dgm:spPr/>
      <dgm:t>
        <a:bodyPr/>
        <a:lstStyle/>
        <a:p>
          <a:r>
            <a:rPr lang="it-IT" sz="3200" kern="1200" dirty="0">
              <a:solidFill>
                <a:prstClr val="white"/>
              </a:solidFill>
              <a:latin typeface="Calibri" panose="020F0502020204030204"/>
              <a:ea typeface="+mn-ea"/>
              <a:cs typeface="+mn-cs"/>
            </a:rPr>
            <a:t>Pivot and </a:t>
          </a:r>
          <a:r>
            <a:rPr lang="it-IT" sz="3200" kern="1200" dirty="0" err="1">
              <a:solidFill>
                <a:prstClr val="white"/>
              </a:solidFill>
              <a:latin typeface="Calibri" panose="020F0502020204030204"/>
              <a:ea typeface="+mn-ea"/>
              <a:cs typeface="+mn-cs"/>
            </a:rPr>
            <a:t>unpivot</a:t>
          </a:r>
          <a:r>
            <a:rPr lang="it-IT" sz="3200" kern="1200" dirty="0">
              <a:solidFill>
                <a:prstClr val="white"/>
              </a:solidFill>
              <a:latin typeface="Calibri" panose="020F0502020204030204"/>
              <a:ea typeface="+mn-ea"/>
              <a:cs typeface="+mn-cs"/>
            </a:rPr>
            <a:t>: </a:t>
          </a:r>
          <a:r>
            <a:rPr lang="it-IT" sz="3200" kern="1200" dirty="0" err="1">
              <a:solidFill>
                <a:prstClr val="white"/>
              </a:solidFill>
              <a:latin typeface="Calibri" panose="020F0502020204030204"/>
              <a:ea typeface="+mn-ea"/>
              <a:cs typeface="+mn-cs"/>
            </a:rPr>
            <a:t>issues</a:t>
          </a:r>
          <a:r>
            <a:rPr lang="it-IT" sz="3200" kern="1200" dirty="0">
              <a:solidFill>
                <a:prstClr val="white"/>
              </a:solidFill>
              <a:latin typeface="Calibri" panose="020F0502020204030204"/>
              <a:ea typeface="+mn-ea"/>
              <a:cs typeface="+mn-cs"/>
            </a:rPr>
            <a:t> in </a:t>
          </a:r>
          <a:r>
            <a:rPr lang="it-IT" sz="3200" kern="1200" dirty="0" err="1">
              <a:solidFill>
                <a:prstClr val="white"/>
              </a:solidFill>
              <a:latin typeface="Calibri" panose="020F0502020204030204"/>
              <a:ea typeface="+mn-ea"/>
              <a:cs typeface="+mn-cs"/>
            </a:rPr>
            <a:t>implementation</a:t>
          </a:r>
          <a:endParaRPr lang="it-IT" sz="3200" kern="1200" dirty="0">
            <a:solidFill>
              <a:prstClr val="white"/>
            </a:solidFill>
            <a:latin typeface="Calibri" panose="020F0502020204030204"/>
            <a:ea typeface="+mn-ea"/>
            <a:cs typeface="+mn-cs"/>
          </a:endParaRPr>
        </a:p>
      </dgm:t>
    </dgm:pt>
    <dgm:pt modelId="{B9CBF7F6-59B2-49E2-8D6C-8DB4A16C0F02}" type="parTrans" cxnId="{BA66B9B8-62DF-4A32-A83F-5DA23B649B59}">
      <dgm:prSet/>
      <dgm:spPr/>
      <dgm:t>
        <a:bodyPr/>
        <a:lstStyle/>
        <a:p>
          <a:endParaRPr lang="it-IT"/>
        </a:p>
      </dgm:t>
    </dgm:pt>
    <dgm:pt modelId="{9EEF2FF4-0765-4A4A-8EA5-53349755A04B}" type="sibTrans" cxnId="{BA66B9B8-62DF-4A32-A83F-5DA23B649B59}">
      <dgm:prSet/>
      <dgm:spPr/>
      <dgm:t>
        <a:bodyPr/>
        <a:lstStyle/>
        <a:p>
          <a:endParaRPr lang="it-IT"/>
        </a:p>
      </dgm:t>
    </dgm:pt>
    <dgm:pt modelId="{1146DF2D-F08C-432D-A427-1206101D63DF}">
      <dgm:prSet custT="1"/>
      <dgm:spPr/>
      <dgm:t>
        <a:bodyPr/>
        <a:lstStyle/>
        <a:p>
          <a:r>
            <a:rPr lang="it-IT" sz="3200" dirty="0" err="1"/>
            <a:t>Versioning</a:t>
          </a:r>
          <a:r>
            <a:rPr lang="it-IT" sz="3200" dirty="0"/>
            <a:t> JSON schema</a:t>
          </a:r>
        </a:p>
      </dgm:t>
    </dgm:pt>
    <dgm:pt modelId="{FCDC57F8-05D5-4CDC-91AF-DF74D32EC720}" type="parTrans" cxnId="{EF3864CE-1B67-4AB5-9414-195406803E8F}">
      <dgm:prSet/>
      <dgm:spPr/>
      <dgm:t>
        <a:bodyPr/>
        <a:lstStyle/>
        <a:p>
          <a:endParaRPr lang="it-IT"/>
        </a:p>
      </dgm:t>
    </dgm:pt>
    <dgm:pt modelId="{C2C54FBB-D3BA-4B93-BE01-FE56175F37D7}" type="sibTrans" cxnId="{EF3864CE-1B67-4AB5-9414-195406803E8F}">
      <dgm:prSet/>
      <dgm:spPr/>
      <dgm:t>
        <a:bodyPr/>
        <a:lstStyle/>
        <a:p>
          <a:endParaRPr lang="it-IT"/>
        </a:p>
      </dgm:t>
    </dgm:pt>
    <dgm:pt modelId="{0DCF683A-025A-4247-B9BB-5EE7DEE44BEB}">
      <dgm:prSet custT="1"/>
      <dgm:spPr/>
      <dgm:t>
        <a:bodyPr/>
        <a:lstStyle/>
        <a:p>
          <a:r>
            <a:rPr lang="it-IT" sz="3200" dirty="0" err="1"/>
            <a:t>Relaxing</a:t>
          </a:r>
          <a:r>
            <a:rPr lang="it-IT" sz="3200" dirty="0"/>
            <a:t> </a:t>
          </a:r>
          <a:r>
            <a:rPr lang="it-IT" sz="3200" dirty="0" err="1"/>
            <a:t>constraints</a:t>
          </a:r>
          <a:r>
            <a:rPr lang="it-IT" sz="3200" dirty="0"/>
            <a:t> in join operator</a:t>
          </a:r>
        </a:p>
      </dgm:t>
    </dgm:pt>
    <dgm:pt modelId="{F1629E0A-053C-49DA-A390-E7E3B6765520}" type="parTrans" cxnId="{F1C4AD04-F62A-4739-AF9A-EB5AE262A721}">
      <dgm:prSet/>
      <dgm:spPr/>
      <dgm:t>
        <a:bodyPr/>
        <a:lstStyle/>
        <a:p>
          <a:endParaRPr lang="it-IT"/>
        </a:p>
      </dgm:t>
    </dgm:pt>
    <dgm:pt modelId="{8189FA9B-90E5-4392-8BCC-77F22CF1B2C2}" type="sibTrans" cxnId="{F1C4AD04-F62A-4739-AF9A-EB5AE262A721}">
      <dgm:prSet/>
      <dgm:spPr/>
      <dgm:t>
        <a:bodyPr/>
        <a:lstStyle/>
        <a:p>
          <a:endParaRPr lang="it-IT"/>
        </a:p>
      </dgm:t>
    </dgm:pt>
    <dgm:pt modelId="{4182E6C4-0561-4688-B560-595CED2D808C}" type="pres">
      <dgm:prSet presAssocID="{797FE575-1716-4BCC-8E44-D6FF2C10D618}" presName="linear" presStyleCnt="0">
        <dgm:presLayoutVars>
          <dgm:animLvl val="lvl"/>
          <dgm:resizeHandles val="exact"/>
        </dgm:presLayoutVars>
      </dgm:prSet>
      <dgm:spPr/>
    </dgm:pt>
    <dgm:pt modelId="{ED91BFD8-C17D-4519-83F6-A28E38E2D39D}" type="pres">
      <dgm:prSet presAssocID="{697733B1-E81E-4094-A6F3-716F31980F11}" presName="parentText" presStyleLbl="node1" presStyleIdx="0" presStyleCnt="5" custLinFactY="-26866" custLinFactNeighborY="-100000">
        <dgm:presLayoutVars>
          <dgm:chMax val="0"/>
          <dgm:bulletEnabled val="1"/>
        </dgm:presLayoutVars>
      </dgm:prSet>
      <dgm:spPr>
        <a:xfrm>
          <a:off x="0" y="1075268"/>
          <a:ext cx="7929685" cy="935415"/>
        </a:xfrm>
        <a:prstGeom prst="roundRect">
          <a:avLst/>
        </a:prstGeom>
      </dgm:spPr>
    </dgm:pt>
    <dgm:pt modelId="{CEAFE09C-2D15-4F0F-8D66-CF3D2EFCBF6C}" type="pres">
      <dgm:prSet presAssocID="{CB3DD230-ED76-4D9A-8290-71956878DAEE}" presName="spacer" presStyleCnt="0"/>
      <dgm:spPr/>
    </dgm:pt>
    <dgm:pt modelId="{F21525BC-E2A3-43FC-BDF6-744CE4FB6FE0}" type="pres">
      <dgm:prSet presAssocID="{30991DCA-EB6C-47A7-95F7-4D42F764E069}" presName="parentText" presStyleLbl="node1" presStyleIdx="1" presStyleCnt="5" custLinFactNeighborX="-218" custLinFactNeighborY="87620">
        <dgm:presLayoutVars>
          <dgm:chMax val="0"/>
          <dgm:bulletEnabled val="1"/>
        </dgm:presLayoutVars>
      </dgm:prSet>
      <dgm:spPr/>
    </dgm:pt>
    <dgm:pt modelId="{7AB72C47-E8E8-4A3D-9A80-E40BC0904E34}" type="pres">
      <dgm:prSet presAssocID="{9EEF2FF4-0765-4A4A-8EA5-53349755A04B}" presName="spacer" presStyleCnt="0"/>
      <dgm:spPr/>
    </dgm:pt>
    <dgm:pt modelId="{F7F997BC-10A8-41C5-81FF-CEF3F6B26612}" type="pres">
      <dgm:prSet presAssocID="{0334EB1F-956F-485C-B557-D1EAB5705068}" presName="parentText" presStyleLbl="node1" presStyleIdx="2" presStyleCnt="5" custScaleY="120320" custLinFactY="10129" custLinFactNeighborX="-435" custLinFactNeighborY="100000">
        <dgm:presLayoutVars>
          <dgm:chMax val="0"/>
          <dgm:bulletEnabled val="1"/>
        </dgm:presLayoutVars>
      </dgm:prSet>
      <dgm:spPr/>
    </dgm:pt>
    <dgm:pt modelId="{5AA63969-6A7D-4D4E-8157-DFEC71A460BA}" type="pres">
      <dgm:prSet presAssocID="{0334EB1F-956F-485C-B557-D1EAB5705068}" presName="childText" presStyleLbl="revTx" presStyleIdx="0" presStyleCnt="1">
        <dgm:presLayoutVars>
          <dgm:bulletEnabled val="1"/>
        </dgm:presLayoutVars>
      </dgm:prSet>
      <dgm:spPr/>
    </dgm:pt>
    <dgm:pt modelId="{ADE27E1E-CE0A-4EF0-90BD-A4B15B1F86B5}" type="pres">
      <dgm:prSet presAssocID="{1146DF2D-F08C-432D-A427-1206101D63DF}" presName="parentText" presStyleLbl="node1" presStyleIdx="3" presStyleCnt="5" custLinFactY="29516" custLinFactNeighborX="-327" custLinFactNeighborY="100000">
        <dgm:presLayoutVars>
          <dgm:chMax val="0"/>
          <dgm:bulletEnabled val="1"/>
        </dgm:presLayoutVars>
      </dgm:prSet>
      <dgm:spPr/>
    </dgm:pt>
    <dgm:pt modelId="{A50A507D-3645-40D2-9811-24803C64CBD9}" type="pres">
      <dgm:prSet presAssocID="{C2C54FBB-D3BA-4B93-BE01-FE56175F37D7}" presName="spacer" presStyleCnt="0"/>
      <dgm:spPr/>
    </dgm:pt>
    <dgm:pt modelId="{84C31415-8462-4D46-9A2E-0295D30609BD}" type="pres">
      <dgm:prSet presAssocID="{0DCF683A-025A-4247-B9BB-5EE7DEE44BEB}" presName="parentText" presStyleLbl="node1" presStyleIdx="4" presStyleCnt="5" custLinFactY="48598" custLinFactNeighborY="100000">
        <dgm:presLayoutVars>
          <dgm:chMax val="0"/>
          <dgm:bulletEnabled val="1"/>
        </dgm:presLayoutVars>
      </dgm:prSet>
      <dgm:spPr/>
    </dgm:pt>
  </dgm:ptLst>
  <dgm:cxnLst>
    <dgm:cxn modelId="{F1C4AD04-F62A-4739-AF9A-EB5AE262A721}" srcId="{797FE575-1716-4BCC-8E44-D6FF2C10D618}" destId="{0DCF683A-025A-4247-B9BB-5EE7DEE44BEB}" srcOrd="4" destOrd="0" parTransId="{F1629E0A-053C-49DA-A390-E7E3B6765520}" sibTransId="{8189FA9B-90E5-4392-8BCC-77F22CF1B2C2}"/>
    <dgm:cxn modelId="{65CAC631-DCDB-4411-AE6B-21767E84A10D}" type="presOf" srcId="{0DCF683A-025A-4247-B9BB-5EE7DEE44BEB}" destId="{84C31415-8462-4D46-9A2E-0295D30609BD}" srcOrd="0" destOrd="0" presId="urn:microsoft.com/office/officeart/2005/8/layout/vList2"/>
    <dgm:cxn modelId="{E0BF2840-0AFA-4DF4-8A65-8E07F9A174ED}" type="presOf" srcId="{30991DCA-EB6C-47A7-95F7-4D42F764E069}" destId="{F21525BC-E2A3-43FC-BDF6-744CE4FB6FE0}" srcOrd="0" destOrd="0" presId="urn:microsoft.com/office/officeart/2005/8/layout/vList2"/>
    <dgm:cxn modelId="{EDBBD654-F680-40E1-A835-D1B08019803C}" type="presOf" srcId="{613AE01D-850D-48AD-ADCA-78686B231EFC}" destId="{5AA63969-6A7D-4D4E-8157-DFEC71A460BA}" srcOrd="0" destOrd="0" presId="urn:microsoft.com/office/officeart/2005/8/layout/vList2"/>
    <dgm:cxn modelId="{261E2981-B391-495C-ACA4-DFA75500DC1F}" type="presOf" srcId="{797FE575-1716-4BCC-8E44-D6FF2C10D618}" destId="{4182E6C4-0561-4688-B560-595CED2D808C}" srcOrd="0" destOrd="0" presId="urn:microsoft.com/office/officeart/2005/8/layout/vList2"/>
    <dgm:cxn modelId="{25E55DA1-5C5C-4A7B-BFE8-05B7158F7622}" srcId="{797FE575-1716-4BCC-8E44-D6FF2C10D618}" destId="{697733B1-E81E-4094-A6F3-716F31980F11}" srcOrd="0" destOrd="0" parTransId="{1946BAF1-FECD-4FEF-BD4E-9DBDD71DDE5A}" sibTransId="{CB3DD230-ED76-4D9A-8290-71956878DAEE}"/>
    <dgm:cxn modelId="{2AC579A5-1FB7-4992-8280-9098A937D756}" srcId="{0334EB1F-956F-485C-B557-D1EAB5705068}" destId="{613AE01D-850D-48AD-ADCA-78686B231EFC}" srcOrd="0" destOrd="0" parTransId="{89778474-F254-4C68-8951-E75DDE5CCCC1}" sibTransId="{EFBDE47E-7C2D-4A99-91A5-D321430B6E84}"/>
    <dgm:cxn modelId="{FEF051A6-77C2-42B1-AAFB-10384CD77DC7}" srcId="{797FE575-1716-4BCC-8E44-D6FF2C10D618}" destId="{0334EB1F-956F-485C-B557-D1EAB5705068}" srcOrd="2" destOrd="0" parTransId="{F33265F7-5C46-4241-B853-560EF6CA964E}" sibTransId="{6308AC68-D58C-45CE-8E71-DBB5E0A18353}"/>
    <dgm:cxn modelId="{24843EB4-AA9F-4257-8A2E-47A18D05737B}" type="presOf" srcId="{0334EB1F-956F-485C-B557-D1EAB5705068}" destId="{F7F997BC-10A8-41C5-81FF-CEF3F6B26612}" srcOrd="0" destOrd="0" presId="urn:microsoft.com/office/officeart/2005/8/layout/vList2"/>
    <dgm:cxn modelId="{BA66B9B8-62DF-4A32-A83F-5DA23B649B59}" srcId="{797FE575-1716-4BCC-8E44-D6FF2C10D618}" destId="{30991DCA-EB6C-47A7-95F7-4D42F764E069}" srcOrd="1" destOrd="0" parTransId="{B9CBF7F6-59B2-49E2-8D6C-8DB4A16C0F02}" sibTransId="{9EEF2FF4-0765-4A4A-8EA5-53349755A04B}"/>
    <dgm:cxn modelId="{EF3864CE-1B67-4AB5-9414-195406803E8F}" srcId="{797FE575-1716-4BCC-8E44-D6FF2C10D618}" destId="{1146DF2D-F08C-432D-A427-1206101D63DF}" srcOrd="3" destOrd="0" parTransId="{FCDC57F8-05D5-4CDC-91AF-DF74D32EC720}" sibTransId="{C2C54FBB-D3BA-4B93-BE01-FE56175F37D7}"/>
    <dgm:cxn modelId="{23CBA3DD-A78C-4EEF-980C-A3E89AEB9A06}" type="presOf" srcId="{1146DF2D-F08C-432D-A427-1206101D63DF}" destId="{ADE27E1E-CE0A-4EF0-90BD-A4B15B1F86B5}" srcOrd="0" destOrd="0" presId="urn:microsoft.com/office/officeart/2005/8/layout/vList2"/>
    <dgm:cxn modelId="{9484DDE4-6FA8-40E4-8D20-0B62BCA76D3B}" type="presOf" srcId="{697733B1-E81E-4094-A6F3-716F31980F11}" destId="{ED91BFD8-C17D-4519-83F6-A28E38E2D39D}" srcOrd="0" destOrd="0" presId="urn:microsoft.com/office/officeart/2005/8/layout/vList2"/>
    <dgm:cxn modelId="{FE924891-DF6B-428A-93AD-D33BEB908E9F}" type="presParOf" srcId="{4182E6C4-0561-4688-B560-595CED2D808C}" destId="{ED91BFD8-C17D-4519-83F6-A28E38E2D39D}" srcOrd="0" destOrd="0" presId="urn:microsoft.com/office/officeart/2005/8/layout/vList2"/>
    <dgm:cxn modelId="{196780CE-6975-4F88-8AEE-09CAE2FB410C}" type="presParOf" srcId="{4182E6C4-0561-4688-B560-595CED2D808C}" destId="{CEAFE09C-2D15-4F0F-8D66-CF3D2EFCBF6C}" srcOrd="1" destOrd="0" presId="urn:microsoft.com/office/officeart/2005/8/layout/vList2"/>
    <dgm:cxn modelId="{510BE9CF-3901-4F5A-9666-C64B3FF2F570}" type="presParOf" srcId="{4182E6C4-0561-4688-B560-595CED2D808C}" destId="{F21525BC-E2A3-43FC-BDF6-744CE4FB6FE0}" srcOrd="2" destOrd="0" presId="urn:microsoft.com/office/officeart/2005/8/layout/vList2"/>
    <dgm:cxn modelId="{0D406C3F-F926-4031-A36A-20F29D952473}" type="presParOf" srcId="{4182E6C4-0561-4688-B560-595CED2D808C}" destId="{7AB72C47-E8E8-4A3D-9A80-E40BC0904E34}" srcOrd="3" destOrd="0" presId="urn:microsoft.com/office/officeart/2005/8/layout/vList2"/>
    <dgm:cxn modelId="{AFC08137-8DA2-469F-B950-D47160B927AC}" type="presParOf" srcId="{4182E6C4-0561-4688-B560-595CED2D808C}" destId="{F7F997BC-10A8-41C5-81FF-CEF3F6B26612}" srcOrd="4" destOrd="0" presId="urn:microsoft.com/office/officeart/2005/8/layout/vList2"/>
    <dgm:cxn modelId="{664CE9AD-AE56-4427-A3C6-3C5982AD9CF9}" type="presParOf" srcId="{4182E6C4-0561-4688-B560-595CED2D808C}" destId="{5AA63969-6A7D-4D4E-8157-DFEC71A460BA}" srcOrd="5" destOrd="0" presId="urn:microsoft.com/office/officeart/2005/8/layout/vList2"/>
    <dgm:cxn modelId="{5C848B63-5007-459B-B256-E48E1046C557}" type="presParOf" srcId="{4182E6C4-0561-4688-B560-595CED2D808C}" destId="{ADE27E1E-CE0A-4EF0-90BD-A4B15B1F86B5}" srcOrd="6" destOrd="0" presId="urn:microsoft.com/office/officeart/2005/8/layout/vList2"/>
    <dgm:cxn modelId="{CDCA216B-1A62-4757-8E83-D750878D77BA}" type="presParOf" srcId="{4182E6C4-0561-4688-B560-595CED2D808C}" destId="{A50A507D-3645-40D2-9811-24803C64CBD9}" srcOrd="7" destOrd="0" presId="urn:microsoft.com/office/officeart/2005/8/layout/vList2"/>
    <dgm:cxn modelId="{9772E5DF-5FB1-4129-8648-53F15A70E9A8}" type="presParOf" srcId="{4182E6C4-0561-4688-B560-595CED2D808C}" destId="{84C31415-8462-4D46-9A2E-0295D30609BD}"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91BFD8-C17D-4519-83F6-A28E38E2D39D}">
      <dsp:nvSpPr>
        <dsp:cNvPr id="0" name=""/>
        <dsp:cNvSpPr/>
      </dsp:nvSpPr>
      <dsp:spPr>
        <a:xfrm>
          <a:off x="0" y="140442"/>
          <a:ext cx="7778633" cy="579113"/>
        </a:xfrm>
        <a:prstGeom prst="roundRect">
          <a:avLst/>
        </a:prstGeom>
        <a:solidFill>
          <a:srgbClr val="73C1C7">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it-IT" sz="3200" kern="1200" dirty="0">
              <a:solidFill>
                <a:prstClr val="white"/>
              </a:solidFill>
              <a:latin typeface="Calibri" panose="020F0502020204030204"/>
              <a:ea typeface="+mn-ea"/>
              <a:cs typeface="+mn-cs"/>
            </a:rPr>
            <a:t>New DL </a:t>
          </a:r>
          <a:r>
            <a:rPr lang="it-IT" sz="3200" kern="1200" dirty="0" err="1">
              <a:solidFill>
                <a:prstClr val="white"/>
              </a:solidFill>
              <a:latin typeface="Calibri" panose="020F0502020204030204"/>
              <a:ea typeface="+mn-ea"/>
              <a:cs typeface="+mn-cs"/>
            </a:rPr>
            <a:t>operators</a:t>
          </a:r>
          <a:endParaRPr lang="en-US" sz="3200" kern="1200" dirty="0">
            <a:solidFill>
              <a:prstClr val="white"/>
            </a:solidFill>
            <a:latin typeface="Calibri" panose="020F0502020204030204"/>
            <a:ea typeface="+mn-ea"/>
            <a:cs typeface="+mn-cs"/>
          </a:endParaRPr>
        </a:p>
      </dsp:txBody>
      <dsp:txXfrm>
        <a:off x="28270" y="168712"/>
        <a:ext cx="7722093" cy="522573"/>
      </dsp:txXfrm>
    </dsp:sp>
    <dsp:sp modelId="{F21525BC-E2A3-43FC-BDF6-744CE4FB6FE0}">
      <dsp:nvSpPr>
        <dsp:cNvPr id="0" name=""/>
        <dsp:cNvSpPr/>
      </dsp:nvSpPr>
      <dsp:spPr>
        <a:xfrm>
          <a:off x="0" y="909399"/>
          <a:ext cx="7778633" cy="5791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a:solidFill>
                <a:prstClr val="white"/>
              </a:solidFill>
              <a:latin typeface="Calibri" panose="020F0502020204030204"/>
              <a:ea typeface="+mn-ea"/>
              <a:cs typeface="+mn-cs"/>
            </a:rPr>
            <a:t>Pivot and </a:t>
          </a:r>
          <a:r>
            <a:rPr lang="it-IT" sz="3200" kern="1200" dirty="0" err="1">
              <a:solidFill>
                <a:prstClr val="white"/>
              </a:solidFill>
              <a:latin typeface="Calibri" panose="020F0502020204030204"/>
              <a:ea typeface="+mn-ea"/>
              <a:cs typeface="+mn-cs"/>
            </a:rPr>
            <a:t>unpivot</a:t>
          </a:r>
          <a:r>
            <a:rPr lang="it-IT" sz="3200" kern="1200" dirty="0">
              <a:solidFill>
                <a:prstClr val="white"/>
              </a:solidFill>
              <a:latin typeface="Calibri" panose="020F0502020204030204"/>
              <a:ea typeface="+mn-ea"/>
              <a:cs typeface="+mn-cs"/>
            </a:rPr>
            <a:t>: </a:t>
          </a:r>
          <a:r>
            <a:rPr lang="it-IT" sz="3200" kern="1200" dirty="0" err="1">
              <a:solidFill>
                <a:prstClr val="white"/>
              </a:solidFill>
              <a:latin typeface="Calibri" panose="020F0502020204030204"/>
              <a:ea typeface="+mn-ea"/>
              <a:cs typeface="+mn-cs"/>
            </a:rPr>
            <a:t>issues</a:t>
          </a:r>
          <a:r>
            <a:rPr lang="it-IT" sz="3200" kern="1200" dirty="0">
              <a:solidFill>
                <a:prstClr val="white"/>
              </a:solidFill>
              <a:latin typeface="Calibri" panose="020F0502020204030204"/>
              <a:ea typeface="+mn-ea"/>
              <a:cs typeface="+mn-cs"/>
            </a:rPr>
            <a:t> in </a:t>
          </a:r>
          <a:r>
            <a:rPr lang="it-IT" sz="3200" kern="1200" dirty="0" err="1">
              <a:solidFill>
                <a:prstClr val="white"/>
              </a:solidFill>
              <a:latin typeface="Calibri" panose="020F0502020204030204"/>
              <a:ea typeface="+mn-ea"/>
              <a:cs typeface="+mn-cs"/>
            </a:rPr>
            <a:t>implementation</a:t>
          </a:r>
          <a:endParaRPr lang="it-IT" sz="3200" kern="1200" dirty="0">
            <a:solidFill>
              <a:prstClr val="white"/>
            </a:solidFill>
            <a:latin typeface="Calibri" panose="020F0502020204030204"/>
            <a:ea typeface="+mn-ea"/>
            <a:cs typeface="+mn-cs"/>
          </a:endParaRPr>
        </a:p>
      </dsp:txBody>
      <dsp:txXfrm>
        <a:off x="28270" y="937669"/>
        <a:ext cx="7722093" cy="522573"/>
      </dsp:txXfrm>
    </dsp:sp>
    <dsp:sp modelId="{F7F997BC-10A8-41C5-81FF-CEF3F6B26612}">
      <dsp:nvSpPr>
        <dsp:cNvPr id="0" name=""/>
        <dsp:cNvSpPr/>
      </dsp:nvSpPr>
      <dsp:spPr>
        <a:xfrm>
          <a:off x="0" y="1617134"/>
          <a:ext cx="7778633" cy="6967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solidFill>
                <a:prstClr val="white"/>
              </a:solidFill>
              <a:latin typeface="Calibri" panose="020F0502020204030204"/>
              <a:ea typeface="+mn-ea"/>
              <a:cs typeface="+mn-cs"/>
            </a:rPr>
            <a:t>Components, variables and domains</a:t>
          </a:r>
          <a:endParaRPr lang="en-GB" sz="3200" kern="1200" dirty="0">
            <a:solidFill>
              <a:prstClr val="white"/>
            </a:solidFill>
            <a:latin typeface="Calibri" panose="020F0502020204030204"/>
            <a:ea typeface="+mn-ea"/>
            <a:cs typeface="+mn-cs"/>
          </a:endParaRPr>
        </a:p>
      </dsp:txBody>
      <dsp:txXfrm>
        <a:off x="34014" y="1651148"/>
        <a:ext cx="7710605" cy="628761"/>
      </dsp:txXfrm>
    </dsp:sp>
    <dsp:sp modelId="{5AA63969-6A7D-4D4E-8157-DFEC71A460BA}">
      <dsp:nvSpPr>
        <dsp:cNvPr id="0" name=""/>
        <dsp:cNvSpPr/>
      </dsp:nvSpPr>
      <dsp:spPr>
        <a:xfrm>
          <a:off x="0" y="2186777"/>
          <a:ext cx="7778633" cy="684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6972" tIns="6350" rIns="35560" bIns="6350" numCol="1" spcCol="1270" anchor="t" anchorCtr="0">
          <a:noAutofit/>
        </a:bodyPr>
        <a:lstStyle/>
        <a:p>
          <a:pPr marL="57150" lvl="1" indent="-57150" algn="l" defTabSz="177800">
            <a:lnSpc>
              <a:spcPct val="90000"/>
            </a:lnSpc>
            <a:spcBef>
              <a:spcPct val="0"/>
            </a:spcBef>
            <a:spcAft>
              <a:spcPct val="20000"/>
            </a:spcAft>
            <a:buChar char="•"/>
          </a:pPr>
          <a:endParaRPr lang="it-IT" sz="400" kern="1200" dirty="0"/>
        </a:p>
      </dsp:txBody>
      <dsp:txXfrm>
        <a:off x="0" y="2186777"/>
        <a:ext cx="7778633" cy="68487"/>
      </dsp:txXfrm>
    </dsp:sp>
    <dsp:sp modelId="{ADE27E1E-CE0A-4EF0-90BD-A4B15B1F86B5}">
      <dsp:nvSpPr>
        <dsp:cNvPr id="0" name=""/>
        <dsp:cNvSpPr/>
      </dsp:nvSpPr>
      <dsp:spPr>
        <a:xfrm>
          <a:off x="0" y="2438108"/>
          <a:ext cx="7778633" cy="5791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err="1"/>
            <a:t>Versioning</a:t>
          </a:r>
          <a:r>
            <a:rPr lang="it-IT" sz="3200" kern="1200" dirty="0"/>
            <a:t> JSON schema</a:t>
          </a:r>
        </a:p>
      </dsp:txBody>
      <dsp:txXfrm>
        <a:off x="28270" y="2466378"/>
        <a:ext cx="7722093" cy="522573"/>
      </dsp:txXfrm>
    </dsp:sp>
    <dsp:sp modelId="{84C31415-8462-4D46-9A2E-0295D30609BD}">
      <dsp:nvSpPr>
        <dsp:cNvPr id="0" name=""/>
        <dsp:cNvSpPr/>
      </dsp:nvSpPr>
      <dsp:spPr>
        <a:xfrm>
          <a:off x="0" y="3139639"/>
          <a:ext cx="7778633" cy="57911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it-IT" sz="3200" kern="1200" dirty="0" err="1"/>
            <a:t>Relaxing</a:t>
          </a:r>
          <a:r>
            <a:rPr lang="it-IT" sz="3200" kern="1200" dirty="0"/>
            <a:t> </a:t>
          </a:r>
          <a:r>
            <a:rPr lang="it-IT" sz="3200" kern="1200" dirty="0" err="1"/>
            <a:t>constraints</a:t>
          </a:r>
          <a:r>
            <a:rPr lang="it-IT" sz="3200" kern="1200" dirty="0"/>
            <a:t> in join operator</a:t>
          </a:r>
        </a:p>
      </dsp:txBody>
      <dsp:txXfrm>
        <a:off x="28270" y="3167909"/>
        <a:ext cx="7722093" cy="5225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Shape 7"/>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2pPr>
            <a:lvl3pPr marR="0" lvl="2"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3pPr>
            <a:lvl4pPr marR="0" lvl="3"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4pPr>
            <a:lvl5pPr marR="0" lvl="4"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5pPr>
            <a:lvl6pPr marR="0" lvl="5"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100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‹N›</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it-IT" noProof="0" dirty="0"/>
          </a:p>
        </p:txBody>
      </p:sp>
      <p:sp>
        <p:nvSpPr>
          <p:cNvPr id="4" name="Slide Number Placeholder 3"/>
          <p:cNvSpPr>
            <a:spLocks noGrp="1"/>
          </p:cNvSpPr>
          <p:nvPr>
            <p:ph type="sldNum" sz="quarter" idx="10"/>
          </p:nvPr>
        </p:nvSpPr>
        <p:spPr/>
        <p:txBody>
          <a:bodyPr/>
          <a:lstStyle/>
          <a:p>
            <a:fld id="{1D76769E-C829-4283-B80E-CB90D995C291}" type="slidenum">
              <a:rPr lang="en-US" smtClean="0"/>
              <a:pPr/>
              <a:t>1</a:t>
            </a:fld>
            <a:endParaRPr lang="en-US"/>
          </a:p>
        </p:txBody>
      </p:sp>
    </p:spTree>
    <p:extLst>
      <p:ext uri="{BB962C8B-B14F-4D97-AF65-F5344CB8AC3E}">
        <p14:creationId xmlns:p14="http://schemas.microsoft.com/office/powerpoint/2010/main" val="37264368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Shape 462">
            <a:extLst>
              <a:ext uri="{FF2B5EF4-FFF2-40B4-BE49-F238E27FC236}">
                <a16:creationId xmlns:a16="http://schemas.microsoft.com/office/drawing/2014/main" id="{5B11F391-8C82-4FCC-9F76-6E5C92138488}"/>
              </a:ext>
            </a:extLst>
          </p:cNvPr>
          <p:cNvSpPr txBox="1"/>
          <p:nvPr userDrawn="1"/>
        </p:nvSpPr>
        <p:spPr>
          <a:xfrm flipH="1">
            <a:off x="0" y="3908425"/>
            <a:ext cx="12192000" cy="29496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4" name="Shape 463">
            <a:extLst>
              <a:ext uri="{FF2B5EF4-FFF2-40B4-BE49-F238E27FC236}">
                <a16:creationId xmlns:a16="http://schemas.microsoft.com/office/drawing/2014/main" id="{8F5B8DB6-7455-4E73-B1B7-304E4F77EE32}"/>
              </a:ext>
            </a:extLst>
          </p:cNvPr>
          <p:cNvSpPr txBox="1"/>
          <p:nvPr userDrawn="1"/>
        </p:nvSpPr>
        <p:spPr>
          <a:xfrm>
            <a:off x="814916" y="4821237"/>
            <a:ext cx="5630400" cy="7065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None/>
            </a:pPr>
            <a:r>
              <a:rPr lang="en-US" sz="4000" dirty="0">
                <a:solidFill>
                  <a:srgbClr val="FFFFFF"/>
                </a:solidFill>
                <a:latin typeface="Calibri"/>
                <a:ea typeface="Calibri"/>
                <a:cs typeface="Calibri"/>
                <a:sym typeface="Calibri"/>
              </a:rPr>
              <a:t>meaningfuldata.eu</a:t>
            </a:r>
            <a:endParaRPr sz="3200" dirty="0">
              <a:solidFill>
                <a:srgbClr val="949494"/>
              </a:solidFill>
              <a:latin typeface="Calibri"/>
              <a:ea typeface="Calibri"/>
              <a:cs typeface="Calibri"/>
              <a:sym typeface="Calibri"/>
            </a:endParaRPr>
          </a:p>
        </p:txBody>
      </p:sp>
      <p:sp>
        <p:nvSpPr>
          <p:cNvPr id="5" name="Shape 464">
            <a:extLst>
              <a:ext uri="{FF2B5EF4-FFF2-40B4-BE49-F238E27FC236}">
                <a16:creationId xmlns:a16="http://schemas.microsoft.com/office/drawing/2014/main" id="{4046A8E7-49DB-4570-9FF9-CF5A2545DCF7}"/>
              </a:ext>
            </a:extLst>
          </p:cNvPr>
          <p:cNvSpPr txBox="1"/>
          <p:nvPr userDrawn="1"/>
        </p:nvSpPr>
        <p:spPr>
          <a:xfrm>
            <a:off x="7209164" y="4639384"/>
            <a:ext cx="4062800" cy="836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1200"/>
              <a:buFont typeface="Calibri"/>
              <a:buNone/>
            </a:pPr>
            <a:endParaRPr sz="1400" dirty="0"/>
          </a:p>
          <a:p>
            <a:pPr marL="0" marR="0" lvl="0" indent="0" algn="l" rtl="0">
              <a:lnSpc>
                <a:spcPct val="100000"/>
              </a:lnSpc>
              <a:spcBef>
                <a:spcPts val="60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Antonio Olleros</a:t>
            </a:r>
            <a:endParaRPr sz="1400" dirty="0"/>
          </a:p>
          <a:p>
            <a:pPr marL="0" marR="0" lvl="0" indent="0" algn="l" rtl="0">
              <a:lnSpc>
                <a:spcPct val="100000"/>
              </a:lnSpc>
              <a:spcBef>
                <a:spcPts val="600"/>
              </a:spcBef>
              <a:spcAft>
                <a:spcPts val="600"/>
              </a:spcAft>
              <a:buClr>
                <a:srgbClr val="FFFFFF"/>
              </a:buClr>
              <a:buSzPts val="1200"/>
              <a:buFont typeface="Calibri"/>
              <a:buNone/>
            </a:pPr>
            <a:r>
              <a:rPr lang="en-US" sz="1200" b="1" i="1" u="none" strike="noStrike" cap="none" dirty="0">
                <a:solidFill>
                  <a:srgbClr val="FFFFFF"/>
                </a:solidFill>
                <a:latin typeface="Calibri"/>
                <a:ea typeface="Calibri"/>
                <a:cs typeface="Calibri"/>
                <a:sym typeface="Calibri"/>
              </a:rPr>
              <a:t>Founder &amp; CEO </a:t>
            </a:r>
            <a:endParaRPr sz="1200" b="1" i="1" u="none" strike="noStrike" cap="none" dirty="0">
              <a:solidFill>
                <a:srgbClr val="FFFFFF"/>
              </a:solidFill>
              <a:latin typeface="Calibri"/>
              <a:ea typeface="Calibri"/>
              <a:cs typeface="Calibri"/>
              <a:sym typeface="Calibri"/>
            </a:endParaRPr>
          </a:p>
        </p:txBody>
      </p:sp>
      <p:sp>
        <p:nvSpPr>
          <p:cNvPr id="6" name="Shape 465">
            <a:extLst>
              <a:ext uri="{FF2B5EF4-FFF2-40B4-BE49-F238E27FC236}">
                <a16:creationId xmlns:a16="http://schemas.microsoft.com/office/drawing/2014/main" id="{0A6E5E98-87C2-4F2B-B703-309DD63E4373}"/>
              </a:ext>
            </a:extLst>
          </p:cNvPr>
          <p:cNvSpPr txBox="1"/>
          <p:nvPr userDrawn="1"/>
        </p:nvSpPr>
        <p:spPr>
          <a:xfrm>
            <a:off x="7278729" y="5797357"/>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240"/>
              </a:spcBef>
              <a:spcAft>
                <a:spcPts val="0"/>
              </a:spcAft>
              <a:buClr>
                <a:srgbClr val="FFFFFF"/>
              </a:buClr>
              <a:buSzPts val="1200"/>
              <a:buFont typeface="Calibri"/>
              <a:buNone/>
            </a:pPr>
            <a:r>
              <a:rPr lang="en-US" sz="1200" b="1" i="0" u="none" strike="noStrike" cap="none">
                <a:solidFill>
                  <a:srgbClr val="FFFFFF"/>
                </a:solidFill>
                <a:latin typeface="Calibri"/>
                <a:ea typeface="Calibri"/>
                <a:cs typeface="Calibri"/>
                <a:sym typeface="Calibri"/>
              </a:rPr>
              <a:t>antonio.olleros@meaningfuldata.eu</a:t>
            </a:r>
            <a:br>
              <a:rPr lang="en-US" sz="1200" b="1" i="0" u="none" strike="noStrike" cap="none">
                <a:solidFill>
                  <a:srgbClr val="FFFFFF"/>
                </a:solidFill>
                <a:latin typeface="Calibri"/>
                <a:ea typeface="Calibri"/>
                <a:cs typeface="Calibri"/>
                <a:sym typeface="Calibri"/>
              </a:rPr>
            </a:br>
            <a:endParaRPr sz="1200" b="0" i="0" u="none" strike="noStrike" cap="none">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FFFFFF"/>
              </a:solidFill>
              <a:latin typeface="Calibri"/>
              <a:ea typeface="Calibri"/>
              <a:cs typeface="Calibri"/>
              <a:sym typeface="Calibri"/>
            </a:endParaRPr>
          </a:p>
        </p:txBody>
      </p:sp>
      <p:sp>
        <p:nvSpPr>
          <p:cNvPr id="7" name="Shape 466">
            <a:extLst>
              <a:ext uri="{FF2B5EF4-FFF2-40B4-BE49-F238E27FC236}">
                <a16:creationId xmlns:a16="http://schemas.microsoft.com/office/drawing/2014/main" id="{2FE76B40-BF2E-4972-AEFF-23F2D67BEF96}"/>
              </a:ext>
            </a:extLst>
          </p:cNvPr>
          <p:cNvSpPr/>
          <p:nvPr userDrawn="1"/>
        </p:nvSpPr>
        <p:spPr>
          <a:xfrm>
            <a:off x="7007254" y="5555478"/>
            <a:ext cx="138399" cy="159453"/>
          </a:xfrm>
          <a:custGeom>
            <a:avLst/>
            <a:gdLst/>
            <a:ahLst/>
            <a:cxnLst/>
            <a:rect l="0" t="0" r="0" b="0"/>
            <a:pathLst>
              <a:path w="232" h="392" extrusionOk="0">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sp>
        <p:nvSpPr>
          <p:cNvPr id="8" name="Shape 467">
            <a:extLst>
              <a:ext uri="{FF2B5EF4-FFF2-40B4-BE49-F238E27FC236}">
                <a16:creationId xmlns:a16="http://schemas.microsoft.com/office/drawing/2014/main" id="{A68C3AC3-A15A-4711-82E8-53D2E77C39E3}"/>
              </a:ext>
            </a:extLst>
          </p:cNvPr>
          <p:cNvSpPr/>
          <p:nvPr userDrawn="1"/>
        </p:nvSpPr>
        <p:spPr>
          <a:xfrm>
            <a:off x="6974790" y="5976241"/>
            <a:ext cx="192773" cy="108572"/>
          </a:xfrm>
          <a:custGeom>
            <a:avLst/>
            <a:gdLst/>
            <a:ahLst/>
            <a:cxnLst/>
            <a:rect l="0" t="0" r="0" b="0"/>
            <a:pathLst>
              <a:path w="374" h="232" extrusionOk="0">
                <a:moveTo>
                  <a:pt x="19" y="22"/>
                </a:moveTo>
                <a:cubicBezTo>
                  <a:pt x="28" y="27"/>
                  <a:pt x="164" y="99"/>
                  <a:pt x="169" y="102"/>
                </a:cubicBezTo>
                <a:cubicBezTo>
                  <a:pt x="174" y="105"/>
                  <a:pt x="180" y="106"/>
                  <a:pt x="187" y="106"/>
                </a:cubicBezTo>
                <a:cubicBezTo>
                  <a:pt x="193" y="106"/>
                  <a:pt x="200" y="105"/>
                  <a:pt x="205" y="102"/>
                </a:cubicBezTo>
                <a:cubicBezTo>
                  <a:pt x="210" y="99"/>
                  <a:pt x="345" y="27"/>
                  <a:pt x="355" y="22"/>
                </a:cubicBezTo>
                <a:cubicBezTo>
                  <a:pt x="365" y="16"/>
                  <a:pt x="374" y="0"/>
                  <a:pt x="356" y="0"/>
                </a:cubicBezTo>
                <a:cubicBezTo>
                  <a:pt x="18" y="0"/>
                  <a:pt x="18" y="0"/>
                  <a:pt x="18" y="0"/>
                </a:cubicBezTo>
                <a:cubicBezTo>
                  <a:pt x="0" y="0"/>
                  <a:pt x="9" y="16"/>
                  <a:pt x="19" y="22"/>
                </a:cubicBezTo>
                <a:close/>
                <a:moveTo>
                  <a:pt x="359" y="62"/>
                </a:moveTo>
                <a:cubicBezTo>
                  <a:pt x="348" y="67"/>
                  <a:pt x="212" y="139"/>
                  <a:pt x="205" y="142"/>
                </a:cubicBezTo>
                <a:cubicBezTo>
                  <a:pt x="198" y="146"/>
                  <a:pt x="193" y="146"/>
                  <a:pt x="187" y="146"/>
                </a:cubicBezTo>
                <a:cubicBezTo>
                  <a:pt x="180" y="146"/>
                  <a:pt x="175" y="146"/>
                  <a:pt x="169" y="142"/>
                </a:cubicBezTo>
                <a:cubicBezTo>
                  <a:pt x="162" y="139"/>
                  <a:pt x="26" y="67"/>
                  <a:pt x="15" y="62"/>
                </a:cubicBezTo>
                <a:cubicBezTo>
                  <a:pt x="7" y="58"/>
                  <a:pt x="7" y="62"/>
                  <a:pt x="7" y="66"/>
                </a:cubicBezTo>
                <a:cubicBezTo>
                  <a:pt x="7" y="70"/>
                  <a:pt x="7" y="213"/>
                  <a:pt x="7" y="213"/>
                </a:cubicBezTo>
                <a:cubicBezTo>
                  <a:pt x="7" y="221"/>
                  <a:pt x="18" y="232"/>
                  <a:pt x="27" y="232"/>
                </a:cubicBezTo>
                <a:cubicBezTo>
                  <a:pt x="347" y="232"/>
                  <a:pt x="347" y="232"/>
                  <a:pt x="347" y="232"/>
                </a:cubicBezTo>
                <a:cubicBezTo>
                  <a:pt x="356" y="232"/>
                  <a:pt x="367" y="221"/>
                  <a:pt x="367" y="213"/>
                </a:cubicBezTo>
                <a:cubicBezTo>
                  <a:pt x="367" y="213"/>
                  <a:pt x="367" y="70"/>
                  <a:pt x="367" y="66"/>
                </a:cubicBezTo>
                <a:cubicBezTo>
                  <a:pt x="367" y="62"/>
                  <a:pt x="367" y="58"/>
                  <a:pt x="359" y="62"/>
                </a:cubicBezTo>
                <a:close/>
              </a:path>
            </a:pathLst>
          </a:custGeom>
          <a:solidFill>
            <a:srgbClr val="C8E3F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5C5C5C"/>
              </a:solidFill>
              <a:latin typeface="Calibri"/>
              <a:ea typeface="Calibri"/>
              <a:cs typeface="Calibri"/>
              <a:sym typeface="Calibri"/>
            </a:endParaRPr>
          </a:p>
        </p:txBody>
      </p:sp>
      <p:cxnSp>
        <p:nvCxnSpPr>
          <p:cNvPr id="9" name="Shape 468">
            <a:extLst>
              <a:ext uri="{FF2B5EF4-FFF2-40B4-BE49-F238E27FC236}">
                <a16:creationId xmlns:a16="http://schemas.microsoft.com/office/drawing/2014/main" id="{8853CB5A-75E7-43F4-8004-7E453E7C9A61}"/>
              </a:ext>
            </a:extLst>
          </p:cNvPr>
          <p:cNvCxnSpPr/>
          <p:nvPr userDrawn="1"/>
        </p:nvCxnSpPr>
        <p:spPr>
          <a:xfrm>
            <a:off x="6700439" y="4631966"/>
            <a:ext cx="6800" cy="1591200"/>
          </a:xfrm>
          <a:prstGeom prst="straightConnector1">
            <a:avLst/>
          </a:prstGeom>
          <a:noFill/>
          <a:ln w="9525" cap="flat" cmpd="sng">
            <a:solidFill>
              <a:srgbClr val="FFFFFF"/>
            </a:solidFill>
            <a:prstDash val="solid"/>
            <a:miter lim="800000"/>
            <a:headEnd type="none" w="sm" len="sm"/>
            <a:tailEnd type="none" w="sm" len="sm"/>
          </a:ln>
        </p:spPr>
      </p:cxnSp>
      <p:pic>
        <p:nvPicPr>
          <p:cNvPr id="11" name="Shape 470">
            <a:extLst>
              <a:ext uri="{FF2B5EF4-FFF2-40B4-BE49-F238E27FC236}">
                <a16:creationId xmlns:a16="http://schemas.microsoft.com/office/drawing/2014/main" id="{BFF185B5-6723-40CB-B506-42E43C14EE69}"/>
              </a:ext>
            </a:extLst>
          </p:cNvPr>
          <p:cNvPicPr preferRelativeResize="0"/>
          <p:nvPr userDrawn="1"/>
        </p:nvPicPr>
        <p:blipFill rotWithShape="1">
          <a:blip r:embed="rId2">
            <a:alphaModFix/>
          </a:blip>
          <a:srcRect/>
          <a:stretch/>
        </p:blipFill>
        <p:spPr>
          <a:xfrm>
            <a:off x="5994400" y="3409950"/>
            <a:ext cx="203200" cy="38100"/>
          </a:xfrm>
          <a:prstGeom prst="rect">
            <a:avLst/>
          </a:prstGeom>
          <a:noFill/>
          <a:ln>
            <a:noFill/>
          </a:ln>
        </p:spPr>
      </p:pic>
      <p:sp>
        <p:nvSpPr>
          <p:cNvPr id="12" name="Shape 471">
            <a:extLst>
              <a:ext uri="{FF2B5EF4-FFF2-40B4-BE49-F238E27FC236}">
                <a16:creationId xmlns:a16="http://schemas.microsoft.com/office/drawing/2014/main" id="{E4AF8E28-0E2B-41A9-AE68-F87D822A62ED}"/>
              </a:ext>
            </a:extLst>
          </p:cNvPr>
          <p:cNvSpPr txBox="1"/>
          <p:nvPr userDrawn="1"/>
        </p:nvSpPr>
        <p:spPr>
          <a:xfrm>
            <a:off x="7278729" y="5479298"/>
            <a:ext cx="3795600" cy="3297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FFFFFF"/>
              </a:buClr>
              <a:buSzPts val="1200"/>
              <a:buFont typeface="Calibri"/>
              <a:buNone/>
            </a:pPr>
            <a:r>
              <a:rPr lang="en-US" sz="1200" b="1" i="0" u="none" strike="noStrike" cap="none" dirty="0">
                <a:solidFill>
                  <a:srgbClr val="FFFFFF"/>
                </a:solidFill>
                <a:latin typeface="Calibri"/>
                <a:ea typeface="Calibri"/>
                <a:cs typeface="Calibri"/>
                <a:sym typeface="Calibri"/>
              </a:rPr>
              <a:t>+34 645 89 16 57</a:t>
            </a:r>
            <a:br>
              <a:rPr lang="en-US" sz="1200" b="1" i="0" u="none" strike="noStrike" cap="none" dirty="0">
                <a:solidFill>
                  <a:srgbClr val="FFFFFF"/>
                </a:solidFill>
                <a:latin typeface="Calibri"/>
                <a:ea typeface="Calibri"/>
                <a:cs typeface="Calibri"/>
                <a:sym typeface="Calibri"/>
              </a:rPr>
            </a:br>
            <a:endParaRPr sz="1200" b="0" i="0" u="none" strike="noStrike" cap="none" dirty="0">
              <a:solidFill>
                <a:srgbClr val="FFFFFF"/>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dirty="0">
              <a:solidFill>
                <a:srgbClr val="FFFFFF"/>
              </a:solidFill>
              <a:latin typeface="Calibri"/>
              <a:ea typeface="Calibri"/>
              <a:cs typeface="Calibri"/>
              <a:sym typeface="Calibri"/>
            </a:endParaRPr>
          </a:p>
        </p:txBody>
      </p:sp>
      <p:pic>
        <p:nvPicPr>
          <p:cNvPr id="16" name="Shape 472">
            <a:extLst>
              <a:ext uri="{FF2B5EF4-FFF2-40B4-BE49-F238E27FC236}">
                <a16:creationId xmlns:a16="http://schemas.microsoft.com/office/drawing/2014/main" id="{472A15A5-E1BC-46E1-B6AC-865651FE94BB}"/>
              </a:ext>
            </a:extLst>
          </p:cNvPr>
          <p:cNvPicPr preferRelativeResize="0"/>
          <p:nvPr userDrawn="1"/>
        </p:nvPicPr>
        <p:blipFill rotWithShape="1">
          <a:blip r:embed="rId3">
            <a:alphaModFix/>
          </a:blip>
          <a:srcRect/>
          <a:stretch/>
        </p:blipFill>
        <p:spPr>
          <a:xfrm>
            <a:off x="297346" y="397869"/>
            <a:ext cx="3551724" cy="1050725"/>
          </a:xfrm>
          <a:prstGeom prst="rect">
            <a:avLst/>
          </a:prstGeom>
          <a:noFill/>
          <a:ln>
            <a:noFill/>
          </a:ln>
        </p:spPr>
      </p:pic>
      <p:sp>
        <p:nvSpPr>
          <p:cNvPr id="17" name="Shape 473">
            <a:extLst>
              <a:ext uri="{FF2B5EF4-FFF2-40B4-BE49-F238E27FC236}">
                <a16:creationId xmlns:a16="http://schemas.microsoft.com/office/drawing/2014/main" id="{18ABC321-DD85-4B68-BE64-B027154B62F6}"/>
              </a:ext>
            </a:extLst>
          </p:cNvPr>
          <p:cNvSpPr txBox="1"/>
          <p:nvPr userDrawn="1"/>
        </p:nvSpPr>
        <p:spPr>
          <a:xfrm>
            <a:off x="1378088" y="1018065"/>
            <a:ext cx="5110200" cy="4857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A6A6A6"/>
              </a:buClr>
              <a:buSzPts val="1700"/>
              <a:buFont typeface="Calibri"/>
              <a:buNone/>
            </a:pPr>
            <a:r>
              <a:rPr lang="en-US" sz="1700" b="0" i="0" u="none" strike="noStrike" cap="none">
                <a:solidFill>
                  <a:srgbClr val="A6A6A6"/>
                </a:solidFill>
                <a:latin typeface="Calibri"/>
                <a:ea typeface="Calibri"/>
                <a:cs typeface="Calibri"/>
                <a:sym typeface="Calibri"/>
              </a:rPr>
              <a:t>Making your data </a:t>
            </a:r>
            <a:r>
              <a:rPr lang="en-US" sz="1700" b="1" i="0" u="none" strike="noStrike" cap="none">
                <a:solidFill>
                  <a:srgbClr val="70C1C8"/>
                </a:solidFill>
                <a:latin typeface="Calibri"/>
                <a:ea typeface="Calibri"/>
                <a:cs typeface="Calibri"/>
                <a:sym typeface="Calibri"/>
              </a:rPr>
              <a:t>worthwhile. </a:t>
            </a:r>
            <a:endParaRPr sz="1400" b="0" i="0" u="none" strike="noStrike" cap="none">
              <a:solidFill>
                <a:srgbClr val="70C1C8"/>
              </a:solidFill>
              <a:latin typeface="Arial"/>
              <a:ea typeface="Arial"/>
              <a:cs typeface="Arial"/>
              <a:sym typeface="Arial"/>
            </a:endParaRPr>
          </a:p>
        </p:txBody>
      </p:sp>
      <p:pic>
        <p:nvPicPr>
          <p:cNvPr id="18" name="Shape 474">
            <a:extLst>
              <a:ext uri="{FF2B5EF4-FFF2-40B4-BE49-F238E27FC236}">
                <a16:creationId xmlns:a16="http://schemas.microsoft.com/office/drawing/2014/main" id="{520E4FDA-EA01-49DF-A4DF-ED36F51DBE4E}"/>
              </a:ext>
            </a:extLst>
          </p:cNvPr>
          <p:cNvPicPr preferRelativeResize="0"/>
          <p:nvPr userDrawn="1"/>
        </p:nvPicPr>
        <p:blipFill rotWithShape="1">
          <a:blip r:embed="rId4">
            <a:alphaModFix/>
          </a:blip>
          <a:srcRect/>
          <a:stretch/>
        </p:blipFill>
        <p:spPr>
          <a:xfrm>
            <a:off x="10873072" y="201019"/>
            <a:ext cx="550874" cy="393700"/>
          </a:xfrm>
          <a:prstGeom prst="rect">
            <a:avLst/>
          </a:prstGeom>
          <a:noFill/>
          <a:ln>
            <a:noFill/>
          </a:ln>
        </p:spPr>
      </p:pic>
    </p:spTree>
    <p:extLst>
      <p:ext uri="{BB962C8B-B14F-4D97-AF65-F5344CB8AC3E}">
        <p14:creationId xmlns:p14="http://schemas.microsoft.com/office/powerpoint/2010/main" val="4037544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211">
            <a:extLst>
              <a:ext uri="{FF2B5EF4-FFF2-40B4-BE49-F238E27FC236}">
                <a16:creationId xmlns:a16="http://schemas.microsoft.com/office/drawing/2014/main" id="{1D16E40C-0688-4AC8-9BBA-F8E7AC009548}"/>
              </a:ext>
            </a:extLst>
          </p:cNvPr>
          <p:cNvSpPr txBox="1"/>
          <p:nvPr userDrawn="1"/>
        </p:nvSpPr>
        <p:spPr>
          <a:xfrm flipH="1">
            <a:off x="0" y="0"/>
            <a:ext cx="12192000" cy="506095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4" name="Shape 212">
            <a:extLst>
              <a:ext uri="{FF2B5EF4-FFF2-40B4-BE49-F238E27FC236}">
                <a16:creationId xmlns:a16="http://schemas.microsoft.com/office/drawing/2014/main" id="{E9BBC37B-B703-430A-AABD-F69ACAC23D25}"/>
              </a:ext>
            </a:extLst>
          </p:cNvPr>
          <p:cNvSpPr txBox="1"/>
          <p:nvPr userDrawn="1"/>
        </p:nvSpPr>
        <p:spPr>
          <a:xfrm>
            <a:off x="2411412" y="5445125"/>
            <a:ext cx="5761037" cy="81438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 Mauris ullamcorper justo tristique dui posuere tincidunt. </a:t>
            </a:r>
            <a:endParaRPr/>
          </a:p>
        </p:txBody>
      </p:sp>
      <p:sp>
        <p:nvSpPr>
          <p:cNvPr id="5" name="Shape 213">
            <a:extLst>
              <a:ext uri="{FF2B5EF4-FFF2-40B4-BE49-F238E27FC236}">
                <a16:creationId xmlns:a16="http://schemas.microsoft.com/office/drawing/2014/main" id="{A6FE2B5C-0FCA-44C1-8BF7-98E398EDFAF2}"/>
              </a:ext>
            </a:extLst>
          </p:cNvPr>
          <p:cNvSpPr txBox="1"/>
          <p:nvPr userDrawn="1"/>
        </p:nvSpPr>
        <p:spPr>
          <a:xfrm>
            <a:off x="2249487" y="1079500"/>
            <a:ext cx="5635625" cy="48577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700"/>
              <a:buFont typeface="Calibri"/>
              <a:buNone/>
            </a:pPr>
            <a:r>
              <a:rPr lang="en-US" sz="1700" dirty="0">
                <a:solidFill>
                  <a:schemeClr val="lt1"/>
                </a:solidFill>
                <a:latin typeface="Calibri"/>
                <a:ea typeface="Calibri"/>
                <a:cs typeface="Calibri"/>
                <a:sym typeface="Calibri"/>
              </a:rPr>
              <a:t>Puntos </a:t>
            </a:r>
            <a:r>
              <a:rPr lang="en-US" sz="1700" dirty="0" err="1">
                <a:solidFill>
                  <a:schemeClr val="lt1"/>
                </a:solidFill>
                <a:latin typeface="Calibri"/>
                <a:ea typeface="Calibri"/>
                <a:cs typeface="Calibri"/>
                <a:sym typeface="Calibri"/>
              </a:rPr>
              <a:t>destacados</a:t>
            </a:r>
            <a:r>
              <a:rPr lang="en-US" sz="1700" dirty="0">
                <a:solidFill>
                  <a:schemeClr val="lt1"/>
                </a:solidFill>
                <a:latin typeface="Calibri"/>
                <a:ea typeface="Calibri"/>
                <a:cs typeface="Calibri"/>
                <a:sym typeface="Calibri"/>
              </a:rPr>
              <a:t> de la </a:t>
            </a:r>
            <a:r>
              <a:rPr lang="en-US" sz="1700" dirty="0" err="1">
                <a:solidFill>
                  <a:schemeClr val="lt1"/>
                </a:solidFill>
                <a:latin typeface="Calibri"/>
                <a:ea typeface="Calibri"/>
                <a:cs typeface="Calibri"/>
                <a:sym typeface="Calibri"/>
              </a:rPr>
              <a:t>empresa</a:t>
            </a:r>
            <a:r>
              <a:rPr lang="en-US" sz="1700" b="0" i="0" u="none" dirty="0">
                <a:solidFill>
                  <a:schemeClr val="lt1"/>
                </a:solidFill>
                <a:latin typeface="Calibri"/>
                <a:ea typeface="Calibri"/>
                <a:cs typeface="Calibri"/>
                <a:sym typeface="Calibri"/>
              </a:rPr>
              <a:t> </a:t>
            </a:r>
            <a:r>
              <a:rPr lang="en-US" sz="1700" b="1" dirty="0">
                <a:solidFill>
                  <a:schemeClr val="lt1"/>
                </a:solidFill>
                <a:latin typeface="Calibri"/>
                <a:ea typeface="Calibri"/>
                <a:cs typeface="Calibri"/>
                <a:sym typeface="Calibri"/>
              </a:rPr>
              <a:t>o </a:t>
            </a:r>
            <a:r>
              <a:rPr lang="en-US" sz="1700" b="1" dirty="0" err="1">
                <a:solidFill>
                  <a:schemeClr val="lt1"/>
                </a:solidFill>
                <a:latin typeface="Calibri"/>
                <a:ea typeface="Calibri"/>
                <a:cs typeface="Calibri"/>
                <a:sym typeface="Calibri"/>
              </a:rPr>
              <a:t>características</a:t>
            </a:r>
            <a:r>
              <a:rPr lang="en-US" sz="1700" b="1" dirty="0">
                <a:solidFill>
                  <a:schemeClr val="lt1"/>
                </a:solidFill>
                <a:latin typeface="Calibri"/>
                <a:ea typeface="Calibri"/>
                <a:cs typeface="Calibri"/>
                <a:sym typeface="Calibri"/>
              </a:rPr>
              <a:t>.</a:t>
            </a:r>
            <a:endParaRPr dirty="0"/>
          </a:p>
        </p:txBody>
      </p:sp>
      <p:sp>
        <p:nvSpPr>
          <p:cNvPr id="6" name="Shape 214">
            <a:extLst>
              <a:ext uri="{FF2B5EF4-FFF2-40B4-BE49-F238E27FC236}">
                <a16:creationId xmlns:a16="http://schemas.microsoft.com/office/drawing/2014/main" id="{67637822-72E5-498A-A3DF-E61B14E959C0}"/>
              </a:ext>
            </a:extLst>
          </p:cNvPr>
          <p:cNvSpPr txBox="1">
            <a:spLocks noGrp="1"/>
          </p:cNvSpPr>
          <p:nvPr>
            <p:ph type="title"/>
          </p:nvPr>
        </p:nvSpPr>
        <p:spPr>
          <a:xfrm>
            <a:off x="2249487" y="490537"/>
            <a:ext cx="7693026" cy="711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3600"/>
              <a:buFont typeface="Source Sans Pro Light"/>
              <a:buNone/>
            </a:pPr>
            <a:r>
              <a:rPr lang="en-US" sz="3600" dirty="0">
                <a:solidFill>
                  <a:schemeClr val="lt1"/>
                </a:solidFill>
              </a:rPr>
              <a:t>¿Puntos </a:t>
            </a:r>
            <a:r>
              <a:rPr lang="en-US" sz="3600" dirty="0" err="1">
                <a:solidFill>
                  <a:schemeClr val="lt1"/>
                </a:solidFill>
              </a:rPr>
              <a:t>destacados</a:t>
            </a:r>
            <a:r>
              <a:rPr lang="en-US" sz="3600" dirty="0">
                <a:solidFill>
                  <a:schemeClr val="lt1"/>
                </a:solidFill>
              </a:rPr>
              <a:t>?</a:t>
            </a:r>
            <a:endParaRPr dirty="0"/>
          </a:p>
        </p:txBody>
      </p:sp>
      <p:sp>
        <p:nvSpPr>
          <p:cNvPr id="7" name="Shape 215">
            <a:extLst>
              <a:ext uri="{FF2B5EF4-FFF2-40B4-BE49-F238E27FC236}">
                <a16:creationId xmlns:a16="http://schemas.microsoft.com/office/drawing/2014/main" id="{5FD00BDB-3AC8-4D50-B2A2-3859BDC6793C}"/>
              </a:ext>
            </a:extLst>
          </p:cNvPr>
          <p:cNvSpPr txBox="1">
            <a:spLocks noGrp="1"/>
          </p:cNvSpPr>
          <p:nvPr>
            <p:ph type="body" idx="1"/>
          </p:nvPr>
        </p:nvSpPr>
        <p:spPr>
          <a:xfrm>
            <a:off x="2970212" y="2243137"/>
            <a:ext cx="5489575" cy="5778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Arial"/>
              <a:buNone/>
            </a:pP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luctus</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urna</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tincidunt</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Curabitur</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elementum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posuere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pretium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Quisque</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nibh</a:t>
            </a:r>
            <a:r>
              <a:rPr lang="en-US" sz="1000" b="0" i="0" u="none" strike="noStrike" cap="none" dirty="0">
                <a:solidFill>
                  <a:schemeClr val="lt1"/>
                </a:solidFill>
                <a:latin typeface="Calibri"/>
                <a:ea typeface="Calibri"/>
                <a:cs typeface="Calibri"/>
                <a:sym typeface="Calibri"/>
              </a:rPr>
              <a:t> dolor,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ac </a:t>
            </a:r>
            <a:r>
              <a:rPr lang="en-US" sz="1000" b="0" i="0" u="none" strike="noStrike" cap="none" dirty="0" err="1">
                <a:solidFill>
                  <a:schemeClr val="lt1"/>
                </a:solidFill>
                <a:latin typeface="Calibri"/>
                <a:ea typeface="Calibri"/>
                <a:cs typeface="Calibri"/>
                <a:sym typeface="Calibri"/>
              </a:rPr>
              <a:t>dignissim</a:t>
            </a:r>
            <a:r>
              <a:rPr lang="en-US" sz="1000" b="0" i="0" u="none" strike="noStrike" cap="none" dirty="0">
                <a:solidFill>
                  <a:schemeClr val="lt1"/>
                </a:solidFill>
                <a:latin typeface="Calibri"/>
                <a:ea typeface="Calibri"/>
                <a:cs typeface="Calibri"/>
                <a:sym typeface="Calibri"/>
              </a:rPr>
              <a:t> </a:t>
            </a:r>
            <a:r>
              <a:rPr lang="en-US" sz="1000" b="0" i="0" u="none" strike="noStrike" cap="none" dirty="0" err="1">
                <a:solidFill>
                  <a:schemeClr val="lt1"/>
                </a:solidFill>
                <a:latin typeface="Calibri"/>
                <a:ea typeface="Calibri"/>
                <a:cs typeface="Calibri"/>
                <a:sym typeface="Calibri"/>
              </a:rPr>
              <a:t>ut.</a:t>
            </a:r>
            <a:endParaRPr dirty="0"/>
          </a:p>
        </p:txBody>
      </p:sp>
      <p:sp>
        <p:nvSpPr>
          <p:cNvPr id="8" name="Shape 216">
            <a:extLst>
              <a:ext uri="{FF2B5EF4-FFF2-40B4-BE49-F238E27FC236}">
                <a16:creationId xmlns:a16="http://schemas.microsoft.com/office/drawing/2014/main" id="{64592274-4FC5-4429-B789-14A813DD0C31}"/>
              </a:ext>
            </a:extLst>
          </p:cNvPr>
          <p:cNvSpPr txBox="1"/>
          <p:nvPr userDrawn="1"/>
        </p:nvSpPr>
        <p:spPr>
          <a:xfrm>
            <a:off x="2955925" y="187960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dirty="0">
                <a:solidFill>
                  <a:schemeClr val="lt1"/>
                </a:solidFill>
                <a:latin typeface="Source Sans Pro Light"/>
                <a:ea typeface="Source Sans Pro Light"/>
                <a:cs typeface="Source Sans Pro Light"/>
                <a:sym typeface="Source Sans Pro Light"/>
              </a:rPr>
              <a:t>Calidad, </a:t>
            </a:r>
            <a:r>
              <a:rPr lang="en-US" sz="2000" dirty="0" err="1">
                <a:solidFill>
                  <a:schemeClr val="lt1"/>
                </a:solidFill>
                <a:latin typeface="Source Sans Pro Light"/>
                <a:ea typeface="Source Sans Pro Light"/>
                <a:cs typeface="Source Sans Pro Light"/>
                <a:sym typeface="Source Sans Pro Light"/>
              </a:rPr>
              <a:t>Excelencia</a:t>
            </a:r>
            <a:r>
              <a:rPr lang="en-US" sz="2000" dirty="0">
                <a:solidFill>
                  <a:schemeClr val="lt1"/>
                </a:solidFill>
                <a:latin typeface="Source Sans Pro Light"/>
                <a:ea typeface="Source Sans Pro Light"/>
                <a:cs typeface="Source Sans Pro Light"/>
                <a:sym typeface="Source Sans Pro Light"/>
              </a:rPr>
              <a:t>.</a:t>
            </a:r>
            <a:endParaRPr dirty="0"/>
          </a:p>
        </p:txBody>
      </p:sp>
      <p:sp>
        <p:nvSpPr>
          <p:cNvPr id="9" name="Shape 217">
            <a:extLst>
              <a:ext uri="{FF2B5EF4-FFF2-40B4-BE49-F238E27FC236}">
                <a16:creationId xmlns:a16="http://schemas.microsoft.com/office/drawing/2014/main" id="{06CB5DEE-9D7F-4BB1-9744-41D44EBF62E6}"/>
              </a:ext>
            </a:extLst>
          </p:cNvPr>
          <p:cNvSpPr txBox="1"/>
          <p:nvPr userDrawn="1"/>
        </p:nvSpPr>
        <p:spPr>
          <a:xfrm>
            <a:off x="2970212" y="3213100"/>
            <a:ext cx="5489575" cy="4159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 Curabitur elementum posuere pretium. </a:t>
            </a:r>
            <a:endParaRPr/>
          </a:p>
        </p:txBody>
      </p:sp>
      <p:sp>
        <p:nvSpPr>
          <p:cNvPr id="10" name="Shape 218">
            <a:extLst>
              <a:ext uri="{FF2B5EF4-FFF2-40B4-BE49-F238E27FC236}">
                <a16:creationId xmlns:a16="http://schemas.microsoft.com/office/drawing/2014/main" id="{DC37EC7C-A8FA-466E-8351-D034826EAFFC}"/>
              </a:ext>
            </a:extLst>
          </p:cNvPr>
          <p:cNvSpPr txBox="1"/>
          <p:nvPr userDrawn="1"/>
        </p:nvSpPr>
        <p:spPr>
          <a:xfrm>
            <a:off x="2955925" y="2889250"/>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El servicio que necesitas.</a:t>
            </a:r>
            <a:endParaRPr/>
          </a:p>
        </p:txBody>
      </p:sp>
      <p:sp>
        <p:nvSpPr>
          <p:cNvPr id="11" name="Shape 219">
            <a:extLst>
              <a:ext uri="{FF2B5EF4-FFF2-40B4-BE49-F238E27FC236}">
                <a16:creationId xmlns:a16="http://schemas.microsoft.com/office/drawing/2014/main" id="{C4A3A0CA-8611-4D78-AF5B-CBBF6B5CAFB9}"/>
              </a:ext>
            </a:extLst>
          </p:cNvPr>
          <p:cNvSpPr txBox="1"/>
          <p:nvPr userDrawn="1"/>
        </p:nvSpPr>
        <p:spPr>
          <a:xfrm>
            <a:off x="2970212" y="4125912"/>
            <a:ext cx="5489575" cy="5762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000"/>
              <a:buFont typeface="Calibri"/>
              <a:buNone/>
            </a:pPr>
            <a:r>
              <a:rPr lang="en-US" sz="1000" b="0" i="0" u="none">
                <a:solidFill>
                  <a:schemeClr val="lt1"/>
                </a:solidFill>
                <a:latin typeface="Calibri"/>
                <a:ea typeface="Calibri"/>
                <a:cs typeface="Calibri"/>
                <a:sym typeface="Calibri"/>
              </a:rPr>
              <a:t>Curabitur elementum posuere pretium. Quisque nibh dolor, dignissim ac dignissim ut, luctus ac urna.</a:t>
            </a:r>
            <a:br>
              <a:rPr lang="en-US" sz="1000" b="0" i="0" u="none">
                <a:solidFill>
                  <a:schemeClr val="lt1"/>
                </a:solidFill>
                <a:latin typeface="Calibri"/>
                <a:ea typeface="Calibri"/>
                <a:cs typeface="Calibri"/>
                <a:sym typeface="Calibri"/>
              </a:rPr>
            </a:br>
            <a:r>
              <a:rPr lang="en-US" sz="1000" b="0" i="0" u="none">
                <a:solidFill>
                  <a:schemeClr val="lt1"/>
                </a:solidFill>
                <a:latin typeface="Calibri"/>
                <a:ea typeface="Calibri"/>
                <a:cs typeface="Calibri"/>
                <a:sym typeface="Calibri"/>
              </a:rPr>
              <a:t>Quis tincidunt. </a:t>
            </a:r>
            <a:endParaRPr/>
          </a:p>
        </p:txBody>
      </p:sp>
      <p:sp>
        <p:nvSpPr>
          <p:cNvPr id="12" name="Shape 220">
            <a:extLst>
              <a:ext uri="{FF2B5EF4-FFF2-40B4-BE49-F238E27FC236}">
                <a16:creationId xmlns:a16="http://schemas.microsoft.com/office/drawing/2014/main" id="{8307EBDA-2922-495C-A720-629CB70EE9F0}"/>
              </a:ext>
            </a:extLst>
          </p:cNvPr>
          <p:cNvSpPr txBox="1"/>
          <p:nvPr userDrawn="1"/>
        </p:nvSpPr>
        <p:spPr>
          <a:xfrm>
            <a:off x="2955925" y="3781425"/>
            <a:ext cx="5110162" cy="40005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000"/>
              <a:buFont typeface="Source Sans Pro Light"/>
              <a:buNone/>
            </a:pPr>
            <a:r>
              <a:rPr lang="en-US" sz="2000">
                <a:solidFill>
                  <a:schemeClr val="lt1"/>
                </a:solidFill>
                <a:latin typeface="Source Sans Pro Light"/>
                <a:ea typeface="Source Sans Pro Light"/>
                <a:cs typeface="Source Sans Pro Light"/>
                <a:sym typeface="Source Sans Pro Light"/>
              </a:rPr>
              <a:t>Te lo ponemos fácil.</a:t>
            </a:r>
            <a:endParaRPr/>
          </a:p>
        </p:txBody>
      </p:sp>
      <p:grpSp>
        <p:nvGrpSpPr>
          <p:cNvPr id="13" name="Shape 221">
            <a:extLst>
              <a:ext uri="{FF2B5EF4-FFF2-40B4-BE49-F238E27FC236}">
                <a16:creationId xmlns:a16="http://schemas.microsoft.com/office/drawing/2014/main" id="{E4ABC521-BFD0-4FA3-B9F4-9A4A54841B08}"/>
              </a:ext>
            </a:extLst>
          </p:cNvPr>
          <p:cNvGrpSpPr/>
          <p:nvPr userDrawn="1"/>
        </p:nvGrpSpPr>
        <p:grpSpPr>
          <a:xfrm>
            <a:off x="2595562" y="3862387"/>
            <a:ext cx="317500" cy="315912"/>
            <a:chOff x="0" y="0"/>
            <a:chExt cx="2147483646" cy="2147483646"/>
          </a:xfrm>
        </p:grpSpPr>
        <p:sp>
          <p:nvSpPr>
            <p:cNvPr id="14" name="Shape 222">
              <a:extLst>
                <a:ext uri="{FF2B5EF4-FFF2-40B4-BE49-F238E27FC236}">
                  <a16:creationId xmlns:a16="http://schemas.microsoft.com/office/drawing/2014/main" id="{6807EE8E-235C-42CE-8789-E8D5D94F2670}"/>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23">
              <a:extLst>
                <a:ext uri="{FF2B5EF4-FFF2-40B4-BE49-F238E27FC236}">
                  <a16:creationId xmlns:a16="http://schemas.microsoft.com/office/drawing/2014/main" id="{895E77D4-A77D-45C2-A2C0-064BF67B443C}"/>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24">
            <a:extLst>
              <a:ext uri="{FF2B5EF4-FFF2-40B4-BE49-F238E27FC236}">
                <a16:creationId xmlns:a16="http://schemas.microsoft.com/office/drawing/2014/main" id="{A76949DE-20EE-4830-B60D-9292F10A2BE4}"/>
              </a:ext>
            </a:extLst>
          </p:cNvPr>
          <p:cNvGrpSpPr/>
          <p:nvPr userDrawn="1"/>
        </p:nvGrpSpPr>
        <p:grpSpPr>
          <a:xfrm>
            <a:off x="2595562" y="2970212"/>
            <a:ext cx="317500" cy="317500"/>
            <a:chOff x="0" y="0"/>
            <a:chExt cx="2147483646" cy="2147483646"/>
          </a:xfrm>
        </p:grpSpPr>
        <p:sp>
          <p:nvSpPr>
            <p:cNvPr id="17" name="Shape 225">
              <a:extLst>
                <a:ext uri="{FF2B5EF4-FFF2-40B4-BE49-F238E27FC236}">
                  <a16:creationId xmlns:a16="http://schemas.microsoft.com/office/drawing/2014/main" id="{0DC7DAD2-3286-4D3D-978F-8B0AA5870D27}"/>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26">
              <a:extLst>
                <a:ext uri="{FF2B5EF4-FFF2-40B4-BE49-F238E27FC236}">
                  <a16:creationId xmlns:a16="http://schemas.microsoft.com/office/drawing/2014/main" id="{A637904E-2D9D-414E-9C9C-846061267B02}"/>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27">
            <a:extLst>
              <a:ext uri="{FF2B5EF4-FFF2-40B4-BE49-F238E27FC236}">
                <a16:creationId xmlns:a16="http://schemas.microsoft.com/office/drawing/2014/main" id="{4B2500BF-DED1-47DE-A048-C9914EB97741}"/>
              </a:ext>
            </a:extLst>
          </p:cNvPr>
          <p:cNvGrpSpPr/>
          <p:nvPr userDrawn="1"/>
        </p:nvGrpSpPr>
        <p:grpSpPr>
          <a:xfrm>
            <a:off x="2595562" y="1960562"/>
            <a:ext cx="317500" cy="315912"/>
            <a:chOff x="0" y="0"/>
            <a:chExt cx="2147483646" cy="2147483646"/>
          </a:xfrm>
        </p:grpSpPr>
        <p:sp>
          <p:nvSpPr>
            <p:cNvPr id="20" name="Shape 228">
              <a:extLst>
                <a:ext uri="{FF2B5EF4-FFF2-40B4-BE49-F238E27FC236}">
                  <a16:creationId xmlns:a16="http://schemas.microsoft.com/office/drawing/2014/main" id="{7B15D841-9772-4B3F-B7F0-8835643135A2}"/>
                </a:ext>
              </a:extLst>
            </p:cNvPr>
            <p:cNvSpPr/>
            <p:nvPr/>
          </p:nvSpPr>
          <p:spPr>
            <a:xfrm>
              <a:off x="0" y="0"/>
              <a:ext cx="2147483646" cy="2147483646"/>
            </a:xfrm>
            <a:prstGeom prst="ellipse">
              <a:avLst/>
            </a:prstGeom>
            <a:solidFill>
              <a:srgbClr val="428D93"/>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29">
              <a:extLst>
                <a:ext uri="{FF2B5EF4-FFF2-40B4-BE49-F238E27FC236}">
                  <a16:creationId xmlns:a16="http://schemas.microsoft.com/office/drawing/2014/main" id="{3E57B3EF-6BE8-4FFD-B0AD-2940D5F023EE}"/>
                </a:ext>
              </a:extLst>
            </p:cNvPr>
            <p:cNvSpPr/>
            <p:nvPr/>
          </p:nvSpPr>
          <p:spPr>
            <a:xfrm>
              <a:off x="645121641" y="594798970"/>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30">
            <a:extLst>
              <a:ext uri="{FF2B5EF4-FFF2-40B4-BE49-F238E27FC236}">
                <a16:creationId xmlns:a16="http://schemas.microsoft.com/office/drawing/2014/main" id="{E65FB459-654E-4EAD-AC98-D907B6470F8F}"/>
              </a:ext>
            </a:extLst>
          </p:cNvPr>
          <p:cNvSpPr/>
          <p:nvPr userDrawn="1"/>
        </p:nvSpPr>
        <p:spPr>
          <a:xfrm>
            <a:off x="11575348" y="214312"/>
            <a:ext cx="327025" cy="393700"/>
          </a:xfrm>
          <a:prstGeom prst="flowChartOffpageConnector">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5AAAE4"/>
              </a:buClr>
              <a:buSzPts val="1100"/>
              <a:buFont typeface="Calibri"/>
              <a:buNone/>
            </a:pPr>
            <a:endParaRPr dirty="0">
              <a:solidFill>
                <a:srgbClr val="70C1C8"/>
              </a:solidFill>
            </a:endParaRPr>
          </a:p>
        </p:txBody>
      </p:sp>
      <p:pic>
        <p:nvPicPr>
          <p:cNvPr id="23" name="Shape 231">
            <a:extLst>
              <a:ext uri="{FF2B5EF4-FFF2-40B4-BE49-F238E27FC236}">
                <a16:creationId xmlns:a16="http://schemas.microsoft.com/office/drawing/2014/main" id="{643A1387-A316-4863-BAED-BE0D137498B7}"/>
              </a:ext>
            </a:extLst>
          </p:cNvPr>
          <p:cNvPicPr preferRelativeResize="0"/>
          <p:nvPr userDrawn="1"/>
        </p:nvPicPr>
        <p:blipFill>
          <a:blip r:embed="rId2">
            <a:alphaModFix/>
          </a:blip>
          <a:stretch>
            <a:fillRect/>
          </a:stretch>
        </p:blipFill>
        <p:spPr>
          <a:xfrm>
            <a:off x="10993469" y="203200"/>
            <a:ext cx="581860" cy="415925"/>
          </a:xfrm>
          <a:prstGeom prst="rect">
            <a:avLst/>
          </a:prstGeom>
          <a:noFill/>
          <a:ln>
            <a:noFill/>
          </a:ln>
        </p:spPr>
      </p:pic>
    </p:spTree>
    <p:extLst>
      <p:ext uri="{BB962C8B-B14F-4D97-AF65-F5344CB8AC3E}">
        <p14:creationId xmlns:p14="http://schemas.microsoft.com/office/powerpoint/2010/main" val="638263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Shape 354">
            <a:extLst>
              <a:ext uri="{FF2B5EF4-FFF2-40B4-BE49-F238E27FC236}">
                <a16:creationId xmlns:a16="http://schemas.microsoft.com/office/drawing/2014/main" id="{AC0A1953-5CAC-42AD-A4FD-69EF47CA94F4}"/>
              </a:ext>
            </a:extLst>
          </p:cNvPr>
          <p:cNvPicPr preferRelativeResize="0"/>
          <p:nvPr userDrawn="1"/>
        </p:nvPicPr>
        <p:blipFill rotWithShape="1">
          <a:blip r:embed="rId2">
            <a:alphaModFix/>
          </a:blip>
          <a:srcRect l="18" r="1"/>
          <a:stretch/>
        </p:blipFill>
        <p:spPr>
          <a:xfrm>
            <a:off x="0" y="0"/>
            <a:ext cx="12192000" cy="6858003"/>
          </a:xfrm>
          <a:prstGeom prst="rect">
            <a:avLst/>
          </a:prstGeom>
          <a:noFill/>
          <a:ln>
            <a:noFill/>
          </a:ln>
        </p:spPr>
      </p:pic>
      <p:sp>
        <p:nvSpPr>
          <p:cNvPr id="4" name="Shape 355">
            <a:extLst>
              <a:ext uri="{FF2B5EF4-FFF2-40B4-BE49-F238E27FC236}">
                <a16:creationId xmlns:a16="http://schemas.microsoft.com/office/drawing/2014/main" id="{9865A709-05B0-4260-9D40-FBD2BE7F1CC5}"/>
              </a:ext>
            </a:extLst>
          </p:cNvPr>
          <p:cNvSpPr txBox="1"/>
          <p:nvPr userDrawn="1"/>
        </p:nvSpPr>
        <p:spPr>
          <a:xfrm>
            <a:off x="-2" y="0"/>
            <a:ext cx="12191999" cy="6858000"/>
          </a:xfrm>
          <a:prstGeom prst="rect">
            <a:avLst/>
          </a:prstGeom>
          <a:solidFill>
            <a:srgbClr val="22484B">
              <a:alpha val="63849"/>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5" name="Shape 356">
            <a:extLst>
              <a:ext uri="{FF2B5EF4-FFF2-40B4-BE49-F238E27FC236}">
                <a16:creationId xmlns:a16="http://schemas.microsoft.com/office/drawing/2014/main" id="{8C0A8402-BCD2-46BC-B00A-8AC98B735FA8}"/>
              </a:ext>
            </a:extLst>
          </p:cNvPr>
          <p:cNvSpPr txBox="1"/>
          <p:nvPr userDrawn="1"/>
        </p:nvSpPr>
        <p:spPr>
          <a:xfrm>
            <a:off x="1859869" y="4344137"/>
            <a:ext cx="8229600" cy="4842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400" dirty="0" err="1">
                <a:solidFill>
                  <a:schemeClr val="lt1"/>
                </a:solidFill>
                <a:latin typeface="Calibri"/>
                <a:ea typeface="Calibri"/>
                <a:cs typeface="Calibri"/>
                <a:sym typeface="Calibri"/>
              </a:rPr>
              <a:t>Aquí</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puede</a:t>
            </a:r>
            <a:r>
              <a:rPr lang="en-US" sz="2400" dirty="0">
                <a:solidFill>
                  <a:schemeClr val="lt1"/>
                </a:solidFill>
                <a:latin typeface="Calibri"/>
                <a:ea typeface="Calibri"/>
                <a:cs typeface="Calibri"/>
                <a:sym typeface="Calibri"/>
              </a:rPr>
              <a:t> </a:t>
            </a:r>
            <a:r>
              <a:rPr lang="en-US" sz="2400" dirty="0" err="1">
                <a:solidFill>
                  <a:schemeClr val="lt1"/>
                </a:solidFill>
                <a:latin typeface="Calibri"/>
                <a:ea typeface="Calibri"/>
                <a:cs typeface="Calibri"/>
                <a:sym typeface="Calibri"/>
              </a:rPr>
              <a:t>ir</a:t>
            </a:r>
            <a:r>
              <a:rPr lang="en-US" sz="2400" dirty="0">
                <a:solidFill>
                  <a:schemeClr val="lt1"/>
                </a:solidFill>
                <a:latin typeface="Calibri"/>
                <a:ea typeface="Calibri"/>
                <a:cs typeface="Calibri"/>
                <a:sym typeface="Calibri"/>
              </a:rPr>
              <a:t> una imagen y una </a:t>
            </a:r>
            <a:r>
              <a:rPr lang="en-US" sz="2400" dirty="0" err="1">
                <a:solidFill>
                  <a:schemeClr val="lt1"/>
                </a:solidFill>
                <a:latin typeface="Calibri"/>
                <a:ea typeface="Calibri"/>
                <a:cs typeface="Calibri"/>
                <a:sym typeface="Calibri"/>
              </a:rPr>
              <a:t>frase</a:t>
            </a:r>
            <a:r>
              <a:rPr lang="en-US" sz="2400" dirty="0">
                <a:solidFill>
                  <a:schemeClr val="lt1"/>
                </a:solidFill>
                <a:latin typeface="Calibri"/>
                <a:ea typeface="Calibri"/>
                <a:cs typeface="Calibri"/>
                <a:sym typeface="Calibri"/>
              </a:rPr>
              <a:t>.</a:t>
            </a:r>
            <a:endParaRPr dirty="0"/>
          </a:p>
        </p:txBody>
      </p:sp>
      <p:sp>
        <p:nvSpPr>
          <p:cNvPr id="6" name="Shape 357">
            <a:extLst>
              <a:ext uri="{FF2B5EF4-FFF2-40B4-BE49-F238E27FC236}">
                <a16:creationId xmlns:a16="http://schemas.microsoft.com/office/drawing/2014/main" id="{0E52886A-D338-4CCE-A0CE-B112A623071B}"/>
              </a:ext>
            </a:extLst>
          </p:cNvPr>
          <p:cNvSpPr txBox="1">
            <a:spLocks noGrp="1"/>
          </p:cNvSpPr>
          <p:nvPr>
            <p:ph type="title"/>
          </p:nvPr>
        </p:nvSpPr>
        <p:spPr>
          <a:xfrm>
            <a:off x="1836057" y="264878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6000"/>
              <a:buFont typeface="Source Sans Pro Light"/>
              <a:buNone/>
            </a:pPr>
            <a:r>
              <a:rPr lang="en-US" sz="6000" dirty="0">
                <a:solidFill>
                  <a:schemeClr val="lt1"/>
                </a:solidFill>
              </a:rPr>
              <a:t>¿</a:t>
            </a:r>
            <a:r>
              <a:rPr lang="en-US" sz="6000" dirty="0" err="1">
                <a:solidFill>
                  <a:schemeClr val="lt1"/>
                </a:solidFill>
              </a:rPr>
              <a:t>Pausa</a:t>
            </a:r>
            <a:r>
              <a:rPr lang="en-US" sz="6000" dirty="0">
                <a:solidFill>
                  <a:schemeClr val="lt1"/>
                </a:solidFill>
              </a:rPr>
              <a:t>?</a:t>
            </a:r>
            <a:br>
              <a:rPr lang="en-US" sz="6000" dirty="0">
                <a:solidFill>
                  <a:schemeClr val="lt1"/>
                </a:solidFill>
              </a:rPr>
            </a:br>
            <a:r>
              <a:rPr lang="en-US" sz="6000" dirty="0">
                <a:solidFill>
                  <a:schemeClr val="lt1"/>
                </a:solidFill>
              </a:rPr>
              <a:t>(</a:t>
            </a:r>
            <a:r>
              <a:rPr lang="en-US" sz="6000" dirty="0" err="1">
                <a:solidFill>
                  <a:schemeClr val="lt1"/>
                </a:solidFill>
              </a:rPr>
              <a:t>Texto</a:t>
            </a:r>
            <a:r>
              <a:rPr lang="en-US" sz="6000" dirty="0">
                <a:solidFill>
                  <a:schemeClr val="lt1"/>
                </a:solidFill>
              </a:rPr>
              <a:t> </a:t>
            </a:r>
            <a:r>
              <a:rPr lang="en-US" sz="6000" dirty="0" err="1">
                <a:solidFill>
                  <a:schemeClr val="lt1"/>
                </a:solidFill>
              </a:rPr>
              <a:t>sobre</a:t>
            </a:r>
            <a:r>
              <a:rPr lang="en-US" sz="6000" dirty="0">
                <a:solidFill>
                  <a:schemeClr val="lt1"/>
                </a:solidFill>
              </a:rPr>
              <a:t> imagen)</a:t>
            </a:r>
            <a:endParaRPr dirty="0"/>
          </a:p>
        </p:txBody>
      </p:sp>
      <p:pic>
        <p:nvPicPr>
          <p:cNvPr id="7" name="Shape 358">
            <a:extLst>
              <a:ext uri="{FF2B5EF4-FFF2-40B4-BE49-F238E27FC236}">
                <a16:creationId xmlns:a16="http://schemas.microsoft.com/office/drawing/2014/main" id="{35EE22CD-1A64-4637-9CE4-AE7D39B051A4}"/>
              </a:ext>
            </a:extLst>
          </p:cNvPr>
          <p:cNvPicPr preferRelativeResize="0"/>
          <p:nvPr userDrawn="1"/>
        </p:nvPicPr>
        <p:blipFill>
          <a:blip r:embed="rId3">
            <a:alphaModFix/>
          </a:blip>
          <a:stretch>
            <a:fillRect/>
          </a:stretch>
        </p:blipFill>
        <p:spPr>
          <a:xfrm>
            <a:off x="10871479" y="319315"/>
            <a:ext cx="581860" cy="415925"/>
          </a:xfrm>
          <a:prstGeom prst="rect">
            <a:avLst/>
          </a:prstGeom>
          <a:noFill/>
          <a:ln>
            <a:noFill/>
          </a:ln>
        </p:spPr>
      </p:pic>
    </p:spTree>
    <p:extLst>
      <p:ext uri="{BB962C8B-B14F-4D97-AF65-F5344CB8AC3E}">
        <p14:creationId xmlns:p14="http://schemas.microsoft.com/office/powerpoint/2010/main" val="179561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ustom Layout">
    <p:bg>
      <p:bgPr>
        <a:solidFill>
          <a:srgbClr val="73C1C7"/>
        </a:solidFill>
        <a:effectLst/>
      </p:bgPr>
    </p:bg>
    <p:spTree>
      <p:nvGrpSpPr>
        <p:cNvPr id="1" name=""/>
        <p:cNvGrpSpPr/>
        <p:nvPr/>
      </p:nvGrpSpPr>
      <p:grpSpPr>
        <a:xfrm>
          <a:off x="0" y="0"/>
          <a:ext cx="0" cy="0"/>
          <a:chOff x="0" y="0"/>
          <a:chExt cx="0" cy="0"/>
        </a:xfrm>
      </p:grpSpPr>
      <p:sp>
        <p:nvSpPr>
          <p:cNvPr id="3" name="Shape 363">
            <a:extLst>
              <a:ext uri="{FF2B5EF4-FFF2-40B4-BE49-F238E27FC236}">
                <a16:creationId xmlns:a16="http://schemas.microsoft.com/office/drawing/2014/main" id="{09FE8086-00FB-4F76-8A51-431EFFF108C9}"/>
              </a:ext>
            </a:extLst>
          </p:cNvPr>
          <p:cNvSpPr txBox="1">
            <a:spLocks noGrp="1"/>
          </p:cNvSpPr>
          <p:nvPr>
            <p:ph type="title"/>
          </p:nvPr>
        </p:nvSpPr>
        <p:spPr>
          <a:xfrm>
            <a:off x="1981200" y="274637"/>
            <a:ext cx="8229600" cy="1143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4000"/>
              <a:buFont typeface="Source Sans Pro Light"/>
              <a:buNone/>
            </a:pPr>
            <a:r>
              <a:rPr lang="en-US" sz="4000">
                <a:solidFill>
                  <a:schemeClr val="lt1"/>
                </a:solidFill>
              </a:rPr>
              <a:t>Algo infográfico</a:t>
            </a:r>
            <a:endParaRPr/>
          </a:p>
        </p:txBody>
      </p:sp>
      <p:sp>
        <p:nvSpPr>
          <p:cNvPr id="4" name="Shape 364">
            <a:extLst>
              <a:ext uri="{FF2B5EF4-FFF2-40B4-BE49-F238E27FC236}">
                <a16:creationId xmlns:a16="http://schemas.microsoft.com/office/drawing/2014/main" id="{4E01D912-8E69-482D-A192-5D8270DFEF3C}"/>
              </a:ext>
            </a:extLst>
          </p:cNvPr>
          <p:cNvSpPr txBox="1"/>
          <p:nvPr userDrawn="1"/>
        </p:nvSpPr>
        <p:spPr>
          <a:xfrm>
            <a:off x="2005012" y="1079500"/>
            <a:ext cx="8229600" cy="48577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Source Sans Pro Light"/>
              <a:buNone/>
            </a:pPr>
            <a:r>
              <a:rPr lang="en-US" sz="1800">
                <a:solidFill>
                  <a:schemeClr val="lt1"/>
                </a:solidFill>
                <a:latin typeface="Source Sans Pro Light"/>
                <a:ea typeface="Source Sans Pro Light"/>
                <a:cs typeface="Source Sans Pro Light"/>
                <a:sym typeface="Source Sans Pro Light"/>
              </a:rPr>
              <a:t>¿Algo vistoso resumiendo uno o varios servicios?</a:t>
            </a:r>
            <a:endParaRPr/>
          </a:p>
        </p:txBody>
      </p:sp>
      <p:sp>
        <p:nvSpPr>
          <p:cNvPr id="5" name="Shape 365">
            <a:extLst>
              <a:ext uri="{FF2B5EF4-FFF2-40B4-BE49-F238E27FC236}">
                <a16:creationId xmlns:a16="http://schemas.microsoft.com/office/drawing/2014/main" id="{0842B4BE-0EC4-4B61-82D8-1105F666FF08}"/>
              </a:ext>
            </a:extLst>
          </p:cNvPr>
          <p:cNvSpPr txBox="1">
            <a:spLocks noGrp="1"/>
          </p:cNvSpPr>
          <p:nvPr>
            <p:ph type="body" idx="1"/>
          </p:nvPr>
        </p:nvSpPr>
        <p:spPr>
          <a:xfrm>
            <a:off x="6891337" y="3124200"/>
            <a:ext cx="2449512" cy="746125"/>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p:txBody>
      </p:sp>
      <p:sp>
        <p:nvSpPr>
          <p:cNvPr id="6" name="Shape 366">
            <a:extLst>
              <a:ext uri="{FF2B5EF4-FFF2-40B4-BE49-F238E27FC236}">
                <a16:creationId xmlns:a16="http://schemas.microsoft.com/office/drawing/2014/main" id="{DCDE7DF0-245F-414C-91AA-2E2121A56558}"/>
              </a:ext>
            </a:extLst>
          </p:cNvPr>
          <p:cNvSpPr txBox="1"/>
          <p:nvPr userDrawn="1"/>
        </p:nvSpPr>
        <p:spPr>
          <a:xfrm>
            <a:off x="6870700" y="2622550"/>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7" name="Shape 367">
            <a:extLst>
              <a:ext uri="{FF2B5EF4-FFF2-40B4-BE49-F238E27FC236}">
                <a16:creationId xmlns:a16="http://schemas.microsoft.com/office/drawing/2014/main" id="{E3C90349-1F7E-4559-BAFD-E7E1933DA6E5}"/>
              </a:ext>
            </a:extLst>
          </p:cNvPr>
          <p:cNvCxnSpPr/>
          <p:nvPr userDrawn="1"/>
        </p:nvCxnSpPr>
        <p:spPr>
          <a:xfrm>
            <a:off x="6096000" y="1962150"/>
            <a:ext cx="0" cy="1082675"/>
          </a:xfrm>
          <a:prstGeom prst="straightConnector1">
            <a:avLst/>
          </a:prstGeom>
          <a:noFill/>
          <a:ln w="9525" cap="flat" cmpd="sng">
            <a:solidFill>
              <a:schemeClr val="lt1"/>
            </a:solidFill>
            <a:prstDash val="solid"/>
            <a:miter lim="800000"/>
            <a:headEnd type="oval" w="med" len="med"/>
            <a:tailEnd type="oval" w="med" len="med"/>
          </a:ln>
        </p:spPr>
      </p:cxnSp>
      <p:cxnSp>
        <p:nvCxnSpPr>
          <p:cNvPr id="8" name="Shape 368">
            <a:extLst>
              <a:ext uri="{FF2B5EF4-FFF2-40B4-BE49-F238E27FC236}">
                <a16:creationId xmlns:a16="http://schemas.microsoft.com/office/drawing/2014/main" id="{CA00FBC5-4E49-4754-AAD8-1AAEB2A7BF20}"/>
              </a:ext>
            </a:extLst>
          </p:cNvPr>
          <p:cNvCxnSpPr/>
          <p:nvPr userDrawn="1"/>
        </p:nvCxnSpPr>
        <p:spPr>
          <a:xfrm>
            <a:off x="6096000" y="4676775"/>
            <a:ext cx="0" cy="2181225"/>
          </a:xfrm>
          <a:prstGeom prst="straightConnector1">
            <a:avLst/>
          </a:prstGeom>
          <a:noFill/>
          <a:ln w="9525" cap="flat" cmpd="sng">
            <a:solidFill>
              <a:schemeClr val="lt1"/>
            </a:solidFill>
            <a:prstDash val="solid"/>
            <a:miter lim="800000"/>
            <a:headEnd type="oval" w="med" len="med"/>
            <a:tailEnd type="none" w="med" len="med"/>
          </a:ln>
        </p:spPr>
      </p:cxnSp>
      <p:sp>
        <p:nvSpPr>
          <p:cNvPr id="9" name="Shape 369">
            <a:extLst>
              <a:ext uri="{FF2B5EF4-FFF2-40B4-BE49-F238E27FC236}">
                <a16:creationId xmlns:a16="http://schemas.microsoft.com/office/drawing/2014/main" id="{96CCD84A-DCA4-4306-98C5-B8E702481B90}"/>
              </a:ext>
            </a:extLst>
          </p:cNvPr>
          <p:cNvSpPr/>
          <p:nvPr userDrawn="1"/>
        </p:nvSpPr>
        <p:spPr>
          <a:xfrm>
            <a:off x="5708650" y="3314700"/>
            <a:ext cx="774700" cy="1060450"/>
          </a:xfrm>
          <a:custGeom>
            <a:avLst/>
            <a:gdLst/>
            <a:ahLst/>
            <a:cxnLst/>
            <a:rect l="0" t="0" r="0" b="0"/>
            <a:pathLst>
              <a:path w="293" h="400" extrusionOk="0">
                <a:moveTo>
                  <a:pt x="90" y="383"/>
                </a:moveTo>
                <a:cubicBezTo>
                  <a:pt x="106" y="393"/>
                  <a:pt x="125" y="400"/>
                  <a:pt x="147" y="400"/>
                </a:cubicBezTo>
                <a:cubicBezTo>
                  <a:pt x="169" y="400"/>
                  <a:pt x="187" y="393"/>
                  <a:pt x="203" y="383"/>
                </a:cubicBezTo>
                <a:cubicBezTo>
                  <a:pt x="203" y="342"/>
                  <a:pt x="203" y="342"/>
                  <a:pt x="203" y="342"/>
                </a:cubicBezTo>
                <a:cubicBezTo>
                  <a:pt x="90" y="342"/>
                  <a:pt x="90" y="342"/>
                  <a:pt x="90" y="342"/>
                </a:cubicBezTo>
                <a:lnTo>
                  <a:pt x="90" y="383"/>
                </a:lnTo>
                <a:close/>
                <a:moveTo>
                  <a:pt x="201" y="318"/>
                </a:moveTo>
                <a:cubicBezTo>
                  <a:pt x="201" y="231"/>
                  <a:pt x="293" y="203"/>
                  <a:pt x="286" y="116"/>
                </a:cubicBezTo>
                <a:cubicBezTo>
                  <a:pt x="282" y="61"/>
                  <a:pt x="245" y="0"/>
                  <a:pt x="147" y="0"/>
                </a:cubicBezTo>
                <a:cubicBezTo>
                  <a:pt x="49" y="0"/>
                  <a:pt x="12" y="61"/>
                  <a:pt x="7" y="116"/>
                </a:cubicBezTo>
                <a:cubicBezTo>
                  <a:pt x="0" y="203"/>
                  <a:pt x="93" y="231"/>
                  <a:pt x="93" y="318"/>
                </a:cubicBezTo>
                <a:lnTo>
                  <a:pt x="201" y="318"/>
                </a:lnTo>
                <a:close/>
                <a:moveTo>
                  <a:pt x="50" y="119"/>
                </a:moveTo>
                <a:cubicBezTo>
                  <a:pt x="54" y="67"/>
                  <a:pt x="89" y="41"/>
                  <a:pt x="147" y="41"/>
                </a:cubicBezTo>
                <a:cubicBezTo>
                  <a:pt x="204" y="41"/>
                  <a:pt x="240" y="67"/>
                  <a:pt x="244" y="119"/>
                </a:cubicBezTo>
                <a:cubicBezTo>
                  <a:pt x="246" y="148"/>
                  <a:pt x="230" y="167"/>
                  <a:pt x="208" y="198"/>
                </a:cubicBezTo>
                <a:cubicBezTo>
                  <a:pt x="192" y="221"/>
                  <a:pt x="172" y="248"/>
                  <a:pt x="163" y="283"/>
                </a:cubicBezTo>
                <a:cubicBezTo>
                  <a:pt x="130" y="283"/>
                  <a:pt x="130" y="283"/>
                  <a:pt x="130" y="283"/>
                </a:cubicBezTo>
                <a:cubicBezTo>
                  <a:pt x="121" y="248"/>
                  <a:pt x="102" y="221"/>
                  <a:pt x="86" y="198"/>
                </a:cubicBezTo>
                <a:cubicBezTo>
                  <a:pt x="64" y="167"/>
                  <a:pt x="47" y="148"/>
                  <a:pt x="50" y="1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70">
            <a:extLst>
              <a:ext uri="{FF2B5EF4-FFF2-40B4-BE49-F238E27FC236}">
                <a16:creationId xmlns:a16="http://schemas.microsoft.com/office/drawing/2014/main" id="{9E9A37FA-C124-449F-88A6-45E6ABA65DCB}"/>
              </a:ext>
            </a:extLst>
          </p:cNvPr>
          <p:cNvSpPr txBox="1"/>
          <p:nvPr userDrawn="1"/>
        </p:nvSpPr>
        <p:spPr>
          <a:xfrm>
            <a:off x="2855912" y="4411662"/>
            <a:ext cx="2449512" cy="746125"/>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a:p>
        </p:txBody>
      </p:sp>
      <p:sp>
        <p:nvSpPr>
          <p:cNvPr id="11" name="Shape 371">
            <a:extLst>
              <a:ext uri="{FF2B5EF4-FFF2-40B4-BE49-F238E27FC236}">
                <a16:creationId xmlns:a16="http://schemas.microsoft.com/office/drawing/2014/main" id="{4CBC93BE-41A3-44DE-BE5E-DA456420A479}"/>
              </a:ext>
            </a:extLst>
          </p:cNvPr>
          <p:cNvSpPr txBox="1"/>
          <p:nvPr userDrawn="1"/>
        </p:nvSpPr>
        <p:spPr>
          <a:xfrm>
            <a:off x="2420937" y="3910012"/>
            <a:ext cx="2884487" cy="588962"/>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pic>
        <p:nvPicPr>
          <p:cNvPr id="12" name="Shape 372">
            <a:extLst>
              <a:ext uri="{FF2B5EF4-FFF2-40B4-BE49-F238E27FC236}">
                <a16:creationId xmlns:a16="http://schemas.microsoft.com/office/drawing/2014/main" id="{48E61E5D-D244-4668-ABB2-7629B64FBCAF}"/>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784661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7FD6DD"/>
        </a:solidFill>
        <a:effectLst/>
      </p:bgPr>
    </p:bg>
    <p:spTree>
      <p:nvGrpSpPr>
        <p:cNvPr id="1" name=""/>
        <p:cNvGrpSpPr/>
        <p:nvPr/>
      </p:nvGrpSpPr>
      <p:grpSpPr>
        <a:xfrm>
          <a:off x="0" y="0"/>
          <a:ext cx="0" cy="0"/>
          <a:chOff x="0" y="0"/>
          <a:chExt cx="0" cy="0"/>
        </a:xfrm>
      </p:grpSpPr>
      <p:sp>
        <p:nvSpPr>
          <p:cNvPr id="3" name="Shape 377">
            <a:extLst>
              <a:ext uri="{FF2B5EF4-FFF2-40B4-BE49-F238E27FC236}">
                <a16:creationId xmlns:a16="http://schemas.microsoft.com/office/drawing/2014/main" id="{25FB589B-7466-44B8-90D8-2546685438BA}"/>
              </a:ext>
            </a:extLst>
          </p:cNvPr>
          <p:cNvSpPr txBox="1">
            <a:spLocks noGrp="1"/>
          </p:cNvSpPr>
          <p:nvPr>
            <p:ph type="body" idx="1"/>
          </p:nvPr>
        </p:nvSpPr>
        <p:spPr>
          <a:xfrm>
            <a:off x="6891337" y="1594074"/>
            <a:ext cx="2733675" cy="2033587"/>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Clr>
                <a:schemeClr val="lt1"/>
              </a:buClr>
              <a:buSzPts val="1100"/>
              <a:buFont typeface="Arial"/>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0"/>
              </a:spcBef>
              <a:spcAft>
                <a:spcPts val="0"/>
              </a:spcAft>
              <a:buClr>
                <a:schemeClr val="lt1"/>
              </a:buClr>
              <a:buSzPts val="1100"/>
              <a:buFont typeface="Arial"/>
              <a:buNone/>
            </a:pPr>
            <a:endParaRPr sz="1100">
              <a:solidFill>
                <a:schemeClr val="lt1"/>
              </a:solidFill>
            </a:endParaRPr>
          </a:p>
          <a:p>
            <a:pPr marL="0" marR="0" lvl="0" indent="0" rtl="0">
              <a:lnSpc>
                <a:spcPct val="100000"/>
              </a:lnSpc>
              <a:spcBef>
                <a:spcPts val="220"/>
              </a:spcBef>
              <a:spcAft>
                <a:spcPts val="0"/>
              </a:spcAft>
              <a:buClr>
                <a:srgbClr val="A5A5A5"/>
              </a:buClr>
              <a:buSzPts val="1100"/>
              <a:buFont typeface="Arial"/>
              <a:buNone/>
            </a:pPr>
            <a:endParaRPr sz="1100" b="0" i="0" u="none">
              <a:solidFill>
                <a:schemeClr val="lt1"/>
              </a:solidFill>
              <a:latin typeface="Calibri"/>
              <a:ea typeface="Calibri"/>
              <a:cs typeface="Calibri"/>
              <a:sym typeface="Calibri"/>
            </a:endParaRPr>
          </a:p>
          <a:p>
            <a:pPr marL="0" lvl="0" indent="0" rtl="0">
              <a:spcBef>
                <a:spcPts val="0"/>
              </a:spcBef>
              <a:spcAft>
                <a:spcPts val="0"/>
              </a:spcAft>
              <a:buClr>
                <a:schemeClr val="lt1"/>
              </a:buClr>
              <a:buSzPts val="1100"/>
              <a:buFont typeface="Calibri"/>
              <a:buNone/>
            </a:pPr>
            <a:r>
              <a:rPr lang="en-US" sz="1100">
                <a:solidFill>
                  <a:schemeClr val="lt1"/>
                </a:solidFill>
              </a:rPr>
              <a:t>Lorem ipsum dolor sit amet, consectetur adipiscing elit. Donec id est aliquet, ullamcorper lorem nec, gravida.</a:t>
            </a:r>
            <a:endParaRPr>
              <a:solidFill>
                <a:srgbClr val="000000"/>
              </a:solidFill>
              <a:latin typeface="Arial"/>
              <a:ea typeface="Arial"/>
              <a:cs typeface="Arial"/>
              <a:sym typeface="Arial"/>
            </a:endParaRPr>
          </a:p>
          <a:p>
            <a:pPr marL="0" marR="0" lvl="0" indent="0" rtl="0">
              <a:lnSpc>
                <a:spcPct val="100000"/>
              </a:lnSpc>
              <a:spcBef>
                <a:spcPts val="220"/>
              </a:spcBef>
              <a:spcAft>
                <a:spcPts val="0"/>
              </a:spcAft>
              <a:buClr>
                <a:schemeClr val="lt1"/>
              </a:buClr>
              <a:buSzPts val="1100"/>
              <a:buFont typeface="Arial"/>
              <a:buNone/>
            </a:pPr>
            <a:endParaRPr sz="1100">
              <a:solidFill>
                <a:schemeClr val="lt1"/>
              </a:solidFill>
            </a:endParaRPr>
          </a:p>
        </p:txBody>
      </p:sp>
      <p:sp>
        <p:nvSpPr>
          <p:cNvPr id="4" name="Shape 378">
            <a:extLst>
              <a:ext uri="{FF2B5EF4-FFF2-40B4-BE49-F238E27FC236}">
                <a16:creationId xmlns:a16="http://schemas.microsoft.com/office/drawing/2014/main" id="{AE9FC434-86BF-4B6A-98EA-898D324D543A}"/>
              </a:ext>
            </a:extLst>
          </p:cNvPr>
          <p:cNvSpPr txBox="1"/>
          <p:nvPr userDrawn="1"/>
        </p:nvSpPr>
        <p:spPr>
          <a:xfrm>
            <a:off x="6870700" y="1094012"/>
            <a:ext cx="2884487" cy="58896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cxnSp>
        <p:nvCxnSpPr>
          <p:cNvPr id="5" name="Shape 379">
            <a:extLst>
              <a:ext uri="{FF2B5EF4-FFF2-40B4-BE49-F238E27FC236}">
                <a16:creationId xmlns:a16="http://schemas.microsoft.com/office/drawing/2014/main" id="{E0CAA68A-0317-4454-AB82-6487F718BFB7}"/>
              </a:ext>
            </a:extLst>
          </p:cNvPr>
          <p:cNvCxnSpPr/>
          <p:nvPr userDrawn="1"/>
        </p:nvCxnSpPr>
        <p:spPr>
          <a:xfrm>
            <a:off x="6096000" y="65312"/>
            <a:ext cx="0" cy="1082675"/>
          </a:xfrm>
          <a:prstGeom prst="straightConnector1">
            <a:avLst/>
          </a:prstGeom>
          <a:noFill/>
          <a:ln w="9525" cap="flat" cmpd="sng">
            <a:solidFill>
              <a:schemeClr val="lt1"/>
            </a:solidFill>
            <a:prstDash val="solid"/>
            <a:miter lim="800000"/>
            <a:headEnd type="none" w="med" len="med"/>
            <a:tailEnd type="oval" w="med" len="med"/>
          </a:ln>
        </p:spPr>
      </p:cxnSp>
      <p:cxnSp>
        <p:nvCxnSpPr>
          <p:cNvPr id="6" name="Shape 380">
            <a:extLst>
              <a:ext uri="{FF2B5EF4-FFF2-40B4-BE49-F238E27FC236}">
                <a16:creationId xmlns:a16="http://schemas.microsoft.com/office/drawing/2014/main" id="{0F48FEA7-5D83-4E2F-80D2-787C988C49D9}"/>
              </a:ext>
            </a:extLst>
          </p:cNvPr>
          <p:cNvCxnSpPr/>
          <p:nvPr userDrawn="1"/>
        </p:nvCxnSpPr>
        <p:spPr>
          <a:xfrm>
            <a:off x="6096000" y="2821212"/>
            <a:ext cx="0" cy="1249362"/>
          </a:xfrm>
          <a:prstGeom prst="straightConnector1">
            <a:avLst/>
          </a:prstGeom>
          <a:noFill/>
          <a:ln w="9525" cap="flat" cmpd="sng">
            <a:solidFill>
              <a:schemeClr val="lt1"/>
            </a:solidFill>
            <a:prstDash val="solid"/>
            <a:miter lim="800000"/>
            <a:headEnd type="oval" w="med" len="med"/>
            <a:tailEnd type="oval" w="med" len="med"/>
          </a:ln>
        </p:spPr>
      </p:cxnSp>
      <p:sp>
        <p:nvSpPr>
          <p:cNvPr id="7" name="Shape 381">
            <a:extLst>
              <a:ext uri="{FF2B5EF4-FFF2-40B4-BE49-F238E27FC236}">
                <a16:creationId xmlns:a16="http://schemas.microsoft.com/office/drawing/2014/main" id="{67AF573C-3920-40ED-8D39-CB4110151AEA}"/>
              </a:ext>
            </a:extLst>
          </p:cNvPr>
          <p:cNvSpPr txBox="1"/>
          <p:nvPr userDrawn="1"/>
        </p:nvSpPr>
        <p:spPr>
          <a:xfrm>
            <a:off x="2420937" y="4502374"/>
            <a:ext cx="2884487" cy="7461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chemeClr val="lt1"/>
              </a:buClr>
              <a:buSzPts val="1100"/>
              <a:buFont typeface="Calibri"/>
              <a:buNone/>
            </a:pPr>
            <a:r>
              <a:rPr lang="en-US" sz="1100">
                <a:solidFill>
                  <a:schemeClr val="lt1"/>
                </a:solidFill>
                <a:latin typeface="Calibri"/>
                <a:ea typeface="Calibri"/>
                <a:cs typeface="Calibri"/>
                <a:sym typeface="Calibri"/>
              </a:rPr>
              <a:t>Lorem ipsum dolor sit amet, consectetur adipiscing elit. Donec id est aliquet, ullamcorper lorem nec, gravida.</a:t>
            </a:r>
            <a:endParaRPr sz="1100">
              <a:solidFill>
                <a:schemeClr val="lt1"/>
              </a:solidFill>
              <a:latin typeface="Calibri"/>
              <a:ea typeface="Calibri"/>
              <a:cs typeface="Calibri"/>
              <a:sym typeface="Calibri"/>
            </a:endParaRPr>
          </a:p>
        </p:txBody>
      </p:sp>
      <p:sp>
        <p:nvSpPr>
          <p:cNvPr id="8" name="Shape 382">
            <a:extLst>
              <a:ext uri="{FF2B5EF4-FFF2-40B4-BE49-F238E27FC236}">
                <a16:creationId xmlns:a16="http://schemas.microsoft.com/office/drawing/2014/main" id="{C62E6294-5FC8-4AB2-9055-B1105EE727C3}"/>
              </a:ext>
            </a:extLst>
          </p:cNvPr>
          <p:cNvSpPr txBox="1"/>
          <p:nvPr userDrawn="1"/>
        </p:nvSpPr>
        <p:spPr>
          <a:xfrm>
            <a:off x="2420937" y="4002312"/>
            <a:ext cx="2884487" cy="58737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2800"/>
              <a:buFont typeface="Source Sans Pro Light"/>
              <a:buNone/>
            </a:pPr>
            <a:r>
              <a:rPr lang="en-US" sz="2800">
                <a:solidFill>
                  <a:schemeClr val="lt1"/>
                </a:solidFill>
                <a:latin typeface="Source Sans Pro Light"/>
                <a:ea typeface="Source Sans Pro Light"/>
                <a:cs typeface="Source Sans Pro Light"/>
                <a:sym typeface="Source Sans Pro Light"/>
              </a:rPr>
              <a:t>Lorem Ipsum</a:t>
            </a:r>
            <a:endParaRPr/>
          </a:p>
        </p:txBody>
      </p:sp>
      <p:sp>
        <p:nvSpPr>
          <p:cNvPr id="9" name="Shape 383">
            <a:extLst>
              <a:ext uri="{FF2B5EF4-FFF2-40B4-BE49-F238E27FC236}">
                <a16:creationId xmlns:a16="http://schemas.microsoft.com/office/drawing/2014/main" id="{D0519907-2794-411C-A934-722C8822B760}"/>
              </a:ext>
            </a:extLst>
          </p:cNvPr>
          <p:cNvSpPr/>
          <p:nvPr userDrawn="1"/>
        </p:nvSpPr>
        <p:spPr>
          <a:xfrm>
            <a:off x="5600700" y="1514699"/>
            <a:ext cx="990600" cy="993775"/>
          </a:xfrm>
          <a:custGeom>
            <a:avLst/>
            <a:gdLst/>
            <a:ahLst/>
            <a:cxnLst/>
            <a:rect l="0" t="0" r="0" b="0"/>
            <a:pathLst>
              <a:path w="320" h="320" extrusionOk="0">
                <a:moveTo>
                  <a:pt x="280" y="0"/>
                </a:moveTo>
                <a:cubicBezTo>
                  <a:pt x="119" y="0"/>
                  <a:pt x="119" y="0"/>
                  <a:pt x="119" y="0"/>
                </a:cubicBezTo>
                <a:cubicBezTo>
                  <a:pt x="97" y="0"/>
                  <a:pt x="80" y="17"/>
                  <a:pt x="80" y="39"/>
                </a:cubicBezTo>
                <a:cubicBezTo>
                  <a:pt x="80" y="200"/>
                  <a:pt x="80" y="200"/>
                  <a:pt x="80" y="200"/>
                </a:cubicBezTo>
                <a:cubicBezTo>
                  <a:pt x="80" y="222"/>
                  <a:pt x="98" y="240"/>
                  <a:pt x="120" y="240"/>
                </a:cubicBezTo>
                <a:cubicBezTo>
                  <a:pt x="280" y="240"/>
                  <a:pt x="280" y="240"/>
                  <a:pt x="280" y="240"/>
                </a:cubicBezTo>
                <a:cubicBezTo>
                  <a:pt x="302" y="240"/>
                  <a:pt x="320" y="222"/>
                  <a:pt x="320" y="200"/>
                </a:cubicBezTo>
                <a:cubicBezTo>
                  <a:pt x="320" y="40"/>
                  <a:pt x="320" y="40"/>
                  <a:pt x="320" y="40"/>
                </a:cubicBezTo>
                <a:cubicBezTo>
                  <a:pt x="320" y="18"/>
                  <a:pt x="302" y="0"/>
                  <a:pt x="280" y="0"/>
                </a:cubicBezTo>
                <a:close/>
                <a:moveTo>
                  <a:pt x="280" y="200"/>
                </a:moveTo>
                <a:cubicBezTo>
                  <a:pt x="120" y="200"/>
                  <a:pt x="120" y="200"/>
                  <a:pt x="120" y="200"/>
                </a:cubicBezTo>
                <a:cubicBezTo>
                  <a:pt x="120" y="40"/>
                  <a:pt x="120" y="40"/>
                  <a:pt x="120" y="40"/>
                </a:cubicBezTo>
                <a:cubicBezTo>
                  <a:pt x="280" y="40"/>
                  <a:pt x="280" y="40"/>
                  <a:pt x="280" y="40"/>
                </a:cubicBezTo>
                <a:lnTo>
                  <a:pt x="280" y="200"/>
                </a:lnTo>
                <a:close/>
                <a:moveTo>
                  <a:pt x="40" y="160"/>
                </a:moveTo>
                <a:cubicBezTo>
                  <a:pt x="0" y="160"/>
                  <a:pt x="0" y="160"/>
                  <a:pt x="0" y="160"/>
                </a:cubicBezTo>
                <a:cubicBezTo>
                  <a:pt x="0" y="280"/>
                  <a:pt x="0" y="280"/>
                  <a:pt x="0" y="280"/>
                </a:cubicBezTo>
                <a:cubicBezTo>
                  <a:pt x="0" y="302"/>
                  <a:pt x="18" y="320"/>
                  <a:pt x="40" y="320"/>
                </a:cubicBezTo>
                <a:cubicBezTo>
                  <a:pt x="160" y="320"/>
                  <a:pt x="160" y="320"/>
                  <a:pt x="160" y="320"/>
                </a:cubicBezTo>
                <a:cubicBezTo>
                  <a:pt x="160" y="280"/>
                  <a:pt x="160" y="280"/>
                  <a:pt x="160" y="280"/>
                </a:cubicBezTo>
                <a:cubicBezTo>
                  <a:pt x="40" y="280"/>
                  <a:pt x="40" y="280"/>
                  <a:pt x="40" y="280"/>
                </a:cubicBezTo>
                <a:lnTo>
                  <a:pt x="40" y="16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384">
            <a:extLst>
              <a:ext uri="{FF2B5EF4-FFF2-40B4-BE49-F238E27FC236}">
                <a16:creationId xmlns:a16="http://schemas.microsoft.com/office/drawing/2014/main" id="{B5EB8F21-13C7-44D2-B509-F220E079E816}"/>
              </a:ext>
            </a:extLst>
          </p:cNvPr>
          <p:cNvSpPr/>
          <p:nvPr userDrawn="1"/>
        </p:nvSpPr>
        <p:spPr>
          <a:xfrm>
            <a:off x="5538787" y="4324574"/>
            <a:ext cx="1114425" cy="993775"/>
          </a:xfrm>
          <a:custGeom>
            <a:avLst/>
            <a:gdLst/>
            <a:ahLst/>
            <a:cxnLst/>
            <a:rect l="0" t="0" r="0" b="0"/>
            <a:pathLst>
              <a:path w="401" h="357" extrusionOk="0">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cxnSp>
        <p:nvCxnSpPr>
          <p:cNvPr id="11" name="Shape 385">
            <a:extLst>
              <a:ext uri="{FF2B5EF4-FFF2-40B4-BE49-F238E27FC236}">
                <a16:creationId xmlns:a16="http://schemas.microsoft.com/office/drawing/2014/main" id="{BDA60C1B-AC8A-4604-842D-E67B03D84739}"/>
              </a:ext>
            </a:extLst>
          </p:cNvPr>
          <p:cNvCxnSpPr/>
          <p:nvPr userDrawn="1"/>
        </p:nvCxnSpPr>
        <p:spPr>
          <a:xfrm>
            <a:off x="6096000" y="5415187"/>
            <a:ext cx="0" cy="1508125"/>
          </a:xfrm>
          <a:prstGeom prst="straightConnector1">
            <a:avLst/>
          </a:prstGeom>
          <a:noFill/>
          <a:ln w="9525" cap="flat" cmpd="sng">
            <a:solidFill>
              <a:schemeClr val="lt1"/>
            </a:solidFill>
            <a:prstDash val="solid"/>
            <a:miter lim="800000"/>
            <a:headEnd type="oval" w="med" len="med"/>
            <a:tailEnd type="none" w="med" len="med"/>
          </a:ln>
        </p:spPr>
      </p:cxnSp>
      <p:pic>
        <p:nvPicPr>
          <p:cNvPr id="13" name="Shape 372">
            <a:extLst>
              <a:ext uri="{FF2B5EF4-FFF2-40B4-BE49-F238E27FC236}">
                <a16:creationId xmlns:a16="http://schemas.microsoft.com/office/drawing/2014/main" id="{C4A8D3D1-E88A-464F-AA1A-207A1E53A9C7}"/>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155462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ppt_w</p:attrName>
                                        </p:attrNameLst>
                                      </p:cBhvr>
                                      <p:tavLst>
                                        <p:tav tm="0">
                                          <p:val>
                                            <p:strVal val="0"/>
                                          </p:val>
                                        </p:tav>
                                        <p:tav tm="100000">
                                          <p:val>
                                            <p:strVal val="#ppt_w"/>
                                          </p:val>
                                        </p:tav>
                                      </p:tavLst>
                                    </p:anim>
                                    <p:anim calcmode="lin" valueType="num">
                                      <p:cBhvr additive="base">
                                        <p:cTn id="8" dur="500"/>
                                        <p:tgtEl>
                                          <p:spTgt spid="9"/>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par>
                          <p:cTn id="16" fill="hold">
                            <p:stCondLst>
                              <p:cond delay="10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1500"/>
                            </p:stCondLst>
                            <p:childTnLst>
                              <p:par>
                                <p:cTn id="21" presetID="23" presetClass="entr" presetSubtype="16"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p:tgtEl>
                                          <p:spTgt spid="10"/>
                                        </p:tgtEl>
                                        <p:attrNameLst>
                                          <p:attrName>ppt_w</p:attrName>
                                        </p:attrNameLst>
                                      </p:cBhvr>
                                      <p:tavLst>
                                        <p:tav tm="0">
                                          <p:val>
                                            <p:strVal val="0"/>
                                          </p:val>
                                        </p:tav>
                                        <p:tav tm="100000">
                                          <p:val>
                                            <p:strVal val="#ppt_w"/>
                                          </p:val>
                                        </p:tav>
                                      </p:tavLst>
                                    </p:anim>
                                    <p:anim calcmode="lin" valueType="num">
                                      <p:cBhvr additive="base">
                                        <p:cTn id="24" dur="500"/>
                                        <p:tgtEl>
                                          <p:spTgt spid="10"/>
                                        </p:tgtEl>
                                        <p:attrNameLst>
                                          <p:attrName>ppt_h</p:attrName>
                                        </p:attrNameLst>
                                      </p:cBhvr>
                                      <p:tavLst>
                                        <p:tav tm="0">
                                          <p:val>
                                            <p:strVal val="0"/>
                                          </p:val>
                                        </p:tav>
                                        <p:tav tm="100000">
                                          <p:val>
                                            <p:strVal val="#ppt_h"/>
                                          </p:val>
                                        </p:tav>
                                      </p:tavLst>
                                    </p:anim>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par>
                                <p:cTn id="29" presetID="10"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95DCD6"/>
        </a:solidFill>
        <a:effectLst/>
      </p:bgPr>
    </p:bg>
    <p:spTree>
      <p:nvGrpSpPr>
        <p:cNvPr id="1" name=""/>
        <p:cNvGrpSpPr/>
        <p:nvPr/>
      </p:nvGrpSpPr>
      <p:grpSpPr>
        <a:xfrm>
          <a:off x="0" y="0"/>
          <a:ext cx="0" cy="0"/>
          <a:chOff x="0" y="0"/>
          <a:chExt cx="0" cy="0"/>
        </a:xfrm>
      </p:grpSpPr>
      <p:cxnSp>
        <p:nvCxnSpPr>
          <p:cNvPr id="3" name="Shape 391">
            <a:extLst>
              <a:ext uri="{FF2B5EF4-FFF2-40B4-BE49-F238E27FC236}">
                <a16:creationId xmlns:a16="http://schemas.microsoft.com/office/drawing/2014/main" id="{CFD570E3-B103-4C4F-AD5F-CE2BCE178DF2}"/>
              </a:ext>
            </a:extLst>
          </p:cNvPr>
          <p:cNvCxnSpPr/>
          <p:nvPr userDrawn="1"/>
        </p:nvCxnSpPr>
        <p:spPr>
          <a:xfrm>
            <a:off x="6096000" y="0"/>
            <a:ext cx="0" cy="2181225"/>
          </a:xfrm>
          <a:prstGeom prst="straightConnector1">
            <a:avLst/>
          </a:prstGeom>
          <a:noFill/>
          <a:ln w="9525" cap="flat" cmpd="sng">
            <a:solidFill>
              <a:schemeClr val="lt1"/>
            </a:solidFill>
            <a:prstDash val="solid"/>
            <a:miter lim="800000"/>
            <a:headEnd type="none" w="med" len="med"/>
            <a:tailEnd type="oval" w="med" len="med"/>
          </a:ln>
        </p:spPr>
      </p:cxnSp>
      <p:sp>
        <p:nvSpPr>
          <p:cNvPr id="4" name="Shape 392">
            <a:extLst>
              <a:ext uri="{FF2B5EF4-FFF2-40B4-BE49-F238E27FC236}">
                <a16:creationId xmlns:a16="http://schemas.microsoft.com/office/drawing/2014/main" id="{84DDA2E1-CB2C-4523-B7FB-0C1D09677D42}"/>
              </a:ext>
            </a:extLst>
          </p:cNvPr>
          <p:cNvSpPr txBox="1"/>
          <p:nvPr userDrawn="1"/>
        </p:nvSpPr>
        <p:spPr>
          <a:xfrm>
            <a:off x="4124325" y="4024312"/>
            <a:ext cx="3943350" cy="1201737"/>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1100"/>
              <a:buFont typeface="Calibri"/>
              <a:buNone/>
            </a:pPr>
            <a:r>
              <a:rPr lang="en-US" sz="1100">
                <a:solidFill>
                  <a:srgbClr val="5FA5AB"/>
                </a:solidFill>
                <a:latin typeface="Calibri"/>
                <a:ea typeface="Calibri"/>
                <a:cs typeface="Calibri"/>
                <a:sym typeface="Calibri"/>
              </a:rPr>
              <a:t>Lorem ipsum dolor sit amet, consectetur adipiscing elit. Donec id est aliquet, ullamcorper lorem nec, gravida.</a:t>
            </a:r>
            <a:endParaRPr>
              <a:solidFill>
                <a:srgbClr val="5FA5AB"/>
              </a:solidFill>
            </a:endParaRPr>
          </a:p>
          <a:p>
            <a:pPr marL="0" marR="0" lvl="0" indent="0" algn="ctr" rtl="0">
              <a:lnSpc>
                <a:spcPct val="100000"/>
              </a:lnSpc>
              <a:spcBef>
                <a:spcPts val="220"/>
              </a:spcBef>
              <a:spcAft>
                <a:spcPts val="0"/>
              </a:spcAft>
              <a:buClr>
                <a:schemeClr val="lt1"/>
              </a:buClr>
              <a:buSzPts val="1100"/>
              <a:buFont typeface="Calibri"/>
              <a:buNone/>
            </a:pPr>
            <a:endParaRPr sz="1100">
              <a:solidFill>
                <a:srgbClr val="5FA5AB"/>
              </a:solidFill>
              <a:latin typeface="Calibri"/>
              <a:ea typeface="Calibri"/>
              <a:cs typeface="Calibri"/>
              <a:sym typeface="Calibri"/>
            </a:endParaRPr>
          </a:p>
        </p:txBody>
      </p:sp>
      <p:sp>
        <p:nvSpPr>
          <p:cNvPr id="5" name="Shape 393">
            <a:extLst>
              <a:ext uri="{FF2B5EF4-FFF2-40B4-BE49-F238E27FC236}">
                <a16:creationId xmlns:a16="http://schemas.microsoft.com/office/drawing/2014/main" id="{051BFDA0-1452-4F63-A97B-DD5336844E68}"/>
              </a:ext>
            </a:extLst>
          </p:cNvPr>
          <p:cNvSpPr txBox="1"/>
          <p:nvPr userDrawn="1"/>
        </p:nvSpPr>
        <p:spPr>
          <a:xfrm>
            <a:off x="4654550" y="3524250"/>
            <a:ext cx="2882900" cy="588962"/>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800"/>
              <a:buFont typeface="Source Sans Pro Light"/>
              <a:buNone/>
            </a:pPr>
            <a:r>
              <a:rPr lang="en-US" sz="2800">
                <a:solidFill>
                  <a:srgbClr val="5FA5AB"/>
                </a:solidFill>
                <a:latin typeface="Source Sans Pro Light"/>
                <a:ea typeface="Source Sans Pro Light"/>
                <a:cs typeface="Source Sans Pro Light"/>
                <a:sym typeface="Source Sans Pro Light"/>
              </a:rPr>
              <a:t>Solución</a:t>
            </a:r>
            <a:endParaRPr>
              <a:solidFill>
                <a:srgbClr val="5FA5AB"/>
              </a:solidFill>
            </a:endParaRPr>
          </a:p>
        </p:txBody>
      </p:sp>
      <p:sp>
        <p:nvSpPr>
          <p:cNvPr id="6" name="Shape 394">
            <a:extLst>
              <a:ext uri="{FF2B5EF4-FFF2-40B4-BE49-F238E27FC236}">
                <a16:creationId xmlns:a16="http://schemas.microsoft.com/office/drawing/2014/main" id="{BC834D35-4854-4D9F-8537-08054E7E56A9}"/>
              </a:ext>
            </a:extLst>
          </p:cNvPr>
          <p:cNvSpPr/>
          <p:nvPr userDrawn="1"/>
        </p:nvSpPr>
        <p:spPr>
          <a:xfrm>
            <a:off x="5600700" y="2398712"/>
            <a:ext cx="990600" cy="103028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rgbClr val="428D9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pic>
        <p:nvPicPr>
          <p:cNvPr id="7" name="Shape 372">
            <a:extLst>
              <a:ext uri="{FF2B5EF4-FFF2-40B4-BE49-F238E27FC236}">
                <a16:creationId xmlns:a16="http://schemas.microsoft.com/office/drawing/2014/main" id="{AA231F40-433A-488B-9567-0B55AFDD2309}"/>
              </a:ext>
            </a:extLst>
          </p:cNvPr>
          <p:cNvPicPr preferRelativeResize="0"/>
          <p:nvPr userDrawn="1"/>
        </p:nvPicPr>
        <p:blipFill>
          <a:blip r:embed="rId2">
            <a:alphaModFix/>
          </a:blip>
          <a:stretch>
            <a:fillRect/>
          </a:stretch>
        </p:blipFill>
        <p:spPr>
          <a:xfrm>
            <a:off x="11379479" y="190725"/>
            <a:ext cx="581860" cy="415925"/>
          </a:xfrm>
          <a:prstGeom prst="rect">
            <a:avLst/>
          </a:prstGeom>
          <a:noFill/>
          <a:ln>
            <a:noFill/>
          </a:ln>
        </p:spPr>
      </p:pic>
    </p:spTree>
    <p:extLst>
      <p:ext uri="{BB962C8B-B14F-4D97-AF65-F5344CB8AC3E}">
        <p14:creationId xmlns:p14="http://schemas.microsoft.com/office/powerpoint/2010/main" val="416330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ppt_w</p:attrName>
                                        </p:attrNameLst>
                                      </p:cBhvr>
                                      <p:tavLst>
                                        <p:tav tm="0">
                                          <p:val>
                                            <p:strVal val="0"/>
                                          </p:val>
                                        </p:tav>
                                        <p:tav tm="100000">
                                          <p:val>
                                            <p:strVal val="#ppt_w"/>
                                          </p:val>
                                        </p:tav>
                                      </p:tavLst>
                                    </p:anim>
                                    <p:anim calcmode="lin" valueType="num">
                                      <p:cBhvr additive="base">
                                        <p:cTn id="8" dur="500"/>
                                        <p:tgtEl>
                                          <p:spTgt spid="6"/>
                                        </p:tgtEl>
                                        <p:attrNameLst>
                                          <p:attrName>ppt_h</p:attrName>
                                        </p:attrNameLst>
                                      </p:cBhvr>
                                      <p:tavLst>
                                        <p:tav tm="0">
                                          <p:val>
                                            <p:strVal val="0"/>
                                          </p:val>
                                        </p:tav>
                                        <p:tav tm="100000">
                                          <p:val>
                                            <p:strVal val="#ppt_h"/>
                                          </p:val>
                                        </p:tav>
                                      </p:tavLst>
                                    </p:anim>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Shape 194">
            <a:extLst>
              <a:ext uri="{FF2B5EF4-FFF2-40B4-BE49-F238E27FC236}">
                <a16:creationId xmlns:a16="http://schemas.microsoft.com/office/drawing/2014/main" id="{82F1C95A-BFCE-48B4-8147-E4DEB1C088B2}"/>
              </a:ext>
            </a:extLst>
          </p:cNvPr>
          <p:cNvSpPr txBox="1">
            <a:spLocks/>
          </p:cNvSpPr>
          <p:nvPr userDrawn="1"/>
        </p:nvSpPr>
        <p:spPr>
          <a:xfrm>
            <a:off x="457199" y="490537"/>
            <a:ext cx="9902757" cy="711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rgbClr val="5AAAE4"/>
              </a:buClr>
              <a:buSzPts val="4000"/>
              <a:buFont typeface="Source Sans Pro Light"/>
              <a:buNone/>
            </a:pPr>
            <a:r>
              <a:rPr lang="en-US" sz="4000" dirty="0">
                <a:solidFill>
                  <a:srgbClr val="70C1C8"/>
                </a:solidFill>
              </a:rPr>
              <a:t>Outline</a:t>
            </a:r>
            <a:endParaRPr lang="en-US" sz="4000" dirty="0">
              <a:solidFill>
                <a:srgbClr val="3C3C3B"/>
              </a:solidFill>
            </a:endParaRPr>
          </a:p>
        </p:txBody>
      </p:sp>
      <p:pic>
        <p:nvPicPr>
          <p:cNvPr id="6" name="Shape 206">
            <a:extLst>
              <a:ext uri="{FF2B5EF4-FFF2-40B4-BE49-F238E27FC236}">
                <a16:creationId xmlns:a16="http://schemas.microsoft.com/office/drawing/2014/main" id="{3CAFB4FC-A89C-4833-B921-3032FC0BD053}"/>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15468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grpSp>
        <p:nvGrpSpPr>
          <p:cNvPr id="6" name="Shape 160">
            <a:extLst>
              <a:ext uri="{FF2B5EF4-FFF2-40B4-BE49-F238E27FC236}">
                <a16:creationId xmlns:a16="http://schemas.microsoft.com/office/drawing/2014/main" id="{E5A2A9B0-7DB1-46AC-9527-89C02E18F069}"/>
              </a:ext>
            </a:extLst>
          </p:cNvPr>
          <p:cNvGrpSpPr/>
          <p:nvPr userDrawn="1"/>
        </p:nvGrpSpPr>
        <p:grpSpPr>
          <a:xfrm>
            <a:off x="534632" y="2029928"/>
            <a:ext cx="1463203" cy="86504"/>
            <a:chOff x="0" y="0"/>
            <a:chExt cx="2147483646" cy="2147483647"/>
          </a:xfrm>
        </p:grpSpPr>
        <p:sp>
          <p:nvSpPr>
            <p:cNvPr id="7" name="Shape 161">
              <a:extLst>
                <a:ext uri="{FF2B5EF4-FFF2-40B4-BE49-F238E27FC236}">
                  <a16:creationId xmlns:a16="http://schemas.microsoft.com/office/drawing/2014/main" id="{B7EC3397-FC7B-45A0-A10B-4A7EE5202E75}"/>
                </a:ext>
              </a:extLst>
            </p:cNvPr>
            <p:cNvSpPr txBox="1"/>
            <p:nvPr/>
          </p:nvSpPr>
          <p:spPr>
            <a:xfrm>
              <a:off x="0" y="3972"/>
              <a:ext cx="536870985" cy="2147479674"/>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8" name="Shape 162">
              <a:extLst>
                <a:ext uri="{FF2B5EF4-FFF2-40B4-BE49-F238E27FC236}">
                  <a16:creationId xmlns:a16="http://schemas.microsoft.com/office/drawing/2014/main" id="{792930C7-7FEF-4C2A-925B-C3BA44D74568}"/>
                </a:ext>
              </a:extLst>
            </p:cNvPr>
            <p:cNvSpPr txBox="1"/>
            <p:nvPr/>
          </p:nvSpPr>
          <p:spPr>
            <a:xfrm>
              <a:off x="536870809" y="3972"/>
              <a:ext cx="536870985" cy="2147479674"/>
            </a:xfrm>
            <a:prstGeom prst="rect">
              <a:avLst/>
            </a:prstGeom>
            <a:solidFill>
              <a:srgbClr val="7CD6DE"/>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163">
              <a:extLst>
                <a:ext uri="{FF2B5EF4-FFF2-40B4-BE49-F238E27FC236}">
                  <a16:creationId xmlns:a16="http://schemas.microsoft.com/office/drawing/2014/main" id="{6AE13465-81D4-4DB1-9826-7A32A24B67DF}"/>
                </a:ext>
              </a:extLst>
            </p:cNvPr>
            <p:cNvSpPr txBox="1"/>
            <p:nvPr/>
          </p:nvSpPr>
          <p:spPr>
            <a:xfrm>
              <a:off x="1073741735" y="0"/>
              <a:ext cx="536870985" cy="2147479674"/>
            </a:xfrm>
            <a:prstGeom prst="rect">
              <a:avLst/>
            </a:prstGeom>
            <a:solidFill>
              <a:srgbClr val="93DCD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0" name="Shape 164">
              <a:extLst>
                <a:ext uri="{FF2B5EF4-FFF2-40B4-BE49-F238E27FC236}">
                  <a16:creationId xmlns:a16="http://schemas.microsoft.com/office/drawing/2014/main" id="{969DD699-54EA-4F0E-B0B7-2F6EF9077F4D}"/>
                </a:ext>
              </a:extLst>
            </p:cNvPr>
            <p:cNvSpPr txBox="1"/>
            <p:nvPr/>
          </p:nvSpPr>
          <p:spPr>
            <a:xfrm>
              <a:off x="1610612661" y="3972"/>
              <a:ext cx="536870985" cy="2147479674"/>
            </a:xfrm>
            <a:prstGeom prst="rect">
              <a:avLst/>
            </a:prstGeom>
            <a:solidFill>
              <a:srgbClr val="BCEBE9"/>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11" name="Shape 200">
            <a:extLst>
              <a:ext uri="{FF2B5EF4-FFF2-40B4-BE49-F238E27FC236}">
                <a16:creationId xmlns:a16="http://schemas.microsoft.com/office/drawing/2014/main" id="{81EAC1F4-2585-4AB2-AB3C-C2A1B907FF3C}"/>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2" name="Shape 206">
            <a:extLst>
              <a:ext uri="{FF2B5EF4-FFF2-40B4-BE49-F238E27FC236}">
                <a16:creationId xmlns:a16="http://schemas.microsoft.com/office/drawing/2014/main" id="{46A29726-2CB4-417C-B671-5FC499F1F899}"/>
              </a:ext>
            </a:extLst>
          </p:cNvPr>
          <p:cNvPicPr preferRelativeResize="0"/>
          <p:nvPr userDrawn="1"/>
        </p:nvPicPr>
        <p:blipFill rotWithShape="1">
          <a:blip r:embed="rId2">
            <a:alphaModFix/>
          </a:blip>
          <a:srcRect/>
          <a:stretch/>
        </p:blipFill>
        <p:spPr>
          <a:xfrm>
            <a:off x="10813896" y="490520"/>
            <a:ext cx="550874" cy="393700"/>
          </a:xfrm>
          <a:prstGeom prst="rect">
            <a:avLst/>
          </a:prstGeom>
          <a:noFill/>
          <a:ln>
            <a:noFill/>
          </a:ln>
        </p:spPr>
      </p:pic>
      <p:sp>
        <p:nvSpPr>
          <p:cNvPr id="13" name="Text Placeholder 2">
            <a:extLst>
              <a:ext uri="{FF2B5EF4-FFF2-40B4-BE49-F238E27FC236}">
                <a16:creationId xmlns:a16="http://schemas.microsoft.com/office/drawing/2014/main" id="{94BE6767-F585-48D2-AEF0-C16E8472CC04}"/>
              </a:ext>
            </a:extLst>
          </p:cNvPr>
          <p:cNvSpPr>
            <a:spLocks noGrp="1"/>
          </p:cNvSpPr>
          <p:nvPr>
            <p:ph type="body" sz="quarter" idx="10" hasCustomPrompt="1"/>
          </p:nvPr>
        </p:nvSpPr>
        <p:spPr>
          <a:xfrm>
            <a:off x="2124075" y="1663215"/>
            <a:ext cx="6353175" cy="733425"/>
          </a:xfrm>
          <a:prstGeom prst="rect">
            <a:avLst/>
          </a:prstGeom>
          <a:noFill/>
          <a:ln>
            <a:noFill/>
          </a:ln>
        </p:spPr>
        <p:txBody>
          <a:bodyPr spcFirstLastPara="1" wrap="square" lIns="91425" tIns="45700" rIns="91425" bIns="45700" anchor="t" anchorCtr="0">
            <a:noAutofit/>
          </a:bodyPr>
          <a:lstStyle>
            <a:lvl1pPr>
              <a:defRPr lang="en-US" sz="3200" b="1" smtClean="0">
                <a:solidFill>
                  <a:srgbClr val="70C1C8"/>
                </a:solidFill>
                <a:latin typeface="Calibri"/>
                <a:ea typeface="Calibri"/>
                <a:cs typeface="Calibri"/>
              </a:defRPr>
            </a:lvl1pPr>
            <a:lvl2pPr>
              <a:defRPr lang="en-US" smtClean="0"/>
            </a:lvl2pPr>
            <a:lvl3pPr>
              <a:defRPr lang="en-US" smtClean="0"/>
            </a:lvl3pPr>
            <a:lvl4pPr>
              <a:defRPr lang="en-US" smtClean="0"/>
            </a:lvl4pPr>
            <a:lvl5pPr>
              <a:defRPr lang="en-US"/>
            </a:lvl5pPr>
          </a:lstStyle>
          <a:p>
            <a:pPr marL="0" lvl="0" indent="0">
              <a:buClr>
                <a:srgbClr val="A6A6A6"/>
              </a:buClr>
              <a:buSzPts val="1700"/>
              <a:buFont typeface="Calibri"/>
              <a:buNone/>
            </a:pPr>
            <a:r>
              <a:rPr lang="en-US" dirty="0"/>
              <a:t>Title</a:t>
            </a:r>
          </a:p>
        </p:txBody>
      </p:sp>
      <p:sp>
        <p:nvSpPr>
          <p:cNvPr id="15" name="Text Placeholder 14">
            <a:extLst>
              <a:ext uri="{FF2B5EF4-FFF2-40B4-BE49-F238E27FC236}">
                <a16:creationId xmlns:a16="http://schemas.microsoft.com/office/drawing/2014/main" id="{194C6D99-A7E5-46C2-ABCB-F76C8FA4BB7A}"/>
              </a:ext>
            </a:extLst>
          </p:cNvPr>
          <p:cNvSpPr>
            <a:spLocks noGrp="1"/>
          </p:cNvSpPr>
          <p:nvPr>
            <p:ph type="body" sz="quarter" idx="11" hasCustomPrompt="1"/>
          </p:nvPr>
        </p:nvSpPr>
        <p:spPr>
          <a:xfrm>
            <a:off x="2124075" y="2396640"/>
            <a:ext cx="5016954" cy="506218"/>
          </a:xfrm>
          <a:prstGeom prst="rect">
            <a:avLst/>
          </a:prstGeom>
          <a:noFill/>
          <a:ln>
            <a:noFill/>
          </a:ln>
        </p:spPr>
        <p:txBody>
          <a:bodyPr spcFirstLastPara="1" wrap="square" lIns="91425" tIns="45700" rIns="91425" bIns="45700" anchor="ctr" anchorCtr="0">
            <a:noAutofit/>
          </a:bodyPr>
          <a:lstStyle>
            <a:lvl1pPr>
              <a:defRPr lang="en-GB" sz="1700" b="0" i="0" u="none" strike="noStrike" cap="none" dirty="0">
                <a:solidFill>
                  <a:srgbClr val="A6A6A6"/>
                </a:solidFill>
                <a:latin typeface="Calibri"/>
                <a:ea typeface="Calibri"/>
                <a:cs typeface="Calibri"/>
                <a:sym typeface="Arial"/>
              </a:defRPr>
            </a:lvl1pPr>
          </a:lstStyle>
          <a:p>
            <a:pPr marL="0" marR="0" lvl="0" indent="0" algn="l" defTabSz="914400" rtl="0" eaLnBrk="1" fontAlgn="auto" latinLnBrk="0" hangingPunct="1">
              <a:lnSpc>
                <a:spcPct val="100000"/>
              </a:lnSpc>
              <a:spcBef>
                <a:spcPts val="0"/>
              </a:spcBef>
              <a:spcAft>
                <a:spcPts val="0"/>
              </a:spcAft>
              <a:buClr>
                <a:srgbClr val="A6A6A6"/>
              </a:buClr>
              <a:buSzPts val="1700"/>
              <a:buFont typeface="Calibri"/>
              <a:buNone/>
              <a:tabLst/>
              <a:defRPr/>
            </a:pPr>
            <a:r>
              <a:rPr lang="en-US" sz="1700" dirty="0">
                <a:solidFill>
                  <a:srgbClr val="A6A6A6"/>
                </a:solidFill>
                <a:latin typeface="Calibri"/>
                <a:ea typeface="Calibri"/>
                <a:cs typeface="Calibri"/>
                <a:sym typeface="Calibri"/>
              </a:rPr>
              <a:t>Mensaje de </a:t>
            </a:r>
            <a:r>
              <a:rPr lang="en-US" sz="1700" dirty="0" err="1">
                <a:solidFill>
                  <a:srgbClr val="A6A6A6"/>
                </a:solidFill>
                <a:latin typeface="Calibri"/>
                <a:ea typeface="Calibri"/>
                <a:cs typeface="Calibri"/>
                <a:sym typeface="Calibri"/>
              </a:rPr>
              <a:t>bienvenida</a:t>
            </a:r>
            <a:r>
              <a:rPr lang="en-US" sz="1700" b="0" i="0" u="none" dirty="0">
                <a:solidFill>
                  <a:srgbClr val="A6A6A6"/>
                </a:solidFill>
                <a:latin typeface="Calibri"/>
                <a:ea typeface="Calibri"/>
                <a:cs typeface="Calibri"/>
                <a:sym typeface="Calibri"/>
              </a:rPr>
              <a:t> </a:t>
            </a:r>
            <a:r>
              <a:rPr lang="en-US" sz="1700" b="1" dirty="0" err="1">
                <a:solidFill>
                  <a:srgbClr val="70C1C8"/>
                </a:solidFill>
                <a:latin typeface="Calibri"/>
                <a:ea typeface="Calibri"/>
                <a:cs typeface="Calibri"/>
                <a:sym typeface="Calibri"/>
              </a:rPr>
              <a:t>aquí</a:t>
            </a:r>
            <a:r>
              <a:rPr lang="en-US" sz="1700" b="1" dirty="0">
                <a:solidFill>
                  <a:srgbClr val="70C1C8"/>
                </a:solidFill>
                <a:latin typeface="Calibri"/>
                <a:ea typeface="Calibri"/>
                <a:cs typeface="Calibri"/>
                <a:sym typeface="Calibri"/>
              </a:rPr>
              <a:t>.</a:t>
            </a:r>
            <a:r>
              <a:rPr lang="en-US" sz="1700" b="1" i="0" u="none" dirty="0">
                <a:solidFill>
                  <a:srgbClr val="70C1C8"/>
                </a:solidFill>
                <a:latin typeface="Calibri"/>
                <a:ea typeface="Calibri"/>
                <a:cs typeface="Calibri"/>
                <a:sym typeface="Calibri"/>
              </a:rPr>
              <a:t> </a:t>
            </a:r>
            <a:endParaRPr lang="en-US" dirty="0">
              <a:solidFill>
                <a:srgbClr val="70C1C8"/>
              </a:solidFill>
            </a:endParaRPr>
          </a:p>
        </p:txBody>
      </p:sp>
      <p:sp>
        <p:nvSpPr>
          <p:cNvPr id="17" name="Text Placeholder 16">
            <a:extLst>
              <a:ext uri="{FF2B5EF4-FFF2-40B4-BE49-F238E27FC236}">
                <a16:creationId xmlns:a16="http://schemas.microsoft.com/office/drawing/2014/main" id="{6E8D4441-8F04-4109-BADB-FF0E7903572F}"/>
              </a:ext>
            </a:extLst>
          </p:cNvPr>
          <p:cNvSpPr>
            <a:spLocks noGrp="1"/>
          </p:cNvSpPr>
          <p:nvPr>
            <p:ph type="body" sz="quarter" idx="12"/>
          </p:nvPr>
        </p:nvSpPr>
        <p:spPr>
          <a:xfrm>
            <a:off x="2124075" y="3123925"/>
            <a:ext cx="4019550" cy="1557337"/>
          </a:xfrm>
          <a:prstGeom prst="rect">
            <a:avLst/>
          </a:prstGeom>
          <a:noFill/>
          <a:ln>
            <a:noFill/>
          </a:ln>
        </p:spPr>
        <p:txBody>
          <a:bodyPr spcFirstLastPara="1" wrap="square" lIns="91425" tIns="45700" rIns="144000" bIns="36000" anchor="t" anchorCtr="0">
            <a:noAutofit/>
          </a:bodyPr>
          <a:lstStyle>
            <a:lvl1pPr>
              <a:defRPr lang="en-US" sz="1100" b="1" i="1" u="none" strike="noStrike" cap="none" smtClean="0">
                <a:solidFill>
                  <a:srgbClr val="A6A6A6"/>
                </a:solidFill>
                <a:latin typeface="Calibri"/>
                <a:ea typeface="Calibri"/>
                <a:cs typeface="Calibri"/>
                <a:sym typeface="Arial"/>
              </a:defRPr>
            </a:lvl1pPr>
            <a:lvl2pPr marL="457200" indent="0">
              <a:buNone/>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0" marR="0" lvl="0" indent="0" algn="just">
              <a:lnSpc>
                <a:spcPct val="100000"/>
              </a:lnSpc>
              <a:spcBef>
                <a:spcPts val="0"/>
              </a:spcBef>
              <a:spcAft>
                <a:spcPts val="0"/>
              </a:spcAft>
              <a:buClr>
                <a:srgbClr val="A6A6A6"/>
              </a:buClr>
              <a:buSzPts val="1100"/>
              <a:buFont typeface="Calibri"/>
              <a:buNone/>
            </a:pPr>
            <a:r>
              <a:rPr lang="en-US"/>
              <a:t>Click to edit Master text styles</a:t>
            </a:r>
          </a:p>
        </p:txBody>
      </p:sp>
    </p:spTree>
    <p:extLst>
      <p:ext uri="{BB962C8B-B14F-4D97-AF65-F5344CB8AC3E}">
        <p14:creationId xmlns:p14="http://schemas.microsoft.com/office/powerpoint/2010/main" val="3411637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1524000" y="1122363"/>
            <a:ext cx="9144000" cy="2387600"/>
          </a:xfrm>
        </p:spPr>
        <p:txBody>
          <a:bodyPr anchor="b"/>
          <a:lstStyle>
            <a:lvl1pPr algn="ctr">
              <a:defRPr sz="4500"/>
            </a:lvl1pPr>
          </a:lstStyle>
          <a:p>
            <a:r>
              <a:rPr lang="it-IT"/>
              <a:t>Fare clic per modificare lo stile del titolo</a:t>
            </a:r>
          </a:p>
        </p:txBody>
      </p:sp>
      <p:sp>
        <p:nvSpPr>
          <p:cNvPr id="3" name="Sottotitolo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354E843E-7410-4003-95C5-2E153911570A}" type="datetime2">
              <a:rPr lang="en-US" smtClean="0"/>
              <a:t>Wednesday, March 19, 2025</a:t>
            </a:fld>
            <a:endParaRPr lang="en-US" dirty="0">
              <a:solidFill>
                <a:srgbClr val="FFFFFF"/>
              </a:solidFill>
            </a:endParaRPr>
          </a:p>
        </p:txBody>
      </p:sp>
      <p:sp>
        <p:nvSpPr>
          <p:cNvPr id="5" name="Segnaposto piè di pagina 4"/>
          <p:cNvSpPr>
            <a:spLocks noGrp="1"/>
          </p:cNvSpPr>
          <p:nvPr>
            <p:ph type="ftr" sz="quarter" idx="11"/>
          </p:nvPr>
        </p:nvSpPr>
        <p:spPr/>
        <p:txBody>
          <a:bodyPr/>
          <a:lstStyle/>
          <a:p>
            <a:endParaRPr lang="en-US">
              <a:solidFill>
                <a:schemeClr val="accent1">
                  <a:tint val="20000"/>
                </a:schemeClr>
              </a:solidFill>
            </a:endParaRPr>
          </a:p>
        </p:txBody>
      </p:sp>
      <p:sp>
        <p:nvSpPr>
          <p:cNvPr id="6" name="Segnaposto numero diapositiva 5"/>
          <p:cNvSpPr>
            <a:spLocks noGrp="1"/>
          </p:cNvSpPr>
          <p:nvPr>
            <p:ph type="sldNum" sz="quarter" idx="12"/>
          </p:nvPr>
        </p:nvSpPr>
        <p:spPr/>
        <p:txBody>
          <a:bodyPr/>
          <a:lstStyle/>
          <a:p>
            <a:fld id="{45292C34-3E5E-4BA5-AF54-F1601B144FB0}" type="slidenum">
              <a:rPr lang="en-US" smtClean="0"/>
              <a:pPr/>
              <a:t>‹N›</a:t>
            </a:fld>
            <a:endParaRPr lang="en-US" dirty="0">
              <a:solidFill>
                <a:srgbClr val="FFFFFF"/>
              </a:solidFill>
            </a:endParaRPr>
          </a:p>
        </p:txBody>
      </p:sp>
    </p:spTree>
    <p:extLst>
      <p:ext uri="{BB962C8B-B14F-4D97-AF65-F5344CB8AC3E}">
        <p14:creationId xmlns:p14="http://schemas.microsoft.com/office/powerpoint/2010/main" val="2177723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1734554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hape 195">
            <a:extLst>
              <a:ext uri="{FF2B5EF4-FFF2-40B4-BE49-F238E27FC236}">
                <a16:creationId xmlns:a16="http://schemas.microsoft.com/office/drawing/2014/main" id="{03C16E19-C57B-4E37-9307-C7D5A34A1375}"/>
              </a:ext>
            </a:extLst>
          </p:cNvPr>
          <p:cNvSpPr txBox="1"/>
          <p:nvPr userDrawn="1"/>
        </p:nvSpPr>
        <p:spPr>
          <a:xfrm flipH="1">
            <a:off x="0" y="1833542"/>
            <a:ext cx="12192000" cy="2670300"/>
          </a:xfrm>
          <a:prstGeom prst="rect">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panose="020B0604020202020204" pitchFamily="34" charset="0"/>
              <a:buNone/>
            </a:pPr>
            <a:endParaRPr sz="1800" b="0" i="0" u="none" strike="noStrike" cap="none">
              <a:solidFill>
                <a:schemeClr val="dk1"/>
              </a:solidFill>
              <a:latin typeface="Calibri"/>
              <a:ea typeface="Calibri"/>
              <a:cs typeface="Calibri"/>
              <a:sym typeface="Calibri"/>
            </a:endParaRPr>
          </a:p>
        </p:txBody>
      </p:sp>
      <p:sp>
        <p:nvSpPr>
          <p:cNvPr id="13" name="Picture Placeholder 12">
            <a:extLst>
              <a:ext uri="{FF2B5EF4-FFF2-40B4-BE49-F238E27FC236}">
                <a16:creationId xmlns:a16="http://schemas.microsoft.com/office/drawing/2014/main" id="{BBA4FF81-3A8E-4100-9AD2-3704D49B9CF1}"/>
              </a:ext>
            </a:extLst>
          </p:cNvPr>
          <p:cNvSpPr>
            <a:spLocks noGrp="1"/>
          </p:cNvSpPr>
          <p:nvPr>
            <p:ph type="pic" sz="quarter" idx="10"/>
          </p:nvPr>
        </p:nvSpPr>
        <p:spPr>
          <a:xfrm>
            <a:off x="2613720"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15" name="Text Placeholder 14">
            <a:extLst>
              <a:ext uri="{FF2B5EF4-FFF2-40B4-BE49-F238E27FC236}">
                <a16:creationId xmlns:a16="http://schemas.microsoft.com/office/drawing/2014/main" id="{0FAF7B2C-21F5-420E-8BE1-967B1A5334E2}"/>
              </a:ext>
            </a:extLst>
          </p:cNvPr>
          <p:cNvSpPr>
            <a:spLocks noGrp="1"/>
          </p:cNvSpPr>
          <p:nvPr>
            <p:ph type="body" sz="quarter" idx="11" hasCustomPrompt="1"/>
          </p:nvPr>
        </p:nvSpPr>
        <p:spPr>
          <a:xfrm>
            <a:off x="2149376"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18" name="Text Placeholder 17">
            <a:extLst>
              <a:ext uri="{FF2B5EF4-FFF2-40B4-BE49-F238E27FC236}">
                <a16:creationId xmlns:a16="http://schemas.microsoft.com/office/drawing/2014/main" id="{40A722B2-DB37-40D8-B3BB-A45D522B97F0}"/>
              </a:ext>
            </a:extLst>
          </p:cNvPr>
          <p:cNvSpPr>
            <a:spLocks noGrp="1"/>
          </p:cNvSpPr>
          <p:nvPr>
            <p:ph type="body" sz="quarter" idx="12"/>
          </p:nvPr>
        </p:nvSpPr>
        <p:spPr>
          <a:xfrm>
            <a:off x="2075122"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19" name="Picture Placeholder 12">
            <a:extLst>
              <a:ext uri="{FF2B5EF4-FFF2-40B4-BE49-F238E27FC236}">
                <a16:creationId xmlns:a16="http://schemas.microsoft.com/office/drawing/2014/main" id="{E5F4871B-D413-468D-9164-2617282BF9A7}"/>
              </a:ext>
            </a:extLst>
          </p:cNvPr>
          <p:cNvSpPr>
            <a:spLocks noGrp="1"/>
          </p:cNvSpPr>
          <p:nvPr>
            <p:ph type="pic" sz="quarter" idx="13"/>
          </p:nvPr>
        </p:nvSpPr>
        <p:spPr>
          <a:xfrm>
            <a:off x="5601444"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0" name="Text Placeholder 14">
            <a:extLst>
              <a:ext uri="{FF2B5EF4-FFF2-40B4-BE49-F238E27FC236}">
                <a16:creationId xmlns:a16="http://schemas.microsoft.com/office/drawing/2014/main" id="{5DD4D2C6-9966-4F36-867A-E75E831A4752}"/>
              </a:ext>
            </a:extLst>
          </p:cNvPr>
          <p:cNvSpPr>
            <a:spLocks noGrp="1"/>
          </p:cNvSpPr>
          <p:nvPr>
            <p:ph type="body" sz="quarter" idx="14" hasCustomPrompt="1"/>
          </p:nvPr>
        </p:nvSpPr>
        <p:spPr>
          <a:xfrm>
            <a:off x="5137100"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1" name="Text Placeholder 17">
            <a:extLst>
              <a:ext uri="{FF2B5EF4-FFF2-40B4-BE49-F238E27FC236}">
                <a16:creationId xmlns:a16="http://schemas.microsoft.com/office/drawing/2014/main" id="{96BD33FC-B708-4962-A87C-427EE1241E6D}"/>
              </a:ext>
            </a:extLst>
          </p:cNvPr>
          <p:cNvSpPr>
            <a:spLocks noGrp="1"/>
          </p:cNvSpPr>
          <p:nvPr>
            <p:ph type="body" sz="quarter" idx="15"/>
          </p:nvPr>
        </p:nvSpPr>
        <p:spPr>
          <a:xfrm>
            <a:off x="5062846"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
        <p:nvSpPr>
          <p:cNvPr id="22" name="Picture Placeholder 12">
            <a:extLst>
              <a:ext uri="{FF2B5EF4-FFF2-40B4-BE49-F238E27FC236}">
                <a16:creationId xmlns:a16="http://schemas.microsoft.com/office/drawing/2014/main" id="{651FEBA0-5826-4622-95E8-E0732F160083}"/>
              </a:ext>
            </a:extLst>
          </p:cNvPr>
          <p:cNvSpPr>
            <a:spLocks noGrp="1"/>
          </p:cNvSpPr>
          <p:nvPr>
            <p:ph type="pic" sz="quarter" idx="16"/>
          </p:nvPr>
        </p:nvSpPr>
        <p:spPr>
          <a:xfrm>
            <a:off x="8589168" y="2378632"/>
            <a:ext cx="1104900" cy="1039812"/>
          </a:xfrm>
          <a:prstGeom prst="rect">
            <a:avLst/>
          </a:prstGeom>
        </p:spPr>
        <p:txBody>
          <a:bodyPr/>
          <a:lstStyle>
            <a:lvl1pPr marL="0" indent="0">
              <a:buNone/>
              <a:defRPr sz="1000">
                <a:solidFill>
                  <a:schemeClr val="bg1">
                    <a:lumMod val="50000"/>
                  </a:schemeClr>
                </a:solidFill>
              </a:defRPr>
            </a:lvl1pPr>
          </a:lstStyle>
          <a:p>
            <a:endParaRPr lang="en-GB" dirty="0"/>
          </a:p>
        </p:txBody>
      </p:sp>
      <p:sp>
        <p:nvSpPr>
          <p:cNvPr id="23" name="Text Placeholder 14">
            <a:extLst>
              <a:ext uri="{FF2B5EF4-FFF2-40B4-BE49-F238E27FC236}">
                <a16:creationId xmlns:a16="http://schemas.microsoft.com/office/drawing/2014/main" id="{F1408A2E-0A48-43BC-9AE2-C4B97E082C7A}"/>
              </a:ext>
            </a:extLst>
          </p:cNvPr>
          <p:cNvSpPr>
            <a:spLocks noGrp="1"/>
          </p:cNvSpPr>
          <p:nvPr>
            <p:ph type="body" sz="quarter" idx="17" hasCustomPrompt="1"/>
          </p:nvPr>
        </p:nvSpPr>
        <p:spPr>
          <a:xfrm>
            <a:off x="8124824" y="3715080"/>
            <a:ext cx="2033587" cy="492125"/>
          </a:xfrm>
          <a:prstGeom prst="rect">
            <a:avLst/>
          </a:prstGeom>
          <a:noFill/>
          <a:ln>
            <a:noFill/>
          </a:ln>
        </p:spPr>
        <p:txBody>
          <a:bodyPr spcFirstLastPara="1" wrap="square" lIns="91425" tIns="45700" rIns="91425" bIns="45700" anchor="t" anchorCtr="0">
            <a:noAutofit/>
          </a:bodyPr>
          <a:lstStyle>
            <a:lvl1pPr marL="0" indent="0">
              <a:buNone/>
              <a:defRPr lang="en-US" sz="1400" b="1" i="0" u="none" strike="noStrike" cap="none" smtClean="0">
                <a:solidFill>
                  <a:schemeClr val="lt1"/>
                </a:solidFill>
                <a:latin typeface="Calibri"/>
                <a:ea typeface="Calibri"/>
                <a:cs typeface="Calibri"/>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228600" marR="0" lvl="0" indent="-228600" algn="ctr">
              <a:lnSpc>
                <a:spcPct val="100000"/>
              </a:lnSpc>
              <a:spcBef>
                <a:spcPts val="0"/>
              </a:spcBef>
              <a:spcAft>
                <a:spcPts val="0"/>
              </a:spcAft>
              <a:buClr>
                <a:schemeClr val="lt1"/>
              </a:buClr>
              <a:buSzPts val="1400"/>
            </a:pPr>
            <a:r>
              <a:rPr lang="en-US" dirty="0"/>
              <a:t>Text</a:t>
            </a:r>
            <a:endParaRPr lang="en-GB" dirty="0"/>
          </a:p>
        </p:txBody>
      </p:sp>
      <p:sp>
        <p:nvSpPr>
          <p:cNvPr id="24" name="Text Placeholder 17">
            <a:extLst>
              <a:ext uri="{FF2B5EF4-FFF2-40B4-BE49-F238E27FC236}">
                <a16:creationId xmlns:a16="http://schemas.microsoft.com/office/drawing/2014/main" id="{A0F80DEC-68A4-4BCD-A77E-17402CD3D920}"/>
              </a:ext>
            </a:extLst>
          </p:cNvPr>
          <p:cNvSpPr>
            <a:spLocks noGrp="1"/>
          </p:cNvSpPr>
          <p:nvPr>
            <p:ph type="body" sz="quarter" idx="18"/>
          </p:nvPr>
        </p:nvSpPr>
        <p:spPr>
          <a:xfrm>
            <a:off x="8050570" y="4800478"/>
            <a:ext cx="2182093" cy="708025"/>
          </a:xfrm>
          <a:prstGeom prst="rect">
            <a:avLst/>
          </a:prstGeom>
          <a:noFill/>
          <a:ln>
            <a:noFill/>
          </a:ln>
        </p:spPr>
        <p:txBody>
          <a:bodyPr spcFirstLastPara="1" wrap="square" lIns="91425" tIns="45700" rIns="91425" bIns="45700" anchor="ctr" anchorCtr="0">
            <a:noAutofit/>
          </a:bodyPr>
          <a:lstStyle>
            <a:lvl1pPr>
              <a:defRPr lang="en-US" sz="1400" b="1" i="0" u="none" strike="noStrike" cap="none" smtClean="0">
                <a:solidFill>
                  <a:srgbClr val="70C1C8"/>
                </a:solidFill>
                <a:latin typeface="Arial"/>
                <a:ea typeface="Arial"/>
                <a:cs typeface="Arial"/>
                <a:sym typeface="Arial"/>
              </a:defRPr>
            </a:lvl1pPr>
            <a:lvl2pPr>
              <a:defRPr lang="en-US" sz="1400" b="0" i="0" u="none" strike="noStrike" cap="none" smtClean="0">
                <a:solidFill>
                  <a:srgbClr val="000000"/>
                </a:solidFill>
                <a:latin typeface="Arial"/>
                <a:ea typeface="Arial"/>
                <a:cs typeface="Arial"/>
                <a:sym typeface="Arial"/>
              </a:defRPr>
            </a:lvl2pPr>
            <a:lvl3pPr>
              <a:defRPr lang="en-US" sz="1400" b="0" i="0" u="none" strike="noStrike" cap="none" smtClean="0">
                <a:solidFill>
                  <a:srgbClr val="000000"/>
                </a:solidFill>
                <a:latin typeface="Arial"/>
                <a:ea typeface="Arial"/>
                <a:cs typeface="Arial"/>
                <a:sym typeface="Arial"/>
              </a:defRPr>
            </a:lvl3pPr>
            <a:lvl4pPr>
              <a:defRPr lang="en-US" sz="1400" b="0" i="0" u="none" strike="noStrike" cap="none" smtClean="0">
                <a:solidFill>
                  <a:srgbClr val="000000"/>
                </a:solidFill>
                <a:latin typeface="Arial"/>
                <a:ea typeface="Arial"/>
                <a:cs typeface="Arial"/>
                <a:sym typeface="Arial"/>
              </a:defRPr>
            </a:lvl4pPr>
            <a:lvl5pPr>
              <a:defRPr lang="en-GB" sz="1400" b="0" i="0" u="none" strike="noStrike" cap="none">
                <a:solidFill>
                  <a:srgbClr val="000000"/>
                </a:solidFill>
                <a:latin typeface="Arial"/>
                <a:ea typeface="Arial"/>
                <a:cs typeface="Arial"/>
                <a:sym typeface="Arial"/>
              </a:defRPr>
            </a:lvl5pPr>
          </a:lstStyle>
          <a:p>
            <a:pPr marL="179387" marR="0" lvl="0" indent="-179387">
              <a:lnSpc>
                <a:spcPct val="100000"/>
              </a:lnSpc>
              <a:spcBef>
                <a:spcPts val="0"/>
              </a:spcBef>
              <a:spcAft>
                <a:spcPts val="0"/>
              </a:spcAft>
              <a:buClr>
                <a:srgbClr val="A6A6A6"/>
              </a:buClr>
              <a:buSzPts val="1700"/>
              <a:buFont typeface="Arial"/>
            </a:pPr>
            <a:r>
              <a:rPr lang="en-US" dirty="0"/>
              <a:t>Click to edit</a:t>
            </a:r>
            <a:endParaRPr lang="en-GB" dirty="0"/>
          </a:p>
        </p:txBody>
      </p:sp>
    </p:spTree>
    <p:extLst>
      <p:ext uri="{BB962C8B-B14F-4D97-AF65-F5344CB8AC3E}">
        <p14:creationId xmlns:p14="http://schemas.microsoft.com/office/powerpoint/2010/main" val="329093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pSp>
        <p:nvGrpSpPr>
          <p:cNvPr id="4" name="Shape 260">
            <a:extLst>
              <a:ext uri="{FF2B5EF4-FFF2-40B4-BE49-F238E27FC236}">
                <a16:creationId xmlns:a16="http://schemas.microsoft.com/office/drawing/2014/main" id="{19F3799E-4395-42E5-B208-9EB1B9B28B89}"/>
              </a:ext>
            </a:extLst>
          </p:cNvPr>
          <p:cNvGrpSpPr/>
          <p:nvPr userDrawn="1"/>
        </p:nvGrpSpPr>
        <p:grpSpPr>
          <a:xfrm>
            <a:off x="2148217" y="1936480"/>
            <a:ext cx="776287" cy="776287"/>
            <a:chOff x="0" y="0"/>
            <a:chExt cx="2147483646" cy="2147483646"/>
          </a:xfrm>
        </p:grpSpPr>
        <p:sp>
          <p:nvSpPr>
            <p:cNvPr id="5" name="Shape 261">
              <a:extLst>
                <a:ext uri="{FF2B5EF4-FFF2-40B4-BE49-F238E27FC236}">
                  <a16:creationId xmlns:a16="http://schemas.microsoft.com/office/drawing/2014/main" id="{1DF2C0D5-E70C-4E3D-A0C7-456E8CB6AEC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6" name="Shape 262">
              <a:extLst>
                <a:ext uri="{FF2B5EF4-FFF2-40B4-BE49-F238E27FC236}">
                  <a16:creationId xmlns:a16="http://schemas.microsoft.com/office/drawing/2014/main" id="{3CA3EED8-5482-44C8-9D46-3552A3DB4D58}"/>
                </a:ext>
              </a:extLst>
            </p:cNvPr>
            <p:cNvSpPr/>
            <p:nvPr/>
          </p:nvSpPr>
          <p:spPr>
            <a:xfrm>
              <a:off x="512223785" y="512223949"/>
              <a:ext cx="1123033527" cy="1123033527"/>
            </a:xfrm>
            <a:custGeom>
              <a:avLst/>
              <a:gdLst/>
              <a:ahLst/>
              <a:cxnLst/>
              <a:rect l="0" t="0" r="0" b="0"/>
              <a:pathLst>
                <a:path w="376" h="376" extrusionOk="0">
                  <a:moveTo>
                    <a:pt x="347" y="284"/>
                  </a:moveTo>
                  <a:cubicBezTo>
                    <a:pt x="347" y="238"/>
                    <a:pt x="347" y="238"/>
                    <a:pt x="347" y="238"/>
                  </a:cubicBezTo>
                  <a:cubicBezTo>
                    <a:pt x="347" y="210"/>
                    <a:pt x="328" y="169"/>
                    <a:pt x="278" y="169"/>
                  </a:cubicBezTo>
                  <a:cubicBezTo>
                    <a:pt x="238" y="169"/>
                    <a:pt x="238" y="169"/>
                    <a:pt x="238" y="169"/>
                  </a:cubicBezTo>
                  <a:cubicBezTo>
                    <a:pt x="210" y="169"/>
                    <a:pt x="207" y="155"/>
                    <a:pt x="207" y="148"/>
                  </a:cubicBezTo>
                  <a:cubicBezTo>
                    <a:pt x="207" y="92"/>
                    <a:pt x="207" y="92"/>
                    <a:pt x="207" y="92"/>
                  </a:cubicBezTo>
                  <a:cubicBezTo>
                    <a:pt x="224" y="85"/>
                    <a:pt x="236" y="68"/>
                    <a:pt x="236" y="48"/>
                  </a:cubicBezTo>
                  <a:cubicBezTo>
                    <a:pt x="236" y="21"/>
                    <a:pt x="214" y="0"/>
                    <a:pt x="188" y="0"/>
                  </a:cubicBezTo>
                  <a:cubicBezTo>
                    <a:pt x="161" y="0"/>
                    <a:pt x="140" y="21"/>
                    <a:pt x="140" y="48"/>
                  </a:cubicBezTo>
                  <a:cubicBezTo>
                    <a:pt x="140" y="68"/>
                    <a:pt x="152" y="85"/>
                    <a:pt x="169" y="92"/>
                  </a:cubicBezTo>
                  <a:cubicBezTo>
                    <a:pt x="169" y="148"/>
                    <a:pt x="169" y="148"/>
                    <a:pt x="169" y="148"/>
                  </a:cubicBezTo>
                  <a:cubicBezTo>
                    <a:pt x="169" y="153"/>
                    <a:pt x="167" y="169"/>
                    <a:pt x="138" y="169"/>
                  </a:cubicBezTo>
                  <a:cubicBezTo>
                    <a:pt x="98" y="169"/>
                    <a:pt x="98" y="169"/>
                    <a:pt x="98" y="169"/>
                  </a:cubicBezTo>
                  <a:cubicBezTo>
                    <a:pt x="47" y="169"/>
                    <a:pt x="29" y="210"/>
                    <a:pt x="29" y="238"/>
                  </a:cubicBezTo>
                  <a:cubicBezTo>
                    <a:pt x="29" y="284"/>
                    <a:pt x="29" y="284"/>
                    <a:pt x="29" y="284"/>
                  </a:cubicBezTo>
                  <a:cubicBezTo>
                    <a:pt x="12" y="291"/>
                    <a:pt x="0" y="308"/>
                    <a:pt x="0" y="328"/>
                  </a:cubicBezTo>
                  <a:cubicBezTo>
                    <a:pt x="0" y="354"/>
                    <a:pt x="21" y="376"/>
                    <a:pt x="48" y="376"/>
                  </a:cubicBezTo>
                  <a:cubicBezTo>
                    <a:pt x="74" y="376"/>
                    <a:pt x="96" y="354"/>
                    <a:pt x="96" y="328"/>
                  </a:cubicBezTo>
                  <a:cubicBezTo>
                    <a:pt x="96" y="308"/>
                    <a:pt x="84" y="291"/>
                    <a:pt x="67" y="284"/>
                  </a:cubicBezTo>
                  <a:cubicBezTo>
                    <a:pt x="67" y="238"/>
                    <a:pt x="67" y="238"/>
                    <a:pt x="67" y="238"/>
                  </a:cubicBezTo>
                  <a:cubicBezTo>
                    <a:pt x="67" y="233"/>
                    <a:pt x="68" y="207"/>
                    <a:pt x="98" y="207"/>
                  </a:cubicBezTo>
                  <a:cubicBezTo>
                    <a:pt x="138" y="207"/>
                    <a:pt x="138" y="207"/>
                    <a:pt x="138" y="207"/>
                  </a:cubicBezTo>
                  <a:cubicBezTo>
                    <a:pt x="150" y="207"/>
                    <a:pt x="160" y="205"/>
                    <a:pt x="169" y="202"/>
                  </a:cubicBezTo>
                  <a:cubicBezTo>
                    <a:pt x="169" y="284"/>
                    <a:pt x="169" y="284"/>
                    <a:pt x="169" y="284"/>
                  </a:cubicBezTo>
                  <a:cubicBezTo>
                    <a:pt x="152" y="291"/>
                    <a:pt x="140" y="308"/>
                    <a:pt x="140" y="328"/>
                  </a:cubicBezTo>
                  <a:cubicBezTo>
                    <a:pt x="140" y="354"/>
                    <a:pt x="161" y="376"/>
                    <a:pt x="188" y="376"/>
                  </a:cubicBezTo>
                  <a:cubicBezTo>
                    <a:pt x="214" y="376"/>
                    <a:pt x="236" y="354"/>
                    <a:pt x="236" y="328"/>
                  </a:cubicBezTo>
                  <a:cubicBezTo>
                    <a:pt x="236" y="308"/>
                    <a:pt x="224" y="291"/>
                    <a:pt x="207" y="284"/>
                  </a:cubicBezTo>
                  <a:cubicBezTo>
                    <a:pt x="207" y="202"/>
                    <a:pt x="207" y="202"/>
                    <a:pt x="207" y="202"/>
                  </a:cubicBezTo>
                  <a:cubicBezTo>
                    <a:pt x="215" y="205"/>
                    <a:pt x="226" y="207"/>
                    <a:pt x="238" y="207"/>
                  </a:cubicBezTo>
                  <a:cubicBezTo>
                    <a:pt x="278" y="207"/>
                    <a:pt x="278" y="207"/>
                    <a:pt x="278" y="207"/>
                  </a:cubicBezTo>
                  <a:cubicBezTo>
                    <a:pt x="306" y="207"/>
                    <a:pt x="309" y="231"/>
                    <a:pt x="309" y="238"/>
                  </a:cubicBezTo>
                  <a:cubicBezTo>
                    <a:pt x="309" y="284"/>
                    <a:pt x="309" y="284"/>
                    <a:pt x="309" y="284"/>
                  </a:cubicBezTo>
                  <a:cubicBezTo>
                    <a:pt x="292" y="291"/>
                    <a:pt x="280" y="308"/>
                    <a:pt x="280" y="328"/>
                  </a:cubicBezTo>
                  <a:cubicBezTo>
                    <a:pt x="280" y="354"/>
                    <a:pt x="301" y="376"/>
                    <a:pt x="328" y="376"/>
                  </a:cubicBezTo>
                  <a:cubicBezTo>
                    <a:pt x="354" y="376"/>
                    <a:pt x="376" y="354"/>
                    <a:pt x="376" y="328"/>
                  </a:cubicBezTo>
                  <a:cubicBezTo>
                    <a:pt x="376" y="308"/>
                    <a:pt x="364" y="291"/>
                    <a:pt x="347" y="284"/>
                  </a:cubicBezTo>
                  <a:close/>
                  <a:moveTo>
                    <a:pt x="75" y="328"/>
                  </a:moveTo>
                  <a:cubicBezTo>
                    <a:pt x="75" y="343"/>
                    <a:pt x="63" y="356"/>
                    <a:pt x="48" y="356"/>
                  </a:cubicBezTo>
                  <a:cubicBezTo>
                    <a:pt x="32" y="356"/>
                    <a:pt x="20" y="343"/>
                    <a:pt x="20" y="328"/>
                  </a:cubicBezTo>
                  <a:cubicBezTo>
                    <a:pt x="20" y="313"/>
                    <a:pt x="32" y="300"/>
                    <a:pt x="48" y="300"/>
                  </a:cubicBezTo>
                  <a:cubicBezTo>
                    <a:pt x="63" y="300"/>
                    <a:pt x="75" y="313"/>
                    <a:pt x="75" y="328"/>
                  </a:cubicBezTo>
                  <a:close/>
                  <a:moveTo>
                    <a:pt x="160" y="48"/>
                  </a:moveTo>
                  <a:cubicBezTo>
                    <a:pt x="160" y="33"/>
                    <a:pt x="172" y="20"/>
                    <a:pt x="188" y="20"/>
                  </a:cubicBezTo>
                  <a:cubicBezTo>
                    <a:pt x="203" y="20"/>
                    <a:pt x="215" y="33"/>
                    <a:pt x="215" y="48"/>
                  </a:cubicBezTo>
                  <a:cubicBezTo>
                    <a:pt x="215" y="63"/>
                    <a:pt x="203" y="76"/>
                    <a:pt x="188" y="76"/>
                  </a:cubicBezTo>
                  <a:cubicBezTo>
                    <a:pt x="172" y="76"/>
                    <a:pt x="160" y="63"/>
                    <a:pt x="160" y="48"/>
                  </a:cubicBezTo>
                  <a:close/>
                  <a:moveTo>
                    <a:pt x="215" y="328"/>
                  </a:moveTo>
                  <a:cubicBezTo>
                    <a:pt x="215" y="343"/>
                    <a:pt x="203" y="356"/>
                    <a:pt x="188" y="356"/>
                  </a:cubicBezTo>
                  <a:cubicBezTo>
                    <a:pt x="172" y="356"/>
                    <a:pt x="160" y="343"/>
                    <a:pt x="160" y="328"/>
                  </a:cubicBezTo>
                  <a:cubicBezTo>
                    <a:pt x="160" y="313"/>
                    <a:pt x="172" y="300"/>
                    <a:pt x="188" y="300"/>
                  </a:cubicBezTo>
                  <a:cubicBezTo>
                    <a:pt x="203" y="300"/>
                    <a:pt x="215" y="313"/>
                    <a:pt x="215" y="328"/>
                  </a:cubicBezTo>
                  <a:close/>
                  <a:moveTo>
                    <a:pt x="328" y="356"/>
                  </a:moveTo>
                  <a:cubicBezTo>
                    <a:pt x="312" y="356"/>
                    <a:pt x="300" y="343"/>
                    <a:pt x="300" y="328"/>
                  </a:cubicBezTo>
                  <a:cubicBezTo>
                    <a:pt x="300" y="313"/>
                    <a:pt x="312" y="300"/>
                    <a:pt x="328" y="300"/>
                  </a:cubicBezTo>
                  <a:cubicBezTo>
                    <a:pt x="343" y="300"/>
                    <a:pt x="355" y="313"/>
                    <a:pt x="355" y="328"/>
                  </a:cubicBezTo>
                  <a:cubicBezTo>
                    <a:pt x="355" y="343"/>
                    <a:pt x="343" y="356"/>
                    <a:pt x="328" y="35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7" name="Shape 263">
            <a:extLst>
              <a:ext uri="{FF2B5EF4-FFF2-40B4-BE49-F238E27FC236}">
                <a16:creationId xmlns:a16="http://schemas.microsoft.com/office/drawing/2014/main" id="{33707C21-7EFD-4A0F-931A-149D515E6AFF}"/>
              </a:ext>
            </a:extLst>
          </p:cNvPr>
          <p:cNvGrpSpPr/>
          <p:nvPr userDrawn="1"/>
        </p:nvGrpSpPr>
        <p:grpSpPr>
          <a:xfrm>
            <a:off x="2148217" y="3433493"/>
            <a:ext cx="776287" cy="776287"/>
            <a:chOff x="0" y="0"/>
            <a:chExt cx="2147483646" cy="2147483646"/>
          </a:xfrm>
        </p:grpSpPr>
        <p:sp>
          <p:nvSpPr>
            <p:cNvPr id="8" name="Shape 264">
              <a:extLst>
                <a:ext uri="{FF2B5EF4-FFF2-40B4-BE49-F238E27FC236}">
                  <a16:creationId xmlns:a16="http://schemas.microsoft.com/office/drawing/2014/main" id="{EAEA7CF6-80F1-4602-B9CB-9253683D7ACE}"/>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9" name="Shape 265">
              <a:extLst>
                <a:ext uri="{FF2B5EF4-FFF2-40B4-BE49-F238E27FC236}">
                  <a16:creationId xmlns:a16="http://schemas.microsoft.com/office/drawing/2014/main" id="{E22498FE-93DB-4463-8FAD-4AFA326418B8}"/>
                </a:ext>
              </a:extLst>
            </p:cNvPr>
            <p:cNvSpPr/>
            <p:nvPr/>
          </p:nvSpPr>
          <p:spPr>
            <a:xfrm>
              <a:off x="348515369" y="644481043"/>
              <a:ext cx="1465149319" cy="893989298"/>
            </a:xfrm>
            <a:custGeom>
              <a:avLst/>
              <a:gdLst/>
              <a:ahLst/>
              <a:cxnLst/>
              <a:rect l="0" t="0" r="0" b="0"/>
              <a:pathLst>
                <a:path w="400" h="244" extrusionOk="0">
                  <a:moveTo>
                    <a:pt x="152" y="7"/>
                  </a:moveTo>
                  <a:cubicBezTo>
                    <a:pt x="145" y="0"/>
                    <a:pt x="135" y="0"/>
                    <a:pt x="127" y="7"/>
                  </a:cubicBezTo>
                  <a:cubicBezTo>
                    <a:pt x="0" y="122"/>
                    <a:pt x="0" y="122"/>
                    <a:pt x="0" y="122"/>
                  </a:cubicBezTo>
                  <a:cubicBezTo>
                    <a:pt x="127" y="237"/>
                    <a:pt x="127" y="237"/>
                    <a:pt x="127" y="237"/>
                  </a:cubicBezTo>
                  <a:cubicBezTo>
                    <a:pt x="135" y="244"/>
                    <a:pt x="145" y="244"/>
                    <a:pt x="152" y="237"/>
                  </a:cubicBezTo>
                  <a:cubicBezTo>
                    <a:pt x="159" y="230"/>
                    <a:pt x="159" y="219"/>
                    <a:pt x="152" y="212"/>
                  </a:cubicBezTo>
                  <a:cubicBezTo>
                    <a:pt x="53" y="122"/>
                    <a:pt x="53" y="122"/>
                    <a:pt x="53" y="122"/>
                  </a:cubicBezTo>
                  <a:cubicBezTo>
                    <a:pt x="152" y="32"/>
                    <a:pt x="152" y="32"/>
                    <a:pt x="152" y="32"/>
                  </a:cubicBezTo>
                  <a:cubicBezTo>
                    <a:pt x="159" y="25"/>
                    <a:pt x="159" y="14"/>
                    <a:pt x="152" y="7"/>
                  </a:cubicBezTo>
                  <a:close/>
                  <a:moveTo>
                    <a:pt x="272" y="7"/>
                  </a:moveTo>
                  <a:cubicBezTo>
                    <a:pt x="265" y="0"/>
                    <a:pt x="255" y="0"/>
                    <a:pt x="248" y="7"/>
                  </a:cubicBezTo>
                  <a:cubicBezTo>
                    <a:pt x="240" y="14"/>
                    <a:pt x="241" y="25"/>
                    <a:pt x="248" y="32"/>
                  </a:cubicBezTo>
                  <a:cubicBezTo>
                    <a:pt x="347" y="122"/>
                    <a:pt x="347" y="122"/>
                    <a:pt x="347" y="122"/>
                  </a:cubicBezTo>
                  <a:cubicBezTo>
                    <a:pt x="248" y="212"/>
                    <a:pt x="248" y="212"/>
                    <a:pt x="248" y="212"/>
                  </a:cubicBezTo>
                  <a:cubicBezTo>
                    <a:pt x="241" y="219"/>
                    <a:pt x="240" y="230"/>
                    <a:pt x="248" y="237"/>
                  </a:cubicBezTo>
                  <a:cubicBezTo>
                    <a:pt x="255" y="244"/>
                    <a:pt x="265" y="244"/>
                    <a:pt x="272" y="237"/>
                  </a:cubicBezTo>
                  <a:cubicBezTo>
                    <a:pt x="400" y="122"/>
                    <a:pt x="400" y="122"/>
                    <a:pt x="400" y="122"/>
                  </a:cubicBezTo>
                  <a:lnTo>
                    <a:pt x="272"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0" name="Shape 266">
            <a:extLst>
              <a:ext uri="{FF2B5EF4-FFF2-40B4-BE49-F238E27FC236}">
                <a16:creationId xmlns:a16="http://schemas.microsoft.com/office/drawing/2014/main" id="{8087E86F-573F-4059-A0B2-953B9BFF9848}"/>
              </a:ext>
            </a:extLst>
          </p:cNvPr>
          <p:cNvGrpSpPr/>
          <p:nvPr userDrawn="1"/>
        </p:nvGrpSpPr>
        <p:grpSpPr>
          <a:xfrm>
            <a:off x="2148217" y="4935268"/>
            <a:ext cx="776287" cy="777875"/>
            <a:chOff x="0" y="0"/>
            <a:chExt cx="2147483646" cy="2147483646"/>
          </a:xfrm>
        </p:grpSpPr>
        <p:sp>
          <p:nvSpPr>
            <p:cNvPr id="11" name="Shape 267">
              <a:extLst>
                <a:ext uri="{FF2B5EF4-FFF2-40B4-BE49-F238E27FC236}">
                  <a16:creationId xmlns:a16="http://schemas.microsoft.com/office/drawing/2014/main" id="{79B93D79-F40D-4941-BCD0-71F59455D3C6}"/>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268">
              <a:extLst>
                <a:ext uri="{FF2B5EF4-FFF2-40B4-BE49-F238E27FC236}">
                  <a16:creationId xmlns:a16="http://schemas.microsoft.com/office/drawing/2014/main" id="{0A4B39F2-97A5-4285-AE9E-1EC947608FCA}"/>
                </a:ext>
              </a:extLst>
            </p:cNvPr>
            <p:cNvSpPr/>
            <p:nvPr/>
          </p:nvSpPr>
          <p:spPr>
            <a:xfrm>
              <a:off x="458264826" y="581882291"/>
              <a:ext cx="1230948210" cy="983716703"/>
            </a:xfrm>
            <a:custGeom>
              <a:avLst/>
              <a:gdLst/>
              <a:ahLst/>
              <a:cxnLst/>
              <a:rect l="0" t="0" r="0" b="0"/>
              <a:pathLst>
                <a:path w="400" h="320" extrusionOk="0">
                  <a:moveTo>
                    <a:pt x="200" y="120"/>
                  </a:moveTo>
                  <a:cubicBezTo>
                    <a:pt x="167" y="120"/>
                    <a:pt x="140" y="147"/>
                    <a:pt x="140" y="180"/>
                  </a:cubicBezTo>
                  <a:cubicBezTo>
                    <a:pt x="140" y="213"/>
                    <a:pt x="167" y="240"/>
                    <a:pt x="200" y="240"/>
                  </a:cubicBezTo>
                  <a:cubicBezTo>
                    <a:pt x="233" y="240"/>
                    <a:pt x="260" y="213"/>
                    <a:pt x="260" y="180"/>
                  </a:cubicBezTo>
                  <a:cubicBezTo>
                    <a:pt x="260" y="147"/>
                    <a:pt x="233" y="120"/>
                    <a:pt x="200" y="120"/>
                  </a:cubicBezTo>
                  <a:close/>
                  <a:moveTo>
                    <a:pt x="360" y="60"/>
                  </a:moveTo>
                  <a:cubicBezTo>
                    <a:pt x="312" y="60"/>
                    <a:pt x="312" y="60"/>
                    <a:pt x="312" y="60"/>
                  </a:cubicBezTo>
                  <a:cubicBezTo>
                    <a:pt x="305" y="60"/>
                    <a:pt x="298" y="55"/>
                    <a:pt x="296" y="49"/>
                  </a:cubicBezTo>
                  <a:cubicBezTo>
                    <a:pt x="284" y="11"/>
                    <a:pt x="284" y="11"/>
                    <a:pt x="284" y="11"/>
                  </a:cubicBezTo>
                  <a:cubicBezTo>
                    <a:pt x="281" y="5"/>
                    <a:pt x="274" y="0"/>
                    <a:pt x="268" y="0"/>
                  </a:cubicBezTo>
                  <a:cubicBezTo>
                    <a:pt x="132" y="0"/>
                    <a:pt x="132" y="0"/>
                    <a:pt x="132" y="0"/>
                  </a:cubicBezTo>
                  <a:cubicBezTo>
                    <a:pt x="125" y="0"/>
                    <a:pt x="118" y="5"/>
                    <a:pt x="116" y="11"/>
                  </a:cubicBezTo>
                  <a:cubicBezTo>
                    <a:pt x="104" y="49"/>
                    <a:pt x="104" y="49"/>
                    <a:pt x="104" y="49"/>
                  </a:cubicBezTo>
                  <a:cubicBezTo>
                    <a:pt x="101" y="55"/>
                    <a:pt x="94" y="60"/>
                    <a:pt x="88" y="60"/>
                  </a:cubicBezTo>
                  <a:cubicBezTo>
                    <a:pt x="40" y="60"/>
                    <a:pt x="40" y="60"/>
                    <a:pt x="40" y="60"/>
                  </a:cubicBezTo>
                  <a:cubicBezTo>
                    <a:pt x="18" y="60"/>
                    <a:pt x="0" y="78"/>
                    <a:pt x="0" y="100"/>
                  </a:cubicBezTo>
                  <a:cubicBezTo>
                    <a:pt x="0" y="280"/>
                    <a:pt x="0" y="280"/>
                    <a:pt x="0" y="280"/>
                  </a:cubicBezTo>
                  <a:cubicBezTo>
                    <a:pt x="0" y="302"/>
                    <a:pt x="18" y="320"/>
                    <a:pt x="40" y="320"/>
                  </a:cubicBezTo>
                  <a:cubicBezTo>
                    <a:pt x="360" y="320"/>
                    <a:pt x="360" y="320"/>
                    <a:pt x="360" y="320"/>
                  </a:cubicBezTo>
                  <a:cubicBezTo>
                    <a:pt x="382" y="320"/>
                    <a:pt x="400" y="302"/>
                    <a:pt x="400" y="280"/>
                  </a:cubicBezTo>
                  <a:cubicBezTo>
                    <a:pt x="400" y="100"/>
                    <a:pt x="400" y="100"/>
                    <a:pt x="400" y="100"/>
                  </a:cubicBezTo>
                  <a:cubicBezTo>
                    <a:pt x="400" y="78"/>
                    <a:pt x="382" y="60"/>
                    <a:pt x="360" y="60"/>
                  </a:cubicBezTo>
                  <a:close/>
                  <a:moveTo>
                    <a:pt x="200" y="280"/>
                  </a:moveTo>
                  <a:cubicBezTo>
                    <a:pt x="145" y="280"/>
                    <a:pt x="100" y="235"/>
                    <a:pt x="100" y="180"/>
                  </a:cubicBezTo>
                  <a:cubicBezTo>
                    <a:pt x="100" y="125"/>
                    <a:pt x="145" y="80"/>
                    <a:pt x="200" y="80"/>
                  </a:cubicBezTo>
                  <a:cubicBezTo>
                    <a:pt x="255" y="80"/>
                    <a:pt x="300" y="125"/>
                    <a:pt x="300" y="180"/>
                  </a:cubicBezTo>
                  <a:cubicBezTo>
                    <a:pt x="300" y="235"/>
                    <a:pt x="255" y="280"/>
                    <a:pt x="200" y="280"/>
                  </a:cubicBezTo>
                  <a:close/>
                  <a:moveTo>
                    <a:pt x="346" y="128"/>
                  </a:moveTo>
                  <a:cubicBezTo>
                    <a:pt x="338" y="128"/>
                    <a:pt x="332" y="122"/>
                    <a:pt x="332" y="114"/>
                  </a:cubicBezTo>
                  <a:cubicBezTo>
                    <a:pt x="332" y="106"/>
                    <a:pt x="338" y="100"/>
                    <a:pt x="346" y="100"/>
                  </a:cubicBezTo>
                  <a:cubicBezTo>
                    <a:pt x="354" y="100"/>
                    <a:pt x="360" y="106"/>
                    <a:pt x="360" y="114"/>
                  </a:cubicBezTo>
                  <a:cubicBezTo>
                    <a:pt x="360" y="122"/>
                    <a:pt x="354" y="128"/>
                    <a:pt x="346" y="12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269">
            <a:extLst>
              <a:ext uri="{FF2B5EF4-FFF2-40B4-BE49-F238E27FC236}">
                <a16:creationId xmlns:a16="http://schemas.microsoft.com/office/drawing/2014/main" id="{0F56AEE4-8667-47A3-81A7-CBFD36762E5E}"/>
              </a:ext>
            </a:extLst>
          </p:cNvPr>
          <p:cNvGrpSpPr/>
          <p:nvPr userDrawn="1"/>
        </p:nvGrpSpPr>
        <p:grpSpPr>
          <a:xfrm>
            <a:off x="6167767" y="3433493"/>
            <a:ext cx="776287" cy="776287"/>
            <a:chOff x="0" y="0"/>
            <a:chExt cx="2147483646" cy="2147483646"/>
          </a:xfrm>
        </p:grpSpPr>
        <p:sp>
          <p:nvSpPr>
            <p:cNvPr id="14" name="Shape 270">
              <a:extLst>
                <a:ext uri="{FF2B5EF4-FFF2-40B4-BE49-F238E27FC236}">
                  <a16:creationId xmlns:a16="http://schemas.microsoft.com/office/drawing/2014/main" id="{C9FFB5D8-CE68-4613-AE0D-A2047D03B2D0}"/>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271">
              <a:extLst>
                <a:ext uri="{FF2B5EF4-FFF2-40B4-BE49-F238E27FC236}">
                  <a16:creationId xmlns:a16="http://schemas.microsoft.com/office/drawing/2014/main" id="{FA119894-E5C4-4D64-B382-9F8212907AE3}"/>
                </a:ext>
              </a:extLst>
            </p:cNvPr>
            <p:cNvSpPr/>
            <p:nvPr/>
          </p:nvSpPr>
          <p:spPr>
            <a:xfrm>
              <a:off x="560823051" y="579241576"/>
              <a:ext cx="1025838192" cy="1024465762"/>
            </a:xfrm>
            <a:custGeom>
              <a:avLst/>
              <a:gdLst/>
              <a:ahLst/>
              <a:cxnLst/>
              <a:rect l="0" t="0" r="0" b="0"/>
              <a:pathLst>
                <a:path w="316" h="316" extrusionOk="0">
                  <a:moveTo>
                    <a:pt x="287" y="29"/>
                  </a:moveTo>
                  <a:cubicBezTo>
                    <a:pt x="258" y="0"/>
                    <a:pt x="236" y="4"/>
                    <a:pt x="236" y="4"/>
                  </a:cubicBezTo>
                  <a:cubicBezTo>
                    <a:pt x="135" y="105"/>
                    <a:pt x="135" y="105"/>
                    <a:pt x="135" y="105"/>
                  </a:cubicBezTo>
                  <a:cubicBezTo>
                    <a:pt x="20" y="221"/>
                    <a:pt x="20" y="221"/>
                    <a:pt x="20" y="221"/>
                  </a:cubicBezTo>
                  <a:cubicBezTo>
                    <a:pt x="0" y="316"/>
                    <a:pt x="0" y="316"/>
                    <a:pt x="0" y="316"/>
                  </a:cubicBezTo>
                  <a:cubicBezTo>
                    <a:pt x="95" y="296"/>
                    <a:pt x="95" y="296"/>
                    <a:pt x="95" y="296"/>
                  </a:cubicBezTo>
                  <a:cubicBezTo>
                    <a:pt x="210" y="180"/>
                    <a:pt x="210" y="180"/>
                    <a:pt x="210" y="180"/>
                  </a:cubicBezTo>
                  <a:cubicBezTo>
                    <a:pt x="312" y="79"/>
                    <a:pt x="312" y="79"/>
                    <a:pt x="312" y="79"/>
                  </a:cubicBezTo>
                  <a:cubicBezTo>
                    <a:pt x="312" y="79"/>
                    <a:pt x="316" y="58"/>
                    <a:pt x="287" y="29"/>
                  </a:cubicBezTo>
                  <a:close/>
                  <a:moveTo>
                    <a:pt x="89" y="284"/>
                  </a:moveTo>
                  <a:cubicBezTo>
                    <a:pt x="57" y="291"/>
                    <a:pt x="57" y="291"/>
                    <a:pt x="57" y="291"/>
                  </a:cubicBezTo>
                  <a:cubicBezTo>
                    <a:pt x="54" y="285"/>
                    <a:pt x="50" y="280"/>
                    <a:pt x="43" y="273"/>
                  </a:cubicBezTo>
                  <a:cubicBezTo>
                    <a:pt x="36" y="266"/>
                    <a:pt x="30" y="262"/>
                    <a:pt x="24" y="259"/>
                  </a:cubicBezTo>
                  <a:cubicBezTo>
                    <a:pt x="31" y="226"/>
                    <a:pt x="31" y="226"/>
                    <a:pt x="31" y="226"/>
                  </a:cubicBezTo>
                  <a:cubicBezTo>
                    <a:pt x="41" y="217"/>
                    <a:pt x="41" y="217"/>
                    <a:pt x="41" y="217"/>
                  </a:cubicBezTo>
                  <a:cubicBezTo>
                    <a:pt x="41" y="217"/>
                    <a:pt x="58" y="217"/>
                    <a:pt x="78" y="237"/>
                  </a:cubicBezTo>
                  <a:cubicBezTo>
                    <a:pt x="98" y="257"/>
                    <a:pt x="99" y="275"/>
                    <a:pt x="99" y="275"/>
                  </a:cubicBezTo>
                  <a:lnTo>
                    <a:pt x="89" y="28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272">
            <a:extLst>
              <a:ext uri="{FF2B5EF4-FFF2-40B4-BE49-F238E27FC236}">
                <a16:creationId xmlns:a16="http://schemas.microsoft.com/office/drawing/2014/main" id="{A5D0A68A-5A80-4BBF-B688-086B4DB1D127}"/>
              </a:ext>
            </a:extLst>
          </p:cNvPr>
          <p:cNvGrpSpPr/>
          <p:nvPr userDrawn="1"/>
        </p:nvGrpSpPr>
        <p:grpSpPr>
          <a:xfrm>
            <a:off x="6172529" y="4928918"/>
            <a:ext cx="774700" cy="776287"/>
            <a:chOff x="0" y="0"/>
            <a:chExt cx="2147483646" cy="2147483646"/>
          </a:xfrm>
        </p:grpSpPr>
        <p:sp>
          <p:nvSpPr>
            <p:cNvPr id="17" name="Shape 273">
              <a:extLst>
                <a:ext uri="{FF2B5EF4-FFF2-40B4-BE49-F238E27FC236}">
                  <a16:creationId xmlns:a16="http://schemas.microsoft.com/office/drawing/2014/main" id="{547FD15B-01D1-496E-A60B-832A3C3BC3CB}"/>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274">
              <a:extLst>
                <a:ext uri="{FF2B5EF4-FFF2-40B4-BE49-F238E27FC236}">
                  <a16:creationId xmlns:a16="http://schemas.microsoft.com/office/drawing/2014/main" id="{12006630-CBC8-4A59-A9FD-B5904069CA61}"/>
                </a:ext>
              </a:extLst>
            </p:cNvPr>
            <p:cNvSpPr/>
            <p:nvPr/>
          </p:nvSpPr>
          <p:spPr>
            <a:xfrm>
              <a:off x="481500755" y="668264502"/>
              <a:ext cx="1184478092" cy="846419680"/>
            </a:xfrm>
            <a:custGeom>
              <a:avLst/>
              <a:gdLst/>
              <a:ahLst/>
              <a:cxnLst/>
              <a:rect l="0" t="0" r="0" b="0"/>
              <a:pathLst>
                <a:path w="392" h="280" extrusionOk="0">
                  <a:moveTo>
                    <a:pt x="392" y="40"/>
                  </a:moveTo>
                  <a:cubicBezTo>
                    <a:pt x="392" y="16"/>
                    <a:pt x="392" y="16"/>
                    <a:pt x="392" y="16"/>
                  </a:cubicBezTo>
                  <a:cubicBezTo>
                    <a:pt x="392" y="7"/>
                    <a:pt x="385" y="0"/>
                    <a:pt x="376" y="0"/>
                  </a:cubicBezTo>
                  <a:cubicBezTo>
                    <a:pt x="16" y="0"/>
                    <a:pt x="16" y="0"/>
                    <a:pt x="16" y="0"/>
                  </a:cubicBezTo>
                  <a:cubicBezTo>
                    <a:pt x="7" y="0"/>
                    <a:pt x="0" y="7"/>
                    <a:pt x="0" y="16"/>
                  </a:cubicBezTo>
                  <a:cubicBezTo>
                    <a:pt x="0" y="40"/>
                    <a:pt x="0" y="40"/>
                    <a:pt x="0" y="40"/>
                  </a:cubicBezTo>
                  <a:cubicBezTo>
                    <a:pt x="40" y="40"/>
                    <a:pt x="40" y="40"/>
                    <a:pt x="40" y="40"/>
                  </a:cubicBezTo>
                  <a:cubicBezTo>
                    <a:pt x="40" y="80"/>
                    <a:pt x="40" y="80"/>
                    <a:pt x="40" y="80"/>
                  </a:cubicBezTo>
                  <a:cubicBezTo>
                    <a:pt x="0" y="80"/>
                    <a:pt x="0" y="80"/>
                    <a:pt x="0" y="80"/>
                  </a:cubicBezTo>
                  <a:cubicBezTo>
                    <a:pt x="0" y="120"/>
                    <a:pt x="0" y="120"/>
                    <a:pt x="0" y="120"/>
                  </a:cubicBezTo>
                  <a:cubicBezTo>
                    <a:pt x="40" y="120"/>
                    <a:pt x="40" y="120"/>
                    <a:pt x="40" y="120"/>
                  </a:cubicBezTo>
                  <a:cubicBezTo>
                    <a:pt x="40" y="160"/>
                    <a:pt x="40" y="160"/>
                    <a:pt x="40" y="160"/>
                  </a:cubicBezTo>
                  <a:cubicBezTo>
                    <a:pt x="0" y="160"/>
                    <a:pt x="0" y="160"/>
                    <a:pt x="0" y="160"/>
                  </a:cubicBezTo>
                  <a:cubicBezTo>
                    <a:pt x="0" y="200"/>
                    <a:pt x="0" y="200"/>
                    <a:pt x="0" y="200"/>
                  </a:cubicBezTo>
                  <a:cubicBezTo>
                    <a:pt x="40" y="200"/>
                    <a:pt x="40" y="200"/>
                    <a:pt x="40" y="200"/>
                  </a:cubicBezTo>
                  <a:cubicBezTo>
                    <a:pt x="40" y="240"/>
                    <a:pt x="40" y="240"/>
                    <a:pt x="40" y="240"/>
                  </a:cubicBezTo>
                  <a:cubicBezTo>
                    <a:pt x="0" y="240"/>
                    <a:pt x="0" y="240"/>
                    <a:pt x="0" y="240"/>
                  </a:cubicBezTo>
                  <a:cubicBezTo>
                    <a:pt x="0" y="264"/>
                    <a:pt x="0" y="264"/>
                    <a:pt x="0" y="264"/>
                  </a:cubicBezTo>
                  <a:cubicBezTo>
                    <a:pt x="0" y="273"/>
                    <a:pt x="7" y="280"/>
                    <a:pt x="16" y="280"/>
                  </a:cubicBezTo>
                  <a:cubicBezTo>
                    <a:pt x="376" y="280"/>
                    <a:pt x="376" y="280"/>
                    <a:pt x="376" y="280"/>
                  </a:cubicBezTo>
                  <a:cubicBezTo>
                    <a:pt x="385" y="280"/>
                    <a:pt x="392" y="273"/>
                    <a:pt x="392" y="264"/>
                  </a:cubicBezTo>
                  <a:cubicBezTo>
                    <a:pt x="392" y="240"/>
                    <a:pt x="392" y="240"/>
                    <a:pt x="392" y="240"/>
                  </a:cubicBezTo>
                  <a:cubicBezTo>
                    <a:pt x="352" y="240"/>
                    <a:pt x="352" y="240"/>
                    <a:pt x="352" y="240"/>
                  </a:cubicBezTo>
                  <a:cubicBezTo>
                    <a:pt x="352" y="200"/>
                    <a:pt x="352" y="200"/>
                    <a:pt x="352" y="200"/>
                  </a:cubicBezTo>
                  <a:cubicBezTo>
                    <a:pt x="392" y="200"/>
                    <a:pt x="392" y="200"/>
                    <a:pt x="392" y="200"/>
                  </a:cubicBezTo>
                  <a:cubicBezTo>
                    <a:pt x="392" y="160"/>
                    <a:pt x="392" y="160"/>
                    <a:pt x="392" y="160"/>
                  </a:cubicBezTo>
                  <a:cubicBezTo>
                    <a:pt x="352" y="160"/>
                    <a:pt x="352" y="160"/>
                    <a:pt x="352" y="160"/>
                  </a:cubicBezTo>
                  <a:cubicBezTo>
                    <a:pt x="352" y="120"/>
                    <a:pt x="352" y="120"/>
                    <a:pt x="352" y="120"/>
                  </a:cubicBezTo>
                  <a:cubicBezTo>
                    <a:pt x="392" y="120"/>
                    <a:pt x="392" y="120"/>
                    <a:pt x="392" y="120"/>
                  </a:cubicBezTo>
                  <a:cubicBezTo>
                    <a:pt x="392" y="80"/>
                    <a:pt x="392" y="80"/>
                    <a:pt x="392" y="80"/>
                  </a:cubicBezTo>
                  <a:cubicBezTo>
                    <a:pt x="352" y="80"/>
                    <a:pt x="352" y="80"/>
                    <a:pt x="352" y="80"/>
                  </a:cubicBezTo>
                  <a:cubicBezTo>
                    <a:pt x="352" y="40"/>
                    <a:pt x="352" y="40"/>
                    <a:pt x="352" y="40"/>
                  </a:cubicBezTo>
                  <a:lnTo>
                    <a:pt x="392" y="40"/>
                  </a:lnTo>
                  <a:close/>
                  <a:moveTo>
                    <a:pt x="152" y="200"/>
                  </a:moveTo>
                  <a:cubicBezTo>
                    <a:pt x="152" y="80"/>
                    <a:pt x="152" y="80"/>
                    <a:pt x="152" y="80"/>
                  </a:cubicBezTo>
                  <a:cubicBezTo>
                    <a:pt x="252" y="140"/>
                    <a:pt x="252" y="140"/>
                    <a:pt x="252" y="140"/>
                  </a:cubicBezTo>
                  <a:lnTo>
                    <a:pt x="152" y="2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275">
            <a:extLst>
              <a:ext uri="{FF2B5EF4-FFF2-40B4-BE49-F238E27FC236}">
                <a16:creationId xmlns:a16="http://schemas.microsoft.com/office/drawing/2014/main" id="{18AAE953-FBF7-4942-AD28-906EA161E8B5}"/>
              </a:ext>
            </a:extLst>
          </p:cNvPr>
          <p:cNvGrpSpPr/>
          <p:nvPr userDrawn="1"/>
        </p:nvGrpSpPr>
        <p:grpSpPr>
          <a:xfrm>
            <a:off x="6167767" y="1936480"/>
            <a:ext cx="776287" cy="776287"/>
            <a:chOff x="0" y="0"/>
            <a:chExt cx="2147483646" cy="2147483646"/>
          </a:xfrm>
        </p:grpSpPr>
        <p:sp>
          <p:nvSpPr>
            <p:cNvPr id="20" name="Shape 276">
              <a:extLst>
                <a:ext uri="{FF2B5EF4-FFF2-40B4-BE49-F238E27FC236}">
                  <a16:creationId xmlns:a16="http://schemas.microsoft.com/office/drawing/2014/main" id="{BC518AEC-E192-4FC4-B27F-52EC836AC3DC}"/>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277">
              <a:extLst>
                <a:ext uri="{FF2B5EF4-FFF2-40B4-BE49-F238E27FC236}">
                  <a16:creationId xmlns:a16="http://schemas.microsoft.com/office/drawing/2014/main" id="{D4F8D8B6-FE9D-4768-904A-D46316957517}"/>
                </a:ext>
              </a:extLst>
            </p:cNvPr>
            <p:cNvSpPr/>
            <p:nvPr/>
          </p:nvSpPr>
          <p:spPr>
            <a:xfrm>
              <a:off x="403903569" y="388250688"/>
              <a:ext cx="1339676513" cy="1370990130"/>
            </a:xfrm>
            <a:custGeom>
              <a:avLst/>
              <a:gdLst/>
              <a:ahLst/>
              <a:cxnLst/>
              <a:rect l="0" t="0" r="0" b="0"/>
              <a:pathLst>
                <a:path w="417" h="426" extrusionOk="0">
                  <a:moveTo>
                    <a:pt x="121" y="94"/>
                  </a:moveTo>
                  <a:cubicBezTo>
                    <a:pt x="98" y="116"/>
                    <a:pt x="0" y="256"/>
                    <a:pt x="85" y="341"/>
                  </a:cubicBezTo>
                  <a:cubicBezTo>
                    <a:pt x="170" y="426"/>
                    <a:pt x="309" y="328"/>
                    <a:pt x="332" y="305"/>
                  </a:cubicBezTo>
                  <a:cubicBezTo>
                    <a:pt x="354" y="283"/>
                    <a:pt x="325" y="217"/>
                    <a:pt x="267" y="159"/>
                  </a:cubicBezTo>
                  <a:cubicBezTo>
                    <a:pt x="209" y="101"/>
                    <a:pt x="143" y="72"/>
                    <a:pt x="121" y="94"/>
                  </a:cubicBezTo>
                  <a:close/>
                  <a:moveTo>
                    <a:pt x="306" y="286"/>
                  </a:moveTo>
                  <a:cubicBezTo>
                    <a:pt x="299" y="292"/>
                    <a:pt x="248" y="277"/>
                    <a:pt x="199" y="227"/>
                  </a:cubicBezTo>
                  <a:cubicBezTo>
                    <a:pt x="149" y="178"/>
                    <a:pt x="134" y="127"/>
                    <a:pt x="140" y="120"/>
                  </a:cubicBezTo>
                  <a:cubicBezTo>
                    <a:pt x="147" y="113"/>
                    <a:pt x="198" y="129"/>
                    <a:pt x="247" y="179"/>
                  </a:cubicBezTo>
                  <a:cubicBezTo>
                    <a:pt x="297" y="228"/>
                    <a:pt x="313" y="279"/>
                    <a:pt x="306" y="286"/>
                  </a:cubicBezTo>
                  <a:close/>
                  <a:moveTo>
                    <a:pt x="309" y="128"/>
                  </a:moveTo>
                  <a:cubicBezTo>
                    <a:pt x="314" y="128"/>
                    <a:pt x="319" y="126"/>
                    <a:pt x="323" y="122"/>
                  </a:cubicBezTo>
                  <a:cubicBezTo>
                    <a:pt x="361" y="84"/>
                    <a:pt x="361" y="84"/>
                    <a:pt x="361" y="84"/>
                  </a:cubicBezTo>
                  <a:cubicBezTo>
                    <a:pt x="369" y="76"/>
                    <a:pt x="369" y="64"/>
                    <a:pt x="361" y="56"/>
                  </a:cubicBezTo>
                  <a:cubicBezTo>
                    <a:pt x="353" y="48"/>
                    <a:pt x="341" y="48"/>
                    <a:pt x="333" y="56"/>
                  </a:cubicBezTo>
                  <a:cubicBezTo>
                    <a:pt x="295" y="94"/>
                    <a:pt x="295" y="94"/>
                    <a:pt x="295" y="94"/>
                  </a:cubicBezTo>
                  <a:cubicBezTo>
                    <a:pt x="287" y="102"/>
                    <a:pt x="287" y="115"/>
                    <a:pt x="295" y="122"/>
                  </a:cubicBezTo>
                  <a:cubicBezTo>
                    <a:pt x="299" y="126"/>
                    <a:pt x="304" y="128"/>
                    <a:pt x="309" y="128"/>
                  </a:cubicBezTo>
                  <a:close/>
                  <a:moveTo>
                    <a:pt x="237" y="79"/>
                  </a:moveTo>
                  <a:cubicBezTo>
                    <a:pt x="240" y="81"/>
                    <a:pt x="243" y="81"/>
                    <a:pt x="247" y="81"/>
                  </a:cubicBezTo>
                  <a:cubicBezTo>
                    <a:pt x="254" y="81"/>
                    <a:pt x="260" y="78"/>
                    <a:pt x="264" y="71"/>
                  </a:cubicBezTo>
                  <a:cubicBezTo>
                    <a:pt x="286" y="33"/>
                    <a:pt x="286" y="33"/>
                    <a:pt x="286" y="33"/>
                  </a:cubicBezTo>
                  <a:cubicBezTo>
                    <a:pt x="291" y="23"/>
                    <a:pt x="288" y="11"/>
                    <a:pt x="278" y="5"/>
                  </a:cubicBezTo>
                  <a:cubicBezTo>
                    <a:pt x="268" y="0"/>
                    <a:pt x="256" y="3"/>
                    <a:pt x="251" y="13"/>
                  </a:cubicBezTo>
                  <a:cubicBezTo>
                    <a:pt x="229" y="52"/>
                    <a:pt x="229" y="52"/>
                    <a:pt x="229" y="52"/>
                  </a:cubicBezTo>
                  <a:cubicBezTo>
                    <a:pt x="224" y="61"/>
                    <a:pt x="227" y="73"/>
                    <a:pt x="237" y="79"/>
                  </a:cubicBezTo>
                  <a:close/>
                  <a:moveTo>
                    <a:pt x="412" y="139"/>
                  </a:moveTo>
                  <a:cubicBezTo>
                    <a:pt x="406" y="129"/>
                    <a:pt x="394" y="126"/>
                    <a:pt x="385" y="131"/>
                  </a:cubicBezTo>
                  <a:cubicBezTo>
                    <a:pt x="346" y="153"/>
                    <a:pt x="346" y="153"/>
                    <a:pt x="346" y="153"/>
                  </a:cubicBezTo>
                  <a:cubicBezTo>
                    <a:pt x="336" y="158"/>
                    <a:pt x="333" y="171"/>
                    <a:pt x="338" y="180"/>
                  </a:cubicBezTo>
                  <a:cubicBezTo>
                    <a:pt x="342" y="187"/>
                    <a:pt x="349" y="190"/>
                    <a:pt x="356" y="190"/>
                  </a:cubicBezTo>
                  <a:cubicBezTo>
                    <a:pt x="359" y="190"/>
                    <a:pt x="363" y="190"/>
                    <a:pt x="366" y="188"/>
                  </a:cubicBezTo>
                  <a:cubicBezTo>
                    <a:pt x="404" y="166"/>
                    <a:pt x="404" y="166"/>
                    <a:pt x="404" y="166"/>
                  </a:cubicBezTo>
                  <a:cubicBezTo>
                    <a:pt x="414" y="161"/>
                    <a:pt x="417" y="149"/>
                    <a:pt x="412" y="1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278">
            <a:extLst>
              <a:ext uri="{FF2B5EF4-FFF2-40B4-BE49-F238E27FC236}">
                <a16:creationId xmlns:a16="http://schemas.microsoft.com/office/drawing/2014/main" id="{6FF32889-BB9B-43E6-9D32-952B4409D5B6}"/>
              </a:ext>
            </a:extLst>
          </p:cNvPr>
          <p:cNvSpPr txBox="1"/>
          <p:nvPr userDrawn="1"/>
        </p:nvSpPr>
        <p:spPr>
          <a:xfrm>
            <a:off x="2989592"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3" name="Shape 279">
            <a:extLst>
              <a:ext uri="{FF2B5EF4-FFF2-40B4-BE49-F238E27FC236}">
                <a16:creationId xmlns:a16="http://schemas.microsoft.com/office/drawing/2014/main" id="{2E749B13-94B5-410F-88B6-CC2567E74CFC}"/>
              </a:ext>
            </a:extLst>
          </p:cNvPr>
          <p:cNvSpPr txBox="1"/>
          <p:nvPr userDrawn="1"/>
        </p:nvSpPr>
        <p:spPr>
          <a:xfrm>
            <a:off x="2989592"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4" name="Shape 280">
            <a:extLst>
              <a:ext uri="{FF2B5EF4-FFF2-40B4-BE49-F238E27FC236}">
                <a16:creationId xmlns:a16="http://schemas.microsoft.com/office/drawing/2014/main" id="{1BD6B7AB-E8F3-4CC0-ABA1-56516EF55C75}"/>
              </a:ext>
            </a:extLst>
          </p:cNvPr>
          <p:cNvSpPr txBox="1"/>
          <p:nvPr userDrawn="1"/>
        </p:nvSpPr>
        <p:spPr>
          <a:xfrm>
            <a:off x="2989592"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5" name="Shape 281">
            <a:extLst>
              <a:ext uri="{FF2B5EF4-FFF2-40B4-BE49-F238E27FC236}">
                <a16:creationId xmlns:a16="http://schemas.microsoft.com/office/drawing/2014/main" id="{97526DB2-1A88-4C03-B43D-FF90EAA65F9D}"/>
              </a:ext>
            </a:extLst>
          </p:cNvPr>
          <p:cNvSpPr txBox="1"/>
          <p:nvPr userDrawn="1"/>
        </p:nvSpPr>
        <p:spPr>
          <a:xfrm>
            <a:off x="7069467" y="1872980"/>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6" name="Shape 282">
            <a:extLst>
              <a:ext uri="{FF2B5EF4-FFF2-40B4-BE49-F238E27FC236}">
                <a16:creationId xmlns:a16="http://schemas.microsoft.com/office/drawing/2014/main" id="{8902CC78-1E24-4C90-AF0F-6E9531CF0242}"/>
              </a:ext>
            </a:extLst>
          </p:cNvPr>
          <p:cNvSpPr txBox="1"/>
          <p:nvPr userDrawn="1"/>
        </p:nvSpPr>
        <p:spPr>
          <a:xfrm>
            <a:off x="7069467" y="3355705"/>
            <a:ext cx="2952750" cy="11922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
        <p:nvSpPr>
          <p:cNvPr id="27" name="Shape 283">
            <a:extLst>
              <a:ext uri="{FF2B5EF4-FFF2-40B4-BE49-F238E27FC236}">
                <a16:creationId xmlns:a16="http://schemas.microsoft.com/office/drawing/2014/main" id="{FC423FB5-2753-4A4B-8E32-68E2241BF1DA}"/>
              </a:ext>
            </a:extLst>
          </p:cNvPr>
          <p:cNvSpPr txBox="1"/>
          <p:nvPr userDrawn="1"/>
        </p:nvSpPr>
        <p:spPr>
          <a:xfrm>
            <a:off x="7069467" y="4859068"/>
            <a:ext cx="2952750" cy="119062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600"/>
              <a:buFont typeface="Calibri"/>
              <a:buNone/>
            </a:pPr>
            <a:r>
              <a:rPr lang="en-US" sz="1600" b="1">
                <a:solidFill>
                  <a:srgbClr val="A6A6A6"/>
                </a:solidFill>
                <a:latin typeface="Calibri"/>
                <a:ea typeface="Calibri"/>
                <a:cs typeface="Calibri"/>
                <a:sym typeface="Calibri"/>
              </a:rPr>
              <a:t>Lorem Ipsum</a:t>
            </a:r>
            <a:br>
              <a:rPr lang="en-US" sz="1600" b="1"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Lorem ipsum dolor sit amet, consectetur adipiscing elit. Curabitur elementum posuere pretium. Quisque nibh dolor, dignissim ac dignissim ut, luctus ac urna. Aliquam aliquet non massa quis tincidunt.</a:t>
            </a:r>
            <a:endParaRPr/>
          </a:p>
        </p:txBody>
      </p:sp>
    </p:spTree>
    <p:extLst>
      <p:ext uri="{BB962C8B-B14F-4D97-AF65-F5344CB8AC3E}">
        <p14:creationId xmlns:p14="http://schemas.microsoft.com/office/powerpoint/2010/main" val="756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4" name="Shape 402">
            <a:extLst>
              <a:ext uri="{FF2B5EF4-FFF2-40B4-BE49-F238E27FC236}">
                <a16:creationId xmlns:a16="http://schemas.microsoft.com/office/drawing/2014/main" id="{2932DB0C-7A10-4311-8592-14AE9149DAA8}"/>
              </a:ext>
            </a:extLst>
          </p:cNvPr>
          <p:cNvSpPr txBox="1">
            <a:spLocks noGrp="1"/>
          </p:cNvSpPr>
          <p:nvPr>
            <p:ph type="body" idx="1"/>
          </p:nvPr>
        </p:nvSpPr>
        <p:spPr>
          <a:xfrm>
            <a:off x="2770098"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Arial"/>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sz="1000" b="1" i="0" u="none" dirty="0">
              <a:solidFill>
                <a:srgbClr val="7F7F7F"/>
              </a:solidFill>
              <a:latin typeface="Calibri"/>
              <a:ea typeface="Calibri"/>
              <a:cs typeface="Calibri"/>
              <a:sym typeface="Calibri"/>
            </a:endParaRPr>
          </a:p>
          <a:p>
            <a:pPr marL="0" marR="0" lvl="0" indent="0" algn="l" rtl="0">
              <a:lnSpc>
                <a:spcPct val="100000"/>
              </a:lnSpc>
              <a:spcBef>
                <a:spcPts val="200"/>
              </a:spcBef>
              <a:spcAft>
                <a:spcPts val="0"/>
              </a:spcAft>
              <a:buClr>
                <a:srgbClr val="A6A6A6"/>
              </a:buClr>
              <a:buSzPts val="1000"/>
              <a:buFont typeface="Arial"/>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5" name="Shape 405">
            <a:extLst>
              <a:ext uri="{FF2B5EF4-FFF2-40B4-BE49-F238E27FC236}">
                <a16:creationId xmlns:a16="http://schemas.microsoft.com/office/drawing/2014/main" id="{05BB0991-7CFC-4373-91EC-C56BE3832BA0}"/>
              </a:ext>
            </a:extLst>
          </p:cNvPr>
          <p:cNvSpPr txBox="1"/>
          <p:nvPr userDrawn="1"/>
        </p:nvSpPr>
        <p:spPr>
          <a:xfrm>
            <a:off x="2770098"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6" name="Shape 406">
            <a:extLst>
              <a:ext uri="{FF2B5EF4-FFF2-40B4-BE49-F238E27FC236}">
                <a16:creationId xmlns:a16="http://schemas.microsoft.com/office/drawing/2014/main" id="{3696904A-1EF5-4A9E-B931-1CD18ECC9404}"/>
              </a:ext>
            </a:extLst>
          </p:cNvPr>
          <p:cNvSpPr txBox="1"/>
          <p:nvPr userDrawn="1"/>
        </p:nvSpPr>
        <p:spPr>
          <a:xfrm>
            <a:off x="2757398"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
        <p:nvSpPr>
          <p:cNvPr id="7" name="Shape 407">
            <a:extLst>
              <a:ext uri="{FF2B5EF4-FFF2-40B4-BE49-F238E27FC236}">
                <a16:creationId xmlns:a16="http://schemas.microsoft.com/office/drawing/2014/main" id="{CA339613-A60F-4198-B687-0A045DC66ECD}"/>
              </a:ext>
            </a:extLst>
          </p:cNvPr>
          <p:cNvSpPr txBox="1"/>
          <p:nvPr userDrawn="1"/>
        </p:nvSpPr>
        <p:spPr>
          <a:xfrm>
            <a:off x="6945223" y="2400808"/>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dirty="0">
                <a:solidFill>
                  <a:srgbClr val="A6A6A6"/>
                </a:solidFill>
                <a:latin typeface="Calibri"/>
                <a:ea typeface="Calibri"/>
                <a:cs typeface="Calibri"/>
                <a:sym typeface="Calibri"/>
              </a:rPr>
              <a:t>Lorem ipsum dolor sit </a:t>
            </a:r>
            <a:r>
              <a:rPr lang="en-US" sz="1000" b="0" i="0" u="none" dirty="0" err="1">
                <a:solidFill>
                  <a:srgbClr val="A6A6A6"/>
                </a:solidFill>
                <a:latin typeface="Calibri"/>
                <a:ea typeface="Calibri"/>
                <a:cs typeface="Calibri"/>
                <a:sym typeface="Calibri"/>
              </a:rPr>
              <a:t>amet</a:t>
            </a:r>
            <a:r>
              <a:rPr lang="en-US" sz="1000" b="0" i="0" u="none" dirty="0">
                <a:solidFill>
                  <a:srgbClr val="A6A6A6"/>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consectetur</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adipiscing</a:t>
            </a:r>
            <a:r>
              <a:rPr lang="en-US" sz="1000" b="1" i="0" u="none" dirty="0">
                <a:solidFill>
                  <a:srgbClr val="7F7F7F"/>
                </a:solidFill>
                <a:latin typeface="Calibri"/>
                <a:ea typeface="Calibri"/>
                <a:cs typeface="Calibri"/>
                <a:sym typeface="Calibri"/>
              </a:rPr>
              <a:t> </a:t>
            </a:r>
            <a:r>
              <a:rPr lang="en-US" sz="1000" b="1" i="0" u="none" dirty="0" err="1">
                <a:solidFill>
                  <a:srgbClr val="7F7F7F"/>
                </a:solidFill>
                <a:latin typeface="Calibri"/>
                <a:ea typeface="Calibri"/>
                <a:cs typeface="Calibri"/>
                <a:sym typeface="Calibri"/>
              </a:rPr>
              <a:t>elit</a:t>
            </a:r>
            <a:r>
              <a:rPr lang="en-US" sz="1000" b="1" i="0" u="none" dirty="0">
                <a:solidFill>
                  <a:srgbClr val="7F7F7F"/>
                </a:solidFill>
                <a:latin typeface="Calibri"/>
                <a:ea typeface="Calibri"/>
                <a:cs typeface="Calibri"/>
                <a:sym typeface="Calibri"/>
              </a:rPr>
              <a:t>. </a:t>
            </a:r>
            <a:endParaRPr dirty="0"/>
          </a:p>
          <a:p>
            <a:pPr marL="0" marR="0" lvl="0" indent="0" algn="l" rtl="0">
              <a:lnSpc>
                <a:spcPct val="100000"/>
              </a:lnSpc>
              <a:spcBef>
                <a:spcPts val="200"/>
              </a:spcBef>
              <a:spcAft>
                <a:spcPts val="0"/>
              </a:spcAft>
              <a:buClr>
                <a:srgbClr val="A6A6A6"/>
              </a:buClr>
              <a:buSzPts val="1000"/>
              <a:buFont typeface="Calibri"/>
              <a:buNone/>
            </a:pPr>
            <a:br>
              <a:rPr lang="en-US" sz="1000" b="0" i="0" u="none" dirty="0">
                <a:solidFill>
                  <a:srgbClr val="A6A6A6"/>
                </a:solidFill>
                <a:latin typeface="Calibri"/>
                <a:ea typeface="Calibri"/>
                <a:cs typeface="Calibri"/>
                <a:sym typeface="Calibri"/>
              </a:rPr>
            </a:br>
            <a:r>
              <a:rPr lang="en-US" sz="1000" b="0" i="0" u="none" dirty="0" err="1">
                <a:solidFill>
                  <a:srgbClr val="A6A6A6"/>
                </a:solidFill>
                <a:latin typeface="Calibri"/>
                <a:ea typeface="Calibri"/>
                <a:cs typeface="Calibri"/>
                <a:sym typeface="Calibri"/>
              </a:rPr>
              <a:t>Curabitur</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elementum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posuere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pretium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Quisque</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nibh</a:t>
            </a:r>
            <a:r>
              <a:rPr lang="en-US" sz="1000" b="0" i="0" u="none" dirty="0">
                <a:solidFill>
                  <a:srgbClr val="A6A6A6"/>
                </a:solidFill>
                <a:latin typeface="Calibri"/>
                <a:ea typeface="Calibri"/>
                <a:cs typeface="Calibri"/>
                <a:sym typeface="Calibri"/>
              </a:rPr>
              <a:t> dolor,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dignissim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ut</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luctus</a:t>
            </a:r>
            <a:r>
              <a:rPr lang="en-US" sz="1000" b="0" i="0" u="none" dirty="0">
                <a:solidFill>
                  <a:srgbClr val="A6A6A6"/>
                </a:solidFill>
                <a:latin typeface="Calibri"/>
                <a:ea typeface="Calibri"/>
                <a:cs typeface="Calibri"/>
                <a:sym typeface="Calibri"/>
              </a:rPr>
              <a:t> ac </a:t>
            </a:r>
            <a:r>
              <a:rPr lang="en-US" sz="1000" b="0" i="0" u="none" dirty="0" err="1">
                <a:solidFill>
                  <a:srgbClr val="A6A6A6"/>
                </a:solidFill>
                <a:latin typeface="Calibri"/>
                <a:ea typeface="Calibri"/>
                <a:cs typeface="Calibri"/>
                <a:sym typeface="Calibri"/>
              </a:rPr>
              <a:t>urna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Aliquam</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aliquet</a:t>
            </a:r>
            <a:r>
              <a:rPr lang="en-US" sz="1000" b="0" i="0" u="none" dirty="0">
                <a:solidFill>
                  <a:srgbClr val="A6A6A6"/>
                </a:solidFill>
                <a:latin typeface="Calibri"/>
                <a:ea typeface="Calibri"/>
                <a:cs typeface="Calibri"/>
                <a:sym typeface="Calibri"/>
              </a:rPr>
              <a:t> non </a:t>
            </a:r>
            <a:r>
              <a:rPr lang="en-US" sz="1000" b="0" i="0" u="none" dirty="0" err="1">
                <a:solidFill>
                  <a:srgbClr val="A6A6A6"/>
                </a:solidFill>
                <a:latin typeface="Calibri"/>
                <a:ea typeface="Calibri"/>
                <a:cs typeface="Calibri"/>
                <a:sym typeface="Calibri"/>
              </a:rPr>
              <a:t>massa</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quis</a:t>
            </a:r>
            <a:r>
              <a:rPr lang="en-US" sz="1000" b="0" i="0" u="none" dirty="0">
                <a:solidFill>
                  <a:srgbClr val="A6A6A6"/>
                </a:solidFill>
                <a:latin typeface="Calibri"/>
                <a:ea typeface="Calibri"/>
                <a:cs typeface="Calibri"/>
                <a:sym typeface="Calibri"/>
              </a:rPr>
              <a:t> </a:t>
            </a:r>
            <a:r>
              <a:rPr lang="en-US" sz="1000" b="0" i="0" u="none" dirty="0" err="1">
                <a:solidFill>
                  <a:srgbClr val="A6A6A6"/>
                </a:solidFill>
                <a:latin typeface="Calibri"/>
                <a:ea typeface="Calibri"/>
                <a:cs typeface="Calibri"/>
                <a:sym typeface="Calibri"/>
              </a:rPr>
              <a:t>tincidunt</a:t>
            </a:r>
            <a:r>
              <a:rPr lang="en-US" sz="1000" b="0" i="0" u="none" dirty="0">
                <a:solidFill>
                  <a:srgbClr val="A6A6A6"/>
                </a:solidFill>
                <a:latin typeface="Calibri"/>
                <a:ea typeface="Calibri"/>
                <a:cs typeface="Calibri"/>
                <a:sym typeface="Calibri"/>
              </a:rPr>
              <a:t>.</a:t>
            </a:r>
            <a:endParaRPr dirty="0"/>
          </a:p>
        </p:txBody>
      </p:sp>
      <p:sp>
        <p:nvSpPr>
          <p:cNvPr id="8" name="Shape 409">
            <a:extLst>
              <a:ext uri="{FF2B5EF4-FFF2-40B4-BE49-F238E27FC236}">
                <a16:creationId xmlns:a16="http://schemas.microsoft.com/office/drawing/2014/main" id="{FA91160F-C0B8-43BD-B3BA-114B1AD5C6D6}"/>
              </a:ext>
            </a:extLst>
          </p:cNvPr>
          <p:cNvSpPr txBox="1"/>
          <p:nvPr userDrawn="1"/>
        </p:nvSpPr>
        <p:spPr>
          <a:xfrm>
            <a:off x="6945223" y="4486783"/>
            <a:ext cx="3024187" cy="10572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6A6A6"/>
              </a:buClr>
              <a:buSzPts val="1000"/>
              <a:buFont typeface="Calibri"/>
              <a:buNone/>
            </a:pPr>
            <a:r>
              <a:rPr lang="en-US" sz="1000" b="0" i="0" u="none">
                <a:solidFill>
                  <a:srgbClr val="A6A6A6"/>
                </a:solidFill>
                <a:latin typeface="Calibri"/>
                <a:ea typeface="Calibri"/>
                <a:cs typeface="Calibri"/>
                <a:sym typeface="Calibri"/>
              </a:rPr>
              <a:t>Lorem ipsum dolor sit amet, </a:t>
            </a:r>
            <a:r>
              <a:rPr lang="en-US" sz="1000" b="1" i="0" u="none">
                <a:solidFill>
                  <a:srgbClr val="7F7F7F"/>
                </a:solidFill>
                <a:latin typeface="Calibri"/>
                <a:ea typeface="Calibri"/>
                <a:cs typeface="Calibri"/>
                <a:sym typeface="Calibri"/>
              </a:rPr>
              <a:t>consectetur adipiscing elit. </a:t>
            </a:r>
            <a:endParaRPr/>
          </a:p>
          <a:p>
            <a:pPr marL="0" marR="0" lvl="0" indent="0" algn="l" rtl="0">
              <a:lnSpc>
                <a:spcPct val="100000"/>
              </a:lnSpc>
              <a:spcBef>
                <a:spcPts val="200"/>
              </a:spcBef>
              <a:spcAft>
                <a:spcPts val="0"/>
              </a:spcAft>
              <a:buClr>
                <a:srgbClr val="A6A6A6"/>
              </a:buClr>
              <a:buSzPts val="1000"/>
              <a:buFont typeface="Calibri"/>
              <a:buNone/>
            </a:pPr>
            <a:br>
              <a:rPr lang="en-US" sz="1000" b="0" i="0" u="none">
                <a:solidFill>
                  <a:srgbClr val="A6A6A6"/>
                </a:solidFill>
                <a:latin typeface="Calibri"/>
                <a:ea typeface="Calibri"/>
                <a:cs typeface="Calibri"/>
                <a:sym typeface="Calibri"/>
              </a:rPr>
            </a:br>
            <a:r>
              <a:rPr lang="en-US" sz="1000" b="0" i="0" u="none">
                <a:solidFill>
                  <a:srgbClr val="A6A6A6"/>
                </a:solidFill>
                <a:latin typeface="Calibri"/>
                <a:ea typeface="Calibri"/>
                <a:cs typeface="Calibri"/>
                <a:sym typeface="Calibri"/>
              </a:rPr>
              <a:t>Curabitur elementum posuere pretium. Quisque nibh dolor, dignissim ac dignissim ut, luctus ac urna. Aliquam aliquet non massa quis tincidunt.</a:t>
            </a:r>
            <a:endParaRPr/>
          </a:p>
        </p:txBody>
      </p:sp>
      <p:sp>
        <p:nvSpPr>
          <p:cNvPr id="9" name="Shape 410">
            <a:extLst>
              <a:ext uri="{FF2B5EF4-FFF2-40B4-BE49-F238E27FC236}">
                <a16:creationId xmlns:a16="http://schemas.microsoft.com/office/drawing/2014/main" id="{860FE28B-52EF-484B-9771-A47D127E4BAC}"/>
              </a:ext>
            </a:extLst>
          </p:cNvPr>
          <p:cNvSpPr txBox="1"/>
          <p:nvPr userDrawn="1"/>
        </p:nvSpPr>
        <p:spPr>
          <a:xfrm>
            <a:off x="6932523" y="3932746"/>
            <a:ext cx="2884487" cy="7112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grpSp>
        <p:nvGrpSpPr>
          <p:cNvPr id="10" name="Group 9">
            <a:extLst>
              <a:ext uri="{FF2B5EF4-FFF2-40B4-BE49-F238E27FC236}">
                <a16:creationId xmlns:a16="http://schemas.microsoft.com/office/drawing/2014/main" id="{24A15879-D40E-4BF5-9F72-83EC86EB8F1C}"/>
              </a:ext>
            </a:extLst>
          </p:cNvPr>
          <p:cNvGrpSpPr/>
          <p:nvPr userDrawn="1"/>
        </p:nvGrpSpPr>
        <p:grpSpPr>
          <a:xfrm>
            <a:off x="2065248" y="2096008"/>
            <a:ext cx="633412" cy="633412"/>
            <a:chOff x="555625" y="2268537"/>
            <a:chExt cx="633412" cy="633412"/>
          </a:xfrm>
        </p:grpSpPr>
        <p:sp>
          <p:nvSpPr>
            <p:cNvPr id="11" name="Shape 404">
              <a:extLst>
                <a:ext uri="{FF2B5EF4-FFF2-40B4-BE49-F238E27FC236}">
                  <a16:creationId xmlns:a16="http://schemas.microsoft.com/office/drawing/2014/main" id="{11B2C3B1-110D-41F1-85BC-A27A399D2B45}"/>
                </a:ext>
              </a:extLst>
            </p:cNvPr>
            <p:cNvSpPr/>
            <p:nvPr/>
          </p:nvSpPr>
          <p:spPr>
            <a:xfrm>
              <a:off x="555625" y="2268537"/>
              <a:ext cx="633412" cy="633412"/>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2" name="Shape 411">
              <a:extLst>
                <a:ext uri="{FF2B5EF4-FFF2-40B4-BE49-F238E27FC236}">
                  <a16:creationId xmlns:a16="http://schemas.microsoft.com/office/drawing/2014/main" id="{C248A289-B343-48B3-B196-2AE10049B710}"/>
                </a:ext>
              </a:extLst>
            </p:cNvPr>
            <p:cNvSpPr/>
            <p:nvPr/>
          </p:nvSpPr>
          <p:spPr>
            <a:xfrm>
              <a:off x="736600" y="2446337"/>
              <a:ext cx="252412" cy="26193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3" name="Shape 412">
            <a:extLst>
              <a:ext uri="{FF2B5EF4-FFF2-40B4-BE49-F238E27FC236}">
                <a16:creationId xmlns:a16="http://schemas.microsoft.com/office/drawing/2014/main" id="{82F09C8C-E2D3-448B-8E6E-B9235BAC98B9}"/>
              </a:ext>
            </a:extLst>
          </p:cNvPr>
          <p:cNvGrpSpPr/>
          <p:nvPr userDrawn="1"/>
        </p:nvGrpSpPr>
        <p:grpSpPr>
          <a:xfrm>
            <a:off x="6240373" y="2096008"/>
            <a:ext cx="633412" cy="633412"/>
            <a:chOff x="0" y="0"/>
            <a:chExt cx="2147483646" cy="2147483646"/>
          </a:xfrm>
        </p:grpSpPr>
        <p:sp>
          <p:nvSpPr>
            <p:cNvPr id="14" name="Shape 413">
              <a:extLst>
                <a:ext uri="{FF2B5EF4-FFF2-40B4-BE49-F238E27FC236}">
                  <a16:creationId xmlns:a16="http://schemas.microsoft.com/office/drawing/2014/main" id="{070A6CD7-E6F9-43E2-BA57-20C77B7A8063}"/>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5" name="Shape 414">
              <a:extLst>
                <a:ext uri="{FF2B5EF4-FFF2-40B4-BE49-F238E27FC236}">
                  <a16:creationId xmlns:a16="http://schemas.microsoft.com/office/drawing/2014/main" id="{958390FE-0A68-4B0F-8FAB-6A49626951AB}"/>
                </a:ext>
              </a:extLst>
            </p:cNvPr>
            <p:cNvSpPr/>
            <p:nvPr/>
          </p:nvSpPr>
          <p:spPr>
            <a:xfrm>
              <a:off x="645121641" y="59479840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6" name="Shape 415">
            <a:extLst>
              <a:ext uri="{FF2B5EF4-FFF2-40B4-BE49-F238E27FC236}">
                <a16:creationId xmlns:a16="http://schemas.microsoft.com/office/drawing/2014/main" id="{42A80261-D762-4E36-8F89-C73EC5368947}"/>
              </a:ext>
            </a:extLst>
          </p:cNvPr>
          <p:cNvGrpSpPr/>
          <p:nvPr userDrawn="1"/>
        </p:nvGrpSpPr>
        <p:grpSpPr>
          <a:xfrm>
            <a:off x="6240373" y="4180396"/>
            <a:ext cx="633412" cy="635000"/>
            <a:chOff x="0" y="0"/>
            <a:chExt cx="2147483647" cy="2147483647"/>
          </a:xfrm>
        </p:grpSpPr>
        <p:sp>
          <p:nvSpPr>
            <p:cNvPr id="17" name="Shape 416">
              <a:extLst>
                <a:ext uri="{FF2B5EF4-FFF2-40B4-BE49-F238E27FC236}">
                  <a16:creationId xmlns:a16="http://schemas.microsoft.com/office/drawing/2014/main" id="{31F9B93E-95E9-4DE8-B628-512D2AD7E0FA}"/>
                </a:ext>
              </a:extLst>
            </p:cNvPr>
            <p:cNvSpPr/>
            <p:nvPr/>
          </p:nvSpPr>
          <p:spPr>
            <a:xfrm>
              <a:off x="0" y="0"/>
              <a:ext cx="2147483647" cy="2147483647"/>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18" name="Shape 417">
              <a:extLst>
                <a:ext uri="{FF2B5EF4-FFF2-40B4-BE49-F238E27FC236}">
                  <a16:creationId xmlns:a16="http://schemas.microsoft.com/office/drawing/2014/main" id="{0D0EF512-F3E3-4133-B2E7-D91F140B3302}"/>
                </a:ext>
              </a:extLst>
            </p:cNvPr>
            <p:cNvSpPr/>
            <p:nvPr/>
          </p:nvSpPr>
          <p:spPr>
            <a:xfrm>
              <a:off x="645065660" y="594773833"/>
              <a:ext cx="857350530" cy="889152397"/>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grpSp>
        <p:nvGrpSpPr>
          <p:cNvPr id="19" name="Shape 418">
            <a:extLst>
              <a:ext uri="{FF2B5EF4-FFF2-40B4-BE49-F238E27FC236}">
                <a16:creationId xmlns:a16="http://schemas.microsoft.com/office/drawing/2014/main" id="{7AFBCE9C-25EF-42B8-9581-673FA79C9F66}"/>
              </a:ext>
            </a:extLst>
          </p:cNvPr>
          <p:cNvGrpSpPr/>
          <p:nvPr userDrawn="1"/>
        </p:nvGrpSpPr>
        <p:grpSpPr>
          <a:xfrm>
            <a:off x="2065248" y="4180396"/>
            <a:ext cx="633412" cy="635000"/>
            <a:chOff x="0" y="0"/>
            <a:chExt cx="2147483646" cy="2147483646"/>
          </a:xfrm>
        </p:grpSpPr>
        <p:sp>
          <p:nvSpPr>
            <p:cNvPr id="20" name="Shape 419">
              <a:extLst>
                <a:ext uri="{FF2B5EF4-FFF2-40B4-BE49-F238E27FC236}">
                  <a16:creationId xmlns:a16="http://schemas.microsoft.com/office/drawing/2014/main" id="{DE07ED46-DCA5-4767-B05B-933D5B740462}"/>
                </a:ext>
              </a:extLst>
            </p:cNvPr>
            <p:cNvSpPr/>
            <p:nvPr/>
          </p:nvSpPr>
          <p:spPr>
            <a:xfrm>
              <a:off x="0" y="0"/>
              <a:ext cx="2147483646" cy="2147483646"/>
            </a:xfrm>
            <a:prstGeom prst="ellipse">
              <a:avLst/>
            </a:prstGeom>
            <a:solidFill>
              <a:srgbClr val="70C1C8"/>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sp>
          <p:nvSpPr>
            <p:cNvPr id="21" name="Shape 420">
              <a:extLst>
                <a:ext uri="{FF2B5EF4-FFF2-40B4-BE49-F238E27FC236}">
                  <a16:creationId xmlns:a16="http://schemas.microsoft.com/office/drawing/2014/main" id="{C55A9C89-53A2-4251-802F-9B86311607B8}"/>
                </a:ext>
              </a:extLst>
            </p:cNvPr>
            <p:cNvSpPr/>
            <p:nvPr/>
          </p:nvSpPr>
          <p:spPr>
            <a:xfrm>
              <a:off x="588906131" y="594797831"/>
              <a:ext cx="857352299" cy="889154232"/>
            </a:xfrm>
            <a:custGeom>
              <a:avLst/>
              <a:gdLst/>
              <a:ahLst/>
              <a:cxnLst/>
              <a:rect l="0" t="0" r="0" b="0"/>
              <a:pathLst>
                <a:path w="274" h="284" extrusionOk="0">
                  <a:moveTo>
                    <a:pt x="103" y="284"/>
                  </a:moveTo>
                  <a:cubicBezTo>
                    <a:pt x="94" y="284"/>
                    <a:pt x="86" y="280"/>
                    <a:pt x="80" y="273"/>
                  </a:cubicBezTo>
                  <a:cubicBezTo>
                    <a:pt x="9" y="178"/>
                    <a:pt x="9" y="178"/>
                    <a:pt x="9" y="178"/>
                  </a:cubicBezTo>
                  <a:cubicBezTo>
                    <a:pt x="0" y="166"/>
                    <a:pt x="2" y="149"/>
                    <a:pt x="14" y="139"/>
                  </a:cubicBezTo>
                  <a:cubicBezTo>
                    <a:pt x="27" y="130"/>
                    <a:pt x="44" y="133"/>
                    <a:pt x="53" y="145"/>
                  </a:cubicBezTo>
                  <a:cubicBezTo>
                    <a:pt x="100" y="207"/>
                    <a:pt x="100" y="207"/>
                    <a:pt x="100" y="207"/>
                  </a:cubicBezTo>
                  <a:cubicBezTo>
                    <a:pt x="219" y="17"/>
                    <a:pt x="219" y="17"/>
                    <a:pt x="219" y="17"/>
                  </a:cubicBezTo>
                  <a:cubicBezTo>
                    <a:pt x="227" y="4"/>
                    <a:pt x="244" y="0"/>
                    <a:pt x="257" y="8"/>
                  </a:cubicBezTo>
                  <a:cubicBezTo>
                    <a:pt x="270" y="16"/>
                    <a:pt x="274" y="33"/>
                    <a:pt x="266" y="47"/>
                  </a:cubicBezTo>
                  <a:cubicBezTo>
                    <a:pt x="126" y="271"/>
                    <a:pt x="126" y="271"/>
                    <a:pt x="126" y="271"/>
                  </a:cubicBezTo>
                  <a:cubicBezTo>
                    <a:pt x="121" y="279"/>
                    <a:pt x="113" y="283"/>
                    <a:pt x="104" y="284"/>
                  </a:cubicBezTo>
                  <a:cubicBezTo>
                    <a:pt x="104" y="284"/>
                    <a:pt x="103" y="284"/>
                    <a:pt x="103" y="2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Calibri"/>
                <a:ea typeface="Calibri"/>
                <a:cs typeface="Calibri"/>
                <a:sym typeface="Calibri"/>
              </a:endParaRPr>
            </a:p>
          </p:txBody>
        </p:sp>
      </p:grpSp>
      <p:sp>
        <p:nvSpPr>
          <p:cNvPr id="22" name="Shape 403">
            <a:extLst>
              <a:ext uri="{FF2B5EF4-FFF2-40B4-BE49-F238E27FC236}">
                <a16:creationId xmlns:a16="http://schemas.microsoft.com/office/drawing/2014/main" id="{9D92FAFB-8CF1-4F61-87DC-57625BD5C8CC}"/>
              </a:ext>
            </a:extLst>
          </p:cNvPr>
          <p:cNvSpPr txBox="1"/>
          <p:nvPr userDrawn="1"/>
        </p:nvSpPr>
        <p:spPr>
          <a:xfrm>
            <a:off x="2757398" y="1848358"/>
            <a:ext cx="2884487" cy="709612"/>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959595"/>
              </a:buClr>
              <a:buSzPts val="2800"/>
              <a:buFont typeface="Source Sans Pro Light"/>
              <a:buNone/>
            </a:pPr>
            <a:r>
              <a:rPr lang="en-US" sz="2800" b="0" i="0" u="none" strike="noStrike" cap="none" dirty="0">
                <a:solidFill>
                  <a:srgbClr val="959595"/>
                </a:solidFill>
                <a:latin typeface="Source Sans Pro Light"/>
                <a:ea typeface="Source Sans Pro Light"/>
                <a:cs typeface="Source Sans Pro Light"/>
                <a:sym typeface="Source Sans Pro Light"/>
              </a:rPr>
              <a:t>Lorem</a:t>
            </a:r>
            <a:r>
              <a:rPr lang="en-US" sz="2800" dirty="0">
                <a:solidFill>
                  <a:srgbClr val="959595"/>
                </a:solidFill>
                <a:latin typeface="Source Sans Pro Light"/>
                <a:ea typeface="Source Sans Pro Light"/>
                <a:cs typeface="Source Sans Pro Light"/>
                <a:sym typeface="Source Sans Pro Light"/>
              </a:rPr>
              <a:t> Ipsum</a:t>
            </a:r>
            <a:endParaRPr dirty="0"/>
          </a:p>
        </p:txBody>
      </p:sp>
      <p:sp>
        <p:nvSpPr>
          <p:cNvPr id="23" name="Shape 408">
            <a:extLst>
              <a:ext uri="{FF2B5EF4-FFF2-40B4-BE49-F238E27FC236}">
                <a16:creationId xmlns:a16="http://schemas.microsoft.com/office/drawing/2014/main" id="{3B6FAAB9-4781-41EA-92F0-E08D65726E0D}"/>
              </a:ext>
            </a:extLst>
          </p:cNvPr>
          <p:cNvSpPr txBox="1"/>
          <p:nvPr userDrawn="1"/>
        </p:nvSpPr>
        <p:spPr>
          <a:xfrm>
            <a:off x="6932523" y="1848358"/>
            <a:ext cx="2884487" cy="709612"/>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rgbClr val="959595"/>
              </a:buClr>
              <a:buSzPts val="2800"/>
              <a:buFont typeface="Source Sans Pro Light"/>
              <a:buNone/>
            </a:pPr>
            <a:r>
              <a:rPr lang="en-US" sz="2800">
                <a:solidFill>
                  <a:srgbClr val="959595"/>
                </a:solidFill>
                <a:latin typeface="Source Sans Pro Light"/>
                <a:ea typeface="Source Sans Pro Light"/>
                <a:cs typeface="Source Sans Pro Light"/>
                <a:sym typeface="Source Sans Pro Light"/>
              </a:rPr>
              <a:t>Lorem Ipsum</a:t>
            </a:r>
            <a:endParaRPr sz="2800">
              <a:solidFill>
                <a:srgbClr val="959595"/>
              </a:solidFill>
              <a:latin typeface="Source Sans Pro Light"/>
              <a:ea typeface="Source Sans Pro Light"/>
              <a:cs typeface="Source Sans Pro Light"/>
              <a:sym typeface="Source Sans Pro Light"/>
            </a:endParaRPr>
          </a:p>
        </p:txBody>
      </p:sp>
    </p:spTree>
    <p:extLst>
      <p:ext uri="{BB962C8B-B14F-4D97-AF65-F5344CB8AC3E}">
        <p14:creationId xmlns:p14="http://schemas.microsoft.com/office/powerpoint/2010/main" val="2503365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86E2-2B91-4F3A-A7B8-3D7F3F870DF5}"/>
              </a:ext>
            </a:extLst>
          </p:cNvPr>
          <p:cNvSpPr>
            <a:spLocks noGrp="1"/>
          </p:cNvSpPr>
          <p:nvPr>
            <p:ph type="title"/>
          </p:nvPr>
        </p:nvSpPr>
        <p:spPr>
          <a:xfrm>
            <a:off x="381000" y="158091"/>
            <a:ext cx="10515600" cy="1325563"/>
          </a:xfrm>
          <a:prstGeom prst="rect">
            <a:avLst/>
          </a:prstGeom>
          <a:noFill/>
          <a:ln>
            <a:noFill/>
          </a:ln>
        </p:spPr>
        <p:txBody>
          <a:bodyPr spcFirstLastPara="1" wrap="square" lIns="91425" tIns="45700" rIns="91425" bIns="45700" anchor="ctr" anchorCtr="0">
            <a:noAutofit/>
          </a:bodyPr>
          <a:lstStyle>
            <a:lvl1pPr>
              <a:defRPr lang="en-GB" sz="4000" b="0" i="0" u="none" strike="noStrike" cap="none">
                <a:solidFill>
                  <a:srgbClr val="70C1C8"/>
                </a:solidFill>
                <a:latin typeface="Arial"/>
                <a:ea typeface="Arial"/>
                <a:cs typeface="Arial"/>
                <a:sym typeface="Arial"/>
              </a:defRPr>
            </a:lvl1pPr>
          </a:lstStyle>
          <a:p>
            <a:pPr marL="228600" marR="0" lvl="0" indent="-228600">
              <a:lnSpc>
                <a:spcPct val="100000"/>
              </a:lnSpc>
              <a:spcBef>
                <a:spcPts val="0"/>
              </a:spcBef>
              <a:spcAft>
                <a:spcPts val="0"/>
              </a:spcAft>
              <a:buClr>
                <a:srgbClr val="5AAAE4"/>
              </a:buClr>
              <a:buSzPts val="4000"/>
              <a:buFont typeface="Arial" panose="020B0604020202020204" pitchFamily="34" charset="0"/>
            </a:pPr>
            <a:r>
              <a:rPr lang="en-US" dirty="0"/>
              <a:t>Click to edit Master title style</a:t>
            </a:r>
            <a:endParaRPr lang="en-GB" dirty="0"/>
          </a:p>
        </p:txBody>
      </p:sp>
      <p:sp>
        <p:nvSpPr>
          <p:cNvPr id="6" name="Text Placeholder 5">
            <a:extLst>
              <a:ext uri="{FF2B5EF4-FFF2-40B4-BE49-F238E27FC236}">
                <a16:creationId xmlns:a16="http://schemas.microsoft.com/office/drawing/2014/main" id="{7CC98B7B-EAE9-4F75-A16D-770F410BD15C}"/>
              </a:ext>
            </a:extLst>
          </p:cNvPr>
          <p:cNvSpPr>
            <a:spLocks noGrp="1"/>
          </p:cNvSpPr>
          <p:nvPr>
            <p:ph type="body" sz="quarter" idx="10" hasCustomPrompt="1"/>
          </p:nvPr>
        </p:nvSpPr>
        <p:spPr>
          <a:xfrm>
            <a:off x="475142" y="1212191"/>
            <a:ext cx="2190750" cy="542925"/>
          </a:xfrm>
          <a:prstGeom prst="rect">
            <a:avLst/>
          </a:prstGeom>
          <a:noFill/>
          <a:ln>
            <a:noFill/>
          </a:ln>
        </p:spPr>
        <p:txBody>
          <a:bodyPr spcFirstLastPara="1" wrap="square" lIns="91425" tIns="45700" rIns="91425" bIns="45700" anchor="ctr" anchorCtr="0">
            <a:noAutofit/>
          </a:bodyPr>
          <a:lstStyle>
            <a:lvl1pPr>
              <a:defRPr lang="en-US" sz="1700" b="0" i="0" u="none" strike="noStrike" cap="none" dirty="0">
                <a:solidFill>
                  <a:srgbClr val="A6A6A6"/>
                </a:solidFill>
                <a:latin typeface="Calibri"/>
                <a:ea typeface="Calibri"/>
                <a:cs typeface="Calibri"/>
                <a:sym typeface="Arial"/>
              </a:defRPr>
            </a:lvl1pPr>
          </a:lstStyle>
          <a:p>
            <a:pPr marL="0" marR="0" lvl="0" indent="0">
              <a:lnSpc>
                <a:spcPct val="100000"/>
              </a:lnSpc>
              <a:spcBef>
                <a:spcPts val="0"/>
              </a:spcBef>
              <a:spcAft>
                <a:spcPts val="0"/>
              </a:spcAft>
              <a:buClr>
                <a:srgbClr val="A6A6A6"/>
              </a:buClr>
              <a:buSzPts val="1700"/>
              <a:buFont typeface="Calibri"/>
              <a:buNone/>
            </a:pPr>
            <a:r>
              <a:rPr lang="en-US" dirty="0"/>
              <a:t>Subtitle </a:t>
            </a:r>
            <a:r>
              <a:rPr lang="en-US" dirty="0" err="1">
                <a:solidFill>
                  <a:srgbClr val="73C1C7"/>
                </a:solidFill>
              </a:rPr>
              <a:t>colours</a:t>
            </a:r>
            <a:endParaRPr lang="en-US" dirty="0">
              <a:solidFill>
                <a:srgbClr val="73C1C7"/>
              </a:solidFill>
            </a:endParaRPr>
          </a:p>
        </p:txBody>
      </p:sp>
    </p:spTree>
    <p:extLst>
      <p:ext uri="{BB962C8B-B14F-4D97-AF65-F5344CB8AC3E}">
        <p14:creationId xmlns:p14="http://schemas.microsoft.com/office/powerpoint/2010/main" val="29970848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theme" Target="../theme/theme3.xml"/><Relationship Id="rId5" Type="http://schemas.openxmlformats.org/officeDocument/2006/relationships/slideLayout" Target="../slideLayouts/slideLayout1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0633300"/>
      </p:ext>
    </p:extLst>
  </p:cSld>
  <p:clrMap bg1="lt1" tx1="dk1" bg2="lt2" tx2="dk2" accent1="accent1" accent2="accent2" accent3="accent3" accent4="accent4" accent5="accent5" accent6="accent6" hlink="hlink" folHlink="folHlink"/>
  <p:sldLayoutIdLst>
    <p:sldLayoutId id="2147483824" r:id="rId1"/>
    <p:sldLayoutId id="2147483838" r:id="rId2"/>
    <p:sldLayoutId id="2147483837" r:id="rId3"/>
    <p:sldLayoutId id="2147483839" r:id="rId4"/>
    <p:sldLayoutId id="2147483840"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hape 200">
            <a:extLst>
              <a:ext uri="{FF2B5EF4-FFF2-40B4-BE49-F238E27FC236}">
                <a16:creationId xmlns:a16="http://schemas.microsoft.com/office/drawing/2014/main" id="{156CBF54-51AF-46B9-80FE-C73055010D62}"/>
              </a:ext>
            </a:extLst>
          </p:cNvPr>
          <p:cNvSpPr/>
          <p:nvPr userDrawn="1"/>
        </p:nvSpPr>
        <p:spPr>
          <a:xfrm>
            <a:off x="11418887" y="490537"/>
            <a:ext cx="327025" cy="393700"/>
          </a:xfrm>
          <a:prstGeom prst="flowChartOffpageConnector">
            <a:avLst/>
          </a:prstGeom>
          <a:solidFill>
            <a:srgbClr val="70C1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100"/>
              <a:buFont typeface="Calibri"/>
              <a:buNone/>
            </a:pPr>
            <a:endParaRPr lang="en-US" sz="1400" b="0" i="0" u="none" strike="noStrike" cap="none" dirty="0">
              <a:solidFill>
                <a:srgbClr val="000000"/>
              </a:solidFill>
              <a:latin typeface="Arial"/>
              <a:ea typeface="Arial"/>
              <a:cs typeface="Arial"/>
              <a:sym typeface="Arial"/>
            </a:endParaRPr>
          </a:p>
        </p:txBody>
      </p:sp>
      <p:pic>
        <p:nvPicPr>
          <p:cNvPr id="11" name="Shape 206">
            <a:extLst>
              <a:ext uri="{FF2B5EF4-FFF2-40B4-BE49-F238E27FC236}">
                <a16:creationId xmlns:a16="http://schemas.microsoft.com/office/drawing/2014/main" id="{801044C5-C43F-446A-B30C-CB24D1F2F4B7}"/>
              </a:ext>
            </a:extLst>
          </p:cNvPr>
          <p:cNvPicPr preferRelativeResize="0"/>
          <p:nvPr userDrawn="1"/>
        </p:nvPicPr>
        <p:blipFill rotWithShape="1">
          <a:blip r:embed="rId6">
            <a:alphaModFix/>
          </a:blip>
          <a:srcRect/>
          <a:stretch/>
        </p:blipFill>
        <p:spPr>
          <a:xfrm>
            <a:off x="10813896" y="490520"/>
            <a:ext cx="550874" cy="393700"/>
          </a:xfrm>
          <a:prstGeom prst="rect">
            <a:avLst/>
          </a:prstGeom>
          <a:noFill/>
          <a:ln>
            <a:noFill/>
          </a:ln>
        </p:spPr>
      </p:pic>
    </p:spTree>
    <p:extLst>
      <p:ext uri="{BB962C8B-B14F-4D97-AF65-F5344CB8AC3E}">
        <p14:creationId xmlns:p14="http://schemas.microsoft.com/office/powerpoint/2010/main" val="3715859126"/>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6539996"/>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p:cNvSpPr/>
          <p:nvPr/>
        </p:nvSpPr>
        <p:spPr>
          <a:xfrm>
            <a:off x="673332" y="2822277"/>
            <a:ext cx="10623665" cy="707886"/>
          </a:xfrm>
          <a:prstGeom prst="rect">
            <a:avLst/>
          </a:prstGeom>
        </p:spPr>
        <p:txBody>
          <a:bodyPr wrap="square">
            <a:spAutoFit/>
          </a:bodyPr>
          <a:lstStyle/>
          <a:p>
            <a:pPr algn="ctr"/>
            <a:r>
              <a:rPr lang="en-GB" sz="4000" dirty="0">
                <a:solidFill>
                  <a:srgbClr val="FF0000"/>
                </a:solidFill>
              </a:rPr>
              <a:t>Session 3 – Other topics</a:t>
            </a:r>
            <a:endParaRPr lang="it-IT" sz="4000" dirty="0">
              <a:solidFill>
                <a:srgbClr val="FF0000"/>
              </a:solidFill>
            </a:endParaRPr>
          </a:p>
        </p:txBody>
      </p:sp>
      <p:sp>
        <p:nvSpPr>
          <p:cNvPr id="9" name="Rectangle 1"/>
          <p:cNvSpPr>
            <a:spLocks noGrp="1"/>
          </p:cNvSpPr>
          <p:nvPr>
            <p:ph type="ctrTitle"/>
          </p:nvPr>
        </p:nvSpPr>
        <p:spPr>
          <a:xfrm>
            <a:off x="2120900" y="952151"/>
            <a:ext cx="7448550" cy="580638"/>
          </a:xfrm>
          <a:solidFill>
            <a:schemeClr val="accent1">
              <a:lumMod val="60000"/>
              <a:lumOff val="40000"/>
            </a:schemeClr>
          </a:solidFill>
        </p:spPr>
        <p:txBody>
          <a:bodyPr>
            <a:noAutofit/>
          </a:bodyPr>
          <a:lstStyle/>
          <a:p>
            <a:br>
              <a:rPr lang="it-IT" sz="4400" dirty="0">
                <a:solidFill>
                  <a:schemeClr val="bg1">
                    <a:lumMod val="50000"/>
                  </a:schemeClr>
                </a:solidFill>
                <a:latin typeface="Haettenschweiler" panose="020B0706040902060204" pitchFamily="34" charset="0"/>
                <a:cs typeface="72 Black" panose="020B0A04030603020204" pitchFamily="34" charset="0"/>
              </a:rPr>
            </a:br>
            <a:br>
              <a:rPr lang="it-IT" sz="4400" dirty="0">
                <a:solidFill>
                  <a:schemeClr val="bg1">
                    <a:lumMod val="50000"/>
                  </a:schemeClr>
                </a:solidFill>
                <a:latin typeface="Haettenschweiler" panose="020B0706040902060204" pitchFamily="34" charset="0"/>
                <a:cs typeface="72 Black" panose="020B0A04030603020204" pitchFamily="34" charset="0"/>
              </a:rPr>
            </a:br>
            <a:r>
              <a:rPr lang="it-IT" sz="4400" dirty="0">
                <a:solidFill>
                  <a:schemeClr val="bg1">
                    <a:lumMod val="50000"/>
                  </a:schemeClr>
                </a:solidFill>
                <a:latin typeface="Haettenschweiler" panose="020B0706040902060204" pitchFamily="34" charset="0"/>
                <a:cs typeface="72 Black" panose="020B0A04030603020204" pitchFamily="34" charset="0"/>
              </a:rPr>
              <a:t>VTL Task Force</a:t>
            </a:r>
            <a:endParaRPr lang="it-IT" sz="4400" i="1" dirty="0">
              <a:solidFill>
                <a:schemeClr val="bg1">
                  <a:lumMod val="50000"/>
                </a:schemeClr>
              </a:solidFill>
              <a:latin typeface="Haettenschweiler" panose="020B0706040902060204" pitchFamily="34" charset="0"/>
              <a:cs typeface="72 Black" panose="020B0A04030603020204" pitchFamily="34" charset="0"/>
            </a:endParaRPr>
          </a:p>
        </p:txBody>
      </p:sp>
      <p:pic>
        <p:nvPicPr>
          <p:cNvPr id="10" name="Picture 1"/>
          <p:cNvPicPr/>
          <p:nvPr/>
        </p:nvPicPr>
        <p:blipFill>
          <a:blip r:embed="rId3">
            <a:extLst>
              <a:ext uri="{28A0092B-C50C-407E-A947-70E740481C1C}">
                <a14:useLocalDpi xmlns:a14="http://schemas.microsoft.com/office/drawing/2010/main" val="0"/>
              </a:ext>
            </a:extLst>
          </a:blip>
          <a:srcRect/>
          <a:stretch>
            <a:fillRect/>
          </a:stretch>
        </p:blipFill>
        <p:spPr bwMode="auto">
          <a:xfrm>
            <a:off x="5002530" y="128489"/>
            <a:ext cx="1685290" cy="657860"/>
          </a:xfrm>
          <a:prstGeom prst="rect">
            <a:avLst/>
          </a:prstGeom>
          <a:noFill/>
          <a:ln>
            <a:noFill/>
          </a:ln>
        </p:spPr>
      </p:pic>
      <p:sp>
        <p:nvSpPr>
          <p:cNvPr id="7" name="Rettangolo 6"/>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Tree>
    <p:extLst>
      <p:ext uri="{BB962C8B-B14F-4D97-AF65-F5344CB8AC3E}">
        <p14:creationId xmlns:p14="http://schemas.microsoft.com/office/powerpoint/2010/main" val="3408428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0C1E-6A7E-0AA2-45EC-12D0575934F7}"/>
              </a:ext>
            </a:extLst>
          </p:cNvPr>
          <p:cNvSpPr>
            <a:spLocks noGrp="1"/>
          </p:cNvSpPr>
          <p:nvPr>
            <p:ph type="title"/>
          </p:nvPr>
        </p:nvSpPr>
        <p:spPr/>
        <p:txBody>
          <a:bodyPr/>
          <a:lstStyle/>
          <a:p>
            <a:r>
              <a:rPr lang="en-US" dirty="0"/>
              <a:t>QUESTION TIME</a:t>
            </a:r>
            <a:endParaRPr lang="en-GB" dirty="0"/>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3324" y="1483655"/>
            <a:ext cx="6168043" cy="3246288"/>
          </a:xfrm>
          <a:prstGeom prst="rect">
            <a:avLst/>
          </a:prstGeom>
        </p:spPr>
      </p:pic>
      <p:sp>
        <p:nvSpPr>
          <p:cNvPr id="4" name="Rettangolo 3">
            <a:extLst>
              <a:ext uri="{FF2B5EF4-FFF2-40B4-BE49-F238E27FC236}">
                <a16:creationId xmlns:a16="http://schemas.microsoft.com/office/drawing/2014/main" id="{3D7CDEAA-688B-1A8E-6FB5-4574B67740F3}"/>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5" name="CasellaDiTesto 4">
            <a:extLst>
              <a:ext uri="{FF2B5EF4-FFF2-40B4-BE49-F238E27FC236}">
                <a16:creationId xmlns:a16="http://schemas.microsoft.com/office/drawing/2014/main" id="{1C877C93-F946-CC44-4E74-376F3C1FC812}"/>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10</a:t>
            </a:fld>
            <a:endParaRPr lang="it-IT" dirty="0">
              <a:solidFill>
                <a:srgbClr val="0070C0"/>
              </a:solidFill>
            </a:endParaRPr>
          </a:p>
        </p:txBody>
      </p:sp>
    </p:spTree>
    <p:extLst>
      <p:ext uri="{BB962C8B-B14F-4D97-AF65-F5344CB8AC3E}">
        <p14:creationId xmlns:p14="http://schemas.microsoft.com/office/powerpoint/2010/main" val="348770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7C7B56E1-7738-0DA8-B527-E4D3627347E0}"/>
              </a:ext>
            </a:extLst>
          </p:cNvPr>
          <p:cNvGraphicFramePr/>
          <p:nvPr>
            <p:extLst>
              <p:ext uri="{D42A27DB-BD31-4B8C-83A1-F6EECF244321}">
                <p14:modId xmlns:p14="http://schemas.microsoft.com/office/powerpoint/2010/main" val="3396809871"/>
              </p:ext>
            </p:extLst>
          </p:nvPr>
        </p:nvGraphicFramePr>
        <p:xfrm>
          <a:off x="1882603" y="1363590"/>
          <a:ext cx="7778633" cy="37333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ttangolo 2">
            <a:extLst>
              <a:ext uri="{FF2B5EF4-FFF2-40B4-BE49-F238E27FC236}">
                <a16:creationId xmlns:a16="http://schemas.microsoft.com/office/drawing/2014/main" id="{CF8A54FA-19DE-0243-E032-C4614EFEDF4C}"/>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4" name="CasellaDiTesto 3">
            <a:extLst>
              <a:ext uri="{FF2B5EF4-FFF2-40B4-BE49-F238E27FC236}">
                <a16:creationId xmlns:a16="http://schemas.microsoft.com/office/drawing/2014/main" id="{767DC60F-375B-E503-B332-63990B0C9306}"/>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2</a:t>
            </a:fld>
            <a:endParaRPr lang="it-IT" dirty="0">
              <a:solidFill>
                <a:srgbClr val="0070C0"/>
              </a:solidFill>
            </a:endParaRPr>
          </a:p>
        </p:txBody>
      </p:sp>
    </p:spTree>
    <p:extLst>
      <p:ext uri="{BB962C8B-B14F-4D97-AF65-F5344CB8AC3E}">
        <p14:creationId xmlns:p14="http://schemas.microsoft.com/office/powerpoint/2010/main" val="40933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7847486"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New Definition Language operators</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1569660"/>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400" dirty="0">
                <a:solidFill>
                  <a:srgbClr val="0070C0"/>
                </a:solidFill>
              </a:rPr>
              <a:t> In the current versions there are only two DL operators to define datapoint and hierarchical rulesets. Several attempts have been made in the past versions to introduce new DL operators. With the current version a technical document has been produced to define structures and </a:t>
            </a:r>
            <a:r>
              <a:rPr lang="en-GB" sz="2400" dirty="0" err="1">
                <a:solidFill>
                  <a:srgbClr val="0070C0"/>
                </a:solidFill>
              </a:rPr>
              <a:t>domainValues</a:t>
            </a:r>
            <a:r>
              <a:rPr lang="en-GB" sz="2400" dirty="0">
                <a:solidFill>
                  <a:srgbClr val="0070C0"/>
                </a:solidFill>
              </a:rPr>
              <a:t>.</a:t>
            </a:r>
          </a:p>
        </p:txBody>
      </p:sp>
      <p:sp>
        <p:nvSpPr>
          <p:cNvPr id="3" name="Rettangolo 2">
            <a:extLst>
              <a:ext uri="{FF2B5EF4-FFF2-40B4-BE49-F238E27FC236}">
                <a16:creationId xmlns:a16="http://schemas.microsoft.com/office/drawing/2014/main" id="{88CCBEBB-A2F0-1415-43EB-690A836EB4FB}"/>
              </a:ext>
            </a:extLst>
          </p:cNvPr>
          <p:cNvSpPr/>
          <p:nvPr/>
        </p:nvSpPr>
        <p:spPr>
          <a:xfrm>
            <a:off x="360218" y="2848637"/>
            <a:ext cx="11471564" cy="577850"/>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400" dirty="0">
                <a:solidFill>
                  <a:srgbClr val="0070C0"/>
                </a:solidFill>
              </a:rPr>
              <a:t> Proposal:</a:t>
            </a:r>
            <a:endParaRPr lang="en-GB" sz="2400" dirty="0">
              <a:solidFill>
                <a:srgbClr val="FF0000"/>
              </a:solidFill>
              <a:sym typeface="Wingdings" panose="05000000000000000000" pitchFamily="2" charset="2"/>
            </a:endParaRPr>
          </a:p>
        </p:txBody>
      </p:sp>
      <p:sp>
        <p:nvSpPr>
          <p:cNvPr id="4" name="CasellaDiTesto 3">
            <a:extLst>
              <a:ext uri="{FF2B5EF4-FFF2-40B4-BE49-F238E27FC236}">
                <a16:creationId xmlns:a16="http://schemas.microsoft.com/office/drawing/2014/main" id="{09133BFB-1BA5-AF24-AC94-3F35BA86D304}"/>
              </a:ext>
            </a:extLst>
          </p:cNvPr>
          <p:cNvSpPr txBox="1"/>
          <p:nvPr/>
        </p:nvSpPr>
        <p:spPr>
          <a:xfrm>
            <a:off x="228600" y="3595943"/>
            <a:ext cx="11760200" cy="2400657"/>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2400" dirty="0">
                <a:solidFill>
                  <a:schemeClr val="tx1"/>
                </a:solidFill>
              </a:rPr>
              <a:t>Introduce the following DL operators (refer to:</a:t>
            </a:r>
          </a:p>
          <a:p>
            <a:pPr>
              <a:spcBef>
                <a:spcPts val="600"/>
              </a:spcBef>
              <a:spcAft>
                <a:spcPts val="600"/>
              </a:spcAft>
            </a:pPr>
            <a:r>
              <a:rPr lang="it-IT" sz="2400" dirty="0">
                <a:solidFill>
                  <a:schemeClr val="tx1"/>
                </a:solidFill>
                <a:latin typeface="Lato" panose="020F0502020204030203" pitchFamily="34" charset="0"/>
              </a:rPr>
              <a:t>https://github.com/sdmx-twg/vtl/blob/master/v2.1/docs/Technical_Notes.md</a:t>
            </a:r>
            <a:endParaRPr lang="en-GB" sz="2400" dirty="0">
              <a:solidFill>
                <a:schemeClr val="tx1"/>
              </a:solidFill>
            </a:endParaRPr>
          </a:p>
          <a:p>
            <a:pPr marL="342900" indent="-342900">
              <a:buFont typeface="Courier New" panose="02070309020205020404" pitchFamily="49" charset="0"/>
              <a:buChar char="o"/>
            </a:pPr>
            <a:r>
              <a:rPr lang="en-GB" sz="2400" dirty="0">
                <a:solidFill>
                  <a:srgbClr val="FF0000"/>
                </a:solidFill>
                <a:latin typeface="Lato" panose="020F0502020204030203" pitchFamily="34" charset="0"/>
              </a:rPr>
              <a:t>define structure</a:t>
            </a:r>
            <a:endParaRPr lang="it-IT" sz="2400" dirty="0">
              <a:solidFill>
                <a:srgbClr val="FF0000"/>
              </a:solidFill>
              <a:latin typeface="Lato" panose="020F0502020204030203" pitchFamily="34" charset="0"/>
            </a:endParaRPr>
          </a:p>
          <a:p>
            <a:pPr marL="342900" lvl="3" indent="-342900">
              <a:spcBef>
                <a:spcPts val="600"/>
              </a:spcBef>
              <a:spcAft>
                <a:spcPts val="600"/>
              </a:spcAft>
              <a:buFont typeface="Courier New" panose="02070309020205020404" pitchFamily="49" charset="0"/>
              <a:buChar char="o"/>
            </a:pPr>
            <a:r>
              <a:rPr lang="en-GB" sz="2400" dirty="0">
                <a:solidFill>
                  <a:srgbClr val="FF0000"/>
                </a:solidFill>
                <a:latin typeface="Lato" panose="020F0502020204030203" pitchFamily="34" charset="0"/>
              </a:rPr>
              <a:t>define </a:t>
            </a:r>
            <a:r>
              <a:rPr lang="en-GB" sz="2400" dirty="0" err="1">
                <a:solidFill>
                  <a:srgbClr val="FF0000"/>
                </a:solidFill>
                <a:latin typeface="Lato" panose="020F0502020204030203" pitchFamily="34" charset="0"/>
              </a:rPr>
              <a:t>valueDomain</a:t>
            </a:r>
            <a:endParaRPr lang="en-GB" sz="2400" dirty="0">
              <a:solidFill>
                <a:srgbClr val="FF0000"/>
              </a:solidFill>
              <a:latin typeface="Lato" panose="020F0502020204030203" pitchFamily="34" charset="0"/>
            </a:endParaRPr>
          </a:p>
          <a:p>
            <a:pPr marL="342900" lvl="3" indent="-342900">
              <a:spcBef>
                <a:spcPts val="600"/>
              </a:spcBef>
              <a:spcAft>
                <a:spcPts val="600"/>
              </a:spcAft>
              <a:buFont typeface="Courier New" panose="02070309020205020404" pitchFamily="49" charset="0"/>
              <a:buChar char="o"/>
            </a:pPr>
            <a:r>
              <a:rPr lang="en-GB" sz="2400" dirty="0">
                <a:solidFill>
                  <a:srgbClr val="FF0000"/>
                </a:solidFill>
                <a:latin typeface="Lato" panose="020F0502020204030203" pitchFamily="34" charset="0"/>
              </a:rPr>
              <a:t>define variable</a:t>
            </a:r>
            <a:endParaRPr lang="fr-FR" sz="2400" dirty="0">
              <a:solidFill>
                <a:srgbClr val="FF0000"/>
              </a:solidFill>
              <a:latin typeface="Lato" panose="020F0502020204030203" pitchFamily="34" charset="0"/>
            </a:endParaRPr>
          </a:p>
        </p:txBody>
      </p:sp>
      <p:sp>
        <p:nvSpPr>
          <p:cNvPr id="8" name="CasellaDiTesto 7">
            <a:extLst>
              <a:ext uri="{FF2B5EF4-FFF2-40B4-BE49-F238E27FC236}">
                <a16:creationId xmlns:a16="http://schemas.microsoft.com/office/drawing/2014/main" id="{8DA77815-4EFC-42F7-A530-C52123DA3979}"/>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3</a:t>
            </a:fld>
            <a:endParaRPr lang="it-IT" dirty="0">
              <a:solidFill>
                <a:srgbClr val="0070C0"/>
              </a:solidFill>
            </a:endParaRPr>
          </a:p>
        </p:txBody>
      </p:sp>
    </p:spTree>
    <p:extLst>
      <p:ext uri="{BB962C8B-B14F-4D97-AF65-F5344CB8AC3E}">
        <p14:creationId xmlns:p14="http://schemas.microsoft.com/office/powerpoint/2010/main" val="2696608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95916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r>
                <a:rPr lang="it-IT" sz="4000" kern="1200" dirty="0">
                  <a:solidFill>
                    <a:prstClr val="white"/>
                  </a:solidFill>
                  <a:latin typeface="Calibri" panose="020F0502020204030204"/>
                  <a:ea typeface="+mn-ea"/>
                  <a:cs typeface="+mn-cs"/>
                </a:rPr>
                <a:t>Pivot and </a:t>
              </a:r>
              <a:r>
                <a:rPr lang="it-IT" sz="4000" kern="1200" dirty="0" err="1">
                  <a:solidFill>
                    <a:prstClr val="white"/>
                  </a:solidFill>
                  <a:latin typeface="Calibri" panose="020F0502020204030204"/>
                  <a:ea typeface="+mn-ea"/>
                  <a:cs typeface="+mn-cs"/>
                </a:rPr>
                <a:t>unpivot</a:t>
              </a:r>
              <a:r>
                <a:rPr lang="it-IT" sz="4000" kern="1200" dirty="0">
                  <a:solidFill>
                    <a:prstClr val="white"/>
                  </a:solidFill>
                  <a:latin typeface="Calibri" panose="020F0502020204030204"/>
                  <a:ea typeface="+mn-ea"/>
                  <a:cs typeface="+mn-cs"/>
                </a:rPr>
                <a:t>: </a:t>
              </a:r>
              <a:r>
                <a:rPr lang="it-IT" sz="4000" kern="1200" dirty="0" err="1">
                  <a:solidFill>
                    <a:prstClr val="white"/>
                  </a:solidFill>
                  <a:latin typeface="Calibri" panose="020F0502020204030204"/>
                  <a:ea typeface="+mn-ea"/>
                  <a:cs typeface="+mn-cs"/>
                </a:rPr>
                <a:t>issues</a:t>
              </a:r>
              <a:r>
                <a:rPr lang="it-IT" sz="4000" kern="1200" dirty="0">
                  <a:solidFill>
                    <a:prstClr val="white"/>
                  </a:solidFill>
                  <a:latin typeface="Calibri" panose="020F0502020204030204"/>
                  <a:ea typeface="+mn-ea"/>
                  <a:cs typeface="+mn-cs"/>
                </a:rPr>
                <a:t> in </a:t>
              </a:r>
              <a:r>
                <a:rPr lang="it-IT" sz="4000" kern="1200" dirty="0" err="1">
                  <a:solidFill>
                    <a:prstClr val="white"/>
                  </a:solidFill>
                  <a:latin typeface="Calibri" panose="020F0502020204030204"/>
                  <a:ea typeface="+mn-ea"/>
                  <a:cs typeface="+mn-cs"/>
                </a:rPr>
                <a:t>implementation</a:t>
              </a:r>
              <a:endParaRPr lang="it-IT" sz="4000" kern="1200" dirty="0">
                <a:solidFill>
                  <a:prstClr val="white"/>
                </a:solidFill>
                <a:latin typeface="Calibri" panose="020F0502020204030204"/>
                <a:ea typeface="+mn-ea"/>
                <a:cs typeface="+mn-cs"/>
              </a:endParaRPr>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213769"/>
            <a:ext cx="11471564" cy="3631763"/>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2800" dirty="0">
                <a:solidFill>
                  <a:srgbClr val="0070C0"/>
                </a:solidFill>
              </a:rPr>
              <a:t> </a:t>
            </a:r>
            <a:r>
              <a:rPr lang="en-US" sz="2800" dirty="0">
                <a:solidFill>
                  <a:srgbClr val="0070C0"/>
                </a:solidFill>
              </a:rPr>
              <a:t>According to VTL Reference Manual row 7183, for unpivot operator: ”</a:t>
            </a:r>
            <a:r>
              <a:rPr lang="en-US" sz="2800" i="1" dirty="0">
                <a:solidFill>
                  <a:srgbClr val="0070C0"/>
                </a:solidFill>
              </a:rPr>
              <a:t>All the measures of op must be defined on the same </a:t>
            </a:r>
            <a:r>
              <a:rPr lang="en-US" sz="2800" i="1" dirty="0" err="1">
                <a:solidFill>
                  <a:srgbClr val="0070C0"/>
                </a:solidFill>
              </a:rPr>
              <a:t>ValueDomain</a:t>
            </a:r>
            <a:r>
              <a:rPr lang="en-US" sz="2800" dirty="0">
                <a:solidFill>
                  <a:srgbClr val="0070C0"/>
                </a:solidFill>
              </a:rPr>
              <a:t>”. What happens if we have two measures with different types, but for which implicit casting is allowed (e.g. number and integer)?</a:t>
            </a:r>
          </a:p>
          <a:p>
            <a:pPr marL="285750" indent="-285750" algn="just">
              <a:spcBef>
                <a:spcPts val="1200"/>
              </a:spcBef>
              <a:buFont typeface="Wingdings" panose="05000000000000000000" pitchFamily="2" charset="2"/>
              <a:buChar char="q"/>
            </a:pPr>
            <a:r>
              <a:rPr lang="en-GB" sz="2000" dirty="0">
                <a:solidFill>
                  <a:srgbClr val="FF0000"/>
                </a:solidFill>
                <a:sym typeface="Wingdings" panose="05000000000000000000" pitchFamily="2" charset="2"/>
              </a:rPr>
              <a:t>(Refer to Session 1 – Refining cast matrix): </a:t>
            </a:r>
            <a:r>
              <a:rPr lang="en-GB" sz="2000" i="1" dirty="0">
                <a:solidFill>
                  <a:srgbClr val="FF0000"/>
                </a:solidFill>
                <a:sym typeface="Wingdings" panose="05000000000000000000" pitchFamily="2" charset="2"/>
              </a:rPr>
              <a:t>“In the hierarchical tree of the scalar types, Integer is a subtype of Number and Date and </a:t>
            </a:r>
            <a:r>
              <a:rPr lang="en-GB" sz="2000" i="1" dirty="0" err="1">
                <a:solidFill>
                  <a:srgbClr val="FF0000"/>
                </a:solidFill>
                <a:sym typeface="Wingdings" panose="05000000000000000000" pitchFamily="2" charset="2"/>
              </a:rPr>
              <a:t>Time_period</a:t>
            </a:r>
            <a:r>
              <a:rPr lang="en-GB" sz="2000" i="1" dirty="0">
                <a:solidFill>
                  <a:srgbClr val="FF0000"/>
                </a:solidFill>
                <a:sym typeface="Wingdings" panose="05000000000000000000" pitchFamily="2" charset="2"/>
              </a:rPr>
              <a:t> are subtypes of Time. The casting from subtypes to the correspondent type is always implicit, while the casting from types to the corresponding subtypes are always not feasible”</a:t>
            </a:r>
            <a:endParaRPr lang="it-IT" sz="1600" dirty="0">
              <a:solidFill>
                <a:srgbClr val="FF0000"/>
              </a:solidFill>
            </a:endParaRPr>
          </a:p>
        </p:txBody>
      </p:sp>
      <p:sp>
        <p:nvSpPr>
          <p:cNvPr id="3" name="Rettangolo 2">
            <a:extLst>
              <a:ext uri="{FF2B5EF4-FFF2-40B4-BE49-F238E27FC236}">
                <a16:creationId xmlns:a16="http://schemas.microsoft.com/office/drawing/2014/main" id="{9E9EAE38-558F-0A55-5CE4-E630AFF934FF}"/>
              </a:ext>
            </a:extLst>
          </p:cNvPr>
          <p:cNvSpPr/>
          <p:nvPr/>
        </p:nvSpPr>
        <p:spPr>
          <a:xfrm>
            <a:off x="360218" y="4719770"/>
            <a:ext cx="11471564" cy="577850"/>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400" dirty="0">
                <a:solidFill>
                  <a:srgbClr val="0070C0"/>
                </a:solidFill>
              </a:rPr>
              <a:t> Proposal:</a:t>
            </a:r>
            <a:endParaRPr lang="en-GB" sz="2400" dirty="0">
              <a:solidFill>
                <a:srgbClr val="FF0000"/>
              </a:solidFill>
              <a:sym typeface="Wingdings" panose="05000000000000000000" pitchFamily="2" charset="2"/>
            </a:endParaRPr>
          </a:p>
        </p:txBody>
      </p:sp>
      <p:sp>
        <p:nvSpPr>
          <p:cNvPr id="4" name="CasellaDiTesto 3">
            <a:extLst>
              <a:ext uri="{FF2B5EF4-FFF2-40B4-BE49-F238E27FC236}">
                <a16:creationId xmlns:a16="http://schemas.microsoft.com/office/drawing/2014/main" id="{DE2920B7-3FEF-339C-1292-FB7F5714E9E7}"/>
              </a:ext>
            </a:extLst>
          </p:cNvPr>
          <p:cNvSpPr txBox="1"/>
          <p:nvPr/>
        </p:nvSpPr>
        <p:spPr>
          <a:xfrm>
            <a:off x="829734" y="5297620"/>
            <a:ext cx="10312399" cy="830997"/>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2400" dirty="0">
                <a:solidFill>
                  <a:schemeClr val="tx1"/>
                </a:solidFill>
              </a:rPr>
              <a:t>Allow measures belonging to Value Domains within the same scalar type, including subtypes</a:t>
            </a:r>
          </a:p>
        </p:txBody>
      </p:sp>
      <p:sp>
        <p:nvSpPr>
          <p:cNvPr id="8" name="CasellaDiTesto 7">
            <a:extLst>
              <a:ext uri="{FF2B5EF4-FFF2-40B4-BE49-F238E27FC236}">
                <a16:creationId xmlns:a16="http://schemas.microsoft.com/office/drawing/2014/main" id="{87C779BA-DC5B-613B-9E74-C58B3FEC3760}"/>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4</a:t>
            </a:fld>
            <a:endParaRPr lang="it-IT" dirty="0">
              <a:solidFill>
                <a:srgbClr val="0070C0"/>
              </a:solidFill>
            </a:endParaRPr>
          </a:p>
        </p:txBody>
      </p:sp>
    </p:spTree>
    <p:extLst>
      <p:ext uri="{BB962C8B-B14F-4D97-AF65-F5344CB8AC3E}">
        <p14:creationId xmlns:p14="http://schemas.microsoft.com/office/powerpoint/2010/main" val="1577222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4" y="301217"/>
            <a:ext cx="85756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r>
                <a:rPr lang="it-IT" sz="4000" kern="1200" dirty="0">
                  <a:solidFill>
                    <a:prstClr val="white"/>
                  </a:solidFill>
                  <a:latin typeface="Calibri" panose="020F0502020204030204"/>
                  <a:ea typeface="+mn-ea"/>
                  <a:cs typeface="+mn-cs"/>
                </a:rPr>
                <a:t>Operations </a:t>
              </a:r>
              <a:r>
                <a:rPr lang="it-IT" sz="4000" kern="1200" dirty="0" err="1">
                  <a:solidFill>
                    <a:prstClr val="white"/>
                  </a:solidFill>
                  <a:latin typeface="Calibri" panose="020F0502020204030204"/>
                  <a:ea typeface="+mn-ea"/>
                  <a:cs typeface="+mn-cs"/>
                </a:rPr>
                <a:t>within</a:t>
              </a:r>
              <a:r>
                <a:rPr lang="it-IT" sz="4000" kern="1200" dirty="0">
                  <a:solidFill>
                    <a:prstClr val="white"/>
                  </a:solidFill>
                  <a:latin typeface="Calibri" panose="020F0502020204030204"/>
                  <a:ea typeface="+mn-ea"/>
                  <a:cs typeface="+mn-cs"/>
                </a:rPr>
                <a:t> the </a:t>
              </a:r>
              <a:r>
                <a:rPr lang="it-IT" sz="4000" kern="1200" dirty="0" err="1">
                  <a:solidFill>
                    <a:prstClr val="white"/>
                  </a:solidFill>
                  <a:latin typeface="Calibri" panose="020F0502020204030204"/>
                  <a:ea typeface="+mn-ea"/>
                  <a:cs typeface="+mn-cs"/>
                </a:rPr>
                <a:t>sa</a:t>
              </a:r>
              <a:r>
                <a:rPr lang="it-IT" sz="4000" kern="1200" dirty="0" err="1">
                  <a:solidFill>
                    <a:prstClr val="white"/>
                  </a:solidFill>
                  <a:latin typeface="Calibri" panose="020F0502020204030204"/>
                </a:rPr>
                <a:t>me</a:t>
              </a:r>
              <a:r>
                <a:rPr lang="it-IT" sz="4000" kern="1200" dirty="0">
                  <a:solidFill>
                    <a:prstClr val="white"/>
                  </a:solidFill>
                  <a:latin typeface="Calibri" panose="020F0502020204030204"/>
                </a:rPr>
                <a:t> scalar </a:t>
              </a:r>
              <a:r>
                <a:rPr lang="it-IT" sz="4000" kern="1200" dirty="0" err="1">
                  <a:solidFill>
                    <a:prstClr val="white"/>
                  </a:solidFill>
                  <a:latin typeface="Calibri" panose="020F0502020204030204"/>
                </a:rPr>
                <a:t>type</a:t>
              </a:r>
              <a:endParaRPr lang="it-IT" sz="4000" kern="1200" dirty="0">
                <a:solidFill>
                  <a:prstClr val="white"/>
                </a:solidFill>
                <a:latin typeface="Calibri" panose="020F0502020204030204"/>
                <a:ea typeface="+mn-ea"/>
                <a:cs typeface="+mn-cs"/>
              </a:endParaRPr>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213769"/>
            <a:ext cx="11471564" cy="3046988"/>
          </a:xfrm>
          <a:prstGeom prst="rect">
            <a:avLst/>
          </a:prstGeom>
        </p:spPr>
        <p:txBody>
          <a:bodyPr wrap="square">
            <a:spAutoFit/>
          </a:bodyPr>
          <a:lstStyle/>
          <a:p>
            <a:pPr marL="285750" indent="-285750" algn="just">
              <a:spcBef>
                <a:spcPts val="1200"/>
              </a:spcBef>
              <a:buFont typeface="Wingdings" panose="05000000000000000000" pitchFamily="2" charset="2"/>
              <a:buChar char="q"/>
            </a:pPr>
            <a:r>
              <a:rPr lang="en-GB" sz="3200" b="1" dirty="0">
                <a:solidFill>
                  <a:srgbClr val="FF0000"/>
                </a:solidFill>
              </a:rPr>
              <a:t> </a:t>
            </a:r>
            <a:r>
              <a:rPr lang="en-US" sz="3200" b="1" dirty="0">
                <a:solidFill>
                  <a:srgbClr val="FF0000"/>
                </a:solidFill>
              </a:rPr>
              <a:t>Some operators that “strictly speaking” imply data type changes within the same scalar type (e.g. division of two integers) are not “operators which change the basic scalar type” (see User Manual – VTL Operators). This statement should be explicitly inserted in the User Manual and recalled (linked) whenever needed.</a:t>
            </a:r>
            <a:endParaRPr lang="it-IT" sz="3200" b="1" dirty="0">
              <a:solidFill>
                <a:srgbClr val="FF0000"/>
              </a:solidFill>
            </a:endParaRPr>
          </a:p>
        </p:txBody>
      </p:sp>
      <p:sp>
        <p:nvSpPr>
          <p:cNvPr id="8" name="CasellaDiTesto 7">
            <a:extLst>
              <a:ext uri="{FF2B5EF4-FFF2-40B4-BE49-F238E27FC236}">
                <a16:creationId xmlns:a16="http://schemas.microsoft.com/office/drawing/2014/main" id="{87C779BA-DC5B-613B-9E74-C58B3FEC3760}"/>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5</a:t>
            </a:fld>
            <a:endParaRPr lang="it-IT" dirty="0">
              <a:solidFill>
                <a:srgbClr val="0070C0"/>
              </a:solidFill>
            </a:endParaRPr>
          </a:p>
        </p:txBody>
      </p:sp>
    </p:spTree>
    <p:extLst>
      <p:ext uri="{BB962C8B-B14F-4D97-AF65-F5344CB8AC3E}">
        <p14:creationId xmlns:p14="http://schemas.microsoft.com/office/powerpoint/2010/main" val="237776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3" y="301217"/>
            <a:ext cx="80930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Components, variables and domains</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461665"/>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400" dirty="0">
                <a:solidFill>
                  <a:srgbClr val="0070C0"/>
                </a:solidFill>
              </a:rPr>
              <a:t> Antonio’s introduction and proposal</a:t>
            </a:r>
          </a:p>
        </p:txBody>
      </p:sp>
      <p:sp>
        <p:nvSpPr>
          <p:cNvPr id="8" name="CasellaDiTesto 7">
            <a:extLst>
              <a:ext uri="{FF2B5EF4-FFF2-40B4-BE49-F238E27FC236}">
                <a16:creationId xmlns:a16="http://schemas.microsoft.com/office/drawing/2014/main" id="{8DA77815-4EFC-42F7-A530-C52123DA3979}"/>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6</a:t>
            </a:fld>
            <a:endParaRPr lang="it-IT" dirty="0">
              <a:solidFill>
                <a:srgbClr val="0070C0"/>
              </a:solidFill>
            </a:endParaRPr>
          </a:p>
        </p:txBody>
      </p:sp>
    </p:spTree>
    <p:extLst>
      <p:ext uri="{BB962C8B-B14F-4D97-AF65-F5344CB8AC3E}">
        <p14:creationId xmlns:p14="http://schemas.microsoft.com/office/powerpoint/2010/main" val="1993956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3" y="301217"/>
            <a:ext cx="80930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lgn="l" defTabSz="1066800">
                <a:lnSpc>
                  <a:spcPct val="90000"/>
                </a:lnSpc>
                <a:spcBef>
                  <a:spcPct val="0"/>
                </a:spcBef>
                <a:spcAft>
                  <a:spcPct val="35000"/>
                </a:spcAft>
              </a:pPr>
              <a:r>
                <a:rPr lang="en-US" sz="4000" kern="1200" dirty="0"/>
                <a:t>Components, variables and domains</a:t>
              </a:r>
              <a:endParaRPr lang="en-GB" sz="4000" kern="12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923330"/>
          </a:xfrm>
          <a:prstGeom prst="rect">
            <a:avLst/>
          </a:prstGeom>
        </p:spPr>
        <p:txBody>
          <a:bodyPr wrap="square">
            <a:spAutoFit/>
          </a:bodyPr>
          <a:lstStyle/>
          <a:p>
            <a:pPr marL="285750" indent="-285750">
              <a:spcBef>
                <a:spcPts val="1200"/>
              </a:spcBef>
              <a:buFont typeface="Wingdings" panose="05000000000000000000" pitchFamily="2" charset="2"/>
              <a:buChar char="q"/>
            </a:pPr>
            <a:r>
              <a:rPr lang="en-GB" sz="2400" dirty="0">
                <a:solidFill>
                  <a:srgbClr val="0070C0"/>
                </a:solidFill>
              </a:rPr>
              <a:t> Antonio’s introduction and proposal</a:t>
            </a:r>
          </a:p>
          <a:p>
            <a:pPr marL="342900" indent="-342900">
              <a:spcBef>
                <a:spcPts val="1200"/>
              </a:spcBef>
              <a:buFont typeface="Wingdings" panose="05000000000000000000" pitchFamily="2" charset="2"/>
              <a:buChar char="§"/>
            </a:pPr>
            <a:r>
              <a:rPr lang="en-GB" sz="2000" dirty="0">
                <a:solidFill>
                  <a:srgbClr val="FF0000"/>
                </a:solidFill>
              </a:rPr>
              <a:t>Comments:</a:t>
            </a:r>
          </a:p>
        </p:txBody>
      </p:sp>
      <p:sp>
        <p:nvSpPr>
          <p:cNvPr id="8" name="CasellaDiTesto 7">
            <a:extLst>
              <a:ext uri="{FF2B5EF4-FFF2-40B4-BE49-F238E27FC236}">
                <a16:creationId xmlns:a16="http://schemas.microsoft.com/office/drawing/2014/main" id="{8DA77815-4EFC-42F7-A530-C52123DA3979}"/>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7</a:t>
            </a:fld>
            <a:endParaRPr lang="it-IT" dirty="0">
              <a:solidFill>
                <a:srgbClr val="0070C0"/>
              </a:solidFill>
            </a:endParaRPr>
          </a:p>
        </p:txBody>
      </p:sp>
      <p:sp>
        <p:nvSpPr>
          <p:cNvPr id="3" name="CasellaDiTesto 2">
            <a:extLst>
              <a:ext uri="{FF2B5EF4-FFF2-40B4-BE49-F238E27FC236}">
                <a16:creationId xmlns:a16="http://schemas.microsoft.com/office/drawing/2014/main" id="{3D59DE6C-9831-D55B-B0E8-44A4CD54D8F6}"/>
              </a:ext>
            </a:extLst>
          </p:cNvPr>
          <p:cNvSpPr txBox="1"/>
          <p:nvPr/>
        </p:nvSpPr>
        <p:spPr>
          <a:xfrm>
            <a:off x="846667" y="2281032"/>
            <a:ext cx="10312399" cy="3877985"/>
          </a:xfrm>
          <a:prstGeom prst="rect">
            <a:avLst/>
          </a:prstGeom>
          <a:noFill/>
          <a:ln>
            <a:noFill/>
          </a:ln>
        </p:spPr>
        <p:txBody>
          <a:bodyPr wrap="square">
            <a:spAutoFit/>
          </a:bodyPr>
          <a:lstStyle/>
          <a:p>
            <a:pPr marL="342900" indent="-342900">
              <a:spcBef>
                <a:spcPts val="600"/>
              </a:spcBef>
              <a:spcAft>
                <a:spcPts val="600"/>
              </a:spcAft>
              <a:buFont typeface="+mj-lt"/>
              <a:buAutoNum type="arabicPeriod"/>
            </a:pPr>
            <a:r>
              <a:rPr lang="en-GB" sz="1800" dirty="0">
                <a:solidFill>
                  <a:srgbClr val="FF0000"/>
                </a:solidFill>
              </a:rPr>
              <a:t>Incompatibility with SDMX</a:t>
            </a:r>
            <a:r>
              <a:rPr lang="en-GB" sz="1800" dirty="0">
                <a:solidFill>
                  <a:schemeClr val="tx1"/>
                </a:solidFill>
              </a:rPr>
              <a:t>: VTL is not “exclusively” linked to SDMX and its IM is compatible with SDMX, but also with DDI (and DPM IM seems to be similar to VTL’s one)</a:t>
            </a:r>
          </a:p>
          <a:p>
            <a:pPr marL="342900" indent="-342900">
              <a:spcBef>
                <a:spcPts val="600"/>
              </a:spcBef>
              <a:spcAft>
                <a:spcPts val="600"/>
              </a:spcAft>
              <a:buFont typeface="+mj-lt"/>
              <a:buAutoNum type="arabicPeriod"/>
            </a:pPr>
            <a:r>
              <a:rPr lang="en-GB" sz="1800" dirty="0">
                <a:solidFill>
                  <a:srgbClr val="FF0000"/>
                </a:solidFill>
              </a:rPr>
              <a:t>Difficulty to ensure distinct names</a:t>
            </a:r>
            <a:r>
              <a:rPr lang="en-GB" sz="1800" dirty="0">
                <a:solidFill>
                  <a:schemeClr val="tx1"/>
                </a:solidFill>
              </a:rPr>
              <a:t>: if we want to do some operations on multiple datasets (e.g. join) we should anyway rename the components with same name but different meaning (and domain). So It would be better (as suggested) guaranteeing name uniqueness (at least) in the same Transformation Scheme</a:t>
            </a:r>
          </a:p>
          <a:p>
            <a:pPr marL="342900" indent="-342900">
              <a:spcBef>
                <a:spcPts val="600"/>
              </a:spcBef>
              <a:spcAft>
                <a:spcPts val="600"/>
              </a:spcAft>
              <a:buFont typeface="+mj-lt"/>
              <a:buAutoNum type="arabicPeriod"/>
            </a:pPr>
            <a:r>
              <a:rPr lang="en-GB" sz="1800" dirty="0">
                <a:solidFill>
                  <a:srgbClr val="FF0000"/>
                </a:solidFill>
              </a:rPr>
              <a:t>Casting and operations</a:t>
            </a:r>
            <a:r>
              <a:rPr lang="en-GB" sz="1800" dirty="0">
                <a:solidFill>
                  <a:schemeClr val="tx1"/>
                </a:solidFill>
              </a:rPr>
              <a:t>: as previously stated (see slide 5) there is no data type change within the same scalar type</a:t>
            </a:r>
          </a:p>
          <a:p>
            <a:pPr marL="342900" indent="-342900">
              <a:spcBef>
                <a:spcPts val="600"/>
              </a:spcBef>
              <a:spcAft>
                <a:spcPts val="600"/>
              </a:spcAft>
              <a:buFont typeface="+mj-lt"/>
              <a:buAutoNum type="arabicPeriod"/>
            </a:pPr>
            <a:r>
              <a:rPr lang="en-GB" sz="1800" dirty="0">
                <a:solidFill>
                  <a:srgbClr val="FF0000"/>
                </a:solidFill>
              </a:rPr>
              <a:t>Same name, different data types</a:t>
            </a:r>
            <a:r>
              <a:rPr lang="en-GB" sz="1800" dirty="0">
                <a:solidFill>
                  <a:schemeClr val="tx1"/>
                </a:solidFill>
              </a:rPr>
              <a:t>: if in a Transformation Scheme we have persistent assignments (and this is very common), it would be necessary renaming the components (e.g. not to have DBMS two columns with the same name and different data types in order to have a coherent data model) </a:t>
            </a:r>
          </a:p>
        </p:txBody>
      </p:sp>
    </p:spTree>
    <p:extLst>
      <p:ext uri="{BB962C8B-B14F-4D97-AF65-F5344CB8AC3E}">
        <p14:creationId xmlns:p14="http://schemas.microsoft.com/office/powerpoint/2010/main" val="556300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3" y="301217"/>
            <a:ext cx="5586887"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r>
                <a:rPr lang="it-IT" sz="4000" dirty="0" err="1"/>
                <a:t>Versioning</a:t>
              </a:r>
              <a:r>
                <a:rPr lang="it-IT" sz="4000" dirty="0"/>
                <a:t> JSON schema</a:t>
              </a:r>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10" name="Rettangolo 9">
            <a:extLst>
              <a:ext uri="{FF2B5EF4-FFF2-40B4-BE49-F238E27FC236}">
                <a16:creationId xmlns:a16="http://schemas.microsoft.com/office/drawing/2014/main" id="{E8C13F49-2221-6EDD-6798-82714A15184E}"/>
              </a:ext>
            </a:extLst>
          </p:cNvPr>
          <p:cNvSpPr/>
          <p:nvPr/>
        </p:nvSpPr>
        <p:spPr>
          <a:xfrm>
            <a:off x="360218" y="1357702"/>
            <a:ext cx="11471564" cy="2400657"/>
          </a:xfrm>
          <a:prstGeom prst="rect">
            <a:avLst/>
          </a:prstGeom>
        </p:spPr>
        <p:txBody>
          <a:bodyPr wrap="square">
            <a:spAutoFit/>
          </a:bodyPr>
          <a:lstStyle/>
          <a:p>
            <a:pPr marL="285750" indent="-285750">
              <a:spcBef>
                <a:spcPts val="1200"/>
              </a:spcBef>
              <a:buFont typeface="Wingdings" panose="05000000000000000000" pitchFamily="2" charset="2"/>
              <a:buChar char="q"/>
            </a:pPr>
            <a:r>
              <a:rPr lang="en-US" sz="2800" dirty="0">
                <a:solidFill>
                  <a:srgbClr val="0070C0"/>
                </a:solidFill>
              </a:rPr>
              <a:t> The JSON-schema does not include a version discriminant. This would make the implementation of the parser difficult in case of changes in the schema.</a:t>
            </a:r>
            <a:r>
              <a:rPr lang="en-GB" sz="2800" dirty="0">
                <a:solidFill>
                  <a:srgbClr val="0070C0"/>
                </a:solidFill>
              </a:rPr>
              <a:t> </a:t>
            </a:r>
          </a:p>
          <a:p>
            <a:pPr marL="342900" indent="-342900">
              <a:spcBef>
                <a:spcPts val="1200"/>
              </a:spcBef>
              <a:buFont typeface="Wingdings" panose="05000000000000000000" pitchFamily="2" charset="2"/>
              <a:buChar char="§"/>
            </a:pPr>
            <a:r>
              <a:rPr lang="en-GB" sz="2800" dirty="0">
                <a:solidFill>
                  <a:srgbClr val="FF0000"/>
                </a:solidFill>
              </a:rPr>
              <a:t>Is it really needed? Since it is not very complex, can we try to have just back-compatible changes?</a:t>
            </a:r>
            <a:endParaRPr lang="en-GB" sz="2800" dirty="0">
              <a:solidFill>
                <a:srgbClr val="0070C0"/>
              </a:solidFill>
            </a:endParaRPr>
          </a:p>
        </p:txBody>
      </p:sp>
      <p:sp>
        <p:nvSpPr>
          <p:cNvPr id="8" name="CasellaDiTesto 7">
            <a:extLst>
              <a:ext uri="{FF2B5EF4-FFF2-40B4-BE49-F238E27FC236}">
                <a16:creationId xmlns:a16="http://schemas.microsoft.com/office/drawing/2014/main" id="{8DA77815-4EFC-42F7-A530-C52123DA3979}"/>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8</a:t>
            </a:fld>
            <a:endParaRPr lang="it-IT" dirty="0">
              <a:solidFill>
                <a:srgbClr val="0070C0"/>
              </a:solidFill>
            </a:endParaRPr>
          </a:p>
        </p:txBody>
      </p:sp>
    </p:spTree>
    <p:extLst>
      <p:ext uri="{BB962C8B-B14F-4D97-AF65-F5344CB8AC3E}">
        <p14:creationId xmlns:p14="http://schemas.microsoft.com/office/powerpoint/2010/main" val="2350760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uppo 4"/>
          <p:cNvGrpSpPr/>
          <p:nvPr/>
        </p:nvGrpSpPr>
        <p:grpSpPr>
          <a:xfrm>
            <a:off x="1448913" y="301217"/>
            <a:ext cx="8093019" cy="684512"/>
            <a:chOff x="228579" y="0"/>
            <a:chExt cx="6988292" cy="684512"/>
          </a:xfrm>
        </p:grpSpPr>
        <p:sp>
          <p:nvSpPr>
            <p:cNvPr id="6" name="Rettangolo arrotondato 5"/>
            <p:cNvSpPr/>
            <p:nvPr/>
          </p:nvSpPr>
          <p:spPr>
            <a:xfrm>
              <a:off x="228579" y="0"/>
              <a:ext cx="6988292" cy="684512"/>
            </a:xfrm>
            <a:prstGeom prst="roundRect">
              <a:avLst/>
            </a:prstGeom>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lstStyle/>
            <a:p>
              <a:endParaRPr lang="it-IT"/>
            </a:p>
          </p:txBody>
        </p:sp>
        <p:sp>
          <p:nvSpPr>
            <p:cNvPr id="7" name="CasellaDiTesto 6"/>
            <p:cNvSpPr txBox="1"/>
            <p:nvPr/>
          </p:nvSpPr>
          <p:spPr>
            <a:xfrm>
              <a:off x="228579" y="33415"/>
              <a:ext cx="6921462" cy="61768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4226" tIns="0" rIns="194226" bIns="0" numCol="1" spcCol="1270" anchor="ctr" anchorCtr="0">
              <a:noAutofit/>
            </a:bodyPr>
            <a:lstStyle/>
            <a:p>
              <a:pPr lvl="0"/>
              <a:r>
                <a:rPr lang="it-IT" sz="4000" dirty="0" err="1"/>
                <a:t>Relaxing</a:t>
              </a:r>
              <a:r>
                <a:rPr lang="it-IT" sz="4000" dirty="0"/>
                <a:t> </a:t>
              </a:r>
              <a:r>
                <a:rPr lang="it-IT" sz="4000" dirty="0" err="1"/>
                <a:t>constraints</a:t>
              </a:r>
              <a:r>
                <a:rPr lang="it-IT" sz="4000"/>
                <a:t> in join operator</a:t>
              </a:r>
              <a:endParaRPr lang="it-IT" sz="4000" dirty="0"/>
            </a:p>
          </p:txBody>
        </p:sp>
      </p:grpSp>
      <p:sp>
        <p:nvSpPr>
          <p:cNvPr id="2" name="Rettangolo 1">
            <a:extLst>
              <a:ext uri="{FF2B5EF4-FFF2-40B4-BE49-F238E27FC236}">
                <a16:creationId xmlns:a16="http://schemas.microsoft.com/office/drawing/2014/main" id="{561D5001-B575-4AA6-B561-BD8B8DA6F9A2}"/>
              </a:ext>
            </a:extLst>
          </p:cNvPr>
          <p:cNvSpPr/>
          <p:nvPr/>
        </p:nvSpPr>
        <p:spPr>
          <a:xfrm>
            <a:off x="3933247" y="6473412"/>
            <a:ext cx="3957686" cy="307777"/>
          </a:xfrm>
          <a:prstGeom prst="rect">
            <a:avLst/>
          </a:prstGeom>
        </p:spPr>
        <p:txBody>
          <a:bodyPr wrap="square">
            <a:spAutoFit/>
          </a:bodyPr>
          <a:lstStyle/>
          <a:p>
            <a:pPr algn="ctr"/>
            <a:r>
              <a:rPr lang="en-GB" dirty="0">
                <a:solidFill>
                  <a:srgbClr val="0070C0"/>
                </a:solidFill>
              </a:rPr>
              <a:t>VTL TF Meeting – Frankfurt 25-26 March 2025</a:t>
            </a:r>
            <a:endParaRPr lang="it-IT" dirty="0">
              <a:solidFill>
                <a:srgbClr val="0070C0"/>
              </a:solidFill>
            </a:endParaRPr>
          </a:p>
        </p:txBody>
      </p:sp>
      <p:sp>
        <p:nvSpPr>
          <p:cNvPr id="8" name="CasellaDiTesto 7">
            <a:extLst>
              <a:ext uri="{FF2B5EF4-FFF2-40B4-BE49-F238E27FC236}">
                <a16:creationId xmlns:a16="http://schemas.microsoft.com/office/drawing/2014/main" id="{8DA77815-4EFC-42F7-A530-C52123DA3979}"/>
              </a:ext>
            </a:extLst>
          </p:cNvPr>
          <p:cNvSpPr txBox="1"/>
          <p:nvPr/>
        </p:nvSpPr>
        <p:spPr>
          <a:xfrm>
            <a:off x="11540067" y="6473412"/>
            <a:ext cx="319424" cy="236456"/>
          </a:xfrm>
          <a:prstGeom prst="rect">
            <a:avLst/>
          </a:prstGeom>
          <a:noFill/>
          <a:ln>
            <a:noFill/>
          </a:ln>
        </p:spPr>
        <p:txBody>
          <a:bodyPr spcFirstLastPara="1" wrap="square" lIns="91425" tIns="45700" rIns="91425" bIns="45700" rtlCol="0" anchor="t" anchorCtr="0">
            <a:noAutofit/>
          </a:bodyPr>
          <a:lstStyle/>
          <a:p>
            <a:pPr algn="ctr"/>
            <a:fld id="{B1CC2AB6-8239-48B8-A2E2-EB62212215BC}" type="slidenum">
              <a:rPr lang="it-IT" smtClean="0">
                <a:solidFill>
                  <a:srgbClr val="0070C0"/>
                </a:solidFill>
              </a:rPr>
              <a:pPr algn="ctr"/>
              <a:t>9</a:t>
            </a:fld>
            <a:endParaRPr lang="it-IT" dirty="0">
              <a:solidFill>
                <a:srgbClr val="0070C0"/>
              </a:solidFill>
            </a:endParaRPr>
          </a:p>
        </p:txBody>
      </p:sp>
      <p:sp>
        <p:nvSpPr>
          <p:cNvPr id="4" name="Rettangolo 3">
            <a:extLst>
              <a:ext uri="{FF2B5EF4-FFF2-40B4-BE49-F238E27FC236}">
                <a16:creationId xmlns:a16="http://schemas.microsoft.com/office/drawing/2014/main" id="{DC3FD375-9167-1617-FB70-713542373209}"/>
              </a:ext>
            </a:extLst>
          </p:cNvPr>
          <p:cNvSpPr/>
          <p:nvPr/>
        </p:nvSpPr>
        <p:spPr>
          <a:xfrm>
            <a:off x="360218" y="1357702"/>
            <a:ext cx="11471564" cy="1569660"/>
          </a:xfrm>
          <a:prstGeom prst="rect">
            <a:avLst/>
          </a:prstGeom>
        </p:spPr>
        <p:txBody>
          <a:bodyPr wrap="square">
            <a:spAutoFit/>
          </a:bodyPr>
          <a:lstStyle/>
          <a:p>
            <a:pPr marL="285750" indent="-285750">
              <a:spcBef>
                <a:spcPts val="1200"/>
              </a:spcBef>
              <a:buFont typeface="Wingdings" panose="05000000000000000000" pitchFamily="2" charset="2"/>
              <a:buChar char="q"/>
            </a:pPr>
            <a:r>
              <a:rPr lang="en-US" sz="2400" dirty="0">
                <a:solidFill>
                  <a:srgbClr val="0070C0"/>
                </a:solidFill>
              </a:rPr>
              <a:t> In some cases, there is the need of performing a join (more precisely </a:t>
            </a:r>
            <a:r>
              <a:rPr lang="en-US" sz="2400" dirty="0" err="1">
                <a:solidFill>
                  <a:srgbClr val="0070C0"/>
                </a:solidFill>
              </a:rPr>
              <a:t>inner_join</a:t>
            </a:r>
            <a:r>
              <a:rPr lang="en-US" sz="2400" dirty="0">
                <a:solidFill>
                  <a:srgbClr val="0070C0"/>
                </a:solidFill>
              </a:rPr>
              <a:t>) between two datasets not compliant with the given constraint (“</a:t>
            </a:r>
            <a:r>
              <a:rPr lang="en-US" sz="2400" i="1" dirty="0">
                <a:solidFill>
                  <a:srgbClr val="0070C0"/>
                </a:solidFill>
              </a:rPr>
              <a:t>the Identifiers of one of the joined Data Sets must be a superset of the identifiers of all the other ones</a:t>
            </a:r>
            <a:r>
              <a:rPr lang="en-US" sz="2400" dirty="0">
                <a:solidFill>
                  <a:srgbClr val="0070C0"/>
                </a:solidFill>
              </a:rPr>
              <a:t>”); the constraint has the goal not to allow null values for identifiers.</a:t>
            </a:r>
            <a:endParaRPr lang="en-GB" sz="2400" dirty="0">
              <a:solidFill>
                <a:srgbClr val="0070C0"/>
              </a:solidFill>
            </a:endParaRPr>
          </a:p>
        </p:txBody>
      </p:sp>
      <p:sp>
        <p:nvSpPr>
          <p:cNvPr id="9" name="Rettangolo 8">
            <a:extLst>
              <a:ext uri="{FF2B5EF4-FFF2-40B4-BE49-F238E27FC236}">
                <a16:creationId xmlns:a16="http://schemas.microsoft.com/office/drawing/2014/main" id="{DE065C5F-2CA0-8966-D905-EFF8AECD5586}"/>
              </a:ext>
            </a:extLst>
          </p:cNvPr>
          <p:cNvSpPr/>
          <p:nvPr/>
        </p:nvSpPr>
        <p:spPr>
          <a:xfrm>
            <a:off x="360218" y="3043825"/>
            <a:ext cx="11471564" cy="577850"/>
          </a:xfrm>
          <a:prstGeom prst="rect">
            <a:avLst/>
          </a:prstGeom>
        </p:spPr>
        <p:txBody>
          <a:bodyPr wrap="square">
            <a:spAutoFit/>
          </a:bodyPr>
          <a:lstStyle/>
          <a:p>
            <a:pPr marL="285750" indent="-285750">
              <a:lnSpc>
                <a:spcPct val="150000"/>
              </a:lnSpc>
              <a:spcBef>
                <a:spcPts val="1200"/>
              </a:spcBef>
              <a:buFont typeface="Wingdings" panose="05000000000000000000" pitchFamily="2" charset="2"/>
              <a:buChar char="q"/>
            </a:pPr>
            <a:r>
              <a:rPr lang="en-GB" sz="2400" dirty="0">
                <a:solidFill>
                  <a:srgbClr val="0070C0"/>
                </a:solidFill>
              </a:rPr>
              <a:t> Proposal:</a:t>
            </a:r>
            <a:endParaRPr lang="en-GB" sz="2400" dirty="0">
              <a:solidFill>
                <a:srgbClr val="FF0000"/>
              </a:solidFill>
              <a:sym typeface="Wingdings" panose="05000000000000000000" pitchFamily="2" charset="2"/>
            </a:endParaRPr>
          </a:p>
        </p:txBody>
      </p:sp>
      <p:sp>
        <p:nvSpPr>
          <p:cNvPr id="11" name="CasellaDiTesto 10">
            <a:extLst>
              <a:ext uri="{FF2B5EF4-FFF2-40B4-BE49-F238E27FC236}">
                <a16:creationId xmlns:a16="http://schemas.microsoft.com/office/drawing/2014/main" id="{B338AC10-5CB5-A80D-81AB-7B9452B8428D}"/>
              </a:ext>
            </a:extLst>
          </p:cNvPr>
          <p:cNvSpPr txBox="1"/>
          <p:nvPr/>
        </p:nvSpPr>
        <p:spPr>
          <a:xfrm>
            <a:off x="745066" y="3738138"/>
            <a:ext cx="10795001" cy="1200329"/>
          </a:xfrm>
          <a:prstGeom prst="rect">
            <a:avLst/>
          </a:prstGeom>
          <a:noFill/>
          <a:ln>
            <a:noFill/>
          </a:ln>
        </p:spPr>
        <p:txBody>
          <a:bodyPr wrap="square">
            <a:spAutoFit/>
          </a:bodyPr>
          <a:lstStyle/>
          <a:p>
            <a:pPr marL="342900" indent="-342900">
              <a:spcBef>
                <a:spcPts val="600"/>
              </a:spcBef>
              <a:spcAft>
                <a:spcPts val="600"/>
              </a:spcAft>
              <a:buFont typeface="Wingdings" panose="05000000000000000000" pitchFamily="2" charset="2"/>
              <a:buChar char="§"/>
            </a:pPr>
            <a:r>
              <a:rPr lang="en-GB" sz="2400" dirty="0">
                <a:solidFill>
                  <a:schemeClr val="tx1"/>
                </a:solidFill>
              </a:rPr>
              <a:t>Change the current constraint to allow </a:t>
            </a:r>
            <a:r>
              <a:rPr lang="en-GB" sz="2400" dirty="0" err="1">
                <a:solidFill>
                  <a:schemeClr val="tx1"/>
                </a:solidFill>
              </a:rPr>
              <a:t>inner_join</a:t>
            </a:r>
            <a:r>
              <a:rPr lang="en-GB" sz="2400" dirty="0">
                <a:solidFill>
                  <a:schemeClr val="tx1"/>
                </a:solidFill>
              </a:rPr>
              <a:t> with at least one common identifier among all datasets; for all the non-common identifiers the “</a:t>
            </a:r>
            <a:r>
              <a:rPr lang="en-GB" sz="2400" dirty="0" err="1">
                <a:solidFill>
                  <a:schemeClr val="tx1"/>
                </a:solidFill>
              </a:rPr>
              <a:t>nlv</a:t>
            </a:r>
            <a:r>
              <a:rPr lang="en-GB" sz="2400" dirty="0">
                <a:solidFill>
                  <a:schemeClr val="tx1"/>
                </a:solidFill>
              </a:rPr>
              <a:t>” clause must </a:t>
            </a:r>
            <a:r>
              <a:rPr lang="en-GB" sz="2400">
                <a:solidFill>
                  <a:schemeClr val="tx1"/>
                </a:solidFill>
              </a:rPr>
              <a:t>be specified.</a:t>
            </a:r>
            <a:endParaRPr lang="fr-FR" sz="2400" dirty="0">
              <a:solidFill>
                <a:srgbClr val="FF0000"/>
              </a:solidFill>
              <a:latin typeface="Lato" panose="020F0502020204030203" pitchFamily="34" charset="0"/>
            </a:endParaRPr>
          </a:p>
        </p:txBody>
      </p:sp>
    </p:spTree>
    <p:extLst>
      <p:ext uri="{BB962C8B-B14F-4D97-AF65-F5344CB8AC3E}">
        <p14:creationId xmlns:p14="http://schemas.microsoft.com/office/powerpoint/2010/main" val="4009384420"/>
      </p:ext>
    </p:extLst>
  </p:cSld>
  <p:clrMapOvr>
    <a:masterClrMapping/>
  </p:clrMapOvr>
</p:sld>
</file>

<file path=ppt/theme/theme1.xml><?xml version="1.0" encoding="utf-8"?>
<a:theme xmlns:a="http://schemas.openxmlformats.org/drawingml/2006/main" name="1_Custom Design">
  <a:themeElements>
    <a:clrScheme name="Custom 1">
      <a:dk1>
        <a:sysClr val="windowText" lastClr="000000"/>
      </a:dk1>
      <a:lt1>
        <a:sysClr val="window" lastClr="FFFFFF"/>
      </a:lt1>
      <a:dk2>
        <a:srgbClr val="44546A"/>
      </a:dk2>
      <a:lt2>
        <a:srgbClr val="E7E6E6"/>
      </a:lt2>
      <a:accent1>
        <a:srgbClr val="73C1C7"/>
      </a:accent1>
      <a:accent2>
        <a:srgbClr val="7FD6DD"/>
      </a:accent2>
      <a:accent3>
        <a:srgbClr val="95DCD6"/>
      </a:accent3>
      <a:accent4>
        <a:srgbClr val="BEEBE9"/>
      </a:accent4>
      <a:accent5>
        <a:srgbClr val="3C3C3B"/>
      </a:accent5>
      <a:accent6>
        <a:srgbClr val="C0000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spcFirstLastPara="1" wrap="square" lIns="91425" tIns="45700" rIns="91425" bIns="45700" anchor="t" anchorCtr="0">
        <a:noAutofit/>
      </a:bodyPr>
      <a:lstStyle>
        <a:defPPr algn="l">
          <a:defRPr dirty="0"/>
        </a:defPPr>
      </a:lstStyle>
    </a:txDef>
  </a:objectDefaults>
  <a:extraClrSchemeLst/>
  <a:extLst>
    <a:ext uri="{05A4C25C-085E-4340-85A3-A5531E510DB2}">
      <thm15:themeFamily xmlns:thm15="http://schemas.microsoft.com/office/thememl/2012/main" name="Presentation1" id="{411FA8D3-4ADF-4E85-AA60-A2D3231085C6}" vid="{2F9A8AAD-12B9-4FA4-A17B-3B6AD4E77386}"/>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918DC115-B581-4EAD-ADF8-96F34649360B}"/>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411FA8D3-4ADF-4E85-AA60-A2D3231085C6}" vid="{C81F8593-8DA3-4DF8-B508-3E205BDA57DE}"/>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947E28A6E3A543ABB84D513D2E4D64" ma:contentTypeVersion="9" ma:contentTypeDescription="Create a new document." ma:contentTypeScope="" ma:versionID="24d4c910d746fd0ca323440cc779f9d0">
  <xsd:schema xmlns:xsd="http://www.w3.org/2001/XMLSchema" xmlns:xs="http://www.w3.org/2001/XMLSchema" xmlns:p="http://schemas.microsoft.com/office/2006/metadata/properties" xmlns:ns2="8072c84e-2aea-4abf-9e6c-d00c99f6278f" targetNamespace="http://schemas.microsoft.com/office/2006/metadata/properties" ma:root="true" ma:fieldsID="d86c774a6e1e0d837dfb859a788140a9" ns2:_="">
    <xsd:import namespace="8072c84e-2aea-4abf-9e6c-d00c99f6278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72c84e-2aea-4abf-9e6c-d00c99f627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C43F7F7-C2A0-4F6D-A54B-41F78133D501}">
  <ds:schemaRefs>
    <ds:schemaRef ds:uri="8072c84e-2aea-4abf-9e6c-d00c99f6278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2FE797-DB3E-4F4F-BC12-0AFD85520CB1}">
  <ds:schemaRefs>
    <ds:schemaRef ds:uri="http://schemas.microsoft.com/sharepoint/v3/contenttype/forms"/>
  </ds:schemaRefs>
</ds:datastoreItem>
</file>

<file path=customXml/itemProps3.xml><?xml version="1.0" encoding="utf-8"?>
<ds:datastoreItem xmlns:ds="http://schemas.openxmlformats.org/officeDocument/2006/customXml" ds:itemID="{C8D0112C-7F05-4279-A57D-A778C2D53CF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2c84e-2aea-4abf-9e6c-d00c99f6278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meaningfulData_wide</Template>
  <TotalTime>5853</TotalTime>
  <Words>787</Words>
  <Application>Microsoft Office PowerPoint</Application>
  <PresentationFormat>Widescreen</PresentationFormat>
  <Paragraphs>59</Paragraphs>
  <Slides>10</Slides>
  <Notes>1</Notes>
  <HiddenSlides>0</HiddenSlides>
  <MMClips>0</MMClips>
  <ScaleCrop>false</ScaleCrop>
  <HeadingPairs>
    <vt:vector size="6" baseType="variant">
      <vt:variant>
        <vt:lpstr>Caratteri utilizzati</vt:lpstr>
      </vt:variant>
      <vt:variant>
        <vt:i4>7</vt:i4>
      </vt:variant>
      <vt:variant>
        <vt:lpstr>Tema</vt:lpstr>
      </vt:variant>
      <vt:variant>
        <vt:i4>3</vt:i4>
      </vt:variant>
      <vt:variant>
        <vt:lpstr>Titoli diapositive</vt:lpstr>
      </vt:variant>
      <vt:variant>
        <vt:i4>10</vt:i4>
      </vt:variant>
    </vt:vector>
  </HeadingPairs>
  <TitlesOfParts>
    <vt:vector size="20" baseType="lpstr">
      <vt:lpstr>Haettenschweiler</vt:lpstr>
      <vt:lpstr>Lato</vt:lpstr>
      <vt:lpstr>Calibri</vt:lpstr>
      <vt:lpstr>Wingdings</vt:lpstr>
      <vt:lpstr>Source Sans Pro Light</vt:lpstr>
      <vt:lpstr>Courier New</vt:lpstr>
      <vt:lpstr>Arial</vt:lpstr>
      <vt:lpstr>1_Custom Design</vt:lpstr>
      <vt:lpstr>Custom Design</vt:lpstr>
      <vt:lpstr>2_Custom Design</vt:lpstr>
      <vt:lpstr>  VTL Task Force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QUESTION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Angelo Linardi</dc:creator>
  <cp:lastModifiedBy>Angelo Linardi</cp:lastModifiedBy>
  <cp:revision>330</cp:revision>
  <dcterms:created xsi:type="dcterms:W3CDTF">2023-05-08T10:17:57Z</dcterms:created>
  <dcterms:modified xsi:type="dcterms:W3CDTF">2025-03-19T09:05:37Z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0x01010001947E28A6E3A543ABB84D513D2E4D64</vt:lpwstr>
  </property>
</Properties>
</file>