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5" r:id="rId6"/>
    <p:sldId id="263" r:id="rId7"/>
    <p:sldId id="261" r:id="rId8"/>
    <p:sldId id="266" r:id="rId9"/>
    <p:sldId id="258" r:id="rId10"/>
    <p:sldId id="268" r:id="rId11"/>
    <p:sldId id="269" r:id="rId12"/>
    <p:sldId id="267" r:id="rId13"/>
    <p:sldId id="260" r:id="rId14"/>
    <p:sldId id="262" r:id="rId15"/>
    <p:sldId id="2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2483B2-9804-420A-A23D-5C7B01D405B6}" v="8" dt="2025-03-25T07:10:1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855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.olleros" userId="a3e94b9a-2860-44a5-837a-c0cc66596130" providerId="ADAL" clId="{6A2483B2-9804-420A-A23D-5C7B01D405B6}"/>
    <pc:docChg chg="undo custSel addSld delSld modSld sldOrd">
      <pc:chgData name="antonio.olleros" userId="a3e94b9a-2860-44a5-837a-c0cc66596130" providerId="ADAL" clId="{6A2483B2-9804-420A-A23D-5C7B01D405B6}" dt="2025-03-25T07:13:47.927" v="2061"/>
      <pc:docMkLst>
        <pc:docMk/>
      </pc:docMkLst>
      <pc:sldChg chg="modSp mod">
        <pc:chgData name="antonio.olleros" userId="a3e94b9a-2860-44a5-837a-c0cc66596130" providerId="ADAL" clId="{6A2483B2-9804-420A-A23D-5C7B01D405B6}" dt="2025-03-25T06:51:09.930" v="1113" actId="20577"/>
        <pc:sldMkLst>
          <pc:docMk/>
          <pc:sldMk cId="3922077368" sldId="256"/>
        </pc:sldMkLst>
        <pc:spChg chg="mod">
          <ac:chgData name="antonio.olleros" userId="a3e94b9a-2860-44a5-837a-c0cc66596130" providerId="ADAL" clId="{6A2483B2-9804-420A-A23D-5C7B01D405B6}" dt="2025-03-25T06:51:09.930" v="1113" actId="20577"/>
          <ac:spMkLst>
            <pc:docMk/>
            <pc:sldMk cId="3922077368" sldId="256"/>
            <ac:spMk id="2" creationId="{0F39A9FE-BCE9-813F-6E6F-3A056864CBB8}"/>
          </ac:spMkLst>
        </pc:spChg>
      </pc:sldChg>
      <pc:sldChg chg="del">
        <pc:chgData name="antonio.olleros" userId="a3e94b9a-2860-44a5-837a-c0cc66596130" providerId="ADAL" clId="{6A2483B2-9804-420A-A23D-5C7B01D405B6}" dt="2025-03-21T15:39:49.822" v="560" actId="47"/>
        <pc:sldMkLst>
          <pc:docMk/>
          <pc:sldMk cId="101400257" sldId="257"/>
        </pc:sldMkLst>
      </pc:sldChg>
      <pc:sldChg chg="addSp modSp new mod">
        <pc:chgData name="antonio.olleros" userId="a3e94b9a-2860-44a5-837a-c0cc66596130" providerId="ADAL" clId="{6A2483B2-9804-420A-A23D-5C7B01D405B6}" dt="2025-03-21T16:39:14.978" v="1028" actId="20577"/>
        <pc:sldMkLst>
          <pc:docMk/>
          <pc:sldMk cId="2729273128" sldId="258"/>
        </pc:sldMkLst>
        <pc:spChg chg="mod">
          <ac:chgData name="antonio.olleros" userId="a3e94b9a-2860-44a5-837a-c0cc66596130" providerId="ADAL" clId="{6A2483B2-9804-420A-A23D-5C7B01D405B6}" dt="2025-03-21T15:27:03.361" v="45" actId="20577"/>
          <ac:spMkLst>
            <pc:docMk/>
            <pc:sldMk cId="2729273128" sldId="258"/>
            <ac:spMk id="2" creationId="{619D433F-DEDE-1B6E-AD92-95D95FF1D474}"/>
          </ac:spMkLst>
        </pc:spChg>
        <pc:spChg chg="mod">
          <ac:chgData name="antonio.olleros" userId="a3e94b9a-2860-44a5-837a-c0cc66596130" providerId="ADAL" clId="{6A2483B2-9804-420A-A23D-5C7B01D405B6}" dt="2025-03-21T16:39:14.978" v="1028" actId="20577"/>
          <ac:spMkLst>
            <pc:docMk/>
            <pc:sldMk cId="2729273128" sldId="258"/>
            <ac:spMk id="3" creationId="{191ED74B-9EA2-7B3B-20EA-05F847B2CDEF}"/>
          </ac:spMkLst>
        </pc:spChg>
        <pc:spChg chg="add mod">
          <ac:chgData name="antonio.olleros" userId="a3e94b9a-2860-44a5-837a-c0cc66596130" providerId="ADAL" clId="{6A2483B2-9804-420A-A23D-5C7B01D405B6}" dt="2025-03-21T15:27:13.068" v="49" actId="1076"/>
          <ac:spMkLst>
            <pc:docMk/>
            <pc:sldMk cId="2729273128" sldId="258"/>
            <ac:spMk id="5" creationId="{9E048BDA-5ADC-4D95-E11D-BA87BFB94EE1}"/>
          </ac:spMkLst>
        </pc:spChg>
        <pc:picChg chg="add mod">
          <ac:chgData name="antonio.olleros" userId="a3e94b9a-2860-44a5-837a-c0cc66596130" providerId="ADAL" clId="{6A2483B2-9804-420A-A23D-5C7B01D405B6}" dt="2025-03-21T16:38:44.305" v="956" actId="1076"/>
          <ac:picMkLst>
            <pc:docMk/>
            <pc:sldMk cId="2729273128" sldId="258"/>
            <ac:picMk id="7" creationId="{7431932C-0666-D1B8-F1A3-E1F8CCD5111B}"/>
          </ac:picMkLst>
        </pc:picChg>
        <pc:picChg chg="add mod">
          <ac:chgData name="antonio.olleros" userId="a3e94b9a-2860-44a5-837a-c0cc66596130" providerId="ADAL" clId="{6A2483B2-9804-420A-A23D-5C7B01D405B6}" dt="2025-03-21T16:38:46.690" v="957" actId="1076"/>
          <ac:picMkLst>
            <pc:docMk/>
            <pc:sldMk cId="2729273128" sldId="258"/>
            <ac:picMk id="9" creationId="{307DD3D4-D0F1-555C-26EA-10F30ED3CFE1}"/>
          </ac:picMkLst>
        </pc:picChg>
        <pc:picChg chg="add mod">
          <ac:chgData name="antonio.olleros" userId="a3e94b9a-2860-44a5-837a-c0cc66596130" providerId="ADAL" clId="{6A2483B2-9804-420A-A23D-5C7B01D405B6}" dt="2025-03-21T16:38:52.457" v="960" actId="1076"/>
          <ac:picMkLst>
            <pc:docMk/>
            <pc:sldMk cId="2729273128" sldId="258"/>
            <ac:picMk id="11" creationId="{C1EF82A1-53F6-2E07-0F6E-72FE1D929FAB}"/>
          </ac:picMkLst>
        </pc:picChg>
      </pc:sldChg>
      <pc:sldChg chg="addSp modSp new mod ord">
        <pc:chgData name="antonio.olleros" userId="a3e94b9a-2860-44a5-837a-c0cc66596130" providerId="ADAL" clId="{6A2483B2-9804-420A-A23D-5C7B01D405B6}" dt="2025-03-25T07:13:47.927" v="2061"/>
        <pc:sldMkLst>
          <pc:docMk/>
          <pc:sldMk cId="2085972348" sldId="259"/>
        </pc:sldMkLst>
        <pc:spChg chg="mod">
          <ac:chgData name="antonio.olleros" userId="a3e94b9a-2860-44a5-837a-c0cc66596130" providerId="ADAL" clId="{6A2483B2-9804-420A-A23D-5C7B01D405B6}" dt="2025-03-21T15:31:22.753" v="91" actId="20577"/>
          <ac:spMkLst>
            <pc:docMk/>
            <pc:sldMk cId="2085972348" sldId="259"/>
            <ac:spMk id="2" creationId="{2847DD69-6262-9AAA-08CD-FA85E21C1646}"/>
          </ac:spMkLst>
        </pc:spChg>
        <pc:spChg chg="mod">
          <ac:chgData name="antonio.olleros" userId="a3e94b9a-2860-44a5-837a-c0cc66596130" providerId="ADAL" clId="{6A2483B2-9804-420A-A23D-5C7B01D405B6}" dt="2025-03-21T15:31:43.921" v="97" actId="14100"/>
          <ac:spMkLst>
            <pc:docMk/>
            <pc:sldMk cId="2085972348" sldId="259"/>
            <ac:spMk id="3" creationId="{B38AE1A3-5462-EC7F-5415-0620E7D332A5}"/>
          </ac:spMkLst>
        </pc:spChg>
        <pc:spChg chg="add mod">
          <ac:chgData name="antonio.olleros" userId="a3e94b9a-2860-44a5-837a-c0cc66596130" providerId="ADAL" clId="{6A2483B2-9804-420A-A23D-5C7B01D405B6}" dt="2025-03-21T15:31:55.411" v="99" actId="1076"/>
          <ac:spMkLst>
            <pc:docMk/>
            <pc:sldMk cId="2085972348" sldId="259"/>
            <ac:spMk id="7" creationId="{0E125584-8178-F15F-BE25-67FE0D4482AA}"/>
          </ac:spMkLst>
        </pc:spChg>
        <pc:spChg chg="add mod">
          <ac:chgData name="antonio.olleros" userId="a3e94b9a-2860-44a5-837a-c0cc66596130" providerId="ADAL" clId="{6A2483B2-9804-420A-A23D-5C7B01D405B6}" dt="2025-03-21T16:34:23.436" v="893" actId="1076"/>
          <ac:spMkLst>
            <pc:docMk/>
            <pc:sldMk cId="2085972348" sldId="259"/>
            <ac:spMk id="9" creationId="{4B1C039E-49B0-239B-B252-0B2493AAA570}"/>
          </ac:spMkLst>
        </pc:spChg>
        <pc:picChg chg="add mod">
          <ac:chgData name="antonio.olleros" userId="a3e94b9a-2860-44a5-837a-c0cc66596130" providerId="ADAL" clId="{6A2483B2-9804-420A-A23D-5C7B01D405B6}" dt="2025-03-21T15:31:41.380" v="96" actId="1076"/>
          <ac:picMkLst>
            <pc:docMk/>
            <pc:sldMk cId="2085972348" sldId="259"/>
            <ac:picMk id="5" creationId="{54B21669-61F4-A35D-F96F-62333E502D62}"/>
          </ac:picMkLst>
        </pc:picChg>
      </pc:sldChg>
      <pc:sldChg chg="addSp modSp new mod ord">
        <pc:chgData name="antonio.olleros" userId="a3e94b9a-2860-44a5-837a-c0cc66596130" providerId="ADAL" clId="{6A2483B2-9804-420A-A23D-5C7B01D405B6}" dt="2025-03-21T15:33:33.025" v="158" actId="1076"/>
        <pc:sldMkLst>
          <pc:docMk/>
          <pc:sldMk cId="192821916" sldId="260"/>
        </pc:sldMkLst>
        <pc:spChg chg="mod">
          <ac:chgData name="antonio.olleros" userId="a3e94b9a-2860-44a5-837a-c0cc66596130" providerId="ADAL" clId="{6A2483B2-9804-420A-A23D-5C7B01D405B6}" dt="2025-03-21T15:32:55.354" v="144" actId="20577"/>
          <ac:spMkLst>
            <pc:docMk/>
            <pc:sldMk cId="192821916" sldId="260"/>
            <ac:spMk id="2" creationId="{D5E68D82-423A-B4BD-A2A0-2983909F19C7}"/>
          </ac:spMkLst>
        </pc:spChg>
        <pc:spChg chg="mod">
          <ac:chgData name="antonio.olleros" userId="a3e94b9a-2860-44a5-837a-c0cc66596130" providerId="ADAL" clId="{6A2483B2-9804-420A-A23D-5C7B01D405B6}" dt="2025-03-21T15:33:20.333" v="153"/>
          <ac:spMkLst>
            <pc:docMk/>
            <pc:sldMk cId="192821916" sldId="260"/>
            <ac:spMk id="3" creationId="{3EDE8048-3CB4-93E0-5D1B-405C0D3BBF35}"/>
          </ac:spMkLst>
        </pc:spChg>
        <pc:spChg chg="add mod">
          <ac:chgData name="antonio.olleros" userId="a3e94b9a-2860-44a5-837a-c0cc66596130" providerId="ADAL" clId="{6A2483B2-9804-420A-A23D-5C7B01D405B6}" dt="2025-03-21T15:33:33.025" v="158" actId="1076"/>
          <ac:spMkLst>
            <pc:docMk/>
            <pc:sldMk cId="192821916" sldId="260"/>
            <ac:spMk id="7" creationId="{1E212994-2371-54FF-D0A6-308BD462D785}"/>
          </ac:spMkLst>
        </pc:spChg>
        <pc:picChg chg="add mod">
          <ac:chgData name="antonio.olleros" userId="a3e94b9a-2860-44a5-837a-c0cc66596130" providerId="ADAL" clId="{6A2483B2-9804-420A-A23D-5C7B01D405B6}" dt="2025-03-21T15:33:12.499" v="150" actId="1076"/>
          <ac:picMkLst>
            <pc:docMk/>
            <pc:sldMk cId="192821916" sldId="260"/>
            <ac:picMk id="5" creationId="{F76B41FB-C495-B3EB-732B-5CAE03374E54}"/>
          </ac:picMkLst>
        </pc:picChg>
      </pc:sldChg>
      <pc:sldChg chg="addSp delSp modSp new mod ord">
        <pc:chgData name="antonio.olleros" userId="a3e94b9a-2860-44a5-837a-c0cc66596130" providerId="ADAL" clId="{6A2483B2-9804-420A-A23D-5C7B01D405B6}" dt="2025-03-21T15:42:55.466" v="816" actId="20577"/>
        <pc:sldMkLst>
          <pc:docMk/>
          <pc:sldMk cId="1613126322" sldId="261"/>
        </pc:sldMkLst>
        <pc:spChg chg="mod">
          <ac:chgData name="antonio.olleros" userId="a3e94b9a-2860-44a5-837a-c0cc66596130" providerId="ADAL" clId="{6A2483B2-9804-420A-A23D-5C7B01D405B6}" dt="2025-03-21T15:34:24.339" v="220" actId="20577"/>
          <ac:spMkLst>
            <pc:docMk/>
            <pc:sldMk cId="1613126322" sldId="261"/>
            <ac:spMk id="2" creationId="{FEEAD284-D5A8-649E-AB5E-C98A51F3B3D5}"/>
          </ac:spMkLst>
        </pc:spChg>
        <pc:spChg chg="add del mod">
          <ac:chgData name="antonio.olleros" userId="a3e94b9a-2860-44a5-837a-c0cc66596130" providerId="ADAL" clId="{6A2483B2-9804-420A-A23D-5C7B01D405B6}" dt="2025-03-21T15:42:55.466" v="816" actId="20577"/>
          <ac:spMkLst>
            <pc:docMk/>
            <pc:sldMk cId="1613126322" sldId="261"/>
            <ac:spMk id="3" creationId="{2821A4E6-880D-621B-7C71-7ACE8E45DDF6}"/>
          </ac:spMkLst>
        </pc:spChg>
        <pc:spChg chg="add mod">
          <ac:chgData name="antonio.olleros" userId="a3e94b9a-2860-44a5-837a-c0cc66596130" providerId="ADAL" clId="{6A2483B2-9804-420A-A23D-5C7B01D405B6}" dt="2025-03-21T15:34:28.194" v="221" actId="1076"/>
          <ac:spMkLst>
            <pc:docMk/>
            <pc:sldMk cId="1613126322" sldId="261"/>
            <ac:spMk id="5" creationId="{345BF075-2E3F-D006-8F49-699ABE3F8090}"/>
          </ac:spMkLst>
        </pc:spChg>
        <pc:picChg chg="add mod">
          <ac:chgData name="antonio.olleros" userId="a3e94b9a-2860-44a5-837a-c0cc66596130" providerId="ADAL" clId="{6A2483B2-9804-420A-A23D-5C7B01D405B6}" dt="2025-03-21T15:35:19.545" v="233" actId="1076"/>
          <ac:picMkLst>
            <pc:docMk/>
            <pc:sldMk cId="1613126322" sldId="261"/>
            <ac:picMk id="9" creationId="{7CC3B048-B4B1-930E-5C18-E58F5B26DB6F}"/>
          </ac:picMkLst>
        </pc:picChg>
      </pc:sldChg>
      <pc:sldChg chg="addSp modSp new mod">
        <pc:chgData name="antonio.olleros" userId="a3e94b9a-2860-44a5-837a-c0cc66596130" providerId="ADAL" clId="{6A2483B2-9804-420A-A23D-5C7B01D405B6}" dt="2025-03-21T15:38:02.434" v="497" actId="1076"/>
        <pc:sldMkLst>
          <pc:docMk/>
          <pc:sldMk cId="11496491" sldId="262"/>
        </pc:sldMkLst>
        <pc:spChg chg="mod">
          <ac:chgData name="antonio.olleros" userId="a3e94b9a-2860-44a5-837a-c0cc66596130" providerId="ADAL" clId="{6A2483B2-9804-420A-A23D-5C7B01D405B6}" dt="2025-03-21T15:37:23.761" v="483" actId="20577"/>
          <ac:spMkLst>
            <pc:docMk/>
            <pc:sldMk cId="11496491" sldId="262"/>
            <ac:spMk id="2" creationId="{561F755E-8931-AE3F-F08D-DF29D383ACD5}"/>
          </ac:spMkLst>
        </pc:spChg>
        <pc:spChg chg="mod">
          <ac:chgData name="antonio.olleros" userId="a3e94b9a-2860-44a5-837a-c0cc66596130" providerId="ADAL" clId="{6A2483B2-9804-420A-A23D-5C7B01D405B6}" dt="2025-03-21T15:37:41.738" v="489" actId="1076"/>
          <ac:spMkLst>
            <pc:docMk/>
            <pc:sldMk cId="11496491" sldId="262"/>
            <ac:spMk id="3" creationId="{2C35273C-6522-B38A-B3FC-C3AFDE4A6EBD}"/>
          </ac:spMkLst>
        </pc:spChg>
        <pc:spChg chg="add mod">
          <ac:chgData name="antonio.olleros" userId="a3e94b9a-2860-44a5-837a-c0cc66596130" providerId="ADAL" clId="{6A2483B2-9804-420A-A23D-5C7B01D405B6}" dt="2025-03-21T15:38:02.434" v="497" actId="1076"/>
          <ac:spMkLst>
            <pc:docMk/>
            <pc:sldMk cId="11496491" sldId="262"/>
            <ac:spMk id="7" creationId="{0073E066-D571-77F8-3EB4-9EC1DEC1E001}"/>
          </ac:spMkLst>
        </pc:spChg>
        <pc:picChg chg="add mod">
          <ac:chgData name="antonio.olleros" userId="a3e94b9a-2860-44a5-837a-c0cc66596130" providerId="ADAL" clId="{6A2483B2-9804-420A-A23D-5C7B01D405B6}" dt="2025-03-21T15:37:38.585" v="488" actId="1076"/>
          <ac:picMkLst>
            <pc:docMk/>
            <pc:sldMk cId="11496491" sldId="262"/>
            <ac:picMk id="5" creationId="{C44F5FAE-66DA-3058-1FCE-C304C808787B}"/>
          </ac:picMkLst>
        </pc:picChg>
      </pc:sldChg>
      <pc:sldChg chg="addSp delSp modSp new mod ord">
        <pc:chgData name="antonio.olleros" userId="a3e94b9a-2860-44a5-837a-c0cc66596130" providerId="ADAL" clId="{6A2483B2-9804-420A-A23D-5C7B01D405B6}" dt="2025-03-21T15:42:18.714" v="674" actId="20577"/>
        <pc:sldMkLst>
          <pc:docMk/>
          <pc:sldMk cId="428541892" sldId="263"/>
        </pc:sldMkLst>
        <pc:spChg chg="mod">
          <ac:chgData name="antonio.olleros" userId="a3e94b9a-2860-44a5-837a-c0cc66596130" providerId="ADAL" clId="{6A2483B2-9804-420A-A23D-5C7B01D405B6}" dt="2025-03-21T15:39:24.114" v="547" actId="20577"/>
          <ac:spMkLst>
            <pc:docMk/>
            <pc:sldMk cId="428541892" sldId="263"/>
            <ac:spMk id="2" creationId="{A6197D41-07DD-DD0F-1523-DEF1438C1816}"/>
          </ac:spMkLst>
        </pc:spChg>
        <pc:spChg chg="add del mod">
          <ac:chgData name="antonio.olleros" userId="a3e94b9a-2860-44a5-837a-c0cc66596130" providerId="ADAL" clId="{6A2483B2-9804-420A-A23D-5C7B01D405B6}" dt="2025-03-21T15:42:18.714" v="674" actId="20577"/>
          <ac:spMkLst>
            <pc:docMk/>
            <pc:sldMk cId="428541892" sldId="263"/>
            <ac:spMk id="3" creationId="{874F192D-349A-C0E6-614A-2EFE5F4D1308}"/>
          </ac:spMkLst>
        </pc:spChg>
        <pc:spChg chg="add mod">
          <ac:chgData name="antonio.olleros" userId="a3e94b9a-2860-44a5-837a-c0cc66596130" providerId="ADAL" clId="{6A2483B2-9804-420A-A23D-5C7B01D405B6}" dt="2025-03-21T15:39:30.776" v="550" actId="1076"/>
          <ac:spMkLst>
            <pc:docMk/>
            <pc:sldMk cId="428541892" sldId="263"/>
            <ac:spMk id="5" creationId="{C6E08D0B-DAEC-D28D-C456-0E6E6531F824}"/>
          </ac:spMkLst>
        </pc:spChg>
        <pc:picChg chg="add mod">
          <ac:chgData name="antonio.olleros" userId="a3e94b9a-2860-44a5-837a-c0cc66596130" providerId="ADAL" clId="{6A2483B2-9804-420A-A23D-5C7B01D405B6}" dt="2025-03-21T15:39:46.501" v="559" actId="1076"/>
          <ac:picMkLst>
            <pc:docMk/>
            <pc:sldMk cId="428541892" sldId="263"/>
            <ac:picMk id="10" creationId="{6B28712C-2073-4EC9-CD4D-E2EEE2B9C3F0}"/>
          </ac:picMkLst>
        </pc:picChg>
      </pc:sldChg>
      <pc:sldChg chg="new del">
        <pc:chgData name="antonio.olleros" userId="a3e94b9a-2860-44a5-837a-c0cc66596130" providerId="ADAL" clId="{6A2483B2-9804-420A-A23D-5C7B01D405B6}" dt="2025-03-21T15:40:00.986" v="563" actId="47"/>
        <pc:sldMkLst>
          <pc:docMk/>
          <pc:sldMk cId="1493624860" sldId="264"/>
        </pc:sldMkLst>
      </pc:sldChg>
      <pc:sldChg chg="modSp new mod">
        <pc:chgData name="antonio.olleros" userId="a3e94b9a-2860-44a5-837a-c0cc66596130" providerId="ADAL" clId="{6A2483B2-9804-420A-A23D-5C7B01D405B6}" dt="2025-03-21T15:40:06.569" v="579" actId="20577"/>
        <pc:sldMkLst>
          <pc:docMk/>
          <pc:sldMk cId="123682020" sldId="265"/>
        </pc:sldMkLst>
        <pc:spChg chg="mod">
          <ac:chgData name="antonio.olleros" userId="a3e94b9a-2860-44a5-837a-c0cc66596130" providerId="ADAL" clId="{6A2483B2-9804-420A-A23D-5C7B01D405B6}" dt="2025-03-21T15:40:06.569" v="579" actId="20577"/>
          <ac:spMkLst>
            <pc:docMk/>
            <pc:sldMk cId="123682020" sldId="265"/>
            <ac:spMk id="2" creationId="{295BBC15-D0ED-FE33-AAF8-EC4633F01BAE}"/>
          </ac:spMkLst>
        </pc:spChg>
      </pc:sldChg>
      <pc:sldChg chg="modSp add mod ord">
        <pc:chgData name="antonio.olleros" userId="a3e94b9a-2860-44a5-837a-c0cc66596130" providerId="ADAL" clId="{6A2483B2-9804-420A-A23D-5C7B01D405B6}" dt="2025-03-21T15:41:11.434" v="627" actId="20577"/>
        <pc:sldMkLst>
          <pc:docMk/>
          <pc:sldMk cId="719994938" sldId="266"/>
        </pc:sldMkLst>
        <pc:spChg chg="mod">
          <ac:chgData name="antonio.olleros" userId="a3e94b9a-2860-44a5-837a-c0cc66596130" providerId="ADAL" clId="{6A2483B2-9804-420A-A23D-5C7B01D405B6}" dt="2025-03-21T15:41:11.434" v="627" actId="20577"/>
          <ac:spMkLst>
            <pc:docMk/>
            <pc:sldMk cId="719994938" sldId="266"/>
            <ac:spMk id="2" creationId="{E98A3E2A-5FB7-2F61-8486-0963FC09BB8E}"/>
          </ac:spMkLst>
        </pc:spChg>
      </pc:sldChg>
      <pc:sldChg chg="modSp add mod ord">
        <pc:chgData name="antonio.olleros" userId="a3e94b9a-2860-44a5-837a-c0cc66596130" providerId="ADAL" clId="{6A2483B2-9804-420A-A23D-5C7B01D405B6}" dt="2025-03-21T15:41:22.145" v="646" actId="20577"/>
        <pc:sldMkLst>
          <pc:docMk/>
          <pc:sldMk cId="327553285" sldId="267"/>
        </pc:sldMkLst>
        <pc:spChg chg="mod">
          <ac:chgData name="antonio.olleros" userId="a3e94b9a-2860-44a5-837a-c0cc66596130" providerId="ADAL" clId="{6A2483B2-9804-420A-A23D-5C7B01D405B6}" dt="2025-03-21T15:41:22.145" v="646" actId="20577"/>
          <ac:spMkLst>
            <pc:docMk/>
            <pc:sldMk cId="327553285" sldId="267"/>
            <ac:spMk id="2" creationId="{442CB885-4D31-D950-F0B3-4F7C81CB6D3F}"/>
          </ac:spMkLst>
        </pc:spChg>
      </pc:sldChg>
      <pc:sldChg chg="addSp delSp modSp new mod setBg">
        <pc:chgData name="antonio.olleros" userId="a3e94b9a-2860-44a5-837a-c0cc66596130" providerId="ADAL" clId="{6A2483B2-9804-420A-A23D-5C7B01D405B6}" dt="2025-03-21T16:40:28.257" v="1067" actId="26606"/>
        <pc:sldMkLst>
          <pc:docMk/>
          <pc:sldMk cId="1631273300" sldId="268"/>
        </pc:sldMkLst>
        <pc:spChg chg="mod">
          <ac:chgData name="antonio.olleros" userId="a3e94b9a-2860-44a5-837a-c0cc66596130" providerId="ADAL" clId="{6A2483B2-9804-420A-A23D-5C7B01D405B6}" dt="2025-03-21T16:40:28.257" v="1067" actId="26606"/>
          <ac:spMkLst>
            <pc:docMk/>
            <pc:sldMk cId="1631273300" sldId="268"/>
            <ac:spMk id="2" creationId="{5E9247AC-C1A1-7139-19D6-4043E147E15F}"/>
          </ac:spMkLst>
        </pc:spChg>
        <pc:spChg chg="add">
          <ac:chgData name="antonio.olleros" userId="a3e94b9a-2860-44a5-837a-c0cc66596130" providerId="ADAL" clId="{6A2483B2-9804-420A-A23D-5C7B01D405B6}" dt="2025-03-21T16:40:28.257" v="1067" actId="26606"/>
          <ac:spMkLst>
            <pc:docMk/>
            <pc:sldMk cId="1631273300" sldId="268"/>
            <ac:spMk id="10" creationId="{D4771268-CB57-404A-9271-370EB28F6090}"/>
          </ac:spMkLst>
        </pc:spChg>
        <pc:picChg chg="add mod">
          <ac:chgData name="antonio.olleros" userId="a3e94b9a-2860-44a5-837a-c0cc66596130" providerId="ADAL" clId="{6A2483B2-9804-420A-A23D-5C7B01D405B6}" dt="2025-03-21T16:40:28.257" v="1067" actId="26606"/>
          <ac:picMkLst>
            <pc:docMk/>
            <pc:sldMk cId="1631273300" sldId="268"/>
            <ac:picMk id="5" creationId="{9106B33E-C953-7D38-8C0F-3D2F60418770}"/>
          </ac:picMkLst>
        </pc:picChg>
      </pc:sldChg>
      <pc:sldChg chg="addSp delSp modSp new mod setBg modAnim">
        <pc:chgData name="antonio.olleros" userId="a3e94b9a-2860-44a5-837a-c0cc66596130" providerId="ADAL" clId="{6A2483B2-9804-420A-A23D-5C7B01D405B6}" dt="2025-03-25T07:11:56.838" v="2059" actId="14100"/>
        <pc:sldMkLst>
          <pc:docMk/>
          <pc:sldMk cId="2107439668" sldId="269"/>
        </pc:sldMkLst>
        <pc:spChg chg="mo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2" creationId="{F3949035-674A-123C-A001-524B6E615853}"/>
          </ac:spMkLst>
        </pc:spChg>
        <pc:spChg chg="mod or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3" creationId="{8D2005C6-9EFC-7213-18A2-1D5E0581E78A}"/>
          </ac:spMkLst>
        </pc:spChg>
        <pc:spChg chg="ad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19" creationId="{510D2597-FA83-4401-8784-A2F27D4790E1}"/>
          </ac:spMkLst>
        </pc:spChg>
        <pc:spChg chg="ad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21" creationId="{8587DE20-364E-4BE1-B603-E62BB8A635CF}"/>
          </ac:spMkLst>
        </pc:spChg>
        <pc:spChg chg="ad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23" creationId="{CD84038B-4A56-439B-A184-79B2D4506692}"/>
          </ac:spMkLst>
        </pc:spChg>
        <pc:spChg chg="add">
          <ac:chgData name="antonio.olleros" userId="a3e94b9a-2860-44a5-837a-c0cc66596130" providerId="ADAL" clId="{6A2483B2-9804-420A-A23D-5C7B01D405B6}" dt="2025-03-25T07:09:58.038" v="2038" actId="26606"/>
          <ac:spMkLst>
            <pc:docMk/>
            <pc:sldMk cId="2107439668" sldId="269"/>
            <ac:spMk id="25" creationId="{CA1D8679-A57B-416C-8EB1-68A3E95274D1}"/>
          </ac:spMkLst>
        </pc:spChg>
        <pc:grpChg chg="add mod ord">
          <ac:chgData name="antonio.olleros" userId="a3e94b9a-2860-44a5-837a-c0cc66596130" providerId="ADAL" clId="{6A2483B2-9804-420A-A23D-5C7B01D405B6}" dt="2025-03-25T07:09:58.038" v="2038" actId="26606"/>
          <ac:grpSpMkLst>
            <pc:docMk/>
            <pc:sldMk cId="2107439668" sldId="269"/>
            <ac:grpSpMk id="14" creationId="{49E1ACE8-6FE9-F614-307C-FDA11F9F4BC4}"/>
          </ac:grpSpMkLst>
        </pc:grpChg>
        <pc:picChg chg="add del mod">
          <ac:chgData name="antonio.olleros" userId="a3e94b9a-2860-44a5-837a-c0cc66596130" providerId="ADAL" clId="{6A2483B2-9804-420A-A23D-5C7B01D405B6}" dt="2025-03-25T07:11:12.395" v="2047" actId="478"/>
          <ac:picMkLst>
            <pc:docMk/>
            <pc:sldMk cId="2107439668" sldId="269"/>
            <ac:picMk id="5" creationId="{9CD6B555-ED7F-F3F5-FC82-1AC4EDB92883}"/>
          </ac:picMkLst>
        </pc:picChg>
        <pc:picChg chg="add mod">
          <ac:chgData name="antonio.olleros" userId="a3e94b9a-2860-44a5-837a-c0cc66596130" providerId="ADAL" clId="{6A2483B2-9804-420A-A23D-5C7B01D405B6}" dt="2025-03-25T07:10:08.170" v="2040" actId="27614"/>
          <ac:picMkLst>
            <pc:docMk/>
            <pc:sldMk cId="2107439668" sldId="269"/>
            <ac:picMk id="7" creationId="{82097C6C-8559-730D-84E3-3D441E96350E}"/>
          </ac:picMkLst>
        </pc:picChg>
        <pc:picChg chg="add mod">
          <ac:chgData name="antonio.olleros" userId="a3e94b9a-2860-44a5-837a-c0cc66596130" providerId="ADAL" clId="{6A2483B2-9804-420A-A23D-5C7B01D405B6}" dt="2025-03-25T07:09:18.505" v="2037" actId="164"/>
          <ac:picMkLst>
            <pc:docMk/>
            <pc:sldMk cId="2107439668" sldId="269"/>
            <ac:picMk id="9" creationId="{798C0C80-AD7D-2226-CFFD-8CB08AA7C6D4}"/>
          </ac:picMkLst>
        </pc:picChg>
        <pc:picChg chg="add mod">
          <ac:chgData name="antonio.olleros" userId="a3e94b9a-2860-44a5-837a-c0cc66596130" providerId="ADAL" clId="{6A2483B2-9804-420A-A23D-5C7B01D405B6}" dt="2025-03-25T07:10:08.174" v="2042" actId="27614"/>
          <ac:picMkLst>
            <pc:docMk/>
            <pc:sldMk cId="2107439668" sldId="269"/>
            <ac:picMk id="11" creationId="{2C6A61F9-8778-B557-C9C7-5745449FA687}"/>
          </ac:picMkLst>
        </pc:picChg>
        <pc:picChg chg="add mod">
          <ac:chgData name="antonio.olleros" userId="a3e94b9a-2860-44a5-837a-c0cc66596130" providerId="ADAL" clId="{6A2483B2-9804-420A-A23D-5C7B01D405B6}" dt="2025-03-25T07:10:08.175" v="2043" actId="27614"/>
          <ac:picMkLst>
            <pc:docMk/>
            <pc:sldMk cId="2107439668" sldId="269"/>
            <ac:picMk id="13" creationId="{4274022C-BC49-6546-E51B-50B43D08CA08}"/>
          </ac:picMkLst>
        </pc:picChg>
        <pc:picChg chg="add del mod">
          <ac:chgData name="antonio.olleros" userId="a3e94b9a-2860-44a5-837a-c0cc66596130" providerId="ADAL" clId="{6A2483B2-9804-420A-A23D-5C7B01D405B6}" dt="2025-03-25T07:11:45.868" v="2053" actId="478"/>
          <ac:picMkLst>
            <pc:docMk/>
            <pc:sldMk cId="2107439668" sldId="269"/>
            <ac:picMk id="16" creationId="{F59D676E-AB92-E5E3-59E3-19954E4D5D26}"/>
          </ac:picMkLst>
        </pc:picChg>
        <pc:picChg chg="add mod">
          <ac:chgData name="antonio.olleros" userId="a3e94b9a-2860-44a5-837a-c0cc66596130" providerId="ADAL" clId="{6A2483B2-9804-420A-A23D-5C7B01D405B6}" dt="2025-03-25T07:11:56.838" v="2059" actId="14100"/>
          <ac:picMkLst>
            <pc:docMk/>
            <pc:sldMk cId="2107439668" sldId="269"/>
            <ac:picMk id="18" creationId="{46DBF780-8ACE-EEE2-A438-2844A03383D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892CA-1ABB-1751-7273-DEE73315C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20B20D-DE10-0338-F6AC-6FB4A967D7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E4CE79-80E1-201A-1E28-6D00369E7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F70F5-D10D-B0FD-1F1C-DCDC2A7C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2022-199F-8512-9C7E-F31543D5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13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CBB9-6389-BB10-5816-945F8DFF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72402-B828-8F7F-562C-B33336725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5518-838C-3AA8-4B9A-3964E6784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D1FA0-C3DD-7287-4600-78F1F40B0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0C685-3696-293B-2F4B-FA50BA81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21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2F35E-13E6-9B97-00EF-FDAABB450D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ADA9E-20FA-850F-99A0-40373C99F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04DA6-E58D-83ED-61B7-BE6CC3CFA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D573F-F1C3-3211-9AA3-68934118D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2B4A1-2B27-32D6-F5B8-6F6C53D15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94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EA8D6-13B1-681D-564E-4DF0352C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8C5F3-A564-949E-C816-E5EC9EEB0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CF78C-EE1E-A20D-CF97-C22FE5AA7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ED11-FC82-EE11-23E9-58DC1AA8E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D68FEA-5E35-AD9B-E460-669A274BF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4460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E8CFB-52CB-A45D-453B-FF13746C3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04CC-9E19-E936-20D6-82FD69C0F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A8090-1173-AD63-8597-696DFC83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9D7C2-135F-6F96-6E2A-BD436C9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5D173-A570-9154-296B-59B7C92BE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619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E6B71-4E94-94BC-5227-0B678792A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D2A80-32DB-321A-F822-B8D197F7E3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50751-787A-7EEE-8A88-651B4A79A7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3A4A18-0DB1-5DAB-440A-58B8371C1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D9E80-B0B2-7600-524A-AB6D27BBF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06BEB-6119-C380-264E-329C8CB0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832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C4F84-028D-1DC9-8A70-403432B41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E77D1-8AA0-2207-C3AD-37247A8166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ADFEB-9CA9-3461-231A-9666FE6A4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2E35A7-1563-969C-2BAD-5BA66FF4C3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D493BE-413E-E1E8-6351-EF8D4A57EF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A5C18-CCE0-93F6-D6CE-D840DBC2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52147C-4F99-53CC-7FD4-D416B9F21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ED8CCA-9C82-A400-DB12-51489C7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38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57AC-7357-A4FE-6E67-24E24E19E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ACCAB8-6CF5-5F50-2D67-D166AD5EF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B23900-A500-6563-90A0-A0FC2E23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A6CDF-4D56-23D6-BE8A-1123A540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398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43A9F5-D98B-A7B4-BC60-F89137CD6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A6318-DFBF-B604-10B2-1C11F338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E8B58-E6AB-CBA9-93A7-8DA8D5C19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6223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131A7-BE68-8249-BA59-BB54EC5EF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35629-88CA-02CC-6A4F-079DFEC46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92606E-3B81-9813-B983-37A9500AD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6C18EB-0D1C-664F-D076-456E4241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D0173C-2E6D-B7D5-11F4-A6E2E534F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69B71-3989-D4B2-E6F0-DA4903B2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1826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31C0-47EC-53B5-D9F1-426218387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A8B5B-6454-20D3-E341-6CBFD2BB7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93301-9B1F-5E8D-C9A7-04A38A17A2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D553D-0C3D-5A88-EE36-1AA0118F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E2939-BC6F-EB87-9DC6-B2877A8F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AE9B-FA4D-809A-D101-37B8AE06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9604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D6B88-155A-58A9-45CF-0EF20087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DEB03-45E1-4A73-071E-7EC844D4D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939A3-9B3B-2BC9-0A59-90C46D8382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6EF92-8025-400F-A142-4277186156EA}" type="datetimeFigureOut">
              <a:rPr lang="en-GB" smtClean="0"/>
              <a:t>25/03/2025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3A58-5F8D-2DDB-4AD7-5026CCE047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F6526-408B-64D2-3997-54DE2C19CA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EE7E8D-987C-4F02-B0B3-B64C871282F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6350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89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96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dmx-twg/vtl/issues/388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dmx.org/wp-content/uploads/VTL-1-1-review-User-Manual-20161017-fina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sdmx-twg/vtl/issues/41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sdmx-twg/vtl/issues/390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sdmx-twg/vtl/issues/51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9A9FE-BCE9-813F-6E6F-3A056864CB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User</a:t>
            </a:r>
            <a:r>
              <a:rPr lang="es-ES" dirty="0"/>
              <a:t> </a:t>
            </a:r>
            <a:r>
              <a:rPr lang="es-ES" dirty="0" err="1"/>
              <a:t>Defined</a:t>
            </a:r>
            <a:r>
              <a:rPr lang="es-ES" dirty="0"/>
              <a:t> </a:t>
            </a:r>
            <a:r>
              <a:rPr lang="es-ES" dirty="0" err="1"/>
              <a:t>Operators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9FDE-7484-2091-BFBD-6F6A2B7755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0773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68D82-423A-B4BD-A2A0-2983909F1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Sets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components</a:t>
            </a:r>
            <a:r>
              <a:rPr lang="es-ES" dirty="0"/>
              <a:t> as </a:t>
            </a:r>
            <a:r>
              <a:rPr lang="es-ES" dirty="0" err="1"/>
              <a:t>arguments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UDOs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E8048-3CB4-93E0-5D1B-405C0D3B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1825625"/>
            <a:ext cx="4924425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B41FB-C495-B3EB-732B-5CAE03374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421" y="1755555"/>
            <a:ext cx="5135054" cy="4491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212994-2371-54FF-D0A6-308BD462D785}"/>
              </a:ext>
            </a:extLst>
          </p:cNvPr>
          <p:cNvSpPr txBox="1"/>
          <p:nvPr/>
        </p:nvSpPr>
        <p:spPr>
          <a:xfrm>
            <a:off x="5844348" y="1261456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3"/>
              </a:rPr>
              <a:t>Allow set of components as argument of UDOs · Issue #389 · </a:t>
            </a:r>
            <a:r>
              <a:rPr lang="en-GB" sz="1400" dirty="0" err="1">
                <a:hlinkClick r:id="rId3"/>
              </a:rPr>
              <a:t>sdmx-twg</a:t>
            </a:r>
            <a:r>
              <a:rPr lang="en-GB" sz="1400" dirty="0">
                <a:hlinkClick r:id="rId3"/>
              </a:rPr>
              <a:t>/</a:t>
            </a:r>
            <a:r>
              <a:rPr lang="en-GB" sz="1400" dirty="0" err="1">
                <a:hlinkClick r:id="rId3"/>
              </a:rPr>
              <a:t>vtl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92821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F755E-8931-AE3F-F08D-DF29D383A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UDO Default </a:t>
            </a:r>
            <a:r>
              <a:rPr lang="es-ES" dirty="0" err="1"/>
              <a:t>parameters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273C-6522-B38A-B3FC-C3AFDE4A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922" y="1690688"/>
            <a:ext cx="4924425" cy="435133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4F5FAE-66DA-3058-1FCE-C304C8087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3" y="1969801"/>
            <a:ext cx="6212251" cy="353117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73E066-D571-77F8-3EB4-9EC1DEC1E001}"/>
              </a:ext>
            </a:extLst>
          </p:cNvPr>
          <p:cNvSpPr txBox="1"/>
          <p:nvPr/>
        </p:nvSpPr>
        <p:spPr>
          <a:xfrm>
            <a:off x="7443139" y="872996"/>
            <a:ext cx="433120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>
                <a:hlinkClick r:id="rId3"/>
              </a:rPr>
              <a:t>UDO default parameters · Issue #396 · </a:t>
            </a:r>
            <a:r>
              <a:rPr lang="en-GB" sz="1400" dirty="0" err="1">
                <a:hlinkClick r:id="rId3"/>
              </a:rPr>
              <a:t>sdmx-twg</a:t>
            </a:r>
            <a:r>
              <a:rPr lang="en-GB" sz="1400" dirty="0">
                <a:hlinkClick r:id="rId3"/>
              </a:rPr>
              <a:t>/</a:t>
            </a:r>
            <a:r>
              <a:rPr lang="en-GB" sz="1400" dirty="0" err="1">
                <a:hlinkClick r:id="rId3"/>
              </a:rPr>
              <a:t>vtl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114964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7DD69-6262-9AAA-08CD-FA85E21C1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Reinstating</a:t>
            </a:r>
            <a:r>
              <a:rPr lang="es-ES" dirty="0"/>
              <a:t> </a:t>
            </a:r>
            <a:r>
              <a:rPr lang="es-ES" dirty="0" err="1"/>
              <a:t>procedures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AE1A3-5462-EC7F-5415-0620E7D3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3774" y="1784015"/>
            <a:ext cx="4010025" cy="4469148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21669-61F4-A35D-F96F-62333E50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1784015"/>
            <a:ext cx="6506077" cy="45869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E125584-8178-F15F-BE25-67FE0D4482AA}"/>
              </a:ext>
            </a:extLst>
          </p:cNvPr>
          <p:cNvSpPr txBox="1"/>
          <p:nvPr/>
        </p:nvSpPr>
        <p:spPr>
          <a:xfrm>
            <a:off x="6687312" y="60483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Add back procedures (or allow UDOs with several transformations) · Issue #388 · </a:t>
            </a:r>
            <a:r>
              <a:rPr lang="en-GB" dirty="0" err="1">
                <a:hlinkClick r:id="rId3"/>
              </a:rPr>
              <a:t>sdmx-twg</a:t>
            </a:r>
            <a:r>
              <a:rPr lang="en-GB" dirty="0">
                <a:hlinkClick r:id="rId3"/>
              </a:rPr>
              <a:t>/</a:t>
            </a:r>
            <a:r>
              <a:rPr lang="en-GB" dirty="0" err="1">
                <a:hlinkClick r:id="rId3"/>
              </a:rPr>
              <a:t>vtl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1C039E-49B0-239B-B252-0B2493AAA570}"/>
              </a:ext>
            </a:extLst>
          </p:cNvPr>
          <p:cNvSpPr txBox="1"/>
          <p:nvPr/>
        </p:nvSpPr>
        <p:spPr>
          <a:xfrm>
            <a:off x="5800344" y="6492875"/>
            <a:ext cx="6391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VTL 1.1 User Manual (see page 53)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597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BC15-D0ED-FE33-AAF8-EC4633F0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issues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704B8A-D28D-D50A-FF3F-2C4C0458F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82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97D41-07DD-DD0F-1523-DEF1438C1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Correct</a:t>
            </a:r>
            <a:r>
              <a:rPr lang="es-ES" dirty="0"/>
              <a:t> gramar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sets in </a:t>
            </a:r>
            <a:r>
              <a:rPr lang="es-ES" dirty="0" err="1"/>
              <a:t>UDOs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F192D-349A-C0E6-614A-2EFE5F4D1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6832" y="1825625"/>
            <a:ext cx="4696968" cy="4351338"/>
          </a:xfrm>
        </p:spPr>
        <p:txBody>
          <a:bodyPr/>
          <a:lstStyle/>
          <a:p>
            <a:r>
              <a:rPr lang="es-ES" dirty="0" err="1"/>
              <a:t>To</a:t>
            </a:r>
            <a:r>
              <a:rPr lang="es-ES" dirty="0"/>
              <a:t> do: </a:t>
            </a:r>
            <a:r>
              <a:rPr lang="es-ES" dirty="0" err="1"/>
              <a:t>Correct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E08D0B-DAEC-D28D-C456-0E6E6531F824}"/>
              </a:ext>
            </a:extLst>
          </p:cNvPr>
          <p:cNvSpPr txBox="1"/>
          <p:nvPr/>
        </p:nvSpPr>
        <p:spPr>
          <a:xfrm>
            <a:off x="6028182" y="1382911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Cannot provide a set as input parameter for UDO · Issue #410 · </a:t>
            </a:r>
            <a:r>
              <a:rPr lang="en-GB" sz="1400" dirty="0" err="1">
                <a:hlinkClick r:id="rId2"/>
              </a:rPr>
              <a:t>sdmx-twg</a:t>
            </a:r>
            <a:r>
              <a:rPr lang="en-GB" sz="1400" dirty="0">
                <a:hlinkClick r:id="rId2"/>
              </a:rPr>
              <a:t>/</a:t>
            </a:r>
            <a:r>
              <a:rPr lang="en-GB" sz="1400" dirty="0" err="1">
                <a:hlinkClick r:id="rId2"/>
              </a:rPr>
              <a:t>vtl</a:t>
            </a:r>
            <a:endParaRPr lang="en-GB" sz="1400" dirty="0"/>
          </a:p>
        </p:txBody>
      </p:sp>
      <p:pic>
        <p:nvPicPr>
          <p:cNvPr id="10" name="Content Placeholder 6">
            <a:extLst>
              <a:ext uri="{FF2B5EF4-FFF2-40B4-BE49-F238E27FC236}">
                <a16:creationId xmlns:a16="http://schemas.microsoft.com/office/drawing/2014/main" id="{6B28712C-2073-4EC9-CD4D-E2EEE2B9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5708" y="2317846"/>
            <a:ext cx="4697412" cy="33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1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D284-D5A8-649E-AB5E-C98A51F3B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Review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makes</a:t>
            </a:r>
            <a:r>
              <a:rPr lang="es-ES" dirty="0"/>
              <a:t> </a:t>
            </a:r>
            <a:r>
              <a:rPr lang="es-ES" dirty="0" err="1"/>
              <a:t>UDOs</a:t>
            </a:r>
            <a:r>
              <a:rPr lang="es-ES" dirty="0"/>
              <a:t> more flexible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1A4E6-880D-621B-7C71-7ACE8E45D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896" y="1825625"/>
            <a:ext cx="5327904" cy="4351338"/>
          </a:xfrm>
        </p:spPr>
        <p:txBody>
          <a:bodyPr/>
          <a:lstStyle/>
          <a:p>
            <a:r>
              <a:rPr lang="es-ES" dirty="0" err="1"/>
              <a:t>Proposal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Analyse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uses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constants</a:t>
            </a:r>
            <a:r>
              <a:rPr lang="es-ES" dirty="0"/>
              <a:t> in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grammar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Change </a:t>
            </a:r>
            <a:r>
              <a:rPr lang="es-ES" dirty="0" err="1"/>
              <a:t>them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allow</a:t>
            </a:r>
            <a:r>
              <a:rPr lang="es-ES" dirty="0"/>
              <a:t> </a:t>
            </a:r>
            <a:r>
              <a:rPr lang="es-ES" dirty="0" err="1"/>
              <a:t>using</a:t>
            </a:r>
            <a:r>
              <a:rPr lang="es-ES" dirty="0"/>
              <a:t> variables </a:t>
            </a:r>
            <a:r>
              <a:rPr lang="es-ES" dirty="0" err="1"/>
              <a:t>or</a:t>
            </a:r>
            <a:r>
              <a:rPr lang="es-ES" dirty="0"/>
              <a:t> </a:t>
            </a:r>
            <a:r>
              <a:rPr lang="es-ES" dirty="0" err="1"/>
              <a:t>UDOs</a:t>
            </a:r>
            <a:r>
              <a:rPr lang="es-ES" dirty="0"/>
              <a:t>.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BF075-2E3F-D006-8F49-699ABE3F8090}"/>
              </a:ext>
            </a:extLst>
          </p:cNvPr>
          <p:cNvSpPr txBox="1"/>
          <p:nvPr/>
        </p:nvSpPr>
        <p:spPr>
          <a:xfrm>
            <a:off x="5552694" y="1139875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>
                <a:hlinkClick r:id="rId2"/>
              </a:rPr>
              <a:t>Review grammar to make UDOs more flexible · Issue #390 · </a:t>
            </a:r>
            <a:r>
              <a:rPr lang="en-GB" sz="1400" dirty="0" err="1">
                <a:hlinkClick r:id="rId2"/>
              </a:rPr>
              <a:t>sdmx-twg</a:t>
            </a:r>
            <a:r>
              <a:rPr lang="en-GB" sz="1400" dirty="0">
                <a:hlinkClick r:id="rId2"/>
              </a:rPr>
              <a:t>/</a:t>
            </a:r>
            <a:r>
              <a:rPr lang="en-GB" sz="1400" dirty="0" err="1">
                <a:hlinkClick r:id="rId2"/>
              </a:rPr>
              <a:t>vtl</a:t>
            </a:r>
            <a:endParaRPr lang="en-GB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CC3B048-B4B1-930E-5C18-E58F5B26DB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719" y="2114550"/>
            <a:ext cx="5431866" cy="329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126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6905D-3131-729C-A24F-71EF65040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A3E2A-5FB7-2F61-8486-0963FC09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Clarification</a:t>
            </a:r>
            <a:r>
              <a:rPr lang="es-ES" dirty="0"/>
              <a:t>/</a:t>
            </a:r>
            <a:r>
              <a:rPr lang="es-ES" dirty="0" err="1"/>
              <a:t>further</a:t>
            </a:r>
            <a:r>
              <a:rPr lang="es-ES" dirty="0"/>
              <a:t> </a:t>
            </a:r>
            <a:r>
              <a:rPr lang="es-ES" dirty="0" err="1"/>
              <a:t>specification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487A8-88BD-7FC6-8FEB-2228C5144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994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D433F-DEDE-1B6E-AD92-95D95FF1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Component</a:t>
            </a:r>
            <a:r>
              <a:rPr lang="es-ES" dirty="0"/>
              <a:t> </a:t>
            </a:r>
            <a:r>
              <a:rPr lang="es-ES" dirty="0" err="1"/>
              <a:t>expressions</a:t>
            </a:r>
            <a:r>
              <a:rPr lang="es-ES" dirty="0"/>
              <a:t> vs </a:t>
            </a:r>
            <a:r>
              <a:rPr lang="es-ES" dirty="0" err="1"/>
              <a:t>scalar</a:t>
            </a:r>
            <a:r>
              <a:rPr lang="es-ES" dirty="0"/>
              <a:t> </a:t>
            </a:r>
            <a:r>
              <a:rPr lang="es-ES" dirty="0" err="1"/>
              <a:t>epxressions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ED74B-9EA2-7B3B-20EA-05F847B2C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0" y="1825625"/>
            <a:ext cx="4400550" cy="4351338"/>
          </a:xfrm>
        </p:spPr>
        <p:txBody>
          <a:bodyPr/>
          <a:lstStyle/>
          <a:p>
            <a:r>
              <a:rPr lang="es-ES" dirty="0" err="1"/>
              <a:t>Proposed</a:t>
            </a:r>
            <a:r>
              <a:rPr lang="es-ES" dirty="0"/>
              <a:t> </a:t>
            </a:r>
            <a:r>
              <a:rPr lang="es-ES" dirty="0" err="1"/>
              <a:t>principles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Proposal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only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</a:t>
            </a:r>
            <a:r>
              <a:rPr lang="es-ES" dirty="0" err="1"/>
              <a:t>option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do </a:t>
            </a:r>
            <a:r>
              <a:rPr lang="es-ES" dirty="0" err="1"/>
              <a:t>things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allowed</a:t>
            </a:r>
            <a:r>
              <a:rPr lang="es-ES" dirty="0"/>
              <a:t> and </a:t>
            </a:r>
            <a:r>
              <a:rPr lang="es-ES" dirty="0" err="1"/>
              <a:t>what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not</a:t>
            </a:r>
            <a:r>
              <a:rPr lang="es-ES" dirty="0"/>
              <a:t> </a:t>
            </a:r>
            <a:r>
              <a:rPr lang="es-ES" dirty="0" err="1"/>
              <a:t>should</a:t>
            </a:r>
            <a:r>
              <a:rPr lang="es-ES" dirty="0"/>
              <a:t> be </a:t>
            </a:r>
            <a:r>
              <a:rPr lang="es-ES" dirty="0" err="1"/>
              <a:t>completely</a:t>
            </a:r>
            <a:r>
              <a:rPr lang="es-ES" dirty="0"/>
              <a:t> </a:t>
            </a:r>
            <a:r>
              <a:rPr lang="es-ES" dirty="0" err="1"/>
              <a:t>clear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Be </a:t>
            </a:r>
            <a:r>
              <a:rPr lang="es-ES" dirty="0" err="1"/>
              <a:t>strict</a:t>
            </a:r>
            <a:r>
              <a:rPr lang="es-ES" dirty="0"/>
              <a:t>, </a:t>
            </a:r>
            <a:r>
              <a:rPr lang="es-ES" dirty="0" err="1"/>
              <a:t>but</a:t>
            </a:r>
            <a:r>
              <a:rPr lang="es-ES" dirty="0"/>
              <a:t> </a:t>
            </a:r>
            <a:r>
              <a:rPr lang="es-ES" dirty="0" err="1"/>
              <a:t>make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language</a:t>
            </a:r>
            <a:r>
              <a:rPr lang="es-ES" dirty="0"/>
              <a:t> simple</a:t>
            </a:r>
          </a:p>
          <a:p>
            <a:r>
              <a:rPr lang="es-ES" dirty="0" err="1"/>
              <a:t>Consider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difference</a:t>
            </a:r>
            <a:r>
              <a:rPr lang="es-ES" dirty="0"/>
              <a:t> </a:t>
            </a:r>
            <a:r>
              <a:rPr lang="es-ES" dirty="0" err="1"/>
              <a:t>between</a:t>
            </a:r>
            <a:r>
              <a:rPr lang="es-ES" dirty="0"/>
              <a:t> </a:t>
            </a:r>
            <a:r>
              <a:rPr lang="es-ES" dirty="0" err="1"/>
              <a:t>Datasets</a:t>
            </a:r>
            <a:r>
              <a:rPr lang="es-ES" dirty="0"/>
              <a:t> and </a:t>
            </a:r>
            <a:r>
              <a:rPr lang="es-ES" dirty="0" err="1"/>
              <a:t>component</a:t>
            </a:r>
            <a:r>
              <a:rPr lang="es-ES" dirty="0"/>
              <a:t>/</a:t>
            </a:r>
            <a:r>
              <a:rPr lang="es-ES" dirty="0" err="1"/>
              <a:t>scalars</a:t>
            </a:r>
            <a:endParaRPr lang="es-E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048BDA-5ADC-4D95-E11D-BA87BFB94EE1}"/>
              </a:ext>
            </a:extLst>
          </p:cNvPr>
          <p:cNvSpPr txBox="1"/>
          <p:nvPr/>
        </p:nvSpPr>
        <p:spPr>
          <a:xfrm>
            <a:off x="5644134" y="1044357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Component expressions vs. scalar expressions · Issue #51 · </a:t>
            </a:r>
            <a:r>
              <a:rPr lang="en-GB" dirty="0" err="1">
                <a:hlinkClick r:id="rId2"/>
              </a:rPr>
              <a:t>sdmx-twg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vtl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31932C-0666-D1B8-F1A3-E1F8CCD51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93" y="1652036"/>
            <a:ext cx="6159370" cy="257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7DD3D4-D0F1-555C-26EA-10F30ED3C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393" y="4299419"/>
            <a:ext cx="6177562" cy="13654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EF82A1-53F6-2E07-0F6E-72FE1D929F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393" y="5813643"/>
            <a:ext cx="6457786" cy="746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7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9247AC-C1A1-7139-19D6-4043E147E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data type syntax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6B33E-C953-7D38-8C0F-3D2F6041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610" y="643466"/>
            <a:ext cx="6328112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273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10D2597-FA83-4401-8784-A2F27D479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49035-674A-123C-A001-524B6E615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9509" y="640969"/>
            <a:ext cx="5847781" cy="1457546"/>
          </a:xfrm>
        </p:spPr>
        <p:txBody>
          <a:bodyPr>
            <a:normAutofit/>
          </a:bodyPr>
          <a:lstStyle/>
          <a:p>
            <a:r>
              <a:rPr lang="es-ES" sz="2800"/>
              <a:t>Kick-off proposal</a:t>
            </a:r>
            <a:endParaRPr lang="en-GB" sz="28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87DE20-364E-4BE1-B603-E62BB8A63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2"/>
            <a:ext cx="4355787" cy="6858002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D84038B-4A56-439B-A184-79B2D45066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0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pic>
        <p:nvPicPr>
          <p:cNvPr id="11" name="Picture 10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2C6A61F9-8778-B557-C9C7-5745449FA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94" y="3660216"/>
            <a:ext cx="3674795" cy="716585"/>
          </a:xfrm>
          <a:prstGeom prst="rect">
            <a:avLst/>
          </a:prstGeom>
        </p:spPr>
      </p:pic>
      <p:pic>
        <p:nvPicPr>
          <p:cNvPr id="13" name="Picture 12" descr="A close-up of words&#10;&#10;AI-generated content may be incorrect.">
            <a:extLst>
              <a:ext uri="{FF2B5EF4-FFF2-40B4-BE49-F238E27FC236}">
                <a16:creationId xmlns:a16="http://schemas.microsoft.com/office/drawing/2014/main" id="{4274022C-BC49-6546-E51B-50B43D08C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493" y="5197151"/>
            <a:ext cx="3674795" cy="6063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005C6-9EFC-7213-18A2-1D5E0581E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29510" y="2328761"/>
            <a:ext cx="5847780" cy="3659486"/>
          </a:xfrm>
        </p:spPr>
        <p:txBody>
          <a:bodyPr anchor="ctr">
            <a:normAutofit/>
          </a:bodyPr>
          <a:lstStyle/>
          <a:p>
            <a:r>
              <a:rPr lang="en-GB" sz="1900" noProof="0" dirty="0"/>
              <a:t>Component should be used only for the cases when we pass as argument a component whose name (reference) would be substituted.</a:t>
            </a:r>
          </a:p>
          <a:p>
            <a:pPr lvl="1"/>
            <a:r>
              <a:rPr lang="en-GB" sz="1900" noProof="0" dirty="0"/>
              <a:t>This in practice means that component can never be returned</a:t>
            </a:r>
          </a:p>
          <a:p>
            <a:r>
              <a:rPr lang="en-GB" sz="1900" noProof="0" dirty="0"/>
              <a:t>Any scalar argument in an UDO may take as input a scalar or a component of the data type scalar. A UDO returning a scalar may be used to calculate a component.</a:t>
            </a:r>
          </a:p>
          <a:p>
            <a:r>
              <a:rPr lang="en-GB" sz="1900" noProof="0" dirty="0"/>
              <a:t>If we need a UDO that returns a dataset, even if it essentially does the same, we need a different UDO.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A1D8679-A57B-416C-8EB1-68A3E9527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51960" y="6793992"/>
            <a:ext cx="794004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9E1ACE8-6FE9-F614-307C-FDA11F9F4BC4}"/>
              </a:ext>
            </a:extLst>
          </p:cNvPr>
          <p:cNvGrpSpPr/>
          <p:nvPr/>
        </p:nvGrpSpPr>
        <p:grpSpPr>
          <a:xfrm>
            <a:off x="340493" y="2134264"/>
            <a:ext cx="3674795" cy="804862"/>
            <a:chOff x="7898296" y="2939106"/>
            <a:chExt cx="4174916" cy="914400"/>
          </a:xfrm>
        </p:grpSpPr>
        <p:pic>
          <p:nvPicPr>
            <p:cNvPr id="7" name="Picture 6" descr="A close-up of words&#10;&#10;AI-generated content may be incorrect.">
              <a:extLst>
                <a:ext uri="{FF2B5EF4-FFF2-40B4-BE49-F238E27FC236}">
                  <a16:creationId xmlns:a16="http://schemas.microsoft.com/office/drawing/2014/main" id="{82097C6C-8559-730D-84E3-3D441E9635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98296" y="3116342"/>
              <a:ext cx="3287196" cy="559928"/>
            </a:xfrm>
            <a:prstGeom prst="rect">
              <a:avLst/>
            </a:prstGeom>
          </p:spPr>
        </p:pic>
        <p:pic>
          <p:nvPicPr>
            <p:cNvPr id="9" name="Graphic 8" descr="No sign with solid fill">
              <a:extLst>
                <a:ext uri="{FF2B5EF4-FFF2-40B4-BE49-F238E27FC236}">
                  <a16:creationId xmlns:a16="http://schemas.microsoft.com/office/drawing/2014/main" id="{798C0C80-AD7D-2226-CFFD-8CB08AA7C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158812" y="2939106"/>
              <a:ext cx="914400" cy="9144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46DBF780-8ACE-EEE2-A438-2844A03383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0493" y="408835"/>
            <a:ext cx="3586124" cy="12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39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46C45-BFB8-641B-B407-CE5E07150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CB885-4D31-D950-F0B3-4F7C81CB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New </a:t>
            </a:r>
            <a:r>
              <a:rPr lang="es-ES" dirty="0" err="1"/>
              <a:t>features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245F-BCCF-F6E1-6314-EC79F54853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53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947E28A6E3A543ABB84D513D2E4D64" ma:contentTypeVersion="17" ma:contentTypeDescription="Create a new document." ma:contentTypeScope="" ma:versionID="434653b866d3b34a1319cbdf717f2d02">
  <xsd:schema xmlns:xsd="http://www.w3.org/2001/XMLSchema" xmlns:xs="http://www.w3.org/2001/XMLSchema" xmlns:p="http://schemas.microsoft.com/office/2006/metadata/properties" xmlns:ns2="8072c84e-2aea-4abf-9e6c-d00c99f6278f" xmlns:ns3="099df51b-b226-4c4f-be3f-042e65c2fec4" targetNamespace="http://schemas.microsoft.com/office/2006/metadata/properties" ma:root="true" ma:fieldsID="f741f4ee9294c7f54a2ac48bb5c3b235" ns2:_="" ns3:_="">
    <xsd:import namespace="8072c84e-2aea-4abf-9e6c-d00c99f6278f"/>
    <xsd:import namespace="099df51b-b226-4c4f-be3f-042e65c2fe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72c84e-2aea-4abf-9e6c-d00c99f6278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f02287e-9add-4b24-a298-2dab130a45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9df51b-b226-4c4f-be3f-042e65c2fec4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bd119e0b-8ad9-4a43-ac11-2f4ac887388b}" ma:internalName="TaxCatchAll" ma:showField="CatchAllData" ma:web="099df51b-b226-4c4f-be3f-042e65c2fe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072c84e-2aea-4abf-9e6c-d00c99f6278f">
      <Terms xmlns="http://schemas.microsoft.com/office/infopath/2007/PartnerControls"/>
    </lcf76f155ced4ddcb4097134ff3c332f>
    <TaxCatchAll xmlns="099df51b-b226-4c4f-be3f-042e65c2fec4" xsi:nil="true"/>
  </documentManagement>
</p:properties>
</file>

<file path=customXml/itemProps1.xml><?xml version="1.0" encoding="utf-8"?>
<ds:datastoreItem xmlns:ds="http://schemas.openxmlformats.org/officeDocument/2006/customXml" ds:itemID="{342D80E8-691F-41D3-9F70-2D57F3BB7F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072c84e-2aea-4abf-9e6c-d00c99f6278f"/>
    <ds:schemaRef ds:uri="099df51b-b226-4c4f-be3f-042e65c2fec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E9700E1-E8FB-466D-8B1B-DFFA27D4412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6C8C52D-C983-4C25-ACD6-B56F33095783}">
  <ds:schemaRefs>
    <ds:schemaRef ds:uri="http://schemas.microsoft.com/office/infopath/2007/PartnerControls"/>
    <ds:schemaRef ds:uri="http://purl.org/dc/terms/"/>
    <ds:schemaRef ds:uri="8072c84e-2aea-4abf-9e6c-d00c99f6278f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099df51b-b226-4c4f-be3f-042e65c2fec4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311</Words>
  <Application>Microsoft Office PowerPoint</Application>
  <PresentationFormat>Widescreen</PresentationFormat>
  <Paragraphs>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User Defined Operators</vt:lpstr>
      <vt:lpstr>Grammar issues</vt:lpstr>
      <vt:lpstr>Correct gramar to allow using sets in UDOs</vt:lpstr>
      <vt:lpstr>Review grammar to makes UDOs more flexible</vt:lpstr>
      <vt:lpstr>Clarification/further specification</vt:lpstr>
      <vt:lpstr>Component expressions vs scalar epxressions</vt:lpstr>
      <vt:lpstr>The data type syntax definition</vt:lpstr>
      <vt:lpstr>Kick-off proposal</vt:lpstr>
      <vt:lpstr>New features</vt:lpstr>
      <vt:lpstr>Sets of components as arguments for UDOs</vt:lpstr>
      <vt:lpstr>UDO Default parameters</vt:lpstr>
      <vt:lpstr>Reinstating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antonio.olleros</dc:creator>
  <cp:lastModifiedBy>antonio.olleros</cp:lastModifiedBy>
  <cp:revision>1</cp:revision>
  <dcterms:created xsi:type="dcterms:W3CDTF">2025-03-17T17:14:05Z</dcterms:created>
  <dcterms:modified xsi:type="dcterms:W3CDTF">2025-03-25T07:13:51Z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0x01010001947E28A6E3A543ABB84D513D2E4D64</vt:lpwstr>
  </property>
  <property fmtid="{D5CDD505-2E9C-101B-9397-08002B2CF9AE}" pid="3" name="MediaServiceImageTags">
    <vt:lpwstr/>
  </property>
</Properties>
</file>