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e7f40043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e7f40043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8a6e7939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8a6e7939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a6e7939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8a6e7939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8a6e793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8a6e793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8a6e793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8a6e793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8a6e7939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8a6e7939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8a6e7939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8a6e7939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87e55bdc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87e55bdc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e7f4004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e7f4004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8a6e7939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8a6e7939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e7f4004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e7f4004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Order </a:t>
            </a:r>
            <a:r>
              <a:rPr lang="en"/>
              <a:t>Fulfillment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Adam.V, Berenice.P, Soham.D, Timothy.C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30"/>
            <a:ext cx="9144002" cy="512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reducing Lag time in FudgeMart over Fudge Flix.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Might have something to do with different </a:t>
            </a:r>
            <a:r>
              <a:rPr lang="en"/>
              <a:t>business</a:t>
            </a:r>
            <a:r>
              <a:rPr lang="en"/>
              <a:t> models affecting lag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specific location has a bigger lag time then other states.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to have data-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Wanting more information about shippers.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Titles</a:t>
            </a:r>
            <a:r>
              <a:rPr lang="en"/>
              <a:t> where not shipped together.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Merge Fudgemarts Data into one data warehouse and </a:t>
            </a:r>
            <a:r>
              <a:rPr lang="en"/>
              <a:t>evaluate</a:t>
            </a:r>
            <a:r>
              <a:rPr lang="en"/>
              <a:t> our Fact.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275" y="1889025"/>
            <a:ext cx="4240200" cy="27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00" y="1765225"/>
            <a:ext cx="4700950" cy="2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67650" y="1219975"/>
            <a:ext cx="22533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08825" y="1920575"/>
            <a:ext cx="2856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= Customer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ueue</a:t>
            </a:r>
            <a:r>
              <a:rPr lang="en"/>
              <a:t> Date = Order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Account titles orders = </a:t>
            </a:r>
            <a:r>
              <a:rPr lang="en"/>
              <a:t>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Title = Product =Items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950" y="253750"/>
            <a:ext cx="5937849" cy="4471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96000" y="425200"/>
            <a:ext cx="29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Schema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8565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To Detailed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0" y="1152481"/>
            <a:ext cx="9144003" cy="407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1870" r="-1870" t="0"/>
          <a:stretch/>
        </p:blipFill>
        <p:spPr>
          <a:xfrm>
            <a:off x="82300" y="504120"/>
            <a:ext cx="9144002" cy="123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84000"/>
            <a:ext cx="36576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137" y="3297673"/>
            <a:ext cx="6515725" cy="17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5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 (Cont’d)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050" y="858450"/>
            <a:ext cx="3873899" cy="42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Time Across Merger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" y="1152482"/>
            <a:ext cx="9143998" cy="376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01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Time By Region FM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5" y="796900"/>
            <a:ext cx="9144001" cy="43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64800" y="4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time by region FF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958"/>
            <a:ext cx="9144001" cy="432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