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65" r:id="rId13"/>
    <p:sldId id="266" r:id="rId14"/>
    <p:sldId id="267" r:id="rId15"/>
    <p:sldId id="273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jarcet.org/wp-content/uploads/IJARCET-VOL-2-ISSUE-1-228-229.pdf" TargetMode="External"/><Relationship Id="rId2" Type="http://schemas.openxmlformats.org/officeDocument/2006/relationships/hyperlink" Target="https://www.mathworks.com/matlabcentral/fileexchange/41326-steganography-using-lsb-substit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jact.org/volume3issue4/IJ034000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LSB STEGANOGRAPHY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627317"/>
          </a:xfrm>
        </p:spPr>
        <p:txBody>
          <a:bodyPr>
            <a:normAutofit/>
          </a:bodyPr>
          <a:lstStyle/>
          <a:p>
            <a:r>
              <a:rPr lang="en-IN" dirty="0" smtClean="0"/>
              <a:t>By </a:t>
            </a:r>
            <a:r>
              <a:rPr lang="en-IN" dirty="0" err="1" smtClean="0"/>
              <a:t>Tejasram</a:t>
            </a:r>
            <a:r>
              <a:rPr lang="en-IN" dirty="0" smtClean="0"/>
              <a:t>   (A046)  &amp; </a:t>
            </a:r>
            <a:r>
              <a:rPr lang="en-IN" dirty="0" err="1" smtClean="0"/>
              <a:t>soham</a:t>
            </a:r>
            <a:r>
              <a:rPr lang="en-IN" dirty="0" smtClean="0"/>
              <a:t> </a:t>
            </a:r>
            <a:r>
              <a:rPr lang="en-IN" dirty="0" err="1" smtClean="0"/>
              <a:t>Nanavati</a:t>
            </a:r>
            <a:r>
              <a:rPr lang="en-IN" dirty="0" smtClean="0"/>
              <a:t>  (A039)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00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Output- encode 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978" y="1869543"/>
            <a:ext cx="5329646" cy="48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Decode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4"/>
            <a:ext cx="11029615" cy="4572000"/>
          </a:xfrm>
        </p:spPr>
        <p:txBody>
          <a:bodyPr>
            <a:noAutofit/>
          </a:bodyPr>
          <a:lstStyle/>
          <a:p>
            <a:r>
              <a:rPr lang="en-IN" sz="2000" dirty="0"/>
              <a:t>delimiter = </a:t>
            </a:r>
            <a:r>
              <a:rPr lang="en-IN" sz="2000" dirty="0" smtClean="0"/>
              <a:t>'%';</a:t>
            </a:r>
            <a:endParaRPr lang="en-IN" sz="2000" dirty="0"/>
          </a:p>
          <a:p>
            <a:r>
              <a:rPr lang="en-IN" sz="2000" dirty="0" err="1"/>
              <a:t>clc</a:t>
            </a:r>
            <a:endParaRPr lang="en-IN" sz="2000" dirty="0"/>
          </a:p>
          <a:p>
            <a:r>
              <a:rPr lang="en-IN" sz="2000" dirty="0"/>
              <a:t>im1 = </a:t>
            </a:r>
            <a:r>
              <a:rPr lang="en-IN" sz="2000" dirty="0" err="1"/>
              <a:t>imread</a:t>
            </a:r>
            <a:r>
              <a:rPr lang="en-IN" sz="2000" dirty="0"/>
              <a:t>('stego.png</a:t>
            </a:r>
            <a:r>
              <a:rPr lang="en-IN" sz="2000" dirty="0" smtClean="0"/>
              <a:t>');</a:t>
            </a:r>
            <a:endParaRPr lang="en-IN" sz="2000" dirty="0"/>
          </a:p>
          <a:p>
            <a:r>
              <a:rPr lang="en-GB" sz="2000" dirty="0"/>
              <a:t>% figure(1), </a:t>
            </a:r>
            <a:r>
              <a:rPr lang="en-GB" sz="2000" dirty="0" err="1"/>
              <a:t>imshow</a:t>
            </a:r>
            <a:r>
              <a:rPr lang="en-GB" sz="2000" dirty="0"/>
              <a:t>(im1); title('Original Image');</a:t>
            </a:r>
          </a:p>
          <a:p>
            <a:r>
              <a:rPr lang="en-IN" sz="2000" dirty="0"/>
              <a:t>[</a:t>
            </a:r>
            <a:r>
              <a:rPr lang="en-IN" sz="2000" dirty="0" err="1"/>
              <a:t>l,w,b</a:t>
            </a:r>
            <a:r>
              <a:rPr lang="en-IN" sz="2000" dirty="0"/>
              <a:t>] = size(im1</a:t>
            </a:r>
            <a:r>
              <a:rPr lang="en-IN" sz="2000" dirty="0" smtClean="0"/>
              <a:t>);</a:t>
            </a:r>
            <a:endParaRPr lang="en-IN" sz="2000" dirty="0"/>
          </a:p>
          <a:p>
            <a:r>
              <a:rPr lang="en-IN" sz="2000" dirty="0" err="1"/>
              <a:t>cover_size</a:t>
            </a:r>
            <a:r>
              <a:rPr lang="en-IN" sz="2000" dirty="0"/>
              <a:t> = l*w*b</a:t>
            </a:r>
            <a:r>
              <a:rPr lang="en-IN" sz="2000" dirty="0" smtClean="0"/>
              <a:t>;</a:t>
            </a:r>
            <a:endParaRPr lang="en-IN" sz="2000" dirty="0"/>
          </a:p>
          <a:p>
            <a:r>
              <a:rPr lang="en-IN" sz="2000" dirty="0"/>
              <a:t>message = </a:t>
            </a:r>
            <a:r>
              <a:rPr lang="en-IN" sz="2000" dirty="0" smtClean="0"/>
              <a:t>'';</a:t>
            </a:r>
            <a:endParaRPr lang="en-IN" sz="2000" dirty="0"/>
          </a:p>
          <a:p>
            <a:r>
              <a:rPr lang="en-IN" sz="2000" dirty="0" err="1"/>
              <a:t>char_stream</a:t>
            </a:r>
            <a:r>
              <a:rPr lang="en-IN" sz="2000" dirty="0"/>
              <a:t> = </a:t>
            </a:r>
            <a:r>
              <a:rPr lang="en-IN" sz="2000" dirty="0" smtClean="0"/>
              <a:t>'';</a:t>
            </a:r>
            <a:endParaRPr lang="en-IN" sz="2000" dirty="0"/>
          </a:p>
          <a:p>
            <a:r>
              <a:rPr lang="en-IN" sz="2000" dirty="0" err="1"/>
              <a:t>i</a:t>
            </a:r>
            <a:r>
              <a:rPr lang="en-IN" sz="2000" dirty="0"/>
              <a:t> = 1; j = 1; k=1;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5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Decode </a:t>
            </a:r>
            <a:r>
              <a:rPr lang="en-IN" dirty="0" err="1" smtClean="0"/>
              <a:t>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7300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while (true)</a:t>
            </a:r>
          </a:p>
          <a:p>
            <a:r>
              <a:rPr lang="en-IN" dirty="0"/>
              <a:t>   if (k &gt; 3)</a:t>
            </a:r>
          </a:p>
          <a:p>
            <a:r>
              <a:rPr lang="en-IN" dirty="0"/>
              <a:t>        k = 1;</a:t>
            </a:r>
          </a:p>
          <a:p>
            <a:r>
              <a:rPr lang="en-IN" dirty="0"/>
              <a:t>        j = j + 1;</a:t>
            </a:r>
          </a:p>
          <a:p>
            <a:r>
              <a:rPr lang="en-IN" dirty="0"/>
              <a:t>    end</a:t>
            </a:r>
          </a:p>
          <a:p>
            <a:r>
              <a:rPr lang="en-IN" dirty="0"/>
              <a:t>    if (j &gt; w)</a:t>
            </a:r>
          </a:p>
          <a:p>
            <a:r>
              <a:rPr lang="en-IN" dirty="0"/>
              <a:t>      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+ 1;</a:t>
            </a:r>
          </a:p>
          <a:p>
            <a:r>
              <a:rPr lang="en-IN" dirty="0"/>
              <a:t>       j = 1;</a:t>
            </a:r>
          </a:p>
          <a:p>
            <a:r>
              <a:rPr lang="en-IN" dirty="0"/>
              <a:t>    </a:t>
            </a:r>
            <a:r>
              <a:rPr lang="en-IN" dirty="0" smtClean="0"/>
              <a:t>end</a:t>
            </a:r>
            <a:endParaRPr lang="en-IN" dirty="0"/>
          </a:p>
          <a:p>
            <a:r>
              <a:rPr lang="en-IN" dirty="0"/>
              <a:t>    if (</a:t>
            </a:r>
            <a:r>
              <a:rPr lang="en-IN" dirty="0" err="1"/>
              <a:t>i</a:t>
            </a:r>
            <a:r>
              <a:rPr lang="en-IN" dirty="0"/>
              <a:t> &gt; l)</a:t>
            </a:r>
          </a:p>
          <a:p>
            <a:r>
              <a:rPr lang="en-IN" dirty="0"/>
              <a:t>        break;</a:t>
            </a:r>
          </a:p>
          <a:p>
            <a:r>
              <a:rPr lang="en-IN" dirty="0"/>
              <a:t>    </a:t>
            </a:r>
            <a:r>
              <a:rPr lang="en-IN" dirty="0" smtClean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32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Decode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1863"/>
            <a:ext cx="11029615" cy="526433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temp_pixel = dec2bin(im1(i, j, k), 8);</a:t>
            </a:r>
          </a:p>
          <a:p>
            <a:r>
              <a:rPr lang="en-IN" dirty="0"/>
              <a:t>    LSB = </a:t>
            </a:r>
            <a:r>
              <a:rPr lang="en-IN" dirty="0" err="1"/>
              <a:t>temp_pixel</a:t>
            </a:r>
            <a:r>
              <a:rPr lang="en-IN" dirty="0"/>
              <a:t>(8);</a:t>
            </a:r>
          </a:p>
          <a:p>
            <a:r>
              <a:rPr lang="en-IN" dirty="0"/>
              <a:t>    </a:t>
            </a:r>
            <a:r>
              <a:rPr lang="en-IN" dirty="0" err="1"/>
              <a:t>char_stream</a:t>
            </a:r>
            <a:r>
              <a:rPr lang="en-IN" dirty="0"/>
              <a:t> = </a:t>
            </a:r>
            <a:r>
              <a:rPr lang="en-IN" dirty="0" err="1"/>
              <a:t>strcat</a:t>
            </a:r>
            <a:r>
              <a:rPr lang="en-IN" dirty="0"/>
              <a:t>(</a:t>
            </a:r>
            <a:r>
              <a:rPr lang="en-IN" dirty="0" err="1"/>
              <a:t>char_stream</a:t>
            </a:r>
            <a:r>
              <a:rPr lang="en-IN" dirty="0"/>
              <a:t>, num2str(LSB));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if length(</a:t>
            </a:r>
            <a:r>
              <a:rPr lang="en-IN" dirty="0" err="1"/>
              <a:t>char_stream</a:t>
            </a:r>
            <a:r>
              <a:rPr lang="en-IN" dirty="0"/>
              <a:t>) == 8</a:t>
            </a:r>
          </a:p>
          <a:p>
            <a:r>
              <a:rPr lang="en-IN" dirty="0"/>
              <a:t>        </a:t>
            </a:r>
            <a:r>
              <a:rPr lang="en-IN" dirty="0" err="1"/>
              <a:t>new_char</a:t>
            </a:r>
            <a:r>
              <a:rPr lang="en-IN" dirty="0"/>
              <a:t> = char(bin2dec(</a:t>
            </a:r>
            <a:r>
              <a:rPr lang="en-IN" dirty="0" err="1"/>
              <a:t>char_stream</a:t>
            </a:r>
            <a:r>
              <a:rPr lang="en-IN" dirty="0"/>
              <a:t>));</a:t>
            </a:r>
          </a:p>
          <a:p>
            <a:r>
              <a:rPr lang="en-IN" dirty="0"/>
              <a:t>        message = </a:t>
            </a:r>
            <a:r>
              <a:rPr lang="en-IN" dirty="0" err="1"/>
              <a:t>horzcat</a:t>
            </a:r>
            <a:r>
              <a:rPr lang="en-IN" dirty="0"/>
              <a:t>(message, </a:t>
            </a:r>
            <a:r>
              <a:rPr lang="en-IN" dirty="0" err="1"/>
              <a:t>new_char</a:t>
            </a:r>
            <a:r>
              <a:rPr lang="en-IN" dirty="0"/>
              <a:t>);</a:t>
            </a:r>
          </a:p>
          <a:p>
            <a:r>
              <a:rPr lang="en-IN" dirty="0"/>
              <a:t>        if (</a:t>
            </a:r>
            <a:r>
              <a:rPr lang="en-IN" dirty="0" err="1"/>
              <a:t>new_char</a:t>
            </a:r>
            <a:r>
              <a:rPr lang="en-IN" dirty="0"/>
              <a:t> == delimiter)</a:t>
            </a:r>
          </a:p>
          <a:p>
            <a:r>
              <a:rPr lang="en-IN" dirty="0"/>
              <a:t>            break;</a:t>
            </a:r>
          </a:p>
          <a:p>
            <a:r>
              <a:rPr lang="en-IN" dirty="0"/>
              <a:t>        end</a:t>
            </a:r>
          </a:p>
          <a:p>
            <a:r>
              <a:rPr lang="en-IN" dirty="0"/>
              <a:t>        </a:t>
            </a:r>
            <a:r>
              <a:rPr lang="en-IN" dirty="0" err="1"/>
              <a:t>char_stream</a:t>
            </a:r>
            <a:r>
              <a:rPr lang="en-IN" dirty="0"/>
              <a:t> = '';</a:t>
            </a:r>
          </a:p>
          <a:p>
            <a:r>
              <a:rPr lang="en-IN" dirty="0"/>
              <a:t>    end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k = k + 1;</a:t>
            </a:r>
          </a:p>
          <a:p>
            <a:r>
              <a:rPr lang="en-IN" dirty="0"/>
              <a:t>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51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Decode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80"/>
            <a:ext cx="11029615" cy="4689566"/>
          </a:xfrm>
        </p:spPr>
        <p:txBody>
          <a:bodyPr/>
          <a:lstStyle/>
          <a:p>
            <a:r>
              <a:rPr lang="en-IN" dirty="0" err="1"/>
              <a:t>secret_file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('secret.txt','</a:t>
            </a:r>
            <a:r>
              <a:rPr lang="en-IN" dirty="0" err="1"/>
              <a:t>wb</a:t>
            </a:r>
            <a:r>
              <a:rPr lang="en-IN" dirty="0"/>
              <a:t>');</a:t>
            </a:r>
          </a:p>
          <a:p>
            <a:r>
              <a:rPr lang="en-IN" dirty="0" err="1"/>
              <a:t>fwrite</a:t>
            </a:r>
            <a:r>
              <a:rPr lang="en-IN" dirty="0"/>
              <a:t>(</a:t>
            </a:r>
            <a:r>
              <a:rPr lang="en-IN" dirty="0" err="1"/>
              <a:t>secret_file</a:t>
            </a:r>
            <a:r>
              <a:rPr lang="en-IN" dirty="0"/>
              <a:t>, message);</a:t>
            </a:r>
          </a:p>
          <a:p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secret_file</a:t>
            </a:r>
            <a:r>
              <a:rPr lang="en-IN" dirty="0"/>
              <a:t>);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disp</a:t>
            </a:r>
            <a:r>
              <a:rPr lang="en-IN" dirty="0"/>
              <a:t>(message);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13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Output- Decode 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761" y="2704011"/>
            <a:ext cx="8440505" cy="25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9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Smart ID where data is embedded in the picture of the person</a:t>
            </a:r>
          </a:p>
          <a:p>
            <a:r>
              <a:rPr lang="en-IN" dirty="0" smtClean="0"/>
              <a:t>Media data base system</a:t>
            </a:r>
          </a:p>
          <a:p>
            <a:r>
              <a:rPr lang="en-IN" dirty="0" err="1" smtClean="0"/>
              <a:t>Confidentional</a:t>
            </a:r>
            <a:r>
              <a:rPr lang="en-IN" dirty="0" smtClean="0"/>
              <a:t> communication and secret data storing.</a:t>
            </a:r>
          </a:p>
          <a:p>
            <a:r>
              <a:rPr lang="en-IN" dirty="0" smtClean="0"/>
              <a:t>Protection of data alteration</a:t>
            </a:r>
          </a:p>
          <a:p>
            <a:r>
              <a:rPr lang="en-IN" dirty="0" smtClean="0"/>
              <a:t>In modern printer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0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www.mathworks.com/matlabcentral/fileexchange/41326-steganography-using-lsb-substitution</a:t>
            </a:r>
            <a:endParaRPr lang="en-IN" dirty="0" smtClean="0"/>
          </a:p>
          <a:p>
            <a:r>
              <a:rPr lang="en-IN" dirty="0" smtClean="0"/>
              <a:t>Research paper by Rahul Joshi, </a:t>
            </a:r>
            <a:r>
              <a:rPr lang="en-IN" dirty="0" err="1" smtClean="0"/>
              <a:t>Lokesh</a:t>
            </a:r>
            <a:r>
              <a:rPr lang="en-IN" dirty="0" smtClean="0"/>
              <a:t> </a:t>
            </a:r>
            <a:r>
              <a:rPr lang="en-IN" dirty="0" err="1" smtClean="0"/>
              <a:t>Gagani</a:t>
            </a:r>
            <a:r>
              <a:rPr lang="en-IN" dirty="0" smtClean="0"/>
              <a:t>, </a:t>
            </a:r>
            <a:r>
              <a:rPr lang="en-IN" dirty="0" err="1" smtClean="0"/>
              <a:t>Saloney</a:t>
            </a:r>
            <a:r>
              <a:rPr lang="en-IN" dirty="0" smtClean="0"/>
              <a:t> </a:t>
            </a:r>
            <a:r>
              <a:rPr lang="en-IN" dirty="0" err="1" smtClean="0"/>
              <a:t>pandey</a:t>
            </a:r>
            <a:r>
              <a:rPr lang="en-IN" dirty="0" smtClean="0"/>
              <a:t>. Published in IJARCET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ijarcet.org/wp-content/uploads/IJARCET-VOL-2-ISSUE-1-228-229.pdf</a:t>
            </a:r>
            <a:endParaRPr lang="en-IN" dirty="0" smtClean="0"/>
          </a:p>
          <a:p>
            <a:r>
              <a:rPr lang="en-IN" dirty="0"/>
              <a:t>Research paper by </a:t>
            </a:r>
            <a:r>
              <a:rPr lang="en-IN" dirty="0" err="1"/>
              <a:t>Champakamala</a:t>
            </a:r>
            <a:r>
              <a:rPr lang="en-IN" dirty="0"/>
              <a:t> .B.S, </a:t>
            </a:r>
            <a:r>
              <a:rPr lang="en-IN" dirty="0" err="1"/>
              <a:t>Padmini.K</a:t>
            </a:r>
            <a:r>
              <a:rPr lang="en-IN" dirty="0"/>
              <a:t>, Radhika .D. </a:t>
            </a:r>
            <a:r>
              <a:rPr lang="en-IN" dirty="0" smtClean="0"/>
              <a:t>K . Published in IJACT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ijact.org/volume3issue4/IJ0340004.pdf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71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word </a:t>
            </a:r>
            <a:r>
              <a:rPr lang="en-IN" dirty="0" smtClean="0"/>
              <a:t>steganography </a:t>
            </a:r>
            <a:r>
              <a:rPr lang="en-IN" dirty="0"/>
              <a:t>is derived from a </a:t>
            </a:r>
            <a:r>
              <a:rPr lang="en-IN" dirty="0" smtClean="0"/>
              <a:t>Greek </a:t>
            </a:r>
            <a:r>
              <a:rPr lang="en-IN" dirty="0"/>
              <a:t>words Steganos- “covered” and graphia- “</a:t>
            </a:r>
            <a:r>
              <a:rPr lang="en-IN" dirty="0" smtClean="0"/>
              <a:t>Writing”.</a:t>
            </a:r>
          </a:p>
          <a:p>
            <a:r>
              <a:rPr lang="en-IN" dirty="0" smtClean="0"/>
              <a:t>Steganography is to hide messages in such a way no one apart from the intended recipient knows the existence of  the message.</a:t>
            </a:r>
          </a:p>
          <a:p>
            <a:r>
              <a:rPr lang="en-IN" dirty="0" smtClean="0"/>
              <a:t>This can be achieved by concealing existence of information within seemingly harmless carriers or covers ( text, image, video,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 smtClean="0"/>
              <a:t>Steganography is different from cryptography. Cryptography involves creation of ciphers while steganography hides messages.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13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ï   Steganography in âTEXTâï   Steganography in âIMAGESâï   Steganography in âAUDIOâ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17" y="621102"/>
            <a:ext cx="9144000" cy="60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3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Flowchart for Lsb steganography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326" y="1841863"/>
            <a:ext cx="5969725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946101"/>
          </a:xfrm>
        </p:spPr>
        <p:txBody>
          <a:bodyPr>
            <a:normAutofit/>
          </a:bodyPr>
          <a:lstStyle/>
          <a:p>
            <a:r>
              <a:rPr lang="en-GB" dirty="0"/>
              <a:t>Algorithm to embed the </a:t>
            </a:r>
            <a:r>
              <a:rPr lang="en-GB"/>
              <a:t>text </a:t>
            </a:r>
            <a:r>
              <a:rPr lang="en-GB" smtClean="0"/>
              <a:t>message:-</a:t>
            </a:r>
            <a:endParaRPr lang="en-GB" dirty="0" smtClean="0"/>
          </a:p>
          <a:p>
            <a:r>
              <a:rPr lang="en-GB" dirty="0" smtClean="0"/>
              <a:t>Step </a:t>
            </a:r>
            <a:r>
              <a:rPr lang="en-GB" dirty="0"/>
              <a:t>1: Read the cover image and the text message which is to be hidden in the cover image. </a:t>
            </a:r>
            <a:endParaRPr lang="en-GB" dirty="0" smtClean="0"/>
          </a:p>
          <a:p>
            <a:r>
              <a:rPr lang="en-GB" dirty="0" smtClean="0"/>
              <a:t>Step </a:t>
            </a:r>
            <a:r>
              <a:rPr lang="en-GB" dirty="0"/>
              <a:t>2: Convert the text message in binary format</a:t>
            </a:r>
            <a:r>
              <a:rPr lang="en-GB" dirty="0" smtClean="0"/>
              <a:t>.</a:t>
            </a:r>
          </a:p>
          <a:p>
            <a:r>
              <a:rPr lang="en-GB" dirty="0" smtClean="0"/>
              <a:t>Step </a:t>
            </a:r>
            <a:r>
              <a:rPr lang="en-GB" dirty="0"/>
              <a:t>3: Calculate the LSB of each pixel of the cover image. </a:t>
            </a:r>
            <a:endParaRPr lang="en-GB" dirty="0" smtClean="0"/>
          </a:p>
          <a:p>
            <a:r>
              <a:rPr lang="en-GB" dirty="0" smtClean="0"/>
              <a:t>Step </a:t>
            </a:r>
            <a:r>
              <a:rPr lang="en-GB" dirty="0"/>
              <a:t>4: Replace the cover image of the LSB with each bit of secret message one by one. </a:t>
            </a:r>
            <a:endParaRPr lang="en-GB" dirty="0" smtClean="0"/>
          </a:p>
          <a:p>
            <a:r>
              <a:rPr lang="en-GB" dirty="0" smtClean="0"/>
              <a:t>Step </a:t>
            </a:r>
            <a:r>
              <a:rPr lang="en-GB" dirty="0"/>
              <a:t>5: Write </a:t>
            </a:r>
            <a:r>
              <a:rPr lang="en-GB" dirty="0" err="1"/>
              <a:t>stego</a:t>
            </a:r>
            <a:r>
              <a:rPr lang="en-GB" dirty="0"/>
              <a:t> image </a:t>
            </a:r>
            <a:endParaRPr lang="en-GB" dirty="0" smtClean="0"/>
          </a:p>
          <a:p>
            <a:r>
              <a:rPr lang="en-GB" dirty="0" smtClean="0"/>
              <a:t>Step </a:t>
            </a:r>
            <a:r>
              <a:rPr lang="en-GB" dirty="0"/>
              <a:t>6: Calculate the Mean square Error (MSE) and the Peak signal to noise ratio (PSNR) of the </a:t>
            </a:r>
            <a:r>
              <a:rPr lang="en-GB" dirty="0" err="1"/>
              <a:t>stego</a:t>
            </a:r>
            <a:r>
              <a:rPr lang="en-GB" dirty="0"/>
              <a:t> image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Algorithm to retrieve text message</a:t>
            </a:r>
            <a:r>
              <a:rPr lang="en-GB" dirty="0" smtClean="0"/>
              <a:t>:-</a:t>
            </a:r>
          </a:p>
          <a:p>
            <a:r>
              <a:rPr lang="en-GB" dirty="0" smtClean="0"/>
              <a:t>Step </a:t>
            </a:r>
            <a:r>
              <a:rPr lang="en-GB" dirty="0"/>
              <a:t>1: Read the </a:t>
            </a:r>
            <a:r>
              <a:rPr lang="en-GB" dirty="0" err="1"/>
              <a:t>stego</a:t>
            </a:r>
            <a:r>
              <a:rPr lang="en-GB" dirty="0"/>
              <a:t> image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Step </a:t>
            </a:r>
            <a:r>
              <a:rPr lang="en-GB" dirty="0"/>
              <a:t>2: Calculate LSB of each pixels of </a:t>
            </a:r>
            <a:r>
              <a:rPr lang="en-GB" dirty="0" err="1"/>
              <a:t>stego</a:t>
            </a:r>
            <a:r>
              <a:rPr lang="en-GB" dirty="0"/>
              <a:t> image. </a:t>
            </a:r>
            <a:endParaRPr lang="en-GB" dirty="0" smtClean="0"/>
          </a:p>
          <a:p>
            <a:r>
              <a:rPr lang="en-GB" dirty="0" smtClean="0"/>
              <a:t>Step </a:t>
            </a:r>
            <a:r>
              <a:rPr lang="en-GB" dirty="0"/>
              <a:t>3: Retrieve bits and convert each 8 bit into character.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28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Encode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959430"/>
            <a:ext cx="11218921" cy="4898570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clc</a:t>
            </a:r>
            <a:endParaRPr lang="en-IN" dirty="0"/>
          </a:p>
          <a:p>
            <a:r>
              <a:rPr lang="en-IN" dirty="0"/>
              <a:t>im1 = </a:t>
            </a:r>
            <a:r>
              <a:rPr lang="en-IN" dirty="0" err="1"/>
              <a:t>imread</a:t>
            </a:r>
            <a:r>
              <a:rPr lang="en-IN" dirty="0"/>
              <a:t>('image.png');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message = </a:t>
            </a:r>
            <a:r>
              <a:rPr lang="en-IN" dirty="0" err="1"/>
              <a:t>fileread</a:t>
            </a:r>
            <a:r>
              <a:rPr lang="en-IN" dirty="0"/>
              <a:t>('message.txt</a:t>
            </a:r>
            <a:r>
              <a:rPr lang="en-IN" dirty="0" smtClean="0"/>
              <a:t>');</a:t>
            </a:r>
            <a:endParaRPr lang="en-IN" dirty="0"/>
          </a:p>
          <a:p>
            <a:r>
              <a:rPr lang="en-IN" dirty="0" err="1"/>
              <a:t>message_binary</a:t>
            </a:r>
            <a:r>
              <a:rPr lang="en-IN" dirty="0"/>
              <a:t> = reshape(dec2bin(message, 8)', 1, []);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message_size</a:t>
            </a:r>
            <a:r>
              <a:rPr lang="en-IN" dirty="0"/>
              <a:t> = length(</a:t>
            </a:r>
            <a:r>
              <a:rPr lang="en-IN" dirty="0" err="1"/>
              <a:t>message_binary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/>
              <a:t>[</a:t>
            </a:r>
            <a:r>
              <a:rPr lang="en-IN" dirty="0" err="1"/>
              <a:t>l,w,b</a:t>
            </a:r>
            <a:r>
              <a:rPr lang="en-IN" dirty="0"/>
              <a:t>] = size(im1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 err="1"/>
              <a:t>cover_size</a:t>
            </a:r>
            <a:r>
              <a:rPr lang="en-IN" dirty="0"/>
              <a:t> = </a:t>
            </a:r>
            <a:r>
              <a:rPr lang="en-IN" dirty="0" smtClean="0"/>
              <a:t>l*w*b</a:t>
            </a:r>
            <a:endParaRPr lang="en-IN" dirty="0"/>
          </a:p>
          <a:p>
            <a:r>
              <a:rPr lang="en-IN" dirty="0"/>
              <a:t>if (</a:t>
            </a:r>
            <a:r>
              <a:rPr lang="en-IN" dirty="0" err="1"/>
              <a:t>message_size</a:t>
            </a:r>
            <a:r>
              <a:rPr lang="en-IN" dirty="0"/>
              <a:t> &gt; </a:t>
            </a:r>
            <a:r>
              <a:rPr lang="en-IN" dirty="0" err="1"/>
              <a:t>cover_size</a:t>
            </a:r>
            <a:r>
              <a:rPr lang="en-IN" dirty="0"/>
              <a:t>)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('Message too large for image.');</a:t>
            </a:r>
          </a:p>
          <a:p>
            <a:r>
              <a:rPr lang="en-IN" dirty="0"/>
              <a:t>end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7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Encode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67989"/>
            <a:ext cx="11029615" cy="5264331"/>
          </a:xfrm>
        </p:spPr>
        <p:txBody>
          <a:bodyPr>
            <a:noAutofit/>
          </a:bodyPr>
          <a:lstStyle/>
          <a:p>
            <a:r>
              <a:rPr lang="en-IN" dirty="0"/>
              <a:t>im2 = im1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 err="1"/>
              <a:t>i</a:t>
            </a:r>
            <a:r>
              <a:rPr lang="en-IN" dirty="0"/>
              <a:t> = 1; j = 1; k=1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/>
              <a:t>for a = 1 : length(</a:t>
            </a:r>
            <a:r>
              <a:rPr lang="en-IN" dirty="0" err="1"/>
              <a:t>message_binary</a:t>
            </a:r>
            <a:r>
              <a:rPr lang="en-IN" dirty="0"/>
              <a:t>)</a:t>
            </a:r>
          </a:p>
          <a:p>
            <a:r>
              <a:rPr lang="en-IN" dirty="0"/>
              <a:t>    if (k &gt; 3)</a:t>
            </a:r>
          </a:p>
          <a:p>
            <a:r>
              <a:rPr lang="en-IN" dirty="0"/>
              <a:t>        k = 1;</a:t>
            </a:r>
          </a:p>
          <a:p>
            <a:r>
              <a:rPr lang="en-IN" dirty="0"/>
              <a:t>        j = j + 1;</a:t>
            </a:r>
          </a:p>
          <a:p>
            <a:r>
              <a:rPr lang="en-IN" dirty="0"/>
              <a:t>    end</a:t>
            </a:r>
          </a:p>
          <a:p>
            <a:r>
              <a:rPr lang="en-IN" dirty="0"/>
              <a:t>    if (j &gt; w)</a:t>
            </a:r>
          </a:p>
          <a:p>
            <a:r>
              <a:rPr lang="en-IN" dirty="0"/>
              <a:t>      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+ 1;</a:t>
            </a:r>
          </a:p>
          <a:p>
            <a:r>
              <a:rPr lang="en-IN" dirty="0"/>
              <a:t>       j = 1;</a:t>
            </a:r>
          </a:p>
          <a:p>
            <a:r>
              <a:rPr lang="en-IN" dirty="0"/>
              <a:t>    </a:t>
            </a:r>
            <a:r>
              <a:rPr lang="en-IN" dirty="0" smtClean="0"/>
              <a:t>end</a:t>
            </a:r>
            <a:endParaRPr lang="en-IN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6443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Encode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1862"/>
            <a:ext cx="11029615" cy="5016137"/>
          </a:xfrm>
        </p:spPr>
        <p:txBody>
          <a:bodyPr>
            <a:normAutofit fontScale="92500" lnSpcReduction="10000"/>
          </a:bodyPr>
          <a:lstStyle/>
          <a:p>
            <a:endParaRPr lang="de-DE" sz="1400" dirty="0" smtClean="0"/>
          </a:p>
          <a:p>
            <a:endParaRPr lang="de-DE" sz="1600" dirty="0" smtClean="0"/>
          </a:p>
          <a:p>
            <a:r>
              <a:rPr lang="de-DE" dirty="0" smtClean="0"/>
              <a:t>temp_pixel </a:t>
            </a:r>
            <a:r>
              <a:rPr lang="de-DE" dirty="0"/>
              <a:t>= dec2bin(im1(i, j, k), 8);</a:t>
            </a:r>
          </a:p>
          <a:p>
            <a:r>
              <a:rPr lang="en-IN" dirty="0"/>
              <a:t>    LSB = </a:t>
            </a:r>
            <a:r>
              <a:rPr lang="en-IN" dirty="0" err="1"/>
              <a:t>temp_pixel</a:t>
            </a:r>
            <a:r>
              <a:rPr lang="en-IN" dirty="0"/>
              <a:t>(8);</a:t>
            </a:r>
          </a:p>
          <a:p>
            <a:r>
              <a:rPr lang="en-IN" dirty="0"/>
              <a:t>    SM = </a:t>
            </a:r>
            <a:r>
              <a:rPr lang="en-IN" dirty="0" err="1"/>
              <a:t>message_binary</a:t>
            </a:r>
            <a:r>
              <a:rPr lang="en-IN" dirty="0"/>
              <a:t>(a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/>
              <a:t>    if (LSB ~= SM)</a:t>
            </a:r>
          </a:p>
          <a:p>
            <a:r>
              <a:rPr lang="en-IN" dirty="0"/>
              <a:t>        if (LSB == '1')</a:t>
            </a:r>
          </a:p>
          <a:p>
            <a:r>
              <a:rPr lang="pl-PL" dirty="0"/>
              <a:t>            im2(i, j, k) = im1(i, j, k) - 1;</a:t>
            </a:r>
          </a:p>
          <a:p>
            <a:r>
              <a:rPr lang="en-IN" dirty="0"/>
              <a:t>        else</a:t>
            </a:r>
          </a:p>
          <a:p>
            <a:r>
              <a:rPr lang="pl-PL" dirty="0"/>
              <a:t>            im2(i, j, k) = im1(i, j, k) + 1;</a:t>
            </a:r>
          </a:p>
          <a:p>
            <a:r>
              <a:rPr lang="en-IN" dirty="0"/>
              <a:t>        end</a:t>
            </a:r>
          </a:p>
          <a:p>
            <a:r>
              <a:rPr lang="en-IN" dirty="0"/>
              <a:t>    </a:t>
            </a:r>
            <a:r>
              <a:rPr lang="en-IN" dirty="0" smtClean="0"/>
              <a:t>end</a:t>
            </a:r>
            <a:endParaRPr lang="en-IN" dirty="0"/>
          </a:p>
          <a:p>
            <a:r>
              <a:rPr lang="en-IN" dirty="0"/>
              <a:t>    k = k + 1;</a:t>
            </a:r>
          </a:p>
          <a:p>
            <a:r>
              <a:rPr lang="en-IN" dirty="0"/>
              <a:t>end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32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Encode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imwrite</a:t>
            </a:r>
            <a:r>
              <a:rPr lang="en-IN" dirty="0"/>
              <a:t>(im2, 'stego.png</a:t>
            </a:r>
            <a:r>
              <a:rPr lang="en-IN" dirty="0" smtClean="0"/>
              <a:t>');</a:t>
            </a:r>
          </a:p>
          <a:p>
            <a:endParaRPr lang="en-IN" dirty="0"/>
          </a:p>
          <a:p>
            <a:r>
              <a:rPr lang="en-IN" dirty="0"/>
              <a:t>figure;</a:t>
            </a:r>
          </a:p>
          <a:p>
            <a:r>
              <a:rPr lang="en-GB" dirty="0"/>
              <a:t>subplot(1,2,1), </a:t>
            </a:r>
            <a:r>
              <a:rPr lang="en-GB" dirty="0" err="1"/>
              <a:t>imshow</a:t>
            </a:r>
            <a:r>
              <a:rPr lang="en-GB" dirty="0"/>
              <a:t>(im1), title('Original Image');</a:t>
            </a:r>
          </a:p>
          <a:p>
            <a:r>
              <a:rPr lang="en-GB" dirty="0"/>
              <a:t>subplot(1,2,2), </a:t>
            </a:r>
            <a:r>
              <a:rPr lang="en-GB" dirty="0" err="1"/>
              <a:t>imshow</a:t>
            </a:r>
            <a:r>
              <a:rPr lang="en-GB" dirty="0"/>
              <a:t>(im2), title('Secret Image');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4642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202</TotalTime>
  <Words>753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</vt:lpstr>
      <vt:lpstr>LSB STEGANOGRAPHY</vt:lpstr>
      <vt:lpstr>Introduction</vt:lpstr>
      <vt:lpstr>PowerPoint Presentation</vt:lpstr>
      <vt:lpstr>Flowchart for Lsb steganography</vt:lpstr>
      <vt:lpstr>Algorithm</vt:lpstr>
      <vt:lpstr>Encode File</vt:lpstr>
      <vt:lpstr>Encode File</vt:lpstr>
      <vt:lpstr>Encode File</vt:lpstr>
      <vt:lpstr>Encode file</vt:lpstr>
      <vt:lpstr>Output- encode file</vt:lpstr>
      <vt:lpstr>Decode File</vt:lpstr>
      <vt:lpstr>Decode FIle</vt:lpstr>
      <vt:lpstr>Decode File</vt:lpstr>
      <vt:lpstr>Decode FILE</vt:lpstr>
      <vt:lpstr>Output- Decode file</vt:lpstr>
      <vt:lpstr>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LSB STEGANOGRAPHY</dc:title>
  <dc:creator>Grande</dc:creator>
  <cp:lastModifiedBy>Windows User</cp:lastModifiedBy>
  <cp:revision>13</cp:revision>
  <dcterms:created xsi:type="dcterms:W3CDTF">2018-09-19T15:24:48Z</dcterms:created>
  <dcterms:modified xsi:type="dcterms:W3CDTF">2018-10-10T14:06:59Z</dcterms:modified>
</cp:coreProperties>
</file>