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638" r:id="rId3"/>
    <p:sldId id="635" r:id="rId4"/>
    <p:sldId id="636" r:id="rId5"/>
    <p:sldId id="63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0"/>
    <p:restoredTop sz="96391"/>
  </p:normalViewPr>
  <p:slideViewPr>
    <p:cSldViewPr snapToGrid="0" snapToObjects="1">
      <p:cViewPr varScale="1">
        <p:scale>
          <a:sx n="136" d="100"/>
          <a:sy n="136" d="100"/>
        </p:scale>
        <p:origin x="216" y="6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392AD0-0F5B-46EB-BFC0-5A036B1294E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5D262C7-17CA-49BF-9A54-552892BBB543}">
      <dgm:prSet/>
      <dgm:spPr/>
      <dgm:t>
        <a:bodyPr/>
        <a:lstStyle/>
        <a:p>
          <a:r>
            <a:rPr lang="en-US"/>
            <a:t>What is Cisco Secure Analytics</a:t>
          </a:r>
        </a:p>
      </dgm:t>
    </dgm:pt>
    <dgm:pt modelId="{1E6BE824-258B-4B4F-A96A-00020726E241}" type="parTrans" cxnId="{ABE6F5B4-86C5-4DB3-A89D-C7A597766ACB}">
      <dgm:prSet/>
      <dgm:spPr/>
      <dgm:t>
        <a:bodyPr/>
        <a:lstStyle/>
        <a:p>
          <a:endParaRPr lang="en-US"/>
        </a:p>
      </dgm:t>
    </dgm:pt>
    <dgm:pt modelId="{A4C4329C-F91F-4475-A806-C43CBE255EDE}" type="sibTrans" cxnId="{ABE6F5B4-86C5-4DB3-A89D-C7A597766ACB}">
      <dgm:prSet/>
      <dgm:spPr/>
      <dgm:t>
        <a:bodyPr/>
        <a:lstStyle/>
        <a:p>
          <a:endParaRPr lang="en-US"/>
        </a:p>
      </dgm:t>
    </dgm:pt>
    <dgm:pt modelId="{5C87EF6C-F243-4FAE-9C06-9740D9CB6DF2}">
      <dgm:prSet/>
      <dgm:spPr/>
      <dgm:t>
        <a:bodyPr/>
        <a:lstStyle/>
        <a:p>
          <a:r>
            <a:rPr lang="en-US"/>
            <a:t>Component of Secure Analytics </a:t>
          </a:r>
        </a:p>
      </dgm:t>
    </dgm:pt>
    <dgm:pt modelId="{D9D593B4-689E-4891-8CF2-E8D54E5850EE}" type="parTrans" cxnId="{8B0E21C1-B77F-48B5-B9EF-9DEF9138BCBF}">
      <dgm:prSet/>
      <dgm:spPr/>
      <dgm:t>
        <a:bodyPr/>
        <a:lstStyle/>
        <a:p>
          <a:endParaRPr lang="en-US"/>
        </a:p>
      </dgm:t>
    </dgm:pt>
    <dgm:pt modelId="{461802EA-93DA-443B-A872-4734B232375E}" type="sibTrans" cxnId="{8B0E21C1-B77F-48B5-B9EF-9DEF9138BCBF}">
      <dgm:prSet/>
      <dgm:spPr/>
      <dgm:t>
        <a:bodyPr/>
        <a:lstStyle/>
        <a:p>
          <a:endParaRPr lang="en-US"/>
        </a:p>
      </dgm:t>
    </dgm:pt>
    <dgm:pt modelId="{B4F4DD5F-2D7D-4CC5-BECD-041C5B86AB01}">
      <dgm:prSet/>
      <dgm:spPr/>
      <dgm:t>
        <a:bodyPr/>
        <a:lstStyle/>
        <a:p>
          <a:r>
            <a:rPr lang="en-US"/>
            <a:t>Installation of Secure Analytics </a:t>
          </a:r>
        </a:p>
      </dgm:t>
    </dgm:pt>
    <dgm:pt modelId="{318CDAE7-C46D-4292-BC97-3D87989C9FAD}" type="parTrans" cxnId="{B0F02720-9805-4FB0-A447-7AFFB3D2DC00}">
      <dgm:prSet/>
      <dgm:spPr/>
      <dgm:t>
        <a:bodyPr/>
        <a:lstStyle/>
        <a:p>
          <a:endParaRPr lang="en-US"/>
        </a:p>
      </dgm:t>
    </dgm:pt>
    <dgm:pt modelId="{56026337-A8DD-4E64-B5E3-C7C2AE49802E}" type="sibTrans" cxnId="{B0F02720-9805-4FB0-A447-7AFFB3D2DC00}">
      <dgm:prSet/>
      <dgm:spPr/>
      <dgm:t>
        <a:bodyPr/>
        <a:lstStyle/>
        <a:p>
          <a:endParaRPr lang="en-US"/>
        </a:p>
      </dgm:t>
    </dgm:pt>
    <dgm:pt modelId="{39209632-BC87-FA43-8454-2947B3676817}" type="pres">
      <dgm:prSet presAssocID="{59392AD0-0F5B-46EB-BFC0-5A036B1294E7}" presName="linear" presStyleCnt="0">
        <dgm:presLayoutVars>
          <dgm:animLvl val="lvl"/>
          <dgm:resizeHandles val="exact"/>
        </dgm:presLayoutVars>
      </dgm:prSet>
      <dgm:spPr/>
    </dgm:pt>
    <dgm:pt modelId="{84B42C36-B064-E643-94D3-B274F6391E7B}" type="pres">
      <dgm:prSet presAssocID="{25D262C7-17CA-49BF-9A54-552892BBB543}" presName="parentText" presStyleLbl="node1" presStyleIdx="0" presStyleCnt="3">
        <dgm:presLayoutVars>
          <dgm:chMax val="0"/>
          <dgm:bulletEnabled val="1"/>
        </dgm:presLayoutVars>
      </dgm:prSet>
      <dgm:spPr/>
    </dgm:pt>
    <dgm:pt modelId="{EE57993B-649F-254B-AD85-7FCB0958E1A2}" type="pres">
      <dgm:prSet presAssocID="{A4C4329C-F91F-4475-A806-C43CBE255EDE}" presName="spacer" presStyleCnt="0"/>
      <dgm:spPr/>
    </dgm:pt>
    <dgm:pt modelId="{C183A594-22E7-B44C-8986-5FF691DADB1C}" type="pres">
      <dgm:prSet presAssocID="{5C87EF6C-F243-4FAE-9C06-9740D9CB6DF2}" presName="parentText" presStyleLbl="node1" presStyleIdx="1" presStyleCnt="3">
        <dgm:presLayoutVars>
          <dgm:chMax val="0"/>
          <dgm:bulletEnabled val="1"/>
        </dgm:presLayoutVars>
      </dgm:prSet>
      <dgm:spPr/>
    </dgm:pt>
    <dgm:pt modelId="{0D11B8F3-F01E-6B47-8DDB-F4BECA6AF6DE}" type="pres">
      <dgm:prSet presAssocID="{461802EA-93DA-443B-A872-4734B232375E}" presName="spacer" presStyleCnt="0"/>
      <dgm:spPr/>
    </dgm:pt>
    <dgm:pt modelId="{84E8BFC4-72F3-1849-A13C-FC337FF695E7}" type="pres">
      <dgm:prSet presAssocID="{B4F4DD5F-2D7D-4CC5-BECD-041C5B86AB01}" presName="parentText" presStyleLbl="node1" presStyleIdx="2" presStyleCnt="3">
        <dgm:presLayoutVars>
          <dgm:chMax val="0"/>
          <dgm:bulletEnabled val="1"/>
        </dgm:presLayoutVars>
      </dgm:prSet>
      <dgm:spPr/>
    </dgm:pt>
  </dgm:ptLst>
  <dgm:cxnLst>
    <dgm:cxn modelId="{B0F02720-9805-4FB0-A447-7AFFB3D2DC00}" srcId="{59392AD0-0F5B-46EB-BFC0-5A036B1294E7}" destId="{B4F4DD5F-2D7D-4CC5-BECD-041C5B86AB01}" srcOrd="2" destOrd="0" parTransId="{318CDAE7-C46D-4292-BC97-3D87989C9FAD}" sibTransId="{56026337-A8DD-4E64-B5E3-C7C2AE49802E}"/>
    <dgm:cxn modelId="{84C49644-3373-9342-A613-C9BFE97DF39A}" type="presOf" srcId="{B4F4DD5F-2D7D-4CC5-BECD-041C5B86AB01}" destId="{84E8BFC4-72F3-1849-A13C-FC337FF695E7}" srcOrd="0" destOrd="0" presId="urn:microsoft.com/office/officeart/2005/8/layout/vList2"/>
    <dgm:cxn modelId="{B1F98751-6645-E643-A137-A89066137543}" type="presOf" srcId="{59392AD0-0F5B-46EB-BFC0-5A036B1294E7}" destId="{39209632-BC87-FA43-8454-2947B3676817}" srcOrd="0" destOrd="0" presId="urn:microsoft.com/office/officeart/2005/8/layout/vList2"/>
    <dgm:cxn modelId="{D085D287-F717-6A48-AABE-D5CEBE7506C0}" type="presOf" srcId="{5C87EF6C-F243-4FAE-9C06-9740D9CB6DF2}" destId="{C183A594-22E7-B44C-8986-5FF691DADB1C}" srcOrd="0" destOrd="0" presId="urn:microsoft.com/office/officeart/2005/8/layout/vList2"/>
    <dgm:cxn modelId="{A8BDFB96-B51B-5643-B914-E4C45CE712D3}" type="presOf" srcId="{25D262C7-17CA-49BF-9A54-552892BBB543}" destId="{84B42C36-B064-E643-94D3-B274F6391E7B}" srcOrd="0" destOrd="0" presId="urn:microsoft.com/office/officeart/2005/8/layout/vList2"/>
    <dgm:cxn modelId="{ABE6F5B4-86C5-4DB3-A89D-C7A597766ACB}" srcId="{59392AD0-0F5B-46EB-BFC0-5A036B1294E7}" destId="{25D262C7-17CA-49BF-9A54-552892BBB543}" srcOrd="0" destOrd="0" parTransId="{1E6BE824-258B-4B4F-A96A-00020726E241}" sibTransId="{A4C4329C-F91F-4475-A806-C43CBE255EDE}"/>
    <dgm:cxn modelId="{8B0E21C1-B77F-48B5-B9EF-9DEF9138BCBF}" srcId="{59392AD0-0F5B-46EB-BFC0-5A036B1294E7}" destId="{5C87EF6C-F243-4FAE-9C06-9740D9CB6DF2}" srcOrd="1" destOrd="0" parTransId="{D9D593B4-689E-4891-8CF2-E8D54E5850EE}" sibTransId="{461802EA-93DA-443B-A872-4734B232375E}"/>
    <dgm:cxn modelId="{E0A5A8F8-685A-AB4E-BF7C-E6C5BBC0F084}" type="presParOf" srcId="{39209632-BC87-FA43-8454-2947B3676817}" destId="{84B42C36-B064-E643-94D3-B274F6391E7B}" srcOrd="0" destOrd="0" presId="urn:microsoft.com/office/officeart/2005/8/layout/vList2"/>
    <dgm:cxn modelId="{FB7D85C7-F40E-F84F-97B5-4BED66982FC9}" type="presParOf" srcId="{39209632-BC87-FA43-8454-2947B3676817}" destId="{EE57993B-649F-254B-AD85-7FCB0958E1A2}" srcOrd="1" destOrd="0" presId="urn:microsoft.com/office/officeart/2005/8/layout/vList2"/>
    <dgm:cxn modelId="{9CC37A5C-026E-BC47-A3D7-6EF7EB292A69}" type="presParOf" srcId="{39209632-BC87-FA43-8454-2947B3676817}" destId="{C183A594-22E7-B44C-8986-5FF691DADB1C}" srcOrd="2" destOrd="0" presId="urn:microsoft.com/office/officeart/2005/8/layout/vList2"/>
    <dgm:cxn modelId="{BCB720A1-53AE-5E4C-A62D-9C81263A4FF0}" type="presParOf" srcId="{39209632-BC87-FA43-8454-2947B3676817}" destId="{0D11B8F3-F01E-6B47-8DDB-F4BECA6AF6DE}" srcOrd="3" destOrd="0" presId="urn:microsoft.com/office/officeart/2005/8/layout/vList2"/>
    <dgm:cxn modelId="{04EE6873-B6E4-C240-8A9E-BB22CAE62C7A}" type="presParOf" srcId="{39209632-BC87-FA43-8454-2947B3676817}" destId="{84E8BFC4-72F3-1849-A13C-FC337FF695E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42C36-B064-E643-94D3-B274F6391E7B}">
      <dsp:nvSpPr>
        <dsp:cNvPr id="0" name=""/>
        <dsp:cNvSpPr/>
      </dsp:nvSpPr>
      <dsp:spPr>
        <a:xfrm>
          <a:off x="0" y="143"/>
          <a:ext cx="6263640" cy="1750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What is Cisco Secure Analytics</a:t>
          </a:r>
        </a:p>
      </dsp:txBody>
      <dsp:txXfrm>
        <a:off x="85444" y="85587"/>
        <a:ext cx="6092752" cy="1579432"/>
      </dsp:txXfrm>
    </dsp:sp>
    <dsp:sp modelId="{C183A594-22E7-B44C-8986-5FF691DADB1C}">
      <dsp:nvSpPr>
        <dsp:cNvPr id="0" name=""/>
        <dsp:cNvSpPr/>
      </dsp:nvSpPr>
      <dsp:spPr>
        <a:xfrm>
          <a:off x="0" y="1877183"/>
          <a:ext cx="6263640" cy="17503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Component of Secure Analytics </a:t>
          </a:r>
        </a:p>
      </dsp:txBody>
      <dsp:txXfrm>
        <a:off x="85444" y="1962627"/>
        <a:ext cx="6092752" cy="1579432"/>
      </dsp:txXfrm>
    </dsp:sp>
    <dsp:sp modelId="{84E8BFC4-72F3-1849-A13C-FC337FF695E7}">
      <dsp:nvSpPr>
        <dsp:cNvPr id="0" name=""/>
        <dsp:cNvSpPr/>
      </dsp:nvSpPr>
      <dsp:spPr>
        <a:xfrm>
          <a:off x="0" y="3754224"/>
          <a:ext cx="6263640" cy="17503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Installation of Secure Analytics </a:t>
          </a:r>
        </a:p>
      </dsp:txBody>
      <dsp:txXfrm>
        <a:off x="85444" y="3839668"/>
        <a:ext cx="6092752" cy="15794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937907-5E00-A946-96A0-2363FD9F0A02}" type="datetimeFigureOut">
              <a:rPr lang="en-US" smtClean="0"/>
              <a:t>7/3/22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889520-9753-954F-8BC5-B6C827134C07}" type="slidenum">
              <a:rPr lang="en-US" smtClean="0"/>
              <a:t>‹#›</a:t>
            </a:fld>
            <a:endParaRPr lang="en-US"/>
          </a:p>
        </p:txBody>
      </p:sp>
    </p:spTree>
    <p:extLst>
      <p:ext uri="{BB962C8B-B14F-4D97-AF65-F5344CB8AC3E}">
        <p14:creationId xmlns:p14="http://schemas.microsoft.com/office/powerpoint/2010/main" val="42051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www.cisco.com</a:t>
            </a:r>
            <a:r>
              <a:rPr lang="en-US" dirty="0"/>
              <a:t>/c/</a:t>
            </a:r>
            <a:r>
              <a:rPr lang="en-US" dirty="0" err="1"/>
              <a:t>en</a:t>
            </a:r>
            <a:r>
              <a:rPr lang="en-US" dirty="0"/>
              <a:t>/us/products/collateral/security/</a:t>
            </a:r>
            <a:r>
              <a:rPr lang="en-US" dirty="0" err="1"/>
              <a:t>stealthwatch</a:t>
            </a:r>
            <a:r>
              <a:rPr lang="en-US" dirty="0"/>
              <a:t>/datasheet-c78-739398.html</a:t>
            </a:r>
          </a:p>
          <a:p>
            <a:endParaRPr lang="en-US" dirty="0"/>
          </a:p>
        </p:txBody>
      </p:sp>
      <p:sp>
        <p:nvSpPr>
          <p:cNvPr id="4" name="Slide Number Placeholder 3"/>
          <p:cNvSpPr>
            <a:spLocks noGrp="1"/>
          </p:cNvSpPr>
          <p:nvPr>
            <p:ph type="sldNum" sz="quarter" idx="5"/>
          </p:nvPr>
        </p:nvSpPr>
        <p:spPr/>
        <p:txBody>
          <a:bodyPr/>
          <a:lstStyle/>
          <a:p>
            <a:fld id="{8E889520-9753-954F-8BC5-B6C827134C07}" type="slidenum">
              <a:rPr lang="en-US" smtClean="0"/>
              <a:t>1</a:t>
            </a:fld>
            <a:endParaRPr lang="en-US"/>
          </a:p>
        </p:txBody>
      </p:sp>
    </p:spTree>
    <p:extLst>
      <p:ext uri="{BB962C8B-B14F-4D97-AF65-F5344CB8AC3E}">
        <p14:creationId xmlns:p14="http://schemas.microsoft.com/office/powerpoint/2010/main" val="3785107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Watch : https://</a:t>
            </a:r>
            <a:r>
              <a:rPr lang="en-US" dirty="0" err="1"/>
              <a:t>youtu.be</a:t>
            </a:r>
            <a:r>
              <a:rPr lang="en-US" dirty="0"/>
              <a:t>/</a:t>
            </a:r>
            <a:r>
              <a:rPr lang="en-US" dirty="0" err="1"/>
              <a:t>DPMGMIuJUfs</a:t>
            </a:r>
            <a:endParaRPr lang="en-US" dirty="0"/>
          </a:p>
        </p:txBody>
      </p:sp>
      <p:sp>
        <p:nvSpPr>
          <p:cNvPr id="4" name="Slide Number Placeholder 3"/>
          <p:cNvSpPr>
            <a:spLocks noGrp="1"/>
          </p:cNvSpPr>
          <p:nvPr>
            <p:ph type="sldNum" sz="quarter" idx="5"/>
          </p:nvPr>
        </p:nvSpPr>
        <p:spPr/>
        <p:txBody>
          <a:bodyPr/>
          <a:lstStyle/>
          <a:p>
            <a:fld id="{8E889520-9753-954F-8BC5-B6C827134C07}" type="slidenum">
              <a:rPr lang="en-US" smtClean="0"/>
              <a:t>2</a:t>
            </a:fld>
            <a:endParaRPr lang="en-US"/>
          </a:p>
        </p:txBody>
      </p:sp>
    </p:spTree>
    <p:extLst>
      <p:ext uri="{BB962C8B-B14F-4D97-AF65-F5344CB8AC3E}">
        <p14:creationId xmlns:p14="http://schemas.microsoft.com/office/powerpoint/2010/main" val="1932546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3</a:t>
            </a:fld>
            <a:endParaRPr lang="en-US"/>
          </a:p>
        </p:txBody>
      </p:sp>
    </p:spTree>
    <p:extLst>
      <p:ext uri="{BB962C8B-B14F-4D97-AF65-F5344CB8AC3E}">
        <p14:creationId xmlns:p14="http://schemas.microsoft.com/office/powerpoint/2010/main" val="2478294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889520-9753-954F-8BC5-B6C827134C07}" type="slidenum">
              <a:rPr lang="en-US" smtClean="0"/>
              <a:t>4</a:t>
            </a:fld>
            <a:endParaRPr lang="en-US"/>
          </a:p>
        </p:txBody>
      </p:sp>
    </p:spTree>
    <p:extLst>
      <p:ext uri="{BB962C8B-B14F-4D97-AF65-F5344CB8AC3E}">
        <p14:creationId xmlns:p14="http://schemas.microsoft.com/office/powerpoint/2010/main" val="3731583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889520-9753-954F-8BC5-B6C827134C07}" type="slidenum">
              <a:rPr lang="en-US" smtClean="0"/>
              <a:t>5</a:t>
            </a:fld>
            <a:endParaRPr lang="en-US"/>
          </a:p>
        </p:txBody>
      </p:sp>
    </p:spTree>
    <p:extLst>
      <p:ext uri="{BB962C8B-B14F-4D97-AF65-F5344CB8AC3E}">
        <p14:creationId xmlns:p14="http://schemas.microsoft.com/office/powerpoint/2010/main" val="2372575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808B-6E2C-A74E-A3DC-DBF1CF403A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753CE0-3526-054A-B5BA-B90F8175D3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7593A8-5E28-C44B-BE79-52B77FC9895F}"/>
              </a:ext>
            </a:extLst>
          </p:cNvPr>
          <p:cNvSpPr>
            <a:spLocks noGrp="1"/>
          </p:cNvSpPr>
          <p:nvPr>
            <p:ph type="dt" sz="half" idx="10"/>
          </p:nvPr>
        </p:nvSpPr>
        <p:spPr/>
        <p:txBody>
          <a:bodyPr/>
          <a:lstStyle/>
          <a:p>
            <a:fld id="{A0A1596D-1DB2-9749-9F07-4410B401DAEC}" type="datetimeFigureOut">
              <a:rPr lang="en-US" smtClean="0"/>
              <a:t>7/3/22</a:t>
            </a:fld>
            <a:endParaRPr lang="en-US"/>
          </a:p>
        </p:txBody>
      </p:sp>
      <p:sp>
        <p:nvSpPr>
          <p:cNvPr id="5" name="Footer Placeholder 4">
            <a:extLst>
              <a:ext uri="{FF2B5EF4-FFF2-40B4-BE49-F238E27FC236}">
                <a16:creationId xmlns:a16="http://schemas.microsoft.com/office/drawing/2014/main" id="{D843D069-913B-2944-A53D-35F6B7E48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4BD94E-79A3-5E49-8EC5-7941F2E809A6}"/>
              </a:ext>
            </a:extLst>
          </p:cNvPr>
          <p:cNvSpPr>
            <a:spLocks noGrp="1"/>
          </p:cNvSpPr>
          <p:nvPr>
            <p:ph type="sldNum" sz="quarter" idx="12"/>
          </p:nvPr>
        </p:nvSpPr>
        <p:spPr/>
        <p:txBody>
          <a:bodyPr/>
          <a:lstStyle/>
          <a:p>
            <a:fld id="{98674BE2-FA32-9247-AE2B-B090783E6D6D}" type="slidenum">
              <a:rPr lang="en-US" smtClean="0"/>
              <a:t>‹#›</a:t>
            </a:fld>
            <a:endParaRPr lang="en-US"/>
          </a:p>
        </p:txBody>
      </p:sp>
    </p:spTree>
    <p:extLst>
      <p:ext uri="{BB962C8B-B14F-4D97-AF65-F5344CB8AC3E}">
        <p14:creationId xmlns:p14="http://schemas.microsoft.com/office/powerpoint/2010/main" val="820910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0F0-5515-044A-921C-37D1FB2E3C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743F8A-5A10-2D44-9F2F-F1041210576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AACBEC-974F-AF45-B739-85684AE70E5F}"/>
              </a:ext>
            </a:extLst>
          </p:cNvPr>
          <p:cNvSpPr>
            <a:spLocks noGrp="1"/>
          </p:cNvSpPr>
          <p:nvPr>
            <p:ph type="dt" sz="half" idx="10"/>
          </p:nvPr>
        </p:nvSpPr>
        <p:spPr/>
        <p:txBody>
          <a:bodyPr/>
          <a:lstStyle/>
          <a:p>
            <a:fld id="{A0A1596D-1DB2-9749-9F07-4410B401DAEC}" type="datetimeFigureOut">
              <a:rPr lang="en-US" smtClean="0"/>
              <a:t>7/3/22</a:t>
            </a:fld>
            <a:endParaRPr lang="en-US"/>
          </a:p>
        </p:txBody>
      </p:sp>
      <p:sp>
        <p:nvSpPr>
          <p:cNvPr id="5" name="Footer Placeholder 4">
            <a:extLst>
              <a:ext uri="{FF2B5EF4-FFF2-40B4-BE49-F238E27FC236}">
                <a16:creationId xmlns:a16="http://schemas.microsoft.com/office/drawing/2014/main" id="{800681A3-1FB3-A946-B4E8-B7F2C8E01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33ED6-4FB2-4E44-A37E-90C84F3040C8}"/>
              </a:ext>
            </a:extLst>
          </p:cNvPr>
          <p:cNvSpPr>
            <a:spLocks noGrp="1"/>
          </p:cNvSpPr>
          <p:nvPr>
            <p:ph type="sldNum" sz="quarter" idx="12"/>
          </p:nvPr>
        </p:nvSpPr>
        <p:spPr/>
        <p:txBody>
          <a:bodyPr/>
          <a:lstStyle/>
          <a:p>
            <a:fld id="{98674BE2-FA32-9247-AE2B-B090783E6D6D}" type="slidenum">
              <a:rPr lang="en-US" smtClean="0"/>
              <a:t>‹#›</a:t>
            </a:fld>
            <a:endParaRPr lang="en-US"/>
          </a:p>
        </p:txBody>
      </p:sp>
    </p:spTree>
    <p:extLst>
      <p:ext uri="{BB962C8B-B14F-4D97-AF65-F5344CB8AC3E}">
        <p14:creationId xmlns:p14="http://schemas.microsoft.com/office/powerpoint/2010/main" val="61276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938EA5-8E45-CD4C-A6F4-8954A3B06F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B0F8E7-3DC3-7747-B141-76EB7BFF923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6E56A5-0A8A-C240-9BA8-A8AB6602FD27}"/>
              </a:ext>
            </a:extLst>
          </p:cNvPr>
          <p:cNvSpPr>
            <a:spLocks noGrp="1"/>
          </p:cNvSpPr>
          <p:nvPr>
            <p:ph type="dt" sz="half" idx="10"/>
          </p:nvPr>
        </p:nvSpPr>
        <p:spPr/>
        <p:txBody>
          <a:bodyPr/>
          <a:lstStyle/>
          <a:p>
            <a:fld id="{A0A1596D-1DB2-9749-9F07-4410B401DAEC}" type="datetimeFigureOut">
              <a:rPr lang="en-US" smtClean="0"/>
              <a:t>7/3/22</a:t>
            </a:fld>
            <a:endParaRPr lang="en-US"/>
          </a:p>
        </p:txBody>
      </p:sp>
      <p:sp>
        <p:nvSpPr>
          <p:cNvPr id="5" name="Footer Placeholder 4">
            <a:extLst>
              <a:ext uri="{FF2B5EF4-FFF2-40B4-BE49-F238E27FC236}">
                <a16:creationId xmlns:a16="http://schemas.microsoft.com/office/drawing/2014/main" id="{2843897B-AAD9-D043-865A-2BB8292349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DE303-1958-004A-90C4-AE88BD358D1B}"/>
              </a:ext>
            </a:extLst>
          </p:cNvPr>
          <p:cNvSpPr>
            <a:spLocks noGrp="1"/>
          </p:cNvSpPr>
          <p:nvPr>
            <p:ph type="sldNum" sz="quarter" idx="12"/>
          </p:nvPr>
        </p:nvSpPr>
        <p:spPr/>
        <p:txBody>
          <a:bodyPr/>
          <a:lstStyle/>
          <a:p>
            <a:fld id="{98674BE2-FA32-9247-AE2B-B090783E6D6D}" type="slidenum">
              <a:rPr lang="en-US" smtClean="0"/>
              <a:t>‹#›</a:t>
            </a:fld>
            <a:endParaRPr lang="en-US"/>
          </a:p>
        </p:txBody>
      </p:sp>
    </p:spTree>
    <p:extLst>
      <p:ext uri="{BB962C8B-B14F-4D97-AF65-F5344CB8AC3E}">
        <p14:creationId xmlns:p14="http://schemas.microsoft.com/office/powerpoint/2010/main" val="1085080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1602317"/>
            <a:ext cx="11036459" cy="4519083"/>
          </a:xfrm>
          <a:prstGeom prst="rect">
            <a:avLst/>
          </a:prstGeom>
        </p:spPr>
        <p:txBody>
          <a:bodyPr lIns="91420" tIns="45710" rIns="91420" bIns="45710">
            <a:noAutofit/>
          </a:bodyPr>
          <a:lstStyle>
            <a:lvl1pPr marL="304792" indent="-228594">
              <a:lnSpc>
                <a:spcPct val="95000"/>
              </a:lnSpc>
              <a:spcBef>
                <a:spcPts val="1480"/>
              </a:spcBef>
              <a:buClr>
                <a:schemeClr val="tx1"/>
              </a:buClr>
              <a:buSzPct val="80000"/>
              <a:buFont typeface="Arial"/>
              <a:buChar char="•"/>
              <a:defRPr sz="2667" b="0" i="0">
                <a:solidFill>
                  <a:schemeClr val="tx1"/>
                </a:solidFill>
                <a:latin typeface="+mn-lt"/>
                <a:ea typeface="CiscoSansTT Thin" charset="0"/>
                <a:cs typeface="CiscoSansTT Thin" charset="0"/>
              </a:defRPr>
            </a:lvl1pPr>
            <a:lvl2pPr marL="609585" indent="-220128">
              <a:lnSpc>
                <a:spcPct val="95000"/>
              </a:lnSpc>
              <a:spcBef>
                <a:spcPts val="600"/>
              </a:spcBef>
              <a:buClr>
                <a:schemeClr val="tx1"/>
              </a:buClr>
              <a:buSzPct val="80000"/>
              <a:buFont typeface="Arial"/>
              <a:buChar char="•"/>
              <a:defRPr sz="2400" b="0" i="0">
                <a:solidFill>
                  <a:schemeClr val="tx1"/>
                </a:solidFill>
                <a:latin typeface="+mn-lt"/>
                <a:ea typeface="CiscoSansTT Thin" charset="0"/>
                <a:cs typeface="CiscoSansTT Thin" charset="0"/>
              </a:defRPr>
            </a:lvl2pPr>
            <a:lvl3pPr marL="914377" indent="-146047">
              <a:buClr>
                <a:schemeClr val="tx1"/>
              </a:buClr>
              <a:buSzPct val="80000"/>
              <a:buFont typeface="Arial"/>
              <a:buChar char="•"/>
              <a:defRPr sz="2133" b="0" i="0">
                <a:solidFill>
                  <a:schemeClr val="tx1"/>
                </a:solidFill>
                <a:latin typeface="+mn-lt"/>
                <a:ea typeface="CiscoSansTT Thin" charset="0"/>
                <a:cs typeface="CiscoSansTT Thin" charset="0"/>
              </a:defRPr>
            </a:lvl3pPr>
            <a:lvl4pPr marL="1214683" indent="-228548">
              <a:buClr>
                <a:schemeClr val="tx1"/>
              </a:buClr>
              <a:buSzPct val="80000"/>
              <a:buFont typeface="Arial"/>
              <a:buChar char="•"/>
              <a:defRPr sz="1867" b="0" i="0">
                <a:solidFill>
                  <a:schemeClr val="tx1"/>
                </a:solidFill>
                <a:latin typeface="+mn-lt"/>
                <a:ea typeface="CiscoSansTT Thin" charset="0"/>
                <a:cs typeface="CiscoSansTT Thin" charset="0"/>
              </a:defRPr>
            </a:lvl4pPr>
            <a:lvl5pPr marL="1443231" indent="-224314">
              <a:buClr>
                <a:schemeClr val="tx1"/>
              </a:buClr>
              <a:buSzPct val="80000"/>
              <a:buFont typeface="Arial"/>
              <a:buChar char="•"/>
              <a:defRPr sz="16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dirty="0"/>
              <a:t>Click to edit Master title style</a:t>
            </a:r>
          </a:p>
        </p:txBody>
      </p:sp>
    </p:spTree>
    <p:extLst>
      <p:ext uri="{BB962C8B-B14F-4D97-AF65-F5344CB8AC3E}">
        <p14:creationId xmlns:p14="http://schemas.microsoft.com/office/powerpoint/2010/main" val="396403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D607-698C-584A-A608-FD8940037A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2E28A9-AE4D-6A43-A08E-DA5915E46F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8D7655-8159-114F-8DF4-D27AFD44F28C}"/>
              </a:ext>
            </a:extLst>
          </p:cNvPr>
          <p:cNvSpPr>
            <a:spLocks noGrp="1"/>
          </p:cNvSpPr>
          <p:nvPr>
            <p:ph type="dt" sz="half" idx="10"/>
          </p:nvPr>
        </p:nvSpPr>
        <p:spPr/>
        <p:txBody>
          <a:bodyPr/>
          <a:lstStyle/>
          <a:p>
            <a:fld id="{A0A1596D-1DB2-9749-9F07-4410B401DAEC}" type="datetimeFigureOut">
              <a:rPr lang="en-US" smtClean="0"/>
              <a:t>7/3/22</a:t>
            </a:fld>
            <a:endParaRPr lang="en-US"/>
          </a:p>
        </p:txBody>
      </p:sp>
      <p:sp>
        <p:nvSpPr>
          <p:cNvPr id="5" name="Footer Placeholder 4">
            <a:extLst>
              <a:ext uri="{FF2B5EF4-FFF2-40B4-BE49-F238E27FC236}">
                <a16:creationId xmlns:a16="http://schemas.microsoft.com/office/drawing/2014/main" id="{51795448-E35C-CF4B-AB0A-C9AC614A25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BD191-DE21-EF4C-A80A-BFF76D7DB485}"/>
              </a:ext>
            </a:extLst>
          </p:cNvPr>
          <p:cNvSpPr>
            <a:spLocks noGrp="1"/>
          </p:cNvSpPr>
          <p:nvPr>
            <p:ph type="sldNum" sz="quarter" idx="12"/>
          </p:nvPr>
        </p:nvSpPr>
        <p:spPr/>
        <p:txBody>
          <a:bodyPr/>
          <a:lstStyle/>
          <a:p>
            <a:fld id="{98674BE2-FA32-9247-AE2B-B090783E6D6D}" type="slidenum">
              <a:rPr lang="en-US" smtClean="0"/>
              <a:t>‹#›</a:t>
            </a:fld>
            <a:endParaRPr lang="en-US"/>
          </a:p>
        </p:txBody>
      </p:sp>
    </p:spTree>
    <p:extLst>
      <p:ext uri="{BB962C8B-B14F-4D97-AF65-F5344CB8AC3E}">
        <p14:creationId xmlns:p14="http://schemas.microsoft.com/office/powerpoint/2010/main" val="1878992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BA87-AAD9-794B-85C4-C3A906420F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721CC3-D035-4647-AFBA-E8568F9CB8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C16FCA-A65C-F749-9BED-103E5C70DF7A}"/>
              </a:ext>
            </a:extLst>
          </p:cNvPr>
          <p:cNvSpPr>
            <a:spLocks noGrp="1"/>
          </p:cNvSpPr>
          <p:nvPr>
            <p:ph type="dt" sz="half" idx="10"/>
          </p:nvPr>
        </p:nvSpPr>
        <p:spPr/>
        <p:txBody>
          <a:bodyPr/>
          <a:lstStyle/>
          <a:p>
            <a:fld id="{A0A1596D-1DB2-9749-9F07-4410B401DAEC}" type="datetimeFigureOut">
              <a:rPr lang="en-US" smtClean="0"/>
              <a:t>7/3/22</a:t>
            </a:fld>
            <a:endParaRPr lang="en-US"/>
          </a:p>
        </p:txBody>
      </p:sp>
      <p:sp>
        <p:nvSpPr>
          <p:cNvPr id="5" name="Footer Placeholder 4">
            <a:extLst>
              <a:ext uri="{FF2B5EF4-FFF2-40B4-BE49-F238E27FC236}">
                <a16:creationId xmlns:a16="http://schemas.microsoft.com/office/drawing/2014/main" id="{7B9F5C82-ACC1-F54A-9EAA-42A4C19F84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699CB-4764-4E40-9A31-8214ED689969}"/>
              </a:ext>
            </a:extLst>
          </p:cNvPr>
          <p:cNvSpPr>
            <a:spLocks noGrp="1"/>
          </p:cNvSpPr>
          <p:nvPr>
            <p:ph type="sldNum" sz="quarter" idx="12"/>
          </p:nvPr>
        </p:nvSpPr>
        <p:spPr/>
        <p:txBody>
          <a:bodyPr/>
          <a:lstStyle/>
          <a:p>
            <a:fld id="{98674BE2-FA32-9247-AE2B-B090783E6D6D}" type="slidenum">
              <a:rPr lang="en-US" smtClean="0"/>
              <a:t>‹#›</a:t>
            </a:fld>
            <a:endParaRPr lang="en-US"/>
          </a:p>
        </p:txBody>
      </p:sp>
    </p:spTree>
    <p:extLst>
      <p:ext uri="{BB962C8B-B14F-4D97-AF65-F5344CB8AC3E}">
        <p14:creationId xmlns:p14="http://schemas.microsoft.com/office/powerpoint/2010/main" val="2214707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33204-E5D8-2D49-A4C0-71F32500BD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FDB2A3-3036-2549-A7B0-FA4D2B6244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D52229-ECA9-BF48-ACAF-73136E2340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D8051B-ADCB-A544-80C8-7F5B8467E355}"/>
              </a:ext>
            </a:extLst>
          </p:cNvPr>
          <p:cNvSpPr>
            <a:spLocks noGrp="1"/>
          </p:cNvSpPr>
          <p:nvPr>
            <p:ph type="dt" sz="half" idx="10"/>
          </p:nvPr>
        </p:nvSpPr>
        <p:spPr/>
        <p:txBody>
          <a:bodyPr/>
          <a:lstStyle/>
          <a:p>
            <a:fld id="{A0A1596D-1DB2-9749-9F07-4410B401DAEC}" type="datetimeFigureOut">
              <a:rPr lang="en-US" smtClean="0"/>
              <a:t>7/3/22</a:t>
            </a:fld>
            <a:endParaRPr lang="en-US"/>
          </a:p>
        </p:txBody>
      </p:sp>
      <p:sp>
        <p:nvSpPr>
          <p:cNvPr id="6" name="Footer Placeholder 5">
            <a:extLst>
              <a:ext uri="{FF2B5EF4-FFF2-40B4-BE49-F238E27FC236}">
                <a16:creationId xmlns:a16="http://schemas.microsoft.com/office/drawing/2014/main" id="{C58D06A8-F654-5643-B6BB-B911CC3F43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CBC659-8D42-C84E-B86C-23EAE47C888D}"/>
              </a:ext>
            </a:extLst>
          </p:cNvPr>
          <p:cNvSpPr>
            <a:spLocks noGrp="1"/>
          </p:cNvSpPr>
          <p:nvPr>
            <p:ph type="sldNum" sz="quarter" idx="12"/>
          </p:nvPr>
        </p:nvSpPr>
        <p:spPr/>
        <p:txBody>
          <a:bodyPr/>
          <a:lstStyle/>
          <a:p>
            <a:fld id="{98674BE2-FA32-9247-AE2B-B090783E6D6D}" type="slidenum">
              <a:rPr lang="en-US" smtClean="0"/>
              <a:t>‹#›</a:t>
            </a:fld>
            <a:endParaRPr lang="en-US"/>
          </a:p>
        </p:txBody>
      </p:sp>
    </p:spTree>
    <p:extLst>
      <p:ext uri="{BB962C8B-B14F-4D97-AF65-F5344CB8AC3E}">
        <p14:creationId xmlns:p14="http://schemas.microsoft.com/office/powerpoint/2010/main" val="85758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DABA-B1E7-8D4A-8A63-8C2DD26501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BB809E-FDBF-1B4A-80C2-F7804B1659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B4B7C8-34BE-9640-AC0B-2B72D957D7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F17EF6-7872-474E-BE5F-F4593614F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592991-53E8-0F4F-9E6F-193C11ED9F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CCF01E-432A-5748-9207-46123E2490C6}"/>
              </a:ext>
            </a:extLst>
          </p:cNvPr>
          <p:cNvSpPr>
            <a:spLocks noGrp="1"/>
          </p:cNvSpPr>
          <p:nvPr>
            <p:ph type="dt" sz="half" idx="10"/>
          </p:nvPr>
        </p:nvSpPr>
        <p:spPr/>
        <p:txBody>
          <a:bodyPr/>
          <a:lstStyle/>
          <a:p>
            <a:fld id="{A0A1596D-1DB2-9749-9F07-4410B401DAEC}" type="datetimeFigureOut">
              <a:rPr lang="en-US" smtClean="0"/>
              <a:t>7/3/22</a:t>
            </a:fld>
            <a:endParaRPr lang="en-US"/>
          </a:p>
        </p:txBody>
      </p:sp>
      <p:sp>
        <p:nvSpPr>
          <p:cNvPr id="8" name="Footer Placeholder 7">
            <a:extLst>
              <a:ext uri="{FF2B5EF4-FFF2-40B4-BE49-F238E27FC236}">
                <a16:creationId xmlns:a16="http://schemas.microsoft.com/office/drawing/2014/main" id="{A9A7481C-194B-8C45-B660-9338448089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0C74CF-2EFA-7441-8AAB-BA9F78BF4660}"/>
              </a:ext>
            </a:extLst>
          </p:cNvPr>
          <p:cNvSpPr>
            <a:spLocks noGrp="1"/>
          </p:cNvSpPr>
          <p:nvPr>
            <p:ph type="sldNum" sz="quarter" idx="12"/>
          </p:nvPr>
        </p:nvSpPr>
        <p:spPr/>
        <p:txBody>
          <a:bodyPr/>
          <a:lstStyle/>
          <a:p>
            <a:fld id="{98674BE2-FA32-9247-AE2B-B090783E6D6D}" type="slidenum">
              <a:rPr lang="en-US" smtClean="0"/>
              <a:t>‹#›</a:t>
            </a:fld>
            <a:endParaRPr lang="en-US"/>
          </a:p>
        </p:txBody>
      </p:sp>
    </p:spTree>
    <p:extLst>
      <p:ext uri="{BB962C8B-B14F-4D97-AF65-F5344CB8AC3E}">
        <p14:creationId xmlns:p14="http://schemas.microsoft.com/office/powerpoint/2010/main" val="1736246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4D839-53A4-B44E-85F9-581FB9AF88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B35B3-BAC7-F24C-AF38-21DB16DE5B04}"/>
              </a:ext>
            </a:extLst>
          </p:cNvPr>
          <p:cNvSpPr>
            <a:spLocks noGrp="1"/>
          </p:cNvSpPr>
          <p:nvPr>
            <p:ph type="dt" sz="half" idx="10"/>
          </p:nvPr>
        </p:nvSpPr>
        <p:spPr/>
        <p:txBody>
          <a:bodyPr/>
          <a:lstStyle/>
          <a:p>
            <a:fld id="{A0A1596D-1DB2-9749-9F07-4410B401DAEC}" type="datetimeFigureOut">
              <a:rPr lang="en-US" smtClean="0"/>
              <a:t>7/3/22</a:t>
            </a:fld>
            <a:endParaRPr lang="en-US"/>
          </a:p>
        </p:txBody>
      </p:sp>
      <p:sp>
        <p:nvSpPr>
          <p:cNvPr id="4" name="Footer Placeholder 3">
            <a:extLst>
              <a:ext uri="{FF2B5EF4-FFF2-40B4-BE49-F238E27FC236}">
                <a16:creationId xmlns:a16="http://schemas.microsoft.com/office/drawing/2014/main" id="{8D6ABB06-B6C9-F549-B90E-84E68F71EA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6C73D4-AADB-F74D-86B2-DB850D5EED33}"/>
              </a:ext>
            </a:extLst>
          </p:cNvPr>
          <p:cNvSpPr>
            <a:spLocks noGrp="1"/>
          </p:cNvSpPr>
          <p:nvPr>
            <p:ph type="sldNum" sz="quarter" idx="12"/>
          </p:nvPr>
        </p:nvSpPr>
        <p:spPr/>
        <p:txBody>
          <a:bodyPr/>
          <a:lstStyle/>
          <a:p>
            <a:fld id="{98674BE2-FA32-9247-AE2B-B090783E6D6D}" type="slidenum">
              <a:rPr lang="en-US" smtClean="0"/>
              <a:t>‹#›</a:t>
            </a:fld>
            <a:endParaRPr lang="en-US"/>
          </a:p>
        </p:txBody>
      </p:sp>
    </p:spTree>
    <p:extLst>
      <p:ext uri="{BB962C8B-B14F-4D97-AF65-F5344CB8AC3E}">
        <p14:creationId xmlns:p14="http://schemas.microsoft.com/office/powerpoint/2010/main" val="50112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29E0F4-34E6-314E-9AFA-B380B8212266}"/>
              </a:ext>
            </a:extLst>
          </p:cNvPr>
          <p:cNvSpPr>
            <a:spLocks noGrp="1"/>
          </p:cNvSpPr>
          <p:nvPr>
            <p:ph type="dt" sz="half" idx="10"/>
          </p:nvPr>
        </p:nvSpPr>
        <p:spPr/>
        <p:txBody>
          <a:bodyPr/>
          <a:lstStyle/>
          <a:p>
            <a:fld id="{A0A1596D-1DB2-9749-9F07-4410B401DAEC}" type="datetimeFigureOut">
              <a:rPr lang="en-US" smtClean="0"/>
              <a:t>7/3/22</a:t>
            </a:fld>
            <a:endParaRPr lang="en-US"/>
          </a:p>
        </p:txBody>
      </p:sp>
      <p:sp>
        <p:nvSpPr>
          <p:cNvPr id="3" name="Footer Placeholder 2">
            <a:extLst>
              <a:ext uri="{FF2B5EF4-FFF2-40B4-BE49-F238E27FC236}">
                <a16:creationId xmlns:a16="http://schemas.microsoft.com/office/drawing/2014/main" id="{5E6658DE-9389-AB43-B3D9-185A58D202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2B4847-806E-9D4E-8E15-72E6DFB9233B}"/>
              </a:ext>
            </a:extLst>
          </p:cNvPr>
          <p:cNvSpPr>
            <a:spLocks noGrp="1"/>
          </p:cNvSpPr>
          <p:nvPr>
            <p:ph type="sldNum" sz="quarter" idx="12"/>
          </p:nvPr>
        </p:nvSpPr>
        <p:spPr/>
        <p:txBody>
          <a:bodyPr/>
          <a:lstStyle/>
          <a:p>
            <a:fld id="{98674BE2-FA32-9247-AE2B-B090783E6D6D}" type="slidenum">
              <a:rPr lang="en-US" smtClean="0"/>
              <a:t>‹#›</a:t>
            </a:fld>
            <a:endParaRPr lang="en-US"/>
          </a:p>
        </p:txBody>
      </p:sp>
    </p:spTree>
    <p:extLst>
      <p:ext uri="{BB962C8B-B14F-4D97-AF65-F5344CB8AC3E}">
        <p14:creationId xmlns:p14="http://schemas.microsoft.com/office/powerpoint/2010/main" val="373294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6E04-E22B-9C49-8D31-9BE0405778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E1688F-FC06-2D45-81B2-376515BC79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30161A-076A-2C4F-8255-3109DB92B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D1D246-5679-F440-BA46-89F339F82155}"/>
              </a:ext>
            </a:extLst>
          </p:cNvPr>
          <p:cNvSpPr>
            <a:spLocks noGrp="1"/>
          </p:cNvSpPr>
          <p:nvPr>
            <p:ph type="dt" sz="half" idx="10"/>
          </p:nvPr>
        </p:nvSpPr>
        <p:spPr/>
        <p:txBody>
          <a:bodyPr/>
          <a:lstStyle/>
          <a:p>
            <a:fld id="{A0A1596D-1DB2-9749-9F07-4410B401DAEC}" type="datetimeFigureOut">
              <a:rPr lang="en-US" smtClean="0"/>
              <a:t>7/3/22</a:t>
            </a:fld>
            <a:endParaRPr lang="en-US"/>
          </a:p>
        </p:txBody>
      </p:sp>
      <p:sp>
        <p:nvSpPr>
          <p:cNvPr id="6" name="Footer Placeholder 5">
            <a:extLst>
              <a:ext uri="{FF2B5EF4-FFF2-40B4-BE49-F238E27FC236}">
                <a16:creationId xmlns:a16="http://schemas.microsoft.com/office/drawing/2014/main" id="{E384929D-AA19-B54B-9B9D-4158275600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2E1EBE-E66E-1440-8C99-9C043654909D}"/>
              </a:ext>
            </a:extLst>
          </p:cNvPr>
          <p:cNvSpPr>
            <a:spLocks noGrp="1"/>
          </p:cNvSpPr>
          <p:nvPr>
            <p:ph type="sldNum" sz="quarter" idx="12"/>
          </p:nvPr>
        </p:nvSpPr>
        <p:spPr/>
        <p:txBody>
          <a:bodyPr/>
          <a:lstStyle/>
          <a:p>
            <a:fld id="{98674BE2-FA32-9247-AE2B-B090783E6D6D}" type="slidenum">
              <a:rPr lang="en-US" smtClean="0"/>
              <a:t>‹#›</a:t>
            </a:fld>
            <a:endParaRPr lang="en-US"/>
          </a:p>
        </p:txBody>
      </p:sp>
    </p:spTree>
    <p:extLst>
      <p:ext uri="{BB962C8B-B14F-4D97-AF65-F5344CB8AC3E}">
        <p14:creationId xmlns:p14="http://schemas.microsoft.com/office/powerpoint/2010/main" val="2173793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67D25-3B3D-CA45-936A-259CC945D1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87864C-69FB-0744-96F9-667C703F19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FFF805-0717-5D4A-BF2F-0143E4C8F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E2C8F2-E0CE-8F4A-BD89-46262A962F7F}"/>
              </a:ext>
            </a:extLst>
          </p:cNvPr>
          <p:cNvSpPr>
            <a:spLocks noGrp="1"/>
          </p:cNvSpPr>
          <p:nvPr>
            <p:ph type="dt" sz="half" idx="10"/>
          </p:nvPr>
        </p:nvSpPr>
        <p:spPr/>
        <p:txBody>
          <a:bodyPr/>
          <a:lstStyle/>
          <a:p>
            <a:fld id="{A0A1596D-1DB2-9749-9F07-4410B401DAEC}" type="datetimeFigureOut">
              <a:rPr lang="en-US" smtClean="0"/>
              <a:t>7/3/22</a:t>
            </a:fld>
            <a:endParaRPr lang="en-US"/>
          </a:p>
        </p:txBody>
      </p:sp>
      <p:sp>
        <p:nvSpPr>
          <p:cNvPr id="6" name="Footer Placeholder 5">
            <a:extLst>
              <a:ext uri="{FF2B5EF4-FFF2-40B4-BE49-F238E27FC236}">
                <a16:creationId xmlns:a16="http://schemas.microsoft.com/office/drawing/2014/main" id="{81BAAEEC-38BE-F94B-9704-69DBA384A1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22276F-C5A7-5243-B68F-9FDE864F3B04}"/>
              </a:ext>
            </a:extLst>
          </p:cNvPr>
          <p:cNvSpPr>
            <a:spLocks noGrp="1"/>
          </p:cNvSpPr>
          <p:nvPr>
            <p:ph type="sldNum" sz="quarter" idx="12"/>
          </p:nvPr>
        </p:nvSpPr>
        <p:spPr/>
        <p:txBody>
          <a:bodyPr/>
          <a:lstStyle/>
          <a:p>
            <a:fld id="{98674BE2-FA32-9247-AE2B-B090783E6D6D}" type="slidenum">
              <a:rPr lang="en-US" smtClean="0"/>
              <a:t>‹#›</a:t>
            </a:fld>
            <a:endParaRPr lang="en-US"/>
          </a:p>
        </p:txBody>
      </p:sp>
    </p:spTree>
    <p:extLst>
      <p:ext uri="{BB962C8B-B14F-4D97-AF65-F5344CB8AC3E}">
        <p14:creationId xmlns:p14="http://schemas.microsoft.com/office/powerpoint/2010/main" val="217686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18A884-AC55-884C-B5D5-E2B26561FF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5E4C51-D45F-4944-A346-C9367ACE07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A39DA-B950-4540-9158-6F6E02F81D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1596D-1DB2-9749-9F07-4410B401DAEC}" type="datetimeFigureOut">
              <a:rPr lang="en-US" smtClean="0"/>
              <a:t>7/3/22</a:t>
            </a:fld>
            <a:endParaRPr lang="en-US"/>
          </a:p>
        </p:txBody>
      </p:sp>
      <p:sp>
        <p:nvSpPr>
          <p:cNvPr id="5" name="Footer Placeholder 4">
            <a:extLst>
              <a:ext uri="{FF2B5EF4-FFF2-40B4-BE49-F238E27FC236}">
                <a16:creationId xmlns:a16="http://schemas.microsoft.com/office/drawing/2014/main" id="{7C0CEF34-FD3C-6847-B6C7-CFD18A605D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656EFD-7EC3-EB47-AA4B-13AA01EF99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74BE2-FA32-9247-AE2B-B090783E6D6D}" type="slidenum">
              <a:rPr lang="en-US" smtClean="0"/>
              <a:t>‹#›</a:t>
            </a:fld>
            <a:endParaRPr lang="en-US"/>
          </a:p>
        </p:txBody>
      </p:sp>
    </p:spTree>
    <p:extLst>
      <p:ext uri="{BB962C8B-B14F-4D97-AF65-F5344CB8AC3E}">
        <p14:creationId xmlns:p14="http://schemas.microsoft.com/office/powerpoint/2010/main" val="1586613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emf"/><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B4BA0C-AC8D-9E46-B467-6C4C0B4DA70C}"/>
              </a:ext>
            </a:extLst>
          </p:cNvPr>
          <p:cNvSpPr>
            <a:spLocks noGrp="1"/>
          </p:cNvSpPr>
          <p:nvPr>
            <p:ph type="ctrTitle"/>
          </p:nvPr>
        </p:nvSpPr>
        <p:spPr>
          <a:xfrm>
            <a:off x="1285241" y="1008993"/>
            <a:ext cx="9231410" cy="3542045"/>
          </a:xfrm>
        </p:spPr>
        <p:txBody>
          <a:bodyPr anchor="b">
            <a:normAutofit/>
          </a:bodyPr>
          <a:lstStyle/>
          <a:p>
            <a:pPr algn="l"/>
            <a:r>
              <a:rPr lang="en-US" sz="11500"/>
              <a:t>Cisco Secure Analytics </a:t>
            </a:r>
            <a:endParaRPr lang="en-US" sz="11500" dirty="0"/>
          </a:p>
        </p:txBody>
      </p:sp>
      <p:sp>
        <p:nvSpPr>
          <p:cNvPr id="3" name="Subtitle 2">
            <a:extLst>
              <a:ext uri="{FF2B5EF4-FFF2-40B4-BE49-F238E27FC236}">
                <a16:creationId xmlns:a16="http://schemas.microsoft.com/office/drawing/2014/main" id="{13BF57B6-A842-494A-B4A0-F7952CB7983C}"/>
              </a:ext>
            </a:extLst>
          </p:cNvPr>
          <p:cNvSpPr>
            <a:spLocks noGrp="1"/>
          </p:cNvSpPr>
          <p:nvPr>
            <p:ph type="subTitle" idx="1"/>
          </p:nvPr>
        </p:nvSpPr>
        <p:spPr>
          <a:xfrm>
            <a:off x="1285241" y="4582814"/>
            <a:ext cx="7132335" cy="1312657"/>
          </a:xfrm>
        </p:spPr>
        <p:txBody>
          <a:bodyPr anchor="t">
            <a:normAutofit/>
          </a:bodyPr>
          <a:lstStyle/>
          <a:p>
            <a:pPr algn="l"/>
            <a:r>
              <a:rPr lang="en-US" dirty="0"/>
              <a:t>Formerly StealthWatch</a:t>
            </a:r>
          </a:p>
        </p:txBody>
      </p:sp>
    </p:spTree>
    <p:extLst>
      <p:ext uri="{BB962C8B-B14F-4D97-AF65-F5344CB8AC3E}">
        <p14:creationId xmlns:p14="http://schemas.microsoft.com/office/powerpoint/2010/main" val="774675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E1E033-E258-5B44-8C0C-3979BFE01474}"/>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Agenda </a:t>
            </a:r>
          </a:p>
        </p:txBody>
      </p:sp>
      <p:graphicFrame>
        <p:nvGraphicFramePr>
          <p:cNvPr id="5" name="Content Placeholder 2">
            <a:extLst>
              <a:ext uri="{FF2B5EF4-FFF2-40B4-BE49-F238E27FC236}">
                <a16:creationId xmlns:a16="http://schemas.microsoft.com/office/drawing/2014/main" id="{65926B01-2DF4-0607-E6C1-8E588A590AEC}"/>
              </a:ext>
            </a:extLst>
          </p:cNvPr>
          <p:cNvGraphicFramePr>
            <a:graphicFrameLocks noGrp="1"/>
          </p:cNvGraphicFramePr>
          <p:nvPr>
            <p:ph idx="1"/>
            <p:extLst>
              <p:ext uri="{D42A27DB-BD31-4B8C-83A1-F6EECF244321}">
                <p14:modId xmlns:p14="http://schemas.microsoft.com/office/powerpoint/2010/main" val="200104972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1174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7EC23A-2871-0E4D-B05B-14055D73E467}"/>
              </a:ext>
            </a:extLst>
          </p:cNvPr>
          <p:cNvSpPr>
            <a:spLocks noGrp="1"/>
          </p:cNvSpPr>
          <p:nvPr>
            <p:ph type="body" sz="quarter" idx="10"/>
          </p:nvPr>
        </p:nvSpPr>
        <p:spPr>
          <a:xfrm>
            <a:off x="616401" y="1602318"/>
            <a:ext cx="11036459" cy="1912777"/>
          </a:xfrm>
        </p:spPr>
        <p:txBody>
          <a:bodyPr/>
          <a:lstStyle/>
          <a:p>
            <a:pPr marL="0" indent="0">
              <a:buNone/>
            </a:pPr>
            <a:r>
              <a:rPr lang="en-US" sz="2133" dirty="0"/>
              <a:t>Toolset to ingest, store, and analyze NetFlow</a:t>
            </a:r>
          </a:p>
          <a:p>
            <a:pPr marL="838240" lvl="1" indent="-380990"/>
            <a:r>
              <a:rPr lang="en-US" sz="1600" dirty="0"/>
              <a:t>GUI representation of NetFlow</a:t>
            </a:r>
          </a:p>
          <a:p>
            <a:pPr marL="838240" lvl="1" indent="-380990"/>
            <a:r>
              <a:rPr lang="en-US" sz="1600" dirty="0"/>
              <a:t>Algorithms for built-in security analysis</a:t>
            </a:r>
          </a:p>
          <a:p>
            <a:pPr marL="838240" lvl="1" indent="-380990"/>
            <a:r>
              <a:rPr lang="en-US" sz="1600" dirty="0"/>
              <a:t>Filtering, alerting, intuitive grouping of address space</a:t>
            </a:r>
          </a:p>
          <a:p>
            <a:pPr marL="838240" lvl="1" indent="-380990"/>
            <a:r>
              <a:rPr lang="en-US" sz="1600" dirty="0"/>
              <a:t>Appliances with different roles: </a:t>
            </a:r>
            <a:r>
              <a:rPr lang="en-US" sz="1600" b="1" dirty="0"/>
              <a:t>generate</a:t>
            </a:r>
            <a:r>
              <a:rPr lang="en-US" sz="1600" dirty="0"/>
              <a:t>, </a:t>
            </a:r>
            <a:r>
              <a:rPr lang="en-US" sz="1600" b="1" dirty="0"/>
              <a:t>forward</a:t>
            </a:r>
            <a:r>
              <a:rPr lang="en-US" sz="1600" dirty="0"/>
              <a:t>, </a:t>
            </a:r>
            <a:r>
              <a:rPr lang="en-US" sz="1600" b="1" dirty="0"/>
              <a:t>store</a:t>
            </a:r>
            <a:r>
              <a:rPr lang="en-US" sz="1600" dirty="0"/>
              <a:t>, </a:t>
            </a:r>
            <a:r>
              <a:rPr lang="en-US" sz="1600" b="1" dirty="0"/>
              <a:t>query</a:t>
            </a:r>
          </a:p>
        </p:txBody>
      </p:sp>
      <p:sp>
        <p:nvSpPr>
          <p:cNvPr id="3" name="Title 2">
            <a:extLst>
              <a:ext uri="{FF2B5EF4-FFF2-40B4-BE49-F238E27FC236}">
                <a16:creationId xmlns:a16="http://schemas.microsoft.com/office/drawing/2014/main" id="{27DA1912-CA72-B249-9993-BA2CD48D4ECE}"/>
              </a:ext>
            </a:extLst>
          </p:cNvPr>
          <p:cNvSpPr>
            <a:spLocks noGrp="1"/>
          </p:cNvSpPr>
          <p:nvPr>
            <p:ph type="title"/>
          </p:nvPr>
        </p:nvSpPr>
        <p:spPr/>
        <p:txBody>
          <a:bodyPr/>
          <a:lstStyle/>
          <a:p>
            <a:r>
              <a:rPr lang="en-US" dirty="0"/>
              <a:t>What</a:t>
            </a:r>
            <a:r>
              <a:rPr lang="en-US" baseline="0" dirty="0"/>
              <a:t> is Cisco</a:t>
            </a:r>
            <a:r>
              <a:rPr lang="en-US" dirty="0"/>
              <a:t> </a:t>
            </a:r>
            <a:r>
              <a:rPr lang="en-US" dirty="0" err="1"/>
              <a:t>Stealthwatch</a:t>
            </a:r>
            <a:r>
              <a:rPr lang="en-US" dirty="0"/>
              <a:t> ? </a:t>
            </a:r>
          </a:p>
        </p:txBody>
      </p:sp>
      <p:pic>
        <p:nvPicPr>
          <p:cNvPr id="4" name="Picture 3">
            <a:extLst>
              <a:ext uri="{FF2B5EF4-FFF2-40B4-BE49-F238E27FC236}">
                <a16:creationId xmlns:a16="http://schemas.microsoft.com/office/drawing/2014/main" id="{CDE69E70-33B3-9946-A082-2B1763C0FD3A}"/>
              </a:ext>
            </a:extLst>
          </p:cNvPr>
          <p:cNvPicPr>
            <a:picLocks noChangeAspect="1"/>
          </p:cNvPicPr>
          <p:nvPr/>
        </p:nvPicPr>
        <p:blipFill>
          <a:blip r:embed="rId3"/>
          <a:stretch>
            <a:fillRect/>
          </a:stretch>
        </p:blipFill>
        <p:spPr>
          <a:xfrm>
            <a:off x="10117308" y="3753825"/>
            <a:ext cx="973667" cy="973667"/>
          </a:xfrm>
          <a:prstGeom prst="rect">
            <a:avLst/>
          </a:prstGeom>
        </p:spPr>
      </p:pic>
      <p:pic>
        <p:nvPicPr>
          <p:cNvPr id="5" name="Picture 4">
            <a:extLst>
              <a:ext uri="{FF2B5EF4-FFF2-40B4-BE49-F238E27FC236}">
                <a16:creationId xmlns:a16="http://schemas.microsoft.com/office/drawing/2014/main" id="{1F807ADB-15DD-0642-8C19-F2A780282D76}"/>
              </a:ext>
            </a:extLst>
          </p:cNvPr>
          <p:cNvPicPr>
            <a:picLocks noChangeAspect="1"/>
          </p:cNvPicPr>
          <p:nvPr/>
        </p:nvPicPr>
        <p:blipFill>
          <a:blip r:embed="rId4"/>
          <a:stretch>
            <a:fillRect/>
          </a:stretch>
        </p:blipFill>
        <p:spPr>
          <a:xfrm>
            <a:off x="7404533" y="3764409"/>
            <a:ext cx="973665" cy="973665"/>
          </a:xfrm>
          <a:prstGeom prst="rect">
            <a:avLst/>
          </a:prstGeom>
        </p:spPr>
      </p:pic>
      <p:pic>
        <p:nvPicPr>
          <p:cNvPr id="6" name="Picture 5">
            <a:extLst>
              <a:ext uri="{FF2B5EF4-FFF2-40B4-BE49-F238E27FC236}">
                <a16:creationId xmlns:a16="http://schemas.microsoft.com/office/drawing/2014/main" id="{DF0E8E8C-59CF-7D41-A3DF-3049B4732361}"/>
              </a:ext>
            </a:extLst>
          </p:cNvPr>
          <p:cNvPicPr>
            <a:picLocks noChangeAspect="1"/>
          </p:cNvPicPr>
          <p:nvPr/>
        </p:nvPicPr>
        <p:blipFill>
          <a:blip r:embed="rId5"/>
          <a:stretch>
            <a:fillRect/>
          </a:stretch>
        </p:blipFill>
        <p:spPr>
          <a:xfrm>
            <a:off x="1978977" y="3745356"/>
            <a:ext cx="973664" cy="973664"/>
          </a:xfrm>
          <a:prstGeom prst="rect">
            <a:avLst/>
          </a:prstGeom>
        </p:spPr>
      </p:pic>
      <p:pic>
        <p:nvPicPr>
          <p:cNvPr id="7" name="Picture 6">
            <a:extLst>
              <a:ext uri="{FF2B5EF4-FFF2-40B4-BE49-F238E27FC236}">
                <a16:creationId xmlns:a16="http://schemas.microsoft.com/office/drawing/2014/main" id="{DA4F7C6D-408D-2D4D-BA00-5BC6282D9B64}"/>
              </a:ext>
            </a:extLst>
          </p:cNvPr>
          <p:cNvPicPr>
            <a:picLocks noChangeAspect="1"/>
          </p:cNvPicPr>
          <p:nvPr/>
        </p:nvPicPr>
        <p:blipFill>
          <a:blip r:embed="rId6"/>
          <a:stretch>
            <a:fillRect/>
          </a:stretch>
        </p:blipFill>
        <p:spPr>
          <a:xfrm>
            <a:off x="4691753" y="3732659"/>
            <a:ext cx="973667" cy="973667"/>
          </a:xfrm>
          <a:prstGeom prst="rect">
            <a:avLst/>
          </a:prstGeom>
        </p:spPr>
      </p:pic>
      <p:pic>
        <p:nvPicPr>
          <p:cNvPr id="9" name="Picture 8">
            <a:extLst>
              <a:ext uri="{FF2B5EF4-FFF2-40B4-BE49-F238E27FC236}">
                <a16:creationId xmlns:a16="http://schemas.microsoft.com/office/drawing/2014/main" id="{980F6DB2-4595-4D43-BAA6-58926F6ACE6B}"/>
              </a:ext>
            </a:extLst>
          </p:cNvPr>
          <p:cNvPicPr>
            <a:picLocks noChangeAspect="1"/>
          </p:cNvPicPr>
          <p:nvPr/>
        </p:nvPicPr>
        <p:blipFill>
          <a:blip r:embed="rId7"/>
          <a:stretch>
            <a:fillRect/>
          </a:stretch>
        </p:blipFill>
        <p:spPr>
          <a:xfrm>
            <a:off x="853796" y="3703025"/>
            <a:ext cx="491067" cy="491067"/>
          </a:xfrm>
          <a:prstGeom prst="rect">
            <a:avLst/>
          </a:prstGeom>
        </p:spPr>
      </p:pic>
      <p:pic>
        <p:nvPicPr>
          <p:cNvPr id="11" name="Picture 10">
            <a:extLst>
              <a:ext uri="{FF2B5EF4-FFF2-40B4-BE49-F238E27FC236}">
                <a16:creationId xmlns:a16="http://schemas.microsoft.com/office/drawing/2014/main" id="{DE16955E-7F10-104C-98CD-4E23A0EE8B57}"/>
              </a:ext>
            </a:extLst>
          </p:cNvPr>
          <p:cNvPicPr>
            <a:picLocks noChangeAspect="1"/>
          </p:cNvPicPr>
          <p:nvPr/>
        </p:nvPicPr>
        <p:blipFill>
          <a:blip r:embed="rId8"/>
          <a:stretch>
            <a:fillRect/>
          </a:stretch>
        </p:blipFill>
        <p:spPr>
          <a:xfrm>
            <a:off x="1358093" y="3732660"/>
            <a:ext cx="508000" cy="491067"/>
          </a:xfrm>
          <a:prstGeom prst="rect">
            <a:avLst/>
          </a:prstGeom>
        </p:spPr>
      </p:pic>
      <p:pic>
        <p:nvPicPr>
          <p:cNvPr id="12" name="Picture 11">
            <a:extLst>
              <a:ext uri="{FF2B5EF4-FFF2-40B4-BE49-F238E27FC236}">
                <a16:creationId xmlns:a16="http://schemas.microsoft.com/office/drawing/2014/main" id="{6F56AB64-9CF9-2840-BB30-EF377777958A}"/>
              </a:ext>
            </a:extLst>
          </p:cNvPr>
          <p:cNvPicPr>
            <a:picLocks noChangeAspect="1"/>
          </p:cNvPicPr>
          <p:nvPr/>
        </p:nvPicPr>
        <p:blipFill>
          <a:blip r:embed="rId9"/>
          <a:stretch>
            <a:fillRect/>
          </a:stretch>
        </p:blipFill>
        <p:spPr>
          <a:xfrm>
            <a:off x="848356" y="4219492"/>
            <a:ext cx="491067" cy="508000"/>
          </a:xfrm>
          <a:prstGeom prst="rect">
            <a:avLst/>
          </a:prstGeom>
        </p:spPr>
      </p:pic>
      <p:pic>
        <p:nvPicPr>
          <p:cNvPr id="13" name="Picture 12">
            <a:extLst>
              <a:ext uri="{FF2B5EF4-FFF2-40B4-BE49-F238E27FC236}">
                <a16:creationId xmlns:a16="http://schemas.microsoft.com/office/drawing/2014/main" id="{0B4F55C6-E90D-2147-84B8-A6AAD32A5615}"/>
              </a:ext>
            </a:extLst>
          </p:cNvPr>
          <p:cNvPicPr>
            <a:picLocks noChangeAspect="1"/>
          </p:cNvPicPr>
          <p:nvPr/>
        </p:nvPicPr>
        <p:blipFill>
          <a:blip r:embed="rId10"/>
          <a:stretch>
            <a:fillRect/>
          </a:stretch>
        </p:blipFill>
        <p:spPr>
          <a:xfrm>
            <a:off x="1352653" y="4230281"/>
            <a:ext cx="491067" cy="508000"/>
          </a:xfrm>
          <a:prstGeom prst="rect">
            <a:avLst/>
          </a:prstGeom>
        </p:spPr>
      </p:pic>
      <p:sp>
        <p:nvSpPr>
          <p:cNvPr id="14" name="TextBox 13">
            <a:extLst>
              <a:ext uri="{FF2B5EF4-FFF2-40B4-BE49-F238E27FC236}">
                <a16:creationId xmlns:a16="http://schemas.microsoft.com/office/drawing/2014/main" id="{BC81D983-5BF0-E34B-A069-55B36EE02E68}"/>
              </a:ext>
            </a:extLst>
          </p:cNvPr>
          <p:cNvSpPr txBox="1"/>
          <p:nvPr/>
        </p:nvSpPr>
        <p:spPr>
          <a:xfrm>
            <a:off x="604510" y="4710559"/>
            <a:ext cx="1469826" cy="543867"/>
          </a:xfrm>
          <a:prstGeom prst="rect">
            <a:avLst/>
          </a:prstGeom>
          <a:noFill/>
        </p:spPr>
        <p:txBody>
          <a:bodyPr wrap="none" rtlCol="0">
            <a:spAutoFit/>
          </a:bodyPr>
          <a:lstStyle/>
          <a:p>
            <a:pPr algn="ctr"/>
            <a:r>
              <a:rPr lang="en-US" sz="1467" dirty="0"/>
              <a:t>Network Devices</a:t>
            </a:r>
          </a:p>
          <a:p>
            <a:pPr algn="ctr"/>
            <a:r>
              <a:rPr lang="en-US" sz="1467" dirty="0"/>
              <a:t>Or Agents</a:t>
            </a:r>
          </a:p>
        </p:txBody>
      </p:sp>
      <p:sp>
        <p:nvSpPr>
          <p:cNvPr id="15" name="TextBox 14">
            <a:extLst>
              <a:ext uri="{FF2B5EF4-FFF2-40B4-BE49-F238E27FC236}">
                <a16:creationId xmlns:a16="http://schemas.microsoft.com/office/drawing/2014/main" id="{DE3D89D5-44D3-194E-A8DE-F0A98350B1B9}"/>
              </a:ext>
            </a:extLst>
          </p:cNvPr>
          <p:cNvSpPr txBox="1"/>
          <p:nvPr/>
        </p:nvSpPr>
        <p:spPr>
          <a:xfrm>
            <a:off x="1901584" y="3425382"/>
            <a:ext cx="1128450" cy="318100"/>
          </a:xfrm>
          <a:prstGeom prst="rect">
            <a:avLst/>
          </a:prstGeom>
          <a:noFill/>
        </p:spPr>
        <p:txBody>
          <a:bodyPr wrap="none" rtlCol="0">
            <a:spAutoFit/>
          </a:bodyPr>
          <a:lstStyle/>
          <a:p>
            <a:pPr algn="ctr"/>
            <a:r>
              <a:rPr lang="en-US" sz="1467" b="1" dirty="0"/>
              <a:t>Flow Sensor</a:t>
            </a:r>
          </a:p>
        </p:txBody>
      </p:sp>
      <p:sp>
        <p:nvSpPr>
          <p:cNvPr id="16" name="TextBox 15">
            <a:extLst>
              <a:ext uri="{FF2B5EF4-FFF2-40B4-BE49-F238E27FC236}">
                <a16:creationId xmlns:a16="http://schemas.microsoft.com/office/drawing/2014/main" id="{3B05B7E9-39AB-A94E-AD60-8D622439EF53}"/>
              </a:ext>
            </a:extLst>
          </p:cNvPr>
          <p:cNvSpPr txBox="1"/>
          <p:nvPr/>
        </p:nvSpPr>
        <p:spPr>
          <a:xfrm>
            <a:off x="4655912" y="3460054"/>
            <a:ext cx="1045351" cy="318100"/>
          </a:xfrm>
          <a:prstGeom prst="rect">
            <a:avLst/>
          </a:prstGeom>
          <a:noFill/>
        </p:spPr>
        <p:txBody>
          <a:bodyPr wrap="none" rtlCol="0">
            <a:spAutoFit/>
          </a:bodyPr>
          <a:lstStyle/>
          <a:p>
            <a:pPr algn="ctr"/>
            <a:r>
              <a:rPr lang="en-US" sz="1467" b="1" dirty="0"/>
              <a:t>CTB Broker</a:t>
            </a:r>
          </a:p>
        </p:txBody>
      </p:sp>
      <p:sp>
        <p:nvSpPr>
          <p:cNvPr id="17" name="TextBox 16">
            <a:extLst>
              <a:ext uri="{FF2B5EF4-FFF2-40B4-BE49-F238E27FC236}">
                <a16:creationId xmlns:a16="http://schemas.microsoft.com/office/drawing/2014/main" id="{3AA2F564-5078-B04B-BA7B-E72A421287F3}"/>
              </a:ext>
            </a:extLst>
          </p:cNvPr>
          <p:cNvSpPr txBox="1"/>
          <p:nvPr/>
        </p:nvSpPr>
        <p:spPr>
          <a:xfrm>
            <a:off x="7241507" y="3476678"/>
            <a:ext cx="1299715" cy="318100"/>
          </a:xfrm>
          <a:prstGeom prst="rect">
            <a:avLst/>
          </a:prstGeom>
          <a:noFill/>
        </p:spPr>
        <p:txBody>
          <a:bodyPr wrap="none" rtlCol="0">
            <a:spAutoFit/>
          </a:bodyPr>
          <a:lstStyle/>
          <a:p>
            <a:pPr algn="ctr"/>
            <a:r>
              <a:rPr lang="en-US" sz="1467" b="1" dirty="0"/>
              <a:t>Flow Collector</a:t>
            </a:r>
          </a:p>
        </p:txBody>
      </p:sp>
      <p:sp>
        <p:nvSpPr>
          <p:cNvPr id="19" name="TextBox 18">
            <a:extLst>
              <a:ext uri="{FF2B5EF4-FFF2-40B4-BE49-F238E27FC236}">
                <a16:creationId xmlns:a16="http://schemas.microsoft.com/office/drawing/2014/main" id="{3597F515-6A59-9548-975D-32BC98549BB9}"/>
              </a:ext>
            </a:extLst>
          </p:cNvPr>
          <p:cNvSpPr txBox="1"/>
          <p:nvPr/>
        </p:nvSpPr>
        <p:spPr>
          <a:xfrm>
            <a:off x="1170138" y="5338160"/>
            <a:ext cx="1347164" cy="461665"/>
          </a:xfrm>
          <a:prstGeom prst="rect">
            <a:avLst/>
          </a:prstGeom>
          <a:noFill/>
        </p:spPr>
        <p:txBody>
          <a:bodyPr wrap="none" rtlCol="0">
            <a:spAutoFit/>
          </a:bodyPr>
          <a:lstStyle/>
          <a:p>
            <a:pPr algn="ctr"/>
            <a:r>
              <a:rPr lang="en-US" sz="2400" dirty="0"/>
              <a:t>Generate</a:t>
            </a:r>
          </a:p>
        </p:txBody>
      </p:sp>
      <p:sp>
        <p:nvSpPr>
          <p:cNvPr id="20" name="TextBox 19">
            <a:extLst>
              <a:ext uri="{FF2B5EF4-FFF2-40B4-BE49-F238E27FC236}">
                <a16:creationId xmlns:a16="http://schemas.microsoft.com/office/drawing/2014/main" id="{13903157-7D25-8441-AB3A-C01062CE72C3}"/>
              </a:ext>
            </a:extLst>
          </p:cNvPr>
          <p:cNvSpPr txBox="1"/>
          <p:nvPr/>
        </p:nvSpPr>
        <p:spPr>
          <a:xfrm>
            <a:off x="4568003" y="5338160"/>
            <a:ext cx="1221168" cy="461665"/>
          </a:xfrm>
          <a:prstGeom prst="rect">
            <a:avLst/>
          </a:prstGeom>
          <a:noFill/>
        </p:spPr>
        <p:txBody>
          <a:bodyPr wrap="none" rtlCol="0">
            <a:spAutoFit/>
          </a:bodyPr>
          <a:lstStyle/>
          <a:p>
            <a:pPr algn="ctr"/>
            <a:r>
              <a:rPr lang="en-US" sz="2400" dirty="0"/>
              <a:t>Forward</a:t>
            </a:r>
          </a:p>
        </p:txBody>
      </p:sp>
      <p:sp>
        <p:nvSpPr>
          <p:cNvPr id="21" name="TextBox 20">
            <a:extLst>
              <a:ext uri="{FF2B5EF4-FFF2-40B4-BE49-F238E27FC236}">
                <a16:creationId xmlns:a16="http://schemas.microsoft.com/office/drawing/2014/main" id="{18727C9F-DCA6-6C48-A7CE-7D3546F1C741}"/>
              </a:ext>
            </a:extLst>
          </p:cNvPr>
          <p:cNvSpPr txBox="1"/>
          <p:nvPr/>
        </p:nvSpPr>
        <p:spPr>
          <a:xfrm>
            <a:off x="7494525" y="5338160"/>
            <a:ext cx="844462" cy="461665"/>
          </a:xfrm>
          <a:prstGeom prst="rect">
            <a:avLst/>
          </a:prstGeom>
          <a:noFill/>
        </p:spPr>
        <p:txBody>
          <a:bodyPr wrap="none" rtlCol="0">
            <a:spAutoFit/>
          </a:bodyPr>
          <a:lstStyle/>
          <a:p>
            <a:pPr algn="ctr"/>
            <a:r>
              <a:rPr lang="en-US" sz="2400" dirty="0"/>
              <a:t>Store</a:t>
            </a:r>
          </a:p>
        </p:txBody>
      </p:sp>
      <p:sp>
        <p:nvSpPr>
          <p:cNvPr id="22" name="TextBox 21">
            <a:extLst>
              <a:ext uri="{FF2B5EF4-FFF2-40B4-BE49-F238E27FC236}">
                <a16:creationId xmlns:a16="http://schemas.microsoft.com/office/drawing/2014/main" id="{6D40ED19-314F-784C-AB37-3DFB4EE92478}"/>
              </a:ext>
            </a:extLst>
          </p:cNvPr>
          <p:cNvSpPr txBox="1"/>
          <p:nvPr/>
        </p:nvSpPr>
        <p:spPr>
          <a:xfrm>
            <a:off x="10126350" y="5338160"/>
            <a:ext cx="955583" cy="461665"/>
          </a:xfrm>
          <a:prstGeom prst="rect">
            <a:avLst/>
          </a:prstGeom>
          <a:noFill/>
        </p:spPr>
        <p:txBody>
          <a:bodyPr wrap="none" rtlCol="0">
            <a:spAutoFit/>
          </a:bodyPr>
          <a:lstStyle/>
          <a:p>
            <a:pPr algn="ctr"/>
            <a:r>
              <a:rPr lang="en-US" sz="2400" dirty="0"/>
              <a:t>Query</a:t>
            </a:r>
          </a:p>
        </p:txBody>
      </p:sp>
      <p:sp>
        <p:nvSpPr>
          <p:cNvPr id="23" name="Right Arrow 22">
            <a:extLst>
              <a:ext uri="{FF2B5EF4-FFF2-40B4-BE49-F238E27FC236}">
                <a16:creationId xmlns:a16="http://schemas.microsoft.com/office/drawing/2014/main" id="{40906B7A-80D6-FB49-8A7B-977EFDE09428}"/>
              </a:ext>
            </a:extLst>
          </p:cNvPr>
          <p:cNvSpPr/>
          <p:nvPr/>
        </p:nvSpPr>
        <p:spPr>
          <a:xfrm>
            <a:off x="3104461" y="3991101"/>
            <a:ext cx="1310785" cy="478361"/>
          </a:xfrm>
          <a:prstGeom prst="rightArrow">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4" name="Right Arrow 23">
            <a:extLst>
              <a:ext uri="{FF2B5EF4-FFF2-40B4-BE49-F238E27FC236}">
                <a16:creationId xmlns:a16="http://schemas.microsoft.com/office/drawing/2014/main" id="{1E330B5F-22B3-BA45-8530-BA1D611E2635}"/>
              </a:ext>
            </a:extLst>
          </p:cNvPr>
          <p:cNvSpPr/>
          <p:nvPr/>
        </p:nvSpPr>
        <p:spPr>
          <a:xfrm>
            <a:off x="5879584" y="3980312"/>
            <a:ext cx="1310785" cy="478361"/>
          </a:xfrm>
          <a:prstGeom prst="rightArrow">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5" name="Right Arrow 24">
            <a:extLst>
              <a:ext uri="{FF2B5EF4-FFF2-40B4-BE49-F238E27FC236}">
                <a16:creationId xmlns:a16="http://schemas.microsoft.com/office/drawing/2014/main" id="{26C5DBC9-A820-6341-B7E1-686A31C22DDE}"/>
              </a:ext>
            </a:extLst>
          </p:cNvPr>
          <p:cNvSpPr/>
          <p:nvPr/>
        </p:nvSpPr>
        <p:spPr>
          <a:xfrm rot="10800000">
            <a:off x="8592361" y="3978194"/>
            <a:ext cx="1310785" cy="478361"/>
          </a:xfrm>
          <a:prstGeom prst="rightArrow">
            <a:avLst/>
          </a:prstGeom>
          <a:noFill/>
          <a:ln>
            <a:solidFill>
              <a:schemeClr val="tx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7" name="TextBox 26">
            <a:extLst>
              <a:ext uri="{FF2B5EF4-FFF2-40B4-BE49-F238E27FC236}">
                <a16:creationId xmlns:a16="http://schemas.microsoft.com/office/drawing/2014/main" id="{4F93FC46-CCF7-694F-BC4E-2EEB2D9E579C}"/>
              </a:ext>
            </a:extLst>
          </p:cNvPr>
          <p:cNvSpPr txBox="1"/>
          <p:nvPr/>
        </p:nvSpPr>
        <p:spPr>
          <a:xfrm>
            <a:off x="11090975" y="3964113"/>
            <a:ext cx="748923" cy="461665"/>
          </a:xfrm>
          <a:prstGeom prst="rect">
            <a:avLst/>
          </a:prstGeom>
          <a:noFill/>
        </p:spPr>
        <p:txBody>
          <a:bodyPr wrap="none" rtlCol="0">
            <a:spAutoFit/>
          </a:bodyPr>
          <a:lstStyle/>
          <a:p>
            <a:r>
              <a:rPr lang="en-US" sz="800" b="1" dirty="0" err="1"/>
              <a:t>S</a:t>
            </a:r>
            <a:r>
              <a:rPr lang="en-US" sz="800" dirty="0" err="1"/>
              <a:t>tealthwatch</a:t>
            </a:r>
            <a:endParaRPr lang="en-US" sz="800" dirty="0"/>
          </a:p>
          <a:p>
            <a:r>
              <a:rPr lang="en-US" sz="800" b="1" dirty="0"/>
              <a:t>M</a:t>
            </a:r>
            <a:r>
              <a:rPr lang="en-US" sz="800" dirty="0"/>
              <a:t>anagement</a:t>
            </a:r>
          </a:p>
          <a:p>
            <a:r>
              <a:rPr lang="en-US" sz="800" b="1" dirty="0"/>
              <a:t>C</a:t>
            </a:r>
            <a:r>
              <a:rPr lang="en-US" sz="800" dirty="0"/>
              <a:t>onsole</a:t>
            </a:r>
          </a:p>
        </p:txBody>
      </p:sp>
      <p:sp>
        <p:nvSpPr>
          <p:cNvPr id="28" name="TextBox 27">
            <a:extLst>
              <a:ext uri="{FF2B5EF4-FFF2-40B4-BE49-F238E27FC236}">
                <a16:creationId xmlns:a16="http://schemas.microsoft.com/office/drawing/2014/main" id="{C214755A-AF8B-3E4D-ACE2-B971E369719E}"/>
              </a:ext>
            </a:extLst>
          </p:cNvPr>
          <p:cNvSpPr txBox="1"/>
          <p:nvPr/>
        </p:nvSpPr>
        <p:spPr>
          <a:xfrm>
            <a:off x="10335477" y="3451776"/>
            <a:ext cx="537327" cy="318100"/>
          </a:xfrm>
          <a:prstGeom prst="rect">
            <a:avLst/>
          </a:prstGeom>
          <a:noFill/>
        </p:spPr>
        <p:txBody>
          <a:bodyPr wrap="none" rtlCol="0">
            <a:spAutoFit/>
          </a:bodyPr>
          <a:lstStyle/>
          <a:p>
            <a:pPr algn="ctr"/>
            <a:r>
              <a:rPr lang="en-US" sz="1467" b="1" dirty="0"/>
              <a:t>SMC</a:t>
            </a:r>
          </a:p>
        </p:txBody>
      </p:sp>
    </p:spTree>
    <p:extLst>
      <p:ext uri="{BB962C8B-B14F-4D97-AF65-F5344CB8AC3E}">
        <p14:creationId xmlns:p14="http://schemas.microsoft.com/office/powerpoint/2010/main" val="2425010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B7DBC6-54EC-4845-840F-9B948FA6B98C}"/>
              </a:ext>
            </a:extLst>
          </p:cNvPr>
          <p:cNvSpPr>
            <a:spLocks noGrp="1"/>
          </p:cNvSpPr>
          <p:nvPr>
            <p:ph type="title"/>
          </p:nvPr>
        </p:nvSpPr>
        <p:spPr>
          <a:xfrm>
            <a:off x="838200" y="365125"/>
            <a:ext cx="10515600" cy="1325563"/>
          </a:xfrm>
        </p:spPr>
        <p:txBody>
          <a:bodyPr>
            <a:normAutofit/>
          </a:bodyPr>
          <a:lstStyle/>
          <a:p>
            <a:r>
              <a:rPr lang="en-US" sz="4200" b="1"/>
              <a:t>Secure Network Analytics Flow Collector</a:t>
            </a:r>
            <a:br>
              <a:rPr lang="en-US" sz="4200" b="1"/>
            </a:br>
            <a:endParaRPr lang="en-US"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F21134-F540-D341-A099-3B22A03F81C0}"/>
              </a:ext>
            </a:extLst>
          </p:cNvPr>
          <p:cNvSpPr>
            <a:spLocks noGrp="1"/>
          </p:cNvSpPr>
          <p:nvPr>
            <p:ph idx="1"/>
          </p:nvPr>
        </p:nvSpPr>
        <p:spPr>
          <a:xfrm>
            <a:off x="838200" y="1929384"/>
            <a:ext cx="10515600" cy="4251960"/>
          </a:xfrm>
        </p:spPr>
        <p:txBody>
          <a:bodyPr>
            <a:normAutofit/>
          </a:bodyPr>
          <a:lstStyle/>
          <a:p>
            <a:pPr fontAlgn="base"/>
            <a:r>
              <a:rPr lang="en-US" sz="2000"/>
              <a:t>The Flow Collector leverages enterprise telemetry such as NetFlow, IPFIX (Internet Protocol Flow Information Export), and other types of flow data from existing infrastructure such as routers, switches, firewalls, endpoints, and other network infrastructure devices.</a:t>
            </a:r>
          </a:p>
          <a:p>
            <a:pPr fontAlgn="base"/>
            <a:r>
              <a:rPr lang="en-US" sz="2000"/>
              <a:t>Customers can deploy Cisco Flow Collector using the following options:</a:t>
            </a:r>
          </a:p>
          <a:p>
            <a:pPr fontAlgn="base"/>
            <a:r>
              <a:rPr lang="en-US" sz="2000" b="1"/>
              <a:t>Flow Collector 4210</a:t>
            </a:r>
            <a:r>
              <a:rPr lang="en-US" sz="2000"/>
              <a:t> is 1RU physical appliance (Part number: ST-FC4210-K9) which supports up to 65535 Interfaces, up to 4096 Exporters and up to 250,000-500,000 Flows per Second(fps).</a:t>
            </a:r>
          </a:p>
          <a:p>
            <a:pPr fontAlgn="base"/>
            <a:r>
              <a:rPr lang="en-US" sz="2000" b="1"/>
              <a:t>Flow Collector 5210</a:t>
            </a:r>
            <a:r>
              <a:rPr lang="en-US" sz="2000"/>
              <a:t> is 1RU physical appliance (Part number: ST-FC5210-K9) which supports up to 65535 Interfaces, up to 4096 Exporters and up to 300,000 Flows per Second(fps).</a:t>
            </a:r>
          </a:p>
          <a:p>
            <a:pPr fontAlgn="base"/>
            <a:r>
              <a:rPr lang="en-US" sz="2000" b="1"/>
              <a:t>Secure Network Analytics Flow Collector </a:t>
            </a:r>
            <a:r>
              <a:rPr lang="en-US" sz="2000" b="1">
                <a:highlight>
                  <a:srgbClr val="FFFF00"/>
                </a:highlight>
              </a:rPr>
              <a:t>Virtual Edition</a:t>
            </a:r>
            <a:r>
              <a:rPr lang="en-US" sz="2000"/>
              <a:t> can be configured as either FCVE-1000, FCVE-2000, or FCVE-4000—Part number: L-ST-FC-VE-K9.</a:t>
            </a:r>
          </a:p>
          <a:p>
            <a:endParaRPr lang="en-US" sz="2000"/>
          </a:p>
        </p:txBody>
      </p:sp>
    </p:spTree>
    <p:extLst>
      <p:ext uri="{BB962C8B-B14F-4D97-AF65-F5344CB8AC3E}">
        <p14:creationId xmlns:p14="http://schemas.microsoft.com/office/powerpoint/2010/main" val="1360310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B7DBC6-54EC-4845-840F-9B948FA6B98C}"/>
              </a:ext>
            </a:extLst>
          </p:cNvPr>
          <p:cNvSpPr>
            <a:spLocks noGrp="1"/>
          </p:cNvSpPr>
          <p:nvPr>
            <p:ph type="title"/>
          </p:nvPr>
        </p:nvSpPr>
        <p:spPr>
          <a:xfrm>
            <a:off x="838200" y="365125"/>
            <a:ext cx="10515600" cy="1325563"/>
          </a:xfrm>
        </p:spPr>
        <p:txBody>
          <a:bodyPr>
            <a:normAutofit/>
          </a:bodyPr>
          <a:lstStyle/>
          <a:p>
            <a:r>
              <a:rPr lang="en-US" sz="4200" b="1"/>
              <a:t>Secure Network Analytics Manager</a:t>
            </a:r>
            <a:br>
              <a:rPr lang="en-US" sz="4200" b="1"/>
            </a:br>
            <a:endParaRPr lang="en-US"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F21134-F540-D341-A099-3B22A03F81C0}"/>
              </a:ext>
            </a:extLst>
          </p:cNvPr>
          <p:cNvSpPr>
            <a:spLocks noGrp="1"/>
          </p:cNvSpPr>
          <p:nvPr>
            <p:ph idx="1"/>
          </p:nvPr>
        </p:nvSpPr>
        <p:spPr>
          <a:xfrm>
            <a:off x="838200" y="1929384"/>
            <a:ext cx="10515600" cy="4251960"/>
          </a:xfrm>
        </p:spPr>
        <p:txBody>
          <a:bodyPr>
            <a:normAutofit/>
          </a:bodyPr>
          <a:lstStyle/>
          <a:p>
            <a:pPr fontAlgn="base"/>
            <a:r>
              <a:rPr lang="en-US" sz="2200"/>
              <a:t>The Secure Network Analytics Manager aggregates, organizes, and presents analyses from up to 25 Flow Collectors, Cisco Secure Network Access (formerly Cisco Identity Services Engine), and other sources. It uses </a:t>
            </a:r>
            <a:r>
              <a:rPr lang="en-US" sz="2200">
                <a:highlight>
                  <a:srgbClr val="FFFF00"/>
                </a:highlight>
              </a:rPr>
              <a:t>graphical representations of network traffic, </a:t>
            </a:r>
            <a:r>
              <a:rPr lang="en-US" sz="2200"/>
              <a:t>identity information, customized summary reports, and integrated security and network intelligence for comprehensive analysis.</a:t>
            </a:r>
          </a:p>
          <a:p>
            <a:pPr fontAlgn="base"/>
            <a:r>
              <a:rPr lang="en-US" sz="2200"/>
              <a:t>The capacity of the manager determines the volume of telemetry data that can be analyzed and presented, as well as the number of Flow Collectors that are deployed. The manager is available as a hardware appliance or a </a:t>
            </a:r>
            <a:r>
              <a:rPr lang="en-US" sz="2200">
                <a:highlight>
                  <a:srgbClr val="FFFF00"/>
                </a:highlight>
              </a:rPr>
              <a:t>virtual machine</a:t>
            </a:r>
            <a:r>
              <a:rPr lang="en-US" sz="2200"/>
              <a:t>.</a:t>
            </a:r>
          </a:p>
          <a:p>
            <a:endParaRPr lang="en-US" sz="2200"/>
          </a:p>
        </p:txBody>
      </p:sp>
    </p:spTree>
    <p:extLst>
      <p:ext uri="{BB962C8B-B14F-4D97-AF65-F5344CB8AC3E}">
        <p14:creationId xmlns:p14="http://schemas.microsoft.com/office/powerpoint/2010/main" val="454196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3839</TotalTime>
  <Words>288</Words>
  <Application>Microsoft Macintosh PowerPoint</Application>
  <PresentationFormat>Widescreen</PresentationFormat>
  <Paragraphs>41</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CiscoSansTT Thin</vt:lpstr>
      <vt:lpstr>Office Theme</vt:lpstr>
      <vt:lpstr>Cisco Secure Analytics </vt:lpstr>
      <vt:lpstr>Agenda </vt:lpstr>
      <vt:lpstr>What is Cisco Stealthwatch ? </vt:lpstr>
      <vt:lpstr>Secure Network Analytics Flow Collector </vt:lpstr>
      <vt:lpstr>Secure Network Analytics Manager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Singh (amitsi4)</dc:creator>
  <cp:lastModifiedBy>Amit Singh (amitsi4)</cp:lastModifiedBy>
  <cp:revision>8</cp:revision>
  <dcterms:created xsi:type="dcterms:W3CDTF">2022-06-24T22:37:49Z</dcterms:created>
  <dcterms:modified xsi:type="dcterms:W3CDTF">2022-07-04T17:43:49Z</dcterms:modified>
</cp:coreProperties>
</file>