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59" r:id="rId3"/>
    <p:sldId id="258" r:id="rId4"/>
    <p:sldId id="260" r:id="rId5"/>
    <p:sldId id="265" r:id="rId6"/>
    <p:sldId id="262" r:id="rId7"/>
    <p:sldId id="268" r:id="rId8"/>
    <p:sldId id="267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10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1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1997–2002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2002–2011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2011–present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01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1997–2002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2002–2011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2011–present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75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Shi Tao arrest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Username bans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Exploit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Deletion of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Phishing attack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Account theft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Automated scanning of email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73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Shi Tao arrest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Username bans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Exploit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Deletion of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Phishing attack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Account theft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Automated scanning of email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37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Shi Tao arrest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Username bans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Exploit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Deletion of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Phishing attack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Account theft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Automated scanning of email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96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Shi Tao arrest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Username bans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Exploit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Deletion of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Phishing attack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Account theft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Automated scanning of email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0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ho.com/mail/help/adminconsole/email-hosting-setup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ho.com/mail/control-panel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ohomail.tools/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0651" y="1043220"/>
            <a:ext cx="4854759" cy="18708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2000" b="1" dirty="0"/>
              <a:t>Are you are a domain name owner? 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Looking to have a professional email address ?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No budget to spend on email service? 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8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5B47A557-3FDD-954E-9B65-44E797E5A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6211" y="165871"/>
            <a:ext cx="2353922" cy="2353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41EA24-9858-3F47-A6A9-E9D229B47213}"/>
              </a:ext>
            </a:extLst>
          </p:cNvPr>
          <p:cNvSpPr txBox="1"/>
          <p:nvPr/>
        </p:nvSpPr>
        <p:spPr>
          <a:xfrm>
            <a:off x="5281817" y="4353987"/>
            <a:ext cx="4195675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 not worry, in this video I will show you how to get a professional email service without paying anything </a:t>
            </a:r>
            <a:r>
              <a:rPr lang="en-US" sz="2000" dirty="0" err="1"/>
              <a:t>i.e</a:t>
            </a:r>
            <a:r>
              <a:rPr lang="en-US" sz="2000" dirty="0"/>
              <a:t> $0</a:t>
            </a:r>
          </a:p>
        </p:txBody>
      </p:sp>
      <p:pic>
        <p:nvPicPr>
          <p:cNvPr id="16" name="Graphic 15" descr="Podium">
            <a:extLst>
              <a:ext uri="{FF2B5EF4-FFF2-40B4-BE49-F238E27FC236}">
                <a16:creationId xmlns:a16="http://schemas.microsoft.com/office/drawing/2014/main" id="{125E1994-44AE-5E4A-B8A0-07ECBC593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154" y="3684772"/>
            <a:ext cx="2752751" cy="2752751"/>
          </a:xfrm>
          <a:prstGeom prst="rect">
            <a:avLst/>
          </a:prstGeom>
        </p:spPr>
      </p:pic>
      <p:sp>
        <p:nvSpPr>
          <p:cNvPr id="9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3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Demo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 descr="Play">
            <a:extLst>
              <a:ext uri="{FF2B5EF4-FFF2-40B4-BE49-F238E27FC236}">
                <a16:creationId xmlns:a16="http://schemas.microsoft.com/office/drawing/2014/main" id="{DA1E8F9F-0088-22C3-D5F6-57358BE38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26A56-FF39-1D4A-8D4C-03EC7993F538}"/>
              </a:ext>
            </a:extLst>
          </p:cNvPr>
          <p:cNvSpPr txBox="1"/>
          <p:nvPr/>
        </p:nvSpPr>
        <p:spPr>
          <a:xfrm>
            <a:off x="448733" y="643467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email to : </a:t>
            </a:r>
            <a:r>
              <a:rPr lang="en-US" dirty="0" err="1"/>
              <a:t>info@sdntechforum.com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Why Professional Email</a:t>
            </a:r>
          </a:p>
        </p:txBody>
      </p:sp>
      <p:sp>
        <p:nvSpPr>
          <p:cNvPr id="3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Who need professional email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Start up or side gig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Proprietorship, small LLC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Paid vs Free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Gsuite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, Microsoft outlook,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Zoho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Why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Zoho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mail –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easy to configure,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good enough free tier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option to grow anytime.</a:t>
            </a:r>
          </a:p>
        </p:txBody>
      </p:sp>
      <p:sp>
        <p:nvSpPr>
          <p:cNvPr id="3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90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Zoho! 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Your Free professional Email service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B2A15-CED7-C047-A642-C14D1EA635C3}"/>
              </a:ext>
            </a:extLst>
          </p:cNvPr>
          <p:cNvSpPr txBox="1"/>
          <p:nvPr/>
        </p:nvSpPr>
        <p:spPr>
          <a:xfrm>
            <a:off x="-76200" y="6463609"/>
            <a:ext cx="352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PS. Not a promotion or sponsorship</a:t>
            </a:r>
          </a:p>
        </p:txBody>
      </p:sp>
    </p:spTree>
    <p:extLst>
      <p:ext uri="{BB962C8B-B14F-4D97-AF65-F5344CB8AC3E}">
        <p14:creationId xmlns:p14="http://schemas.microsoft.com/office/powerpoint/2010/main" val="275158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Mail Exchange server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dirty="0"/>
              <a:t>A email server allow you to send mail from your own domain, filtering for spam and phishing scams, storing files, and in some cases, providing a whole suite of productivity tools like calendars or contact management. 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6831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Thing you need to know -</a:t>
            </a:r>
            <a:br>
              <a:rPr lang="en-US" sz="4000" dirty="0"/>
            </a:br>
            <a:r>
              <a:rPr lang="en-US" sz="4000" dirty="0"/>
              <a:t>DNS, Name Server and MX record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DNS is a hierarchical distributed database for translating domain names into their corresponding IP addresses. </a:t>
            </a:r>
          </a:p>
          <a:p>
            <a:r>
              <a:rPr lang="en-US" sz="2200" dirty="0"/>
              <a:t>Name server is a server that runs DNS software and manages all the domain name records.</a:t>
            </a:r>
          </a:p>
          <a:p>
            <a:r>
              <a:rPr lang="en-US" sz="2200" dirty="0"/>
              <a:t>A mail exchanger record (MX record) specifies the mail server responsible for accepting email messages on behalf of a domain name. It is a resource record in the Domain Name System (DNS).</a:t>
            </a:r>
            <a:r>
              <a:rPr lang="en-US" dirty="0"/>
              <a:t> </a:t>
            </a:r>
            <a:br>
              <a:rPr lang="en-US" dirty="0"/>
            </a:br>
            <a:br>
              <a:rPr lang="en-US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485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Get started with </a:t>
            </a:r>
            <a:r>
              <a:rPr lang="en-US" sz="5400" dirty="0" err="1"/>
              <a:t>Zoho</a:t>
            </a:r>
            <a:r>
              <a:rPr lang="en-US" sz="5400" dirty="0"/>
              <a:t> Mail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Signup with </a:t>
            </a:r>
            <a:r>
              <a:rPr lang="en-US" sz="2200" dirty="0" err="1"/>
              <a:t>zoho</a:t>
            </a:r>
            <a:r>
              <a:rPr lang="en-US" sz="2200" dirty="0"/>
              <a:t> trial service – https://</a:t>
            </a:r>
            <a:r>
              <a:rPr lang="en-US" sz="2200" dirty="0" err="1"/>
              <a:t>www.zoho.com</a:t>
            </a:r>
            <a:r>
              <a:rPr lang="en-US" sz="2200" dirty="0"/>
              <a:t>/mail/</a:t>
            </a:r>
            <a:r>
              <a:rPr lang="en-US" sz="2200" dirty="0" err="1"/>
              <a:t>zohomail-pricing.html?src</a:t>
            </a:r>
            <a:r>
              <a:rPr lang="en-US" sz="2200" dirty="0"/>
              <a:t>=</a:t>
            </a:r>
            <a:r>
              <a:rPr lang="en-US" sz="2200" dirty="0" err="1"/>
              <a:t>hd</a:t>
            </a:r>
            <a:endParaRPr lang="en-US" sz="2200" dirty="0"/>
          </a:p>
          <a:p>
            <a:r>
              <a:rPr lang="en-US" sz="2200" dirty="0"/>
              <a:t>Step by step instruction - </a:t>
            </a:r>
            <a:r>
              <a:rPr lang="en-US" sz="2200" dirty="0">
                <a:hlinkClick r:id="rId3"/>
              </a:rPr>
              <a:t>https://www.zoho.com/mail/help/adminconsole/email-hosting-setup.html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236B-20C3-6343-9E14-A9CC6B987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26" y="3368061"/>
            <a:ext cx="102489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2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How to work with </a:t>
            </a:r>
            <a:r>
              <a:rPr lang="en-US" sz="5400" dirty="0" err="1"/>
              <a:t>Zoho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Once signed up you will get your admin control panel - </a:t>
            </a:r>
            <a:r>
              <a:rPr lang="en-US" sz="2200" dirty="0">
                <a:hlinkClick r:id="rId3"/>
              </a:rPr>
              <a:t>https://www.zoho.com/mail/control-panel.html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Step by step instruction - </a:t>
            </a:r>
            <a:r>
              <a:rPr lang="en-US" sz="2200" dirty="0">
                <a:hlinkClick r:id="rId4"/>
              </a:rPr>
              <a:t>https://zohomail.tools/.html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Access your email - https://</a:t>
            </a:r>
            <a:r>
              <a:rPr lang="en-US" sz="2200" dirty="0" err="1"/>
              <a:t>mail.zoho.com</a:t>
            </a:r>
            <a:r>
              <a:rPr lang="en-US" sz="2200" dirty="0"/>
              <a:t>/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905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DNS record creation 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Verify your Domain with </a:t>
            </a:r>
            <a:r>
              <a:rPr lang="en-US" sz="2200" dirty="0" err="1"/>
              <a:t>Zoho</a:t>
            </a:r>
            <a:r>
              <a:rPr lang="en-US" sz="2200" dirty="0"/>
              <a:t> first by creating a TXT record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 Then create MX record in your Name Server as following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8814C-956F-2F4D-B6BF-7CD06718D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" y="3802914"/>
            <a:ext cx="10612192" cy="2378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E4C09F-D072-2748-9403-799082529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78" y="2345944"/>
            <a:ext cx="6507677" cy="74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0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 less know Fact about free tier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Mail free plan, the maximum allowed users in the organization will be 5 and the mailbox storage will be 5 GB per user and the following features will be no longer available for your domain based accounts.</a:t>
            </a:r>
          </a:p>
          <a:p>
            <a:pPr lvl="1" fontAlgn="ctr">
              <a:buFont typeface="Wingdings" pitchFamily="2" charset="2"/>
              <a:buChar char="Ø"/>
            </a:pPr>
            <a:r>
              <a:rPr lang="en-US" dirty="0"/>
              <a:t>POP Access, IMAP Access, </a:t>
            </a:r>
            <a:r>
              <a:rPr lang="en-US" dirty="0" err="1"/>
              <a:t>ActiveSync,You</a:t>
            </a:r>
            <a:r>
              <a:rPr lang="en-US" dirty="0"/>
              <a:t> can add only one domain</a:t>
            </a:r>
          </a:p>
          <a:p>
            <a:pPr lvl="1" fontAlgn="ctr">
              <a:buFont typeface="Wingdings" pitchFamily="2" charset="2"/>
              <a:buChar char="Ø"/>
            </a:pPr>
            <a:r>
              <a:rPr lang="en-US" dirty="0"/>
              <a:t>Email forwarding, Email Routing</a:t>
            </a:r>
          </a:p>
          <a:p>
            <a:pPr lvl="1" fontAlgn="ctr">
              <a:buFont typeface="Wingdings" pitchFamily="2" charset="2"/>
              <a:buChar char="Ø"/>
            </a:pPr>
            <a:r>
              <a:rPr lang="en-US" dirty="0"/>
              <a:t>Email Recalling</a:t>
            </a:r>
          </a:p>
          <a:p>
            <a:pPr lvl="1" fontAlgn="ctr">
              <a:buFont typeface="Wingdings" pitchFamily="2" charset="2"/>
              <a:buChar char="Ø"/>
            </a:pPr>
            <a:r>
              <a:rPr lang="en-US" dirty="0"/>
              <a:t>Adding/ Managing multiple domain in the organization</a:t>
            </a:r>
          </a:p>
          <a:p>
            <a:pPr lvl="1" fontAlgn="ctr">
              <a:buFont typeface="Wingdings" pitchFamily="2" charset="2"/>
              <a:buChar char="Ø"/>
            </a:pPr>
            <a:r>
              <a:rPr lang="en-US" dirty="0"/>
              <a:t>Purchasing additional storage</a:t>
            </a:r>
          </a:p>
          <a:p>
            <a:pPr lvl="1" fontAlgn="ctr">
              <a:buFont typeface="Wingdings" pitchFamily="2" charset="2"/>
              <a:buChar char="Ø"/>
            </a:pPr>
            <a:r>
              <a:rPr lang="en-US" dirty="0"/>
              <a:t>24/7 Chat support</a:t>
            </a:r>
          </a:p>
          <a:p>
            <a:pPr lvl="1" fontAlgn="ctr">
              <a:buFont typeface="Wingdings" pitchFamily="2" charset="2"/>
              <a:buChar char="Ø"/>
            </a:pPr>
            <a:r>
              <a:rPr lang="en-US" dirty="0"/>
              <a:t>Access to bundle of apps will be removed.</a:t>
            </a:r>
          </a:p>
        </p:txBody>
      </p:sp>
    </p:spTree>
    <p:extLst>
      <p:ext uri="{BB962C8B-B14F-4D97-AF65-F5344CB8AC3E}">
        <p14:creationId xmlns:p14="http://schemas.microsoft.com/office/powerpoint/2010/main" val="106616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480</Words>
  <Application>Microsoft Macintosh PowerPoint</Application>
  <PresentationFormat>Widescreen</PresentationFormat>
  <Paragraphs>95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Are you are a domain name owner?   Looking to have a professional email address ?  No budget to spend on email service?   </vt:lpstr>
      <vt:lpstr>Why Professional Email</vt:lpstr>
      <vt:lpstr>Zoho! Mail</vt:lpstr>
      <vt:lpstr>Mail Exchange server </vt:lpstr>
      <vt:lpstr>Thing you need to know - DNS, Name Server and MX record </vt:lpstr>
      <vt:lpstr>Get started with Zoho Mail</vt:lpstr>
      <vt:lpstr>How to work with Zoho</vt:lpstr>
      <vt:lpstr>DNS record creation </vt:lpstr>
      <vt:lpstr>A less know Fact about free tier</vt:lpstr>
      <vt:lpstr>Demo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Amit Singh (amitsi4)</dc:creator>
  <cp:lastModifiedBy>Amit Singh (amitsi4)</cp:lastModifiedBy>
  <cp:revision>12</cp:revision>
  <dcterms:created xsi:type="dcterms:W3CDTF">2022-05-17T14:46:42Z</dcterms:created>
  <dcterms:modified xsi:type="dcterms:W3CDTF">2022-05-17T17:43:39Z</dcterms:modified>
</cp:coreProperties>
</file>