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0" autoAdjust="0"/>
    <p:restoredTop sz="94660"/>
  </p:normalViewPr>
  <p:slideViewPr>
    <p:cSldViewPr snapToGrid="0">
      <p:cViewPr>
        <p:scale>
          <a:sx n="90" d="100"/>
          <a:sy n="90" d="100"/>
        </p:scale>
        <p:origin x="30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D1F83-ADC5-4914-ACA9-DDF0D598F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3DD78-AF37-4223-BC69-874414B45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C2A19-DA8C-4243-9182-65CF56E5B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A7E9-FE51-4D0C-A1AC-4C5D08F2D06A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DCA79-3706-4CF7-991C-5025DF627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D875D-49D2-4835-8CE5-9B8D6A9D9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5614-A01A-483D-9BD0-672E8FD5B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80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0BBB3-F999-4A06-A713-5F688BDDE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CCE6B-0F9E-40D6-94FD-92CCBA3F7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56254-A70D-4083-B895-116AC635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A7E9-FE51-4D0C-A1AC-4C5D08F2D06A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A4B31-611A-453B-82DA-96A42141B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B534B-C376-4AB7-8700-CC303EE1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5614-A01A-483D-9BD0-672E8FD5B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3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D25C3C-1FD9-4CCD-8EF7-7C73B642A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4BFDB-29C0-49C1-9952-A9DC36AC4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35728-65EB-44CD-8002-6BEA8878D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A7E9-FE51-4D0C-A1AC-4C5D08F2D06A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F1590-9129-448A-8D63-B68B8601C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C1CCE-2DB4-4604-96BB-F1E7A8AE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5614-A01A-483D-9BD0-672E8FD5B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56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8733B-1F90-4618-A3CF-46C6DFDC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4B73D-9FFC-469F-8B80-71415DB2B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D3B6D-9DD7-4615-8672-BEBE8AA10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A7E9-FE51-4D0C-A1AC-4C5D08F2D06A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F677D-717E-47D9-9E01-18C77A8E2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B9CBC-C8FC-4E97-AAAC-C6BAFA694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5614-A01A-483D-9BD0-672E8FD5B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7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D59F1-7204-4C80-BD28-03B96FD45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25A08-0DB9-4692-862C-95C203650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C0F5F-E7DF-4EBC-84F8-9FB158ECD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A7E9-FE51-4D0C-A1AC-4C5D08F2D06A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B39A8-7FAD-448D-82EC-9428E1986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E930C-0A1E-4384-81E3-D202B58B4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5614-A01A-483D-9BD0-672E8FD5B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99F3-73CB-4ABD-8C6E-4AFE476C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C0B72-EC02-4126-BDF2-1780893FC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47F9F-8A06-4F2A-A1B6-66E82AEAB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77705-5671-490E-B1DE-5D1A9136C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A7E9-FE51-4D0C-A1AC-4C5D08F2D06A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94A2A-9FDD-4D79-BB30-9ECB7BE8B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0480E-357B-4259-B3B0-37DFE87E1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5614-A01A-483D-9BD0-672E8FD5B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8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AC7FE-206A-4251-AF54-387FB23AF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E5816-6D4E-4D9A-B27B-878BA757E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A5D34-DCC9-4E9F-AE87-1B9A159BF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08202-0530-4A6B-938A-8DFA31832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6A77EB-8F01-4971-A152-AB5E815DE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EEE569-E583-4DCE-97FC-E6E012008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A7E9-FE51-4D0C-A1AC-4C5D08F2D06A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CCB3F2-A133-4E15-826A-8E17747A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A6AB89-037D-4040-B94B-E68D1978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5614-A01A-483D-9BD0-672E8FD5B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0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E3DC5-15AE-4EB4-B5C1-B00F927DF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BCF16C-F2C7-4210-B790-D354FBDA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A7E9-FE51-4D0C-A1AC-4C5D08F2D06A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065B6-C7E2-4AE1-9076-FD4734259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B8F536-A7C9-481A-9A9B-39B83DAF4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5614-A01A-483D-9BD0-672E8FD5B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1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9A659F-118D-4E3B-B002-D783E7E2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A7E9-FE51-4D0C-A1AC-4C5D08F2D06A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3A8781-6313-4F6E-8967-3959BD791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40F9B-43D1-4EE3-AA62-8C6D0A3E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5614-A01A-483D-9BD0-672E8FD5B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97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97A29-124E-4E9B-AD51-14A5621F4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FF1F0-C131-4462-A9A4-A0E01249E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3996A-EF90-4C3B-8E3B-5F6CB0118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F0D6C-1A2B-4C9B-90DC-524BEB27E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A7E9-FE51-4D0C-A1AC-4C5D08F2D06A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5488C-0B5B-44F0-BD37-592DC0A93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24911-DC18-4700-AA2F-A07FD694E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5614-A01A-483D-9BD0-672E8FD5B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94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BCB95-A5AB-4CFF-8F5F-9148B2170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2F7174-9342-4C94-8BE3-AF7E3E6620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3D5F5-6F83-4258-BFCF-BE048E8F0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8BDCF-3C16-43DB-92B4-C929E9EC2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A7E9-FE51-4D0C-A1AC-4C5D08F2D06A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C9E54-6792-4E33-A450-094F62DBD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DD373-43DB-410B-95FD-B21F9F664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5614-A01A-483D-9BD0-672E8FD5B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7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BA2EA1-EC7A-4663-8CDF-003F0681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6B504-D40A-4FBE-991E-2DFB163FE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96788-CB65-4543-AE95-8FDE6F4AC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CA7E9-FE51-4D0C-A1AC-4C5D08F2D06A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6E0C3-F690-49AC-8640-7CBF46A0C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40D17-A3A9-4A4B-84C8-3536F1737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35614-A01A-483D-9BD0-672E8FD5B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72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nehaprabhavalkar/av-healthcare-analytics-i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D2E34-7125-4551-9E98-46F2CD566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45" y="25202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Final project – team 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A533284-4E76-408C-A12C-2884F3692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847781"/>
              </p:ext>
            </p:extLst>
          </p:nvPr>
        </p:nvGraphicFramePr>
        <p:xfrm>
          <a:off x="405045" y="1418339"/>
          <a:ext cx="11147394" cy="2417129"/>
        </p:xfrm>
        <a:graphic>
          <a:graphicData uri="http://schemas.openxmlformats.org/drawingml/2006/table">
            <a:tbl>
              <a:tblPr/>
              <a:tblGrid>
                <a:gridCol w="2685593">
                  <a:extLst>
                    <a:ext uri="{9D8B030D-6E8A-4147-A177-3AD203B41FA5}">
                      <a16:colId xmlns:a16="http://schemas.microsoft.com/office/drawing/2014/main" val="2161618309"/>
                    </a:ext>
                  </a:extLst>
                </a:gridCol>
                <a:gridCol w="1891210">
                  <a:extLst>
                    <a:ext uri="{9D8B030D-6E8A-4147-A177-3AD203B41FA5}">
                      <a16:colId xmlns:a16="http://schemas.microsoft.com/office/drawing/2014/main" val="1172745210"/>
                    </a:ext>
                  </a:extLst>
                </a:gridCol>
                <a:gridCol w="3512247">
                  <a:extLst>
                    <a:ext uri="{9D8B030D-6E8A-4147-A177-3AD203B41FA5}">
                      <a16:colId xmlns:a16="http://schemas.microsoft.com/office/drawing/2014/main" val="1180925727"/>
                    </a:ext>
                  </a:extLst>
                </a:gridCol>
                <a:gridCol w="1389342">
                  <a:extLst>
                    <a:ext uri="{9D8B030D-6E8A-4147-A177-3AD203B41FA5}">
                      <a16:colId xmlns:a16="http://schemas.microsoft.com/office/drawing/2014/main" val="3989178435"/>
                    </a:ext>
                  </a:extLst>
                </a:gridCol>
                <a:gridCol w="1669002">
                  <a:extLst>
                    <a:ext uri="{9D8B030D-6E8A-4147-A177-3AD203B41FA5}">
                      <a16:colId xmlns:a16="http://schemas.microsoft.com/office/drawing/2014/main" val="4170756866"/>
                    </a:ext>
                  </a:extLst>
                </a:gridCol>
              </a:tblGrid>
              <a:tr h="23361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Idea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Technology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Deployment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Notes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196890"/>
                  </a:ext>
                </a:extLst>
              </a:tr>
              <a:tr h="213264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Predict Hospital Stay Webpage that takes in demographic information and would return a length of stay as an output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The project would create a machine learning model that would predict the length of a hospital stay given certain conditions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Kaggle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hlinkClick r:id="rId2"/>
                        </a:rPr>
                        <a:t>https://www.kaggle.com/nehaprabhavalkar/av-healthcare-analytics-ii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Pandas Jupyter Notebook (ETL, modeling)  - </a:t>
                      </a: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</a:rPr>
                        <a:t>[Will]</a:t>
                      </a:r>
                      <a:endParaRPr lang="en-US" sz="1200" dirty="0">
                        <a:effectLst/>
                      </a:endParaRPr>
                    </a:p>
                    <a:p>
                      <a:pPr marL="285750" lvl="0" indent="-2857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Webpage that takes information (demographics) returns a length of stay as an output  </a:t>
                      </a:r>
                      <a:endParaRPr lang="en-US" sz="1200" dirty="0">
                        <a:effectLst/>
                      </a:endParaRPr>
                    </a:p>
                    <a:p>
                      <a:pPr marL="685800" lvl="1" indent="-22860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</a:rPr>
                        <a:t>Javascript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, HTML/CSS/Bootstrap) - </a:t>
                      </a: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</a:rPr>
                        <a:t>[Stephen]</a:t>
                      </a:r>
                      <a:endParaRPr lang="en-US" sz="1200" dirty="0">
                        <a:effectLst/>
                      </a:endParaRPr>
                    </a:p>
                    <a:p>
                      <a:pPr marL="285750" lvl="0" indent="-2857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SQL database (Postgres) for data input/retrieval - </a:t>
                      </a: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</a:rPr>
                        <a:t>[Mona]</a:t>
                      </a:r>
                      <a:endParaRPr lang="en-US" sz="1200" dirty="0">
                        <a:effectLst/>
                      </a:endParaRPr>
                    </a:p>
                    <a:p>
                      <a:pPr marL="285750" lvl="0" indent="-2857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May plot observations/trends resulting from the modeling (e.g. Plotly, Tableau) - </a:t>
                      </a: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</a:rPr>
                        <a:t>[Thom]</a:t>
                      </a:r>
                      <a:endParaRPr lang="en-US" sz="1200" dirty="0">
                        <a:effectLst/>
                      </a:endParaRPr>
                    </a:p>
                    <a:p>
                      <a:pPr marL="285750" lvl="0" indent="-2857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Heroku deployment -  </a:t>
                      </a: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</a:rPr>
                        <a:t>[Mona]</a:t>
                      </a:r>
                      <a:endParaRPr lang="en-US" sz="1200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Heroku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Y column would be "stay" from the train_data.csv file</a:t>
                      </a:r>
                      <a:endParaRPr lang="en-US" sz="1200" dirty="0">
                        <a:effectLst/>
                      </a:endParaRPr>
                    </a:p>
                    <a:p>
                      <a:pPr marL="285750" lvl="0" indent="-2857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Investigate city code to decipher geography</a:t>
                      </a:r>
                      <a:endParaRPr lang="en-US" sz="1200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418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698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1C9ED9A-38CA-489B-BC50-56BA873FF1F1}"/>
              </a:ext>
            </a:extLst>
          </p:cNvPr>
          <p:cNvSpPr txBox="1"/>
          <p:nvPr/>
        </p:nvSpPr>
        <p:spPr>
          <a:xfrm>
            <a:off x="211667" y="132645"/>
            <a:ext cx="11584702" cy="6394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Do's / Tasks / Schedule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Monday 5/17 </a:t>
            </a:r>
          </a:p>
          <a:p>
            <a:pPr marL="171450" marR="0" lvl="0" indent="-17145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Identified the project and scope, and reviewed with Paul for approval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b="1" dirty="0">
                <a:latin typeface="Calibri" panose="020F0502020204030204" pitchFamily="34" charset="0"/>
                <a:cs typeface="Calibri" panose="020F0502020204030204" pitchFamily="34" charset="0"/>
              </a:rPr>
              <a:t>Wednesday 5/19 </a:t>
            </a:r>
          </a:p>
          <a:p>
            <a:pPr marL="171450" indent="-171450" eaLnBrk="0" fontAlgn="ctr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Determine the optimal machine learning module </a:t>
            </a:r>
          </a:p>
          <a:p>
            <a:pPr marL="171450" indent="-171450" eaLnBrk="0" fontAlgn="ctr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Investigate the data set for anomalies - including determining if we can decipher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city_code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get geography </a:t>
            </a:r>
          </a:p>
          <a:p>
            <a:pPr marL="171450" indent="-171450" eaLnBrk="0" fontAlgn="ctr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Designing and exploration for the database, the website and the visualizations </a:t>
            </a:r>
          </a:p>
          <a:p>
            <a:pPr marR="0" lvl="1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indent="0" eaLnBrk="0" fontAlgn="ctr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050" b="1" dirty="0">
                <a:latin typeface="Calibri" panose="020F0502020204030204" pitchFamily="34" charset="0"/>
                <a:cs typeface="Calibri" panose="020F0502020204030204" pitchFamily="34" charset="0"/>
              </a:rPr>
              <a:t> Saturday 5/22 </a:t>
            </a:r>
          </a:p>
          <a:p>
            <a:pPr marL="171450" indent="-171450" eaLnBrk="0" fontAlgn="ctr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Elaboration/review of the model  outcomes </a:t>
            </a:r>
          </a:p>
          <a:p>
            <a:pPr marL="171450" indent="-171450" eaLnBrk="0" fontAlgn="ctr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Continue development/elaboration -- Webpage design, database,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Vizzies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71450" indent="-171450" eaLnBrk="0" fontAlgn="ctr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Think about deployment (e.g. Heroku)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b="1" dirty="0">
                <a:latin typeface="Calibri" panose="020F0502020204030204" pitchFamily="34" charset="0"/>
                <a:cs typeface="Calibri" panose="020F0502020204030204" pitchFamily="34" charset="0"/>
              </a:rPr>
              <a:t>Monday 5/24 </a:t>
            </a:r>
          </a:p>
          <a:p>
            <a:pPr marL="171450" marR="0" lvl="1" indent="-171450" eaLnBrk="0" fontAlgn="ctr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Development and testing continues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R="0" lvl="0" indent="0" eaLnBrk="0" fontAlgn="ctr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050" b="1" dirty="0">
                <a:latin typeface="Calibri" panose="020F0502020204030204" pitchFamily="34" charset="0"/>
                <a:cs typeface="Calibri" panose="020F0502020204030204" pitchFamily="34" charset="0"/>
              </a:rPr>
              <a:t>Wednesday 5/26 </a:t>
            </a:r>
          </a:p>
          <a:p>
            <a:pPr marL="171450" lvl="1" indent="-171450" eaLnBrk="0" fontAlgn="ctr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Development and testing continues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b="1" i="1" dirty="0">
                <a:latin typeface="Calibri" panose="020F0502020204030204" pitchFamily="34" charset="0"/>
                <a:cs typeface="Calibri" panose="020F0502020204030204" pitchFamily="34" charset="0"/>
              </a:rPr>
              <a:t>Add a day </a:t>
            </a:r>
          </a:p>
          <a:p>
            <a:pPr marL="171450" marR="0" lvl="1" indent="-171450" eaLnBrk="0" fontAlgn="ctr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Dev, test,  start readying deployment (start configuring Heroku) </a:t>
            </a:r>
          </a:p>
          <a:p>
            <a:pPr marL="171450" marR="0" lvl="1" indent="-171450" eaLnBrk="0" fontAlgn="ctr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Draft presentation </a:t>
            </a:r>
          </a:p>
          <a:p>
            <a:pPr marL="171450" marR="0" lvl="1" indent="-171450" eaLnBrk="0" fontAlgn="ctr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0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indent="0" eaLnBrk="0" fontAlgn="ctr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050" b="1" i="1" dirty="0">
                <a:latin typeface="Calibri" panose="020F0502020204030204" pitchFamily="34" charset="0"/>
                <a:cs typeface="Calibri" panose="020F0502020204030204" pitchFamily="34" charset="0"/>
              </a:rPr>
              <a:t>Add a day </a:t>
            </a:r>
          </a:p>
          <a:p>
            <a:pPr marL="171450" lvl="1" indent="-171450" eaLnBrk="0" fontAlgn="ctr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Dev, test, deploy </a:t>
            </a:r>
          </a:p>
          <a:p>
            <a:pPr marL="171450" lvl="1" indent="-171450" eaLnBrk="0" fontAlgn="ctr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Draft presentation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b="1" i="1" dirty="0">
                <a:latin typeface="Calibri" panose="020F0502020204030204" pitchFamily="34" charset="0"/>
                <a:cs typeface="Calibri" panose="020F0502020204030204" pitchFamily="34" charset="0"/>
              </a:rPr>
              <a:t>Add a day (possibly Sat 5/29) </a:t>
            </a:r>
          </a:p>
          <a:p>
            <a:pPr marL="171450" marR="0" lvl="1" indent="-171450" eaLnBrk="0" fontAlgn="ctr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Dev, test, deploy </a:t>
            </a:r>
          </a:p>
          <a:p>
            <a:pPr marL="171450" marR="0" lvl="1" indent="-171450" eaLnBrk="0" fontAlgn="ctr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Draft presentation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5/31 Monday  or  Tuesday 6/1 </a:t>
            </a:r>
          </a:p>
          <a:p>
            <a:pPr marL="171450" lvl="1" indent="-171450" eaLnBrk="0" fontAlgn="ctr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Final code/deploy - everything works </a:t>
            </a:r>
          </a:p>
          <a:p>
            <a:pPr marL="171450" lvl="1" indent="-171450" eaLnBrk="0" fontAlgn="ctr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Finalize the presentation </a:t>
            </a:r>
          </a:p>
          <a:p>
            <a:pPr marL="0" lvl="1" eaLnBrk="0" fontAlgn="ctr" hangingPunct="0">
              <a:spcBef>
                <a:spcPct val="0"/>
              </a:spcBef>
              <a:spcAft>
                <a:spcPct val="0"/>
              </a:spcAft>
            </a:pPr>
            <a:endParaRPr lang="en-US" sz="105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1"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latin typeface="Calibri" panose="020F0502020204030204" pitchFamily="34" charset="0"/>
                <a:cs typeface="Calibri" panose="020F0502020204030204" pitchFamily="34" charset="0"/>
              </a:rPr>
              <a:t>6/2 Wednesday</a:t>
            </a:r>
          </a:p>
          <a:p>
            <a:pPr marL="171450" indent="-171450" eaLnBrk="0" fontAlgn="ctr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Project Presentation </a:t>
            </a:r>
          </a:p>
        </p:txBody>
      </p:sp>
    </p:spTree>
    <p:extLst>
      <p:ext uri="{BB962C8B-B14F-4D97-AF65-F5344CB8AC3E}">
        <p14:creationId xmlns:p14="http://schemas.microsoft.com/office/powerpoint/2010/main" val="3840010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337</Words>
  <Application>Microsoft Office PowerPoint</Application>
  <PresentationFormat>Widescreen</PresentationFormat>
  <Paragraphs>60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Final project – team 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Mona Peteet</dc:creator>
  <cp:lastModifiedBy>Mona Peteet</cp:lastModifiedBy>
  <cp:revision>4</cp:revision>
  <dcterms:created xsi:type="dcterms:W3CDTF">2021-05-22T14:58:10Z</dcterms:created>
  <dcterms:modified xsi:type="dcterms:W3CDTF">2021-05-22T15:32:17Z</dcterms:modified>
</cp:coreProperties>
</file>