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1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771B-44AD-44EF-89A5-0668203FD18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E622-CE81-4796-94BF-06A059D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long-term memory to digital </a:t>
            </a:r>
            <a:r>
              <a:rPr lang="en-US" dirty="0" err="1" smtClean="0"/>
              <a:t>fractors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Dorsher</a:t>
            </a:r>
            <a:endParaRPr lang="en-US" dirty="0" smtClean="0"/>
          </a:p>
          <a:p>
            <a:r>
              <a:rPr lang="en-US" dirty="0" smtClean="0"/>
              <a:t>Professor Gary </a:t>
            </a:r>
            <a:r>
              <a:rPr lang="en-US" dirty="0" err="1" smtClean="0"/>
              <a:t>Bohannan</a:t>
            </a:r>
            <a:endParaRPr lang="en-US" dirty="0" smtClean="0"/>
          </a:p>
          <a:p>
            <a:r>
              <a:rPr lang="en-US" dirty="0" smtClean="0"/>
              <a:t>Chad </a:t>
            </a:r>
            <a:r>
              <a:rPr lang="en-US" dirty="0" err="1" smtClean="0"/>
              <a:t>Bohannan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9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Confirmed phase reconstruction in time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f=0.7924 Hz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8778"/>
            <a:ext cx="4040188" cy="308348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08172"/>
            <a:ext cx="4041775" cy="3084693"/>
          </a:xfrm>
        </p:spPr>
      </p:pic>
    </p:spTree>
    <p:extLst>
      <p:ext uri="{BB962C8B-B14F-4D97-AF65-F5344CB8AC3E}">
        <p14:creationId xmlns:p14="http://schemas.microsoft.com/office/powerpoint/2010/main" val="186674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reconstruction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106012"/>
              </p:ext>
            </p:extLst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CFE40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FIB2641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44.428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42.984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41+-2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41+-2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3581400"/>
            <a:ext cx="690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Phases from sinusoidal fits to the time series and from a single crossing </a:t>
            </a:r>
          </a:p>
          <a:p>
            <a:r>
              <a:rPr lang="en-US" dirty="0" smtClean="0"/>
              <a:t>in the time domain.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800600"/>
            <a:ext cx="744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Transients may impact phase reconstruction in some cases when the phase</a:t>
            </a:r>
          </a:p>
          <a:p>
            <a:r>
              <a:rPr lang="en-US" dirty="0" smtClean="0"/>
              <a:t>has drifted a long way from its expected value anyway.</a:t>
            </a:r>
          </a:p>
        </p:txBody>
      </p:sp>
    </p:spTree>
    <p:extLst>
      <p:ext uri="{BB962C8B-B14F-4D97-AF65-F5344CB8AC3E}">
        <p14:creationId xmlns:p14="http://schemas.microsoft.com/office/powerpoint/2010/main" val="203560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Improved low frequency response with similar memory usage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874" y="1600200"/>
            <a:ext cx="2960251" cy="4525963"/>
          </a:xfrm>
        </p:spPr>
      </p:pic>
      <p:sp>
        <p:nvSpPr>
          <p:cNvPr id="10" name="TextBox 9"/>
          <p:cNvSpPr txBox="1"/>
          <p:nvPr/>
        </p:nvSpPr>
        <p:spPr>
          <a:xfrm>
            <a:off x="1524000" y="5562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dirty="0" smtClean="0"/>
              <a:t>=0.5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2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Improvement of 1.5 decades in frequency with 26 registers of history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=0.3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3" y="2174875"/>
            <a:ext cx="2590141" cy="39512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=-0.5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2174875"/>
            <a:ext cx="2579984" cy="3951288"/>
          </a:xfrm>
        </p:spPr>
      </p:pic>
    </p:spTree>
    <p:extLst>
      <p:ext uri="{BB962C8B-B14F-4D97-AF65-F5344CB8AC3E}">
        <p14:creationId xmlns:p14="http://schemas.microsoft.com/office/powerpoint/2010/main" val="55466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Grunwald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numerical computation of fractional derivatives and integrals</a:t>
            </a:r>
          </a:p>
          <a:p>
            <a:r>
              <a:rPr lang="en-US" dirty="0" smtClean="0"/>
              <a:t>The history of the input signal is weighted according to its age-index (j) and the order of the differ-integral (</a:t>
            </a:r>
            <a:r>
              <a:rPr lang="el-GR" dirty="0" smtClean="0"/>
              <a:t>α</a:t>
            </a:r>
            <a:r>
              <a:rPr lang="en-US" dirty="0" smtClean="0"/>
              <a:t> or q).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78036"/>
            <a:ext cx="3743674" cy="685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4607277"/>
            <a:ext cx="1752599" cy="4219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2185512" cy="6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Grunwald</a:t>
            </a:r>
            <a:r>
              <a:rPr lang="en-US" sz="2800" dirty="0" smtClean="0"/>
              <a:t> weights- asymptotically power law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72" y="1600200"/>
            <a:ext cx="5926856" cy="4525963"/>
          </a:xfrm>
        </p:spPr>
      </p:pic>
    </p:spTree>
    <p:extLst>
      <p:ext uri="{BB962C8B-B14F-4D97-AF65-F5344CB8AC3E}">
        <p14:creationId xmlns:p14="http://schemas.microsoft.com/office/powerpoint/2010/main" val="30216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Partition the history into bins of non-equal durations. </a:t>
                </a:r>
              </a:p>
              <a:p>
                <a:r>
                  <a:rPr lang="en-US" sz="2800" dirty="0"/>
                  <a:t>R</a:t>
                </a:r>
                <a:r>
                  <a:rPr lang="en-US" sz="2800" dirty="0" smtClean="0"/>
                  <a:t>epresent the input signal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/>
                  <a:t>) at each individual time step by its average signal within its bin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).</a:t>
                </a:r>
              </a:p>
              <a:p>
                <a:r>
                  <a:rPr lang="en-US" sz="2800" dirty="0" smtClean="0"/>
                  <a:t>As a consequence, the </a:t>
                </a:r>
                <a:r>
                  <a:rPr lang="en-US" sz="2800" dirty="0" err="1" smtClean="0"/>
                  <a:t>Grunwald</a:t>
                </a:r>
                <a:r>
                  <a:rPr lang="en-US" sz="2800" dirty="0" smtClean="0"/>
                  <a:t> weights within each bin can be summed to create a “bin weight”. 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48200"/>
            <a:ext cx="1905000" cy="716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486" y="4614826"/>
            <a:ext cx="2950114" cy="7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Scaling of bin size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81925"/>
            <a:ext cx="7696200" cy="23092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85800" y="1435101"/>
            <a:ext cx="7772400" cy="2070099"/>
          </a:xfrm>
        </p:spPr>
        <p:txBody>
          <a:bodyPr>
            <a:normAutofit/>
          </a:bodyPr>
          <a:lstStyle/>
          <a:p>
            <a:r>
              <a:rPr lang="en-US" dirty="0" smtClean="0"/>
              <a:t>Bin sizes increase </a:t>
            </a:r>
            <a:r>
              <a:rPr lang="en-US" dirty="0" smtClean="0"/>
              <a:t>with age-index </a:t>
            </a:r>
            <a:r>
              <a:rPr lang="en-US" dirty="0" smtClean="0"/>
              <a:t>to include more low frequency content, while a smaller bin size at low age-index samples the high frequencies.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the bin averages with a new time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When a new data point is read into the history, the input data bin averages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must be updated. </a:t>
                </a:r>
              </a:p>
              <a:p>
                <a:r>
                  <a:rPr lang="en-US" dirty="0" smtClean="0"/>
                  <a:t>The new data point enters the first bin. </a:t>
                </a:r>
              </a:p>
              <a:p>
                <a:r>
                  <a:rPr lang="en-US" dirty="0" smtClean="0"/>
                  <a:t>One virtual data point is pushed into the second bin. It pushes another virtual data point from the second to the third bin…</a:t>
                </a:r>
              </a:p>
              <a:p>
                <a:r>
                  <a:rPr lang="en-US" dirty="0" smtClean="0"/>
                  <a:t>Each virtual data point is represented by the average value of the bin from which it came. </a:t>
                </a:r>
              </a:p>
              <a:p>
                <a:r>
                  <a:rPr lang="en-US" dirty="0" smtClean="0"/>
                  <a:t>The updated values are calculated through a weighted average within each bin.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03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5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Shifting virtual data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057400"/>
            <a:ext cx="2743201" cy="685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99612"/>
            <a:ext cx="15240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77092"/>
            <a:ext cx="3124199" cy="842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1657989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bins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1487269"/>
            <a:ext cx="295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Scaling weights for partially </a:t>
            </a:r>
          </a:p>
          <a:p>
            <a:r>
              <a:rPr lang="en-US" dirty="0"/>
              <a:t>f</a:t>
            </a:r>
            <a:r>
              <a:rPr lang="en-US" dirty="0" smtClean="0"/>
              <a:t>illed bins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1537492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Modified </a:t>
            </a:r>
            <a:r>
              <a:rPr lang="en-US" dirty="0" err="1" smtClean="0"/>
              <a:t>Grunwald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94653" y="5260170"/>
                <a:ext cx="358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= bin occupancy,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bin capacity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53" y="5260170"/>
                <a:ext cx="35854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6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2829772"/>
            <a:ext cx="7875425" cy="23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1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binning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729581"/>
            <a:ext cx="5591175" cy="4267200"/>
          </a:xfrm>
        </p:spPr>
      </p:pic>
    </p:spTree>
    <p:extLst>
      <p:ext uri="{BB962C8B-B14F-4D97-AF65-F5344CB8AC3E}">
        <p14:creationId xmlns:p14="http://schemas.microsoft.com/office/powerpoint/2010/main" val="168371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Summed </a:t>
            </a:r>
            <a:r>
              <a:rPr lang="en-US" dirty="0" err="1" smtClean="0"/>
              <a:t>Grunwald</a:t>
            </a:r>
            <a:r>
              <a:rPr lang="en-US" dirty="0" smtClean="0"/>
              <a:t> weights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=0.5, 0</a:t>
            </a:r>
            <a:r>
              <a:rPr lang="en-US" baseline="30000" dirty="0" smtClean="0"/>
              <a:t>th</a:t>
            </a:r>
            <a:r>
              <a:rPr lang="en-US" dirty="0" smtClean="0"/>
              <a:t> index is 1, semi-log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8778"/>
            <a:ext cx="4040188" cy="308348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smtClean="0"/>
              <a:t>α</a:t>
            </a:r>
            <a:r>
              <a:rPr lang="en-US" dirty="0" smtClean="0"/>
              <a:t>=-0.5, log-log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08172"/>
            <a:ext cx="4041775" cy="3084693"/>
          </a:xfrm>
        </p:spPr>
      </p:pic>
    </p:spTree>
    <p:extLst>
      <p:ext uri="{BB962C8B-B14F-4D97-AF65-F5344CB8AC3E}">
        <p14:creationId xmlns:p14="http://schemas.microsoft.com/office/powerpoint/2010/main" val="421074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413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Adding long-term memory to digital fractors</vt:lpstr>
      <vt:lpstr>Grunwald algorithm</vt:lpstr>
      <vt:lpstr>Grunwald weights- asymptotically power law</vt:lpstr>
      <vt:lpstr>Binning algorithm</vt:lpstr>
      <vt:lpstr>Scaling of bin size</vt:lpstr>
      <vt:lpstr>Updating the bin averages with a new time step</vt:lpstr>
      <vt:lpstr>Shifting virtual data</vt:lpstr>
      <vt:lpstr>Methods of binning</vt:lpstr>
      <vt:lpstr>Summed Grunwald weights</vt:lpstr>
      <vt:lpstr>Confirmed phase reconstruction in time domain</vt:lpstr>
      <vt:lpstr>Phase reconstruction</vt:lpstr>
      <vt:lpstr>Improved low frequency response with similar memory usage </vt:lpstr>
      <vt:lpstr>Improvement of 1.5 decades in frequency with 26 registers of history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long-term memory to digital fractors</dc:title>
  <dc:creator>sdorsher</dc:creator>
  <cp:lastModifiedBy>sdorsher</cp:lastModifiedBy>
  <cp:revision>54</cp:revision>
  <dcterms:created xsi:type="dcterms:W3CDTF">2013-05-28T00:10:57Z</dcterms:created>
  <dcterms:modified xsi:type="dcterms:W3CDTF">2013-05-31T01:47:48Z</dcterms:modified>
</cp:coreProperties>
</file>