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1" r:id="rId6"/>
    <p:sldId id="263" r:id="rId7"/>
    <p:sldId id="264" r:id="rId8"/>
    <p:sldId id="268" r:id="rId9"/>
    <p:sldId id="265" r:id="rId10"/>
    <p:sldId id="266" r:id="rId11"/>
    <p:sldId id="267" r:id="rId12"/>
    <p:sldId id="269" r:id="rId13"/>
  </p:sldIdLst>
  <p:sldSz cx="9907588" cy="6858000"/>
  <p:notesSz cx="6796088" cy="99250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45" autoAdjust="0"/>
    <p:restoredTop sz="94660"/>
  </p:normalViewPr>
  <p:slideViewPr>
    <p:cSldViewPr snapToGrid="0">
      <p:cViewPr>
        <p:scale>
          <a:sx n="66" d="100"/>
          <a:sy n="66" d="100"/>
        </p:scale>
        <p:origin x="20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/>
          <p:cNvSpPr/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2" name="CustomShape 2"/>
          <p:cNvSpPr/>
          <p:nvPr/>
        </p:nvSpPr>
        <p:spPr>
          <a:xfrm>
            <a:off x="0" y="0"/>
            <a:ext cx="6797520" cy="9925200"/>
          </a:xfrm>
          <a:custGeom>
            <a:avLst/>
            <a:gdLst/>
            <a:ahLst/>
            <a:cxnLst/>
            <a:rect l="0" t="0" r="r" b="b"/>
            <a:pathLst>
              <a:path w="18884" h="2757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7566"/>
                </a:lnTo>
                <a:cubicBezTo>
                  <a:pt x="0" y="27568"/>
                  <a:pt x="2" y="27571"/>
                  <a:pt x="4" y="27571"/>
                </a:cubicBezTo>
                <a:lnTo>
                  <a:pt x="18878" y="27571"/>
                </a:lnTo>
                <a:cubicBezTo>
                  <a:pt x="18880" y="27571"/>
                  <a:pt x="18883" y="27568"/>
                  <a:pt x="18883" y="27566"/>
                </a:cubicBezTo>
                <a:lnTo>
                  <a:pt x="18883" y="4"/>
                </a:lnTo>
                <a:cubicBezTo>
                  <a:pt x="18883" y="2"/>
                  <a:pt x="18880" y="0"/>
                  <a:pt x="18878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0" y="0"/>
            <a:ext cx="6796080" cy="9925200"/>
          </a:xfrm>
          <a:custGeom>
            <a:avLst/>
            <a:gdLst/>
            <a:ahLst/>
            <a:cxnLst/>
            <a:rect l="0" t="0" r="r" b="b"/>
            <a:pathLst>
              <a:path w="18880" h="2757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7566"/>
                </a:lnTo>
                <a:cubicBezTo>
                  <a:pt x="0" y="27568"/>
                  <a:pt x="2" y="27571"/>
                  <a:pt x="4" y="27571"/>
                </a:cubicBezTo>
                <a:lnTo>
                  <a:pt x="18874" y="27571"/>
                </a:lnTo>
                <a:cubicBezTo>
                  <a:pt x="18876" y="27571"/>
                  <a:pt x="18879" y="27568"/>
                  <a:pt x="18879" y="27566"/>
                </a:cubicBezTo>
                <a:lnTo>
                  <a:pt x="18879" y="4"/>
                </a:lnTo>
                <a:cubicBezTo>
                  <a:pt x="18879" y="2"/>
                  <a:pt x="18876" y="0"/>
                  <a:pt x="18874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47440" y="3416400"/>
            <a:ext cx="5562360" cy="5919840"/>
          </a:xfrm>
          <a:prstGeom prst="rect">
            <a:avLst/>
          </a:prstGeom>
        </p:spPr>
        <p:txBody>
          <a:bodyPr lIns="92160" tIns="46080" rIns="92160" bIns="46080">
            <a:noAutofit/>
          </a:bodyPr>
          <a:lstStyle/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45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1936800" y="380520"/>
            <a:ext cx="4268880" cy="2954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940040" y="382680"/>
            <a:ext cx="4270320" cy="2955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0760" y="409824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5944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012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45948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8076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012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45948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998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0760" y="365040"/>
            <a:ext cx="8545320" cy="6145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998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5944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228600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85800" lvl="1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143000" lvl="2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600200" lvl="3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057400" lvl="4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057400" lvl="5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057400" lvl="6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0760" y="6356520"/>
            <a:ext cx="2228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ru-RU" sz="1200" b="0" strike="noStrike" spc="-1">
                <a:solidFill>
                  <a:srgbClr val="898989"/>
                </a:solidFill>
                <a:latin typeface="Times New Roman"/>
              </a:rPr>
              <a:t>&lt;date/time&gt;</a:t>
            </a:r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281040" y="6356520"/>
            <a:ext cx="3344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997320" y="6356520"/>
            <a:ext cx="2228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r"/>
            <a:fld id="{B6E444D8-1E7C-4601-8BBD-9B880C6142FC}" type="slidenum">
              <a:rPr lang="ru-RU" sz="1200" b="0" strike="noStrike" spc="-1">
                <a:solidFill>
                  <a:srgbClr val="898989"/>
                </a:solidFill>
                <a:latin typeface="Times New Roman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2"/>
          <p:cNvSpPr/>
          <p:nvPr/>
        </p:nvSpPr>
        <p:spPr>
          <a:xfrm>
            <a:off x="0" y="0"/>
            <a:ext cx="9907588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</a:t>
            </a:r>
            <a:r>
              <a:rPr lang="ru-RU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ВЫСШЕГО ОБРАЗОВАНИЯ </a:t>
            </a:r>
            <a:r>
              <a:rPr lang="en-GB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 ФЕДЕРАЦИИ</a:t>
            </a:r>
            <a:b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</a:t>
            </a:r>
            <a:endParaRPr lang="ru-RU" sz="20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ru-RU" sz="2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ИМ. Н.Э. БАУМАНА</a:t>
            </a:r>
            <a:endParaRPr lang="en-GB" sz="20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GB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</a:t>
            </a:r>
            <a:r>
              <a:rPr lang="ru-RU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</a:t>
            </a:r>
            <a:r>
              <a:rPr lang="en-GB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</a:t>
            </a:r>
            <a:r>
              <a:rPr lang="en-GB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</a:t>
            </a:r>
            <a:r>
              <a:rPr lang="ru-RU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GB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ИЗВОДСТВА ЭЛЕКТРОННОЙ АППАРАТУРЫ </a:t>
            </a:r>
            <a:b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Отчет</a:t>
            </a:r>
            <a:r>
              <a:rPr lang="en-GB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 </a:t>
            </a:r>
            <a:r>
              <a:rPr lang="en-GB" sz="200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выполнении</a:t>
            </a:r>
            <a:r>
              <a:rPr lang="en-GB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курсового проекта по предмету «Основы аналогово-цифровой схемотехники» по теме «Разработка, моделирование и экспериментальные исследования усилителя низкой частоты»</a:t>
            </a:r>
            <a:b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GB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GB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</a:t>
            </a:r>
            <a:r>
              <a:rPr lang="en-GB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ИУ4-52Б</a:t>
            </a:r>
            <a:r>
              <a:rPr lang="en-GB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Дорунц Ш.А.</a:t>
            </a:r>
            <a:b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</a:t>
            </a:r>
            <a:r>
              <a:rPr lang="en-GB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д.т.н</a:t>
            </a:r>
            <a:r>
              <a:rPr lang="en-GB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GB" sz="200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профессор</a:t>
            </a:r>
            <a:r>
              <a:rPr lang="en-GB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профессор</a:t>
            </a:r>
            <a:r>
              <a:rPr lang="ru-RU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каф</a:t>
            </a:r>
            <a:r>
              <a:rPr lang="en-GB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ИУ-4</a:t>
            </a:r>
            <a:b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Семенцов С.Г.</a:t>
            </a:r>
            <a:b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</a:t>
            </a:r>
            <a:r>
              <a:rPr lang="en-GB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ru-RU" sz="2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GB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г.</a:t>
            </a:r>
            <a:endParaRPr lang="en-US" sz="20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CBBD44-672B-42A5-BC37-7B4BCEF00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7719"/>
            <a:ext cx="9907588" cy="464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54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4DD310-E9C5-4432-BC19-6F1DF572B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69" y="147637"/>
            <a:ext cx="939165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00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F9BC75-816A-4CBC-AC2F-619F1C969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69" y="2462212"/>
            <a:ext cx="94678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6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91B308-4EB8-42D7-92BD-C59D53742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00" y="0"/>
            <a:ext cx="9588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9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81AD1C-F0CA-493F-83C0-FB1C53B8E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8370"/>
            <a:ext cx="9907588" cy="534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5FC43D-37FE-4879-9D29-E7006ACEC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71" y="219075"/>
            <a:ext cx="4238625" cy="64430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488FFC-59E2-4033-AC8C-FAB222A9A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756" y="219075"/>
            <a:ext cx="4238625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4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BEF7C7-7A49-498C-AA0A-815ACD8F8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81" y="0"/>
            <a:ext cx="9535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3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B0BB1A-9BB4-487D-8792-04CAEEBF5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21" y="0"/>
            <a:ext cx="9663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4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EF1794-ED9A-47D8-B17B-EE40B6D64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44" y="101225"/>
            <a:ext cx="4591050" cy="6438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EA3B51-B317-485C-8252-97DE7CBEF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794" y="101225"/>
            <a:ext cx="45720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42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8F1C5B-39B4-4F64-9988-EFC98D3B1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258" y="0"/>
            <a:ext cx="5157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32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7397D6-3525-4B5C-B7BC-BFB7FD251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81" y="176212"/>
            <a:ext cx="9115425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6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</TotalTime>
  <Words>101</Words>
  <Application>Microsoft Office PowerPoint</Application>
  <PresentationFormat>Custom</PresentationFormat>
  <Paragraphs>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проекционной _x000b_литографии i-line диапазона при _x000b_произ</dc:title>
  <dc:subject/>
  <dc:creator>Admin</dc:creator>
  <dc:description/>
  <cp:lastModifiedBy>sdorunts</cp:lastModifiedBy>
  <cp:revision>28</cp:revision>
  <dcterms:modified xsi:type="dcterms:W3CDTF">2023-12-12T18:45:10Z</dcterms:modified>
  <dc:language>en-US</dc:language>
</cp:coreProperties>
</file>