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70" r:id="rId6"/>
    <p:sldId id="261" r:id="rId7"/>
    <p:sldId id="263" r:id="rId8"/>
    <p:sldId id="264" r:id="rId9"/>
    <p:sldId id="268" r:id="rId10"/>
    <p:sldId id="265" r:id="rId11"/>
    <p:sldId id="266" r:id="rId12"/>
    <p:sldId id="267" r:id="rId13"/>
    <p:sldId id="269" r:id="rId14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2"/>
          <p:cNvSpPr/>
          <p:nvPr/>
        </p:nvSpPr>
        <p:spPr>
          <a:xfrm>
            <a:off x="0" y="0"/>
            <a:ext cx="9907588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</a:t>
            </a: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ВЫСШЕГО ОБРАЗОВАНИЯ 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</a:t>
            </a:r>
            <a:endParaRPr lang="ru-RU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Н.Э. БАУМАНА</a:t>
            </a:r>
            <a:endParaRPr lang="en-GB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ИЗВОДСТВА ЭЛЕКТРОННОЙ АППАРАТУРЫ 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выполнении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курсового проекта по предмету «Основы аналогово-цифровой схемотехники» по теме «Разработка, моделирование и экспериментальные исследования усилителя низкой частоты»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ИУ4-52Б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Дорунц Ш.А.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д.т.н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ИУ-4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Семенцов С.Г.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GB" sz="200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</a:t>
            </a:r>
            <a:endParaRPr lang="en-US" sz="20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F70966-FB80-4A0E-87AE-AF8B1980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8" y="0"/>
            <a:ext cx="9630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6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C0FAFD-A602-4523-885B-0076E3B1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321"/>
            <a:ext cx="9907588" cy="46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5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2A294-30E3-4BC1-B308-B591AAF3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13"/>
            <a:ext cx="9907588" cy="65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0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81C0B2-05E7-49E1-89DD-5B22CE58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0481"/>
            <a:ext cx="9907588" cy="175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6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115EB3-CF80-4302-828D-BD491057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7" y="0"/>
            <a:ext cx="9584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9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1AD1C-F0CA-493F-83C0-FB1C53B8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370"/>
            <a:ext cx="9907588" cy="53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D37B25-577D-40E7-BB5F-9B3C9DA4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1204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3EE67-96DA-40C5-B5D8-EBF7A9F7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89" y="0"/>
            <a:ext cx="5035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4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484E8-9ABC-4214-8F3B-6E3CF424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947" y="0"/>
            <a:ext cx="4979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834FA3-E1E0-480D-8A7B-3D761E458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62" y="0"/>
            <a:ext cx="959366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00F0D0-E5B4-4FCD-B447-AC3EF627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4" y="1960775"/>
            <a:ext cx="3882234" cy="3386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6A31EA-F1CB-476A-B6A6-7A686D1A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72" y="1772579"/>
            <a:ext cx="179228" cy="140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3CEDA-145A-4460-8C46-56EDB2743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764" y="1597744"/>
            <a:ext cx="146843" cy="144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DD2ABF-1E26-401A-851A-07DDC6905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763" y="1403425"/>
            <a:ext cx="147121" cy="1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3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A636E3-C077-4E51-9F74-14626E79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9" y="0"/>
            <a:ext cx="9649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4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6093E2-A7F3-4EC3-BE26-7BAAD01A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369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FA48E-9502-4BF8-8462-8A4B8A7BD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99" y="0"/>
            <a:ext cx="4963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F9E717-F001-4D89-B83E-90FF5BE20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0" y="0"/>
            <a:ext cx="495685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D638C7-5627-4D71-978B-57F14344A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96" y="0"/>
            <a:ext cx="4950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3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101</Words>
  <Application>Microsoft Office PowerPoint</Application>
  <PresentationFormat>Custom</PresentationFormat>
  <Paragraphs>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subject/>
  <dc:creator>Admin</dc:creator>
  <dc:description/>
  <cp:lastModifiedBy>sdorunts</cp:lastModifiedBy>
  <cp:revision>35</cp:revision>
  <dcterms:modified xsi:type="dcterms:W3CDTF">2023-12-18T14:43:34Z</dcterms:modified>
  <dc:language>en-US</dc:language>
</cp:coreProperties>
</file>