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93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0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9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4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51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75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1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32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0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06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38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EE2B-7CBD-4F2B-BD10-5C9EFEA9584F}" type="datetimeFigureOut">
              <a:rPr lang="fr-FR" smtClean="0"/>
              <a:t>21/07/2019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0E8A-AA8B-4BEB-9F1E-942E84689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4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WK Agent OS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76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207135" y="1690688"/>
            <a:ext cx="3300152" cy="415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Carte Agent</a:t>
            </a:r>
            <a:endParaRPr lang="fr-FR" b="1" dirty="0" smtClean="0"/>
          </a:p>
          <a:p>
            <a:pPr marL="342900" indent="-342900" algn="ctr">
              <a:buAutoNum type="arabicPeriod"/>
            </a:pPr>
            <a:r>
              <a:rPr lang="fr-FR" dirty="0" smtClean="0"/>
              <a:t>BOOT</a:t>
            </a:r>
          </a:p>
          <a:p>
            <a:pPr marL="342900" indent="-342900" algn="ctr">
              <a:buAutoNum type="arabicPeriod"/>
            </a:pPr>
            <a:r>
              <a:rPr lang="fr-FR" dirty="0" smtClean="0"/>
              <a:t>USB COM</a:t>
            </a:r>
          </a:p>
          <a:p>
            <a:pPr marL="342900" indent="-342900" algn="ctr">
              <a:buAutoNum type="arabicPeriod"/>
            </a:pPr>
            <a:r>
              <a:rPr lang="fr-FR" dirty="0" smtClean="0"/>
              <a:t>Agent OS</a:t>
            </a:r>
          </a:p>
          <a:p>
            <a:pPr marL="342900" indent="-342900" algn="ctr">
              <a:buAutoNum type="arabicPeriod"/>
            </a:pPr>
            <a:r>
              <a:rPr lang="fr-FR" dirty="0" smtClean="0"/>
              <a:t>WK </a:t>
            </a:r>
            <a:r>
              <a:rPr lang="fr-FR" dirty="0" err="1" smtClean="0"/>
              <a:t>Screen</a:t>
            </a:r>
            <a:endParaRPr lang="fr-FR" dirty="0" smtClean="0"/>
          </a:p>
          <a:p>
            <a:pPr marL="342900" indent="-342900" algn="ctr">
              <a:buAutoNum type="arabicPeriod"/>
            </a:pPr>
            <a:r>
              <a:rPr lang="fr-FR" dirty="0" smtClean="0"/>
              <a:t>Transfer </a:t>
            </a:r>
            <a:r>
              <a:rPr lang="fr-FR" dirty="0" err="1" smtClean="0"/>
              <a:t>Knowledge</a:t>
            </a:r>
            <a:r>
              <a:rPr lang="fr-FR" dirty="0" smtClean="0"/>
              <a:t> (USB) to/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eMMC</a:t>
            </a:r>
            <a:endParaRPr lang="fr-FR" dirty="0" smtClean="0"/>
          </a:p>
          <a:p>
            <a:pPr marL="342900" indent="-342900" algn="ctr">
              <a:buAutoNum type="arabicPeriod"/>
            </a:pPr>
            <a:r>
              <a:rPr lang="fr-FR" dirty="0" smtClean="0"/>
              <a:t>Living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3055" y="1690687"/>
            <a:ext cx="3300152" cy="415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PC</a:t>
            </a:r>
            <a:endParaRPr lang="fr-FR" b="1" dirty="0" smtClean="0"/>
          </a:p>
          <a:p>
            <a:pPr marL="342900" indent="-342900" algn="ctr">
              <a:buAutoNum type="arabicPeriod"/>
            </a:pPr>
            <a:r>
              <a:rPr lang="fr-FR" dirty="0" smtClean="0"/>
              <a:t>Install </a:t>
            </a:r>
            <a:r>
              <a:rPr lang="fr-FR" dirty="0" err="1" smtClean="0"/>
              <a:t>BOOT+Agent</a:t>
            </a:r>
            <a:r>
              <a:rPr lang="fr-FR" dirty="0" smtClean="0"/>
              <a:t> OS</a:t>
            </a:r>
          </a:p>
          <a:p>
            <a:pPr marL="342900" indent="-342900" algn="ctr">
              <a:buAutoNum type="arabicPeriod"/>
            </a:pPr>
            <a:r>
              <a:rPr lang="fr-FR" dirty="0" smtClean="0"/>
              <a:t>USB COM</a:t>
            </a:r>
          </a:p>
          <a:p>
            <a:pPr marL="342900" indent="-342900" algn="ctr">
              <a:buAutoNum type="arabicPeriod"/>
            </a:pPr>
            <a:r>
              <a:rPr lang="fr-FR" dirty="0" smtClean="0"/>
              <a:t>Log </a:t>
            </a:r>
            <a:r>
              <a:rPr lang="fr-FR" dirty="0" err="1" smtClean="0"/>
              <a:t>window</a:t>
            </a:r>
            <a:endParaRPr lang="fr-FR" dirty="0" smtClean="0"/>
          </a:p>
          <a:p>
            <a:pPr marL="342900" indent="-342900" algn="ctr">
              <a:buAutoNum type="arabicPeriod"/>
            </a:pPr>
            <a:r>
              <a:rPr lang="fr-FR" dirty="0" smtClean="0"/>
              <a:t>Transfer </a:t>
            </a:r>
            <a:r>
              <a:rPr lang="fr-FR" dirty="0" err="1" smtClean="0"/>
              <a:t>Knowledge</a:t>
            </a:r>
            <a:r>
              <a:rPr lang="fr-FR" dirty="0" smtClean="0"/>
              <a:t> (USB)</a:t>
            </a:r>
          </a:p>
          <a:p>
            <a:pPr marL="342900" indent="-342900" algn="ctr">
              <a:buAutoNum type="arabicPeriod"/>
            </a:pPr>
            <a:endParaRPr lang="fr-FR" dirty="0" smtClean="0"/>
          </a:p>
        </p:txBody>
      </p:sp>
      <p:cxnSp>
        <p:nvCxnSpPr>
          <p:cNvPr id="7" name="Connecteur droit avec flèche 6"/>
          <p:cNvCxnSpPr>
            <a:stCxn id="5" idx="3"/>
            <a:endCxn id="4" idx="1"/>
          </p:cNvCxnSpPr>
          <p:nvPr/>
        </p:nvCxnSpPr>
        <p:spPr>
          <a:xfrm>
            <a:off x="4533207" y="3768869"/>
            <a:ext cx="267392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53149" y="33995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161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endParaRPr lang="fr-FR" dirty="0" smtClean="0"/>
          </a:p>
          <a:p>
            <a:r>
              <a:rPr lang="fr-FR" dirty="0" smtClean="0"/>
              <a:t>Check </a:t>
            </a:r>
            <a:r>
              <a:rPr lang="fr-FR" dirty="0" err="1" smtClean="0"/>
              <a:t>board</a:t>
            </a:r>
            <a:endParaRPr lang="fr-FR" dirty="0" smtClean="0"/>
          </a:p>
          <a:p>
            <a:r>
              <a:rPr lang="fr-FR" dirty="0" smtClean="0"/>
              <a:t>USB driver</a:t>
            </a:r>
          </a:p>
          <a:p>
            <a:r>
              <a:rPr lang="fr-FR" dirty="0" err="1" smtClean="0"/>
              <a:t>eMMC</a:t>
            </a:r>
            <a:r>
              <a:rPr lang="fr-FR" dirty="0" smtClean="0"/>
              <a:t> driver</a:t>
            </a:r>
          </a:p>
          <a:p>
            <a:r>
              <a:rPr lang="fr-FR" dirty="0" smtClean="0"/>
              <a:t>USB </a:t>
            </a:r>
            <a:r>
              <a:rPr lang="fr-FR" dirty="0" err="1" smtClean="0"/>
              <a:t>waiting</a:t>
            </a:r>
            <a:r>
              <a:rPr lang="fr-FR" dirty="0" smtClean="0"/>
              <a:t> for update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28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BOOT options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Choose</a:t>
            </a:r>
            <a:r>
              <a:rPr lang="fr-FR" dirty="0" smtClean="0"/>
              <a:t> options:</a:t>
            </a:r>
          </a:p>
          <a:p>
            <a:r>
              <a:rPr lang="fr-FR" dirty="0" smtClean="0"/>
              <a:t>Drivers: TCP-IP, CAN, COM, DAC, ADC, PWM, </a:t>
            </a:r>
            <a:r>
              <a:rPr lang="fr-FR" dirty="0" err="1" smtClean="0"/>
              <a:t>USBHost</a:t>
            </a:r>
            <a:endParaRPr lang="fr-FR" dirty="0" smtClean="0"/>
          </a:p>
          <a:p>
            <a:r>
              <a:rPr lang="fr-FR" dirty="0" smtClean="0"/>
              <a:t>WK </a:t>
            </a:r>
            <a:r>
              <a:rPr lang="fr-FR" dirty="0" err="1" smtClean="0"/>
              <a:t>Screen</a:t>
            </a:r>
            <a:r>
              <a:rPr lang="fr-FR" dirty="0" smtClean="0"/>
              <a:t> driver (Android Tablet </a:t>
            </a:r>
            <a:r>
              <a:rPr lang="fr-FR" dirty="0" err="1" smtClean="0"/>
              <a:t>Webview</a:t>
            </a:r>
            <a:r>
              <a:rPr lang="fr-FR" dirty="0" smtClean="0"/>
              <a:t>), </a:t>
            </a:r>
            <a:r>
              <a:rPr lang="fr-FR" dirty="0" err="1" smtClean="0"/>
              <a:t>requires</a:t>
            </a:r>
            <a:r>
              <a:rPr lang="fr-FR" dirty="0" smtClean="0"/>
              <a:t> </a:t>
            </a:r>
            <a:r>
              <a:rPr lang="fr-FR" dirty="0" err="1" smtClean="0"/>
              <a:t>USBHost</a:t>
            </a:r>
            <a:endParaRPr lang="fr-FR" dirty="0" smtClean="0"/>
          </a:p>
          <a:p>
            <a:r>
              <a:rPr lang="fr-FR" dirty="0" smtClean="0"/>
              <a:t>Modules: </a:t>
            </a:r>
            <a:r>
              <a:rPr lang="fr-FR" dirty="0" smtClean="0"/>
              <a:t>OBD, RFID, WIFI, BT, …</a:t>
            </a:r>
            <a:endParaRPr lang="fr-FR" dirty="0" smtClean="0"/>
          </a:p>
          <a:p>
            <a:r>
              <a:rPr lang="fr-FR" dirty="0" err="1" smtClean="0"/>
              <a:t>Specific</a:t>
            </a:r>
            <a:r>
              <a:rPr lang="fr-FR" dirty="0" smtClean="0"/>
              <a:t> API</a:t>
            </a:r>
          </a:p>
          <a:p>
            <a:r>
              <a:rPr lang="fr-FR" dirty="0" err="1" smtClean="0"/>
              <a:t>Specific</a:t>
            </a:r>
            <a:r>
              <a:rPr lang="fr-FR" dirty="0" smtClean="0"/>
              <a:t> Domain </a:t>
            </a:r>
            <a:r>
              <a:rPr lang="fr-FR" dirty="0" err="1" smtClean="0"/>
              <a:t>Knowledge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246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93</Words>
  <Application>Microsoft Office PowerPoint</Application>
  <PresentationFormat>Grand écran</PresentationFormat>
  <Paragraphs>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WK Agent OS</vt:lpstr>
      <vt:lpstr>Architecture</vt:lpstr>
      <vt:lpstr>BOOT</vt:lpstr>
      <vt:lpstr>BOOT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WK Agent OS</dc:title>
  <dc:creator>Sébastien Dourlens</dc:creator>
  <cp:lastModifiedBy>Sébastien Dourlens</cp:lastModifiedBy>
  <cp:revision>5</cp:revision>
  <dcterms:created xsi:type="dcterms:W3CDTF">2019-07-21T15:35:41Z</dcterms:created>
  <dcterms:modified xsi:type="dcterms:W3CDTF">2019-07-21T17:39:35Z</dcterms:modified>
</cp:coreProperties>
</file>