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84" d="100"/>
          <a:sy n="84" d="100"/>
        </p:scale>
        <p:origin x="-84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38874" y="0"/>
            <a:ext cx="9001462" cy="2394227"/>
          </a:xfrm>
        </p:spPr>
        <p:txBody>
          <a:bodyPr/>
          <a:lstStyle/>
          <a:p>
            <a:r>
              <a:rPr lang="en-US" dirty="0" err="1" smtClean="0"/>
              <a:t>H.A.C.k.F.M.i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38874" y="2779771"/>
            <a:ext cx="9001462" cy="3078759"/>
          </a:xfrm>
        </p:spPr>
        <p:txBody>
          <a:bodyPr>
            <a:normAutofit/>
          </a:bodyPr>
          <a:lstStyle/>
          <a:p>
            <a:r>
              <a:rPr lang="en-US" dirty="0" err="1" smtClean="0"/>
              <a:t>HackFMI</a:t>
            </a:r>
            <a:r>
              <a:rPr lang="en-US" dirty="0" smtClean="0"/>
              <a:t> 6 – Team “Beer”: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Stefan Doychev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Kaloyan</a:t>
            </a:r>
            <a:r>
              <a:rPr lang="en-US" dirty="0" smtClean="0"/>
              <a:t> </a:t>
            </a:r>
            <a:r>
              <a:rPr lang="en-US" dirty="0" err="1" smtClean="0"/>
              <a:t>Yovchev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990" y="1874590"/>
            <a:ext cx="5117123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0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 about?</a:t>
            </a:r>
            <a:endParaRPr lang="en-GB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89944" y="1375794"/>
            <a:ext cx="9382856" cy="2394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  .  A  .  C  .  K  .  F  .  M  .  I  .</a:t>
            </a:r>
            <a:endParaRPr lang="en-GB" sz="4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2220" y="2951934"/>
            <a:ext cx="571182" cy="2019271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sz="2200" dirty="0" err="1" smtClean="0"/>
              <a:t>ighly</a:t>
            </a:r>
            <a:endParaRPr lang="en-GB" sz="2200" dirty="0"/>
          </a:p>
        </p:txBody>
      </p:sp>
      <p:sp>
        <p:nvSpPr>
          <p:cNvPr id="8" name="Rectangle 7"/>
          <p:cNvSpPr/>
          <p:nvPr/>
        </p:nvSpPr>
        <p:spPr>
          <a:xfrm>
            <a:off x="3020234" y="2951934"/>
            <a:ext cx="571182" cy="3570978"/>
          </a:xfrm>
          <a:prstGeom prst="rect">
            <a:avLst/>
          </a:prstGeom>
        </p:spPr>
        <p:txBody>
          <a:bodyPr vert="wordArtVert" wrap="none">
            <a:spAutoFit/>
          </a:bodyPr>
          <a:lstStyle/>
          <a:p>
            <a:r>
              <a:rPr lang="en-US" sz="2200" dirty="0" err="1" smtClean="0"/>
              <a:t>utonomous</a:t>
            </a:r>
            <a:endParaRPr lang="en-GB" sz="2200" dirty="0"/>
          </a:p>
        </p:txBody>
      </p:sp>
      <p:sp>
        <p:nvSpPr>
          <p:cNvPr id="9" name="Rectangle 8"/>
          <p:cNvSpPr/>
          <p:nvPr/>
        </p:nvSpPr>
        <p:spPr>
          <a:xfrm>
            <a:off x="4396147" y="2954472"/>
            <a:ext cx="571182" cy="2417072"/>
          </a:xfrm>
          <a:prstGeom prst="rect">
            <a:avLst/>
          </a:prstGeom>
        </p:spPr>
        <p:txBody>
          <a:bodyPr vert="wordArtVert" wrap="none">
            <a:spAutoFit/>
          </a:bodyPr>
          <a:lstStyle/>
          <a:p>
            <a:r>
              <a:rPr lang="en-US" sz="2200" dirty="0" err="1" smtClean="0"/>
              <a:t>ourier</a:t>
            </a:r>
            <a:endParaRPr lang="en-GB" sz="2200" dirty="0"/>
          </a:p>
        </p:txBody>
      </p:sp>
      <p:sp>
        <p:nvSpPr>
          <p:cNvPr id="10" name="Rectangle 9"/>
          <p:cNvSpPr/>
          <p:nvPr/>
        </p:nvSpPr>
        <p:spPr>
          <a:xfrm>
            <a:off x="5805084" y="2951934"/>
            <a:ext cx="571182" cy="865365"/>
          </a:xfrm>
          <a:prstGeom prst="rect">
            <a:avLst/>
          </a:prstGeom>
        </p:spPr>
        <p:txBody>
          <a:bodyPr vert="wordArtVert" wrap="none">
            <a:spAutoFit/>
          </a:bodyPr>
          <a:lstStyle/>
          <a:p>
            <a:r>
              <a:rPr lang="en-US" sz="2200" dirty="0" err="1" smtClean="0"/>
              <a:t>ar</a:t>
            </a:r>
            <a:endParaRPr lang="en-GB" sz="2200" dirty="0"/>
          </a:p>
        </p:txBody>
      </p:sp>
      <p:sp>
        <p:nvSpPr>
          <p:cNvPr id="11" name="Rectangle 10"/>
          <p:cNvSpPr/>
          <p:nvPr/>
        </p:nvSpPr>
        <p:spPr>
          <a:xfrm>
            <a:off x="6484631" y="3285829"/>
            <a:ext cx="5677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/>
              <a:t>with</a:t>
            </a:r>
            <a:endParaRPr lang="en-GB" sz="1600" i="1" dirty="0"/>
          </a:p>
        </p:txBody>
      </p:sp>
      <p:sp>
        <p:nvSpPr>
          <p:cNvPr id="12" name="Rectangle 11"/>
          <p:cNvSpPr/>
          <p:nvPr/>
        </p:nvSpPr>
        <p:spPr>
          <a:xfrm>
            <a:off x="7164108" y="2953643"/>
            <a:ext cx="571182" cy="1632755"/>
          </a:xfrm>
          <a:prstGeom prst="rect">
            <a:avLst/>
          </a:prstGeom>
        </p:spPr>
        <p:txBody>
          <a:bodyPr vert="wordArtVert" wrap="none">
            <a:spAutoFit/>
          </a:bodyPr>
          <a:lstStyle/>
          <a:p>
            <a:r>
              <a:rPr lang="en-US" sz="2200" dirty="0" err="1" smtClean="0"/>
              <a:t>ully</a:t>
            </a:r>
            <a:endParaRPr lang="en-GB" sz="2200" dirty="0"/>
          </a:p>
        </p:txBody>
      </p:sp>
      <p:sp>
        <p:nvSpPr>
          <p:cNvPr id="13" name="Rectangle 12"/>
          <p:cNvSpPr/>
          <p:nvPr/>
        </p:nvSpPr>
        <p:spPr>
          <a:xfrm>
            <a:off x="8573045" y="2951934"/>
            <a:ext cx="571182" cy="2024913"/>
          </a:xfrm>
          <a:prstGeom prst="rect">
            <a:avLst/>
          </a:prstGeom>
        </p:spPr>
        <p:txBody>
          <a:bodyPr vert="wordArtVert" wrap="none">
            <a:spAutoFit/>
          </a:bodyPr>
          <a:lstStyle/>
          <a:p>
            <a:r>
              <a:rPr lang="en-US" sz="2200" dirty="0" err="1" smtClean="0"/>
              <a:t>obile</a:t>
            </a:r>
            <a:endParaRPr lang="en-GB" sz="2200" dirty="0"/>
          </a:p>
        </p:txBody>
      </p:sp>
      <p:sp>
        <p:nvSpPr>
          <p:cNvPr id="14" name="Rectangle 13"/>
          <p:cNvSpPr/>
          <p:nvPr/>
        </p:nvSpPr>
        <p:spPr>
          <a:xfrm>
            <a:off x="9932069" y="2951934"/>
            <a:ext cx="571182" cy="3191515"/>
          </a:xfrm>
          <a:prstGeom prst="rect">
            <a:avLst/>
          </a:prstGeom>
        </p:spPr>
        <p:txBody>
          <a:bodyPr vert="wordArtVert" wrap="none">
            <a:spAutoFit/>
          </a:bodyPr>
          <a:lstStyle/>
          <a:p>
            <a:r>
              <a:rPr lang="en-US" sz="2200" dirty="0" err="1" smtClean="0"/>
              <a:t>nterface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07736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cars – with modified</a:t>
            </a:r>
            <a:r>
              <a:rPr lang="bg-BG" dirty="0" smtClean="0"/>
              <a:t> </a:t>
            </a:r>
            <a:r>
              <a:rPr lang="en-US" dirty="0" smtClean="0"/>
              <a:t>suspension &amp; lights</a:t>
            </a:r>
          </a:p>
          <a:p>
            <a:r>
              <a:rPr lang="en-US" dirty="0" smtClean="0"/>
              <a:t>Arduino integration</a:t>
            </a:r>
          </a:p>
          <a:p>
            <a:r>
              <a:rPr lang="en-US" dirty="0" smtClean="0"/>
              <a:t>Raspberry Pi integration</a:t>
            </a:r>
          </a:p>
          <a:p>
            <a:r>
              <a:rPr lang="en-US" dirty="0" smtClean="0"/>
              <a:t>Complete external power supply (3.3V, 5V, 6V)</a:t>
            </a:r>
          </a:p>
          <a:p>
            <a:r>
              <a:rPr lang="en-US" dirty="0" smtClean="0"/>
              <a:t>Sensors – 2 sonars, 1 IR sensor</a:t>
            </a:r>
          </a:p>
          <a:p>
            <a:r>
              <a:rPr lang="en-US" dirty="0" smtClean="0"/>
              <a:t>Camera</a:t>
            </a:r>
          </a:p>
          <a:p>
            <a:r>
              <a:rPr lang="en-US" dirty="0" smtClean="0"/>
              <a:t>Android mobile device &amp; smart watch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393" y="1935921"/>
            <a:ext cx="3762463" cy="37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1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68893"/>
            <a:ext cx="10353762" cy="3695136"/>
          </a:xfrm>
        </p:spPr>
        <p:txBody>
          <a:bodyPr>
            <a:noAutofit/>
          </a:bodyPr>
          <a:lstStyle/>
          <a:p>
            <a:r>
              <a:rPr lang="en-US" sz="1800" dirty="0" smtClean="0"/>
              <a:t>Communication via serial port</a:t>
            </a:r>
          </a:p>
          <a:p>
            <a:r>
              <a:rPr lang="en-US" sz="1800" dirty="0" smtClean="0"/>
              <a:t>Communication via Wi-Fi</a:t>
            </a:r>
          </a:p>
          <a:p>
            <a:r>
              <a:rPr lang="en-US" sz="1800" dirty="0" smtClean="0"/>
              <a:t>Communication via Bluetooth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(smart watch &lt;&gt; smartphone)</a:t>
            </a:r>
          </a:p>
          <a:p>
            <a:r>
              <a:rPr lang="en-US" sz="1800" dirty="0" smtClean="0"/>
              <a:t>Remote control – Android mobile app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&amp; smart watch app, providing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speed control, autonomous mode on/off control</a:t>
            </a:r>
            <a:endParaRPr lang="ru-RU" sz="1800" dirty="0"/>
          </a:p>
          <a:p>
            <a:r>
              <a:rPr lang="en-US" sz="1800" dirty="0" smtClean="0"/>
              <a:t>Autonomous mode – path following, avoiding obstacles,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automatic brake, 90</a:t>
            </a:r>
            <a:r>
              <a:rPr lang="en-GB" sz="1800" dirty="0"/>
              <a:t>° and </a:t>
            </a:r>
            <a:r>
              <a:rPr lang="en-GB" sz="1800" dirty="0" smtClean="0"/>
              <a:t>180° turns</a:t>
            </a:r>
            <a:endParaRPr lang="ru-RU" sz="1800" dirty="0"/>
          </a:p>
          <a:p>
            <a:r>
              <a:rPr lang="en-US" sz="1800" dirty="0"/>
              <a:t>L</a:t>
            </a:r>
            <a:r>
              <a:rPr lang="ru-RU" sz="1800" dirty="0" smtClean="0"/>
              <a:t>ive </a:t>
            </a:r>
            <a:r>
              <a:rPr lang="en-US" sz="1800" dirty="0" smtClean="0"/>
              <a:t>streaming</a:t>
            </a:r>
            <a:endParaRPr lang="en-GB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873" y="1601526"/>
            <a:ext cx="3146610" cy="402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1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3755" y="2767183"/>
            <a:ext cx="10353762" cy="3695136"/>
          </a:xfrm>
        </p:spPr>
        <p:txBody>
          <a:bodyPr/>
          <a:lstStyle/>
          <a:p>
            <a:r>
              <a:rPr lang="en-US" dirty="0" smtClean="0"/>
              <a:t>Storehouses</a:t>
            </a:r>
          </a:p>
          <a:p>
            <a:r>
              <a:rPr lang="en-US" dirty="0" smtClean="0"/>
              <a:t>Offices</a:t>
            </a:r>
          </a:p>
          <a:p>
            <a:r>
              <a:rPr lang="en-US" dirty="0" smtClean="0"/>
              <a:t>Hospitals</a:t>
            </a:r>
            <a:endParaRPr lang="en-GB" dirty="0"/>
          </a:p>
        </p:txBody>
      </p:sp>
      <p:pic>
        <p:nvPicPr>
          <p:cNvPr id="1026" name="Picture 2" descr="http://archive.sltrib.com/images/2012/0327/ldstab_storehouse_032712~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30" y="2319556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35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688" y="3052409"/>
            <a:ext cx="10353762" cy="3695136"/>
          </a:xfrm>
        </p:spPr>
        <p:txBody>
          <a:bodyPr/>
          <a:lstStyle/>
          <a:p>
            <a:r>
              <a:rPr lang="en-US" dirty="0" smtClean="0"/>
              <a:t>Improvements on the security</a:t>
            </a:r>
          </a:p>
          <a:p>
            <a:r>
              <a:rPr lang="en-US" dirty="0" smtClean="0"/>
              <a:t>Improvements on the autonomous module</a:t>
            </a:r>
          </a:p>
          <a:p>
            <a:r>
              <a:rPr lang="en-US" dirty="0"/>
              <a:t>Compass </a:t>
            </a:r>
            <a:r>
              <a:rPr lang="en-US" dirty="0" smtClean="0"/>
              <a:t>orientation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40" y="2080929"/>
            <a:ext cx="4114286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027340"/>
            <a:ext cx="10353761" cy="1326321"/>
          </a:xfrm>
        </p:spPr>
        <p:txBody>
          <a:bodyPr>
            <a:normAutofit/>
          </a:bodyPr>
          <a:lstStyle/>
          <a:p>
            <a:r>
              <a:rPr lang="en-US" sz="6200" dirty="0" smtClean="0"/>
              <a:t>THANK you!</a:t>
            </a:r>
            <a:endParaRPr lang="en-GB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4226867"/>
            <a:ext cx="10353762" cy="3695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Questions?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6847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174</TotalTime>
  <Words>113</Words>
  <Application>Microsoft Office PowerPoint</Application>
  <PresentationFormat>Custom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Damask</vt:lpstr>
      <vt:lpstr>H.A.C.k.F.M.i.</vt:lpstr>
      <vt:lpstr>What is it about?</vt:lpstr>
      <vt:lpstr>HARDWARE</vt:lpstr>
      <vt:lpstr>SOFTWARE</vt:lpstr>
      <vt:lpstr>APPLICATIONS</vt:lpstr>
      <vt:lpstr>FUTURE DEVELOPMENT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[PROJECT NAME]</dc:title>
  <dc:creator>Martin Doychev</dc:creator>
  <cp:lastModifiedBy>Stefan Doychev</cp:lastModifiedBy>
  <cp:revision>11</cp:revision>
  <dcterms:created xsi:type="dcterms:W3CDTF">2015-12-20T12:55:47Z</dcterms:created>
  <dcterms:modified xsi:type="dcterms:W3CDTF">2015-12-20T18:43:39Z</dcterms:modified>
</cp:coreProperties>
</file>