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D0F8-BA13-CBD1-CECF-E4474984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04ABD-C67D-5567-9ED1-AA96B1175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7F0E-81B8-52C6-0391-09268702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602B-76A1-77F0-ECB5-60B77C4F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9B4F-7D83-CB4D-CDB8-BBF6A999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9A1-BB7E-A359-D669-8C0DAD19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9B9A-FD79-2E4D-B6C2-AB57A100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5271-45A0-CF83-B6C3-BC92F627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AA84-497D-2095-81B1-B450B751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00F1-F9F2-F1D0-20D8-A6F1945E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9A78-22C1-421A-DFDC-25AAD277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0AB87-94C5-5388-C3EA-2E49B25E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2FDA-011F-A616-C4D3-2DF8161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6739-368E-A366-57DB-3861B931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578A-4E89-5978-C069-2D22E7A9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F076-26CA-5D98-9EA2-05BB927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831F-B1BF-5696-89E4-2E71D228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8E08-444A-4CA0-69E0-824D3DCA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CB2C-11E5-ADB4-9A18-55049D4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763E-5FBF-96E3-4B5C-6C234D9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BE71-8E9D-9FE0-CFBB-65FA457B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C35-D061-E43E-3E4E-11129A8F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B33-A4B3-9386-CA1E-89FB2525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CE6B-0F91-0897-2584-04FD5E95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4AD7-4230-E56A-1132-4D117101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98A-60C2-24B2-B6F9-A243B25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5804-4136-AB66-BCF2-1C4650B2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9DCB-26C9-D9EF-CDC7-48E6623E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B217-C3CC-6252-32AB-DAAE2C6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624C-2A00-59A9-62BC-00D9F389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CC2C-D5D5-E516-5C60-C71A14D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C32E-9B8A-559A-0287-0326B970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623D-5269-B835-1BA9-F4FC93FF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9CE0-FEA3-1B33-029C-428E05AD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48796-02D8-CF46-D375-C5D581CE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190A0-12E7-64F4-1346-51F637719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1189-8DFB-458D-26D0-B7ECDB2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51BEF-7F9B-632A-9B4C-6221137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BEFB-4D61-02B8-BBC1-8B52DE05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431-BEDB-C64D-10DB-D6FAF9C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D968D-84D4-A8F2-4607-C18FCA8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71145-2398-1A32-FB74-186E40C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8D1F-6867-2CB5-44BE-E48CF705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5F27-FAB9-4F32-4957-AF3334A3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AB526-F3C6-6571-E989-52076009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3396-BD17-FE15-2631-A7231795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E71-3C63-9C7D-80DA-B15D6850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3979-1A3A-3137-B3E4-43A4A3A9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37CC-5013-E0E2-7A13-0A30FFA7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BB0A-7043-A04E-4DFE-E430A78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5471-7B4E-6CD8-03D0-D60B81F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81FB-76A7-40A2-7439-24DE975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84DE-707B-4274-136E-4BD2335A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983C-B6E3-D31D-445E-3F5AC43F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F58A-32C6-ED8A-B151-0ECA0A55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28A2C-3409-D259-1769-99487606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75D1-4E45-58E9-CF7A-4AD55F39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F773-9D84-8066-716C-36E57A56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866F-A2A6-FFF8-C610-FC843B35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6EFF-A76B-2A07-F27A-21D1A41C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27B-539C-D1F3-B561-D1F68E222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D5C8-EE81-4E13-B61A-D9219F34C12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24A-A17A-AC4B-806A-182054A00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45A8-CA5E-BEB8-B3B4-80CF79EF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27A672D-BA10-17B7-1122-2C502AAA929D}"/>
              </a:ext>
            </a:extLst>
          </p:cNvPr>
          <p:cNvSpPr/>
          <p:nvPr/>
        </p:nvSpPr>
        <p:spPr>
          <a:xfrm>
            <a:off x="2027482" y="1330932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5CFB93-79A9-76E2-00E1-2EA96B270A7B}"/>
              </a:ext>
            </a:extLst>
          </p:cNvPr>
          <p:cNvSpPr/>
          <p:nvPr/>
        </p:nvSpPr>
        <p:spPr>
          <a:xfrm>
            <a:off x="2873553" y="4497395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F25531-4DC5-EBC8-89D7-14C210142539}"/>
              </a:ext>
            </a:extLst>
          </p:cNvPr>
          <p:cNvSpPr/>
          <p:nvPr/>
        </p:nvSpPr>
        <p:spPr>
          <a:xfrm>
            <a:off x="1177176" y="4497395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BD55D-AD37-F374-A707-B90599883E26}"/>
              </a:ext>
            </a:extLst>
          </p:cNvPr>
          <p:cNvSpPr/>
          <p:nvPr/>
        </p:nvSpPr>
        <p:spPr>
          <a:xfrm>
            <a:off x="2873553" y="2860789"/>
            <a:ext cx="648000" cy="64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684AA-38C7-94FC-41D4-725DF17118CC}"/>
              </a:ext>
            </a:extLst>
          </p:cNvPr>
          <p:cNvSpPr/>
          <p:nvPr/>
        </p:nvSpPr>
        <p:spPr>
          <a:xfrm>
            <a:off x="1177176" y="2860789"/>
            <a:ext cx="648000" cy="64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AF105-BFB5-2F81-DA38-2C4D55575E40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1501176" y="1884035"/>
            <a:ext cx="621203" cy="97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A080D9-5A29-171C-F97F-5D9536F7F190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2580585" y="1884035"/>
            <a:ext cx="616968" cy="97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A1567-A298-7F37-D7CF-B3A43317EA8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197553" y="3508789"/>
            <a:ext cx="0" cy="988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C8ABB-D0D8-1978-BEF0-DD37AB9C2C8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501176" y="3508789"/>
            <a:ext cx="0" cy="988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7F3C7F0-A44D-C3FD-5C7F-6B2CC07EC8DE}"/>
              </a:ext>
            </a:extLst>
          </p:cNvPr>
          <p:cNvSpPr/>
          <p:nvPr/>
        </p:nvSpPr>
        <p:spPr>
          <a:xfrm rot="10800000">
            <a:off x="2999553" y="5090001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99B51-AA68-65FC-06A8-86F3D61136A7}"/>
                  </a:ext>
                </a:extLst>
              </p:cNvPr>
              <p:cNvSpPr txBox="1"/>
              <p:nvPr/>
            </p:nvSpPr>
            <p:spPr>
              <a:xfrm>
                <a:off x="2483831" y="672401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99B51-AA68-65FC-06A8-86F3D611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31" y="672401"/>
                <a:ext cx="409086" cy="374526"/>
              </a:xfrm>
              <a:prstGeom prst="rect">
                <a:avLst/>
              </a:prstGeom>
              <a:blipFill>
                <a:blip r:embed="rId2"/>
                <a:stretch>
                  <a:fillRect l="-8824" r="-4412"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621E01-4D5C-7317-F7C5-B3889A64AA46}"/>
                  </a:ext>
                </a:extLst>
              </p:cNvPr>
              <p:cNvSpPr txBox="1"/>
              <p:nvPr/>
            </p:nvSpPr>
            <p:spPr>
              <a:xfrm>
                <a:off x="1440005" y="5449785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621E01-4D5C-7317-F7C5-B3889A64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5" y="5449785"/>
                <a:ext cx="409086" cy="374526"/>
              </a:xfrm>
              <a:prstGeom prst="rect">
                <a:avLst/>
              </a:prstGeom>
              <a:blipFill>
                <a:blip r:embed="rId3"/>
                <a:stretch>
                  <a:fillRect l="-8955" r="-5970"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598B182E-FEB3-9FCA-835D-3CC11C09E59D}"/>
              </a:ext>
            </a:extLst>
          </p:cNvPr>
          <p:cNvSpPr/>
          <p:nvPr/>
        </p:nvSpPr>
        <p:spPr>
          <a:xfrm>
            <a:off x="2153976" y="1045067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A559011-0CE0-6D53-7067-A966209D561D}"/>
              </a:ext>
            </a:extLst>
          </p:cNvPr>
          <p:cNvSpPr/>
          <p:nvPr/>
        </p:nvSpPr>
        <p:spPr>
          <a:xfrm rot="10800000">
            <a:off x="1303176" y="5090001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6DDF2-D9FB-BC0A-B45A-FF51BBF07F31}"/>
                  </a:ext>
                </a:extLst>
              </p:cNvPr>
              <p:cNvSpPr txBox="1"/>
              <p:nvPr/>
            </p:nvSpPr>
            <p:spPr>
              <a:xfrm>
                <a:off x="3149466" y="5486001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6DDF2-D9FB-BC0A-B45A-FF51BBF0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66" y="5486001"/>
                <a:ext cx="409086" cy="374526"/>
              </a:xfrm>
              <a:prstGeom prst="rect">
                <a:avLst/>
              </a:prstGeom>
              <a:blipFill>
                <a:blip r:embed="rId4"/>
                <a:stretch>
                  <a:fillRect l="-10448" r="-5970"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F0C12B-B20B-7F39-6596-6C91C08CE07F}"/>
                  </a:ext>
                </a:extLst>
              </p:cNvPr>
              <p:cNvSpPr txBox="1"/>
              <p:nvPr/>
            </p:nvSpPr>
            <p:spPr>
              <a:xfrm>
                <a:off x="1602746" y="208553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F0C12B-B20B-7F39-6596-6C91C08C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46" y="2085532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DDDFA-65DB-6B54-0524-EB8AD51D8D76}"/>
                  </a:ext>
                </a:extLst>
              </p:cNvPr>
              <p:cNvSpPr txBox="1"/>
              <p:nvPr/>
            </p:nvSpPr>
            <p:spPr>
              <a:xfrm>
                <a:off x="2987157" y="21251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DDDFA-65DB-6B54-0524-EB8AD51D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57" y="212519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6CC8A-BA27-AFCE-DF7E-6F8294E23E18}"/>
                  </a:ext>
                </a:extLst>
              </p:cNvPr>
              <p:cNvSpPr txBox="1"/>
              <p:nvPr/>
            </p:nvSpPr>
            <p:spPr>
              <a:xfrm>
                <a:off x="1212606" y="39160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6CC8A-BA27-AFCE-DF7E-6F8294E2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06" y="391600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F6963B-77E5-4491-AAB9-5F0CC6DD81BC}"/>
                  </a:ext>
                </a:extLst>
              </p:cNvPr>
              <p:cNvSpPr txBox="1"/>
              <p:nvPr/>
            </p:nvSpPr>
            <p:spPr>
              <a:xfrm>
                <a:off x="3291216" y="39097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F6963B-77E5-4491-AAB9-5F0CC6D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16" y="390970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81C6A8A-537C-676D-D96C-545312548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6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3F2D9-0F00-F9EC-0DA2-7FB9C37E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3" y="0"/>
            <a:ext cx="964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2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Parsons</dc:creator>
  <cp:lastModifiedBy>Sam Parsons</cp:lastModifiedBy>
  <cp:revision>3</cp:revision>
  <dcterms:created xsi:type="dcterms:W3CDTF">2022-12-16T15:52:06Z</dcterms:created>
  <dcterms:modified xsi:type="dcterms:W3CDTF">2022-12-23T20:36:20Z</dcterms:modified>
</cp:coreProperties>
</file>