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53F4-99AD-C098-9F54-86CA220AE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5F2F-0689-85BC-10B4-CF0CA8E75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64936-0FA0-FA61-1EBF-6099ED81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DAA8-612A-88C7-ABCC-66995918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6D4C-62DD-CA94-18A3-9E62869F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54BD-8855-B10A-9278-CA33304E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1776B-D01F-E50C-C726-6FA0AB4B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7D90-D330-2DC8-75B3-B5BC6EAB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5B47-9A09-4346-9DCF-9C7EA28C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F370-0FF1-CB59-64ED-CEF26399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4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426B5-F259-CB9C-E442-777A57E1B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D4FC-E74D-F1A2-50E6-57E9A4D1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B29AE-D52E-F0D5-86C7-4A449441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9E5B-5CDB-AB4B-52E9-30674C5B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2428-2376-CC3F-C319-B3DBBE5A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4144-7CDC-34EF-2E0C-94D4AEA5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B502-6595-627D-4F52-ACC24083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721-5C9A-0848-73B0-6D28CC45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00EE-735A-4A57-2F2C-364A8802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64C1-93C2-FA92-A420-DAA6FA9B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4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1E4E-5697-C4A3-EB53-095434D0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419D-9DA0-38BA-D731-40BEB0E8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8891-F1AB-51D6-3D39-4F57FB84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E413-373B-7024-8037-0B527ADB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4F89-7440-F2D9-0B75-C25C0AE9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3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DCD3-BB28-B9DE-84F2-99FA73BB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6E77-51CE-FFF6-AD35-8B848472C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170B-0B0D-5E0E-5139-47F5FDD5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5A9A2-CE49-2C07-C039-0736F2E1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062C8-A129-1B06-D199-9100781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28080-63C7-56CD-7A88-18207203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5CA-71D5-4F44-3EEC-B675ECEE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68A8-1A79-DB87-E304-CC148B7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038FB-E97C-6F2D-58DF-2CF8E9183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AE8A3-661A-49F7-0DB4-2B4463886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87777-CCCA-7DAB-926B-DB6122AFD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BC764-4E21-585D-C4A5-35A4B98D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B3BA9-7493-B9A5-B939-078E4DF5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DC498-08B2-B08A-AD2D-0CA9EC5F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476F-4D10-3800-4BA7-2558CBC6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AFCB8-2E99-2F9A-45EA-EAE4B999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76E40-91B7-81D0-AADD-179F2447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38CD1-C588-86D0-0438-51C58AE2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C0D3C-EDC4-C04A-9640-405BC279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0C6DE-30FC-8D32-8833-A27E58C3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23800-9597-2C0E-E040-DA4FFE87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B89B-9A6E-7CFB-8D71-75732188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610E-66DC-F3BD-C6F6-4DE5BA39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48039-0BC2-32F9-C14F-CC2C03D2A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FBFD-11A4-7750-66C1-27658DAA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1DC3-F8B3-9F1A-1FDA-B2E333A9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5222-C433-B225-5717-E52F700D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F47D-7C6F-EAD8-2275-BAFEDD65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2E597-D31C-403B-A313-5185264EA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F2BB6-F8B1-5FEE-83A6-7CB615546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B503-2B99-8149-1051-D0523C0B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264C9-E470-1A62-276D-B9633F7E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5DCF4-FF4C-B638-3373-39227AD6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6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CCC73-FC36-DD70-3E87-0FCC0ACA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FDD0B-7B46-F2A7-E4D2-3E639AA1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51A2-4A1E-884A-27E3-3858BAACA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80F9-3E10-47BB-8B8F-DBA1EC46DCF7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D170-A7D3-A12E-DA97-54B1CC86B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2E1C-6F13-9F62-D9A7-FE77266AE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E645-E59E-4BE8-8FD6-8C51F4CB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954E043-6675-6627-97AC-A8861D700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11183"/>
                  </p:ext>
                </p:extLst>
              </p:nvPr>
            </p:nvGraphicFramePr>
            <p:xfrm>
              <a:off x="914399" y="363894"/>
              <a:ext cx="10133047" cy="580364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87625">
                      <a:extLst>
                        <a:ext uri="{9D8B030D-6E8A-4147-A177-3AD203B41FA5}">
                          <a16:colId xmlns:a16="http://schemas.microsoft.com/office/drawing/2014/main" val="4018052813"/>
                        </a:ext>
                      </a:extLst>
                    </a:gridCol>
                    <a:gridCol w="4422711">
                      <a:extLst>
                        <a:ext uri="{9D8B030D-6E8A-4147-A177-3AD203B41FA5}">
                          <a16:colId xmlns:a16="http://schemas.microsoft.com/office/drawing/2014/main" val="2349440743"/>
                        </a:ext>
                      </a:extLst>
                    </a:gridCol>
                    <a:gridCol w="4422711">
                      <a:extLst>
                        <a:ext uri="{9D8B030D-6E8A-4147-A177-3AD203B41FA5}">
                          <a16:colId xmlns:a16="http://schemas.microsoft.com/office/drawing/2014/main" val="3216038969"/>
                        </a:ext>
                      </a:extLst>
                    </a:gridCol>
                  </a:tblGrid>
                  <a:tr h="885375">
                    <a:tc>
                      <a:txBody>
                        <a:bodyPr/>
                        <a:lstStyle/>
                        <a:p>
                          <a:pPr algn="ctr"/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Equal error variances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Unconstrained error variances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3064177"/>
                      </a:ext>
                    </a:extLst>
                  </a:tr>
                  <a:tr h="24591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Equal between-subjects variances</a:t>
                          </a:r>
                          <a:r>
                            <a:rPr lang="en-GB" b="1" baseline="0" dirty="0"/>
                            <a:t>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GB" b="1" dirty="0"/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ctr">
                            <a:buAutoNum type="arabicParenBoth"/>
                          </a:pP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constrained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Model (include 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21)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(3) 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error varying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41)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8404245"/>
                      </a:ext>
                    </a:extLst>
                  </a:tr>
                  <a:tr h="24591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Unconstrained between-subjects variances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GB" b="1" dirty="0"/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(2) 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between-subject </a:t>
                          </a:r>
                        </a:p>
                        <a:p>
                          <a:pPr algn="ctr"/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varying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41) 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(4)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unconstrained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61)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678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954E043-6675-6627-97AC-A8861D700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11183"/>
                  </p:ext>
                </p:extLst>
              </p:nvPr>
            </p:nvGraphicFramePr>
            <p:xfrm>
              <a:off x="914399" y="363894"/>
              <a:ext cx="10133047" cy="580364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87625">
                      <a:extLst>
                        <a:ext uri="{9D8B030D-6E8A-4147-A177-3AD203B41FA5}">
                          <a16:colId xmlns:a16="http://schemas.microsoft.com/office/drawing/2014/main" val="4018052813"/>
                        </a:ext>
                      </a:extLst>
                    </a:gridCol>
                    <a:gridCol w="4422711">
                      <a:extLst>
                        <a:ext uri="{9D8B030D-6E8A-4147-A177-3AD203B41FA5}">
                          <a16:colId xmlns:a16="http://schemas.microsoft.com/office/drawing/2014/main" val="2349440743"/>
                        </a:ext>
                      </a:extLst>
                    </a:gridCol>
                    <a:gridCol w="4422711">
                      <a:extLst>
                        <a:ext uri="{9D8B030D-6E8A-4147-A177-3AD203B41FA5}">
                          <a16:colId xmlns:a16="http://schemas.microsoft.com/office/drawing/2014/main" val="3216038969"/>
                        </a:ext>
                      </a:extLst>
                    </a:gridCol>
                  </a:tblGrid>
                  <a:tr h="885375">
                    <a:tc>
                      <a:txBody>
                        <a:bodyPr/>
                        <a:lstStyle/>
                        <a:p>
                          <a:pPr algn="ctr"/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886" r="-100000" b="-55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063" r="-138" b="-55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3064177"/>
                      </a:ext>
                    </a:extLst>
                  </a:tr>
                  <a:tr h="24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474" t="-35891" r="-689100" b="-100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ctr">
                            <a:buAutoNum type="arabicParenBoth"/>
                          </a:pP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constrained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Model (include 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21)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(3) 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error varying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41)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8404245"/>
                      </a:ext>
                    </a:extLst>
                  </a:tr>
                  <a:tr h="24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474" t="-135891" r="-689100" b="-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(2) 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between-subject </a:t>
                          </a:r>
                        </a:p>
                        <a:p>
                          <a:pPr algn="ctr"/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varying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41) 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(4)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unconstrained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61)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67882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5C787A-3A1D-EAC9-BF9C-3FA7A6F6F399}"/>
              </a:ext>
            </a:extLst>
          </p:cNvPr>
          <p:cNvCxnSpPr>
            <a:cxnSpLocks/>
          </p:cNvCxnSpPr>
          <p:nvPr/>
        </p:nvCxnSpPr>
        <p:spPr>
          <a:xfrm flipV="1">
            <a:off x="5001208" y="3207793"/>
            <a:ext cx="0" cy="1392199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A690EC-1017-FD03-CA8E-C122C04D7582}"/>
              </a:ext>
            </a:extLst>
          </p:cNvPr>
          <p:cNvCxnSpPr>
            <a:cxnSpLocks/>
          </p:cNvCxnSpPr>
          <p:nvPr/>
        </p:nvCxnSpPr>
        <p:spPr>
          <a:xfrm flipV="1">
            <a:off x="9473682" y="3244334"/>
            <a:ext cx="0" cy="12623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30F578-18CD-43EE-1E7C-6D449C2432B0}"/>
              </a:ext>
            </a:extLst>
          </p:cNvPr>
          <p:cNvSpPr txBox="1"/>
          <p:nvPr/>
        </p:nvSpPr>
        <p:spPr>
          <a:xfrm>
            <a:off x="5015969" y="387551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6139D-2AA1-7422-8271-C7B828943862}"/>
              </a:ext>
            </a:extLst>
          </p:cNvPr>
          <p:cNvSpPr txBox="1"/>
          <p:nvPr/>
        </p:nvSpPr>
        <p:spPr>
          <a:xfrm>
            <a:off x="9473682" y="383139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56127-AA56-1510-ED8A-A75995A49B9D}"/>
              </a:ext>
            </a:extLst>
          </p:cNvPr>
          <p:cNvCxnSpPr>
            <a:cxnSpLocks/>
          </p:cNvCxnSpPr>
          <p:nvPr/>
        </p:nvCxnSpPr>
        <p:spPr>
          <a:xfrm flipH="1">
            <a:off x="6218496" y="5005103"/>
            <a:ext cx="1693863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842547-C197-E1E8-09DB-68D90BAAB12D}"/>
              </a:ext>
            </a:extLst>
          </p:cNvPr>
          <p:cNvSpPr txBox="1"/>
          <p:nvPr/>
        </p:nvSpPr>
        <p:spPr>
          <a:xfrm>
            <a:off x="7250592" y="503931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D8EA9D-999B-52DD-F962-1EB2DBC73F81}"/>
              </a:ext>
            </a:extLst>
          </p:cNvPr>
          <p:cNvCxnSpPr>
            <a:cxnSpLocks/>
          </p:cNvCxnSpPr>
          <p:nvPr/>
        </p:nvCxnSpPr>
        <p:spPr>
          <a:xfrm flipH="1">
            <a:off x="6190504" y="2629295"/>
            <a:ext cx="1721855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45DE10-6C46-7A10-6055-B2192F4552F0}"/>
              </a:ext>
            </a:extLst>
          </p:cNvPr>
          <p:cNvSpPr txBox="1"/>
          <p:nvPr/>
        </p:nvSpPr>
        <p:spPr>
          <a:xfrm>
            <a:off x="7155886" y="274728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(C)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BE956-F2F3-88DA-5F00-0B166152B632}"/>
              </a:ext>
            </a:extLst>
          </p:cNvPr>
          <p:cNvCxnSpPr>
            <a:cxnSpLocks/>
          </p:cNvCxnSpPr>
          <p:nvPr/>
        </p:nvCxnSpPr>
        <p:spPr>
          <a:xfrm flipH="1" flipV="1">
            <a:off x="5922055" y="2931955"/>
            <a:ext cx="2804725" cy="1668037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17B171-0258-903B-488E-23E40B5172EA}"/>
              </a:ext>
            </a:extLst>
          </p:cNvPr>
          <p:cNvSpPr txBox="1"/>
          <p:nvPr/>
        </p:nvSpPr>
        <p:spPr>
          <a:xfrm>
            <a:off x="7155886" y="39198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12875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954E043-6675-6627-97AC-A8861D700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715113"/>
                  </p:ext>
                </p:extLst>
              </p:nvPr>
            </p:nvGraphicFramePr>
            <p:xfrm>
              <a:off x="137653" y="78658"/>
              <a:ext cx="11700386" cy="658761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86790">
                      <a:extLst>
                        <a:ext uri="{9D8B030D-6E8A-4147-A177-3AD203B41FA5}">
                          <a16:colId xmlns:a16="http://schemas.microsoft.com/office/drawing/2014/main" val="4018052813"/>
                        </a:ext>
                      </a:extLst>
                    </a:gridCol>
                    <a:gridCol w="5106798">
                      <a:extLst>
                        <a:ext uri="{9D8B030D-6E8A-4147-A177-3AD203B41FA5}">
                          <a16:colId xmlns:a16="http://schemas.microsoft.com/office/drawing/2014/main" val="2349440743"/>
                        </a:ext>
                      </a:extLst>
                    </a:gridCol>
                    <a:gridCol w="5106798">
                      <a:extLst>
                        <a:ext uri="{9D8B030D-6E8A-4147-A177-3AD203B41FA5}">
                          <a16:colId xmlns:a16="http://schemas.microsoft.com/office/drawing/2014/main" val="3216038969"/>
                        </a:ext>
                      </a:extLst>
                    </a:gridCol>
                  </a:tblGrid>
                  <a:tr h="1004973">
                    <a:tc>
                      <a:txBody>
                        <a:bodyPr/>
                        <a:lstStyle/>
                        <a:p>
                          <a:pPr algn="ctr"/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Equal error variances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Unconstrained error variances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3064177"/>
                      </a:ext>
                    </a:extLst>
                  </a:tr>
                  <a:tr h="2791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Equal between-subjects variances</a:t>
                          </a:r>
                          <a:r>
                            <a:rPr lang="en-GB" b="1" baseline="0" dirty="0"/>
                            <a:t>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GB" b="1" dirty="0"/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arenBoth"/>
                          </a:pP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constrained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21)</a:t>
                          </a: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Equal between-subjects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Equal error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(3) 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error varying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41)</a:t>
                          </a: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Equal between-subjects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Unconstrained error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8404245"/>
                      </a:ext>
                    </a:extLst>
                  </a:tr>
                  <a:tr h="2791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Unconstrained between-subjects variances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GB" b="1" dirty="0"/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(2) 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between-subject varying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41) </a:t>
                          </a: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Unconstrained between-subjects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Equal error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(4)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unconstrained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61)</a:t>
                          </a: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1800" b="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Uncostrained</a:t>
                          </a: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between-subjects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Unconstrained error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  <a:p>
                          <a:pPr algn="l"/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6788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954E043-6675-6627-97AC-A8861D700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715113"/>
                  </p:ext>
                </p:extLst>
              </p:nvPr>
            </p:nvGraphicFramePr>
            <p:xfrm>
              <a:off x="137653" y="78658"/>
              <a:ext cx="11700386" cy="658761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86790">
                      <a:extLst>
                        <a:ext uri="{9D8B030D-6E8A-4147-A177-3AD203B41FA5}">
                          <a16:colId xmlns:a16="http://schemas.microsoft.com/office/drawing/2014/main" val="4018052813"/>
                        </a:ext>
                      </a:extLst>
                    </a:gridCol>
                    <a:gridCol w="5106798">
                      <a:extLst>
                        <a:ext uri="{9D8B030D-6E8A-4147-A177-3AD203B41FA5}">
                          <a16:colId xmlns:a16="http://schemas.microsoft.com/office/drawing/2014/main" val="2349440743"/>
                        </a:ext>
                      </a:extLst>
                    </a:gridCol>
                    <a:gridCol w="5106798">
                      <a:extLst>
                        <a:ext uri="{9D8B030D-6E8A-4147-A177-3AD203B41FA5}">
                          <a16:colId xmlns:a16="http://schemas.microsoft.com/office/drawing/2014/main" val="3216038969"/>
                        </a:ext>
                      </a:extLst>
                    </a:gridCol>
                  </a:tblGrid>
                  <a:tr h="1004973">
                    <a:tc>
                      <a:txBody>
                        <a:bodyPr/>
                        <a:lstStyle/>
                        <a:p>
                          <a:pPr algn="ctr"/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17" r="-100119" b="-5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117" r="-119" b="-55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3064177"/>
                      </a:ext>
                    </a:extLst>
                  </a:tr>
                  <a:tr h="2791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5948" r="-68729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17" t="-35948" r="-10011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117" t="-35948" r="-11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8404245"/>
                      </a:ext>
                    </a:extLst>
                  </a:tr>
                  <a:tr h="2791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36245" r="-687295" b="-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17" t="-136245" r="-100119" b="-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117" t="-136245" r="-119" b="-2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67882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5C787A-3A1D-EAC9-BF9C-3FA7A6F6F399}"/>
              </a:ext>
            </a:extLst>
          </p:cNvPr>
          <p:cNvCxnSpPr>
            <a:cxnSpLocks/>
          </p:cNvCxnSpPr>
          <p:nvPr/>
        </p:nvCxnSpPr>
        <p:spPr>
          <a:xfrm flipV="1">
            <a:off x="4037647" y="3244334"/>
            <a:ext cx="0" cy="1392199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A690EC-1017-FD03-CA8E-C122C04D7582}"/>
              </a:ext>
            </a:extLst>
          </p:cNvPr>
          <p:cNvCxnSpPr>
            <a:cxnSpLocks/>
          </p:cNvCxnSpPr>
          <p:nvPr/>
        </p:nvCxnSpPr>
        <p:spPr>
          <a:xfrm flipV="1">
            <a:off x="9473682" y="3244334"/>
            <a:ext cx="0" cy="12623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30F578-18CD-43EE-1E7C-6D449C2432B0}"/>
              </a:ext>
            </a:extLst>
          </p:cNvPr>
          <p:cNvSpPr txBox="1"/>
          <p:nvPr/>
        </p:nvSpPr>
        <p:spPr>
          <a:xfrm>
            <a:off x="3892173" y="3668693"/>
            <a:ext cx="324000" cy="324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6139D-2AA1-7422-8271-C7B828943862}"/>
              </a:ext>
            </a:extLst>
          </p:cNvPr>
          <p:cNvSpPr txBox="1"/>
          <p:nvPr/>
        </p:nvSpPr>
        <p:spPr>
          <a:xfrm>
            <a:off x="9325006" y="3664241"/>
            <a:ext cx="324000" cy="324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dirty="0"/>
              <a:t>(D)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56127-AA56-1510-ED8A-A75995A49B9D}"/>
              </a:ext>
            </a:extLst>
          </p:cNvPr>
          <p:cNvCxnSpPr>
            <a:cxnSpLocks/>
          </p:cNvCxnSpPr>
          <p:nvPr/>
        </p:nvCxnSpPr>
        <p:spPr>
          <a:xfrm flipH="1">
            <a:off x="6218496" y="5005103"/>
            <a:ext cx="1693863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842547-C197-E1E8-09DB-68D90BAAB12D}"/>
              </a:ext>
            </a:extLst>
          </p:cNvPr>
          <p:cNvSpPr txBox="1"/>
          <p:nvPr/>
        </p:nvSpPr>
        <p:spPr>
          <a:xfrm>
            <a:off x="6855096" y="4832841"/>
            <a:ext cx="324000" cy="324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dirty="0"/>
              <a:t>(B)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D8EA9D-999B-52DD-F962-1EB2DBC73F81}"/>
              </a:ext>
            </a:extLst>
          </p:cNvPr>
          <p:cNvCxnSpPr>
            <a:cxnSpLocks/>
          </p:cNvCxnSpPr>
          <p:nvPr/>
        </p:nvCxnSpPr>
        <p:spPr>
          <a:xfrm flipH="1">
            <a:off x="6190504" y="2629295"/>
            <a:ext cx="1721855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45DE10-6C46-7A10-6055-B2192F4552F0}"/>
              </a:ext>
            </a:extLst>
          </p:cNvPr>
          <p:cNvSpPr txBox="1"/>
          <p:nvPr/>
        </p:nvSpPr>
        <p:spPr>
          <a:xfrm>
            <a:off x="6746052" y="2454461"/>
            <a:ext cx="324000" cy="324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dirty="0"/>
              <a:t>(C)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BE956-F2F3-88DA-5F00-0B166152B632}"/>
              </a:ext>
            </a:extLst>
          </p:cNvPr>
          <p:cNvCxnSpPr>
            <a:cxnSpLocks/>
          </p:cNvCxnSpPr>
          <p:nvPr/>
        </p:nvCxnSpPr>
        <p:spPr>
          <a:xfrm flipH="1" flipV="1">
            <a:off x="5922055" y="2931955"/>
            <a:ext cx="2804725" cy="1668037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17B171-0258-903B-488E-23E40B5172EA}"/>
              </a:ext>
            </a:extLst>
          </p:cNvPr>
          <p:cNvSpPr txBox="1"/>
          <p:nvPr/>
        </p:nvSpPr>
        <p:spPr>
          <a:xfrm>
            <a:off x="7028070" y="3492818"/>
            <a:ext cx="504000" cy="504000"/>
          </a:xfrm>
          <a:prstGeom prst="diamond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r>
              <a:rPr lang="en-GB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980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A076590-7E95-032D-5395-2FE8075D05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595656"/>
                  </p:ext>
                </p:extLst>
              </p:nvPr>
            </p:nvGraphicFramePr>
            <p:xfrm>
              <a:off x="442452" y="1720645"/>
              <a:ext cx="11187881" cy="371659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503256">
                      <a:extLst>
                        <a:ext uri="{9D8B030D-6E8A-4147-A177-3AD203B41FA5}">
                          <a16:colId xmlns:a16="http://schemas.microsoft.com/office/drawing/2014/main" val="2834526986"/>
                        </a:ext>
                      </a:extLst>
                    </a:gridCol>
                    <a:gridCol w="5684625">
                      <a:extLst>
                        <a:ext uri="{9D8B030D-6E8A-4147-A177-3AD203B41FA5}">
                          <a16:colId xmlns:a16="http://schemas.microsoft.com/office/drawing/2014/main" val="818759197"/>
                        </a:ext>
                      </a:extLst>
                    </a:gridCol>
                  </a:tblGrid>
                  <a:tr h="1858297">
                    <a:tc>
                      <a:txBody>
                        <a:bodyPr/>
                        <a:lstStyle/>
                        <a:p>
                          <a:pPr marL="342900" indent="-342900" algn="r">
                            <a:buAutoNum type="arabicParenBoth"/>
                          </a:pP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constrained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21)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Equal between-subjects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Equal error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marL="0" marR="1044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(3) 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error varying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41)</a:t>
                          </a: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Equal between-subjects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Unconstrained error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marL="1044000" marR="0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886844"/>
                      </a:ext>
                    </a:extLst>
                  </a:tr>
                  <a:tr h="185829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b="1" dirty="0"/>
                            <a:t>(2) </a:t>
                          </a:r>
                          <a:r>
                            <a:rPr lang="en-GB" sz="1800" b="1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between-subject varying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41)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Unconstrained between-subjects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Equal error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marL="0" marR="104400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b="1" dirty="0"/>
                            <a:t>(4)</a:t>
                          </a:r>
                          <a:r>
                            <a:rPr lang="en-GB" sz="1800" b="1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unconstrained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model (</a:t>
                          </a:r>
                          <a:r>
                            <a:rPr lang="en-GB" sz="180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61)</a:t>
                          </a:r>
                        </a:p>
                        <a:p>
                          <a:pPr marL="0" indent="0" algn="l">
                            <a:buNone/>
                          </a:pPr>
                          <a:r>
                            <a:rPr lang="en-GB" b="0" dirty="0"/>
                            <a:t>Unconstrained</a:t>
                          </a: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between-subjects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Unconstrained error variances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GB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marL="1044000" marR="0" anchor="b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9269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A076590-7E95-032D-5395-2FE8075D05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595656"/>
                  </p:ext>
                </p:extLst>
              </p:nvPr>
            </p:nvGraphicFramePr>
            <p:xfrm>
              <a:off x="442452" y="1720645"/>
              <a:ext cx="11187881" cy="371659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503256">
                      <a:extLst>
                        <a:ext uri="{9D8B030D-6E8A-4147-A177-3AD203B41FA5}">
                          <a16:colId xmlns:a16="http://schemas.microsoft.com/office/drawing/2014/main" val="2834526986"/>
                        </a:ext>
                      </a:extLst>
                    </a:gridCol>
                    <a:gridCol w="5684625">
                      <a:extLst>
                        <a:ext uri="{9D8B030D-6E8A-4147-A177-3AD203B41FA5}">
                          <a16:colId xmlns:a16="http://schemas.microsoft.com/office/drawing/2014/main" val="818759197"/>
                        </a:ext>
                      </a:extLst>
                    </a:gridCol>
                  </a:tblGrid>
                  <a:tr h="1858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1044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639" r="-103433" b="-10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4000" marR="0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785" t="-1639" r="-107" b="-10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886844"/>
                      </a:ext>
                    </a:extLst>
                  </a:tr>
                  <a:tr h="1858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104400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639" r="-103433" b="-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4000" marR="0" anchor="b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785" t="-101639" r="-107" b="-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92698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69E53-98EF-5AC3-9402-9C056ED93D1E}"/>
              </a:ext>
            </a:extLst>
          </p:cNvPr>
          <p:cNvCxnSpPr>
            <a:cxnSpLocks/>
          </p:cNvCxnSpPr>
          <p:nvPr/>
        </p:nvCxnSpPr>
        <p:spPr>
          <a:xfrm flipV="1">
            <a:off x="3624692" y="2969030"/>
            <a:ext cx="0" cy="133200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FDAE9-37A4-0DC0-729C-B4BAC57B61F9}"/>
              </a:ext>
            </a:extLst>
          </p:cNvPr>
          <p:cNvCxnSpPr>
            <a:cxnSpLocks/>
          </p:cNvCxnSpPr>
          <p:nvPr/>
        </p:nvCxnSpPr>
        <p:spPr>
          <a:xfrm flipV="1">
            <a:off x="9060727" y="2969030"/>
            <a:ext cx="0" cy="133200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34113A-B19E-1C05-1611-A1AC53F5E0C7}"/>
              </a:ext>
            </a:extLst>
          </p:cNvPr>
          <p:cNvSpPr txBox="1"/>
          <p:nvPr/>
        </p:nvSpPr>
        <p:spPr>
          <a:xfrm>
            <a:off x="3479218" y="3399098"/>
            <a:ext cx="324000" cy="324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02064-86C8-5E10-EB0E-C0C89DF2A8AE}"/>
              </a:ext>
            </a:extLst>
          </p:cNvPr>
          <p:cNvSpPr txBox="1"/>
          <p:nvPr/>
        </p:nvSpPr>
        <p:spPr>
          <a:xfrm>
            <a:off x="8912051" y="3399098"/>
            <a:ext cx="324000" cy="324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dirty="0"/>
              <a:t>(D)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9B4C3-A5B6-3EF5-FB4E-C3945452B209}"/>
              </a:ext>
            </a:extLst>
          </p:cNvPr>
          <p:cNvCxnSpPr>
            <a:cxnSpLocks/>
          </p:cNvCxnSpPr>
          <p:nvPr/>
        </p:nvCxnSpPr>
        <p:spPr>
          <a:xfrm flipH="1">
            <a:off x="5254935" y="4985432"/>
            <a:ext cx="1404000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383DC-86FD-B3E7-D772-2B9DEDAF1E69}"/>
              </a:ext>
            </a:extLst>
          </p:cNvPr>
          <p:cNvSpPr txBox="1"/>
          <p:nvPr/>
        </p:nvSpPr>
        <p:spPr>
          <a:xfrm>
            <a:off x="5782163" y="4813170"/>
            <a:ext cx="324000" cy="324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dirty="0"/>
              <a:t>(B)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0178B6-D4C1-1BD1-3579-C5E7503CF82E}"/>
              </a:ext>
            </a:extLst>
          </p:cNvPr>
          <p:cNvCxnSpPr>
            <a:cxnSpLocks/>
          </p:cNvCxnSpPr>
          <p:nvPr/>
        </p:nvCxnSpPr>
        <p:spPr>
          <a:xfrm flipH="1">
            <a:off x="5254935" y="2226176"/>
            <a:ext cx="1404000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ACDF64-2F97-84E8-53E5-EB37857AB906}"/>
              </a:ext>
            </a:extLst>
          </p:cNvPr>
          <p:cNvSpPr txBox="1"/>
          <p:nvPr/>
        </p:nvSpPr>
        <p:spPr>
          <a:xfrm>
            <a:off x="5782163" y="2051342"/>
            <a:ext cx="324000" cy="324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dirty="0"/>
              <a:t>(C)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7009E2-617D-F3DB-25A7-23EE0108FC60}"/>
              </a:ext>
            </a:extLst>
          </p:cNvPr>
          <p:cNvCxnSpPr>
            <a:cxnSpLocks/>
          </p:cNvCxnSpPr>
          <p:nvPr/>
        </p:nvCxnSpPr>
        <p:spPr>
          <a:xfrm flipH="1" flipV="1">
            <a:off x="5093110" y="2880873"/>
            <a:ext cx="1853020" cy="1542817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989A9C-4245-53A8-0C15-D2498C63B07F}"/>
              </a:ext>
            </a:extLst>
          </p:cNvPr>
          <p:cNvSpPr txBox="1"/>
          <p:nvPr/>
        </p:nvSpPr>
        <p:spPr>
          <a:xfrm>
            <a:off x="5694370" y="3318484"/>
            <a:ext cx="504000" cy="550247"/>
          </a:xfrm>
          <a:prstGeom prst="diamond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r>
              <a:rPr lang="en-GB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27317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2F1A80D-CC53-C5AB-DC16-3B3A9CE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8" y="1502497"/>
            <a:ext cx="11199323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5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2326-C060-E3AE-25E1-2B19691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D747-3005-8135-BE19-4487935B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description of each model</a:t>
            </a:r>
          </a:p>
          <a:p>
            <a:r>
              <a:rPr lang="en-GB" dirty="0"/>
              <a:t>Legend for super clarity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77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Parsons</dc:creator>
  <cp:lastModifiedBy>Sam Parsons</cp:lastModifiedBy>
  <cp:revision>4</cp:revision>
  <dcterms:created xsi:type="dcterms:W3CDTF">2022-12-19T08:53:11Z</dcterms:created>
  <dcterms:modified xsi:type="dcterms:W3CDTF">2023-01-01T19:45:05Z</dcterms:modified>
</cp:coreProperties>
</file>