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D0F8-BA13-CBD1-CECF-E44749847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04ABD-C67D-5567-9ED1-AA96B1175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E7F0E-81B8-52C6-0391-09268702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D5C8-EE81-4E13-B61A-D9219F34C127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602B-76A1-77F0-ECB5-60B77C4F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A9B4F-7D83-CB4D-CDB8-BBF6A999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A75-5A4C-4D26-8C6B-5E8DBD405B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7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F9A1-BB7E-A359-D669-8C0DAD19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39B9A-FD79-2E4D-B6C2-AB57A100B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D5271-45A0-CF83-B6C3-BC92F627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D5C8-EE81-4E13-B61A-D9219F34C127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6AA84-497D-2095-81B1-B450B751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700F1-F9F2-F1D0-20D8-A6F1945E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A75-5A4C-4D26-8C6B-5E8DBD405B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09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59A78-22C1-421A-DFDC-25AAD2778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0AB87-94C5-5388-C3EA-2E49B25E3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72FDA-011F-A616-C4D3-2DF81612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D5C8-EE81-4E13-B61A-D9219F34C127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C6739-368E-A366-57DB-3861B931E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0578A-4E89-5978-C069-2D22E7A9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A75-5A4C-4D26-8C6B-5E8DBD405B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40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F076-26CA-5D98-9EA2-05BB9273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6831F-B1BF-5696-89E4-2E71D2289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58E08-444A-4CA0-69E0-824D3DCA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D5C8-EE81-4E13-B61A-D9219F34C127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DCB2C-11E5-ADB4-9A18-55049D48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6763E-5FBF-96E3-4B5C-6C234D95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A75-5A4C-4D26-8C6B-5E8DBD405B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08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BE71-8E9D-9FE0-CFBB-65FA457B5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8CC35-D061-E43E-3E4E-11129A8FD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44B33-A4B3-9386-CA1E-89FB25253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D5C8-EE81-4E13-B61A-D9219F34C127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6CE6B-0F91-0897-2584-04FD5E95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04AD7-4230-E56A-1132-4D117101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A75-5A4C-4D26-8C6B-5E8DBD405B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59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398A-60C2-24B2-B6F9-A243B258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C5804-4136-AB66-BCF2-1C4650B29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49DCB-26C9-D9EF-CDC7-48E6623E6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6B217-C3CC-6252-32AB-DAAE2C67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D5C8-EE81-4E13-B61A-D9219F34C127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A624C-2A00-59A9-62BC-00D9F389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9CC2C-D5D5-E516-5C60-C71A14DC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A75-5A4C-4D26-8C6B-5E8DBD405B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69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3C32E-9B8A-559A-0287-0326B970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9623D-5269-B835-1BA9-F4FC93FF4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69CE0-FEA3-1B33-029C-428E05AD5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48796-02D8-CF46-D375-C5D581CE7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7190A0-12E7-64F4-1346-51F637719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31189-8DFB-458D-26D0-B7ECDB229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D5C8-EE81-4E13-B61A-D9219F34C127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51BEF-7F9B-632A-9B4C-62211377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EBEFB-4D61-02B8-BBC1-8B52DE055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A75-5A4C-4D26-8C6B-5E8DBD405B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74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E431-BEDB-C64D-10DB-D6FAF9C65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D968D-84D4-A8F2-4607-C18FCA8EB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D5C8-EE81-4E13-B61A-D9219F34C127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71145-2398-1A32-FB74-186E40C0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98D1F-6867-2CB5-44BE-E48CF705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A75-5A4C-4D26-8C6B-5E8DBD405B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27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D5F27-FAB9-4F32-4957-AF3334A3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D5C8-EE81-4E13-B61A-D9219F34C127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AB526-F3C6-6571-E989-52076009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B3396-BD17-FE15-2631-A7231795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A75-5A4C-4D26-8C6B-5E8DBD405B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3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74E71-3C63-9C7D-80DA-B15D6850E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03979-1A3A-3137-B3E4-43A4A3A95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537CC-5013-E0E2-7A13-0A30FFA7F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5BB0A-7043-A04E-4DFE-E430A789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D5C8-EE81-4E13-B61A-D9219F34C127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B5471-7B4E-6CD8-03D0-D60B81F3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F81FB-76A7-40A2-7439-24DE975A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A75-5A4C-4D26-8C6B-5E8DBD405B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83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84DE-707B-4274-136E-4BD2335A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39983C-B6E3-D31D-445E-3F5AC43F5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6F58A-32C6-ED8A-B151-0ECA0A557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28A2C-3409-D259-1769-99487606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D5C8-EE81-4E13-B61A-D9219F34C127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D75D1-4E45-58E9-CF7A-4AD55F39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2F773-9D84-8066-716C-36E57A564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EA75-5A4C-4D26-8C6B-5E8DBD405B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68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0E866F-A2A6-FFF8-C610-FC843B352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F6EFF-A76B-2A07-F27A-21D1A41CB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DB27B-539C-D1F3-B561-D1F68E222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4D5C8-EE81-4E13-B61A-D9219F34C127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924A-A17A-AC4B-806A-182054A00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745A8-CA5E-BEB8-B3B4-80CF79EF9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6EA75-5A4C-4D26-8C6B-5E8DBD405B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63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827A672D-BA10-17B7-1122-2C502AAA929D}"/>
              </a:ext>
            </a:extLst>
          </p:cNvPr>
          <p:cNvSpPr/>
          <p:nvPr/>
        </p:nvSpPr>
        <p:spPr>
          <a:xfrm>
            <a:off x="2027482" y="1330932"/>
            <a:ext cx="648000" cy="64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5CFB93-79A9-76E2-00E1-2EA96B270A7B}"/>
              </a:ext>
            </a:extLst>
          </p:cNvPr>
          <p:cNvSpPr/>
          <p:nvPr/>
        </p:nvSpPr>
        <p:spPr>
          <a:xfrm>
            <a:off x="2873553" y="4497395"/>
            <a:ext cx="648000" cy="64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E2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F25531-4DC5-EBC8-89D7-14C210142539}"/>
              </a:ext>
            </a:extLst>
          </p:cNvPr>
          <p:cNvSpPr/>
          <p:nvPr/>
        </p:nvSpPr>
        <p:spPr>
          <a:xfrm>
            <a:off x="1177176" y="4497395"/>
            <a:ext cx="648000" cy="64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7BD55D-AD37-F374-A707-B90599883E26}"/>
              </a:ext>
            </a:extLst>
          </p:cNvPr>
          <p:cNvSpPr/>
          <p:nvPr/>
        </p:nvSpPr>
        <p:spPr>
          <a:xfrm>
            <a:off x="2873553" y="2860789"/>
            <a:ext cx="648000" cy="64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684AA-38C7-94FC-41D4-725DF17118CC}"/>
              </a:ext>
            </a:extLst>
          </p:cNvPr>
          <p:cNvSpPr/>
          <p:nvPr/>
        </p:nvSpPr>
        <p:spPr>
          <a:xfrm>
            <a:off x="1177176" y="2860789"/>
            <a:ext cx="648000" cy="64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T1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2AF105-BFB5-2F81-DA38-2C4D55575E40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 flipH="1">
            <a:off x="1501176" y="1884035"/>
            <a:ext cx="621203" cy="976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A080D9-5A29-171C-F97F-5D9536F7F190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2580585" y="1884035"/>
            <a:ext cx="616968" cy="976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9A1567-A298-7F37-D7CF-B3A43317EA80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3197553" y="3508789"/>
            <a:ext cx="0" cy="9886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AC8ABB-D0D8-1978-BEF0-DD37AB9C2C80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1501176" y="3508789"/>
            <a:ext cx="0" cy="9886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77F3C7F0-A44D-C3FD-5C7F-6B2CC07EC8DE}"/>
              </a:ext>
            </a:extLst>
          </p:cNvPr>
          <p:cNvSpPr/>
          <p:nvPr/>
        </p:nvSpPr>
        <p:spPr>
          <a:xfrm rot="10800000">
            <a:off x="2999553" y="5090001"/>
            <a:ext cx="396000" cy="396000"/>
          </a:xfrm>
          <a:prstGeom prst="arc">
            <a:avLst>
              <a:gd name="adj1" fmla="val 9252435"/>
              <a:gd name="adj2" fmla="val 1648731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C99B51-AA68-65FC-06A8-86F3D61136A7}"/>
                  </a:ext>
                </a:extLst>
              </p:cNvPr>
              <p:cNvSpPr txBox="1"/>
              <p:nvPr/>
            </p:nvSpPr>
            <p:spPr>
              <a:xfrm>
                <a:off x="2483831" y="672401"/>
                <a:ext cx="409086" cy="374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C99B51-AA68-65FC-06A8-86F3D6113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831" y="672401"/>
                <a:ext cx="409086" cy="374526"/>
              </a:xfrm>
              <a:prstGeom prst="rect">
                <a:avLst/>
              </a:prstGeom>
              <a:blipFill>
                <a:blip r:embed="rId2"/>
                <a:stretch>
                  <a:fillRect l="-8824" r="-4412" b="-145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621E01-4D5C-7317-F7C5-B3889A64AA46}"/>
                  </a:ext>
                </a:extLst>
              </p:cNvPr>
              <p:cNvSpPr txBox="1"/>
              <p:nvPr/>
            </p:nvSpPr>
            <p:spPr>
              <a:xfrm>
                <a:off x="1440005" y="5449785"/>
                <a:ext cx="409086" cy="374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621E01-4D5C-7317-F7C5-B3889A64A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5" y="5449785"/>
                <a:ext cx="409086" cy="374526"/>
              </a:xfrm>
              <a:prstGeom prst="rect">
                <a:avLst/>
              </a:prstGeom>
              <a:blipFill>
                <a:blip r:embed="rId3"/>
                <a:stretch>
                  <a:fillRect l="-8955" r="-5970" b="-16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 19">
            <a:extLst>
              <a:ext uri="{FF2B5EF4-FFF2-40B4-BE49-F238E27FC236}">
                <a16:creationId xmlns:a16="http://schemas.microsoft.com/office/drawing/2014/main" id="{598B182E-FEB3-9FCA-835D-3CC11C09E59D}"/>
              </a:ext>
            </a:extLst>
          </p:cNvPr>
          <p:cNvSpPr/>
          <p:nvPr/>
        </p:nvSpPr>
        <p:spPr>
          <a:xfrm>
            <a:off x="2153976" y="1045067"/>
            <a:ext cx="396000" cy="396000"/>
          </a:xfrm>
          <a:prstGeom prst="arc">
            <a:avLst>
              <a:gd name="adj1" fmla="val 9252435"/>
              <a:gd name="adj2" fmla="val 1648731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A559011-0CE0-6D53-7067-A966209D561D}"/>
              </a:ext>
            </a:extLst>
          </p:cNvPr>
          <p:cNvSpPr/>
          <p:nvPr/>
        </p:nvSpPr>
        <p:spPr>
          <a:xfrm rot="10800000">
            <a:off x="1303176" y="5090001"/>
            <a:ext cx="396000" cy="396000"/>
          </a:xfrm>
          <a:prstGeom prst="arc">
            <a:avLst>
              <a:gd name="adj1" fmla="val 9252435"/>
              <a:gd name="adj2" fmla="val 1648731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586DDF2-D9FB-BC0A-B45A-FF51BBF07F31}"/>
                  </a:ext>
                </a:extLst>
              </p:cNvPr>
              <p:cNvSpPr txBox="1"/>
              <p:nvPr/>
            </p:nvSpPr>
            <p:spPr>
              <a:xfrm>
                <a:off x="3149466" y="5486001"/>
                <a:ext cx="409086" cy="374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586DDF2-D9FB-BC0A-B45A-FF51BBF07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466" y="5486001"/>
                <a:ext cx="409086" cy="374526"/>
              </a:xfrm>
              <a:prstGeom prst="rect">
                <a:avLst/>
              </a:prstGeom>
              <a:blipFill>
                <a:blip r:embed="rId4"/>
                <a:stretch>
                  <a:fillRect l="-10448" r="-5970" b="-16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AF0C12B-B20B-7F39-6596-6C91C08CE07F}"/>
                  </a:ext>
                </a:extLst>
              </p:cNvPr>
              <p:cNvSpPr txBox="1"/>
              <p:nvPr/>
            </p:nvSpPr>
            <p:spPr>
              <a:xfrm>
                <a:off x="1602746" y="208553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AF0C12B-B20B-7F39-6596-6C91C08CE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746" y="2085532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EBDDDFA-65DB-6B54-0524-EB8AD51D8D76}"/>
                  </a:ext>
                </a:extLst>
              </p:cNvPr>
              <p:cNvSpPr txBox="1"/>
              <p:nvPr/>
            </p:nvSpPr>
            <p:spPr>
              <a:xfrm>
                <a:off x="2987157" y="212519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EBDDDFA-65DB-6B54-0524-EB8AD51D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157" y="2125198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6D6CC8A-BA27-AFCE-DF7E-6F8294E23E18}"/>
                  </a:ext>
                </a:extLst>
              </p:cNvPr>
              <p:cNvSpPr txBox="1"/>
              <p:nvPr/>
            </p:nvSpPr>
            <p:spPr>
              <a:xfrm>
                <a:off x="1212606" y="391600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6D6CC8A-BA27-AFCE-DF7E-6F8294E23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606" y="3916006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F6963B-77E5-4491-AAB9-5F0CC6DD81BC}"/>
                  </a:ext>
                </a:extLst>
              </p:cNvPr>
              <p:cNvSpPr txBox="1"/>
              <p:nvPr/>
            </p:nvSpPr>
            <p:spPr>
              <a:xfrm>
                <a:off x="3291216" y="390970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F6963B-77E5-4491-AAB9-5F0CC6DD8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216" y="3909706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DC66C176-808D-AF90-73AC-132A08C059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824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2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2E5048FE-8A29-F8EC-13B1-B0C1D2DF5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79" y="0"/>
            <a:ext cx="9540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2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Parsons</dc:creator>
  <cp:lastModifiedBy>Parsons, Sam</cp:lastModifiedBy>
  <cp:revision>4</cp:revision>
  <dcterms:created xsi:type="dcterms:W3CDTF">2022-12-16T15:52:06Z</dcterms:created>
  <dcterms:modified xsi:type="dcterms:W3CDTF">2023-03-08T14:32:46Z</dcterms:modified>
</cp:coreProperties>
</file>