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29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A653-BFC1-408F-AB40-1EC22C21A9F0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D71AE-B5AF-4312-BC5D-C5F6D446CB0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3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D71AE-B5AF-4312-BC5D-C5F6D446CB0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73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0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5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6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48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70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528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67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3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31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30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0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C387-231B-4250-B0C5-9CBE4366100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F9EB-28D9-4C12-B342-BA7447646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7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08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4311"/>
            <a:ext cx="6336704" cy="636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845836" y="3429000"/>
            <a:ext cx="504056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86253" y="3501008"/>
            <a:ext cx="78336" cy="3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64589" y="3465004"/>
            <a:ext cx="34733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436096" y="321297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5538713" y="3356992"/>
            <a:ext cx="113407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82062"/>
            <a:ext cx="241345" cy="1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90" y="3350093"/>
            <a:ext cx="158393" cy="22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81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4311"/>
            <a:ext cx="6336704" cy="636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845836" y="3429000"/>
            <a:ext cx="504056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86253" y="3501008"/>
            <a:ext cx="78336" cy="3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64589" y="3465004"/>
            <a:ext cx="34733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436096" y="321297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5538713" y="3356992"/>
            <a:ext cx="113407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82062"/>
            <a:ext cx="241345" cy="1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90" y="3350093"/>
            <a:ext cx="158393" cy="22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263315" y="3415498"/>
            <a:ext cx="562106" cy="90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63315" y="3410998"/>
            <a:ext cx="0" cy="10981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40968"/>
            <a:ext cx="233189" cy="24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36" y="3537205"/>
            <a:ext cx="249125" cy="23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68" y="3994239"/>
            <a:ext cx="167470" cy="26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5364088" y="3429000"/>
            <a:ext cx="0" cy="91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63315" y="3519010"/>
            <a:ext cx="100773" cy="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0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4311"/>
            <a:ext cx="6336704" cy="636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845836" y="3429000"/>
            <a:ext cx="504056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86253" y="3498757"/>
            <a:ext cx="78336" cy="38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64589" y="3465004"/>
            <a:ext cx="34733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436096" y="321297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5538713" y="3356992"/>
            <a:ext cx="113407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82062"/>
            <a:ext cx="241345" cy="1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90" y="3350093"/>
            <a:ext cx="158393" cy="22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5263315" y="3424499"/>
            <a:ext cx="562106" cy="1485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63315" y="3573017"/>
            <a:ext cx="0" cy="9361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94" y="3200441"/>
            <a:ext cx="233189" cy="24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35" y="3541766"/>
            <a:ext cx="249125" cy="23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68" y="3994239"/>
            <a:ext cx="167470" cy="26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5372450" y="3541766"/>
            <a:ext cx="0" cy="111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71676" y="3649216"/>
            <a:ext cx="100773" cy="24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7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436096" y="321297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5538713" y="3356992"/>
            <a:ext cx="113407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6586"/>
            <a:ext cx="5904656" cy="592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766" y="3992309"/>
            <a:ext cx="117663" cy="13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5076056" y="4077072"/>
            <a:ext cx="720080" cy="2880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68768"/>
            <a:ext cx="174906" cy="19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940152" y="3789040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6300192" y="3825044"/>
            <a:ext cx="594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/>
              <a:t>EAST</a:t>
            </a:r>
            <a:endParaRPr lang="nl-NL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07" y="4221088"/>
            <a:ext cx="250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5777532" y="3573016"/>
            <a:ext cx="250073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27605" y="3465004"/>
            <a:ext cx="87453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076056" y="3825044"/>
            <a:ext cx="137514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70" y="3689821"/>
            <a:ext cx="2063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rc 26"/>
          <p:cNvSpPr/>
          <p:nvPr/>
        </p:nvSpPr>
        <p:spPr>
          <a:xfrm rot="3234132">
            <a:off x="5168212" y="3909730"/>
            <a:ext cx="418629" cy="224699"/>
          </a:xfrm>
          <a:prstGeom prst="arc">
            <a:avLst>
              <a:gd name="adj1" fmla="val 179393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076056" y="4077073"/>
            <a:ext cx="150735" cy="4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20072" y="407707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</Words>
  <Application>Microsoft Office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Stacha Petrovic</dc:creator>
  <cp:lastModifiedBy>Stacha Petrovic</cp:lastModifiedBy>
  <cp:revision>12</cp:revision>
  <dcterms:created xsi:type="dcterms:W3CDTF">2016-04-25T22:37:37Z</dcterms:created>
  <dcterms:modified xsi:type="dcterms:W3CDTF">2016-04-26T01:39:53Z</dcterms:modified>
</cp:coreProperties>
</file>