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6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F10A-F23A-475C-9DE9-96B8CD0A80EC}" type="datetimeFigureOut">
              <a:rPr lang="nl-NL" smtClean="0"/>
              <a:t>12-8-2016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A243-BBD1-467F-BD49-F457F1BAF13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532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F10A-F23A-475C-9DE9-96B8CD0A80EC}" type="datetimeFigureOut">
              <a:rPr lang="nl-NL" smtClean="0"/>
              <a:t>12-8-2016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A243-BBD1-467F-BD49-F457F1BAF13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337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F10A-F23A-475C-9DE9-96B8CD0A80EC}" type="datetimeFigureOut">
              <a:rPr lang="nl-NL" smtClean="0"/>
              <a:t>12-8-2016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A243-BBD1-467F-BD49-F457F1BAF13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68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F10A-F23A-475C-9DE9-96B8CD0A80EC}" type="datetimeFigureOut">
              <a:rPr lang="nl-NL" smtClean="0"/>
              <a:t>12-8-2016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A243-BBD1-467F-BD49-F457F1BAF13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723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F10A-F23A-475C-9DE9-96B8CD0A80EC}" type="datetimeFigureOut">
              <a:rPr lang="nl-NL" smtClean="0"/>
              <a:t>12-8-2016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A243-BBD1-467F-BD49-F457F1BAF13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116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F10A-F23A-475C-9DE9-96B8CD0A80EC}" type="datetimeFigureOut">
              <a:rPr lang="nl-NL" smtClean="0"/>
              <a:t>12-8-2016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A243-BBD1-467F-BD49-F457F1BAF13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169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F10A-F23A-475C-9DE9-96B8CD0A80EC}" type="datetimeFigureOut">
              <a:rPr lang="nl-NL" smtClean="0"/>
              <a:t>12-8-2016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A243-BBD1-467F-BD49-F457F1BAF13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130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F10A-F23A-475C-9DE9-96B8CD0A80EC}" type="datetimeFigureOut">
              <a:rPr lang="nl-NL" smtClean="0"/>
              <a:t>12-8-2016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A243-BBD1-467F-BD49-F457F1BAF13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080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F10A-F23A-475C-9DE9-96B8CD0A80EC}" type="datetimeFigureOut">
              <a:rPr lang="nl-NL" smtClean="0"/>
              <a:t>12-8-2016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A243-BBD1-467F-BD49-F457F1BAF13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633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F10A-F23A-475C-9DE9-96B8CD0A80EC}" type="datetimeFigureOut">
              <a:rPr lang="nl-NL" smtClean="0"/>
              <a:t>12-8-2016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A243-BBD1-467F-BD49-F457F1BAF13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958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F10A-F23A-475C-9DE9-96B8CD0A80EC}" type="datetimeFigureOut">
              <a:rPr lang="nl-NL" smtClean="0"/>
              <a:t>12-8-2016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A243-BBD1-467F-BD49-F457F1BAF13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383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F10A-F23A-475C-9DE9-96B8CD0A80EC}" type="datetimeFigureOut">
              <a:rPr lang="nl-NL" smtClean="0"/>
              <a:t>12-8-2016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EA243-BBD1-467F-BD49-F457F1BAF13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19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cuments\TUDelft Master\Thesis\00. Documentation_Report\00.thesis\figures\tsi\spherical_mooij1994mo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9977"/>
            <a:ext cx="6310064" cy="633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4775940" y="2924944"/>
            <a:ext cx="66015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tangle 28"/>
          <p:cNvSpPr/>
          <p:nvPr/>
        </p:nvSpPr>
        <p:spPr>
          <a:xfrm>
            <a:off x="5784716" y="3224848"/>
            <a:ext cx="15235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tangle 22"/>
          <p:cNvSpPr/>
          <p:nvPr/>
        </p:nvSpPr>
        <p:spPr>
          <a:xfrm>
            <a:off x="7020272" y="3911792"/>
            <a:ext cx="4859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Parallelogram 4"/>
          <p:cNvSpPr/>
          <p:nvPr/>
        </p:nvSpPr>
        <p:spPr>
          <a:xfrm rot="1644128">
            <a:off x="3304911" y="3366232"/>
            <a:ext cx="4749651" cy="2282611"/>
          </a:xfrm>
          <a:prstGeom prst="parallelogram">
            <a:avLst>
              <a:gd name="adj" fmla="val 50273"/>
            </a:avLst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982213" y="3645024"/>
            <a:ext cx="1461995" cy="11521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44207" y="3248108"/>
            <a:ext cx="104597" cy="287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4982213" y="4797152"/>
            <a:ext cx="1317979" cy="12353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644008" y="2924944"/>
            <a:ext cx="338204" cy="187220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63888" y="4077072"/>
            <a:ext cx="3240360" cy="1584176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779912" y="825320"/>
            <a:ext cx="4766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tangle 21"/>
          <p:cNvSpPr/>
          <p:nvPr/>
        </p:nvSpPr>
        <p:spPr>
          <a:xfrm>
            <a:off x="1547664" y="6021288"/>
            <a:ext cx="56692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XX</a:t>
            </a:r>
            <a:endParaRPr lang="nl-NL" dirty="0"/>
          </a:p>
        </p:txBody>
      </p:sp>
      <p:sp>
        <p:nvSpPr>
          <p:cNvPr id="21" name="TextBox 20"/>
          <p:cNvSpPr txBox="1"/>
          <p:nvPr/>
        </p:nvSpPr>
        <p:spPr>
          <a:xfrm>
            <a:off x="3779912" y="82532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Z</a:t>
            </a:r>
            <a:r>
              <a:rPr lang="nl-NL" sz="1400" dirty="0" smtClean="0"/>
              <a:t>I</a:t>
            </a:r>
            <a:endParaRPr lang="nl-NL" dirty="0"/>
          </a:p>
        </p:txBody>
      </p:sp>
      <p:sp>
        <p:nvSpPr>
          <p:cNvPr id="25" name="TextBox 24"/>
          <p:cNvSpPr txBox="1"/>
          <p:nvPr/>
        </p:nvSpPr>
        <p:spPr>
          <a:xfrm>
            <a:off x="1656236" y="594006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X</a:t>
            </a:r>
            <a:r>
              <a:rPr lang="nl-NL" sz="1400" dirty="0" smtClean="0"/>
              <a:t>I</a:t>
            </a:r>
            <a:endParaRPr lang="nl-NL" dirty="0"/>
          </a:p>
        </p:txBody>
      </p:sp>
      <p:sp>
        <p:nvSpPr>
          <p:cNvPr id="26" name="TextBox 25"/>
          <p:cNvSpPr txBox="1"/>
          <p:nvPr/>
        </p:nvSpPr>
        <p:spPr>
          <a:xfrm>
            <a:off x="6913490" y="3870264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Y</a:t>
            </a:r>
            <a:r>
              <a:rPr lang="nl-NL" sz="1400" dirty="0" smtClean="0"/>
              <a:t>I</a:t>
            </a:r>
            <a:endParaRPr lang="nl-NL" dirty="0"/>
          </a:p>
        </p:txBody>
      </p:sp>
      <p:sp>
        <p:nvSpPr>
          <p:cNvPr id="27" name="TextBox 26"/>
          <p:cNvSpPr txBox="1"/>
          <p:nvPr/>
        </p:nvSpPr>
        <p:spPr>
          <a:xfrm>
            <a:off x="5481792" y="2601778"/>
            <a:ext cx="1126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 smtClean="0"/>
              <a:t>Local </a:t>
            </a:r>
          </a:p>
          <a:p>
            <a:pPr algn="ctr"/>
            <a:r>
              <a:rPr lang="nl-NL" dirty="0" smtClean="0"/>
              <a:t>horizontal</a:t>
            </a:r>
            <a:endParaRPr lang="nl-NL" dirty="0"/>
          </a:p>
        </p:txBody>
      </p:sp>
      <p:sp>
        <p:nvSpPr>
          <p:cNvPr id="28" name="TextBox 27"/>
          <p:cNvSpPr txBox="1"/>
          <p:nvPr/>
        </p:nvSpPr>
        <p:spPr>
          <a:xfrm>
            <a:off x="4773608" y="298766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North</a:t>
            </a:r>
            <a:endParaRPr lang="nl-NL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529" y="2564904"/>
            <a:ext cx="132395" cy="303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327" y="6086189"/>
            <a:ext cx="152184" cy="223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475" y="5085184"/>
            <a:ext cx="2508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2134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Stacha Petrovic</dc:creator>
  <cp:lastModifiedBy>Stacha Petrovic</cp:lastModifiedBy>
  <cp:revision>4</cp:revision>
  <dcterms:created xsi:type="dcterms:W3CDTF">2016-08-13T00:55:02Z</dcterms:created>
  <dcterms:modified xsi:type="dcterms:W3CDTF">2016-08-13T01:33:28Z</dcterms:modified>
</cp:coreProperties>
</file>