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Response Time For Create Order Request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Measurement 1(ms)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Measurement 2(ms)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Measurement 3(ms)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Measurement 4(ms)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Measurement 5(ms)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Measurement 6(ms)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Measurement 7(ms)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Measurement 8(ms)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Measurement 9(ms)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26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Measurement 10(ms)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773903781"/>
        <c:axId val="287992257"/>
      </c:barChart>
      <c:catAx>
        <c:axId val="773903781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7992257"/>
        <c:crosses val="autoZero"/>
        <c:auto val="1"/>
        <c:lblAlgn val="ctr"/>
        <c:lblOffset val="100"/>
        <c:noMultiLvlLbl val="0"/>
      </c:catAx>
      <c:valAx>
        <c:axId val="28799225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390378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bg1">
          <a:lumMod val="50000"/>
        </a:schemeClr>
      </a:solidFill>
      <a:prstDash val="solid"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Response Time For Delete Order Request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Measurement 1(ms)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Measurement 2(ms)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Measurement 3(ms)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Measurement 4(ms)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Measurement 5(ms)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Measurement 6(ms)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Measurement 7(ms)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Measurement 8(ms)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900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Measurement 9(ms)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Measurement 10(ms)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400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773903781"/>
        <c:axId val="287992257"/>
      </c:barChart>
      <c:catAx>
        <c:axId val="773903781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7992257"/>
        <c:crosses val="autoZero"/>
        <c:auto val="1"/>
        <c:lblAlgn val="ctr"/>
        <c:lblOffset val="100"/>
        <c:noMultiLvlLbl val="0"/>
      </c:catAx>
      <c:valAx>
        <c:axId val="28799225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390378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bg1">
          <a:lumMod val="50000"/>
        </a:schemeClr>
      </a:solidFill>
      <a:prstDash val="solid"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Response Time For Update Order Request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Measurement 1(ms)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Measurement 2(ms)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Measurement 3(ms)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Measurement 4(ms)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Measurement 5(ms)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Measurement 6(ms)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Measurement 7(ms)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Measurement 8(ms)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900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Measurement 9(ms)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400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Measurement 10(ms)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400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773903781"/>
        <c:axId val="287992257"/>
      </c:barChart>
      <c:catAx>
        <c:axId val="773903781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7992257"/>
        <c:crosses val="autoZero"/>
        <c:auto val="1"/>
        <c:lblAlgn val="ctr"/>
        <c:lblOffset val="100"/>
        <c:noMultiLvlLbl val="0"/>
      </c:catAx>
      <c:valAx>
        <c:axId val="28799225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390378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bg1">
          <a:lumMod val="50000"/>
        </a:schemeClr>
      </a:solidFill>
      <a:prstDash val="solid"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Response Time For View All Orders Request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Measurement 1(ms)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Measurement 2(ms)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Measurement 3(ms)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Measurement 4(ms)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Measurement 5(ms)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Measurement 6(ms)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Measurement 7(ms)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Measurement 8(ms)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37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Measurement 9(ms)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Measurement 10(ms)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773903781"/>
        <c:axId val="287992257"/>
      </c:barChart>
      <c:catAx>
        <c:axId val="773903781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7992257"/>
        <c:crosses val="autoZero"/>
        <c:auto val="1"/>
        <c:lblAlgn val="ctr"/>
        <c:lblOffset val="100"/>
        <c:noMultiLvlLbl val="0"/>
      </c:catAx>
      <c:valAx>
        <c:axId val="28799225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390378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bg1">
          <a:lumMod val="50000"/>
        </a:schemeClr>
      </a:solidFill>
      <a:prstDash val="solid"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Response Time For View Order Details Request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Measurement 1(ms)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Measurement 2(ms)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Measurement 3(ms)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Measurement 4(ms)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Measurement 5(ms)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Measurement 6(ms)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Measurement 7(ms)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Measurement 8(ms)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Measurement 9(ms)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Measurement 10(ms)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Request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0"/>
        <c:axId val="773903781"/>
        <c:axId val="287992257"/>
      </c:barChart>
      <c:catAx>
        <c:axId val="773903781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7992257"/>
        <c:crosses val="autoZero"/>
        <c:auto val="1"/>
        <c:lblAlgn val="ctr"/>
        <c:lblOffset val="100"/>
        <c:noMultiLvlLbl val="0"/>
      </c:catAx>
      <c:valAx>
        <c:axId val="28799225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390378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12700" cmpd="sng">
      <a:solidFill>
        <a:schemeClr val="bg1">
          <a:lumMod val="50000"/>
        </a:schemeClr>
      </a:solidFill>
      <a:prstDash val="solid"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 title="Create Request Time (ms)"/>
          <p:cNvGraphicFramePr/>
          <p:nvPr/>
        </p:nvGraphicFramePr>
        <p:xfrm>
          <a:off x="782320" y="1524000"/>
          <a:ext cx="4918710" cy="3542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 title="Create Request Time (ms)"/>
          <p:cNvGraphicFramePr/>
          <p:nvPr/>
        </p:nvGraphicFramePr>
        <p:xfrm>
          <a:off x="6524625" y="1524000"/>
          <a:ext cx="4918710" cy="3542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9683750" y="4795520"/>
            <a:ext cx="991870" cy="229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algn="r"/>
            <a:r>
              <a:rPr lang="en-US" sz="900"/>
              <a:t>Average: 0 ms</a:t>
            </a:r>
            <a:endParaRPr lang="en-US" sz="900"/>
          </a:p>
        </p:txBody>
      </p:sp>
      <p:sp>
        <p:nvSpPr>
          <p:cNvPr id="3" name="Text Box 2"/>
          <p:cNvSpPr txBox="1"/>
          <p:nvPr/>
        </p:nvSpPr>
        <p:spPr>
          <a:xfrm>
            <a:off x="3937635" y="4807585"/>
            <a:ext cx="991870" cy="229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algn="r"/>
            <a:r>
              <a:rPr lang="en-US" sz="900"/>
              <a:t>Average: 33,9 ms</a:t>
            </a:r>
            <a:endParaRPr lang="en-US" sz="900"/>
          </a:p>
        </p:txBody>
      </p:sp>
      <p:sp>
        <p:nvSpPr>
          <p:cNvPr id="6" name="Oval 5"/>
          <p:cNvSpPr/>
          <p:nvPr/>
        </p:nvSpPr>
        <p:spPr>
          <a:xfrm>
            <a:off x="7592695" y="1922780"/>
            <a:ext cx="3082925" cy="314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 title="Create Request Time (ms)"/>
          <p:cNvGraphicFramePr/>
          <p:nvPr/>
        </p:nvGraphicFramePr>
        <p:xfrm>
          <a:off x="782320" y="1524000"/>
          <a:ext cx="4918710" cy="3542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 title="Create Request Time (ms)"/>
          <p:cNvGraphicFramePr/>
          <p:nvPr/>
        </p:nvGraphicFramePr>
        <p:xfrm>
          <a:off x="6524625" y="1524000"/>
          <a:ext cx="4918710" cy="3542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9683750" y="4795520"/>
            <a:ext cx="991870" cy="229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algn="r"/>
            <a:r>
              <a:rPr lang="en-US" sz="900"/>
              <a:t>Average: 35,6 ms</a:t>
            </a:r>
            <a:endParaRPr lang="en-US" sz="900"/>
          </a:p>
        </p:txBody>
      </p:sp>
      <p:sp>
        <p:nvSpPr>
          <p:cNvPr id="6" name="Oval 5"/>
          <p:cNvSpPr/>
          <p:nvPr/>
        </p:nvSpPr>
        <p:spPr>
          <a:xfrm>
            <a:off x="1560195" y="1922780"/>
            <a:ext cx="3082925" cy="314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937635" y="4807585"/>
            <a:ext cx="991870" cy="229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algn="r"/>
            <a:r>
              <a:rPr lang="en-US" sz="900"/>
              <a:t>Average: 0 ms</a:t>
            </a:r>
            <a:endParaRPr 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 title="Create Request Time (ms)"/>
          <p:cNvGraphicFramePr/>
          <p:nvPr/>
        </p:nvGraphicFramePr>
        <p:xfrm>
          <a:off x="3505835" y="1514475"/>
          <a:ext cx="4918710" cy="3542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660515" y="4798060"/>
            <a:ext cx="991870" cy="2298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 algn="r"/>
            <a:r>
              <a:rPr lang="en-US" sz="900"/>
              <a:t>Average: 21,9 ms</a:t>
            </a:r>
            <a:endParaRPr lang="en-US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Presentation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sofulee</cp:lastModifiedBy>
  <cp:revision>5</cp:revision>
  <dcterms:created xsi:type="dcterms:W3CDTF">2023-06-22T20:34:00Z</dcterms:created>
  <dcterms:modified xsi:type="dcterms:W3CDTF">2023-06-23T20:43:19Z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B857C3781E8147079AC720C03E6D8F62</vt:lpwstr>
  </property>
  <property fmtid="{D5CDD505-2E9C-101B-9397-08002B2CF9AE}" pid="3" name="KSOProductBuildVer">
    <vt:lpwstr>1033-11.2.0.11537</vt:lpwstr>
  </property>
</Properties>
</file>