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91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7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79A8-EDED-4348-8A8C-AFD32DCCE4C9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de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Dupré</a:t>
            </a:r>
          </a:p>
        </p:txBody>
      </p:sp>
    </p:spTree>
    <p:extLst>
      <p:ext uri="{BB962C8B-B14F-4D97-AF65-F5344CB8AC3E}">
        <p14:creationId xmlns:p14="http://schemas.microsoft.com/office/powerpoint/2010/main" val="17629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très vite terminé.</a:t>
            </a:r>
          </a:p>
          <a:p>
            <a:r>
              <a:rPr lang="fr-FR"/>
              <a:t>Ceci est </a:t>
            </a:r>
            <a:r>
              <a:rPr lang="fr-FR" dirty="0"/>
              <a:t>une petite présentation en exemple.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287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Exemple de présentation</vt:lpstr>
      <vt:lpstr>Première diapositive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à traduire en anglais</dc:title>
  <dc:creator>Xavier Dupre</dc:creator>
  <cp:lastModifiedBy>Xavier Dupre</cp:lastModifiedBy>
  <cp:revision>3</cp:revision>
  <dcterms:created xsi:type="dcterms:W3CDTF">2017-03-29T15:52:45Z</dcterms:created>
  <dcterms:modified xsi:type="dcterms:W3CDTF">2017-04-02T22:10:13Z</dcterms:modified>
</cp:coreProperties>
</file>