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3787"/>
  </p:normalViewPr>
  <p:slideViewPr>
    <p:cSldViewPr snapToGrid="0" snapToObjects="1">
      <p:cViewPr varScale="1">
        <p:scale>
          <a:sx n="86" d="100"/>
          <a:sy n="86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4CF3-4A56-7E45-8BD4-0D12BF23C925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49966-0688-574F-BA5B-0E4DF130C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49966-0688-574F-BA5B-0E4DF130C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F79D-9F86-EA4A-B06B-F249280B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B3A0D-358C-4441-A179-5CA1A2CE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F33-F1C1-844D-83ED-23CE8C4A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0BCD-94FF-344E-8488-F79503AA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725B-B5CD-7B42-A409-1E9659F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1A60-D7B6-7D42-A997-33F020AF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BA12-CDB6-A444-BC6D-B2664B62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11E3-EF5B-D64D-B885-D8D09D3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87DF-45BC-1644-8EE3-FCD087A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1EA-FC09-704C-B269-AD9653C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33E5D-13DC-4C4C-B87C-66B88863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E605-E239-7D4C-8BF7-20C7283B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BD92-0B63-204C-A282-B1D9E17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FB6-4150-534F-A22D-E1C6E73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4F1C-DD08-2F4F-8018-6D70C58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6B74-A59F-F547-A49C-0A55453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9A25-A13A-5A47-89C5-E9D5C528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1CAC-D1F2-9446-A6C7-BF96B80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FB08-27A9-9A4F-A15C-ED0E1073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409-F39B-654C-B19D-C073492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3D3E-6783-4142-B9AA-FEB11140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1EC-3ED5-B441-A051-36EB356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5394-D765-A54F-B07C-ECBF72A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A402-61ED-A344-95D2-D8CB7DDD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8589-698B-D54B-8D34-1BACB045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33-70D2-F84F-8188-9A9E3C0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C72D-D9DC-3545-9890-B9EB800A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082D7-449E-9449-9990-6F609B34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6305-B9FC-E14E-9141-128100F3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942B-9568-DE4D-BD14-8096B34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7CA8-19BD-134F-B8F5-1CDBF087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314-58C1-F047-A56E-69120F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333A-FEDE-014E-9C97-DD10A98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FCB1-5F2C-914F-B539-E0039AC2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00D-0F6A-7A41-B1F1-689BEC649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3DE45-E854-BB49-9BCF-9157B08E4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EC7B7-F28F-3147-AAE2-0622A4B2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35B4-1D5F-D94A-BF82-83300496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480C-A262-C043-AFD8-4DA50E1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A65-AF63-AD49-807C-562D291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63FF-0330-644C-A8B4-B2BA496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A3FB-86CE-6E49-86FA-8EBF296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C8A36-3C4A-0545-AA4E-A22CDD6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642B1-CCC4-AC4C-8988-29575269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6D5E9-2B93-EE43-AFA9-7BCDFB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FC08-6338-1A4B-BC85-1E55F0E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56B7-431C-224A-AB63-E4B61258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D06-2D84-2A48-87CD-48253F9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0E9F-26ED-1444-998B-65FC03BE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BFF3-4E80-D842-9AED-017A85A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5BFD-DDC5-FC41-AA61-37A0801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D6FF-BD49-1D43-9996-B1E62E9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395-AD85-8E46-964D-02A71537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4FA3-3FC9-7543-A8FA-04401DCF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0D66-A399-2E4A-B162-9B92BA46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1629-F931-4E40-8B05-AF75192F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410C-0D2E-2B4A-9B92-BAE91A4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0F15-1A5C-404C-87BF-3E1E119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6B77-4AA3-304C-97E8-663857DB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F4D3-1F48-2A44-A954-2C0CF6C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4F00-DA2F-1B46-8431-7628A57A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C16-6BD8-BD4E-8EAC-C4B21067BB5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B73-14EE-E249-9751-F6BBE3CB8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6FE9-4B41-F043-AC54-18F0A034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0FF-B759-1E4A-B113-8E909152C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423-BC3A-D045-9D69-6B2C6F7B8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 19 – Aug. 23</a:t>
            </a:r>
          </a:p>
        </p:txBody>
      </p:sp>
    </p:spTree>
    <p:extLst>
      <p:ext uri="{BB962C8B-B14F-4D97-AF65-F5344CB8AC3E}">
        <p14:creationId xmlns:p14="http://schemas.microsoft.com/office/powerpoint/2010/main" val="86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system on the augmented dataset</a:t>
            </a:r>
          </a:p>
          <a:p>
            <a:r>
              <a:rPr lang="en-US" dirty="0"/>
              <a:t>Build the evaluation metric and analyze the performance</a:t>
            </a:r>
          </a:p>
          <a:p>
            <a:r>
              <a:rPr lang="en-US" dirty="0"/>
              <a:t>Deploy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33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Build scene graph from the input text. </a:t>
            </a:r>
            <a:r>
              <a:rPr lang="en-US" sz="1800" dirty="0"/>
              <a:t>Subject-action-object triplets are captured based on the dependency tree. The associated properties may not necessarily be same as the ones in the database because of the variety of phrasing.</a:t>
            </a:r>
            <a:endParaRPr lang="en-US" sz="2000" dirty="0"/>
          </a:p>
          <a:p>
            <a:r>
              <a:rPr lang="en-US" sz="2600" dirty="0"/>
              <a:t>Entity grounding. </a:t>
            </a:r>
            <a:r>
              <a:rPr lang="en-US" sz="1800" dirty="0"/>
              <a:t>Bind each noun to an entity keyword in the database</a:t>
            </a:r>
            <a:r>
              <a:rPr lang="en-US" sz="2000" dirty="0"/>
              <a:t>. </a:t>
            </a:r>
            <a:r>
              <a:rPr lang="en-US" sz="1800" dirty="0"/>
              <a:t>Properties (subject or object) are determined according to the priors. Triplets are thereupon rectified. </a:t>
            </a:r>
            <a:r>
              <a:rPr lang="en-US" sz="1800" dirty="0" err="1"/>
              <a:t>GloVe</a:t>
            </a:r>
            <a:r>
              <a:rPr lang="en-US" sz="1800" dirty="0"/>
              <a:t> is used to measure similarity.</a:t>
            </a:r>
          </a:p>
          <a:p>
            <a:r>
              <a:rPr lang="en-US" sz="2400" dirty="0"/>
              <a:t>Action intension detection. </a:t>
            </a:r>
            <a:r>
              <a:rPr lang="en-US" sz="1800" dirty="0"/>
              <a:t>Determine if a verb involves a strong or weak interaction, based on the priors.</a:t>
            </a:r>
            <a:endParaRPr lang="en-US" sz="2000" dirty="0"/>
          </a:p>
          <a:p>
            <a:r>
              <a:rPr lang="en-US" sz="2400" dirty="0"/>
              <a:t>Combination enumeration</a:t>
            </a:r>
          </a:p>
          <a:p>
            <a:pPr lvl="1"/>
            <a:r>
              <a:rPr lang="en-US" sz="1800" b="1" dirty="0"/>
              <a:t>Subjects</a:t>
            </a:r>
            <a:r>
              <a:rPr lang="en-US" sz="1800" dirty="0"/>
              <a:t>: Two or more character subjects can be grouped.</a:t>
            </a:r>
          </a:p>
          <a:p>
            <a:pPr marL="693738" lvl="1" indent="-236538"/>
            <a:r>
              <a:rPr lang="en-US" sz="1600" b="1" dirty="0"/>
              <a:t>Objects</a:t>
            </a:r>
            <a:r>
              <a:rPr lang="en-US" sz="1600" dirty="0"/>
              <a:t>: Objects associated with strong interactions are bound with their subjects while objects associated with weak interactions can be exchanged to another subjects. </a:t>
            </a:r>
          </a:p>
          <a:p>
            <a:r>
              <a:rPr lang="en-US" sz="2400" dirty="0"/>
              <a:t>Propose layer candidates. </a:t>
            </a:r>
            <a:r>
              <a:rPr lang="en-US" sz="1800" dirty="0"/>
              <a:t>For each triplet (or group), find several layers in the database containing all or part of the mentioned entities, ranked by entity sets </a:t>
            </a:r>
            <a:r>
              <a:rPr lang="en-US" sz="1800" dirty="0" err="1"/>
              <a:t>mIoU</a:t>
            </a:r>
            <a:r>
              <a:rPr lang="en-US" sz="1800" dirty="0"/>
              <a:t>, verb relatedness and keyword frequency priors. </a:t>
            </a:r>
            <a:r>
              <a:rPr lang="en-US" sz="1800" dirty="0" err="1"/>
              <a:t>ConceptNet</a:t>
            </a:r>
            <a:r>
              <a:rPr lang="en-US" sz="1800" dirty="0"/>
              <a:t> is utilized.</a:t>
            </a:r>
          </a:p>
          <a:p>
            <a:r>
              <a:rPr lang="en-US" sz="2400" dirty="0"/>
              <a:t>Global optimization. </a:t>
            </a:r>
            <a:r>
              <a:rPr lang="en-US" sz="1800" dirty="0"/>
              <a:t>Find the layer combination with maximized inter-category layer relatedness, based on the collocates in the picture base. This step can be replaced by a picture reasonability discriminator.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6B8E-D0D1-8D44-A300-75C053149082}"/>
              </a:ext>
            </a:extLst>
          </p:cNvPr>
          <p:cNvSpPr txBox="1"/>
          <p:nvPr/>
        </p:nvSpPr>
        <p:spPr>
          <a:xfrm>
            <a:off x="2248525" y="698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in the description are not included in the layer base. </a:t>
            </a:r>
          </a:p>
          <a:p>
            <a:pPr>
              <a:tabLst>
                <a:tab pos="3990975" algn="l"/>
              </a:tabLst>
            </a:pPr>
            <a:r>
              <a:rPr lang="en-US" dirty="0"/>
              <a:t>Entities in the picture are not mentioned in the description. Background and most accessories will never be explicitly mentioned. </a:t>
            </a:r>
          </a:p>
          <a:p>
            <a:r>
              <a:rPr lang="en-US" dirty="0"/>
              <a:t>Tokens referring to the same object mismatch when binding words in description to keywords</a:t>
            </a:r>
          </a:p>
          <a:p>
            <a:r>
              <a:rPr lang="en-US" dirty="0"/>
              <a:t>Improper partition. Whether or not to group two entities in the same layer is ambiguous.</a:t>
            </a:r>
          </a:p>
          <a:p>
            <a:r>
              <a:rPr lang="en-US" dirty="0"/>
              <a:t>Measure word not considered</a:t>
            </a:r>
          </a:p>
          <a:p>
            <a:r>
              <a:rPr lang="en-US" dirty="0"/>
              <a:t>Query efficiency</a:t>
            </a:r>
          </a:p>
        </p:txBody>
      </p:sp>
    </p:spTree>
    <p:extLst>
      <p:ext uri="{BB962C8B-B14F-4D97-AF65-F5344CB8AC3E}">
        <p14:creationId xmlns:p14="http://schemas.microsoft.com/office/powerpoint/2010/main" val="41458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text processing techniques</a:t>
            </a:r>
          </a:p>
          <a:p>
            <a:r>
              <a:rPr lang="en-US" dirty="0"/>
              <a:t>Deploy web applications</a:t>
            </a:r>
          </a:p>
          <a:p>
            <a:r>
              <a:rPr lang="en-US" dirty="0"/>
              <a:t>Related tools</a:t>
            </a:r>
          </a:p>
          <a:p>
            <a:pPr lvl="1" algn="just"/>
            <a:r>
              <a:rPr lang="en-US" dirty="0" err="1"/>
              <a:t>Hunspell</a:t>
            </a:r>
            <a:endParaRPr lang="en-US" dirty="0"/>
          </a:p>
          <a:p>
            <a:pPr lvl="1" algn="just"/>
            <a:r>
              <a:rPr lang="en-US" dirty="0"/>
              <a:t>Flask and Jinja</a:t>
            </a:r>
          </a:p>
        </p:txBody>
      </p:sp>
    </p:spTree>
    <p:extLst>
      <p:ext uri="{BB962C8B-B14F-4D97-AF65-F5344CB8AC3E}">
        <p14:creationId xmlns:p14="http://schemas.microsoft.com/office/powerpoint/2010/main" val="4679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modified pipeline</a:t>
            </a:r>
          </a:p>
          <a:p>
            <a:r>
              <a:rPr lang="en-US" dirty="0"/>
              <a:t>Improve the query efficiency</a:t>
            </a:r>
          </a:p>
          <a:p>
            <a:r>
              <a:rPr lang="en-US" dirty="0"/>
              <a:t>Add interactions to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27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344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report</vt:lpstr>
      <vt:lpstr>Progress</vt:lpstr>
      <vt:lpstr>Scheme</vt:lpstr>
      <vt:lpstr>Problem</vt:lpstr>
      <vt:lpstr>Skills</vt:lpstr>
      <vt:lpstr>To 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董城昱</dc:creator>
  <cp:lastModifiedBy>董城昱</cp:lastModifiedBy>
  <cp:revision>438</cp:revision>
  <cp:lastPrinted>2019-08-25T16:28:29Z</cp:lastPrinted>
  <dcterms:created xsi:type="dcterms:W3CDTF">2019-08-09T14:45:09Z</dcterms:created>
  <dcterms:modified xsi:type="dcterms:W3CDTF">2019-08-25T16:41:33Z</dcterms:modified>
</cp:coreProperties>
</file>