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3"/>
    <p:restoredTop sz="94247"/>
  </p:normalViewPr>
  <p:slideViewPr>
    <p:cSldViewPr snapToGrid="0" snapToObjects="1">
      <p:cViewPr varScale="1">
        <p:scale>
          <a:sx n="58" d="100"/>
          <a:sy n="58" d="100"/>
        </p:scale>
        <p:origin x="2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F79D-9F86-EA4A-B06B-F249280B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B3A0D-358C-4441-A179-5CA1A2CE7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8F33-F1C1-844D-83ED-23CE8C4A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0BCD-94FF-344E-8488-F79503AA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725B-B5CD-7B42-A409-1E9659F9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1A60-D7B6-7D42-A997-33F020AF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4BA12-CDB6-A444-BC6D-B2664B62D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11E3-EF5B-D64D-B885-D8D09D3F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87DF-45BC-1644-8EE3-FCD087AD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51EA-FC09-704C-B269-AD9653C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33E5D-13DC-4C4C-B87C-66B888632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1E605-E239-7D4C-8BF7-20C7283B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BD92-0B63-204C-A282-B1D9E178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5FB6-4150-534F-A22D-E1C6E73D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4F1C-DD08-2F4F-8018-6D70C583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6B74-A59F-F547-A49C-0A554531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9A25-A13A-5A47-89C5-E9D5C528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1CAC-D1F2-9446-A6C7-BF96B809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FB08-27A9-9A4F-A15C-ED0E1073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C409-F39B-654C-B19D-C0734929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3D3E-6783-4142-B9AA-FEB11140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1EC-3ED5-B441-A051-36EB3562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35394-D765-A54F-B07C-ECBF72A5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A402-61ED-A344-95D2-D8CB7DDD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8589-698B-D54B-8D34-1BACB045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0E33-70D2-F84F-8188-9A9E3C04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C72D-D9DC-3545-9890-B9EB800A4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082D7-449E-9449-9990-6F609B34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16305-B9FC-E14E-9141-128100F3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F942B-9568-DE4D-BD14-8096B34A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37CA8-19BD-134F-B8F5-1CDBF087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314-58C1-F047-A56E-69120FD6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333A-FEDE-014E-9C97-DD10A98C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0FCB1-5F2C-914F-B539-E0039AC2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6A00D-0F6A-7A41-B1F1-689BEC649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3DE45-E854-BB49-9BCF-9157B08E4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EC7B7-F28F-3147-AAE2-0622A4B2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B35B4-1D5F-D94A-BF82-83300496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7480C-A262-C043-AFD8-4DA50E16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A65-AF63-AD49-807C-562D2914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63FF-0330-644C-A8B4-B2BA4968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3A3FB-86CE-6E49-86FA-8EBF2964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C8A36-3C4A-0545-AA4E-A22CDD63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642B1-CCC4-AC4C-8988-29575269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6D5E9-2B93-EE43-AFA9-7BCDFBE3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4FC08-6338-1A4B-BC85-1E55F0EF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56B7-431C-224A-AB63-E4B61258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D06-2D84-2A48-87CD-48253F9D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0E9F-26ED-1444-998B-65FC03BE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BFF3-4E80-D842-9AED-017A85A9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45BFD-DDC5-FC41-AA61-37A0801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D6FF-BD49-1D43-9996-B1E62E9D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7395-AD85-8E46-964D-02A71537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94FA3-3FC9-7543-A8FA-04401DCFB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D0D66-A399-2E4A-B162-9B92BA46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1629-F931-4E40-8B05-AF75192F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8410C-0D2E-2B4A-9B92-BAE91A48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0F15-1A5C-404C-87BF-3E1E119E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76B77-4AA3-304C-97E8-663857DB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F4D3-1F48-2A44-A954-2C0CF6C4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4F00-DA2F-1B46-8431-7628A57A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3C16-6BD8-BD4E-8EAC-C4B21067BB5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FB73-14EE-E249-9751-F6BBE3CB8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6FE9-4B41-F043-AC54-18F0A034F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AE099-5BF8-5742-99E4-10522B73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nceptnet.io/c/en/interpret" TargetMode="External"/><Relationship Id="rId2" Type="http://schemas.openxmlformats.org/officeDocument/2006/relationships/hyperlink" Target="https://babelnet.org/ab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voosten/explicit-semantic-analysi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10FF-B759-1E4A-B113-8E909152C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23423-BC3A-D045-9D69-6B2C6F7B8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Aug. 5 – Aug. 9</a:t>
            </a:r>
          </a:p>
        </p:txBody>
      </p:sp>
    </p:spTree>
    <p:extLst>
      <p:ext uri="{BB962C8B-B14F-4D97-AF65-F5344CB8AC3E}">
        <p14:creationId xmlns:p14="http://schemas.microsoft.com/office/powerpoint/2010/main" val="8674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labeling specifications for text2scene data</a:t>
            </a:r>
          </a:p>
          <a:p>
            <a:r>
              <a:rPr lang="en-US" dirty="0"/>
              <a:t>Analyses of the current model, in terms of runtime, performance and feature contributions</a:t>
            </a:r>
          </a:p>
          <a:p>
            <a:r>
              <a:rPr lang="en-US" dirty="0"/>
              <a:t>Preparation for the next version of text2scene, regarding feature engineering and the model design</a:t>
            </a:r>
          </a:p>
        </p:txBody>
      </p:sp>
    </p:spTree>
    <p:extLst>
      <p:ext uri="{BB962C8B-B14F-4D97-AF65-F5344CB8AC3E}">
        <p14:creationId xmlns:p14="http://schemas.microsoft.com/office/powerpoint/2010/main" val="17331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about sophisticated textual embedding techniques</a:t>
            </a:r>
          </a:p>
          <a:p>
            <a:r>
              <a:rPr lang="en-US" dirty="0"/>
              <a:t>Related papers</a:t>
            </a:r>
          </a:p>
          <a:p>
            <a:pPr lvl="1"/>
            <a:r>
              <a:rPr lang="en-US" dirty="0"/>
              <a:t>Top-k Exploration of Query Candidates for Efficient Keyword Search on Graph-Shaped (RDF) Data </a:t>
            </a:r>
          </a:p>
          <a:p>
            <a:pPr lvl="1"/>
            <a:r>
              <a:rPr lang="en-US" dirty="0"/>
              <a:t>A Semantic Approach to Recommending Text Advertisements for Images</a:t>
            </a:r>
          </a:p>
          <a:p>
            <a:r>
              <a:rPr lang="en-US" dirty="0"/>
              <a:t>Related tools</a:t>
            </a:r>
          </a:p>
          <a:p>
            <a:pPr lvl="1"/>
            <a:r>
              <a:rPr lang="en-US" dirty="0">
                <a:hlinkClick r:id="rId2"/>
              </a:rPr>
              <a:t>BabelNet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ConceptNet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Wikipedia-based Explicit Semantic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1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138-D214-074F-A4BF-D05DC02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766-8528-1D44-AEDC-E37A59F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 encoder that properly tackle the curse of dimensionality</a:t>
            </a:r>
          </a:p>
          <a:p>
            <a:r>
              <a:rPr lang="en-US" dirty="0"/>
              <a:t>Synonym replacement to handle unseen tokens</a:t>
            </a:r>
          </a:p>
          <a:p>
            <a:r>
              <a:rPr lang="en-US" dirty="0"/>
              <a:t>Make use of </a:t>
            </a:r>
            <a:r>
              <a:rPr lang="en-US" dirty="0" err="1"/>
              <a:t>babelNet</a:t>
            </a:r>
            <a:r>
              <a:rPr lang="en-US" dirty="0"/>
              <a:t> or ConceptNet to encode the similarity between tokens with different POS tags</a:t>
            </a:r>
          </a:p>
          <a:p>
            <a:r>
              <a:rPr lang="en-US" dirty="0"/>
              <a:t>Optimization on the runtime efficiency</a:t>
            </a:r>
          </a:p>
        </p:txBody>
      </p:sp>
    </p:spTree>
    <p:extLst>
      <p:ext uri="{BB962C8B-B14F-4D97-AF65-F5344CB8AC3E}">
        <p14:creationId xmlns:p14="http://schemas.microsoft.com/office/powerpoint/2010/main" val="102766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126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report</vt:lpstr>
      <vt:lpstr>Progress</vt:lpstr>
      <vt:lpstr>Skills</vt:lpstr>
      <vt:lpstr>To do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董城昱</dc:creator>
  <cp:lastModifiedBy>董城昱</cp:lastModifiedBy>
  <cp:revision>84</cp:revision>
  <dcterms:created xsi:type="dcterms:W3CDTF">2019-08-09T14:45:09Z</dcterms:created>
  <dcterms:modified xsi:type="dcterms:W3CDTF">2019-08-09T15:22:01Z</dcterms:modified>
</cp:coreProperties>
</file>