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/>
    <p:restoredTop sz="94252"/>
  </p:normalViewPr>
  <p:slideViewPr>
    <p:cSldViewPr snapToGrid="0" snapToObjects="1">
      <p:cViewPr>
        <p:scale>
          <a:sx n="75" d="100"/>
          <a:sy n="75" d="100"/>
        </p:scale>
        <p:origin x="1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F79D-9F86-EA4A-B06B-F249280B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B3A0D-358C-4441-A179-5CA1A2CE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F33-F1C1-844D-83ED-23CE8C4A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0BCD-94FF-344E-8488-F79503AA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725B-B5CD-7B42-A409-1E9659F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1A60-D7B6-7D42-A997-33F020AF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BA12-CDB6-A444-BC6D-B2664B62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11E3-EF5B-D64D-B885-D8D09D3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87DF-45BC-1644-8EE3-FCD087A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1EA-FC09-704C-B269-AD9653C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33E5D-13DC-4C4C-B87C-66B88863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E605-E239-7D4C-8BF7-20C7283B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BD92-0B63-204C-A282-B1D9E17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FB6-4150-534F-A22D-E1C6E73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4F1C-DD08-2F4F-8018-6D70C58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6B74-A59F-F547-A49C-0A55453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9A25-A13A-5A47-89C5-E9D5C528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1CAC-D1F2-9446-A6C7-BF96B80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FB08-27A9-9A4F-A15C-ED0E1073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409-F39B-654C-B19D-C073492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3D3E-6783-4142-B9AA-FEB11140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1EC-3ED5-B441-A051-36EB356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5394-D765-A54F-B07C-ECBF72A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A402-61ED-A344-95D2-D8CB7DDD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8589-698B-D54B-8D34-1BACB045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33-70D2-F84F-8188-9A9E3C0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C72D-D9DC-3545-9890-B9EB800A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082D7-449E-9449-9990-6F609B34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6305-B9FC-E14E-9141-128100F3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942B-9568-DE4D-BD14-8096B34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7CA8-19BD-134F-B8F5-1CDBF087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314-58C1-F047-A56E-69120F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333A-FEDE-014E-9C97-DD10A98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FCB1-5F2C-914F-B539-E0039AC2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00D-0F6A-7A41-B1F1-689BEC649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3DE45-E854-BB49-9BCF-9157B08E4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EC7B7-F28F-3147-AAE2-0622A4B2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35B4-1D5F-D94A-BF82-83300496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480C-A262-C043-AFD8-4DA50E1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A65-AF63-AD49-807C-562D291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63FF-0330-644C-A8B4-B2BA496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A3FB-86CE-6E49-86FA-8EBF296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C8A36-3C4A-0545-AA4E-A22CDD6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642B1-CCC4-AC4C-8988-29575269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6D5E9-2B93-EE43-AFA9-7BCDFB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FC08-6338-1A4B-BC85-1E55F0E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56B7-431C-224A-AB63-E4B61258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D06-2D84-2A48-87CD-48253F9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0E9F-26ED-1444-998B-65FC03BE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BFF3-4E80-D842-9AED-017A85A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5BFD-DDC5-FC41-AA61-37A0801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D6FF-BD49-1D43-9996-B1E62E9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395-AD85-8E46-964D-02A71537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4FA3-3FC9-7543-A8FA-04401DCF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0D66-A399-2E4A-B162-9B92BA46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1629-F931-4E40-8B05-AF75192F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410C-0D2E-2B4A-9B92-BAE91A4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0F15-1A5C-404C-87BF-3E1E119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6B77-4AA3-304C-97E8-663857DB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F4D3-1F48-2A44-A954-2C0CF6C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4F00-DA2F-1B46-8431-7628A57A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C16-6BD8-BD4E-8EAC-C4B21067BB5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B73-14EE-E249-9751-F6BBE3CB8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6FE9-4B41-F043-AC54-18F0A034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ceptnet.io/c/en/interpret" TargetMode="External"/><Relationship Id="rId2" Type="http://schemas.openxmlformats.org/officeDocument/2006/relationships/hyperlink" Target="https://babelnet.org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voosten/explicit-semantic-analysi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0FF-B759-1E4A-B113-8E909152C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423-BC3A-D045-9D69-6B2C6F7B8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 5 – Aug. 9</a:t>
            </a:r>
          </a:p>
        </p:txBody>
      </p:sp>
    </p:spTree>
    <p:extLst>
      <p:ext uri="{BB962C8B-B14F-4D97-AF65-F5344CB8AC3E}">
        <p14:creationId xmlns:p14="http://schemas.microsoft.com/office/powerpoint/2010/main" val="86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new labeling specifications for text2scene data</a:t>
            </a:r>
          </a:p>
          <a:p>
            <a:r>
              <a:rPr lang="en-US" dirty="0"/>
              <a:t>Analyses of the current model, in terms of runtime, performance and feature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A0B31-D076-EF47-8682-FC221E86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66" y="3308581"/>
            <a:ext cx="7734300" cy="30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features for the new dataset</a:t>
            </a:r>
          </a:p>
          <a:p>
            <a:r>
              <a:rPr lang="en-US" dirty="0"/>
              <a:t>Preprocessing and analyses on the 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34B5F-D664-3941-B02F-FD9E3D23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54" y="2880378"/>
            <a:ext cx="4260212" cy="36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88857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sophisticated textual embedding techniques</a:t>
            </a:r>
          </a:p>
          <a:p>
            <a:r>
              <a:rPr lang="en-US" dirty="0"/>
              <a:t>Related papers</a:t>
            </a:r>
          </a:p>
          <a:p>
            <a:pPr lvl="1"/>
            <a:r>
              <a:rPr lang="en-US" dirty="0"/>
              <a:t>Top-k Exploration of Query Candidates for Efficient Keyword Search on Graph-Shaped (RDF) Data </a:t>
            </a:r>
          </a:p>
          <a:p>
            <a:pPr lvl="1"/>
            <a:r>
              <a:rPr lang="en-US" dirty="0"/>
              <a:t>A Semantic Approach to Recommending Text Advertisements for Images</a:t>
            </a:r>
          </a:p>
          <a:p>
            <a:r>
              <a:rPr lang="en-US" dirty="0"/>
              <a:t>Related tools</a:t>
            </a:r>
          </a:p>
          <a:p>
            <a:pPr lvl="1"/>
            <a:r>
              <a:rPr lang="en-US" dirty="0">
                <a:hlinkClick r:id="rId2"/>
              </a:rPr>
              <a:t>BabelNet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ConceptNet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Wikipedia-based Explicit Semantic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encoder that properly tackle the curse of dimensionality</a:t>
            </a:r>
          </a:p>
          <a:p>
            <a:r>
              <a:rPr lang="en-US" dirty="0"/>
              <a:t>Synonym replacement to handle unseen tokens</a:t>
            </a:r>
          </a:p>
          <a:p>
            <a:r>
              <a:rPr lang="en-US" dirty="0"/>
              <a:t>Make use of </a:t>
            </a:r>
            <a:r>
              <a:rPr lang="en-US" dirty="0" err="1"/>
              <a:t>babelNet</a:t>
            </a:r>
            <a:r>
              <a:rPr lang="en-US" dirty="0"/>
              <a:t> or ConceptNet to encode the similarity between tokens with different POS tags</a:t>
            </a:r>
          </a:p>
          <a:p>
            <a:r>
              <a:rPr lang="en-US" dirty="0"/>
              <a:t>Optimization on the runtime efficiency</a:t>
            </a:r>
          </a:p>
        </p:txBody>
      </p:sp>
    </p:spTree>
    <p:extLst>
      <p:ext uri="{BB962C8B-B14F-4D97-AF65-F5344CB8AC3E}">
        <p14:creationId xmlns:p14="http://schemas.microsoft.com/office/powerpoint/2010/main" val="1027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127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report</vt:lpstr>
      <vt:lpstr>Progress</vt:lpstr>
      <vt:lpstr>Progress</vt:lpstr>
      <vt:lpstr>Progress</vt:lpstr>
      <vt:lpstr>Skills</vt:lpstr>
      <vt:lpstr>To 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董城昱</dc:creator>
  <cp:lastModifiedBy>董城昱</cp:lastModifiedBy>
  <cp:revision>115</cp:revision>
  <dcterms:created xsi:type="dcterms:W3CDTF">2019-08-09T14:45:09Z</dcterms:created>
  <dcterms:modified xsi:type="dcterms:W3CDTF">2019-08-12T18:12:04Z</dcterms:modified>
</cp:coreProperties>
</file>