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48" r:id="rId1"/>
  </p:sldMasterIdLst>
  <p:notesMasterIdLst>
    <p:notesMasterId r:id="rId52"/>
  </p:notesMasterIdLst>
  <p:handoutMasterIdLst>
    <p:handoutMasterId r:id="rId53"/>
  </p:handoutMasterIdLst>
  <p:sldIdLst>
    <p:sldId id="556" r:id="rId2"/>
    <p:sldId id="557" r:id="rId3"/>
    <p:sldId id="643" r:id="rId4"/>
    <p:sldId id="528" r:id="rId5"/>
    <p:sldId id="383" r:id="rId6"/>
    <p:sldId id="384" r:id="rId7"/>
    <p:sldId id="385" r:id="rId8"/>
    <p:sldId id="529" r:id="rId9"/>
    <p:sldId id="388" r:id="rId10"/>
    <p:sldId id="390" r:id="rId11"/>
    <p:sldId id="393" r:id="rId12"/>
    <p:sldId id="394" r:id="rId13"/>
    <p:sldId id="641" r:id="rId14"/>
    <p:sldId id="395" r:id="rId15"/>
    <p:sldId id="396" r:id="rId16"/>
    <p:sldId id="526" r:id="rId17"/>
    <p:sldId id="399" r:id="rId18"/>
    <p:sldId id="400" r:id="rId19"/>
    <p:sldId id="644" r:id="rId20"/>
    <p:sldId id="404" r:id="rId21"/>
    <p:sldId id="406" r:id="rId22"/>
    <p:sldId id="407" r:id="rId23"/>
    <p:sldId id="532" r:id="rId24"/>
    <p:sldId id="523" r:id="rId25"/>
    <p:sldId id="408" r:id="rId26"/>
    <p:sldId id="410" r:id="rId27"/>
    <p:sldId id="413" r:id="rId28"/>
    <p:sldId id="417" r:id="rId29"/>
    <p:sldId id="420" r:id="rId30"/>
    <p:sldId id="545" r:id="rId31"/>
    <p:sldId id="414" r:id="rId32"/>
    <p:sldId id="415" r:id="rId33"/>
    <p:sldId id="416" r:id="rId34"/>
    <p:sldId id="423" r:id="rId35"/>
    <p:sldId id="426" r:id="rId36"/>
    <p:sldId id="427" r:id="rId37"/>
    <p:sldId id="520" r:id="rId38"/>
    <p:sldId id="429" r:id="rId39"/>
    <p:sldId id="522" r:id="rId40"/>
    <p:sldId id="437" r:id="rId41"/>
    <p:sldId id="645" r:id="rId42"/>
    <p:sldId id="647" r:id="rId43"/>
    <p:sldId id="646" r:id="rId44"/>
    <p:sldId id="438" r:id="rId45"/>
    <p:sldId id="440" r:id="rId46"/>
    <p:sldId id="441" r:id="rId47"/>
    <p:sldId id="649" r:id="rId48"/>
    <p:sldId id="442" r:id="rId49"/>
    <p:sldId id="451" r:id="rId50"/>
    <p:sldId id="452" r:id="rId51"/>
  </p:sldIdLst>
  <p:sldSz cx="18288000" cy="10288588"/>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687617"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37523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2062852"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7504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438086" algn="l" defTabSz="1375235" rtl="0" eaLnBrk="1" latinLnBrk="0" hangingPunct="1">
      <a:defRPr kern="1200">
        <a:solidFill>
          <a:schemeClr val="tx1"/>
        </a:solidFill>
        <a:latin typeface="Calibri" panose="020F0502020204030204" pitchFamily="34" charset="0"/>
        <a:ea typeface="+mn-ea"/>
        <a:cs typeface="+mn-cs"/>
      </a:defRPr>
    </a:lvl6pPr>
    <a:lvl7pPr marL="4125703" algn="l" defTabSz="1375235" rtl="0" eaLnBrk="1" latinLnBrk="0" hangingPunct="1">
      <a:defRPr kern="1200">
        <a:solidFill>
          <a:schemeClr val="tx1"/>
        </a:solidFill>
        <a:latin typeface="Calibri" panose="020F0502020204030204" pitchFamily="34" charset="0"/>
        <a:ea typeface="+mn-ea"/>
        <a:cs typeface="+mn-cs"/>
      </a:defRPr>
    </a:lvl7pPr>
    <a:lvl8pPr marL="4813320" algn="l" defTabSz="1375235" rtl="0" eaLnBrk="1" latinLnBrk="0" hangingPunct="1">
      <a:defRPr kern="1200">
        <a:solidFill>
          <a:schemeClr val="tx1"/>
        </a:solidFill>
        <a:latin typeface="Calibri" panose="020F0502020204030204" pitchFamily="34" charset="0"/>
        <a:ea typeface="+mn-ea"/>
        <a:cs typeface="+mn-cs"/>
      </a:defRPr>
    </a:lvl8pPr>
    <a:lvl9pPr marL="5500937" algn="l" defTabSz="1375235"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65"/>
    <a:srgbClr val="F9F9F9"/>
    <a:srgbClr val="EAEAEA"/>
    <a:srgbClr val="05D2E7"/>
    <a:srgbClr val="9D45B9"/>
    <a:srgbClr val="F2A700"/>
    <a:srgbClr val="FFBA21"/>
    <a:srgbClr val="34C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3" autoAdjust="0"/>
    <p:restoredTop sz="96327" autoAdjust="0"/>
  </p:normalViewPr>
  <p:slideViewPr>
    <p:cSldViewPr snapToGrid="0">
      <p:cViewPr varScale="1">
        <p:scale>
          <a:sx n="85" d="100"/>
          <a:sy n="85" d="100"/>
        </p:scale>
        <p:origin x="576"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110118"/>
    </p:cViewPr>
  </p:sorterViewPr>
  <p:notesViewPr>
    <p:cSldViewPr snapToGrid="0">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qing Shi" userId="f4abfe22-0e28-4ebb-ae8a-42cacfe19c55" providerId="ADAL" clId="{558DFD0E-BAA0-D345-8727-F5058D4B25D7}"/>
    <pc:docChg chg="delSld">
      <pc:chgData name="Danqing Shi" userId="f4abfe22-0e28-4ebb-ae8a-42cacfe19c55" providerId="ADAL" clId="{558DFD0E-BAA0-D345-8727-F5058D4B25D7}" dt="2021-09-03T07:53:08.371" v="3" actId="2696"/>
      <pc:docMkLst>
        <pc:docMk/>
      </pc:docMkLst>
      <pc:sldChg chg="del">
        <pc:chgData name="Danqing Shi" userId="f4abfe22-0e28-4ebb-ae8a-42cacfe19c55" providerId="ADAL" clId="{558DFD0E-BAA0-D345-8727-F5058D4B25D7}" dt="2021-09-03T07:52:35.695" v="1" actId="2696"/>
        <pc:sldMkLst>
          <pc:docMk/>
          <pc:sldMk cId="4069399546" sldId="356"/>
        </pc:sldMkLst>
      </pc:sldChg>
      <pc:sldChg chg="del">
        <pc:chgData name="Danqing Shi" userId="f4abfe22-0e28-4ebb-ae8a-42cacfe19c55" providerId="ADAL" clId="{558DFD0E-BAA0-D345-8727-F5058D4B25D7}" dt="2021-09-03T07:52:35.695" v="1" actId="2696"/>
        <pc:sldMkLst>
          <pc:docMk/>
          <pc:sldMk cId="2598459917" sldId="357"/>
        </pc:sldMkLst>
      </pc:sldChg>
      <pc:sldChg chg="del">
        <pc:chgData name="Danqing Shi" userId="f4abfe22-0e28-4ebb-ae8a-42cacfe19c55" providerId="ADAL" clId="{558DFD0E-BAA0-D345-8727-F5058D4B25D7}" dt="2021-09-03T07:52:35.695" v="1" actId="2696"/>
        <pc:sldMkLst>
          <pc:docMk/>
          <pc:sldMk cId="1960905531" sldId="358"/>
        </pc:sldMkLst>
      </pc:sldChg>
      <pc:sldChg chg="del">
        <pc:chgData name="Danqing Shi" userId="f4abfe22-0e28-4ebb-ae8a-42cacfe19c55" providerId="ADAL" clId="{558DFD0E-BAA0-D345-8727-F5058D4B25D7}" dt="2021-09-03T07:52:35.695" v="1" actId="2696"/>
        <pc:sldMkLst>
          <pc:docMk/>
          <pc:sldMk cId="1627240245" sldId="359"/>
        </pc:sldMkLst>
      </pc:sldChg>
      <pc:sldChg chg="del">
        <pc:chgData name="Danqing Shi" userId="f4abfe22-0e28-4ebb-ae8a-42cacfe19c55" providerId="ADAL" clId="{558DFD0E-BAA0-D345-8727-F5058D4B25D7}" dt="2021-09-03T07:52:35.695" v="1" actId="2696"/>
        <pc:sldMkLst>
          <pc:docMk/>
          <pc:sldMk cId="2867783557" sldId="360"/>
        </pc:sldMkLst>
      </pc:sldChg>
      <pc:sldChg chg="del">
        <pc:chgData name="Danqing Shi" userId="f4abfe22-0e28-4ebb-ae8a-42cacfe19c55" providerId="ADAL" clId="{558DFD0E-BAA0-D345-8727-F5058D4B25D7}" dt="2021-09-03T07:52:35.695" v="1" actId="2696"/>
        <pc:sldMkLst>
          <pc:docMk/>
          <pc:sldMk cId="2890356008" sldId="361"/>
        </pc:sldMkLst>
      </pc:sldChg>
      <pc:sldChg chg="del">
        <pc:chgData name="Danqing Shi" userId="f4abfe22-0e28-4ebb-ae8a-42cacfe19c55" providerId="ADAL" clId="{558DFD0E-BAA0-D345-8727-F5058D4B25D7}" dt="2021-09-03T07:52:35.695" v="1" actId="2696"/>
        <pc:sldMkLst>
          <pc:docMk/>
          <pc:sldMk cId="1418398725" sldId="362"/>
        </pc:sldMkLst>
      </pc:sldChg>
      <pc:sldChg chg="del">
        <pc:chgData name="Danqing Shi" userId="f4abfe22-0e28-4ebb-ae8a-42cacfe19c55" providerId="ADAL" clId="{558DFD0E-BAA0-D345-8727-F5058D4B25D7}" dt="2021-09-03T07:52:35.695" v="1" actId="2696"/>
        <pc:sldMkLst>
          <pc:docMk/>
          <pc:sldMk cId="3109111939" sldId="363"/>
        </pc:sldMkLst>
      </pc:sldChg>
      <pc:sldChg chg="del">
        <pc:chgData name="Danqing Shi" userId="f4abfe22-0e28-4ebb-ae8a-42cacfe19c55" providerId="ADAL" clId="{558DFD0E-BAA0-D345-8727-F5058D4B25D7}" dt="2021-09-03T07:52:35.695" v="1" actId="2696"/>
        <pc:sldMkLst>
          <pc:docMk/>
          <pc:sldMk cId="1468611224" sldId="364"/>
        </pc:sldMkLst>
      </pc:sldChg>
      <pc:sldChg chg="del">
        <pc:chgData name="Danqing Shi" userId="f4abfe22-0e28-4ebb-ae8a-42cacfe19c55" providerId="ADAL" clId="{558DFD0E-BAA0-D345-8727-F5058D4B25D7}" dt="2021-09-03T07:52:35.695" v="1" actId="2696"/>
        <pc:sldMkLst>
          <pc:docMk/>
          <pc:sldMk cId="2176212078" sldId="365"/>
        </pc:sldMkLst>
      </pc:sldChg>
      <pc:sldChg chg="del">
        <pc:chgData name="Danqing Shi" userId="f4abfe22-0e28-4ebb-ae8a-42cacfe19c55" providerId="ADAL" clId="{558DFD0E-BAA0-D345-8727-F5058D4B25D7}" dt="2021-09-03T07:52:35.695" v="1" actId="2696"/>
        <pc:sldMkLst>
          <pc:docMk/>
          <pc:sldMk cId="3589977015" sldId="366"/>
        </pc:sldMkLst>
      </pc:sldChg>
      <pc:sldChg chg="del">
        <pc:chgData name="Danqing Shi" userId="f4abfe22-0e28-4ebb-ae8a-42cacfe19c55" providerId="ADAL" clId="{558DFD0E-BAA0-D345-8727-F5058D4B25D7}" dt="2021-09-03T07:52:35.695" v="1" actId="2696"/>
        <pc:sldMkLst>
          <pc:docMk/>
          <pc:sldMk cId="4136226878" sldId="367"/>
        </pc:sldMkLst>
      </pc:sldChg>
      <pc:sldChg chg="del">
        <pc:chgData name="Danqing Shi" userId="f4abfe22-0e28-4ebb-ae8a-42cacfe19c55" providerId="ADAL" clId="{558DFD0E-BAA0-D345-8727-F5058D4B25D7}" dt="2021-09-03T07:52:29.131" v="0" actId="2696"/>
        <pc:sldMkLst>
          <pc:docMk/>
          <pc:sldMk cId="2155908242" sldId="369"/>
        </pc:sldMkLst>
      </pc:sldChg>
      <pc:sldChg chg="del">
        <pc:chgData name="Danqing Shi" userId="f4abfe22-0e28-4ebb-ae8a-42cacfe19c55" providerId="ADAL" clId="{558DFD0E-BAA0-D345-8727-F5058D4B25D7}" dt="2021-09-03T07:52:29.131" v="0" actId="2696"/>
        <pc:sldMkLst>
          <pc:docMk/>
          <pc:sldMk cId="3902855009" sldId="370"/>
        </pc:sldMkLst>
      </pc:sldChg>
      <pc:sldChg chg="del">
        <pc:chgData name="Danqing Shi" userId="f4abfe22-0e28-4ebb-ae8a-42cacfe19c55" providerId="ADAL" clId="{558DFD0E-BAA0-D345-8727-F5058D4B25D7}" dt="2021-09-03T07:52:29.131" v="0" actId="2696"/>
        <pc:sldMkLst>
          <pc:docMk/>
          <pc:sldMk cId="2952570641" sldId="371"/>
        </pc:sldMkLst>
      </pc:sldChg>
      <pc:sldChg chg="del">
        <pc:chgData name="Danqing Shi" userId="f4abfe22-0e28-4ebb-ae8a-42cacfe19c55" providerId="ADAL" clId="{558DFD0E-BAA0-D345-8727-F5058D4B25D7}" dt="2021-09-03T07:52:29.131" v="0" actId="2696"/>
        <pc:sldMkLst>
          <pc:docMk/>
          <pc:sldMk cId="1338331599" sldId="372"/>
        </pc:sldMkLst>
      </pc:sldChg>
      <pc:sldChg chg="del">
        <pc:chgData name="Danqing Shi" userId="f4abfe22-0e28-4ebb-ae8a-42cacfe19c55" providerId="ADAL" clId="{558DFD0E-BAA0-D345-8727-F5058D4B25D7}" dt="2021-09-03T07:52:29.131" v="0" actId="2696"/>
        <pc:sldMkLst>
          <pc:docMk/>
          <pc:sldMk cId="3123920733" sldId="373"/>
        </pc:sldMkLst>
      </pc:sldChg>
      <pc:sldChg chg="del">
        <pc:chgData name="Danqing Shi" userId="f4abfe22-0e28-4ebb-ae8a-42cacfe19c55" providerId="ADAL" clId="{558DFD0E-BAA0-D345-8727-F5058D4B25D7}" dt="2021-09-03T07:52:35.695" v="1" actId="2696"/>
        <pc:sldMkLst>
          <pc:docMk/>
          <pc:sldMk cId="3455649529" sldId="374"/>
        </pc:sldMkLst>
      </pc:sldChg>
      <pc:sldChg chg="del">
        <pc:chgData name="Danqing Shi" userId="f4abfe22-0e28-4ebb-ae8a-42cacfe19c55" providerId="ADAL" clId="{558DFD0E-BAA0-D345-8727-F5058D4B25D7}" dt="2021-09-03T07:52:35.695" v="1" actId="2696"/>
        <pc:sldMkLst>
          <pc:docMk/>
          <pc:sldMk cId="3398758399" sldId="375"/>
        </pc:sldMkLst>
      </pc:sldChg>
      <pc:sldChg chg="del">
        <pc:chgData name="Danqing Shi" userId="f4abfe22-0e28-4ebb-ae8a-42cacfe19c55" providerId="ADAL" clId="{558DFD0E-BAA0-D345-8727-F5058D4B25D7}" dt="2021-09-03T07:52:35.695" v="1" actId="2696"/>
        <pc:sldMkLst>
          <pc:docMk/>
          <pc:sldMk cId="3146803794" sldId="376"/>
        </pc:sldMkLst>
      </pc:sldChg>
      <pc:sldChg chg="del">
        <pc:chgData name="Danqing Shi" userId="f4abfe22-0e28-4ebb-ae8a-42cacfe19c55" providerId="ADAL" clId="{558DFD0E-BAA0-D345-8727-F5058D4B25D7}" dt="2021-09-03T07:53:05.146" v="2" actId="2696"/>
        <pc:sldMkLst>
          <pc:docMk/>
          <pc:sldMk cId="956793736" sldId="378"/>
        </pc:sldMkLst>
      </pc:sldChg>
      <pc:sldChg chg="del">
        <pc:chgData name="Danqing Shi" userId="f4abfe22-0e28-4ebb-ae8a-42cacfe19c55" providerId="ADAL" clId="{558DFD0E-BAA0-D345-8727-F5058D4B25D7}" dt="2021-09-03T07:52:29.131" v="0" actId="2696"/>
        <pc:sldMkLst>
          <pc:docMk/>
          <pc:sldMk cId="3963361130" sldId="379"/>
        </pc:sldMkLst>
      </pc:sldChg>
      <pc:sldChg chg="del">
        <pc:chgData name="Danqing Shi" userId="f4abfe22-0e28-4ebb-ae8a-42cacfe19c55" providerId="ADAL" clId="{558DFD0E-BAA0-D345-8727-F5058D4B25D7}" dt="2021-09-03T07:52:35.695" v="1" actId="2696"/>
        <pc:sldMkLst>
          <pc:docMk/>
          <pc:sldMk cId="2233891665" sldId="524"/>
        </pc:sldMkLst>
      </pc:sldChg>
      <pc:sldChg chg="del">
        <pc:chgData name="Danqing Shi" userId="f4abfe22-0e28-4ebb-ae8a-42cacfe19c55" providerId="ADAL" clId="{558DFD0E-BAA0-D345-8727-F5058D4B25D7}" dt="2021-09-03T07:52:35.695" v="1" actId="2696"/>
        <pc:sldMkLst>
          <pc:docMk/>
          <pc:sldMk cId="1197562350" sldId="525"/>
        </pc:sldMkLst>
      </pc:sldChg>
      <pc:sldChg chg="del">
        <pc:chgData name="Danqing Shi" userId="f4abfe22-0e28-4ebb-ae8a-42cacfe19c55" providerId="ADAL" clId="{558DFD0E-BAA0-D345-8727-F5058D4B25D7}" dt="2021-09-03T07:53:08.371" v="3" actId="2696"/>
        <pc:sldMkLst>
          <pc:docMk/>
          <pc:sldMk cId="1004417786" sldId="534"/>
        </pc:sldMkLst>
      </pc:sldChg>
      <pc:sldChg chg="del">
        <pc:chgData name="Danqing Shi" userId="f4abfe22-0e28-4ebb-ae8a-42cacfe19c55" providerId="ADAL" clId="{558DFD0E-BAA0-D345-8727-F5058D4B25D7}" dt="2021-09-03T07:53:05.146" v="2" actId="2696"/>
        <pc:sldMkLst>
          <pc:docMk/>
          <pc:sldMk cId="1310132867" sldId="544"/>
        </pc:sldMkLst>
      </pc:sldChg>
      <pc:sldChg chg="del">
        <pc:chgData name="Danqing Shi" userId="f4abfe22-0e28-4ebb-ae8a-42cacfe19c55" providerId="ADAL" clId="{558DFD0E-BAA0-D345-8727-F5058D4B25D7}" dt="2021-09-03T07:52:35.695" v="1" actId="2696"/>
        <pc:sldMkLst>
          <pc:docMk/>
          <pc:sldMk cId="1473902883" sldId="546"/>
        </pc:sldMkLst>
      </pc:sldChg>
      <pc:sldChg chg="del">
        <pc:chgData name="Danqing Shi" userId="f4abfe22-0e28-4ebb-ae8a-42cacfe19c55" providerId="ADAL" clId="{558DFD0E-BAA0-D345-8727-F5058D4B25D7}" dt="2021-09-03T07:52:35.695" v="1" actId="2696"/>
        <pc:sldMkLst>
          <pc:docMk/>
          <pc:sldMk cId="1202178568" sldId="547"/>
        </pc:sldMkLst>
      </pc:sldChg>
      <pc:sldChg chg="del">
        <pc:chgData name="Danqing Shi" userId="f4abfe22-0e28-4ebb-ae8a-42cacfe19c55" providerId="ADAL" clId="{558DFD0E-BAA0-D345-8727-F5058D4B25D7}" dt="2021-09-03T07:52:35.695" v="1" actId="2696"/>
        <pc:sldMkLst>
          <pc:docMk/>
          <pc:sldMk cId="2995861371" sldId="548"/>
        </pc:sldMkLst>
      </pc:sldChg>
      <pc:sldChg chg="del">
        <pc:chgData name="Danqing Shi" userId="f4abfe22-0e28-4ebb-ae8a-42cacfe19c55" providerId="ADAL" clId="{558DFD0E-BAA0-D345-8727-F5058D4B25D7}" dt="2021-09-03T07:52:35.695" v="1" actId="2696"/>
        <pc:sldMkLst>
          <pc:docMk/>
          <pc:sldMk cId="3258081292" sldId="549"/>
        </pc:sldMkLst>
      </pc:sldChg>
      <pc:sldChg chg="del">
        <pc:chgData name="Danqing Shi" userId="f4abfe22-0e28-4ebb-ae8a-42cacfe19c55" providerId="ADAL" clId="{558DFD0E-BAA0-D345-8727-F5058D4B25D7}" dt="2021-09-03T07:52:35.695" v="1" actId="2696"/>
        <pc:sldMkLst>
          <pc:docMk/>
          <pc:sldMk cId="4087321647" sldId="550"/>
        </pc:sldMkLst>
      </pc:sldChg>
      <pc:sldChg chg="del">
        <pc:chgData name="Danqing Shi" userId="f4abfe22-0e28-4ebb-ae8a-42cacfe19c55" providerId="ADAL" clId="{558DFD0E-BAA0-D345-8727-F5058D4B25D7}" dt="2021-09-03T07:52:35.695" v="1" actId="2696"/>
        <pc:sldMkLst>
          <pc:docMk/>
          <pc:sldMk cId="293148455" sldId="552"/>
        </pc:sldMkLst>
      </pc:sldChg>
      <pc:sldChg chg="del">
        <pc:chgData name="Danqing Shi" userId="f4abfe22-0e28-4ebb-ae8a-42cacfe19c55" providerId="ADAL" clId="{558DFD0E-BAA0-D345-8727-F5058D4B25D7}" dt="2021-09-03T07:52:35.695" v="1" actId="2696"/>
        <pc:sldMkLst>
          <pc:docMk/>
          <pc:sldMk cId="3295442414" sldId="553"/>
        </pc:sldMkLst>
      </pc:sldChg>
      <pc:sldChg chg="del">
        <pc:chgData name="Danqing Shi" userId="f4abfe22-0e28-4ebb-ae8a-42cacfe19c55" providerId="ADAL" clId="{558DFD0E-BAA0-D345-8727-F5058D4B25D7}" dt="2021-09-03T07:52:35.695" v="1" actId="2696"/>
        <pc:sldMkLst>
          <pc:docMk/>
          <pc:sldMk cId="1964693048" sldId="554"/>
        </pc:sldMkLst>
      </pc:sldChg>
      <pc:sldChg chg="del">
        <pc:chgData name="Danqing Shi" userId="f4abfe22-0e28-4ebb-ae8a-42cacfe19c55" providerId="ADAL" clId="{558DFD0E-BAA0-D345-8727-F5058D4B25D7}" dt="2021-09-03T07:52:29.131" v="0" actId="2696"/>
        <pc:sldMkLst>
          <pc:docMk/>
          <pc:sldMk cId="2900935035" sldId="555"/>
        </pc:sldMkLst>
      </pc:sldChg>
      <pc:sldChg chg="del">
        <pc:chgData name="Danqing Shi" userId="f4abfe22-0e28-4ebb-ae8a-42cacfe19c55" providerId="ADAL" clId="{558DFD0E-BAA0-D345-8727-F5058D4B25D7}" dt="2021-09-03T07:52:35.695" v="1" actId="2696"/>
        <pc:sldMkLst>
          <pc:docMk/>
          <pc:sldMk cId="4037431456" sldId="558"/>
        </pc:sldMkLst>
      </pc:sldChg>
      <pc:sldChg chg="del">
        <pc:chgData name="Danqing Shi" userId="f4abfe22-0e28-4ebb-ae8a-42cacfe19c55" providerId="ADAL" clId="{558DFD0E-BAA0-D345-8727-F5058D4B25D7}" dt="2021-09-03T07:52:35.695" v="1" actId="2696"/>
        <pc:sldMkLst>
          <pc:docMk/>
          <pc:sldMk cId="2749406300" sldId="559"/>
        </pc:sldMkLst>
      </pc:sldChg>
      <pc:sldChg chg="del">
        <pc:chgData name="Danqing Shi" userId="f4abfe22-0e28-4ebb-ae8a-42cacfe19c55" providerId="ADAL" clId="{558DFD0E-BAA0-D345-8727-F5058D4B25D7}" dt="2021-09-03T07:52:35.695" v="1" actId="2696"/>
        <pc:sldMkLst>
          <pc:docMk/>
          <pc:sldMk cId="3979969154" sldId="560"/>
        </pc:sldMkLst>
      </pc:sldChg>
      <pc:sldChg chg="del">
        <pc:chgData name="Danqing Shi" userId="f4abfe22-0e28-4ebb-ae8a-42cacfe19c55" providerId="ADAL" clId="{558DFD0E-BAA0-D345-8727-F5058D4B25D7}" dt="2021-09-03T07:52:35.695" v="1" actId="2696"/>
        <pc:sldMkLst>
          <pc:docMk/>
          <pc:sldMk cId="2403492252" sldId="561"/>
        </pc:sldMkLst>
      </pc:sldChg>
      <pc:sldChg chg="del">
        <pc:chgData name="Danqing Shi" userId="f4abfe22-0e28-4ebb-ae8a-42cacfe19c55" providerId="ADAL" clId="{558DFD0E-BAA0-D345-8727-F5058D4B25D7}" dt="2021-09-03T07:52:35.695" v="1" actId="2696"/>
        <pc:sldMkLst>
          <pc:docMk/>
          <pc:sldMk cId="3068896974" sldId="562"/>
        </pc:sldMkLst>
      </pc:sldChg>
      <pc:sldChg chg="del">
        <pc:chgData name="Danqing Shi" userId="f4abfe22-0e28-4ebb-ae8a-42cacfe19c55" providerId="ADAL" clId="{558DFD0E-BAA0-D345-8727-F5058D4B25D7}" dt="2021-09-03T07:52:35.695" v="1" actId="2696"/>
        <pc:sldMkLst>
          <pc:docMk/>
          <pc:sldMk cId="359494064" sldId="563"/>
        </pc:sldMkLst>
      </pc:sldChg>
      <pc:sldChg chg="del">
        <pc:chgData name="Danqing Shi" userId="f4abfe22-0e28-4ebb-ae8a-42cacfe19c55" providerId="ADAL" clId="{558DFD0E-BAA0-D345-8727-F5058D4B25D7}" dt="2021-09-03T07:52:35.695" v="1" actId="2696"/>
        <pc:sldMkLst>
          <pc:docMk/>
          <pc:sldMk cId="435420513" sldId="564"/>
        </pc:sldMkLst>
      </pc:sldChg>
      <pc:sldChg chg="del">
        <pc:chgData name="Danqing Shi" userId="f4abfe22-0e28-4ebb-ae8a-42cacfe19c55" providerId="ADAL" clId="{558DFD0E-BAA0-D345-8727-F5058D4B25D7}" dt="2021-09-03T07:52:35.695" v="1" actId="2696"/>
        <pc:sldMkLst>
          <pc:docMk/>
          <pc:sldMk cId="635417267" sldId="565"/>
        </pc:sldMkLst>
      </pc:sldChg>
      <pc:sldChg chg="del">
        <pc:chgData name="Danqing Shi" userId="f4abfe22-0e28-4ebb-ae8a-42cacfe19c55" providerId="ADAL" clId="{558DFD0E-BAA0-D345-8727-F5058D4B25D7}" dt="2021-09-03T07:52:35.695" v="1" actId="2696"/>
        <pc:sldMkLst>
          <pc:docMk/>
          <pc:sldMk cId="1775910560" sldId="566"/>
        </pc:sldMkLst>
      </pc:sldChg>
      <pc:sldChg chg="del">
        <pc:chgData name="Danqing Shi" userId="f4abfe22-0e28-4ebb-ae8a-42cacfe19c55" providerId="ADAL" clId="{558DFD0E-BAA0-D345-8727-F5058D4B25D7}" dt="2021-09-03T07:52:35.695" v="1" actId="2696"/>
        <pc:sldMkLst>
          <pc:docMk/>
          <pc:sldMk cId="1391126870" sldId="567"/>
        </pc:sldMkLst>
      </pc:sldChg>
      <pc:sldChg chg="del">
        <pc:chgData name="Danqing Shi" userId="f4abfe22-0e28-4ebb-ae8a-42cacfe19c55" providerId="ADAL" clId="{558DFD0E-BAA0-D345-8727-F5058D4B25D7}" dt="2021-09-03T07:53:05.146" v="2" actId="2696"/>
        <pc:sldMkLst>
          <pc:docMk/>
          <pc:sldMk cId="4211899981" sldId="594"/>
        </pc:sldMkLst>
      </pc:sldChg>
      <pc:sldChg chg="del">
        <pc:chgData name="Danqing Shi" userId="f4abfe22-0e28-4ebb-ae8a-42cacfe19c55" providerId="ADAL" clId="{558DFD0E-BAA0-D345-8727-F5058D4B25D7}" dt="2021-09-03T07:53:05.146" v="2" actId="2696"/>
        <pc:sldMkLst>
          <pc:docMk/>
          <pc:sldMk cId="4195271608" sldId="595"/>
        </pc:sldMkLst>
      </pc:sldChg>
      <pc:sldChg chg="del">
        <pc:chgData name="Danqing Shi" userId="f4abfe22-0e28-4ebb-ae8a-42cacfe19c55" providerId="ADAL" clId="{558DFD0E-BAA0-D345-8727-F5058D4B25D7}" dt="2021-09-03T07:53:05.146" v="2" actId="2696"/>
        <pc:sldMkLst>
          <pc:docMk/>
          <pc:sldMk cId="2275397227" sldId="596"/>
        </pc:sldMkLst>
      </pc:sldChg>
      <pc:sldChg chg="del">
        <pc:chgData name="Danqing Shi" userId="f4abfe22-0e28-4ebb-ae8a-42cacfe19c55" providerId="ADAL" clId="{558DFD0E-BAA0-D345-8727-F5058D4B25D7}" dt="2021-09-03T07:53:05.146" v="2" actId="2696"/>
        <pc:sldMkLst>
          <pc:docMk/>
          <pc:sldMk cId="3073929992" sldId="597"/>
        </pc:sldMkLst>
      </pc:sldChg>
      <pc:sldChg chg="del">
        <pc:chgData name="Danqing Shi" userId="f4abfe22-0e28-4ebb-ae8a-42cacfe19c55" providerId="ADAL" clId="{558DFD0E-BAA0-D345-8727-F5058D4B25D7}" dt="2021-09-03T07:53:05.146" v="2" actId="2696"/>
        <pc:sldMkLst>
          <pc:docMk/>
          <pc:sldMk cId="841271562" sldId="598"/>
        </pc:sldMkLst>
      </pc:sldChg>
      <pc:sldChg chg="del">
        <pc:chgData name="Danqing Shi" userId="f4abfe22-0e28-4ebb-ae8a-42cacfe19c55" providerId="ADAL" clId="{558DFD0E-BAA0-D345-8727-F5058D4B25D7}" dt="2021-09-03T07:53:05.146" v="2" actId="2696"/>
        <pc:sldMkLst>
          <pc:docMk/>
          <pc:sldMk cId="3117307382" sldId="605"/>
        </pc:sldMkLst>
      </pc:sldChg>
      <pc:sldChg chg="del">
        <pc:chgData name="Danqing Shi" userId="f4abfe22-0e28-4ebb-ae8a-42cacfe19c55" providerId="ADAL" clId="{558DFD0E-BAA0-D345-8727-F5058D4B25D7}" dt="2021-09-03T07:53:05.146" v="2" actId="2696"/>
        <pc:sldMkLst>
          <pc:docMk/>
          <pc:sldMk cId="1213386962" sldId="606"/>
        </pc:sldMkLst>
      </pc:sldChg>
      <pc:sldChg chg="del">
        <pc:chgData name="Danqing Shi" userId="f4abfe22-0e28-4ebb-ae8a-42cacfe19c55" providerId="ADAL" clId="{558DFD0E-BAA0-D345-8727-F5058D4B25D7}" dt="2021-09-03T07:53:05.146" v="2" actId="2696"/>
        <pc:sldMkLst>
          <pc:docMk/>
          <pc:sldMk cId="1524732499" sldId="607"/>
        </pc:sldMkLst>
      </pc:sldChg>
      <pc:sldChg chg="del">
        <pc:chgData name="Danqing Shi" userId="f4abfe22-0e28-4ebb-ae8a-42cacfe19c55" providerId="ADAL" clId="{558DFD0E-BAA0-D345-8727-F5058D4B25D7}" dt="2021-09-03T07:53:05.146" v="2" actId="2696"/>
        <pc:sldMkLst>
          <pc:docMk/>
          <pc:sldMk cId="428015224" sldId="608"/>
        </pc:sldMkLst>
      </pc:sldChg>
      <pc:sldChg chg="del">
        <pc:chgData name="Danqing Shi" userId="f4abfe22-0e28-4ebb-ae8a-42cacfe19c55" providerId="ADAL" clId="{558DFD0E-BAA0-D345-8727-F5058D4B25D7}" dt="2021-09-03T07:53:05.146" v="2" actId="2696"/>
        <pc:sldMkLst>
          <pc:docMk/>
          <pc:sldMk cId="894331131" sldId="611"/>
        </pc:sldMkLst>
      </pc:sldChg>
      <pc:sldChg chg="del">
        <pc:chgData name="Danqing Shi" userId="f4abfe22-0e28-4ebb-ae8a-42cacfe19c55" providerId="ADAL" clId="{558DFD0E-BAA0-D345-8727-F5058D4B25D7}" dt="2021-09-03T07:53:05.146" v="2" actId="2696"/>
        <pc:sldMkLst>
          <pc:docMk/>
          <pc:sldMk cId="4164967561" sldId="612"/>
        </pc:sldMkLst>
      </pc:sldChg>
      <pc:sldChg chg="del">
        <pc:chgData name="Danqing Shi" userId="f4abfe22-0e28-4ebb-ae8a-42cacfe19c55" providerId="ADAL" clId="{558DFD0E-BAA0-D345-8727-F5058D4B25D7}" dt="2021-09-03T07:53:05.146" v="2" actId="2696"/>
        <pc:sldMkLst>
          <pc:docMk/>
          <pc:sldMk cId="2998206025" sldId="617"/>
        </pc:sldMkLst>
      </pc:sldChg>
      <pc:sldChg chg="del">
        <pc:chgData name="Danqing Shi" userId="f4abfe22-0e28-4ebb-ae8a-42cacfe19c55" providerId="ADAL" clId="{558DFD0E-BAA0-D345-8727-F5058D4B25D7}" dt="2021-09-03T07:53:05.146" v="2" actId="2696"/>
        <pc:sldMkLst>
          <pc:docMk/>
          <pc:sldMk cId="1281274555" sldId="618"/>
        </pc:sldMkLst>
      </pc:sldChg>
      <pc:sldChg chg="del">
        <pc:chgData name="Danqing Shi" userId="f4abfe22-0e28-4ebb-ae8a-42cacfe19c55" providerId="ADAL" clId="{558DFD0E-BAA0-D345-8727-F5058D4B25D7}" dt="2021-09-03T07:53:05.146" v="2" actId="2696"/>
        <pc:sldMkLst>
          <pc:docMk/>
          <pc:sldMk cId="388263452" sldId="619"/>
        </pc:sldMkLst>
      </pc:sldChg>
      <pc:sldChg chg="del">
        <pc:chgData name="Danqing Shi" userId="f4abfe22-0e28-4ebb-ae8a-42cacfe19c55" providerId="ADAL" clId="{558DFD0E-BAA0-D345-8727-F5058D4B25D7}" dt="2021-09-03T07:53:05.146" v="2" actId="2696"/>
        <pc:sldMkLst>
          <pc:docMk/>
          <pc:sldMk cId="2957805243" sldId="620"/>
        </pc:sldMkLst>
      </pc:sldChg>
      <pc:sldChg chg="del">
        <pc:chgData name="Danqing Shi" userId="f4abfe22-0e28-4ebb-ae8a-42cacfe19c55" providerId="ADAL" clId="{558DFD0E-BAA0-D345-8727-F5058D4B25D7}" dt="2021-09-03T07:53:05.146" v="2" actId="2696"/>
        <pc:sldMkLst>
          <pc:docMk/>
          <pc:sldMk cId="4122936247" sldId="621"/>
        </pc:sldMkLst>
      </pc:sldChg>
      <pc:sldChg chg="del">
        <pc:chgData name="Danqing Shi" userId="f4abfe22-0e28-4ebb-ae8a-42cacfe19c55" providerId="ADAL" clId="{558DFD0E-BAA0-D345-8727-F5058D4B25D7}" dt="2021-09-03T07:53:05.146" v="2" actId="2696"/>
        <pc:sldMkLst>
          <pc:docMk/>
          <pc:sldMk cId="1965666796" sldId="622"/>
        </pc:sldMkLst>
      </pc:sldChg>
      <pc:sldChg chg="del">
        <pc:chgData name="Danqing Shi" userId="f4abfe22-0e28-4ebb-ae8a-42cacfe19c55" providerId="ADAL" clId="{558DFD0E-BAA0-D345-8727-F5058D4B25D7}" dt="2021-09-03T07:53:05.146" v="2" actId="2696"/>
        <pc:sldMkLst>
          <pc:docMk/>
          <pc:sldMk cId="1952025413" sldId="623"/>
        </pc:sldMkLst>
      </pc:sldChg>
      <pc:sldChg chg="del">
        <pc:chgData name="Danqing Shi" userId="f4abfe22-0e28-4ebb-ae8a-42cacfe19c55" providerId="ADAL" clId="{558DFD0E-BAA0-D345-8727-F5058D4B25D7}" dt="2021-09-03T07:53:05.146" v="2" actId="2696"/>
        <pc:sldMkLst>
          <pc:docMk/>
          <pc:sldMk cId="3988454302" sldId="624"/>
        </pc:sldMkLst>
      </pc:sldChg>
      <pc:sldChg chg="del">
        <pc:chgData name="Danqing Shi" userId="f4abfe22-0e28-4ebb-ae8a-42cacfe19c55" providerId="ADAL" clId="{558DFD0E-BAA0-D345-8727-F5058D4B25D7}" dt="2021-09-03T07:53:05.146" v="2" actId="2696"/>
        <pc:sldMkLst>
          <pc:docMk/>
          <pc:sldMk cId="2528102796" sldId="625"/>
        </pc:sldMkLst>
      </pc:sldChg>
      <pc:sldChg chg="del">
        <pc:chgData name="Danqing Shi" userId="f4abfe22-0e28-4ebb-ae8a-42cacfe19c55" providerId="ADAL" clId="{558DFD0E-BAA0-D345-8727-F5058D4B25D7}" dt="2021-09-03T07:53:05.146" v="2" actId="2696"/>
        <pc:sldMkLst>
          <pc:docMk/>
          <pc:sldMk cId="4056397317" sldId="626"/>
        </pc:sldMkLst>
      </pc:sldChg>
      <pc:sldChg chg="del">
        <pc:chgData name="Danqing Shi" userId="f4abfe22-0e28-4ebb-ae8a-42cacfe19c55" providerId="ADAL" clId="{558DFD0E-BAA0-D345-8727-F5058D4B25D7}" dt="2021-09-03T07:53:05.146" v="2" actId="2696"/>
        <pc:sldMkLst>
          <pc:docMk/>
          <pc:sldMk cId="563587401" sldId="627"/>
        </pc:sldMkLst>
      </pc:sldChg>
      <pc:sldChg chg="del">
        <pc:chgData name="Danqing Shi" userId="f4abfe22-0e28-4ebb-ae8a-42cacfe19c55" providerId="ADAL" clId="{558DFD0E-BAA0-D345-8727-F5058D4B25D7}" dt="2021-09-03T07:53:05.146" v="2" actId="2696"/>
        <pc:sldMkLst>
          <pc:docMk/>
          <pc:sldMk cId="1207698911" sldId="628"/>
        </pc:sldMkLst>
      </pc:sldChg>
      <pc:sldChg chg="del">
        <pc:chgData name="Danqing Shi" userId="f4abfe22-0e28-4ebb-ae8a-42cacfe19c55" providerId="ADAL" clId="{558DFD0E-BAA0-D345-8727-F5058D4B25D7}" dt="2021-09-03T07:53:05.146" v="2" actId="2696"/>
        <pc:sldMkLst>
          <pc:docMk/>
          <pc:sldMk cId="4188505860" sldId="629"/>
        </pc:sldMkLst>
      </pc:sldChg>
      <pc:sldChg chg="del">
        <pc:chgData name="Danqing Shi" userId="f4abfe22-0e28-4ebb-ae8a-42cacfe19c55" providerId="ADAL" clId="{558DFD0E-BAA0-D345-8727-F5058D4B25D7}" dt="2021-09-03T07:53:05.146" v="2" actId="2696"/>
        <pc:sldMkLst>
          <pc:docMk/>
          <pc:sldMk cId="3404542135" sldId="630"/>
        </pc:sldMkLst>
      </pc:sldChg>
      <pc:sldChg chg="del">
        <pc:chgData name="Danqing Shi" userId="f4abfe22-0e28-4ebb-ae8a-42cacfe19c55" providerId="ADAL" clId="{558DFD0E-BAA0-D345-8727-F5058D4B25D7}" dt="2021-09-03T07:52:35.695" v="1" actId="2696"/>
        <pc:sldMkLst>
          <pc:docMk/>
          <pc:sldMk cId="2618203872" sldId="635"/>
        </pc:sldMkLst>
      </pc:sldChg>
      <pc:sldChg chg="del">
        <pc:chgData name="Danqing Shi" userId="f4abfe22-0e28-4ebb-ae8a-42cacfe19c55" providerId="ADAL" clId="{558DFD0E-BAA0-D345-8727-F5058D4B25D7}" dt="2021-09-03T07:52:35.695" v="1" actId="2696"/>
        <pc:sldMkLst>
          <pc:docMk/>
          <pc:sldMk cId="3979005093" sldId="636"/>
        </pc:sldMkLst>
      </pc:sldChg>
      <pc:sldChg chg="del">
        <pc:chgData name="Danqing Shi" userId="f4abfe22-0e28-4ebb-ae8a-42cacfe19c55" providerId="ADAL" clId="{558DFD0E-BAA0-D345-8727-F5058D4B25D7}" dt="2021-09-03T07:52:35.695" v="1" actId="2696"/>
        <pc:sldMkLst>
          <pc:docMk/>
          <pc:sldMk cId="608222143" sldId="637"/>
        </pc:sldMkLst>
      </pc:sldChg>
      <pc:sldChg chg="del">
        <pc:chgData name="Danqing Shi" userId="f4abfe22-0e28-4ebb-ae8a-42cacfe19c55" providerId="ADAL" clId="{558DFD0E-BAA0-D345-8727-F5058D4B25D7}" dt="2021-09-03T07:52:35.695" v="1" actId="2696"/>
        <pc:sldMkLst>
          <pc:docMk/>
          <pc:sldMk cId="1516912941" sldId="638"/>
        </pc:sldMkLst>
      </pc:sldChg>
      <pc:sldChg chg="del">
        <pc:chgData name="Danqing Shi" userId="f4abfe22-0e28-4ebb-ae8a-42cacfe19c55" providerId="ADAL" clId="{558DFD0E-BAA0-D345-8727-F5058D4B25D7}" dt="2021-09-03T07:52:35.695" v="1" actId="2696"/>
        <pc:sldMkLst>
          <pc:docMk/>
          <pc:sldMk cId="1674952190" sldId="639"/>
        </pc:sldMkLst>
      </pc:sldChg>
      <pc:sldChg chg="del">
        <pc:chgData name="Danqing Shi" userId="f4abfe22-0e28-4ebb-ae8a-42cacfe19c55" providerId="ADAL" clId="{558DFD0E-BAA0-D345-8727-F5058D4B25D7}" dt="2021-09-03T07:52:35.695" v="1" actId="2696"/>
        <pc:sldMkLst>
          <pc:docMk/>
          <pc:sldMk cId="960213588" sldId="642"/>
        </pc:sldMkLst>
      </pc:sldChg>
      <pc:sldChg chg="del">
        <pc:chgData name="Danqing Shi" userId="f4abfe22-0e28-4ebb-ae8a-42cacfe19c55" providerId="ADAL" clId="{558DFD0E-BAA0-D345-8727-F5058D4B25D7}" dt="2021-09-03T07:53:05.146" v="2" actId="2696"/>
        <pc:sldMkLst>
          <pc:docMk/>
          <pc:sldMk cId="2279037280" sldId="650"/>
        </pc:sldMkLst>
      </pc:sldChg>
      <pc:sldChg chg="del">
        <pc:chgData name="Danqing Shi" userId="f4abfe22-0e28-4ebb-ae8a-42cacfe19c55" providerId="ADAL" clId="{558DFD0E-BAA0-D345-8727-F5058D4B25D7}" dt="2021-09-03T07:53:05.146" v="2" actId="2696"/>
        <pc:sldMkLst>
          <pc:docMk/>
          <pc:sldMk cId="388563151" sldId="651"/>
        </pc:sldMkLst>
      </pc:sldChg>
      <pc:sldChg chg="del">
        <pc:chgData name="Danqing Shi" userId="f4abfe22-0e28-4ebb-ae8a-42cacfe19c55" providerId="ADAL" clId="{558DFD0E-BAA0-D345-8727-F5058D4B25D7}" dt="2021-09-03T07:53:05.146" v="2" actId="2696"/>
        <pc:sldMkLst>
          <pc:docMk/>
          <pc:sldMk cId="1620512167" sldId="652"/>
        </pc:sldMkLst>
      </pc:sldChg>
      <pc:sldChg chg="del">
        <pc:chgData name="Danqing Shi" userId="f4abfe22-0e28-4ebb-ae8a-42cacfe19c55" providerId="ADAL" clId="{558DFD0E-BAA0-D345-8727-F5058D4B25D7}" dt="2021-09-03T07:53:05.146" v="2" actId="2696"/>
        <pc:sldMkLst>
          <pc:docMk/>
          <pc:sldMk cId="3039699540" sldId="653"/>
        </pc:sldMkLst>
      </pc:sldChg>
      <pc:sldChg chg="del">
        <pc:chgData name="Danqing Shi" userId="f4abfe22-0e28-4ebb-ae8a-42cacfe19c55" providerId="ADAL" clId="{558DFD0E-BAA0-D345-8727-F5058D4B25D7}" dt="2021-09-03T07:53:05.146" v="2" actId="2696"/>
        <pc:sldMkLst>
          <pc:docMk/>
          <pc:sldMk cId="1826918653" sldId="654"/>
        </pc:sldMkLst>
      </pc:sldChg>
      <pc:sldChg chg="del">
        <pc:chgData name="Danqing Shi" userId="f4abfe22-0e28-4ebb-ae8a-42cacfe19c55" providerId="ADAL" clId="{558DFD0E-BAA0-D345-8727-F5058D4B25D7}" dt="2021-09-03T07:52:35.695" v="1" actId="2696"/>
        <pc:sldMkLst>
          <pc:docMk/>
          <pc:sldMk cId="1541970711" sldId="655"/>
        </pc:sldMkLst>
      </pc:sldChg>
      <pc:sldChg chg="del">
        <pc:chgData name="Danqing Shi" userId="f4abfe22-0e28-4ebb-ae8a-42cacfe19c55" providerId="ADAL" clId="{558DFD0E-BAA0-D345-8727-F5058D4B25D7}" dt="2021-09-03T07:52:35.695" v="1" actId="2696"/>
        <pc:sldMkLst>
          <pc:docMk/>
          <pc:sldMk cId="1295366364" sldId="656"/>
        </pc:sldMkLst>
      </pc:sldChg>
      <pc:sldChg chg="del">
        <pc:chgData name="Danqing Shi" userId="f4abfe22-0e28-4ebb-ae8a-42cacfe19c55" providerId="ADAL" clId="{558DFD0E-BAA0-D345-8727-F5058D4B25D7}" dt="2021-09-03T07:52:35.695" v="1" actId="2696"/>
        <pc:sldMkLst>
          <pc:docMk/>
          <pc:sldMk cId="850113068" sldId="657"/>
        </pc:sldMkLst>
      </pc:sldChg>
      <pc:sldChg chg="del">
        <pc:chgData name="Danqing Shi" userId="f4abfe22-0e28-4ebb-ae8a-42cacfe19c55" providerId="ADAL" clId="{558DFD0E-BAA0-D345-8727-F5058D4B25D7}" dt="2021-09-03T07:52:35.695" v="1" actId="2696"/>
        <pc:sldMkLst>
          <pc:docMk/>
          <pc:sldMk cId="3091609198" sldId="658"/>
        </pc:sldMkLst>
      </pc:sldChg>
      <pc:sldMasterChg chg="delSldLayout">
        <pc:chgData name="Danqing Shi" userId="f4abfe22-0e28-4ebb-ae8a-42cacfe19c55" providerId="ADAL" clId="{558DFD0E-BAA0-D345-8727-F5058D4B25D7}" dt="2021-09-03T07:53:05.146" v="2" actId="2696"/>
        <pc:sldMasterMkLst>
          <pc:docMk/>
          <pc:sldMasterMk cId="2412164020" sldId="2147484248"/>
        </pc:sldMasterMkLst>
        <pc:sldLayoutChg chg="del">
          <pc:chgData name="Danqing Shi" userId="f4abfe22-0e28-4ebb-ae8a-42cacfe19c55" providerId="ADAL" clId="{558DFD0E-BAA0-D345-8727-F5058D4B25D7}" dt="2021-09-03T07:52:35.695" v="1" actId="2696"/>
          <pc:sldLayoutMkLst>
            <pc:docMk/>
            <pc:sldMasterMk cId="2412164020" sldId="2147484248"/>
            <pc:sldLayoutMk cId="3681591526" sldId="2147484273"/>
          </pc:sldLayoutMkLst>
        </pc:sldLayoutChg>
        <pc:sldLayoutChg chg="del">
          <pc:chgData name="Danqing Shi" userId="f4abfe22-0e28-4ebb-ae8a-42cacfe19c55" providerId="ADAL" clId="{558DFD0E-BAA0-D345-8727-F5058D4B25D7}" dt="2021-09-03T07:52:29.131" v="0" actId="2696"/>
          <pc:sldLayoutMkLst>
            <pc:docMk/>
            <pc:sldMasterMk cId="2412164020" sldId="2147484248"/>
            <pc:sldLayoutMk cId="3304603392" sldId="2147484277"/>
          </pc:sldLayoutMkLst>
        </pc:sldLayoutChg>
        <pc:sldLayoutChg chg="del">
          <pc:chgData name="Danqing Shi" userId="f4abfe22-0e28-4ebb-ae8a-42cacfe19c55" providerId="ADAL" clId="{558DFD0E-BAA0-D345-8727-F5058D4B25D7}" dt="2021-09-03T07:52:29.131" v="0" actId="2696"/>
          <pc:sldLayoutMkLst>
            <pc:docMk/>
            <pc:sldMasterMk cId="2412164020" sldId="2147484248"/>
            <pc:sldLayoutMk cId="1224227317" sldId="2147484278"/>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4277445001" sldId="2147484279"/>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1979709926" sldId="2147484311"/>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3656179506" sldId="2147484312"/>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1833314557" sldId="2147484313"/>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2156710850" sldId="2147484314"/>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3029935770" sldId="2147484315"/>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1256984171" sldId="2147484316"/>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584099029" sldId="2147484317"/>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1237612944" sldId="2147484318"/>
          </pc:sldLayoutMkLst>
        </pc:sldLayoutChg>
        <pc:sldLayoutChg chg="del">
          <pc:chgData name="Danqing Shi" userId="f4abfe22-0e28-4ebb-ae8a-42cacfe19c55" providerId="ADAL" clId="{558DFD0E-BAA0-D345-8727-F5058D4B25D7}" dt="2021-09-03T07:53:05.146" v="2" actId="2696"/>
          <pc:sldLayoutMkLst>
            <pc:docMk/>
            <pc:sldMasterMk cId="2412164020" sldId="2147484248"/>
            <pc:sldLayoutMk cId="706014595" sldId="2147484320"/>
          </pc:sldLayoutMkLst>
        </pc:sldLayoutChg>
        <pc:sldLayoutChg chg="del">
          <pc:chgData name="Danqing Shi" userId="f4abfe22-0e28-4ebb-ae8a-42cacfe19c55" providerId="ADAL" clId="{558DFD0E-BAA0-D345-8727-F5058D4B25D7}" dt="2021-09-03T07:53:05.146" v="2" actId="2696"/>
          <pc:sldLayoutMkLst>
            <pc:docMk/>
            <pc:sldMasterMk cId="2412164020" sldId="2147484248"/>
            <pc:sldLayoutMk cId="3374837717" sldId="2147484321"/>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3088437926" sldId="2147484322"/>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836124288" sldId="2147484323"/>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1490387165" sldId="2147484324"/>
          </pc:sldLayoutMkLst>
        </pc:sldLayoutChg>
        <pc:sldLayoutChg chg="del">
          <pc:chgData name="Danqing Shi" userId="f4abfe22-0e28-4ebb-ae8a-42cacfe19c55" providerId="ADAL" clId="{558DFD0E-BAA0-D345-8727-F5058D4B25D7}" dt="2021-09-03T07:52:35.695" v="1" actId="2696"/>
          <pc:sldLayoutMkLst>
            <pc:docMk/>
            <pc:sldMasterMk cId="2412164020" sldId="2147484248"/>
            <pc:sldLayoutMk cId="1440499822" sldId="214748432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03150-6D01-4322-9C07-FA1D99990BF0}"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C6875D09-FC18-4ABB-9A0A-1A038D17600E}">
      <dgm:prSet phldrT="[Text]"/>
      <dgm:spPr>
        <a:solidFill>
          <a:schemeClr val="accent4"/>
        </a:solidFill>
        <a:ln>
          <a:noFill/>
        </a:ln>
      </dgm:spPr>
      <dgm:t>
        <a:bodyPr/>
        <a:lstStyle/>
        <a:p>
          <a:endParaRPr lang="en-US" dirty="0"/>
        </a:p>
      </dgm:t>
    </dgm:pt>
    <dgm:pt modelId="{E4BAD980-5AC8-4ED3-8906-F8A8A78A794D}" type="parTrans" cxnId="{FD1E7F2A-D11B-4D78-8855-F4F7A84C1BA1}">
      <dgm:prSet/>
      <dgm:spPr/>
      <dgm:t>
        <a:bodyPr/>
        <a:lstStyle/>
        <a:p>
          <a:endParaRPr lang="en-US"/>
        </a:p>
      </dgm:t>
    </dgm:pt>
    <dgm:pt modelId="{41B0A3F4-B54F-49D4-9144-ADB813B982FA}" type="sibTrans" cxnId="{FD1E7F2A-D11B-4D78-8855-F4F7A84C1BA1}">
      <dgm:prSet/>
      <dgm:spPr/>
      <dgm:t>
        <a:bodyPr/>
        <a:lstStyle/>
        <a:p>
          <a:endParaRPr lang="en-US"/>
        </a:p>
      </dgm:t>
    </dgm:pt>
    <dgm:pt modelId="{55367724-B6AC-4B3F-802B-F28A9E8436CA}">
      <dgm:prSet phldrT="[Text]"/>
      <dgm:spPr>
        <a:solidFill>
          <a:schemeClr val="accent2"/>
        </a:solidFill>
        <a:ln>
          <a:noFill/>
        </a:ln>
      </dgm:spPr>
      <dgm:t>
        <a:bodyPr/>
        <a:lstStyle/>
        <a:p>
          <a:endParaRPr lang="en-US" dirty="0"/>
        </a:p>
      </dgm:t>
    </dgm:pt>
    <dgm:pt modelId="{87C44CDB-C0D3-4640-B0FA-FCA2E1306AB5}" type="parTrans" cxnId="{25DE2E11-58FF-45AD-ACD6-1A2D8C3C15E4}">
      <dgm:prSet/>
      <dgm:spPr/>
      <dgm:t>
        <a:bodyPr/>
        <a:lstStyle/>
        <a:p>
          <a:endParaRPr lang="en-US"/>
        </a:p>
      </dgm:t>
    </dgm:pt>
    <dgm:pt modelId="{55C1510F-C3BE-4CE0-97C7-E7FE8DD3C44A}" type="sibTrans" cxnId="{25DE2E11-58FF-45AD-ACD6-1A2D8C3C15E4}">
      <dgm:prSet/>
      <dgm:spPr/>
      <dgm:t>
        <a:bodyPr/>
        <a:lstStyle/>
        <a:p>
          <a:endParaRPr lang="en-US"/>
        </a:p>
      </dgm:t>
    </dgm:pt>
    <dgm:pt modelId="{CD750722-E33A-41C4-A2E0-7E92DE2FAE00}">
      <dgm:prSet phldrT="[Text]"/>
      <dgm:spPr>
        <a:solidFill>
          <a:schemeClr val="accent3"/>
        </a:solidFill>
        <a:ln>
          <a:noFill/>
        </a:ln>
      </dgm:spPr>
      <dgm:t>
        <a:bodyPr/>
        <a:lstStyle/>
        <a:p>
          <a:endParaRPr lang="en-US" dirty="0"/>
        </a:p>
      </dgm:t>
    </dgm:pt>
    <dgm:pt modelId="{FD7CD866-3F7A-4286-AAE0-35D73160C0CB}" type="parTrans" cxnId="{5DFD9074-B72D-4ECE-AC4E-905DAEE7F7E4}">
      <dgm:prSet/>
      <dgm:spPr/>
      <dgm:t>
        <a:bodyPr/>
        <a:lstStyle/>
        <a:p>
          <a:endParaRPr lang="en-US"/>
        </a:p>
      </dgm:t>
    </dgm:pt>
    <dgm:pt modelId="{7873C83C-6717-4CA5-8F2C-EE2BF3AFF4CA}" type="sibTrans" cxnId="{5DFD9074-B72D-4ECE-AC4E-905DAEE7F7E4}">
      <dgm:prSet/>
      <dgm:spPr/>
      <dgm:t>
        <a:bodyPr/>
        <a:lstStyle/>
        <a:p>
          <a:endParaRPr lang="en-US"/>
        </a:p>
      </dgm:t>
    </dgm:pt>
    <dgm:pt modelId="{96FC9256-67F7-412C-9AA6-7413EA96865F}">
      <dgm:prSet phldrT="[Text]"/>
      <dgm:spPr/>
      <dgm:t>
        <a:bodyPr/>
        <a:lstStyle/>
        <a:p>
          <a:endParaRPr lang="en-US" dirty="0"/>
        </a:p>
      </dgm:t>
    </dgm:pt>
    <dgm:pt modelId="{6D57485B-1DF5-4013-9CFF-09374664269B}" type="parTrans" cxnId="{CF31C135-03BA-49D1-9AB3-458FC1CDF03A}">
      <dgm:prSet/>
      <dgm:spPr/>
      <dgm:t>
        <a:bodyPr/>
        <a:lstStyle/>
        <a:p>
          <a:endParaRPr lang="en-US"/>
        </a:p>
      </dgm:t>
    </dgm:pt>
    <dgm:pt modelId="{2ADDB064-6392-4934-8CBA-7DE2AEFBFEBD}" type="sibTrans" cxnId="{CF31C135-03BA-49D1-9AB3-458FC1CDF03A}">
      <dgm:prSet/>
      <dgm:spPr/>
      <dgm:t>
        <a:bodyPr/>
        <a:lstStyle/>
        <a:p>
          <a:endParaRPr lang="en-US"/>
        </a:p>
      </dgm:t>
    </dgm:pt>
    <dgm:pt modelId="{9B4D6C47-043E-44FD-A25F-1BB6D1F500F5}" type="pres">
      <dgm:prSet presAssocID="{6F203150-6D01-4322-9C07-FA1D99990BF0}" presName="Name0" presStyleCnt="0">
        <dgm:presLayoutVars>
          <dgm:chMax val="4"/>
          <dgm:resizeHandles val="exact"/>
        </dgm:presLayoutVars>
      </dgm:prSet>
      <dgm:spPr/>
    </dgm:pt>
    <dgm:pt modelId="{F4DBC6F7-FBE3-4CA8-B022-97F97C29AF50}" type="pres">
      <dgm:prSet presAssocID="{6F203150-6D01-4322-9C07-FA1D99990BF0}" presName="ellipse" presStyleLbl="trBgShp" presStyleIdx="0" presStyleCnt="1"/>
      <dgm:spPr>
        <a:gradFill rotWithShape="0">
          <a:gsLst>
            <a:gs pos="6000">
              <a:schemeClr val="tx1">
                <a:lumMod val="40000"/>
                <a:lumOff val="60000"/>
                <a:alpha val="75000"/>
              </a:schemeClr>
            </a:gs>
            <a:gs pos="100000">
              <a:schemeClr val="tx1">
                <a:lumMod val="20000"/>
                <a:lumOff val="80000"/>
                <a:alpha val="85000"/>
              </a:schemeClr>
            </a:gs>
          </a:gsLst>
          <a:lin ang="2700000" scaled="1"/>
        </a:gradFill>
      </dgm:spPr>
    </dgm:pt>
    <dgm:pt modelId="{887E8FA1-4BC8-4343-A200-DCE1BEA29CF8}" type="pres">
      <dgm:prSet presAssocID="{6F203150-6D01-4322-9C07-FA1D99990BF0}" presName="arrow1" presStyleLbl="fgShp" presStyleIdx="0" presStyleCnt="1" custLinFactNeighborY="12912"/>
      <dgm:spPr>
        <a:solidFill>
          <a:schemeClr val="bg1">
            <a:lumMod val="85000"/>
          </a:schemeClr>
        </a:solidFill>
        <a:ln>
          <a:noFill/>
        </a:ln>
      </dgm:spPr>
    </dgm:pt>
    <dgm:pt modelId="{0ED0F9E0-CD5E-498B-B8FF-A9E68DAD63B0}" type="pres">
      <dgm:prSet presAssocID="{6F203150-6D01-4322-9C07-FA1D99990BF0}" presName="rectangle" presStyleLbl="revTx" presStyleIdx="0" presStyleCnt="1">
        <dgm:presLayoutVars>
          <dgm:bulletEnabled val="1"/>
        </dgm:presLayoutVars>
      </dgm:prSet>
      <dgm:spPr/>
    </dgm:pt>
    <dgm:pt modelId="{9408ED58-8353-4EF9-96D0-7C107ADC482E}" type="pres">
      <dgm:prSet presAssocID="{55367724-B6AC-4B3F-802B-F28A9E8436CA}" presName="item1" presStyleLbl="node1" presStyleIdx="0" presStyleCnt="3">
        <dgm:presLayoutVars>
          <dgm:bulletEnabled val="1"/>
        </dgm:presLayoutVars>
      </dgm:prSet>
      <dgm:spPr/>
    </dgm:pt>
    <dgm:pt modelId="{1FBA921D-F6F0-40AD-8749-7B93ADDFFE2C}" type="pres">
      <dgm:prSet presAssocID="{CD750722-E33A-41C4-A2E0-7E92DE2FAE00}" presName="item2" presStyleLbl="node1" presStyleIdx="1" presStyleCnt="3">
        <dgm:presLayoutVars>
          <dgm:bulletEnabled val="1"/>
        </dgm:presLayoutVars>
      </dgm:prSet>
      <dgm:spPr/>
    </dgm:pt>
    <dgm:pt modelId="{A1A5D285-80ED-4B76-BE05-442E35159832}" type="pres">
      <dgm:prSet presAssocID="{96FC9256-67F7-412C-9AA6-7413EA96865F}" presName="item3" presStyleLbl="node1" presStyleIdx="2" presStyleCnt="3">
        <dgm:presLayoutVars>
          <dgm:bulletEnabled val="1"/>
        </dgm:presLayoutVars>
      </dgm:prSet>
      <dgm:spPr/>
    </dgm:pt>
    <dgm:pt modelId="{A9FE3579-629E-4723-87FA-C03C8F7811D7}" type="pres">
      <dgm:prSet presAssocID="{6F203150-6D01-4322-9C07-FA1D99990BF0}" presName="funnel" presStyleLbl="trAlignAcc1" presStyleIdx="0" presStyleCnt="1"/>
      <dgm:spPr>
        <a:gradFill rotWithShape="0">
          <a:gsLst>
            <a:gs pos="0">
              <a:schemeClr val="tx1">
                <a:lumMod val="20000"/>
                <a:lumOff val="80000"/>
                <a:alpha val="15000"/>
              </a:schemeClr>
            </a:gs>
            <a:gs pos="100000">
              <a:schemeClr val="tx1">
                <a:lumMod val="60000"/>
                <a:lumOff val="40000"/>
                <a:alpha val="65000"/>
              </a:schemeClr>
            </a:gs>
          </a:gsLst>
          <a:lin ang="2700000" scaled="1"/>
        </a:gradFill>
        <a:ln>
          <a:noFill/>
        </a:ln>
      </dgm:spPr>
    </dgm:pt>
  </dgm:ptLst>
  <dgm:cxnLst>
    <dgm:cxn modelId="{25DE2E11-58FF-45AD-ACD6-1A2D8C3C15E4}" srcId="{6F203150-6D01-4322-9C07-FA1D99990BF0}" destId="{55367724-B6AC-4B3F-802B-F28A9E8436CA}" srcOrd="1" destOrd="0" parTransId="{87C44CDB-C0D3-4640-B0FA-FCA2E1306AB5}" sibTransId="{55C1510F-C3BE-4CE0-97C7-E7FE8DD3C44A}"/>
    <dgm:cxn modelId="{17001D24-4CEF-4EBB-B5FA-3464EB60AFF7}" type="presOf" srcId="{55367724-B6AC-4B3F-802B-F28A9E8436CA}" destId="{1FBA921D-F6F0-40AD-8749-7B93ADDFFE2C}" srcOrd="0" destOrd="0" presId="urn:microsoft.com/office/officeart/2005/8/layout/funnel1"/>
    <dgm:cxn modelId="{FD1E7F2A-D11B-4D78-8855-F4F7A84C1BA1}" srcId="{6F203150-6D01-4322-9C07-FA1D99990BF0}" destId="{C6875D09-FC18-4ABB-9A0A-1A038D17600E}" srcOrd="0" destOrd="0" parTransId="{E4BAD980-5AC8-4ED3-8906-F8A8A78A794D}" sibTransId="{41B0A3F4-B54F-49D4-9144-ADB813B982FA}"/>
    <dgm:cxn modelId="{CF31C135-03BA-49D1-9AB3-458FC1CDF03A}" srcId="{6F203150-6D01-4322-9C07-FA1D99990BF0}" destId="{96FC9256-67F7-412C-9AA6-7413EA96865F}" srcOrd="3" destOrd="0" parTransId="{6D57485B-1DF5-4013-9CFF-09374664269B}" sibTransId="{2ADDB064-6392-4934-8CBA-7DE2AEFBFEBD}"/>
    <dgm:cxn modelId="{7A04F159-C5C5-48EF-8FA5-DFBAD5C77988}" type="presOf" srcId="{6F203150-6D01-4322-9C07-FA1D99990BF0}" destId="{9B4D6C47-043E-44FD-A25F-1BB6D1F500F5}" srcOrd="0" destOrd="0" presId="urn:microsoft.com/office/officeart/2005/8/layout/funnel1"/>
    <dgm:cxn modelId="{AF8B5C6A-C485-493B-8347-451080B12A26}" type="presOf" srcId="{C6875D09-FC18-4ABB-9A0A-1A038D17600E}" destId="{A1A5D285-80ED-4B76-BE05-442E35159832}" srcOrd="0" destOrd="0" presId="urn:microsoft.com/office/officeart/2005/8/layout/funnel1"/>
    <dgm:cxn modelId="{5DFD9074-B72D-4ECE-AC4E-905DAEE7F7E4}" srcId="{6F203150-6D01-4322-9C07-FA1D99990BF0}" destId="{CD750722-E33A-41C4-A2E0-7E92DE2FAE00}" srcOrd="2" destOrd="0" parTransId="{FD7CD866-3F7A-4286-AAE0-35D73160C0CB}" sibTransId="{7873C83C-6717-4CA5-8F2C-EE2BF3AFF4CA}"/>
    <dgm:cxn modelId="{DDB6D183-CA68-4C9C-8BC4-EC0044AD8E7B}" type="presOf" srcId="{96FC9256-67F7-412C-9AA6-7413EA96865F}" destId="{0ED0F9E0-CD5E-498B-B8FF-A9E68DAD63B0}" srcOrd="0" destOrd="0" presId="urn:microsoft.com/office/officeart/2005/8/layout/funnel1"/>
    <dgm:cxn modelId="{B0C426F0-2CD1-4DBF-BD57-9C4E378D2C8D}" type="presOf" srcId="{CD750722-E33A-41C4-A2E0-7E92DE2FAE00}" destId="{9408ED58-8353-4EF9-96D0-7C107ADC482E}" srcOrd="0" destOrd="0" presId="urn:microsoft.com/office/officeart/2005/8/layout/funnel1"/>
    <dgm:cxn modelId="{4BF6A6A0-2736-40BD-B5E0-C141E15F2A8E}" type="presParOf" srcId="{9B4D6C47-043E-44FD-A25F-1BB6D1F500F5}" destId="{F4DBC6F7-FBE3-4CA8-B022-97F97C29AF50}" srcOrd="0" destOrd="0" presId="urn:microsoft.com/office/officeart/2005/8/layout/funnel1"/>
    <dgm:cxn modelId="{E4A0C520-CD8F-4635-89DB-AC8D8D2B2544}" type="presParOf" srcId="{9B4D6C47-043E-44FD-A25F-1BB6D1F500F5}" destId="{887E8FA1-4BC8-4343-A200-DCE1BEA29CF8}" srcOrd="1" destOrd="0" presId="urn:microsoft.com/office/officeart/2005/8/layout/funnel1"/>
    <dgm:cxn modelId="{6765B340-65FC-455B-9458-32361993BCDE}" type="presParOf" srcId="{9B4D6C47-043E-44FD-A25F-1BB6D1F500F5}" destId="{0ED0F9E0-CD5E-498B-B8FF-A9E68DAD63B0}" srcOrd="2" destOrd="0" presId="urn:microsoft.com/office/officeart/2005/8/layout/funnel1"/>
    <dgm:cxn modelId="{0303046A-BCC0-4410-B67A-E1129874F047}" type="presParOf" srcId="{9B4D6C47-043E-44FD-A25F-1BB6D1F500F5}" destId="{9408ED58-8353-4EF9-96D0-7C107ADC482E}" srcOrd="3" destOrd="0" presId="urn:microsoft.com/office/officeart/2005/8/layout/funnel1"/>
    <dgm:cxn modelId="{1BCBB84D-548E-4BC8-B670-7BD7F8910B7B}" type="presParOf" srcId="{9B4D6C47-043E-44FD-A25F-1BB6D1F500F5}" destId="{1FBA921D-F6F0-40AD-8749-7B93ADDFFE2C}" srcOrd="4" destOrd="0" presId="urn:microsoft.com/office/officeart/2005/8/layout/funnel1"/>
    <dgm:cxn modelId="{A9CC1B96-53A0-49E4-A5DF-8FEC4BD46557}" type="presParOf" srcId="{9B4D6C47-043E-44FD-A25F-1BB6D1F500F5}" destId="{A1A5D285-80ED-4B76-BE05-442E35159832}" srcOrd="5" destOrd="0" presId="urn:microsoft.com/office/officeart/2005/8/layout/funnel1"/>
    <dgm:cxn modelId="{F5484D80-8F08-49B1-B770-F82C6F6F225F}" type="presParOf" srcId="{9B4D6C47-043E-44FD-A25F-1BB6D1F500F5}" destId="{A9FE3579-629E-4723-87FA-C03C8F7811D7}"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BC6F7-FBE3-4CA8-B022-97F97C29AF50}">
      <dsp:nvSpPr>
        <dsp:cNvPr id="0" name=""/>
        <dsp:cNvSpPr/>
      </dsp:nvSpPr>
      <dsp:spPr>
        <a:xfrm>
          <a:off x="2368414" y="278385"/>
          <a:ext cx="5524874" cy="1918716"/>
        </a:xfrm>
        <a:prstGeom prst="ellipse">
          <a:avLst/>
        </a:prstGeom>
        <a:gradFill rotWithShape="0">
          <a:gsLst>
            <a:gs pos="6000">
              <a:schemeClr val="tx1">
                <a:lumMod val="40000"/>
                <a:lumOff val="60000"/>
                <a:alpha val="75000"/>
              </a:schemeClr>
            </a:gs>
            <a:gs pos="100000">
              <a:schemeClr val="tx1">
                <a:lumMod val="20000"/>
                <a:lumOff val="80000"/>
                <a:alpha val="85000"/>
              </a:schemeClr>
            </a:gs>
          </a:gsLst>
          <a:lin ang="2700000" scaled="1"/>
        </a:gradFill>
        <a:ln>
          <a:noFill/>
        </a:ln>
        <a:effectLst/>
      </dsp:spPr>
      <dsp:style>
        <a:lnRef idx="0">
          <a:scrgbClr r="0" g="0" b="0"/>
        </a:lnRef>
        <a:fillRef idx="1">
          <a:scrgbClr r="0" g="0" b="0"/>
        </a:fillRef>
        <a:effectRef idx="0">
          <a:scrgbClr r="0" g="0" b="0"/>
        </a:effectRef>
        <a:fontRef idx="minor"/>
      </dsp:style>
    </dsp:sp>
    <dsp:sp modelId="{887E8FA1-4BC8-4343-A200-DCE1BEA29CF8}">
      <dsp:nvSpPr>
        <dsp:cNvPr id="0" name=""/>
        <dsp:cNvSpPr/>
      </dsp:nvSpPr>
      <dsp:spPr>
        <a:xfrm>
          <a:off x="4604061" y="5065150"/>
          <a:ext cx="1070712" cy="685255"/>
        </a:xfrm>
        <a:prstGeom prst="downArrow">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ED0F9E0-CD5E-498B-B8FF-A9E68DAD63B0}">
      <dsp:nvSpPr>
        <dsp:cNvPr id="0" name=""/>
        <dsp:cNvSpPr/>
      </dsp:nvSpPr>
      <dsp:spPr>
        <a:xfrm>
          <a:off x="2569708" y="5524874"/>
          <a:ext cx="5139418" cy="1284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endParaRPr lang="en-US" sz="4500" kern="1200" dirty="0"/>
        </a:p>
      </dsp:txBody>
      <dsp:txXfrm>
        <a:off x="2569708" y="5524874"/>
        <a:ext cx="5139418" cy="1284854"/>
      </dsp:txXfrm>
    </dsp:sp>
    <dsp:sp modelId="{9408ED58-8353-4EF9-96D0-7C107ADC482E}">
      <dsp:nvSpPr>
        <dsp:cNvPr id="0" name=""/>
        <dsp:cNvSpPr/>
      </dsp:nvSpPr>
      <dsp:spPr>
        <a:xfrm>
          <a:off x="4377070" y="2345287"/>
          <a:ext cx="1927281" cy="1927281"/>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4659314" y="2627531"/>
        <a:ext cx="1362793" cy="1362793"/>
      </dsp:txXfrm>
    </dsp:sp>
    <dsp:sp modelId="{1FBA921D-F6F0-40AD-8749-7B93ADDFFE2C}">
      <dsp:nvSpPr>
        <dsp:cNvPr id="0" name=""/>
        <dsp:cNvSpPr/>
      </dsp:nvSpPr>
      <dsp:spPr>
        <a:xfrm>
          <a:off x="2997993" y="899398"/>
          <a:ext cx="1927281" cy="1927281"/>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280237" y="1181642"/>
        <a:ext cx="1362793" cy="1362793"/>
      </dsp:txXfrm>
    </dsp:sp>
    <dsp:sp modelId="{A1A5D285-80ED-4B76-BE05-442E35159832}">
      <dsp:nvSpPr>
        <dsp:cNvPr id="0" name=""/>
        <dsp:cNvSpPr/>
      </dsp:nvSpPr>
      <dsp:spPr>
        <a:xfrm>
          <a:off x="4968104" y="433424"/>
          <a:ext cx="1927281" cy="1927281"/>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250348" y="715668"/>
        <a:ext cx="1362793" cy="1362793"/>
      </dsp:txXfrm>
    </dsp:sp>
    <dsp:sp modelId="{A9FE3579-629E-4723-87FA-C03C8F7811D7}">
      <dsp:nvSpPr>
        <dsp:cNvPr id="0" name=""/>
        <dsp:cNvSpPr/>
      </dsp:nvSpPr>
      <dsp:spPr>
        <a:xfrm>
          <a:off x="2141423" y="42828"/>
          <a:ext cx="5995988" cy="4796790"/>
        </a:xfrm>
        <a:prstGeom prst="funnel">
          <a:avLst/>
        </a:prstGeom>
        <a:gradFill rotWithShape="0">
          <a:gsLst>
            <a:gs pos="0">
              <a:schemeClr val="tx1">
                <a:lumMod val="20000"/>
                <a:lumOff val="80000"/>
                <a:alpha val="15000"/>
              </a:schemeClr>
            </a:gs>
            <a:gs pos="100000">
              <a:schemeClr val="tx1">
                <a:lumMod val="60000"/>
                <a:lumOff val="40000"/>
                <a:alpha val="65000"/>
              </a:schemeClr>
            </a:gs>
          </a:gsLst>
          <a:lin ang="2700000" scaled="1"/>
        </a:gra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B5CC4F-7E1D-4871-99C7-594D4454431B}" type="datetimeFigureOut">
              <a:rPr lang="ru-RU"/>
              <a:pPr>
                <a:defRPr/>
              </a:pPr>
              <a:t>10.09.2021</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039A10D-FF89-4304-8834-E5758B5B28FC}" type="slidenum">
              <a:rPr lang="ru-RU" altLang="ru-RU"/>
              <a:pPr>
                <a:defRPr/>
              </a:pPr>
              <a:t>‹#›</a:t>
            </a:fld>
            <a:endParaRPr lang="ru-RU" altLang="ru-RU"/>
          </a:p>
        </p:txBody>
      </p:sp>
    </p:spTree>
    <p:extLst>
      <p:ext uri="{BB962C8B-B14F-4D97-AF65-F5344CB8AC3E}">
        <p14:creationId xmlns:p14="http://schemas.microsoft.com/office/powerpoint/2010/main" val="767689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F836DE1-6B7A-47AD-B7B7-17DCB15A01C6}" type="datetimeFigureOut">
              <a:rPr lang="en-US"/>
              <a:pPr>
                <a:defRPr/>
              </a:pPr>
              <a:t>9/10/21</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174689-BECC-4390-B3B9-306A17FD432A}" type="slidenum">
              <a:rPr lang="en-US" altLang="ru-RU"/>
              <a:pPr>
                <a:defRPr/>
              </a:pPr>
              <a:t>‹#›</a:t>
            </a:fld>
            <a:endParaRPr lang="en-US" altLang="ru-RU"/>
          </a:p>
        </p:txBody>
      </p:sp>
    </p:spTree>
    <p:extLst>
      <p:ext uri="{BB962C8B-B14F-4D97-AF65-F5344CB8AC3E}">
        <p14:creationId xmlns:p14="http://schemas.microsoft.com/office/powerpoint/2010/main" val="1410276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805" kern="1200">
        <a:solidFill>
          <a:schemeClr val="tx1"/>
        </a:solidFill>
        <a:latin typeface="+mn-lt"/>
        <a:ea typeface="+mn-ea"/>
        <a:cs typeface="+mn-cs"/>
      </a:defRPr>
    </a:lvl1pPr>
    <a:lvl2pPr marL="687617" algn="l" rtl="0" eaLnBrk="0" fontAlgn="base" hangingPunct="0">
      <a:spcBef>
        <a:spcPct val="30000"/>
      </a:spcBef>
      <a:spcAft>
        <a:spcPct val="0"/>
      </a:spcAft>
      <a:defRPr sz="1805" kern="1200">
        <a:solidFill>
          <a:schemeClr val="tx1"/>
        </a:solidFill>
        <a:latin typeface="+mn-lt"/>
        <a:ea typeface="+mn-ea"/>
        <a:cs typeface="+mn-cs"/>
      </a:defRPr>
    </a:lvl2pPr>
    <a:lvl3pPr marL="1375235" algn="l" rtl="0" eaLnBrk="0" fontAlgn="base" hangingPunct="0">
      <a:spcBef>
        <a:spcPct val="30000"/>
      </a:spcBef>
      <a:spcAft>
        <a:spcPct val="0"/>
      </a:spcAft>
      <a:defRPr sz="1805" kern="1200">
        <a:solidFill>
          <a:schemeClr val="tx1"/>
        </a:solidFill>
        <a:latin typeface="+mn-lt"/>
        <a:ea typeface="+mn-ea"/>
        <a:cs typeface="+mn-cs"/>
      </a:defRPr>
    </a:lvl3pPr>
    <a:lvl4pPr marL="2062852" algn="l" rtl="0" eaLnBrk="0" fontAlgn="base" hangingPunct="0">
      <a:spcBef>
        <a:spcPct val="30000"/>
      </a:spcBef>
      <a:spcAft>
        <a:spcPct val="0"/>
      </a:spcAft>
      <a:defRPr sz="1805" kern="1200">
        <a:solidFill>
          <a:schemeClr val="tx1"/>
        </a:solidFill>
        <a:latin typeface="+mn-lt"/>
        <a:ea typeface="+mn-ea"/>
        <a:cs typeface="+mn-cs"/>
      </a:defRPr>
    </a:lvl4pPr>
    <a:lvl5pPr marL="2750470" algn="l" rtl="0" eaLnBrk="0" fontAlgn="base" hangingPunct="0">
      <a:spcBef>
        <a:spcPct val="30000"/>
      </a:spcBef>
      <a:spcAft>
        <a:spcPct val="0"/>
      </a:spcAft>
      <a:defRPr sz="1805" kern="1200">
        <a:solidFill>
          <a:schemeClr val="tx1"/>
        </a:solidFill>
        <a:latin typeface="+mn-lt"/>
        <a:ea typeface="+mn-ea"/>
        <a:cs typeface="+mn-cs"/>
      </a:defRPr>
    </a:lvl5pPr>
    <a:lvl6pPr marL="3438086" algn="l" defTabSz="1375235" rtl="0" eaLnBrk="1" latinLnBrk="0" hangingPunct="1">
      <a:defRPr sz="1805" kern="1200">
        <a:solidFill>
          <a:schemeClr val="tx1"/>
        </a:solidFill>
        <a:latin typeface="+mn-lt"/>
        <a:ea typeface="+mn-ea"/>
        <a:cs typeface="+mn-cs"/>
      </a:defRPr>
    </a:lvl6pPr>
    <a:lvl7pPr marL="4125703" algn="l" defTabSz="1375235" rtl="0" eaLnBrk="1" latinLnBrk="0" hangingPunct="1">
      <a:defRPr sz="1805" kern="1200">
        <a:solidFill>
          <a:schemeClr val="tx1"/>
        </a:solidFill>
        <a:latin typeface="+mn-lt"/>
        <a:ea typeface="+mn-ea"/>
        <a:cs typeface="+mn-cs"/>
      </a:defRPr>
    </a:lvl7pPr>
    <a:lvl8pPr marL="4813320" algn="l" defTabSz="1375235" rtl="0" eaLnBrk="1" latinLnBrk="0" hangingPunct="1">
      <a:defRPr sz="1805" kern="1200">
        <a:solidFill>
          <a:schemeClr val="tx1"/>
        </a:solidFill>
        <a:latin typeface="+mn-lt"/>
        <a:ea typeface="+mn-ea"/>
        <a:cs typeface="+mn-cs"/>
      </a:defRPr>
    </a:lvl8pPr>
    <a:lvl9pPr marL="5500937" algn="l" defTabSz="1375235" rtl="0" eaLnBrk="1" latinLnBrk="0" hangingPunct="1">
      <a:defRPr sz="18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13174689-BECC-4390-B3B9-306A17FD432A}" type="slidenum">
              <a:rPr lang="en-US" altLang="ru-RU" smtClean="0"/>
              <a:pPr>
                <a:defRPr/>
              </a:pPr>
              <a:t>5</a:t>
            </a:fld>
            <a:endParaRPr lang="en-US" altLang="ru-RU"/>
          </a:p>
        </p:txBody>
      </p:sp>
    </p:spTree>
    <p:extLst>
      <p:ext uri="{BB962C8B-B14F-4D97-AF65-F5344CB8AC3E}">
        <p14:creationId xmlns:p14="http://schemas.microsoft.com/office/powerpoint/2010/main" val="406572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Пользовательский макет">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87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
        <p:nvSpPr>
          <p:cNvPr id="3" name="Freeform 10"/>
          <p:cNvSpPr>
            <a:spLocks noGrp="1" noEditPoints="1"/>
          </p:cNvSpPr>
          <p:nvPr>
            <p:ph type="pic" sz="quarter" idx="13"/>
          </p:nvPr>
        </p:nvSpPr>
        <p:spPr bwMode="auto">
          <a:xfrm>
            <a:off x="0" y="-152400"/>
            <a:ext cx="9686925" cy="10593388"/>
          </a:xfrm>
          <a:custGeom>
            <a:avLst/>
            <a:gdLst>
              <a:gd name="T0" fmla="*/ 3430 w 5176"/>
              <a:gd name="T1" fmla="*/ 0 h 4460"/>
              <a:gd name="T2" fmla="*/ 1052 w 5176"/>
              <a:gd name="T3" fmla="*/ 2112 h 4460"/>
              <a:gd name="T4" fmla="*/ 1057 w 5176"/>
              <a:gd name="T5" fmla="*/ 2112 h 4460"/>
              <a:gd name="T6" fmla="*/ 3489 w 5176"/>
              <a:gd name="T7" fmla="*/ 4271 h 4460"/>
              <a:gd name="T8" fmla="*/ 3276 w 5176"/>
              <a:gd name="T9" fmla="*/ 4460 h 4460"/>
              <a:gd name="T10" fmla="*/ 920 w 5176"/>
              <a:gd name="T11" fmla="*/ 4460 h 4460"/>
              <a:gd name="T12" fmla="*/ 0 w 5176"/>
              <a:gd name="T13" fmla="*/ 3644 h 4460"/>
              <a:gd name="T14" fmla="*/ 0 w 5176"/>
              <a:gd name="T15" fmla="*/ 574 h 4460"/>
              <a:gd name="T16" fmla="*/ 648 w 5176"/>
              <a:gd name="T17" fmla="*/ 0 h 4460"/>
              <a:gd name="T18" fmla="*/ 3430 w 5176"/>
              <a:gd name="T19" fmla="*/ 0 h 4460"/>
              <a:gd name="T20" fmla="*/ 1367 w 5176"/>
              <a:gd name="T21" fmla="*/ 2112 h 4460"/>
              <a:gd name="T22" fmla="*/ 3272 w 5176"/>
              <a:gd name="T23" fmla="*/ 3803 h 4460"/>
              <a:gd name="T24" fmla="*/ 5176 w 5176"/>
              <a:gd name="T25" fmla="*/ 2112 h 4460"/>
              <a:gd name="T26" fmla="*/ 5170 w 5176"/>
              <a:gd name="T27" fmla="*/ 2112 h 4460"/>
              <a:gd name="T28" fmla="*/ 3265 w 5176"/>
              <a:gd name="T29" fmla="*/ 422 h 4460"/>
              <a:gd name="T30" fmla="*/ 1361 w 5176"/>
              <a:gd name="T31" fmla="*/ 2112 h 4460"/>
              <a:gd name="T32" fmla="*/ 1367 w 5176"/>
              <a:gd name="T33" fmla="*/ 2112 h 4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76" h="4460">
                <a:moveTo>
                  <a:pt x="3430" y="0"/>
                </a:moveTo>
                <a:lnTo>
                  <a:pt x="1052" y="2112"/>
                </a:lnTo>
                <a:lnTo>
                  <a:pt x="1057" y="2112"/>
                </a:lnTo>
                <a:lnTo>
                  <a:pt x="3489" y="4271"/>
                </a:lnTo>
                <a:lnTo>
                  <a:pt x="3276" y="4460"/>
                </a:lnTo>
                <a:lnTo>
                  <a:pt x="920" y="4460"/>
                </a:lnTo>
                <a:lnTo>
                  <a:pt x="0" y="3644"/>
                </a:lnTo>
                <a:lnTo>
                  <a:pt x="0" y="574"/>
                </a:lnTo>
                <a:lnTo>
                  <a:pt x="648" y="0"/>
                </a:lnTo>
                <a:lnTo>
                  <a:pt x="3430" y="0"/>
                </a:lnTo>
                <a:close/>
                <a:moveTo>
                  <a:pt x="1367" y="2112"/>
                </a:moveTo>
                <a:lnTo>
                  <a:pt x="3272" y="3803"/>
                </a:lnTo>
                <a:lnTo>
                  <a:pt x="5176" y="2112"/>
                </a:lnTo>
                <a:lnTo>
                  <a:pt x="5170" y="2112"/>
                </a:lnTo>
                <a:lnTo>
                  <a:pt x="3265" y="422"/>
                </a:lnTo>
                <a:lnTo>
                  <a:pt x="1361" y="2112"/>
                </a:lnTo>
                <a:lnTo>
                  <a:pt x="1367" y="2112"/>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84985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Пользовательский макет">
    <p:spTree>
      <p:nvGrpSpPr>
        <p:cNvPr id="1" name=""/>
        <p:cNvGrpSpPr/>
        <p:nvPr/>
      </p:nvGrpSpPr>
      <p:grpSpPr>
        <a:xfrm>
          <a:off x="0" y="0"/>
          <a:ext cx="0" cy="0"/>
          <a:chOff x="0" y="0"/>
          <a:chExt cx="0" cy="0"/>
        </a:xfrm>
      </p:grpSpPr>
      <p:sp>
        <p:nvSpPr>
          <p:cNvPr id="3" name="Freeform 7"/>
          <p:cNvSpPr>
            <a:spLocks noGrp="1" noEditPoints="1"/>
          </p:cNvSpPr>
          <p:nvPr>
            <p:ph type="pic" sz="quarter" idx="13"/>
          </p:nvPr>
        </p:nvSpPr>
        <p:spPr bwMode="auto">
          <a:xfrm>
            <a:off x="8601075" y="-152400"/>
            <a:ext cx="9686925" cy="10593388"/>
          </a:xfrm>
          <a:custGeom>
            <a:avLst/>
            <a:gdLst>
              <a:gd name="T0" fmla="*/ 621 w 8354"/>
              <a:gd name="T1" fmla="*/ 6433 h 6433"/>
              <a:gd name="T2" fmla="*/ 0 w 8354"/>
              <a:gd name="T3" fmla="*/ 1682 h 6433"/>
              <a:gd name="T4" fmla="*/ 941 w 8354"/>
              <a:gd name="T5" fmla="*/ 2479 h 6433"/>
              <a:gd name="T6" fmla="*/ 610 w 8354"/>
              <a:gd name="T7" fmla="*/ 0 h 6433"/>
              <a:gd name="T8" fmla="*/ 2385 w 8354"/>
              <a:gd name="T9" fmla="*/ 0 h 6433"/>
              <a:gd name="T10" fmla="*/ 8354 w 8354"/>
              <a:gd name="T11" fmla="*/ 5283 h 6433"/>
              <a:gd name="T12" fmla="*/ 8354 w 8354"/>
              <a:gd name="T13" fmla="*/ 6433 h 6433"/>
              <a:gd name="T14" fmla="*/ 621 w 8354"/>
              <a:gd name="T15" fmla="*/ 6433 h 6433"/>
              <a:gd name="T16" fmla="*/ 2831 w 8354"/>
              <a:gd name="T17" fmla="*/ 0 h 6433"/>
              <a:gd name="T18" fmla="*/ 8354 w 8354"/>
              <a:gd name="T19" fmla="*/ 0 h 6433"/>
              <a:gd name="T20" fmla="*/ 8354 w 8354"/>
              <a:gd name="T21" fmla="*/ 1132 h 6433"/>
              <a:gd name="T22" fmla="*/ 4822 w 8354"/>
              <a:gd name="T23" fmla="*/ 1762 h 6433"/>
              <a:gd name="T24" fmla="*/ 2831 w 8354"/>
              <a:gd name="T25" fmla="*/ 0 h 6433"/>
              <a:gd name="T26" fmla="*/ 8354 w 8354"/>
              <a:gd name="T27" fmla="*/ 1364 h 6433"/>
              <a:gd name="T28" fmla="*/ 8354 w 8354"/>
              <a:gd name="T29" fmla="*/ 4891 h 6433"/>
              <a:gd name="T30" fmla="*/ 5037 w 8354"/>
              <a:gd name="T31" fmla="*/ 1954 h 6433"/>
              <a:gd name="T32" fmla="*/ 8354 w 8354"/>
              <a:gd name="T33" fmla="*/ 1364 h 6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54" h="6433">
                <a:moveTo>
                  <a:pt x="621" y="6433"/>
                </a:moveTo>
                <a:lnTo>
                  <a:pt x="0" y="1682"/>
                </a:lnTo>
                <a:lnTo>
                  <a:pt x="941" y="2479"/>
                </a:lnTo>
                <a:lnTo>
                  <a:pt x="610" y="0"/>
                </a:lnTo>
                <a:lnTo>
                  <a:pt x="2385" y="0"/>
                </a:lnTo>
                <a:lnTo>
                  <a:pt x="8354" y="5283"/>
                </a:lnTo>
                <a:lnTo>
                  <a:pt x="8354" y="6433"/>
                </a:lnTo>
                <a:lnTo>
                  <a:pt x="621" y="6433"/>
                </a:lnTo>
                <a:close/>
                <a:moveTo>
                  <a:pt x="2831" y="0"/>
                </a:moveTo>
                <a:lnTo>
                  <a:pt x="8354" y="0"/>
                </a:lnTo>
                <a:lnTo>
                  <a:pt x="8354" y="1132"/>
                </a:lnTo>
                <a:lnTo>
                  <a:pt x="4822" y="1762"/>
                </a:lnTo>
                <a:lnTo>
                  <a:pt x="2831" y="0"/>
                </a:lnTo>
                <a:close/>
                <a:moveTo>
                  <a:pt x="8354" y="1364"/>
                </a:moveTo>
                <a:lnTo>
                  <a:pt x="8354" y="4891"/>
                </a:lnTo>
                <a:lnTo>
                  <a:pt x="5037" y="1954"/>
                </a:lnTo>
                <a:lnTo>
                  <a:pt x="8354" y="1364"/>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7676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Пользовательский макет">
    <p:spTree>
      <p:nvGrpSpPr>
        <p:cNvPr id="1" name=""/>
        <p:cNvGrpSpPr/>
        <p:nvPr/>
      </p:nvGrpSpPr>
      <p:grpSpPr>
        <a:xfrm>
          <a:off x="0" y="0"/>
          <a:ext cx="0" cy="0"/>
          <a:chOff x="0" y="0"/>
          <a:chExt cx="0" cy="0"/>
        </a:xfrm>
      </p:grpSpPr>
      <p:sp>
        <p:nvSpPr>
          <p:cNvPr id="3" name="Freeform 10"/>
          <p:cNvSpPr>
            <a:spLocks noGrp="1" noEditPoints="1"/>
          </p:cNvSpPr>
          <p:nvPr>
            <p:ph type="pic" sz="quarter" idx="13"/>
          </p:nvPr>
        </p:nvSpPr>
        <p:spPr bwMode="auto">
          <a:xfrm>
            <a:off x="0" y="-152400"/>
            <a:ext cx="9686925" cy="10593388"/>
          </a:xfrm>
          <a:custGeom>
            <a:avLst/>
            <a:gdLst>
              <a:gd name="T0" fmla="*/ 7737 w 8354"/>
              <a:gd name="T1" fmla="*/ 0 h 6433"/>
              <a:gd name="T2" fmla="*/ 8354 w 8354"/>
              <a:gd name="T3" fmla="*/ 4751 h 6433"/>
              <a:gd name="T4" fmla="*/ 7413 w 8354"/>
              <a:gd name="T5" fmla="*/ 3954 h 6433"/>
              <a:gd name="T6" fmla="*/ 7744 w 8354"/>
              <a:gd name="T7" fmla="*/ 6433 h 6433"/>
              <a:gd name="T8" fmla="*/ 5969 w 8354"/>
              <a:gd name="T9" fmla="*/ 6433 h 6433"/>
              <a:gd name="T10" fmla="*/ 0 w 8354"/>
              <a:gd name="T11" fmla="*/ 1150 h 6433"/>
              <a:gd name="T12" fmla="*/ 0 w 8354"/>
              <a:gd name="T13" fmla="*/ 0 h 6433"/>
              <a:gd name="T14" fmla="*/ 7737 w 8354"/>
              <a:gd name="T15" fmla="*/ 0 h 6433"/>
              <a:gd name="T16" fmla="*/ 5523 w 8354"/>
              <a:gd name="T17" fmla="*/ 6433 h 6433"/>
              <a:gd name="T18" fmla="*/ 0 w 8354"/>
              <a:gd name="T19" fmla="*/ 6433 h 6433"/>
              <a:gd name="T20" fmla="*/ 0 w 8354"/>
              <a:gd name="T21" fmla="*/ 5301 h 6433"/>
              <a:gd name="T22" fmla="*/ 3532 w 8354"/>
              <a:gd name="T23" fmla="*/ 4671 h 6433"/>
              <a:gd name="T24" fmla="*/ 5523 w 8354"/>
              <a:gd name="T25" fmla="*/ 6433 h 6433"/>
              <a:gd name="T26" fmla="*/ 0 w 8354"/>
              <a:gd name="T27" fmla="*/ 5069 h 6433"/>
              <a:gd name="T28" fmla="*/ 0 w 8354"/>
              <a:gd name="T29" fmla="*/ 1542 h 6433"/>
              <a:gd name="T30" fmla="*/ 3317 w 8354"/>
              <a:gd name="T31" fmla="*/ 4479 h 6433"/>
              <a:gd name="T32" fmla="*/ 0 w 8354"/>
              <a:gd name="T33" fmla="*/ 5069 h 6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54" h="6433">
                <a:moveTo>
                  <a:pt x="7737" y="0"/>
                </a:moveTo>
                <a:lnTo>
                  <a:pt x="8354" y="4751"/>
                </a:lnTo>
                <a:lnTo>
                  <a:pt x="7413" y="3954"/>
                </a:lnTo>
                <a:lnTo>
                  <a:pt x="7744" y="6433"/>
                </a:lnTo>
                <a:lnTo>
                  <a:pt x="5969" y="6433"/>
                </a:lnTo>
                <a:lnTo>
                  <a:pt x="0" y="1150"/>
                </a:lnTo>
                <a:lnTo>
                  <a:pt x="0" y="0"/>
                </a:lnTo>
                <a:lnTo>
                  <a:pt x="7737" y="0"/>
                </a:lnTo>
                <a:close/>
                <a:moveTo>
                  <a:pt x="5523" y="6433"/>
                </a:moveTo>
                <a:lnTo>
                  <a:pt x="0" y="6433"/>
                </a:lnTo>
                <a:lnTo>
                  <a:pt x="0" y="5301"/>
                </a:lnTo>
                <a:lnTo>
                  <a:pt x="3532" y="4671"/>
                </a:lnTo>
                <a:lnTo>
                  <a:pt x="5523" y="6433"/>
                </a:lnTo>
                <a:close/>
                <a:moveTo>
                  <a:pt x="0" y="5069"/>
                </a:moveTo>
                <a:lnTo>
                  <a:pt x="0" y="1542"/>
                </a:lnTo>
                <a:lnTo>
                  <a:pt x="3317" y="4479"/>
                </a:lnTo>
                <a:lnTo>
                  <a:pt x="0" y="5069"/>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80902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Пользовательский макет">
    <p:spTree>
      <p:nvGrpSpPr>
        <p:cNvPr id="1" name=""/>
        <p:cNvGrpSpPr/>
        <p:nvPr/>
      </p:nvGrpSpPr>
      <p:grpSpPr>
        <a:xfrm>
          <a:off x="0" y="0"/>
          <a:ext cx="0" cy="0"/>
          <a:chOff x="0" y="0"/>
          <a:chExt cx="0" cy="0"/>
        </a:xfrm>
      </p:grpSpPr>
      <p:sp>
        <p:nvSpPr>
          <p:cNvPr id="3" name="Freeform 5"/>
          <p:cNvSpPr>
            <a:spLocks noGrp="1" noEditPoints="1"/>
          </p:cNvSpPr>
          <p:nvPr>
            <p:ph type="pic" sz="quarter" idx="13"/>
          </p:nvPr>
        </p:nvSpPr>
        <p:spPr bwMode="auto">
          <a:xfrm>
            <a:off x="8601075" y="-152400"/>
            <a:ext cx="9686925" cy="10593388"/>
          </a:xfrm>
          <a:custGeom>
            <a:avLst/>
            <a:gdLst>
              <a:gd name="T0" fmla="*/ 3147 w 12484"/>
              <a:gd name="T1" fmla="*/ 11694 h 12954"/>
              <a:gd name="T2" fmla="*/ 2123 w 12484"/>
              <a:gd name="T3" fmla="*/ 10279 h 12954"/>
              <a:gd name="T4" fmla="*/ 1195 w 12484"/>
              <a:gd name="T5" fmla="*/ 8855 h 12954"/>
              <a:gd name="T6" fmla="*/ 471 w 12484"/>
              <a:gd name="T7" fmla="*/ 7303 h 12954"/>
              <a:gd name="T8" fmla="*/ 57 w 12484"/>
              <a:gd name="T9" fmla="*/ 5503 h 12954"/>
              <a:gd name="T10" fmla="*/ 8 w 12484"/>
              <a:gd name="T11" fmla="*/ 4305 h 12954"/>
              <a:gd name="T12" fmla="*/ 67 w 12484"/>
              <a:gd name="T13" fmla="*/ 3725 h 12954"/>
              <a:gd name="T14" fmla="*/ 225 w 12484"/>
              <a:gd name="T15" fmla="*/ 2837 h 12954"/>
              <a:gd name="T16" fmla="*/ 529 w 12484"/>
              <a:gd name="T17" fmla="*/ 1752 h 12954"/>
              <a:gd name="T18" fmla="*/ 1025 w 12484"/>
              <a:gd name="T19" fmla="*/ 583 h 12954"/>
              <a:gd name="T20" fmla="*/ 1712 w 12484"/>
              <a:gd name="T21" fmla="*/ 714 h 12954"/>
              <a:gd name="T22" fmla="*/ 2461 w 12484"/>
              <a:gd name="T23" fmla="*/ 3018 h 12954"/>
              <a:gd name="T24" fmla="*/ 4159 w 12484"/>
              <a:gd name="T25" fmla="*/ 5489 h 12954"/>
              <a:gd name="T26" fmla="*/ 6380 w 12484"/>
              <a:gd name="T27" fmla="*/ 8030 h 12954"/>
              <a:gd name="T28" fmla="*/ 9415 w 12484"/>
              <a:gd name="T29" fmla="*/ 11369 h 12954"/>
              <a:gd name="T30" fmla="*/ 2000 w 12484"/>
              <a:gd name="T31" fmla="*/ 0 h 12954"/>
              <a:gd name="T32" fmla="*/ 7433 w 12484"/>
              <a:gd name="T33" fmla="*/ 928 h 12954"/>
              <a:gd name="T34" fmla="*/ 8229 w 12484"/>
              <a:gd name="T35" fmla="*/ 2045 h 12954"/>
              <a:gd name="T36" fmla="*/ 9282 w 12484"/>
              <a:gd name="T37" fmla="*/ 3176 h 12954"/>
              <a:gd name="T38" fmla="*/ 10506 w 12484"/>
              <a:gd name="T39" fmla="*/ 4327 h 12954"/>
              <a:gd name="T40" fmla="*/ 12263 w 12484"/>
              <a:gd name="T41" fmla="*/ 5899 h 12954"/>
              <a:gd name="T42" fmla="*/ 10141 w 12484"/>
              <a:gd name="T43" fmla="*/ 11821 h 12954"/>
              <a:gd name="T44" fmla="*/ 7602 w 12484"/>
              <a:gd name="T45" fmla="*/ 8997 h 12954"/>
              <a:gd name="T46" fmla="*/ 4965 w 12484"/>
              <a:gd name="T47" fmla="*/ 6044 h 12954"/>
              <a:gd name="T48" fmla="*/ 3119 w 12484"/>
              <a:gd name="T49" fmla="*/ 3528 h 12954"/>
              <a:gd name="T50" fmla="*/ 2085 w 12484"/>
              <a:gd name="T51" fmla="*/ 1128 h 12954"/>
              <a:gd name="T52" fmla="*/ 10137 w 12484"/>
              <a:gd name="T53" fmla="*/ 12 h 12954"/>
              <a:gd name="T54" fmla="*/ 9921 w 12484"/>
              <a:gd name="T55" fmla="*/ 81 h 12954"/>
              <a:gd name="T56" fmla="*/ 9468 w 12484"/>
              <a:gd name="T57" fmla="*/ 294 h 12954"/>
              <a:gd name="T58" fmla="*/ 8991 w 12484"/>
              <a:gd name="T59" fmla="*/ 624 h 12954"/>
              <a:gd name="T60" fmla="*/ 8575 w 12484"/>
              <a:gd name="T61" fmla="*/ 981 h 12954"/>
              <a:gd name="T62" fmla="*/ 8153 w 12484"/>
              <a:gd name="T63" fmla="*/ 1408 h 12954"/>
              <a:gd name="T64" fmla="*/ 7946 w 12484"/>
              <a:gd name="T65" fmla="*/ 1375 h 12954"/>
              <a:gd name="T66" fmla="*/ 7742 w 12484"/>
              <a:gd name="T67" fmla="*/ 1097 h 12954"/>
              <a:gd name="T68" fmla="*/ 7570 w 12484"/>
              <a:gd name="T69" fmla="*/ 814 h 12954"/>
              <a:gd name="T70" fmla="*/ 7427 w 12484"/>
              <a:gd name="T71" fmla="*/ 529 h 12954"/>
              <a:gd name="T72" fmla="*/ 7315 w 12484"/>
              <a:gd name="T73" fmla="*/ 241 h 12954"/>
              <a:gd name="T74" fmla="*/ 12484 w 12484"/>
              <a:gd name="T75" fmla="*/ 13 h 12954"/>
              <a:gd name="T76" fmla="*/ 12224 w 12484"/>
              <a:gd name="T77" fmla="*/ 4377 h 12954"/>
              <a:gd name="T78" fmla="*/ 11977 w 12484"/>
              <a:gd name="T79" fmla="*/ 4767 h 12954"/>
              <a:gd name="T80" fmla="*/ 11701 w 12484"/>
              <a:gd name="T81" fmla="*/ 5049 h 12954"/>
              <a:gd name="T82" fmla="*/ 10844 w 12484"/>
              <a:gd name="T83" fmla="*/ 4328 h 12954"/>
              <a:gd name="T84" fmla="*/ 9942 w 12484"/>
              <a:gd name="T85" fmla="*/ 3474 h 12954"/>
              <a:gd name="T86" fmla="*/ 8780 w 12484"/>
              <a:gd name="T87" fmla="*/ 2287 h 12954"/>
              <a:gd name="T88" fmla="*/ 8225 w 12484"/>
              <a:gd name="T89" fmla="*/ 1669 h 12954"/>
              <a:gd name="T90" fmla="*/ 8600 w 12484"/>
              <a:gd name="T91" fmla="*/ 1290 h 12954"/>
              <a:gd name="T92" fmla="*/ 8979 w 12484"/>
              <a:gd name="T93" fmla="*/ 961 h 12954"/>
              <a:gd name="T94" fmla="*/ 9433 w 12484"/>
              <a:gd name="T95" fmla="*/ 631 h 12954"/>
              <a:gd name="T96" fmla="*/ 9927 w 12484"/>
              <a:gd name="T97" fmla="*/ 369 h 12954"/>
              <a:gd name="T98" fmla="*/ 10364 w 12484"/>
              <a:gd name="T99" fmla="*/ 226 h 12954"/>
              <a:gd name="T100" fmla="*/ 10802 w 12484"/>
              <a:gd name="T101" fmla="*/ 127 h 12954"/>
              <a:gd name="T102" fmla="*/ 11259 w 12484"/>
              <a:gd name="T103" fmla="*/ 61 h 12954"/>
              <a:gd name="T104" fmla="*/ 11979 w 12484"/>
              <a:gd name="T105" fmla="*/ 15 h 12954"/>
              <a:gd name="T106" fmla="*/ 12380 w 12484"/>
              <a:gd name="T107" fmla="*/ 5641 h 12954"/>
              <a:gd name="T108" fmla="*/ 12025 w 12484"/>
              <a:gd name="T109" fmla="*/ 5327 h 12954"/>
              <a:gd name="T110" fmla="*/ 12093 w 12484"/>
              <a:gd name="T111" fmla="*/ 5113 h 12954"/>
              <a:gd name="T112" fmla="*/ 12285 w 12484"/>
              <a:gd name="T113" fmla="*/ 4749 h 12954"/>
              <a:gd name="T114" fmla="*/ 12451 w 12484"/>
              <a:gd name="T115" fmla="*/ 4518 h 12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484" h="12954">
                <a:moveTo>
                  <a:pt x="3993" y="12954"/>
                </a:moveTo>
                <a:lnTo>
                  <a:pt x="3827" y="12692"/>
                </a:lnTo>
                <a:lnTo>
                  <a:pt x="3660" y="12437"/>
                </a:lnTo>
                <a:lnTo>
                  <a:pt x="3490" y="12185"/>
                </a:lnTo>
                <a:lnTo>
                  <a:pt x="3318" y="11937"/>
                </a:lnTo>
                <a:lnTo>
                  <a:pt x="3147" y="11694"/>
                </a:lnTo>
                <a:lnTo>
                  <a:pt x="2973" y="11453"/>
                </a:lnTo>
                <a:lnTo>
                  <a:pt x="2800" y="11216"/>
                </a:lnTo>
                <a:lnTo>
                  <a:pt x="2629" y="10980"/>
                </a:lnTo>
                <a:lnTo>
                  <a:pt x="2459" y="10747"/>
                </a:lnTo>
                <a:lnTo>
                  <a:pt x="2290" y="10512"/>
                </a:lnTo>
                <a:lnTo>
                  <a:pt x="2123" y="10279"/>
                </a:lnTo>
                <a:lnTo>
                  <a:pt x="1960" y="10045"/>
                </a:lnTo>
                <a:lnTo>
                  <a:pt x="1798" y="9811"/>
                </a:lnTo>
                <a:lnTo>
                  <a:pt x="1641" y="9576"/>
                </a:lnTo>
                <a:lnTo>
                  <a:pt x="1488" y="9338"/>
                </a:lnTo>
                <a:lnTo>
                  <a:pt x="1339" y="9098"/>
                </a:lnTo>
                <a:lnTo>
                  <a:pt x="1195" y="8855"/>
                </a:lnTo>
                <a:lnTo>
                  <a:pt x="1058" y="8609"/>
                </a:lnTo>
                <a:lnTo>
                  <a:pt x="925" y="8358"/>
                </a:lnTo>
                <a:lnTo>
                  <a:pt x="801" y="8102"/>
                </a:lnTo>
                <a:lnTo>
                  <a:pt x="683" y="7841"/>
                </a:lnTo>
                <a:lnTo>
                  <a:pt x="574" y="7575"/>
                </a:lnTo>
                <a:lnTo>
                  <a:pt x="471" y="7303"/>
                </a:lnTo>
                <a:lnTo>
                  <a:pt x="377" y="7023"/>
                </a:lnTo>
                <a:lnTo>
                  <a:pt x="292" y="6735"/>
                </a:lnTo>
                <a:lnTo>
                  <a:pt x="219" y="6442"/>
                </a:lnTo>
                <a:lnTo>
                  <a:pt x="154" y="6138"/>
                </a:lnTo>
                <a:lnTo>
                  <a:pt x="99" y="5826"/>
                </a:lnTo>
                <a:lnTo>
                  <a:pt x="57" y="5503"/>
                </a:lnTo>
                <a:lnTo>
                  <a:pt x="26" y="5170"/>
                </a:lnTo>
                <a:lnTo>
                  <a:pt x="7" y="4826"/>
                </a:lnTo>
                <a:lnTo>
                  <a:pt x="0" y="4472"/>
                </a:lnTo>
                <a:lnTo>
                  <a:pt x="1" y="4445"/>
                </a:lnTo>
                <a:lnTo>
                  <a:pt x="5" y="4364"/>
                </a:lnTo>
                <a:lnTo>
                  <a:pt x="8" y="4305"/>
                </a:lnTo>
                <a:lnTo>
                  <a:pt x="14" y="4235"/>
                </a:lnTo>
                <a:lnTo>
                  <a:pt x="20" y="4153"/>
                </a:lnTo>
                <a:lnTo>
                  <a:pt x="28" y="4060"/>
                </a:lnTo>
                <a:lnTo>
                  <a:pt x="40" y="3958"/>
                </a:lnTo>
                <a:lnTo>
                  <a:pt x="53" y="3846"/>
                </a:lnTo>
                <a:lnTo>
                  <a:pt x="67" y="3725"/>
                </a:lnTo>
                <a:lnTo>
                  <a:pt x="86" y="3595"/>
                </a:lnTo>
                <a:lnTo>
                  <a:pt x="106" y="3459"/>
                </a:lnTo>
                <a:lnTo>
                  <a:pt x="131" y="3313"/>
                </a:lnTo>
                <a:lnTo>
                  <a:pt x="158" y="3161"/>
                </a:lnTo>
                <a:lnTo>
                  <a:pt x="190" y="3002"/>
                </a:lnTo>
                <a:lnTo>
                  <a:pt x="225" y="2837"/>
                </a:lnTo>
                <a:lnTo>
                  <a:pt x="265" y="2667"/>
                </a:lnTo>
                <a:lnTo>
                  <a:pt x="308" y="2493"/>
                </a:lnTo>
                <a:lnTo>
                  <a:pt x="356" y="2313"/>
                </a:lnTo>
                <a:lnTo>
                  <a:pt x="408" y="2130"/>
                </a:lnTo>
                <a:lnTo>
                  <a:pt x="465" y="1943"/>
                </a:lnTo>
                <a:lnTo>
                  <a:pt x="529" y="1752"/>
                </a:lnTo>
                <a:lnTo>
                  <a:pt x="597" y="1561"/>
                </a:lnTo>
                <a:lnTo>
                  <a:pt x="670" y="1367"/>
                </a:lnTo>
                <a:lnTo>
                  <a:pt x="750" y="1171"/>
                </a:lnTo>
                <a:lnTo>
                  <a:pt x="835" y="975"/>
                </a:lnTo>
                <a:lnTo>
                  <a:pt x="927" y="779"/>
                </a:lnTo>
                <a:lnTo>
                  <a:pt x="1025" y="583"/>
                </a:lnTo>
                <a:lnTo>
                  <a:pt x="1130" y="388"/>
                </a:lnTo>
                <a:lnTo>
                  <a:pt x="1243" y="193"/>
                </a:lnTo>
                <a:lnTo>
                  <a:pt x="1361" y="0"/>
                </a:lnTo>
                <a:lnTo>
                  <a:pt x="1746" y="0"/>
                </a:lnTo>
                <a:lnTo>
                  <a:pt x="1709" y="354"/>
                </a:lnTo>
                <a:lnTo>
                  <a:pt x="1712" y="714"/>
                </a:lnTo>
                <a:lnTo>
                  <a:pt x="1753" y="1083"/>
                </a:lnTo>
                <a:lnTo>
                  <a:pt x="1830" y="1459"/>
                </a:lnTo>
                <a:lnTo>
                  <a:pt x="1942" y="1840"/>
                </a:lnTo>
                <a:lnTo>
                  <a:pt x="2085" y="2228"/>
                </a:lnTo>
                <a:lnTo>
                  <a:pt x="2260" y="2621"/>
                </a:lnTo>
                <a:lnTo>
                  <a:pt x="2461" y="3018"/>
                </a:lnTo>
                <a:lnTo>
                  <a:pt x="2691" y="3421"/>
                </a:lnTo>
                <a:lnTo>
                  <a:pt x="2943" y="3829"/>
                </a:lnTo>
                <a:lnTo>
                  <a:pt x="3219" y="4239"/>
                </a:lnTo>
                <a:lnTo>
                  <a:pt x="3514" y="4652"/>
                </a:lnTo>
                <a:lnTo>
                  <a:pt x="3829" y="5070"/>
                </a:lnTo>
                <a:lnTo>
                  <a:pt x="4159" y="5489"/>
                </a:lnTo>
                <a:lnTo>
                  <a:pt x="4505" y="5909"/>
                </a:lnTo>
                <a:lnTo>
                  <a:pt x="4863" y="6332"/>
                </a:lnTo>
                <a:lnTo>
                  <a:pt x="5231" y="6757"/>
                </a:lnTo>
                <a:lnTo>
                  <a:pt x="5608" y="7180"/>
                </a:lnTo>
                <a:lnTo>
                  <a:pt x="5991" y="7606"/>
                </a:lnTo>
                <a:lnTo>
                  <a:pt x="6380" y="8030"/>
                </a:lnTo>
                <a:lnTo>
                  <a:pt x="7162" y="8878"/>
                </a:lnTo>
                <a:lnTo>
                  <a:pt x="7939" y="9719"/>
                </a:lnTo>
                <a:lnTo>
                  <a:pt x="8320" y="10136"/>
                </a:lnTo>
                <a:lnTo>
                  <a:pt x="8695" y="10551"/>
                </a:lnTo>
                <a:lnTo>
                  <a:pt x="9060" y="10961"/>
                </a:lnTo>
                <a:lnTo>
                  <a:pt x="9415" y="11369"/>
                </a:lnTo>
                <a:lnTo>
                  <a:pt x="9755" y="11772"/>
                </a:lnTo>
                <a:lnTo>
                  <a:pt x="10081" y="12170"/>
                </a:lnTo>
                <a:lnTo>
                  <a:pt x="10390" y="12565"/>
                </a:lnTo>
                <a:lnTo>
                  <a:pt x="10679" y="12954"/>
                </a:lnTo>
                <a:lnTo>
                  <a:pt x="3993" y="12954"/>
                </a:lnTo>
                <a:close/>
                <a:moveTo>
                  <a:pt x="2000" y="0"/>
                </a:moveTo>
                <a:lnTo>
                  <a:pt x="7028" y="0"/>
                </a:lnTo>
                <a:lnTo>
                  <a:pt x="7087" y="186"/>
                </a:lnTo>
                <a:lnTo>
                  <a:pt x="7157" y="370"/>
                </a:lnTo>
                <a:lnTo>
                  <a:pt x="7240" y="556"/>
                </a:lnTo>
                <a:lnTo>
                  <a:pt x="7332" y="742"/>
                </a:lnTo>
                <a:lnTo>
                  <a:pt x="7433" y="928"/>
                </a:lnTo>
                <a:lnTo>
                  <a:pt x="7544" y="1113"/>
                </a:lnTo>
                <a:lnTo>
                  <a:pt x="7665" y="1299"/>
                </a:lnTo>
                <a:lnTo>
                  <a:pt x="7793" y="1485"/>
                </a:lnTo>
                <a:lnTo>
                  <a:pt x="7930" y="1672"/>
                </a:lnTo>
                <a:lnTo>
                  <a:pt x="8076" y="1858"/>
                </a:lnTo>
                <a:lnTo>
                  <a:pt x="8229" y="2045"/>
                </a:lnTo>
                <a:lnTo>
                  <a:pt x="8389" y="2233"/>
                </a:lnTo>
                <a:lnTo>
                  <a:pt x="8555" y="2421"/>
                </a:lnTo>
                <a:lnTo>
                  <a:pt x="8728" y="2609"/>
                </a:lnTo>
                <a:lnTo>
                  <a:pt x="8907" y="2798"/>
                </a:lnTo>
                <a:lnTo>
                  <a:pt x="9092" y="2986"/>
                </a:lnTo>
                <a:lnTo>
                  <a:pt x="9282" y="3176"/>
                </a:lnTo>
                <a:lnTo>
                  <a:pt x="9477" y="3366"/>
                </a:lnTo>
                <a:lnTo>
                  <a:pt x="9676" y="3558"/>
                </a:lnTo>
                <a:lnTo>
                  <a:pt x="9878" y="3748"/>
                </a:lnTo>
                <a:lnTo>
                  <a:pt x="10085" y="3941"/>
                </a:lnTo>
                <a:lnTo>
                  <a:pt x="10294" y="4134"/>
                </a:lnTo>
                <a:lnTo>
                  <a:pt x="10506" y="4327"/>
                </a:lnTo>
                <a:lnTo>
                  <a:pt x="10723" y="4520"/>
                </a:lnTo>
                <a:lnTo>
                  <a:pt x="11158" y="4910"/>
                </a:lnTo>
                <a:lnTo>
                  <a:pt x="11598" y="5303"/>
                </a:lnTo>
                <a:lnTo>
                  <a:pt x="11820" y="5502"/>
                </a:lnTo>
                <a:lnTo>
                  <a:pt x="12042" y="5700"/>
                </a:lnTo>
                <a:lnTo>
                  <a:pt x="12263" y="5899"/>
                </a:lnTo>
                <a:lnTo>
                  <a:pt x="12484" y="6099"/>
                </a:lnTo>
                <a:lnTo>
                  <a:pt x="12484" y="12954"/>
                </a:lnTo>
                <a:lnTo>
                  <a:pt x="11039" y="12954"/>
                </a:lnTo>
                <a:lnTo>
                  <a:pt x="10757" y="12582"/>
                </a:lnTo>
                <a:lnTo>
                  <a:pt x="10457" y="12205"/>
                </a:lnTo>
                <a:lnTo>
                  <a:pt x="10141" y="11821"/>
                </a:lnTo>
                <a:lnTo>
                  <a:pt x="9808" y="11430"/>
                </a:lnTo>
                <a:lnTo>
                  <a:pt x="9464" y="11036"/>
                </a:lnTo>
                <a:lnTo>
                  <a:pt x="9106" y="10636"/>
                </a:lnTo>
                <a:lnTo>
                  <a:pt x="8740" y="10231"/>
                </a:lnTo>
                <a:lnTo>
                  <a:pt x="8366" y="9824"/>
                </a:lnTo>
                <a:lnTo>
                  <a:pt x="7602" y="8997"/>
                </a:lnTo>
                <a:lnTo>
                  <a:pt x="6830" y="8159"/>
                </a:lnTo>
                <a:lnTo>
                  <a:pt x="6446" y="7739"/>
                </a:lnTo>
                <a:lnTo>
                  <a:pt x="6066" y="7316"/>
                </a:lnTo>
                <a:lnTo>
                  <a:pt x="5691" y="6892"/>
                </a:lnTo>
                <a:lnTo>
                  <a:pt x="5323" y="6468"/>
                </a:lnTo>
                <a:lnTo>
                  <a:pt x="4965" y="6044"/>
                </a:lnTo>
                <a:lnTo>
                  <a:pt x="4618" y="5621"/>
                </a:lnTo>
                <a:lnTo>
                  <a:pt x="4284" y="5199"/>
                </a:lnTo>
                <a:lnTo>
                  <a:pt x="3966" y="4777"/>
                </a:lnTo>
                <a:lnTo>
                  <a:pt x="3664" y="4358"/>
                </a:lnTo>
                <a:lnTo>
                  <a:pt x="3382" y="3942"/>
                </a:lnTo>
                <a:lnTo>
                  <a:pt x="3119" y="3528"/>
                </a:lnTo>
                <a:lnTo>
                  <a:pt x="2878" y="3117"/>
                </a:lnTo>
                <a:lnTo>
                  <a:pt x="2663" y="2710"/>
                </a:lnTo>
                <a:lnTo>
                  <a:pt x="2474" y="2307"/>
                </a:lnTo>
                <a:lnTo>
                  <a:pt x="2314" y="1909"/>
                </a:lnTo>
                <a:lnTo>
                  <a:pt x="2183" y="1515"/>
                </a:lnTo>
                <a:lnTo>
                  <a:pt x="2085" y="1128"/>
                </a:lnTo>
                <a:lnTo>
                  <a:pt x="2020" y="745"/>
                </a:lnTo>
                <a:lnTo>
                  <a:pt x="1991" y="369"/>
                </a:lnTo>
                <a:lnTo>
                  <a:pt x="2000" y="0"/>
                </a:lnTo>
                <a:close/>
                <a:moveTo>
                  <a:pt x="7243" y="0"/>
                </a:moveTo>
                <a:lnTo>
                  <a:pt x="10173" y="0"/>
                </a:lnTo>
                <a:lnTo>
                  <a:pt x="10137" y="12"/>
                </a:lnTo>
                <a:lnTo>
                  <a:pt x="10100" y="22"/>
                </a:lnTo>
                <a:lnTo>
                  <a:pt x="10064" y="33"/>
                </a:lnTo>
                <a:lnTo>
                  <a:pt x="10028" y="45"/>
                </a:lnTo>
                <a:lnTo>
                  <a:pt x="9991" y="56"/>
                </a:lnTo>
                <a:lnTo>
                  <a:pt x="9955" y="68"/>
                </a:lnTo>
                <a:lnTo>
                  <a:pt x="9921" y="81"/>
                </a:lnTo>
                <a:lnTo>
                  <a:pt x="9885" y="94"/>
                </a:lnTo>
                <a:lnTo>
                  <a:pt x="9801" y="126"/>
                </a:lnTo>
                <a:lnTo>
                  <a:pt x="9717" y="163"/>
                </a:lnTo>
                <a:lnTo>
                  <a:pt x="9634" y="203"/>
                </a:lnTo>
                <a:lnTo>
                  <a:pt x="9550" y="247"/>
                </a:lnTo>
                <a:lnTo>
                  <a:pt x="9468" y="294"/>
                </a:lnTo>
                <a:lnTo>
                  <a:pt x="9386" y="344"/>
                </a:lnTo>
                <a:lnTo>
                  <a:pt x="9304" y="396"/>
                </a:lnTo>
                <a:lnTo>
                  <a:pt x="9224" y="451"/>
                </a:lnTo>
                <a:lnTo>
                  <a:pt x="9145" y="507"/>
                </a:lnTo>
                <a:lnTo>
                  <a:pt x="9067" y="565"/>
                </a:lnTo>
                <a:lnTo>
                  <a:pt x="8991" y="624"/>
                </a:lnTo>
                <a:lnTo>
                  <a:pt x="8916" y="683"/>
                </a:lnTo>
                <a:lnTo>
                  <a:pt x="8843" y="743"/>
                </a:lnTo>
                <a:lnTo>
                  <a:pt x="8773" y="804"/>
                </a:lnTo>
                <a:lnTo>
                  <a:pt x="8704" y="864"/>
                </a:lnTo>
                <a:lnTo>
                  <a:pt x="8639" y="923"/>
                </a:lnTo>
                <a:lnTo>
                  <a:pt x="8575" y="981"/>
                </a:lnTo>
                <a:lnTo>
                  <a:pt x="8515" y="1038"/>
                </a:lnTo>
                <a:lnTo>
                  <a:pt x="8457" y="1095"/>
                </a:lnTo>
                <a:lnTo>
                  <a:pt x="8402" y="1148"/>
                </a:lnTo>
                <a:lnTo>
                  <a:pt x="8304" y="1247"/>
                </a:lnTo>
                <a:lnTo>
                  <a:pt x="8220" y="1335"/>
                </a:lnTo>
                <a:lnTo>
                  <a:pt x="8153" y="1408"/>
                </a:lnTo>
                <a:lnTo>
                  <a:pt x="8102" y="1463"/>
                </a:lnTo>
                <a:lnTo>
                  <a:pt x="8072" y="1499"/>
                </a:lnTo>
                <a:lnTo>
                  <a:pt x="8060" y="1511"/>
                </a:lnTo>
                <a:lnTo>
                  <a:pt x="8021" y="1466"/>
                </a:lnTo>
                <a:lnTo>
                  <a:pt x="7984" y="1420"/>
                </a:lnTo>
                <a:lnTo>
                  <a:pt x="7946" y="1375"/>
                </a:lnTo>
                <a:lnTo>
                  <a:pt x="7910" y="1329"/>
                </a:lnTo>
                <a:lnTo>
                  <a:pt x="7874" y="1283"/>
                </a:lnTo>
                <a:lnTo>
                  <a:pt x="7840" y="1237"/>
                </a:lnTo>
                <a:lnTo>
                  <a:pt x="7806" y="1190"/>
                </a:lnTo>
                <a:lnTo>
                  <a:pt x="7773" y="1143"/>
                </a:lnTo>
                <a:lnTo>
                  <a:pt x="7742" y="1097"/>
                </a:lnTo>
                <a:lnTo>
                  <a:pt x="7711" y="1050"/>
                </a:lnTo>
                <a:lnTo>
                  <a:pt x="7681" y="1002"/>
                </a:lnTo>
                <a:lnTo>
                  <a:pt x="7652" y="956"/>
                </a:lnTo>
                <a:lnTo>
                  <a:pt x="7623" y="909"/>
                </a:lnTo>
                <a:lnTo>
                  <a:pt x="7596" y="861"/>
                </a:lnTo>
                <a:lnTo>
                  <a:pt x="7570" y="814"/>
                </a:lnTo>
                <a:lnTo>
                  <a:pt x="7544" y="766"/>
                </a:lnTo>
                <a:lnTo>
                  <a:pt x="7518" y="719"/>
                </a:lnTo>
                <a:lnTo>
                  <a:pt x="7495" y="671"/>
                </a:lnTo>
                <a:lnTo>
                  <a:pt x="7470" y="624"/>
                </a:lnTo>
                <a:lnTo>
                  <a:pt x="7449" y="576"/>
                </a:lnTo>
                <a:lnTo>
                  <a:pt x="7427" y="529"/>
                </a:lnTo>
                <a:lnTo>
                  <a:pt x="7406" y="480"/>
                </a:lnTo>
                <a:lnTo>
                  <a:pt x="7385" y="432"/>
                </a:lnTo>
                <a:lnTo>
                  <a:pt x="7367" y="385"/>
                </a:lnTo>
                <a:lnTo>
                  <a:pt x="7348" y="336"/>
                </a:lnTo>
                <a:lnTo>
                  <a:pt x="7331" y="288"/>
                </a:lnTo>
                <a:lnTo>
                  <a:pt x="7315" y="241"/>
                </a:lnTo>
                <a:lnTo>
                  <a:pt x="7297" y="192"/>
                </a:lnTo>
                <a:lnTo>
                  <a:pt x="7283" y="144"/>
                </a:lnTo>
                <a:lnTo>
                  <a:pt x="7268" y="97"/>
                </a:lnTo>
                <a:lnTo>
                  <a:pt x="7254" y="48"/>
                </a:lnTo>
                <a:lnTo>
                  <a:pt x="7243" y="0"/>
                </a:lnTo>
                <a:close/>
                <a:moveTo>
                  <a:pt x="12484" y="13"/>
                </a:moveTo>
                <a:lnTo>
                  <a:pt x="12484" y="4099"/>
                </a:lnTo>
                <a:lnTo>
                  <a:pt x="12427" y="4151"/>
                </a:lnTo>
                <a:lnTo>
                  <a:pt x="12374" y="4206"/>
                </a:lnTo>
                <a:lnTo>
                  <a:pt x="12322" y="4261"/>
                </a:lnTo>
                <a:lnTo>
                  <a:pt x="12273" y="4318"/>
                </a:lnTo>
                <a:lnTo>
                  <a:pt x="12224" y="4377"/>
                </a:lnTo>
                <a:lnTo>
                  <a:pt x="12178" y="4438"/>
                </a:lnTo>
                <a:lnTo>
                  <a:pt x="12135" y="4500"/>
                </a:lnTo>
                <a:lnTo>
                  <a:pt x="12093" y="4564"/>
                </a:lnTo>
                <a:lnTo>
                  <a:pt x="12052" y="4629"/>
                </a:lnTo>
                <a:lnTo>
                  <a:pt x="12013" y="4697"/>
                </a:lnTo>
                <a:lnTo>
                  <a:pt x="11977" y="4767"/>
                </a:lnTo>
                <a:lnTo>
                  <a:pt x="11944" y="4839"/>
                </a:lnTo>
                <a:lnTo>
                  <a:pt x="11913" y="4913"/>
                </a:lnTo>
                <a:lnTo>
                  <a:pt x="11882" y="4988"/>
                </a:lnTo>
                <a:lnTo>
                  <a:pt x="11855" y="5065"/>
                </a:lnTo>
                <a:lnTo>
                  <a:pt x="11830" y="5145"/>
                </a:lnTo>
                <a:lnTo>
                  <a:pt x="11701" y="5049"/>
                </a:lnTo>
                <a:lnTo>
                  <a:pt x="11566" y="4944"/>
                </a:lnTo>
                <a:lnTo>
                  <a:pt x="11428" y="4834"/>
                </a:lnTo>
                <a:lnTo>
                  <a:pt x="11287" y="4715"/>
                </a:lnTo>
                <a:lnTo>
                  <a:pt x="11141" y="4592"/>
                </a:lnTo>
                <a:lnTo>
                  <a:pt x="10994" y="4462"/>
                </a:lnTo>
                <a:lnTo>
                  <a:pt x="10844" y="4328"/>
                </a:lnTo>
                <a:lnTo>
                  <a:pt x="10694" y="4191"/>
                </a:lnTo>
                <a:lnTo>
                  <a:pt x="10542" y="4052"/>
                </a:lnTo>
                <a:lnTo>
                  <a:pt x="10391" y="3909"/>
                </a:lnTo>
                <a:lnTo>
                  <a:pt x="10241" y="3764"/>
                </a:lnTo>
                <a:lnTo>
                  <a:pt x="10091" y="3620"/>
                </a:lnTo>
                <a:lnTo>
                  <a:pt x="9942" y="3474"/>
                </a:lnTo>
                <a:lnTo>
                  <a:pt x="9797" y="3330"/>
                </a:lnTo>
                <a:lnTo>
                  <a:pt x="9654" y="3188"/>
                </a:lnTo>
                <a:lnTo>
                  <a:pt x="9514" y="3047"/>
                </a:lnTo>
                <a:lnTo>
                  <a:pt x="9247" y="2775"/>
                </a:lnTo>
                <a:lnTo>
                  <a:pt x="9001" y="2520"/>
                </a:lnTo>
                <a:lnTo>
                  <a:pt x="8780" y="2287"/>
                </a:lnTo>
                <a:lnTo>
                  <a:pt x="8588" y="2085"/>
                </a:lnTo>
                <a:lnTo>
                  <a:pt x="8431" y="1917"/>
                </a:lnTo>
                <a:lnTo>
                  <a:pt x="8314" y="1790"/>
                </a:lnTo>
                <a:lnTo>
                  <a:pt x="8239" y="1709"/>
                </a:lnTo>
                <a:lnTo>
                  <a:pt x="8213" y="1680"/>
                </a:lnTo>
                <a:lnTo>
                  <a:pt x="8225" y="1669"/>
                </a:lnTo>
                <a:lnTo>
                  <a:pt x="8255" y="1636"/>
                </a:lnTo>
                <a:lnTo>
                  <a:pt x="8303" y="1584"/>
                </a:lnTo>
                <a:lnTo>
                  <a:pt x="8369" y="1516"/>
                </a:lnTo>
                <a:lnTo>
                  <a:pt x="8451" y="1434"/>
                </a:lnTo>
                <a:lnTo>
                  <a:pt x="8548" y="1341"/>
                </a:lnTo>
                <a:lnTo>
                  <a:pt x="8600" y="1290"/>
                </a:lnTo>
                <a:lnTo>
                  <a:pt x="8656" y="1238"/>
                </a:lnTo>
                <a:lnTo>
                  <a:pt x="8717" y="1184"/>
                </a:lnTo>
                <a:lnTo>
                  <a:pt x="8779" y="1129"/>
                </a:lnTo>
                <a:lnTo>
                  <a:pt x="8842" y="1073"/>
                </a:lnTo>
                <a:lnTo>
                  <a:pt x="8910" y="1017"/>
                </a:lnTo>
                <a:lnTo>
                  <a:pt x="8979" y="961"/>
                </a:lnTo>
                <a:lnTo>
                  <a:pt x="9050" y="903"/>
                </a:lnTo>
                <a:lnTo>
                  <a:pt x="9123" y="847"/>
                </a:lnTo>
                <a:lnTo>
                  <a:pt x="9198" y="791"/>
                </a:lnTo>
                <a:lnTo>
                  <a:pt x="9276" y="736"/>
                </a:lnTo>
                <a:lnTo>
                  <a:pt x="9354" y="683"/>
                </a:lnTo>
                <a:lnTo>
                  <a:pt x="9433" y="631"/>
                </a:lnTo>
                <a:lnTo>
                  <a:pt x="9514" y="581"/>
                </a:lnTo>
                <a:lnTo>
                  <a:pt x="9595" y="533"/>
                </a:lnTo>
                <a:lnTo>
                  <a:pt x="9677" y="487"/>
                </a:lnTo>
                <a:lnTo>
                  <a:pt x="9761" y="445"/>
                </a:lnTo>
                <a:lnTo>
                  <a:pt x="9843" y="405"/>
                </a:lnTo>
                <a:lnTo>
                  <a:pt x="9927" y="369"/>
                </a:lnTo>
                <a:lnTo>
                  <a:pt x="10010" y="337"/>
                </a:lnTo>
                <a:lnTo>
                  <a:pt x="10081" y="313"/>
                </a:lnTo>
                <a:lnTo>
                  <a:pt x="10150" y="290"/>
                </a:lnTo>
                <a:lnTo>
                  <a:pt x="10221" y="267"/>
                </a:lnTo>
                <a:lnTo>
                  <a:pt x="10293" y="247"/>
                </a:lnTo>
                <a:lnTo>
                  <a:pt x="10364" y="226"/>
                </a:lnTo>
                <a:lnTo>
                  <a:pt x="10436" y="206"/>
                </a:lnTo>
                <a:lnTo>
                  <a:pt x="10508" y="189"/>
                </a:lnTo>
                <a:lnTo>
                  <a:pt x="10581" y="172"/>
                </a:lnTo>
                <a:lnTo>
                  <a:pt x="10655" y="156"/>
                </a:lnTo>
                <a:lnTo>
                  <a:pt x="10728" y="140"/>
                </a:lnTo>
                <a:lnTo>
                  <a:pt x="10802" y="127"/>
                </a:lnTo>
                <a:lnTo>
                  <a:pt x="10877" y="114"/>
                </a:lnTo>
                <a:lnTo>
                  <a:pt x="10952" y="101"/>
                </a:lnTo>
                <a:lnTo>
                  <a:pt x="11028" y="90"/>
                </a:lnTo>
                <a:lnTo>
                  <a:pt x="11105" y="80"/>
                </a:lnTo>
                <a:lnTo>
                  <a:pt x="11181" y="69"/>
                </a:lnTo>
                <a:lnTo>
                  <a:pt x="11259" y="61"/>
                </a:lnTo>
                <a:lnTo>
                  <a:pt x="11337" y="54"/>
                </a:lnTo>
                <a:lnTo>
                  <a:pt x="11415" y="46"/>
                </a:lnTo>
                <a:lnTo>
                  <a:pt x="11494" y="39"/>
                </a:lnTo>
                <a:lnTo>
                  <a:pt x="11653" y="29"/>
                </a:lnTo>
                <a:lnTo>
                  <a:pt x="11814" y="20"/>
                </a:lnTo>
                <a:lnTo>
                  <a:pt x="11979" y="15"/>
                </a:lnTo>
                <a:lnTo>
                  <a:pt x="12145" y="12"/>
                </a:lnTo>
                <a:lnTo>
                  <a:pt x="12312" y="12"/>
                </a:lnTo>
                <a:lnTo>
                  <a:pt x="12484" y="13"/>
                </a:lnTo>
                <a:close/>
                <a:moveTo>
                  <a:pt x="12484" y="4479"/>
                </a:moveTo>
                <a:lnTo>
                  <a:pt x="12484" y="5735"/>
                </a:lnTo>
                <a:lnTo>
                  <a:pt x="12380" y="5641"/>
                </a:lnTo>
                <a:lnTo>
                  <a:pt x="12288" y="5559"/>
                </a:lnTo>
                <a:lnTo>
                  <a:pt x="12208" y="5487"/>
                </a:lnTo>
                <a:lnTo>
                  <a:pt x="12140" y="5428"/>
                </a:lnTo>
                <a:lnTo>
                  <a:pt x="12087" y="5382"/>
                </a:lnTo>
                <a:lnTo>
                  <a:pt x="12048" y="5349"/>
                </a:lnTo>
                <a:lnTo>
                  <a:pt x="12025" y="5327"/>
                </a:lnTo>
                <a:lnTo>
                  <a:pt x="12016" y="5322"/>
                </a:lnTo>
                <a:lnTo>
                  <a:pt x="12022" y="5301"/>
                </a:lnTo>
                <a:lnTo>
                  <a:pt x="12039" y="5248"/>
                </a:lnTo>
                <a:lnTo>
                  <a:pt x="12054" y="5209"/>
                </a:lnTo>
                <a:lnTo>
                  <a:pt x="12071" y="5165"/>
                </a:lnTo>
                <a:lnTo>
                  <a:pt x="12093" y="5113"/>
                </a:lnTo>
                <a:lnTo>
                  <a:pt x="12117" y="5055"/>
                </a:lnTo>
                <a:lnTo>
                  <a:pt x="12146" y="4993"/>
                </a:lnTo>
                <a:lnTo>
                  <a:pt x="12181" y="4927"/>
                </a:lnTo>
                <a:lnTo>
                  <a:pt x="12218" y="4858"/>
                </a:lnTo>
                <a:lnTo>
                  <a:pt x="12262" y="4786"/>
                </a:lnTo>
                <a:lnTo>
                  <a:pt x="12285" y="4749"/>
                </a:lnTo>
                <a:lnTo>
                  <a:pt x="12309" y="4711"/>
                </a:lnTo>
                <a:lnTo>
                  <a:pt x="12335" y="4672"/>
                </a:lnTo>
                <a:lnTo>
                  <a:pt x="12363" y="4635"/>
                </a:lnTo>
                <a:lnTo>
                  <a:pt x="12390" y="4596"/>
                </a:lnTo>
                <a:lnTo>
                  <a:pt x="12420" y="4557"/>
                </a:lnTo>
                <a:lnTo>
                  <a:pt x="12451" y="4518"/>
                </a:lnTo>
                <a:lnTo>
                  <a:pt x="12484" y="4479"/>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327051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Пользовательский макет">
    <p:spTree>
      <p:nvGrpSpPr>
        <p:cNvPr id="1" name=""/>
        <p:cNvGrpSpPr/>
        <p:nvPr/>
      </p:nvGrpSpPr>
      <p:grpSpPr>
        <a:xfrm>
          <a:off x="0" y="0"/>
          <a:ext cx="0" cy="0"/>
          <a:chOff x="0" y="0"/>
          <a:chExt cx="0" cy="0"/>
        </a:xfrm>
      </p:grpSpPr>
      <p:sp>
        <p:nvSpPr>
          <p:cNvPr id="3" name="Freeform 5"/>
          <p:cNvSpPr>
            <a:spLocks noGrp="1" noEditPoints="1"/>
          </p:cNvSpPr>
          <p:nvPr>
            <p:ph type="pic" sz="quarter" idx="13"/>
          </p:nvPr>
        </p:nvSpPr>
        <p:spPr bwMode="auto">
          <a:xfrm>
            <a:off x="0" y="-152400"/>
            <a:ext cx="9686925" cy="10593388"/>
          </a:xfrm>
          <a:custGeom>
            <a:avLst/>
            <a:gdLst>
              <a:gd name="T0" fmla="*/ 10635 w 12398"/>
              <a:gd name="T1" fmla="*/ 1023 h 12954"/>
              <a:gd name="T2" fmla="*/ 11377 w 12398"/>
              <a:gd name="T3" fmla="*/ 2251 h 12954"/>
              <a:gd name="T4" fmla="*/ 11959 w 12398"/>
              <a:gd name="T5" fmla="*/ 3590 h 12954"/>
              <a:gd name="T6" fmla="*/ 12317 w 12398"/>
              <a:gd name="T7" fmla="*/ 5110 h 12954"/>
              <a:gd name="T8" fmla="*/ 12392 w 12398"/>
              <a:gd name="T9" fmla="*/ 6492 h 12954"/>
              <a:gd name="T10" fmla="*/ 12300 w 12398"/>
              <a:gd name="T11" fmla="*/ 7320 h 12954"/>
              <a:gd name="T12" fmla="*/ 12009 w 12398"/>
              <a:gd name="T13" fmla="*/ 8649 h 12954"/>
              <a:gd name="T14" fmla="*/ 11404 w 12398"/>
              <a:gd name="T15" fmla="*/ 10208 h 12954"/>
              <a:gd name="T16" fmla="*/ 10372 w 12398"/>
              <a:gd name="T17" fmla="*/ 11724 h 12954"/>
              <a:gd name="T18" fmla="*/ 10620 w 12398"/>
              <a:gd name="T19" fmla="*/ 9459 h 12954"/>
              <a:gd name="T20" fmla="*/ 9457 w 12398"/>
              <a:gd name="T21" fmla="*/ 6928 h 12954"/>
              <a:gd name="T22" fmla="*/ 7401 w 12398"/>
              <a:gd name="T23" fmla="*/ 4246 h 12954"/>
              <a:gd name="T24" fmla="*/ 4962 w 12398"/>
              <a:gd name="T25" fmla="*/ 1526 h 12954"/>
              <a:gd name="T26" fmla="*/ 5303 w 12398"/>
              <a:gd name="T27" fmla="*/ 12954 h 12954"/>
              <a:gd name="T28" fmla="*/ 5503 w 12398"/>
              <a:gd name="T29" fmla="*/ 12420 h 12954"/>
              <a:gd name="T30" fmla="*/ 5589 w 12398"/>
              <a:gd name="T31" fmla="*/ 11877 h 12954"/>
              <a:gd name="T32" fmla="*/ 5582 w 12398"/>
              <a:gd name="T33" fmla="*/ 11364 h 12954"/>
              <a:gd name="T34" fmla="*/ 5070 w 12398"/>
              <a:gd name="T35" fmla="*/ 9884 h 12954"/>
              <a:gd name="T36" fmla="*/ 3962 w 12398"/>
              <a:gd name="T37" fmla="*/ 8391 h 12954"/>
              <a:gd name="T38" fmla="*/ 2455 w 12398"/>
              <a:gd name="T39" fmla="*/ 6874 h 12954"/>
              <a:gd name="T40" fmla="*/ 248 w 12398"/>
              <a:gd name="T41" fmla="*/ 4859 h 12954"/>
              <a:gd name="T42" fmla="*/ 4641 w 12398"/>
              <a:gd name="T43" fmla="*/ 1531 h 12954"/>
              <a:gd name="T44" fmla="*/ 7103 w 12398"/>
              <a:gd name="T45" fmla="*/ 4294 h 12954"/>
              <a:gd name="T46" fmla="*/ 9180 w 12398"/>
              <a:gd name="T47" fmla="*/ 7056 h 12954"/>
              <a:gd name="T48" fmla="*/ 10344 w 12398"/>
              <a:gd name="T49" fmla="*/ 9691 h 12954"/>
              <a:gd name="T50" fmla="*/ 10070 w 12398"/>
              <a:gd name="T51" fmla="*/ 12073 h 12954"/>
              <a:gd name="T52" fmla="*/ 9822 w 12398"/>
              <a:gd name="T53" fmla="*/ 12398 h 12954"/>
              <a:gd name="T54" fmla="*/ 9446 w 12398"/>
              <a:gd name="T55" fmla="*/ 12779 h 12954"/>
              <a:gd name="T56" fmla="*/ 0 w 12398"/>
              <a:gd name="T57" fmla="*/ 11047 h 12954"/>
              <a:gd name="T58" fmla="*/ 985 w 12398"/>
              <a:gd name="T59" fmla="*/ 11040 h 12954"/>
              <a:gd name="T60" fmla="*/ 1571 w 12398"/>
              <a:gd name="T61" fmla="*/ 10987 h 12954"/>
              <a:gd name="T62" fmla="*/ 2129 w 12398"/>
              <a:gd name="T63" fmla="*/ 10886 h 12954"/>
              <a:gd name="T64" fmla="*/ 2660 w 12398"/>
              <a:gd name="T65" fmla="*/ 10728 h 12954"/>
              <a:gd name="T66" fmla="*/ 3232 w 12398"/>
              <a:gd name="T67" fmla="*/ 10425 h 12954"/>
              <a:gd name="T68" fmla="*/ 3756 w 12398"/>
              <a:gd name="T69" fmla="*/ 10018 h 12954"/>
              <a:gd name="T70" fmla="*/ 4217 w 12398"/>
              <a:gd name="T71" fmla="*/ 9575 h 12954"/>
              <a:gd name="T72" fmla="*/ 4640 w 12398"/>
              <a:gd name="T73" fmla="*/ 9540 h 12954"/>
              <a:gd name="T74" fmla="*/ 5113 w 12398"/>
              <a:gd name="T75" fmla="*/ 10368 h 12954"/>
              <a:gd name="T76" fmla="*/ 5340 w 12398"/>
              <a:gd name="T77" fmla="*/ 11207 h 12954"/>
              <a:gd name="T78" fmla="*/ 5341 w 12398"/>
              <a:gd name="T79" fmla="*/ 12018 h 12954"/>
              <a:gd name="T80" fmla="*/ 5142 w 12398"/>
              <a:gd name="T81" fmla="*/ 12759 h 12954"/>
              <a:gd name="T82" fmla="*/ 156 w 12398"/>
              <a:gd name="T83" fmla="*/ 6669 h 12954"/>
              <a:gd name="T84" fmla="*/ 351 w 12398"/>
              <a:gd name="T85" fmla="*/ 6450 h 12954"/>
              <a:gd name="T86" fmla="*/ 517 w 12398"/>
              <a:gd name="T87" fmla="*/ 6206 h 12954"/>
              <a:gd name="T88" fmla="*/ 652 w 12398"/>
              <a:gd name="T89" fmla="*/ 5933 h 12954"/>
              <a:gd name="T90" fmla="*/ 870 w 12398"/>
              <a:gd name="T91" fmla="*/ 5772 h 12954"/>
              <a:gd name="T92" fmla="*/ 1862 w 12398"/>
              <a:gd name="T93" fmla="*/ 6630 h 12954"/>
              <a:gd name="T94" fmla="*/ 2888 w 12398"/>
              <a:gd name="T95" fmla="*/ 7634 h 12954"/>
              <a:gd name="T96" fmla="*/ 4207 w 12398"/>
              <a:gd name="T97" fmla="*/ 9032 h 12954"/>
              <a:gd name="T98" fmla="*/ 4073 w 12398"/>
              <a:gd name="T99" fmla="*/ 9387 h 12954"/>
              <a:gd name="T100" fmla="*/ 3620 w 12398"/>
              <a:gd name="T101" fmla="*/ 9805 h 12954"/>
              <a:gd name="T102" fmla="*/ 3105 w 12398"/>
              <a:gd name="T103" fmla="*/ 10191 h 12954"/>
              <a:gd name="T104" fmla="*/ 2536 w 12398"/>
              <a:gd name="T105" fmla="*/ 10485 h 12954"/>
              <a:gd name="T106" fmla="*/ 2027 w 12398"/>
              <a:gd name="T107" fmla="*/ 10637 h 12954"/>
              <a:gd name="T108" fmla="*/ 1494 w 12398"/>
              <a:gd name="T109" fmla="*/ 10736 h 12954"/>
              <a:gd name="T110" fmla="*/ 936 w 12398"/>
              <a:gd name="T111" fmla="*/ 10791 h 12954"/>
              <a:gd name="T112" fmla="*/ 0 w 12398"/>
              <a:gd name="T113" fmla="*/ 10807 h 12954"/>
              <a:gd name="T114" fmla="*/ 473 w 12398"/>
              <a:gd name="T115" fmla="*/ 5425 h 12954"/>
              <a:gd name="T116" fmla="*/ 495 w 12398"/>
              <a:gd name="T117" fmla="*/ 5684 h 12954"/>
              <a:gd name="T118" fmla="*/ 295 w 12398"/>
              <a:gd name="T119" fmla="*/ 6075 h 12954"/>
              <a:gd name="T120" fmla="*/ 77 w 12398"/>
              <a:gd name="T121" fmla="*/ 6370 h 12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98" h="12954">
                <a:moveTo>
                  <a:pt x="9922" y="0"/>
                </a:moveTo>
                <a:lnTo>
                  <a:pt x="10044" y="172"/>
                </a:lnTo>
                <a:lnTo>
                  <a:pt x="10165" y="342"/>
                </a:lnTo>
                <a:lnTo>
                  <a:pt x="10285" y="511"/>
                </a:lnTo>
                <a:lnTo>
                  <a:pt x="10403" y="681"/>
                </a:lnTo>
                <a:lnTo>
                  <a:pt x="10520" y="851"/>
                </a:lnTo>
                <a:lnTo>
                  <a:pt x="10635" y="1023"/>
                </a:lnTo>
                <a:lnTo>
                  <a:pt x="10748" y="1194"/>
                </a:lnTo>
                <a:lnTo>
                  <a:pt x="10859" y="1367"/>
                </a:lnTo>
                <a:lnTo>
                  <a:pt x="10969" y="1541"/>
                </a:lnTo>
                <a:lnTo>
                  <a:pt x="11074" y="1715"/>
                </a:lnTo>
                <a:lnTo>
                  <a:pt x="11178" y="1892"/>
                </a:lnTo>
                <a:lnTo>
                  <a:pt x="11279" y="2071"/>
                </a:lnTo>
                <a:lnTo>
                  <a:pt x="11377" y="2251"/>
                </a:lnTo>
                <a:lnTo>
                  <a:pt x="11471" y="2433"/>
                </a:lnTo>
                <a:lnTo>
                  <a:pt x="11561" y="2619"/>
                </a:lnTo>
                <a:lnTo>
                  <a:pt x="11649" y="2808"/>
                </a:lnTo>
                <a:lnTo>
                  <a:pt x="11733" y="2998"/>
                </a:lnTo>
                <a:lnTo>
                  <a:pt x="11812" y="3192"/>
                </a:lnTo>
                <a:lnTo>
                  <a:pt x="11887" y="3389"/>
                </a:lnTo>
                <a:lnTo>
                  <a:pt x="11959" y="3590"/>
                </a:lnTo>
                <a:lnTo>
                  <a:pt x="12026" y="3794"/>
                </a:lnTo>
                <a:lnTo>
                  <a:pt x="12086" y="4003"/>
                </a:lnTo>
                <a:lnTo>
                  <a:pt x="12143" y="4214"/>
                </a:lnTo>
                <a:lnTo>
                  <a:pt x="12195" y="4432"/>
                </a:lnTo>
                <a:lnTo>
                  <a:pt x="12241" y="4654"/>
                </a:lnTo>
                <a:lnTo>
                  <a:pt x="12281" y="4880"/>
                </a:lnTo>
                <a:lnTo>
                  <a:pt x="12317" y="5110"/>
                </a:lnTo>
                <a:lnTo>
                  <a:pt x="12346" y="5348"/>
                </a:lnTo>
                <a:lnTo>
                  <a:pt x="12368" y="5589"/>
                </a:lnTo>
                <a:lnTo>
                  <a:pt x="12385" y="5837"/>
                </a:lnTo>
                <a:lnTo>
                  <a:pt x="12395" y="6090"/>
                </a:lnTo>
                <a:lnTo>
                  <a:pt x="12398" y="6350"/>
                </a:lnTo>
                <a:lnTo>
                  <a:pt x="12396" y="6386"/>
                </a:lnTo>
                <a:lnTo>
                  <a:pt x="12392" y="6492"/>
                </a:lnTo>
                <a:lnTo>
                  <a:pt x="12386" y="6570"/>
                </a:lnTo>
                <a:lnTo>
                  <a:pt x="12379" y="6662"/>
                </a:lnTo>
                <a:lnTo>
                  <a:pt x="12369" y="6769"/>
                </a:lnTo>
                <a:lnTo>
                  <a:pt x="12358" y="6888"/>
                </a:lnTo>
                <a:lnTo>
                  <a:pt x="12342" y="7021"/>
                </a:lnTo>
                <a:lnTo>
                  <a:pt x="12323" y="7164"/>
                </a:lnTo>
                <a:lnTo>
                  <a:pt x="12300" y="7320"/>
                </a:lnTo>
                <a:lnTo>
                  <a:pt x="12272" y="7486"/>
                </a:lnTo>
                <a:lnTo>
                  <a:pt x="12242" y="7661"/>
                </a:lnTo>
                <a:lnTo>
                  <a:pt x="12206" y="7844"/>
                </a:lnTo>
                <a:lnTo>
                  <a:pt x="12166" y="8036"/>
                </a:lnTo>
                <a:lnTo>
                  <a:pt x="12120" y="8234"/>
                </a:lnTo>
                <a:lnTo>
                  <a:pt x="12066" y="8439"/>
                </a:lnTo>
                <a:lnTo>
                  <a:pt x="12009" y="8649"/>
                </a:lnTo>
                <a:lnTo>
                  <a:pt x="11944" y="8865"/>
                </a:lnTo>
                <a:lnTo>
                  <a:pt x="11873" y="9084"/>
                </a:lnTo>
                <a:lnTo>
                  <a:pt x="11795" y="9305"/>
                </a:lnTo>
                <a:lnTo>
                  <a:pt x="11709" y="9530"/>
                </a:lnTo>
                <a:lnTo>
                  <a:pt x="11616" y="9755"/>
                </a:lnTo>
                <a:lnTo>
                  <a:pt x="11514" y="9982"/>
                </a:lnTo>
                <a:lnTo>
                  <a:pt x="11404" y="10208"/>
                </a:lnTo>
                <a:lnTo>
                  <a:pt x="11286" y="10434"/>
                </a:lnTo>
                <a:lnTo>
                  <a:pt x="11158" y="10657"/>
                </a:lnTo>
                <a:lnTo>
                  <a:pt x="11021" y="10879"/>
                </a:lnTo>
                <a:lnTo>
                  <a:pt x="10873" y="11098"/>
                </a:lnTo>
                <a:lnTo>
                  <a:pt x="10718" y="11311"/>
                </a:lnTo>
                <a:lnTo>
                  <a:pt x="10550" y="11521"/>
                </a:lnTo>
                <a:lnTo>
                  <a:pt x="10372" y="11724"/>
                </a:lnTo>
                <a:lnTo>
                  <a:pt x="10513" y="11422"/>
                </a:lnTo>
                <a:lnTo>
                  <a:pt x="10617" y="11111"/>
                </a:lnTo>
                <a:lnTo>
                  <a:pt x="10683" y="10794"/>
                </a:lnTo>
                <a:lnTo>
                  <a:pt x="10715" y="10470"/>
                </a:lnTo>
                <a:lnTo>
                  <a:pt x="10715" y="10139"/>
                </a:lnTo>
                <a:lnTo>
                  <a:pt x="10682" y="9802"/>
                </a:lnTo>
                <a:lnTo>
                  <a:pt x="10620" y="9459"/>
                </a:lnTo>
                <a:lnTo>
                  <a:pt x="10527" y="9112"/>
                </a:lnTo>
                <a:lnTo>
                  <a:pt x="10408" y="8758"/>
                </a:lnTo>
                <a:lnTo>
                  <a:pt x="10263" y="8401"/>
                </a:lnTo>
                <a:lnTo>
                  <a:pt x="10095" y="8038"/>
                </a:lnTo>
                <a:lnTo>
                  <a:pt x="9903" y="7673"/>
                </a:lnTo>
                <a:lnTo>
                  <a:pt x="9689" y="7303"/>
                </a:lnTo>
                <a:lnTo>
                  <a:pt x="9457" y="6928"/>
                </a:lnTo>
                <a:lnTo>
                  <a:pt x="9206" y="6551"/>
                </a:lnTo>
                <a:lnTo>
                  <a:pt x="8938" y="6172"/>
                </a:lnTo>
                <a:lnTo>
                  <a:pt x="8655" y="5791"/>
                </a:lnTo>
                <a:lnTo>
                  <a:pt x="8358" y="5407"/>
                </a:lnTo>
                <a:lnTo>
                  <a:pt x="8050" y="5021"/>
                </a:lnTo>
                <a:lnTo>
                  <a:pt x="7729" y="4633"/>
                </a:lnTo>
                <a:lnTo>
                  <a:pt x="7401" y="4246"/>
                </a:lnTo>
                <a:lnTo>
                  <a:pt x="7063" y="3856"/>
                </a:lnTo>
                <a:lnTo>
                  <a:pt x="6720" y="3467"/>
                </a:lnTo>
                <a:lnTo>
                  <a:pt x="6372" y="3078"/>
                </a:lnTo>
                <a:lnTo>
                  <a:pt x="6020" y="2688"/>
                </a:lnTo>
                <a:lnTo>
                  <a:pt x="5667" y="2300"/>
                </a:lnTo>
                <a:lnTo>
                  <a:pt x="5314" y="1912"/>
                </a:lnTo>
                <a:lnTo>
                  <a:pt x="4962" y="1526"/>
                </a:lnTo>
                <a:lnTo>
                  <a:pt x="4611" y="1142"/>
                </a:lnTo>
                <a:lnTo>
                  <a:pt x="4267" y="759"/>
                </a:lnTo>
                <a:lnTo>
                  <a:pt x="3926" y="379"/>
                </a:lnTo>
                <a:lnTo>
                  <a:pt x="3594" y="0"/>
                </a:lnTo>
                <a:lnTo>
                  <a:pt x="9922" y="0"/>
                </a:lnTo>
                <a:close/>
                <a:moveTo>
                  <a:pt x="9241" y="12954"/>
                </a:moveTo>
                <a:lnTo>
                  <a:pt x="5303" y="12954"/>
                </a:lnTo>
                <a:lnTo>
                  <a:pt x="5337" y="12883"/>
                </a:lnTo>
                <a:lnTo>
                  <a:pt x="5370" y="12811"/>
                </a:lnTo>
                <a:lnTo>
                  <a:pt x="5400" y="12738"/>
                </a:lnTo>
                <a:lnTo>
                  <a:pt x="5429" y="12661"/>
                </a:lnTo>
                <a:lnTo>
                  <a:pt x="5455" y="12582"/>
                </a:lnTo>
                <a:lnTo>
                  <a:pt x="5481" y="12502"/>
                </a:lnTo>
                <a:lnTo>
                  <a:pt x="5503" y="12420"/>
                </a:lnTo>
                <a:lnTo>
                  <a:pt x="5523" y="12335"/>
                </a:lnTo>
                <a:lnTo>
                  <a:pt x="5541" y="12248"/>
                </a:lnTo>
                <a:lnTo>
                  <a:pt x="5557" y="12159"/>
                </a:lnTo>
                <a:lnTo>
                  <a:pt x="5570" y="12067"/>
                </a:lnTo>
                <a:lnTo>
                  <a:pt x="5580" y="11973"/>
                </a:lnTo>
                <a:lnTo>
                  <a:pt x="5585" y="11926"/>
                </a:lnTo>
                <a:lnTo>
                  <a:pt x="5589" y="11877"/>
                </a:lnTo>
                <a:lnTo>
                  <a:pt x="5592" y="11828"/>
                </a:lnTo>
                <a:lnTo>
                  <a:pt x="5593" y="11779"/>
                </a:lnTo>
                <a:lnTo>
                  <a:pt x="5595" y="11728"/>
                </a:lnTo>
                <a:lnTo>
                  <a:pt x="5596" y="11678"/>
                </a:lnTo>
                <a:lnTo>
                  <a:pt x="5596" y="11626"/>
                </a:lnTo>
                <a:lnTo>
                  <a:pt x="5595" y="11574"/>
                </a:lnTo>
                <a:lnTo>
                  <a:pt x="5582" y="11364"/>
                </a:lnTo>
                <a:lnTo>
                  <a:pt x="5553" y="11153"/>
                </a:lnTo>
                <a:lnTo>
                  <a:pt x="5508" y="10941"/>
                </a:lnTo>
                <a:lnTo>
                  <a:pt x="5448" y="10731"/>
                </a:lnTo>
                <a:lnTo>
                  <a:pt x="5374" y="10519"/>
                </a:lnTo>
                <a:lnTo>
                  <a:pt x="5286" y="10307"/>
                </a:lnTo>
                <a:lnTo>
                  <a:pt x="5184" y="10096"/>
                </a:lnTo>
                <a:lnTo>
                  <a:pt x="5070" y="9884"/>
                </a:lnTo>
                <a:lnTo>
                  <a:pt x="4943" y="9673"/>
                </a:lnTo>
                <a:lnTo>
                  <a:pt x="4806" y="9459"/>
                </a:lnTo>
                <a:lnTo>
                  <a:pt x="4656" y="9246"/>
                </a:lnTo>
                <a:lnTo>
                  <a:pt x="4497" y="9033"/>
                </a:lnTo>
                <a:lnTo>
                  <a:pt x="4327" y="8820"/>
                </a:lnTo>
                <a:lnTo>
                  <a:pt x="4150" y="8606"/>
                </a:lnTo>
                <a:lnTo>
                  <a:pt x="3962" y="8391"/>
                </a:lnTo>
                <a:lnTo>
                  <a:pt x="3766" y="8177"/>
                </a:lnTo>
                <a:lnTo>
                  <a:pt x="3563" y="7961"/>
                </a:lnTo>
                <a:lnTo>
                  <a:pt x="3354" y="7745"/>
                </a:lnTo>
                <a:lnTo>
                  <a:pt x="3137" y="7529"/>
                </a:lnTo>
                <a:lnTo>
                  <a:pt x="2915" y="7311"/>
                </a:lnTo>
                <a:lnTo>
                  <a:pt x="2687" y="7092"/>
                </a:lnTo>
                <a:lnTo>
                  <a:pt x="2455" y="6874"/>
                </a:lnTo>
                <a:lnTo>
                  <a:pt x="2219" y="6653"/>
                </a:lnTo>
                <a:lnTo>
                  <a:pt x="1979" y="6433"/>
                </a:lnTo>
                <a:lnTo>
                  <a:pt x="1490" y="5988"/>
                </a:lnTo>
                <a:lnTo>
                  <a:pt x="995" y="5540"/>
                </a:lnTo>
                <a:lnTo>
                  <a:pt x="746" y="5314"/>
                </a:lnTo>
                <a:lnTo>
                  <a:pt x="496" y="5087"/>
                </a:lnTo>
                <a:lnTo>
                  <a:pt x="248" y="4859"/>
                </a:lnTo>
                <a:lnTo>
                  <a:pt x="0" y="4631"/>
                </a:lnTo>
                <a:lnTo>
                  <a:pt x="0" y="0"/>
                </a:lnTo>
                <a:lnTo>
                  <a:pt x="3263" y="0"/>
                </a:lnTo>
                <a:lnTo>
                  <a:pt x="3599" y="378"/>
                </a:lnTo>
                <a:lnTo>
                  <a:pt x="3941" y="759"/>
                </a:lnTo>
                <a:lnTo>
                  <a:pt x="4288" y="1143"/>
                </a:lnTo>
                <a:lnTo>
                  <a:pt x="4641" y="1531"/>
                </a:lnTo>
                <a:lnTo>
                  <a:pt x="4996" y="1921"/>
                </a:lnTo>
                <a:lnTo>
                  <a:pt x="5353" y="2313"/>
                </a:lnTo>
                <a:lnTo>
                  <a:pt x="5710" y="2707"/>
                </a:lnTo>
                <a:lnTo>
                  <a:pt x="6065" y="3102"/>
                </a:lnTo>
                <a:lnTo>
                  <a:pt x="6417" y="3499"/>
                </a:lnTo>
                <a:lnTo>
                  <a:pt x="6763" y="3896"/>
                </a:lnTo>
                <a:lnTo>
                  <a:pt x="7103" y="4294"/>
                </a:lnTo>
                <a:lnTo>
                  <a:pt x="7437" y="4691"/>
                </a:lnTo>
                <a:lnTo>
                  <a:pt x="7760" y="5088"/>
                </a:lnTo>
                <a:lnTo>
                  <a:pt x="8071" y="5484"/>
                </a:lnTo>
                <a:lnTo>
                  <a:pt x="8371" y="5880"/>
                </a:lnTo>
                <a:lnTo>
                  <a:pt x="8657" y="6275"/>
                </a:lnTo>
                <a:lnTo>
                  <a:pt x="8928" y="6666"/>
                </a:lnTo>
                <a:lnTo>
                  <a:pt x="9180" y="7056"/>
                </a:lnTo>
                <a:lnTo>
                  <a:pt x="9415" y="7444"/>
                </a:lnTo>
                <a:lnTo>
                  <a:pt x="9629" y="7828"/>
                </a:lnTo>
                <a:lnTo>
                  <a:pt x="9822" y="8208"/>
                </a:lnTo>
                <a:lnTo>
                  <a:pt x="9991" y="8586"/>
                </a:lnTo>
                <a:lnTo>
                  <a:pt x="10136" y="8958"/>
                </a:lnTo>
                <a:lnTo>
                  <a:pt x="10255" y="9327"/>
                </a:lnTo>
                <a:lnTo>
                  <a:pt x="10344" y="9691"/>
                </a:lnTo>
                <a:lnTo>
                  <a:pt x="10406" y="10050"/>
                </a:lnTo>
                <a:lnTo>
                  <a:pt x="10436" y="10402"/>
                </a:lnTo>
                <a:lnTo>
                  <a:pt x="10434" y="10751"/>
                </a:lnTo>
                <a:lnTo>
                  <a:pt x="10398" y="11091"/>
                </a:lnTo>
                <a:lnTo>
                  <a:pt x="10325" y="11426"/>
                </a:lnTo>
                <a:lnTo>
                  <a:pt x="10217" y="11753"/>
                </a:lnTo>
                <a:lnTo>
                  <a:pt x="10070" y="12073"/>
                </a:lnTo>
                <a:lnTo>
                  <a:pt x="10059" y="12091"/>
                </a:lnTo>
                <a:lnTo>
                  <a:pt x="10023" y="12143"/>
                </a:lnTo>
                <a:lnTo>
                  <a:pt x="9995" y="12182"/>
                </a:lnTo>
                <a:lnTo>
                  <a:pt x="9962" y="12227"/>
                </a:lnTo>
                <a:lnTo>
                  <a:pt x="9922" y="12278"/>
                </a:lnTo>
                <a:lnTo>
                  <a:pt x="9875" y="12335"/>
                </a:lnTo>
                <a:lnTo>
                  <a:pt x="9822" y="12398"/>
                </a:lnTo>
                <a:lnTo>
                  <a:pt x="9761" y="12467"/>
                </a:lnTo>
                <a:lnTo>
                  <a:pt x="9694" y="12539"/>
                </a:lnTo>
                <a:lnTo>
                  <a:pt x="9619" y="12615"/>
                </a:lnTo>
                <a:lnTo>
                  <a:pt x="9578" y="12656"/>
                </a:lnTo>
                <a:lnTo>
                  <a:pt x="9535" y="12696"/>
                </a:lnTo>
                <a:lnTo>
                  <a:pt x="9492" y="12738"/>
                </a:lnTo>
                <a:lnTo>
                  <a:pt x="9446" y="12779"/>
                </a:lnTo>
                <a:lnTo>
                  <a:pt x="9397" y="12823"/>
                </a:lnTo>
                <a:lnTo>
                  <a:pt x="9348" y="12866"/>
                </a:lnTo>
                <a:lnTo>
                  <a:pt x="9296" y="12909"/>
                </a:lnTo>
                <a:lnTo>
                  <a:pt x="9241" y="12954"/>
                </a:lnTo>
                <a:close/>
                <a:moveTo>
                  <a:pt x="5053" y="12954"/>
                </a:moveTo>
                <a:lnTo>
                  <a:pt x="0" y="12954"/>
                </a:lnTo>
                <a:lnTo>
                  <a:pt x="0" y="11047"/>
                </a:lnTo>
                <a:lnTo>
                  <a:pt x="186" y="11052"/>
                </a:lnTo>
                <a:lnTo>
                  <a:pt x="368" y="11053"/>
                </a:lnTo>
                <a:lnTo>
                  <a:pt x="548" y="11053"/>
                </a:lnTo>
                <a:lnTo>
                  <a:pt x="724" y="11050"/>
                </a:lnTo>
                <a:lnTo>
                  <a:pt x="812" y="11047"/>
                </a:lnTo>
                <a:lnTo>
                  <a:pt x="899" y="11043"/>
                </a:lnTo>
                <a:lnTo>
                  <a:pt x="985" y="11040"/>
                </a:lnTo>
                <a:lnTo>
                  <a:pt x="1070" y="11035"/>
                </a:lnTo>
                <a:lnTo>
                  <a:pt x="1156" y="11029"/>
                </a:lnTo>
                <a:lnTo>
                  <a:pt x="1241" y="11023"/>
                </a:lnTo>
                <a:lnTo>
                  <a:pt x="1324" y="11014"/>
                </a:lnTo>
                <a:lnTo>
                  <a:pt x="1407" y="11007"/>
                </a:lnTo>
                <a:lnTo>
                  <a:pt x="1489" y="10997"/>
                </a:lnTo>
                <a:lnTo>
                  <a:pt x="1571" y="10987"/>
                </a:lnTo>
                <a:lnTo>
                  <a:pt x="1653" y="10975"/>
                </a:lnTo>
                <a:lnTo>
                  <a:pt x="1734" y="10964"/>
                </a:lnTo>
                <a:lnTo>
                  <a:pt x="1813" y="10951"/>
                </a:lnTo>
                <a:lnTo>
                  <a:pt x="1893" y="10937"/>
                </a:lnTo>
                <a:lnTo>
                  <a:pt x="1972" y="10921"/>
                </a:lnTo>
                <a:lnTo>
                  <a:pt x="2051" y="10905"/>
                </a:lnTo>
                <a:lnTo>
                  <a:pt x="2129" y="10886"/>
                </a:lnTo>
                <a:lnTo>
                  <a:pt x="2206" y="10867"/>
                </a:lnTo>
                <a:lnTo>
                  <a:pt x="2283" y="10847"/>
                </a:lnTo>
                <a:lnTo>
                  <a:pt x="2360" y="10826"/>
                </a:lnTo>
                <a:lnTo>
                  <a:pt x="2435" y="10804"/>
                </a:lnTo>
                <a:lnTo>
                  <a:pt x="2511" y="10780"/>
                </a:lnTo>
                <a:lnTo>
                  <a:pt x="2585" y="10755"/>
                </a:lnTo>
                <a:lnTo>
                  <a:pt x="2660" y="10728"/>
                </a:lnTo>
                <a:lnTo>
                  <a:pt x="2742" y="10696"/>
                </a:lnTo>
                <a:lnTo>
                  <a:pt x="2824" y="10659"/>
                </a:lnTo>
                <a:lnTo>
                  <a:pt x="2908" y="10618"/>
                </a:lnTo>
                <a:lnTo>
                  <a:pt x="2989" y="10575"/>
                </a:lnTo>
                <a:lnTo>
                  <a:pt x="3071" y="10528"/>
                </a:lnTo>
                <a:lnTo>
                  <a:pt x="3152" y="10477"/>
                </a:lnTo>
                <a:lnTo>
                  <a:pt x="3232" y="10425"/>
                </a:lnTo>
                <a:lnTo>
                  <a:pt x="3312" y="10371"/>
                </a:lnTo>
                <a:lnTo>
                  <a:pt x="3390" y="10315"/>
                </a:lnTo>
                <a:lnTo>
                  <a:pt x="3466" y="10257"/>
                </a:lnTo>
                <a:lnTo>
                  <a:pt x="3541" y="10198"/>
                </a:lnTo>
                <a:lnTo>
                  <a:pt x="3615" y="10139"/>
                </a:lnTo>
                <a:lnTo>
                  <a:pt x="3687" y="10079"/>
                </a:lnTo>
                <a:lnTo>
                  <a:pt x="3756" y="10018"/>
                </a:lnTo>
                <a:lnTo>
                  <a:pt x="3822" y="9958"/>
                </a:lnTo>
                <a:lnTo>
                  <a:pt x="3887" y="9899"/>
                </a:lnTo>
                <a:lnTo>
                  <a:pt x="3951" y="9841"/>
                </a:lnTo>
                <a:lnTo>
                  <a:pt x="4010" y="9783"/>
                </a:lnTo>
                <a:lnTo>
                  <a:pt x="4066" y="9727"/>
                </a:lnTo>
                <a:lnTo>
                  <a:pt x="4119" y="9674"/>
                </a:lnTo>
                <a:lnTo>
                  <a:pt x="4217" y="9575"/>
                </a:lnTo>
                <a:lnTo>
                  <a:pt x="4300" y="9487"/>
                </a:lnTo>
                <a:lnTo>
                  <a:pt x="4366" y="9413"/>
                </a:lnTo>
                <a:lnTo>
                  <a:pt x="4416" y="9359"/>
                </a:lnTo>
                <a:lnTo>
                  <a:pt x="4447" y="9323"/>
                </a:lnTo>
                <a:lnTo>
                  <a:pt x="4457" y="9310"/>
                </a:lnTo>
                <a:lnTo>
                  <a:pt x="4552" y="9425"/>
                </a:lnTo>
                <a:lnTo>
                  <a:pt x="4640" y="9540"/>
                </a:lnTo>
                <a:lnTo>
                  <a:pt x="4724" y="9655"/>
                </a:lnTo>
                <a:lnTo>
                  <a:pt x="4802" y="9773"/>
                </a:lnTo>
                <a:lnTo>
                  <a:pt x="4875" y="9891"/>
                </a:lnTo>
                <a:lnTo>
                  <a:pt x="4941" y="10009"/>
                </a:lnTo>
                <a:lnTo>
                  <a:pt x="5005" y="10129"/>
                </a:lnTo>
                <a:lnTo>
                  <a:pt x="5061" y="10248"/>
                </a:lnTo>
                <a:lnTo>
                  <a:pt x="5113" y="10368"/>
                </a:lnTo>
                <a:lnTo>
                  <a:pt x="5161" y="10487"/>
                </a:lnTo>
                <a:lnTo>
                  <a:pt x="5203" y="10608"/>
                </a:lnTo>
                <a:lnTo>
                  <a:pt x="5239" y="10728"/>
                </a:lnTo>
                <a:lnTo>
                  <a:pt x="5270" y="10849"/>
                </a:lnTo>
                <a:lnTo>
                  <a:pt x="5298" y="10968"/>
                </a:lnTo>
                <a:lnTo>
                  <a:pt x="5321" y="11088"/>
                </a:lnTo>
                <a:lnTo>
                  <a:pt x="5340" y="11207"/>
                </a:lnTo>
                <a:lnTo>
                  <a:pt x="5353" y="11325"/>
                </a:lnTo>
                <a:lnTo>
                  <a:pt x="5361" y="11443"/>
                </a:lnTo>
                <a:lnTo>
                  <a:pt x="5365" y="11560"/>
                </a:lnTo>
                <a:lnTo>
                  <a:pt x="5365" y="11677"/>
                </a:lnTo>
                <a:lnTo>
                  <a:pt x="5363" y="11790"/>
                </a:lnTo>
                <a:lnTo>
                  <a:pt x="5354" y="11904"/>
                </a:lnTo>
                <a:lnTo>
                  <a:pt x="5341" y="12018"/>
                </a:lnTo>
                <a:lnTo>
                  <a:pt x="5325" y="12129"/>
                </a:lnTo>
                <a:lnTo>
                  <a:pt x="5303" y="12238"/>
                </a:lnTo>
                <a:lnTo>
                  <a:pt x="5279" y="12346"/>
                </a:lnTo>
                <a:lnTo>
                  <a:pt x="5250" y="12453"/>
                </a:lnTo>
                <a:lnTo>
                  <a:pt x="5218" y="12556"/>
                </a:lnTo>
                <a:lnTo>
                  <a:pt x="5182" y="12659"/>
                </a:lnTo>
                <a:lnTo>
                  <a:pt x="5142" y="12759"/>
                </a:lnTo>
                <a:lnTo>
                  <a:pt x="5099" y="12857"/>
                </a:lnTo>
                <a:lnTo>
                  <a:pt x="5053" y="12954"/>
                </a:lnTo>
                <a:close/>
                <a:moveTo>
                  <a:pt x="0" y="10807"/>
                </a:moveTo>
                <a:lnTo>
                  <a:pt x="0" y="6809"/>
                </a:lnTo>
                <a:lnTo>
                  <a:pt x="64" y="6754"/>
                </a:lnTo>
                <a:lnTo>
                  <a:pt x="126" y="6698"/>
                </a:lnTo>
                <a:lnTo>
                  <a:pt x="156" y="6669"/>
                </a:lnTo>
                <a:lnTo>
                  <a:pt x="185" y="6639"/>
                </a:lnTo>
                <a:lnTo>
                  <a:pt x="214" y="6609"/>
                </a:lnTo>
                <a:lnTo>
                  <a:pt x="243" y="6579"/>
                </a:lnTo>
                <a:lnTo>
                  <a:pt x="270" y="6547"/>
                </a:lnTo>
                <a:lnTo>
                  <a:pt x="297" y="6515"/>
                </a:lnTo>
                <a:lnTo>
                  <a:pt x="325" y="6483"/>
                </a:lnTo>
                <a:lnTo>
                  <a:pt x="351" y="6450"/>
                </a:lnTo>
                <a:lnTo>
                  <a:pt x="375" y="6417"/>
                </a:lnTo>
                <a:lnTo>
                  <a:pt x="401" y="6383"/>
                </a:lnTo>
                <a:lnTo>
                  <a:pt x="426" y="6348"/>
                </a:lnTo>
                <a:lnTo>
                  <a:pt x="449" y="6314"/>
                </a:lnTo>
                <a:lnTo>
                  <a:pt x="472" y="6279"/>
                </a:lnTo>
                <a:lnTo>
                  <a:pt x="495" y="6243"/>
                </a:lnTo>
                <a:lnTo>
                  <a:pt x="517" y="6206"/>
                </a:lnTo>
                <a:lnTo>
                  <a:pt x="538" y="6168"/>
                </a:lnTo>
                <a:lnTo>
                  <a:pt x="558" y="6131"/>
                </a:lnTo>
                <a:lnTo>
                  <a:pt x="579" y="6093"/>
                </a:lnTo>
                <a:lnTo>
                  <a:pt x="599" y="6054"/>
                </a:lnTo>
                <a:lnTo>
                  <a:pt x="618" y="6014"/>
                </a:lnTo>
                <a:lnTo>
                  <a:pt x="635" y="5974"/>
                </a:lnTo>
                <a:lnTo>
                  <a:pt x="652" y="5933"/>
                </a:lnTo>
                <a:lnTo>
                  <a:pt x="670" y="5892"/>
                </a:lnTo>
                <a:lnTo>
                  <a:pt x="685" y="5850"/>
                </a:lnTo>
                <a:lnTo>
                  <a:pt x="701" y="5808"/>
                </a:lnTo>
                <a:lnTo>
                  <a:pt x="716" y="5765"/>
                </a:lnTo>
                <a:lnTo>
                  <a:pt x="730" y="5722"/>
                </a:lnTo>
                <a:lnTo>
                  <a:pt x="743" y="5677"/>
                </a:lnTo>
                <a:lnTo>
                  <a:pt x="870" y="5772"/>
                </a:lnTo>
                <a:lnTo>
                  <a:pt x="1003" y="5877"/>
                </a:lnTo>
                <a:lnTo>
                  <a:pt x="1140" y="5988"/>
                </a:lnTo>
                <a:lnTo>
                  <a:pt x="1280" y="6106"/>
                </a:lnTo>
                <a:lnTo>
                  <a:pt x="1422" y="6230"/>
                </a:lnTo>
                <a:lnTo>
                  <a:pt x="1568" y="6360"/>
                </a:lnTo>
                <a:lnTo>
                  <a:pt x="1715" y="6492"/>
                </a:lnTo>
                <a:lnTo>
                  <a:pt x="1862" y="6630"/>
                </a:lnTo>
                <a:lnTo>
                  <a:pt x="2012" y="6770"/>
                </a:lnTo>
                <a:lnTo>
                  <a:pt x="2161" y="6913"/>
                </a:lnTo>
                <a:lnTo>
                  <a:pt x="2309" y="7056"/>
                </a:lnTo>
                <a:lnTo>
                  <a:pt x="2456" y="7202"/>
                </a:lnTo>
                <a:lnTo>
                  <a:pt x="2604" y="7347"/>
                </a:lnTo>
                <a:lnTo>
                  <a:pt x="2746" y="7491"/>
                </a:lnTo>
                <a:lnTo>
                  <a:pt x="2888" y="7634"/>
                </a:lnTo>
                <a:lnTo>
                  <a:pt x="3025" y="7775"/>
                </a:lnTo>
                <a:lnTo>
                  <a:pt x="3289" y="8047"/>
                </a:lnTo>
                <a:lnTo>
                  <a:pt x="3531" y="8302"/>
                </a:lnTo>
                <a:lnTo>
                  <a:pt x="3749" y="8534"/>
                </a:lnTo>
                <a:lnTo>
                  <a:pt x="3938" y="8737"/>
                </a:lnTo>
                <a:lnTo>
                  <a:pt x="4092" y="8905"/>
                </a:lnTo>
                <a:lnTo>
                  <a:pt x="4207" y="9032"/>
                </a:lnTo>
                <a:lnTo>
                  <a:pt x="4281" y="9112"/>
                </a:lnTo>
                <a:lnTo>
                  <a:pt x="4307" y="9141"/>
                </a:lnTo>
                <a:lnTo>
                  <a:pt x="4295" y="9153"/>
                </a:lnTo>
                <a:lnTo>
                  <a:pt x="4267" y="9186"/>
                </a:lnTo>
                <a:lnTo>
                  <a:pt x="4217" y="9238"/>
                </a:lnTo>
                <a:lnTo>
                  <a:pt x="4153" y="9305"/>
                </a:lnTo>
                <a:lnTo>
                  <a:pt x="4073" y="9387"/>
                </a:lnTo>
                <a:lnTo>
                  <a:pt x="3978" y="9481"/>
                </a:lnTo>
                <a:lnTo>
                  <a:pt x="3925" y="9531"/>
                </a:lnTo>
                <a:lnTo>
                  <a:pt x="3870" y="9583"/>
                </a:lnTo>
                <a:lnTo>
                  <a:pt x="3812" y="9638"/>
                </a:lnTo>
                <a:lnTo>
                  <a:pt x="3750" y="9693"/>
                </a:lnTo>
                <a:lnTo>
                  <a:pt x="3687" y="9749"/>
                </a:lnTo>
                <a:lnTo>
                  <a:pt x="3620" y="9805"/>
                </a:lnTo>
                <a:lnTo>
                  <a:pt x="3553" y="9861"/>
                </a:lnTo>
                <a:lnTo>
                  <a:pt x="3482" y="9919"/>
                </a:lnTo>
                <a:lnTo>
                  <a:pt x="3410" y="9975"/>
                </a:lnTo>
                <a:lnTo>
                  <a:pt x="3336" y="10031"/>
                </a:lnTo>
                <a:lnTo>
                  <a:pt x="3260" y="10086"/>
                </a:lnTo>
                <a:lnTo>
                  <a:pt x="3183" y="10139"/>
                </a:lnTo>
                <a:lnTo>
                  <a:pt x="3105" y="10191"/>
                </a:lnTo>
                <a:lnTo>
                  <a:pt x="3026" y="10241"/>
                </a:lnTo>
                <a:lnTo>
                  <a:pt x="2945" y="10289"/>
                </a:lnTo>
                <a:lnTo>
                  <a:pt x="2865" y="10335"/>
                </a:lnTo>
                <a:lnTo>
                  <a:pt x="2782" y="10377"/>
                </a:lnTo>
                <a:lnTo>
                  <a:pt x="2700" y="10417"/>
                </a:lnTo>
                <a:lnTo>
                  <a:pt x="2618" y="10451"/>
                </a:lnTo>
                <a:lnTo>
                  <a:pt x="2536" y="10485"/>
                </a:lnTo>
                <a:lnTo>
                  <a:pt x="2465" y="10509"/>
                </a:lnTo>
                <a:lnTo>
                  <a:pt x="2393" y="10533"/>
                </a:lnTo>
                <a:lnTo>
                  <a:pt x="2321" y="10557"/>
                </a:lnTo>
                <a:lnTo>
                  <a:pt x="2249" y="10578"/>
                </a:lnTo>
                <a:lnTo>
                  <a:pt x="2175" y="10600"/>
                </a:lnTo>
                <a:lnTo>
                  <a:pt x="2102" y="10618"/>
                </a:lnTo>
                <a:lnTo>
                  <a:pt x="2027" y="10637"/>
                </a:lnTo>
                <a:lnTo>
                  <a:pt x="1953" y="10654"/>
                </a:lnTo>
                <a:lnTo>
                  <a:pt x="1878" y="10672"/>
                </a:lnTo>
                <a:lnTo>
                  <a:pt x="1802" y="10686"/>
                </a:lnTo>
                <a:lnTo>
                  <a:pt x="1727" y="10700"/>
                </a:lnTo>
                <a:lnTo>
                  <a:pt x="1650" y="10713"/>
                </a:lnTo>
                <a:lnTo>
                  <a:pt x="1572" y="10726"/>
                </a:lnTo>
                <a:lnTo>
                  <a:pt x="1494" y="10736"/>
                </a:lnTo>
                <a:lnTo>
                  <a:pt x="1417" y="10748"/>
                </a:lnTo>
                <a:lnTo>
                  <a:pt x="1339" y="10757"/>
                </a:lnTo>
                <a:lnTo>
                  <a:pt x="1259" y="10765"/>
                </a:lnTo>
                <a:lnTo>
                  <a:pt x="1179" y="10774"/>
                </a:lnTo>
                <a:lnTo>
                  <a:pt x="1099" y="10780"/>
                </a:lnTo>
                <a:lnTo>
                  <a:pt x="1019" y="10787"/>
                </a:lnTo>
                <a:lnTo>
                  <a:pt x="936" y="10791"/>
                </a:lnTo>
                <a:lnTo>
                  <a:pt x="854" y="10797"/>
                </a:lnTo>
                <a:lnTo>
                  <a:pt x="772" y="10800"/>
                </a:lnTo>
                <a:lnTo>
                  <a:pt x="688" y="10804"/>
                </a:lnTo>
                <a:lnTo>
                  <a:pt x="520" y="10808"/>
                </a:lnTo>
                <a:lnTo>
                  <a:pt x="349" y="10810"/>
                </a:lnTo>
                <a:lnTo>
                  <a:pt x="176" y="10810"/>
                </a:lnTo>
                <a:lnTo>
                  <a:pt x="0" y="10807"/>
                </a:lnTo>
                <a:close/>
                <a:moveTo>
                  <a:pt x="0" y="6453"/>
                </a:moveTo>
                <a:lnTo>
                  <a:pt x="0" y="4995"/>
                </a:lnTo>
                <a:lnTo>
                  <a:pt x="124" y="5109"/>
                </a:lnTo>
                <a:lnTo>
                  <a:pt x="234" y="5209"/>
                </a:lnTo>
                <a:lnTo>
                  <a:pt x="329" y="5296"/>
                </a:lnTo>
                <a:lnTo>
                  <a:pt x="410" y="5368"/>
                </a:lnTo>
                <a:lnTo>
                  <a:pt x="473" y="5425"/>
                </a:lnTo>
                <a:lnTo>
                  <a:pt x="521" y="5467"/>
                </a:lnTo>
                <a:lnTo>
                  <a:pt x="550" y="5491"/>
                </a:lnTo>
                <a:lnTo>
                  <a:pt x="560" y="5500"/>
                </a:lnTo>
                <a:lnTo>
                  <a:pt x="553" y="5523"/>
                </a:lnTo>
                <a:lnTo>
                  <a:pt x="533" y="5587"/>
                </a:lnTo>
                <a:lnTo>
                  <a:pt x="515" y="5631"/>
                </a:lnTo>
                <a:lnTo>
                  <a:pt x="495" y="5684"/>
                </a:lnTo>
                <a:lnTo>
                  <a:pt x="471" y="5743"/>
                </a:lnTo>
                <a:lnTo>
                  <a:pt x="440" y="5810"/>
                </a:lnTo>
                <a:lnTo>
                  <a:pt x="406" y="5880"/>
                </a:lnTo>
                <a:lnTo>
                  <a:pt x="365" y="5957"/>
                </a:lnTo>
                <a:lnTo>
                  <a:pt x="342" y="5995"/>
                </a:lnTo>
                <a:lnTo>
                  <a:pt x="319" y="6034"/>
                </a:lnTo>
                <a:lnTo>
                  <a:pt x="295" y="6075"/>
                </a:lnTo>
                <a:lnTo>
                  <a:pt x="267" y="6116"/>
                </a:lnTo>
                <a:lnTo>
                  <a:pt x="240" y="6158"/>
                </a:lnTo>
                <a:lnTo>
                  <a:pt x="211" y="6200"/>
                </a:lnTo>
                <a:lnTo>
                  <a:pt x="179" y="6242"/>
                </a:lnTo>
                <a:lnTo>
                  <a:pt x="147" y="6285"/>
                </a:lnTo>
                <a:lnTo>
                  <a:pt x="113" y="6327"/>
                </a:lnTo>
                <a:lnTo>
                  <a:pt x="77" y="6370"/>
                </a:lnTo>
                <a:lnTo>
                  <a:pt x="39" y="6411"/>
                </a:lnTo>
                <a:lnTo>
                  <a:pt x="0" y="6453"/>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569105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492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Пользовательский макет">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2271252"/>
            <a:ext cx="8126361" cy="5471651"/>
          </a:xfrm>
          <a:prstGeom prst="rect">
            <a:avLst/>
          </a:prstGeom>
          <a:solidFill>
            <a:schemeClr val="tx1">
              <a:alpha val="12000"/>
            </a:schemeClr>
          </a:solidFill>
          <a:effectLst/>
        </p:spPr>
        <p:txBody>
          <a:bodyPr lIns="68589" tIns="34295" rIns="68589" bIns="34295">
            <a:normAutofit/>
          </a:bodyPr>
          <a:lstStyle>
            <a:lvl1pPr marL="0" indent="0">
              <a:buNone/>
              <a:defRPr sz="3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960710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6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895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Пользовательский макет">
    <p:spTree>
      <p:nvGrpSpPr>
        <p:cNvPr id="1" name=""/>
        <p:cNvGrpSpPr/>
        <p:nvPr/>
      </p:nvGrpSpPr>
      <p:grpSpPr>
        <a:xfrm>
          <a:off x="0" y="0"/>
          <a:ext cx="0" cy="0"/>
          <a:chOff x="0" y="0"/>
          <a:chExt cx="0" cy="0"/>
        </a:xfrm>
      </p:grpSpPr>
      <p:sp>
        <p:nvSpPr>
          <p:cNvPr id="5" name="Picture Placeholder 13"/>
          <p:cNvSpPr>
            <a:spLocks noGrp="1"/>
          </p:cNvSpPr>
          <p:nvPr>
            <p:ph type="pic" sz="quarter" idx="13"/>
          </p:nvPr>
        </p:nvSpPr>
        <p:spPr>
          <a:xfrm>
            <a:off x="7123604" y="3954625"/>
            <a:ext cx="4080554" cy="6824744"/>
          </a:xfrm>
          <a:prstGeom prst="rect">
            <a:avLst/>
          </a:prstGeom>
          <a:solidFill>
            <a:schemeClr val="tx1">
              <a:alpha val="12000"/>
            </a:schemeClr>
          </a:solidFill>
          <a:effectLst/>
        </p:spPr>
        <p:txBody>
          <a:bodyPr lIns="68589" tIns="34295" rIns="68589" bIns="34295">
            <a:normAutofit/>
          </a:bodyPr>
          <a:lstStyle>
            <a:lvl1pPr marL="0" indent="0">
              <a:buNone/>
              <a:defRPr sz="3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65013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Пользовательский макет">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1" y="0"/>
            <a:ext cx="18287999" cy="10288588"/>
          </a:xfrm>
          <a:prstGeom prst="rect">
            <a:avLst/>
          </a:prstGeom>
          <a:solidFill>
            <a:schemeClr val="tx1">
              <a:alpha val="12000"/>
            </a:schemeClr>
          </a:solidFill>
          <a:effectLst/>
        </p:spPr>
        <p:txBody>
          <a:bodyPr lIns="68589" tIns="34295" rIns="68589" bIns="34295">
            <a:normAutofit/>
          </a:bodyPr>
          <a:lstStyle>
            <a:lvl1pPr marL="0" indent="0">
              <a:buNone/>
              <a:defRPr sz="3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554178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010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Пользовательский макет">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6705598"/>
            <a:ext cx="18288000" cy="3582989"/>
          </a:xfrm>
          <a:prstGeom prst="rect">
            <a:avLst/>
          </a:prstGeom>
          <a:solidFill>
            <a:schemeClr val="tx1">
              <a:alpha val="12000"/>
            </a:schemeClr>
          </a:solidFill>
          <a:effectLst/>
        </p:spPr>
        <p:txBody>
          <a:bodyPr lIns="68589" tIns="34295" rIns="68589" bIns="34295">
            <a:normAutofit/>
          </a:bodyPr>
          <a:lstStyle>
            <a:lvl1pPr marL="0" indent="0">
              <a:buNone/>
              <a:defRPr sz="3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678550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848356"/>
      </p:ext>
    </p:extLst>
  </p:cSld>
  <p:clrMapOvr>
    <a:masterClrMapping/>
  </p:clrMapOvr>
  <p:transition spd="slow">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Пользовательский макет">
    <p:spTree>
      <p:nvGrpSpPr>
        <p:cNvPr id="1" name=""/>
        <p:cNvGrpSpPr/>
        <p:nvPr/>
      </p:nvGrpSpPr>
      <p:grpSpPr>
        <a:xfrm>
          <a:off x="0" y="0"/>
          <a:ext cx="0" cy="0"/>
          <a:chOff x="0" y="0"/>
          <a:chExt cx="0" cy="0"/>
        </a:xfrm>
      </p:grpSpPr>
      <p:sp>
        <p:nvSpPr>
          <p:cNvPr id="3" name="Picture Placeholder 13"/>
          <p:cNvSpPr>
            <a:spLocks noGrp="1"/>
          </p:cNvSpPr>
          <p:nvPr>
            <p:ph type="pic" sz="quarter" idx="11"/>
          </p:nvPr>
        </p:nvSpPr>
        <p:spPr>
          <a:xfrm>
            <a:off x="2690954" y="3402507"/>
            <a:ext cx="6482075" cy="4130407"/>
          </a:xfrm>
          <a:prstGeom prst="rect">
            <a:avLst/>
          </a:prstGeom>
          <a:solidFill>
            <a:schemeClr val="tx1">
              <a:alpha val="12000"/>
            </a:schemeClr>
          </a:solidFill>
          <a:effectLst/>
        </p:spPr>
        <p:txBody>
          <a:bodyPr lIns="137187" tIns="68594" rIns="137187" bIns="68594">
            <a:normAutofit/>
          </a:bodyPr>
          <a:lstStyle>
            <a:lvl1pPr marL="0" indent="0">
              <a:buNone/>
              <a:defRPr sz="3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4887857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Пользовательский макет">
    <p:spTree>
      <p:nvGrpSpPr>
        <p:cNvPr id="1" name=""/>
        <p:cNvGrpSpPr/>
        <p:nvPr/>
      </p:nvGrpSpPr>
      <p:grpSpPr>
        <a:xfrm>
          <a:off x="0" y="0"/>
          <a:ext cx="0" cy="0"/>
          <a:chOff x="0" y="0"/>
          <a:chExt cx="0" cy="0"/>
        </a:xfrm>
      </p:grpSpPr>
      <p:sp>
        <p:nvSpPr>
          <p:cNvPr id="4" name="Picture Placeholder 13"/>
          <p:cNvSpPr>
            <a:spLocks noGrp="1"/>
          </p:cNvSpPr>
          <p:nvPr>
            <p:ph type="pic" sz="quarter" idx="11"/>
          </p:nvPr>
        </p:nvSpPr>
        <p:spPr>
          <a:xfrm>
            <a:off x="-580768" y="2786756"/>
            <a:ext cx="9408777" cy="6023136"/>
          </a:xfrm>
          <a:prstGeom prst="rect">
            <a:avLst/>
          </a:prstGeom>
          <a:solidFill>
            <a:schemeClr val="tx1">
              <a:alpha val="12000"/>
            </a:schemeClr>
          </a:solidFill>
          <a:effectLst/>
        </p:spPr>
        <p:txBody>
          <a:bodyPr lIns="137187" tIns="68594" rIns="137187" bIns="68594">
            <a:normAutofit/>
          </a:bodyPr>
          <a:lstStyle>
            <a:lvl1pPr marL="0" indent="0">
              <a:buNone/>
              <a:defRPr sz="3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252897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Пользовательский макет">
    <p:spTree>
      <p:nvGrpSpPr>
        <p:cNvPr id="1" name=""/>
        <p:cNvGrpSpPr/>
        <p:nvPr/>
      </p:nvGrpSpPr>
      <p:grpSpPr>
        <a:xfrm>
          <a:off x="0" y="0"/>
          <a:ext cx="0" cy="0"/>
          <a:chOff x="0" y="0"/>
          <a:chExt cx="0" cy="0"/>
        </a:xfrm>
      </p:grpSpPr>
      <p:sp>
        <p:nvSpPr>
          <p:cNvPr id="5" name="Picture Placeholder 13"/>
          <p:cNvSpPr>
            <a:spLocks noGrp="1"/>
          </p:cNvSpPr>
          <p:nvPr>
            <p:ph type="pic" sz="quarter" idx="11"/>
          </p:nvPr>
        </p:nvSpPr>
        <p:spPr>
          <a:xfrm>
            <a:off x="3575050" y="3260154"/>
            <a:ext cx="2641054" cy="4713871"/>
          </a:xfrm>
          <a:prstGeom prst="rect">
            <a:avLst/>
          </a:prstGeom>
          <a:solidFill>
            <a:schemeClr val="tx1">
              <a:alpha val="12000"/>
            </a:schemeClr>
          </a:solidFill>
          <a:effectLst/>
        </p:spPr>
        <p:txBody>
          <a:bodyPr lIns="137187" tIns="68594" rIns="137187" bIns="68594">
            <a:normAutofit/>
          </a:bodyPr>
          <a:lstStyle>
            <a:lvl1pPr marL="0" indent="0">
              <a:buNone/>
              <a:defRPr sz="3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331488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Пользовательский макет">
    <p:spTree>
      <p:nvGrpSpPr>
        <p:cNvPr id="1" name=""/>
        <p:cNvGrpSpPr/>
        <p:nvPr/>
      </p:nvGrpSpPr>
      <p:grpSpPr>
        <a:xfrm>
          <a:off x="0" y="0"/>
          <a:ext cx="0" cy="0"/>
          <a:chOff x="0" y="0"/>
          <a:chExt cx="0" cy="0"/>
        </a:xfrm>
      </p:grpSpPr>
      <p:sp>
        <p:nvSpPr>
          <p:cNvPr id="5" name="Picture Placeholder 13"/>
          <p:cNvSpPr>
            <a:spLocks noGrp="1"/>
          </p:cNvSpPr>
          <p:nvPr>
            <p:ph type="pic" sz="quarter" idx="11"/>
          </p:nvPr>
        </p:nvSpPr>
        <p:spPr>
          <a:xfrm>
            <a:off x="7117254" y="3953040"/>
            <a:ext cx="4080554" cy="7343610"/>
          </a:xfrm>
          <a:prstGeom prst="rect">
            <a:avLst/>
          </a:prstGeom>
          <a:solidFill>
            <a:schemeClr val="tx1">
              <a:alpha val="12000"/>
            </a:schemeClr>
          </a:solidFill>
          <a:effectLst/>
        </p:spPr>
        <p:txBody>
          <a:bodyPr lIns="137187" tIns="68594" rIns="137187" bIns="68594">
            <a:normAutofit/>
          </a:bodyPr>
          <a:lstStyle>
            <a:lvl1pPr marL="0" indent="0">
              <a:buNone/>
              <a:defRPr sz="3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336028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Пользовательский макет">
    <p:spTree>
      <p:nvGrpSpPr>
        <p:cNvPr id="1" name=""/>
        <p:cNvGrpSpPr/>
        <p:nvPr/>
      </p:nvGrpSpPr>
      <p:grpSpPr>
        <a:xfrm>
          <a:off x="0" y="0"/>
          <a:ext cx="0" cy="0"/>
          <a:chOff x="0" y="0"/>
          <a:chExt cx="0" cy="0"/>
        </a:xfrm>
      </p:grpSpPr>
      <p:sp>
        <p:nvSpPr>
          <p:cNvPr id="5" name="Picture Placeholder 13"/>
          <p:cNvSpPr>
            <a:spLocks noGrp="1"/>
          </p:cNvSpPr>
          <p:nvPr>
            <p:ph type="pic" sz="quarter" idx="11"/>
          </p:nvPr>
        </p:nvSpPr>
        <p:spPr>
          <a:xfrm>
            <a:off x="1808768" y="3247560"/>
            <a:ext cx="6637146" cy="3837253"/>
          </a:xfrm>
          <a:prstGeom prst="rect">
            <a:avLst/>
          </a:prstGeom>
          <a:solidFill>
            <a:schemeClr val="tx1">
              <a:alpha val="12000"/>
            </a:schemeClr>
          </a:solidFill>
          <a:effectLst/>
        </p:spPr>
        <p:txBody>
          <a:bodyPr lIns="137187" tIns="68594" rIns="137187" bIns="68594">
            <a:normAutofit/>
          </a:bodyPr>
          <a:lstStyle>
            <a:lvl1pPr marL="0" indent="0">
              <a:buNone/>
              <a:defRPr sz="3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83901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4" name="Freeform 7"/>
          <p:cNvSpPr>
            <a:spLocks noGrp="1" noEditPoints="1"/>
          </p:cNvSpPr>
          <p:nvPr>
            <p:ph type="pic" sz="quarter" idx="13"/>
          </p:nvPr>
        </p:nvSpPr>
        <p:spPr bwMode="auto">
          <a:xfrm>
            <a:off x="8677275" y="-152400"/>
            <a:ext cx="9686925" cy="10593388"/>
          </a:xfrm>
          <a:custGeom>
            <a:avLst/>
            <a:gdLst>
              <a:gd name="T0" fmla="*/ 3733 w 6568"/>
              <a:gd name="T1" fmla="*/ 0 h 4943"/>
              <a:gd name="T2" fmla="*/ 0 w 6568"/>
              <a:gd name="T3" fmla="*/ 3511 h 4943"/>
              <a:gd name="T4" fmla="*/ 3379 w 6568"/>
              <a:gd name="T5" fmla="*/ 3511 h 4943"/>
              <a:gd name="T6" fmla="*/ 5757 w 6568"/>
              <a:gd name="T7" fmla="*/ 1396 h 4943"/>
              <a:gd name="T8" fmla="*/ 6568 w 6568"/>
              <a:gd name="T9" fmla="*/ 2216 h 4943"/>
              <a:gd name="T10" fmla="*/ 6568 w 6568"/>
              <a:gd name="T11" fmla="*/ 0 h 4943"/>
              <a:gd name="T12" fmla="*/ 3733 w 6568"/>
              <a:gd name="T13" fmla="*/ 0 h 4943"/>
              <a:gd name="T14" fmla="*/ 6568 w 6568"/>
              <a:gd name="T15" fmla="*/ 4943 h 4943"/>
              <a:gd name="T16" fmla="*/ 5413 w 6568"/>
              <a:gd name="T17" fmla="*/ 4943 h 4943"/>
              <a:gd name="T18" fmla="*/ 3978 w 6568"/>
              <a:gd name="T19" fmla="*/ 3532 h 4943"/>
              <a:gd name="T20" fmla="*/ 5756 w 6568"/>
              <a:gd name="T21" fmla="*/ 1928 h 4943"/>
              <a:gd name="T22" fmla="*/ 6568 w 6568"/>
              <a:gd name="T23" fmla="*/ 2746 h 4943"/>
              <a:gd name="T24" fmla="*/ 6568 w 6568"/>
              <a:gd name="T25" fmla="*/ 4943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68" h="4943">
                <a:moveTo>
                  <a:pt x="3733" y="0"/>
                </a:moveTo>
                <a:lnTo>
                  <a:pt x="0" y="3511"/>
                </a:lnTo>
                <a:lnTo>
                  <a:pt x="3379" y="3511"/>
                </a:lnTo>
                <a:lnTo>
                  <a:pt x="5757" y="1396"/>
                </a:lnTo>
                <a:lnTo>
                  <a:pt x="6568" y="2216"/>
                </a:lnTo>
                <a:lnTo>
                  <a:pt x="6568" y="0"/>
                </a:lnTo>
                <a:lnTo>
                  <a:pt x="3733" y="0"/>
                </a:lnTo>
                <a:close/>
                <a:moveTo>
                  <a:pt x="6568" y="4943"/>
                </a:moveTo>
                <a:lnTo>
                  <a:pt x="5413" y="4943"/>
                </a:lnTo>
                <a:lnTo>
                  <a:pt x="3978" y="3532"/>
                </a:lnTo>
                <a:lnTo>
                  <a:pt x="5756" y="1928"/>
                </a:lnTo>
                <a:lnTo>
                  <a:pt x="6568" y="2746"/>
                </a:lnTo>
                <a:lnTo>
                  <a:pt x="6568" y="4943"/>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68120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sp>
        <p:nvSpPr>
          <p:cNvPr id="3" name="Freeform 10"/>
          <p:cNvSpPr>
            <a:spLocks noGrp="1" noEditPoints="1"/>
          </p:cNvSpPr>
          <p:nvPr>
            <p:ph type="pic" sz="quarter" idx="13"/>
          </p:nvPr>
        </p:nvSpPr>
        <p:spPr bwMode="auto">
          <a:xfrm>
            <a:off x="0" y="-152400"/>
            <a:ext cx="9686925" cy="10593388"/>
          </a:xfrm>
          <a:custGeom>
            <a:avLst/>
            <a:gdLst>
              <a:gd name="T0" fmla="*/ 0 w 6625"/>
              <a:gd name="T1" fmla="*/ 2159 h 4943"/>
              <a:gd name="T2" fmla="*/ 786 w 6625"/>
              <a:gd name="T3" fmla="*/ 2953 h 4943"/>
              <a:gd name="T4" fmla="*/ 2638 w 6625"/>
              <a:gd name="T5" fmla="*/ 1411 h 4943"/>
              <a:gd name="T6" fmla="*/ 1204 w 6625"/>
              <a:gd name="T7" fmla="*/ 0 h 4943"/>
              <a:gd name="T8" fmla="*/ 0 w 6625"/>
              <a:gd name="T9" fmla="*/ 0 h 4943"/>
              <a:gd name="T10" fmla="*/ 0 w 6625"/>
              <a:gd name="T11" fmla="*/ 2159 h 4943"/>
              <a:gd name="T12" fmla="*/ 2885 w 6625"/>
              <a:gd name="T13" fmla="*/ 4943 h 4943"/>
              <a:gd name="T14" fmla="*/ 2239 w 6625"/>
              <a:gd name="T15" fmla="*/ 4943 h 4943"/>
              <a:gd name="T16" fmla="*/ 772 w 6625"/>
              <a:gd name="T17" fmla="*/ 3467 h 4943"/>
              <a:gd name="T18" fmla="*/ 3246 w 6625"/>
              <a:gd name="T19" fmla="*/ 1426 h 4943"/>
              <a:gd name="T20" fmla="*/ 3251 w 6625"/>
              <a:gd name="T21" fmla="*/ 1426 h 4943"/>
              <a:gd name="T22" fmla="*/ 1790 w 6625"/>
              <a:gd name="T23" fmla="*/ 0 h 4943"/>
              <a:gd name="T24" fmla="*/ 5128 w 6625"/>
              <a:gd name="T25" fmla="*/ 0 h 4943"/>
              <a:gd name="T26" fmla="*/ 6625 w 6625"/>
              <a:gd name="T27" fmla="*/ 1426 h 4943"/>
              <a:gd name="T28" fmla="*/ 2885 w 6625"/>
              <a:gd name="T29" fmla="*/ 4943 h 4943"/>
              <a:gd name="T30" fmla="*/ 2239 w 6625"/>
              <a:gd name="T31" fmla="*/ 4943 h 4943"/>
              <a:gd name="T32" fmla="*/ 0 w 6625"/>
              <a:gd name="T33" fmla="*/ 4943 h 4943"/>
              <a:gd name="T34" fmla="*/ 0 w 6625"/>
              <a:gd name="T35" fmla="*/ 2689 h 4943"/>
              <a:gd name="T36" fmla="*/ 2239 w 6625"/>
              <a:gd name="T37" fmla="*/ 4943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25" h="4943">
                <a:moveTo>
                  <a:pt x="0" y="2159"/>
                </a:moveTo>
                <a:lnTo>
                  <a:pt x="786" y="2953"/>
                </a:lnTo>
                <a:lnTo>
                  <a:pt x="2638" y="1411"/>
                </a:lnTo>
                <a:lnTo>
                  <a:pt x="1204" y="0"/>
                </a:lnTo>
                <a:lnTo>
                  <a:pt x="0" y="0"/>
                </a:lnTo>
                <a:lnTo>
                  <a:pt x="0" y="2159"/>
                </a:lnTo>
                <a:close/>
                <a:moveTo>
                  <a:pt x="2885" y="4943"/>
                </a:moveTo>
                <a:lnTo>
                  <a:pt x="2239" y="4943"/>
                </a:lnTo>
                <a:lnTo>
                  <a:pt x="772" y="3467"/>
                </a:lnTo>
                <a:lnTo>
                  <a:pt x="3246" y="1426"/>
                </a:lnTo>
                <a:lnTo>
                  <a:pt x="3251" y="1426"/>
                </a:lnTo>
                <a:lnTo>
                  <a:pt x="1790" y="0"/>
                </a:lnTo>
                <a:lnTo>
                  <a:pt x="5128" y="0"/>
                </a:lnTo>
                <a:lnTo>
                  <a:pt x="6625" y="1426"/>
                </a:lnTo>
                <a:lnTo>
                  <a:pt x="2885" y="4943"/>
                </a:lnTo>
                <a:close/>
                <a:moveTo>
                  <a:pt x="2239" y="4943"/>
                </a:moveTo>
                <a:lnTo>
                  <a:pt x="0" y="4943"/>
                </a:lnTo>
                <a:lnTo>
                  <a:pt x="0" y="2689"/>
                </a:lnTo>
                <a:lnTo>
                  <a:pt x="2239" y="4943"/>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1052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3" name="Freeform 7"/>
          <p:cNvSpPr>
            <a:spLocks noGrp="1" noEditPoints="1"/>
          </p:cNvSpPr>
          <p:nvPr>
            <p:ph type="pic" sz="quarter" idx="13"/>
          </p:nvPr>
        </p:nvSpPr>
        <p:spPr bwMode="auto">
          <a:xfrm>
            <a:off x="8601075" y="-152400"/>
            <a:ext cx="9686925" cy="10593388"/>
          </a:xfrm>
          <a:custGeom>
            <a:avLst/>
            <a:gdLst>
              <a:gd name="T0" fmla="*/ 8654 w 8654"/>
              <a:gd name="T1" fmla="*/ 836 h 6432"/>
              <a:gd name="T2" fmla="*/ 8239 w 8654"/>
              <a:gd name="T3" fmla="*/ 0 h 6432"/>
              <a:gd name="T4" fmla="*/ 5932 w 8654"/>
              <a:gd name="T5" fmla="*/ 0 h 6432"/>
              <a:gd name="T6" fmla="*/ 8654 w 8654"/>
              <a:gd name="T7" fmla="*/ 5460 h 6432"/>
              <a:gd name="T8" fmla="*/ 8654 w 8654"/>
              <a:gd name="T9" fmla="*/ 836 h 6432"/>
              <a:gd name="T10" fmla="*/ 6007 w 8654"/>
              <a:gd name="T11" fmla="*/ 6432 h 6432"/>
              <a:gd name="T12" fmla="*/ 2754 w 8654"/>
              <a:gd name="T13" fmla="*/ 6432 h 6432"/>
              <a:gd name="T14" fmla="*/ 4356 w 8654"/>
              <a:gd name="T15" fmla="*/ 2955 h 6432"/>
              <a:gd name="T16" fmla="*/ 6007 w 8654"/>
              <a:gd name="T17" fmla="*/ 6432 h 6432"/>
              <a:gd name="T18" fmla="*/ 8654 w 8654"/>
              <a:gd name="T19" fmla="*/ 0 h 6432"/>
              <a:gd name="T20" fmla="*/ 8654 w 8654"/>
              <a:gd name="T21" fmla="*/ 41 h 6432"/>
              <a:gd name="T22" fmla="*/ 8634 w 8654"/>
              <a:gd name="T23" fmla="*/ 0 h 6432"/>
              <a:gd name="T24" fmla="*/ 8654 w 8654"/>
              <a:gd name="T25" fmla="*/ 0 h 6432"/>
              <a:gd name="T26" fmla="*/ 8654 w 8654"/>
              <a:gd name="T27" fmla="*/ 6249 h 6432"/>
              <a:gd name="T28" fmla="*/ 8654 w 8654"/>
              <a:gd name="T29" fmla="*/ 6432 h 6432"/>
              <a:gd name="T30" fmla="*/ 6439 w 8654"/>
              <a:gd name="T31" fmla="*/ 6432 h 6432"/>
              <a:gd name="T32" fmla="*/ 4373 w 8654"/>
              <a:gd name="T33" fmla="*/ 2287 h 6432"/>
              <a:gd name="T34" fmla="*/ 2305 w 8654"/>
              <a:gd name="T35" fmla="*/ 6432 h 6432"/>
              <a:gd name="T36" fmla="*/ 0 w 8654"/>
              <a:gd name="T37" fmla="*/ 6432 h 6432"/>
              <a:gd name="T38" fmla="*/ 3207 w 8654"/>
              <a:gd name="T39" fmla="*/ 0 h 6432"/>
              <a:gd name="T40" fmla="*/ 3233 w 8654"/>
              <a:gd name="T41" fmla="*/ 0 h 6432"/>
              <a:gd name="T42" fmla="*/ 5513 w 8654"/>
              <a:gd name="T43" fmla="*/ 0 h 6432"/>
              <a:gd name="T44" fmla="*/ 5538 w 8654"/>
              <a:gd name="T45" fmla="*/ 0 h 6432"/>
              <a:gd name="T46" fmla="*/ 8654 w 8654"/>
              <a:gd name="T47" fmla="*/ 6249 h 6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54" h="6432">
                <a:moveTo>
                  <a:pt x="8654" y="836"/>
                </a:moveTo>
                <a:lnTo>
                  <a:pt x="8239" y="0"/>
                </a:lnTo>
                <a:lnTo>
                  <a:pt x="5932" y="0"/>
                </a:lnTo>
                <a:lnTo>
                  <a:pt x="8654" y="5460"/>
                </a:lnTo>
                <a:lnTo>
                  <a:pt x="8654" y="836"/>
                </a:lnTo>
                <a:close/>
                <a:moveTo>
                  <a:pt x="6007" y="6432"/>
                </a:moveTo>
                <a:lnTo>
                  <a:pt x="2754" y="6432"/>
                </a:lnTo>
                <a:lnTo>
                  <a:pt x="4356" y="2955"/>
                </a:lnTo>
                <a:lnTo>
                  <a:pt x="6007" y="6432"/>
                </a:lnTo>
                <a:close/>
                <a:moveTo>
                  <a:pt x="8654" y="0"/>
                </a:moveTo>
                <a:lnTo>
                  <a:pt x="8654" y="41"/>
                </a:lnTo>
                <a:lnTo>
                  <a:pt x="8634" y="0"/>
                </a:lnTo>
                <a:lnTo>
                  <a:pt x="8654" y="0"/>
                </a:lnTo>
                <a:close/>
                <a:moveTo>
                  <a:pt x="8654" y="6249"/>
                </a:moveTo>
                <a:lnTo>
                  <a:pt x="8654" y="6432"/>
                </a:lnTo>
                <a:lnTo>
                  <a:pt x="6439" y="6432"/>
                </a:lnTo>
                <a:lnTo>
                  <a:pt x="4373" y="2287"/>
                </a:lnTo>
                <a:lnTo>
                  <a:pt x="2305" y="6432"/>
                </a:lnTo>
                <a:lnTo>
                  <a:pt x="0" y="6432"/>
                </a:lnTo>
                <a:lnTo>
                  <a:pt x="3207" y="0"/>
                </a:lnTo>
                <a:lnTo>
                  <a:pt x="3233" y="0"/>
                </a:lnTo>
                <a:lnTo>
                  <a:pt x="5513" y="0"/>
                </a:lnTo>
                <a:lnTo>
                  <a:pt x="5538" y="0"/>
                </a:lnTo>
                <a:lnTo>
                  <a:pt x="8654" y="6249"/>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26012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
        <p:nvSpPr>
          <p:cNvPr id="3" name="Freeform 10"/>
          <p:cNvSpPr>
            <a:spLocks noGrp="1" noEditPoints="1"/>
          </p:cNvSpPr>
          <p:nvPr>
            <p:ph type="pic" sz="quarter" idx="13"/>
          </p:nvPr>
        </p:nvSpPr>
        <p:spPr bwMode="auto">
          <a:xfrm>
            <a:off x="0" y="-152400"/>
            <a:ext cx="9686925" cy="10593388"/>
          </a:xfrm>
          <a:custGeom>
            <a:avLst/>
            <a:gdLst>
              <a:gd name="T0" fmla="*/ 417 w 8658"/>
              <a:gd name="T1" fmla="*/ 6432 h 6432"/>
              <a:gd name="T2" fmla="*/ 2722 w 8658"/>
              <a:gd name="T3" fmla="*/ 6432 h 6432"/>
              <a:gd name="T4" fmla="*/ 0 w 8658"/>
              <a:gd name="T5" fmla="*/ 972 h 6432"/>
              <a:gd name="T6" fmla="*/ 0 w 8658"/>
              <a:gd name="T7" fmla="*/ 5596 h 6432"/>
              <a:gd name="T8" fmla="*/ 417 w 8658"/>
              <a:gd name="T9" fmla="*/ 6432 h 6432"/>
              <a:gd name="T10" fmla="*/ 5920 w 8658"/>
              <a:gd name="T11" fmla="*/ 0 h 6432"/>
              <a:gd name="T12" fmla="*/ 2665 w 8658"/>
              <a:gd name="T13" fmla="*/ 0 h 6432"/>
              <a:gd name="T14" fmla="*/ 4269 w 8658"/>
              <a:gd name="T15" fmla="*/ 3477 h 6432"/>
              <a:gd name="T16" fmla="*/ 5920 w 8658"/>
              <a:gd name="T17" fmla="*/ 0 h 6432"/>
              <a:gd name="T18" fmla="*/ 0 w 8658"/>
              <a:gd name="T19" fmla="*/ 0 h 6432"/>
              <a:gd name="T20" fmla="*/ 0 w 8658"/>
              <a:gd name="T21" fmla="*/ 177 h 6432"/>
              <a:gd name="T22" fmla="*/ 3118 w 8658"/>
              <a:gd name="T23" fmla="*/ 6432 h 6432"/>
              <a:gd name="T24" fmla="*/ 3145 w 8658"/>
              <a:gd name="T25" fmla="*/ 6432 h 6432"/>
              <a:gd name="T26" fmla="*/ 5425 w 8658"/>
              <a:gd name="T27" fmla="*/ 6432 h 6432"/>
              <a:gd name="T28" fmla="*/ 5450 w 8658"/>
              <a:gd name="T29" fmla="*/ 6432 h 6432"/>
              <a:gd name="T30" fmla="*/ 8658 w 8658"/>
              <a:gd name="T31" fmla="*/ 0 h 6432"/>
              <a:gd name="T32" fmla="*/ 6351 w 8658"/>
              <a:gd name="T33" fmla="*/ 0 h 6432"/>
              <a:gd name="T34" fmla="*/ 4285 w 8658"/>
              <a:gd name="T35" fmla="*/ 4145 h 6432"/>
              <a:gd name="T36" fmla="*/ 2217 w 8658"/>
              <a:gd name="T37" fmla="*/ 0 h 6432"/>
              <a:gd name="T38" fmla="*/ 0 w 8658"/>
              <a:gd name="T39" fmla="*/ 0 h 6432"/>
              <a:gd name="T40" fmla="*/ 0 w 8658"/>
              <a:gd name="T41" fmla="*/ 6386 h 6432"/>
              <a:gd name="T42" fmla="*/ 0 w 8658"/>
              <a:gd name="T43" fmla="*/ 6432 h 6432"/>
              <a:gd name="T44" fmla="*/ 23 w 8658"/>
              <a:gd name="T45" fmla="*/ 6432 h 6432"/>
              <a:gd name="T46" fmla="*/ 0 w 8658"/>
              <a:gd name="T47" fmla="*/ 6386 h 6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58" h="6432">
                <a:moveTo>
                  <a:pt x="417" y="6432"/>
                </a:moveTo>
                <a:lnTo>
                  <a:pt x="2722" y="6432"/>
                </a:lnTo>
                <a:lnTo>
                  <a:pt x="0" y="972"/>
                </a:lnTo>
                <a:lnTo>
                  <a:pt x="0" y="5596"/>
                </a:lnTo>
                <a:lnTo>
                  <a:pt x="417" y="6432"/>
                </a:lnTo>
                <a:close/>
                <a:moveTo>
                  <a:pt x="5920" y="0"/>
                </a:moveTo>
                <a:lnTo>
                  <a:pt x="2665" y="0"/>
                </a:lnTo>
                <a:lnTo>
                  <a:pt x="4269" y="3477"/>
                </a:lnTo>
                <a:lnTo>
                  <a:pt x="5920" y="0"/>
                </a:lnTo>
                <a:close/>
                <a:moveTo>
                  <a:pt x="0" y="0"/>
                </a:moveTo>
                <a:lnTo>
                  <a:pt x="0" y="177"/>
                </a:lnTo>
                <a:lnTo>
                  <a:pt x="3118" y="6432"/>
                </a:lnTo>
                <a:lnTo>
                  <a:pt x="3145" y="6432"/>
                </a:lnTo>
                <a:lnTo>
                  <a:pt x="5425" y="6432"/>
                </a:lnTo>
                <a:lnTo>
                  <a:pt x="5450" y="6432"/>
                </a:lnTo>
                <a:lnTo>
                  <a:pt x="8658" y="0"/>
                </a:lnTo>
                <a:lnTo>
                  <a:pt x="6351" y="0"/>
                </a:lnTo>
                <a:lnTo>
                  <a:pt x="4285" y="4145"/>
                </a:lnTo>
                <a:lnTo>
                  <a:pt x="2217" y="0"/>
                </a:lnTo>
                <a:lnTo>
                  <a:pt x="0" y="0"/>
                </a:lnTo>
                <a:close/>
                <a:moveTo>
                  <a:pt x="0" y="6386"/>
                </a:moveTo>
                <a:lnTo>
                  <a:pt x="0" y="6432"/>
                </a:lnTo>
                <a:lnTo>
                  <a:pt x="23" y="6432"/>
                </a:lnTo>
                <a:lnTo>
                  <a:pt x="0" y="6386"/>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41022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3" name="Freeform 10"/>
          <p:cNvSpPr>
            <a:spLocks noGrp="1" noEditPoints="1"/>
          </p:cNvSpPr>
          <p:nvPr>
            <p:ph type="pic" sz="quarter" idx="13"/>
          </p:nvPr>
        </p:nvSpPr>
        <p:spPr bwMode="auto">
          <a:xfrm>
            <a:off x="8601075" y="-152400"/>
            <a:ext cx="9686925" cy="10593388"/>
          </a:xfrm>
          <a:custGeom>
            <a:avLst/>
            <a:gdLst>
              <a:gd name="T0" fmla="*/ 6152 w 8397"/>
              <a:gd name="T1" fmla="*/ 6142 h 6162"/>
              <a:gd name="T2" fmla="*/ 6659 w 8397"/>
              <a:gd name="T3" fmla="*/ 6053 h 6162"/>
              <a:gd name="T4" fmla="*/ 7122 w 8397"/>
              <a:gd name="T5" fmla="*/ 5903 h 6162"/>
              <a:gd name="T6" fmla="*/ 7530 w 8397"/>
              <a:gd name="T7" fmla="*/ 5696 h 6162"/>
              <a:gd name="T8" fmla="*/ 7870 w 8397"/>
              <a:gd name="T9" fmla="*/ 5441 h 6162"/>
              <a:gd name="T10" fmla="*/ 8135 w 8397"/>
              <a:gd name="T11" fmla="*/ 5145 h 6162"/>
              <a:gd name="T12" fmla="*/ 8312 w 8397"/>
              <a:gd name="T13" fmla="*/ 4814 h 6162"/>
              <a:gd name="T14" fmla="*/ 8393 w 8397"/>
              <a:gd name="T15" fmla="*/ 4457 h 6162"/>
              <a:gd name="T16" fmla="*/ 8125 w 8397"/>
              <a:gd name="T17" fmla="*/ 8 h 6162"/>
              <a:gd name="T18" fmla="*/ 7609 w 8397"/>
              <a:gd name="T19" fmla="*/ 80 h 6162"/>
              <a:gd name="T20" fmla="*/ 7135 w 8397"/>
              <a:gd name="T21" fmla="*/ 217 h 6162"/>
              <a:gd name="T22" fmla="*/ 6711 w 8397"/>
              <a:gd name="T23" fmla="*/ 411 h 6162"/>
              <a:gd name="T24" fmla="*/ 6352 w 8397"/>
              <a:gd name="T25" fmla="*/ 654 h 6162"/>
              <a:gd name="T26" fmla="*/ 6067 w 8397"/>
              <a:gd name="T27" fmla="*/ 940 h 6162"/>
              <a:gd name="T28" fmla="*/ 5867 w 8397"/>
              <a:gd name="T29" fmla="*/ 1262 h 6162"/>
              <a:gd name="T30" fmla="*/ 5762 w 8397"/>
              <a:gd name="T31" fmla="*/ 1613 h 6162"/>
              <a:gd name="T32" fmla="*/ 0 w 8397"/>
              <a:gd name="T33" fmla="*/ 1529 h 6162"/>
              <a:gd name="T34" fmla="*/ 400 w 8397"/>
              <a:gd name="T35" fmla="*/ 6139 h 6162"/>
              <a:gd name="T36" fmla="*/ 901 w 8397"/>
              <a:gd name="T37" fmla="*/ 6049 h 6162"/>
              <a:gd name="T38" fmla="*/ 1359 w 8397"/>
              <a:gd name="T39" fmla="*/ 5896 h 6162"/>
              <a:gd name="T40" fmla="*/ 1761 w 8397"/>
              <a:gd name="T41" fmla="*/ 5689 h 6162"/>
              <a:gd name="T42" fmla="*/ 2099 w 8397"/>
              <a:gd name="T43" fmla="*/ 5435 h 6162"/>
              <a:gd name="T44" fmla="*/ 2362 w 8397"/>
              <a:gd name="T45" fmla="*/ 5139 h 6162"/>
              <a:gd name="T46" fmla="*/ 2537 w 8397"/>
              <a:gd name="T47" fmla="*/ 4811 h 6162"/>
              <a:gd name="T48" fmla="*/ 2616 w 8397"/>
              <a:gd name="T49" fmla="*/ 4457 h 6162"/>
              <a:gd name="T50" fmla="*/ 2373 w 8397"/>
              <a:gd name="T51" fmla="*/ 7 h 6162"/>
              <a:gd name="T52" fmla="*/ 1900 w 8397"/>
              <a:gd name="T53" fmla="*/ 67 h 6162"/>
              <a:gd name="T54" fmla="*/ 1462 w 8397"/>
              <a:gd name="T55" fmla="*/ 180 h 6162"/>
              <a:gd name="T56" fmla="*/ 1064 w 8397"/>
              <a:gd name="T57" fmla="*/ 342 h 6162"/>
              <a:gd name="T58" fmla="*/ 716 w 8397"/>
              <a:gd name="T59" fmla="*/ 548 h 6162"/>
              <a:gd name="T60" fmla="*/ 425 w 8397"/>
              <a:gd name="T61" fmla="*/ 791 h 6162"/>
              <a:gd name="T62" fmla="*/ 198 w 8397"/>
              <a:gd name="T63" fmla="*/ 1067 h 6162"/>
              <a:gd name="T64" fmla="*/ 47 w 8397"/>
              <a:gd name="T65" fmla="*/ 1368 h 6162"/>
              <a:gd name="T66" fmla="*/ 5508 w 8397"/>
              <a:gd name="T67" fmla="*/ 1797 h 6162"/>
              <a:gd name="T68" fmla="*/ 5454 w 8397"/>
              <a:gd name="T69" fmla="*/ 1435 h 6162"/>
              <a:gd name="T70" fmla="*/ 5299 w 8397"/>
              <a:gd name="T71" fmla="*/ 1097 h 6162"/>
              <a:gd name="T72" fmla="*/ 5056 w 8397"/>
              <a:gd name="T73" fmla="*/ 793 h 6162"/>
              <a:gd name="T74" fmla="*/ 4731 w 8397"/>
              <a:gd name="T75" fmla="*/ 526 h 6162"/>
              <a:gd name="T76" fmla="*/ 4340 w 8397"/>
              <a:gd name="T77" fmla="*/ 307 h 6162"/>
              <a:gd name="T78" fmla="*/ 3891 w 8397"/>
              <a:gd name="T79" fmla="*/ 141 h 6162"/>
              <a:gd name="T80" fmla="*/ 3393 w 8397"/>
              <a:gd name="T81" fmla="*/ 36 h 6162"/>
              <a:gd name="T82" fmla="*/ 2859 w 8397"/>
              <a:gd name="T83" fmla="*/ 0 h 6162"/>
              <a:gd name="T84" fmla="*/ 2890 w 8397"/>
              <a:gd name="T85" fmla="*/ 4639 h 6162"/>
              <a:gd name="T86" fmla="*/ 3020 w 8397"/>
              <a:gd name="T87" fmla="*/ 4983 h 6162"/>
              <a:gd name="T88" fmla="*/ 3244 w 8397"/>
              <a:gd name="T89" fmla="*/ 5297 h 6162"/>
              <a:gd name="T90" fmla="*/ 3546 w 8397"/>
              <a:gd name="T91" fmla="*/ 5574 h 6162"/>
              <a:gd name="T92" fmla="*/ 3923 w 8397"/>
              <a:gd name="T93" fmla="*/ 5805 h 6162"/>
              <a:gd name="T94" fmla="*/ 4360 w 8397"/>
              <a:gd name="T95" fmla="*/ 5985 h 6162"/>
              <a:gd name="T96" fmla="*/ 4846 w 8397"/>
              <a:gd name="T97" fmla="*/ 6106 h 6162"/>
              <a:gd name="T98" fmla="*/ 5371 w 8397"/>
              <a:gd name="T99" fmla="*/ 6160 h 6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97" h="6162">
                <a:moveTo>
                  <a:pt x="5748" y="6162"/>
                </a:moveTo>
                <a:lnTo>
                  <a:pt x="5885" y="6160"/>
                </a:lnTo>
                <a:lnTo>
                  <a:pt x="6019" y="6154"/>
                </a:lnTo>
                <a:lnTo>
                  <a:pt x="6152" y="6142"/>
                </a:lnTo>
                <a:lnTo>
                  <a:pt x="6282" y="6126"/>
                </a:lnTo>
                <a:lnTo>
                  <a:pt x="6410" y="6106"/>
                </a:lnTo>
                <a:lnTo>
                  <a:pt x="6536" y="6082"/>
                </a:lnTo>
                <a:lnTo>
                  <a:pt x="6659" y="6053"/>
                </a:lnTo>
                <a:lnTo>
                  <a:pt x="6779" y="6021"/>
                </a:lnTo>
                <a:lnTo>
                  <a:pt x="6897" y="5985"/>
                </a:lnTo>
                <a:lnTo>
                  <a:pt x="7010" y="5945"/>
                </a:lnTo>
                <a:lnTo>
                  <a:pt x="7122" y="5903"/>
                </a:lnTo>
                <a:lnTo>
                  <a:pt x="7228" y="5855"/>
                </a:lnTo>
                <a:lnTo>
                  <a:pt x="7333" y="5805"/>
                </a:lnTo>
                <a:lnTo>
                  <a:pt x="7432" y="5751"/>
                </a:lnTo>
                <a:lnTo>
                  <a:pt x="7530" y="5696"/>
                </a:lnTo>
                <a:lnTo>
                  <a:pt x="7621" y="5636"/>
                </a:lnTo>
                <a:lnTo>
                  <a:pt x="7708" y="5574"/>
                </a:lnTo>
                <a:lnTo>
                  <a:pt x="7791" y="5508"/>
                </a:lnTo>
                <a:lnTo>
                  <a:pt x="7870" y="5441"/>
                </a:lnTo>
                <a:lnTo>
                  <a:pt x="7944" y="5369"/>
                </a:lnTo>
                <a:lnTo>
                  <a:pt x="8013" y="5297"/>
                </a:lnTo>
                <a:lnTo>
                  <a:pt x="8076" y="5222"/>
                </a:lnTo>
                <a:lnTo>
                  <a:pt x="8135" y="5145"/>
                </a:lnTo>
                <a:lnTo>
                  <a:pt x="8188" y="5065"/>
                </a:lnTo>
                <a:lnTo>
                  <a:pt x="8236" y="4983"/>
                </a:lnTo>
                <a:lnTo>
                  <a:pt x="8278" y="4900"/>
                </a:lnTo>
                <a:lnTo>
                  <a:pt x="8312" y="4814"/>
                </a:lnTo>
                <a:lnTo>
                  <a:pt x="8343" y="4727"/>
                </a:lnTo>
                <a:lnTo>
                  <a:pt x="8366" y="4639"/>
                </a:lnTo>
                <a:lnTo>
                  <a:pt x="8382" y="4549"/>
                </a:lnTo>
                <a:lnTo>
                  <a:pt x="8393" y="4457"/>
                </a:lnTo>
                <a:lnTo>
                  <a:pt x="8397" y="4365"/>
                </a:lnTo>
                <a:lnTo>
                  <a:pt x="8397" y="0"/>
                </a:lnTo>
                <a:lnTo>
                  <a:pt x="8260" y="2"/>
                </a:lnTo>
                <a:lnTo>
                  <a:pt x="8125" y="8"/>
                </a:lnTo>
                <a:lnTo>
                  <a:pt x="7993" y="20"/>
                </a:lnTo>
                <a:lnTo>
                  <a:pt x="7863" y="36"/>
                </a:lnTo>
                <a:lnTo>
                  <a:pt x="7735" y="56"/>
                </a:lnTo>
                <a:lnTo>
                  <a:pt x="7609" y="80"/>
                </a:lnTo>
                <a:lnTo>
                  <a:pt x="7486" y="109"/>
                </a:lnTo>
                <a:lnTo>
                  <a:pt x="7365" y="141"/>
                </a:lnTo>
                <a:lnTo>
                  <a:pt x="7248" y="177"/>
                </a:lnTo>
                <a:lnTo>
                  <a:pt x="7135" y="217"/>
                </a:lnTo>
                <a:lnTo>
                  <a:pt x="7023" y="259"/>
                </a:lnTo>
                <a:lnTo>
                  <a:pt x="6916" y="307"/>
                </a:lnTo>
                <a:lnTo>
                  <a:pt x="6812" y="357"/>
                </a:lnTo>
                <a:lnTo>
                  <a:pt x="6711" y="411"/>
                </a:lnTo>
                <a:lnTo>
                  <a:pt x="6615" y="466"/>
                </a:lnTo>
                <a:lnTo>
                  <a:pt x="6523" y="526"/>
                </a:lnTo>
                <a:lnTo>
                  <a:pt x="6437" y="588"/>
                </a:lnTo>
                <a:lnTo>
                  <a:pt x="6352" y="654"/>
                </a:lnTo>
                <a:lnTo>
                  <a:pt x="6275" y="721"/>
                </a:lnTo>
                <a:lnTo>
                  <a:pt x="6201" y="793"/>
                </a:lnTo>
                <a:lnTo>
                  <a:pt x="6132" y="865"/>
                </a:lnTo>
                <a:lnTo>
                  <a:pt x="6067" y="940"/>
                </a:lnTo>
                <a:lnTo>
                  <a:pt x="6009" y="1018"/>
                </a:lnTo>
                <a:lnTo>
                  <a:pt x="5955" y="1097"/>
                </a:lnTo>
                <a:lnTo>
                  <a:pt x="5909" y="1179"/>
                </a:lnTo>
                <a:lnTo>
                  <a:pt x="5867" y="1262"/>
                </a:lnTo>
                <a:lnTo>
                  <a:pt x="5831" y="1348"/>
                </a:lnTo>
                <a:lnTo>
                  <a:pt x="5802" y="1435"/>
                </a:lnTo>
                <a:lnTo>
                  <a:pt x="5779" y="1523"/>
                </a:lnTo>
                <a:lnTo>
                  <a:pt x="5762" y="1613"/>
                </a:lnTo>
                <a:lnTo>
                  <a:pt x="5752" y="1705"/>
                </a:lnTo>
                <a:lnTo>
                  <a:pt x="5748" y="1797"/>
                </a:lnTo>
                <a:lnTo>
                  <a:pt x="5748" y="6162"/>
                </a:lnTo>
                <a:close/>
                <a:moveTo>
                  <a:pt x="0" y="1529"/>
                </a:moveTo>
                <a:lnTo>
                  <a:pt x="0" y="6162"/>
                </a:lnTo>
                <a:lnTo>
                  <a:pt x="135" y="6160"/>
                </a:lnTo>
                <a:lnTo>
                  <a:pt x="268" y="6151"/>
                </a:lnTo>
                <a:lnTo>
                  <a:pt x="400" y="6139"/>
                </a:lnTo>
                <a:lnTo>
                  <a:pt x="528" y="6123"/>
                </a:lnTo>
                <a:lnTo>
                  <a:pt x="656" y="6101"/>
                </a:lnTo>
                <a:lnTo>
                  <a:pt x="780" y="6076"/>
                </a:lnTo>
                <a:lnTo>
                  <a:pt x="901" y="6049"/>
                </a:lnTo>
                <a:lnTo>
                  <a:pt x="1020" y="6015"/>
                </a:lnTo>
                <a:lnTo>
                  <a:pt x="1136" y="5979"/>
                </a:lnTo>
                <a:lnTo>
                  <a:pt x="1249" y="5939"/>
                </a:lnTo>
                <a:lnTo>
                  <a:pt x="1359" y="5896"/>
                </a:lnTo>
                <a:lnTo>
                  <a:pt x="1466" y="5849"/>
                </a:lnTo>
                <a:lnTo>
                  <a:pt x="1568" y="5798"/>
                </a:lnTo>
                <a:lnTo>
                  <a:pt x="1668" y="5746"/>
                </a:lnTo>
                <a:lnTo>
                  <a:pt x="1761" y="5689"/>
                </a:lnTo>
                <a:lnTo>
                  <a:pt x="1853" y="5629"/>
                </a:lnTo>
                <a:lnTo>
                  <a:pt x="1940" y="5568"/>
                </a:lnTo>
                <a:lnTo>
                  <a:pt x="2021" y="5502"/>
                </a:lnTo>
                <a:lnTo>
                  <a:pt x="2099" y="5435"/>
                </a:lnTo>
                <a:lnTo>
                  <a:pt x="2172" y="5364"/>
                </a:lnTo>
                <a:lnTo>
                  <a:pt x="2241" y="5292"/>
                </a:lnTo>
                <a:lnTo>
                  <a:pt x="2302" y="5216"/>
                </a:lnTo>
                <a:lnTo>
                  <a:pt x="2362" y="5139"/>
                </a:lnTo>
                <a:lnTo>
                  <a:pt x="2414" y="5060"/>
                </a:lnTo>
                <a:lnTo>
                  <a:pt x="2461" y="4979"/>
                </a:lnTo>
                <a:lnTo>
                  <a:pt x="2501" y="4896"/>
                </a:lnTo>
                <a:lnTo>
                  <a:pt x="2537" y="4811"/>
                </a:lnTo>
                <a:lnTo>
                  <a:pt x="2566" y="4725"/>
                </a:lnTo>
                <a:lnTo>
                  <a:pt x="2589" y="4636"/>
                </a:lnTo>
                <a:lnTo>
                  <a:pt x="2605" y="4547"/>
                </a:lnTo>
                <a:lnTo>
                  <a:pt x="2616" y="4457"/>
                </a:lnTo>
                <a:lnTo>
                  <a:pt x="2618" y="4365"/>
                </a:lnTo>
                <a:lnTo>
                  <a:pt x="2618" y="0"/>
                </a:lnTo>
                <a:lnTo>
                  <a:pt x="2495" y="1"/>
                </a:lnTo>
                <a:lnTo>
                  <a:pt x="2373" y="7"/>
                </a:lnTo>
                <a:lnTo>
                  <a:pt x="2252" y="17"/>
                </a:lnTo>
                <a:lnTo>
                  <a:pt x="2133" y="30"/>
                </a:lnTo>
                <a:lnTo>
                  <a:pt x="2016" y="46"/>
                </a:lnTo>
                <a:lnTo>
                  <a:pt x="1900" y="67"/>
                </a:lnTo>
                <a:lnTo>
                  <a:pt x="1787" y="90"/>
                </a:lnTo>
                <a:lnTo>
                  <a:pt x="1677" y="116"/>
                </a:lnTo>
                <a:lnTo>
                  <a:pt x="1567" y="147"/>
                </a:lnTo>
                <a:lnTo>
                  <a:pt x="1462" y="180"/>
                </a:lnTo>
                <a:lnTo>
                  <a:pt x="1357" y="215"/>
                </a:lnTo>
                <a:lnTo>
                  <a:pt x="1256" y="255"/>
                </a:lnTo>
                <a:lnTo>
                  <a:pt x="1159" y="297"/>
                </a:lnTo>
                <a:lnTo>
                  <a:pt x="1064" y="342"/>
                </a:lnTo>
                <a:lnTo>
                  <a:pt x="972" y="389"/>
                </a:lnTo>
                <a:lnTo>
                  <a:pt x="883" y="440"/>
                </a:lnTo>
                <a:lnTo>
                  <a:pt x="797" y="492"/>
                </a:lnTo>
                <a:lnTo>
                  <a:pt x="716" y="548"/>
                </a:lnTo>
                <a:lnTo>
                  <a:pt x="638" y="604"/>
                </a:lnTo>
                <a:lnTo>
                  <a:pt x="562" y="664"/>
                </a:lnTo>
                <a:lnTo>
                  <a:pt x="492" y="727"/>
                </a:lnTo>
                <a:lnTo>
                  <a:pt x="425" y="791"/>
                </a:lnTo>
                <a:lnTo>
                  <a:pt x="362" y="857"/>
                </a:lnTo>
                <a:lnTo>
                  <a:pt x="303" y="924"/>
                </a:lnTo>
                <a:lnTo>
                  <a:pt x="249" y="994"/>
                </a:lnTo>
                <a:lnTo>
                  <a:pt x="198" y="1067"/>
                </a:lnTo>
                <a:lnTo>
                  <a:pt x="153" y="1139"/>
                </a:lnTo>
                <a:lnTo>
                  <a:pt x="113" y="1214"/>
                </a:lnTo>
                <a:lnTo>
                  <a:pt x="77" y="1291"/>
                </a:lnTo>
                <a:lnTo>
                  <a:pt x="47" y="1368"/>
                </a:lnTo>
                <a:lnTo>
                  <a:pt x="21" y="1448"/>
                </a:lnTo>
                <a:lnTo>
                  <a:pt x="0" y="1529"/>
                </a:lnTo>
                <a:close/>
                <a:moveTo>
                  <a:pt x="5508" y="6162"/>
                </a:moveTo>
                <a:lnTo>
                  <a:pt x="5508" y="1797"/>
                </a:lnTo>
                <a:lnTo>
                  <a:pt x="5505" y="1705"/>
                </a:lnTo>
                <a:lnTo>
                  <a:pt x="5494" y="1613"/>
                </a:lnTo>
                <a:lnTo>
                  <a:pt x="5478" y="1523"/>
                </a:lnTo>
                <a:lnTo>
                  <a:pt x="5454" y="1435"/>
                </a:lnTo>
                <a:lnTo>
                  <a:pt x="5423" y="1348"/>
                </a:lnTo>
                <a:lnTo>
                  <a:pt x="5389" y="1262"/>
                </a:lnTo>
                <a:lnTo>
                  <a:pt x="5346" y="1179"/>
                </a:lnTo>
                <a:lnTo>
                  <a:pt x="5299" y="1097"/>
                </a:lnTo>
                <a:lnTo>
                  <a:pt x="5247" y="1018"/>
                </a:lnTo>
                <a:lnTo>
                  <a:pt x="5187" y="940"/>
                </a:lnTo>
                <a:lnTo>
                  <a:pt x="5124" y="865"/>
                </a:lnTo>
                <a:lnTo>
                  <a:pt x="5056" y="793"/>
                </a:lnTo>
                <a:lnTo>
                  <a:pt x="4982" y="721"/>
                </a:lnTo>
                <a:lnTo>
                  <a:pt x="4902" y="654"/>
                </a:lnTo>
                <a:lnTo>
                  <a:pt x="4819" y="588"/>
                </a:lnTo>
                <a:lnTo>
                  <a:pt x="4731" y="526"/>
                </a:lnTo>
                <a:lnTo>
                  <a:pt x="4639" y="466"/>
                </a:lnTo>
                <a:lnTo>
                  <a:pt x="4544" y="411"/>
                </a:lnTo>
                <a:lnTo>
                  <a:pt x="4444" y="357"/>
                </a:lnTo>
                <a:lnTo>
                  <a:pt x="4340" y="307"/>
                </a:lnTo>
                <a:lnTo>
                  <a:pt x="4232" y="259"/>
                </a:lnTo>
                <a:lnTo>
                  <a:pt x="4122" y="217"/>
                </a:lnTo>
                <a:lnTo>
                  <a:pt x="4008" y="177"/>
                </a:lnTo>
                <a:lnTo>
                  <a:pt x="3891" y="141"/>
                </a:lnTo>
                <a:lnTo>
                  <a:pt x="3770" y="109"/>
                </a:lnTo>
                <a:lnTo>
                  <a:pt x="3647" y="80"/>
                </a:lnTo>
                <a:lnTo>
                  <a:pt x="3521" y="56"/>
                </a:lnTo>
                <a:lnTo>
                  <a:pt x="3393" y="36"/>
                </a:lnTo>
                <a:lnTo>
                  <a:pt x="3263" y="20"/>
                </a:lnTo>
                <a:lnTo>
                  <a:pt x="3130" y="8"/>
                </a:lnTo>
                <a:lnTo>
                  <a:pt x="2996" y="2"/>
                </a:lnTo>
                <a:lnTo>
                  <a:pt x="2859" y="0"/>
                </a:lnTo>
                <a:lnTo>
                  <a:pt x="2859" y="4365"/>
                </a:lnTo>
                <a:lnTo>
                  <a:pt x="2863" y="4457"/>
                </a:lnTo>
                <a:lnTo>
                  <a:pt x="2874" y="4549"/>
                </a:lnTo>
                <a:lnTo>
                  <a:pt x="2890" y="4639"/>
                </a:lnTo>
                <a:lnTo>
                  <a:pt x="2914" y="4727"/>
                </a:lnTo>
                <a:lnTo>
                  <a:pt x="2942" y="4814"/>
                </a:lnTo>
                <a:lnTo>
                  <a:pt x="2978" y="4900"/>
                </a:lnTo>
                <a:lnTo>
                  <a:pt x="3020" y="4983"/>
                </a:lnTo>
                <a:lnTo>
                  <a:pt x="3067" y="5065"/>
                </a:lnTo>
                <a:lnTo>
                  <a:pt x="3121" y="5145"/>
                </a:lnTo>
                <a:lnTo>
                  <a:pt x="3179" y="5222"/>
                </a:lnTo>
                <a:lnTo>
                  <a:pt x="3244" y="5297"/>
                </a:lnTo>
                <a:lnTo>
                  <a:pt x="3312" y="5369"/>
                </a:lnTo>
                <a:lnTo>
                  <a:pt x="3386" y="5441"/>
                </a:lnTo>
                <a:lnTo>
                  <a:pt x="3463" y="5508"/>
                </a:lnTo>
                <a:lnTo>
                  <a:pt x="3546" y="5574"/>
                </a:lnTo>
                <a:lnTo>
                  <a:pt x="3635" y="5636"/>
                </a:lnTo>
                <a:lnTo>
                  <a:pt x="3727" y="5696"/>
                </a:lnTo>
                <a:lnTo>
                  <a:pt x="3822" y="5751"/>
                </a:lnTo>
                <a:lnTo>
                  <a:pt x="3923" y="5805"/>
                </a:lnTo>
                <a:lnTo>
                  <a:pt x="4026" y="5855"/>
                </a:lnTo>
                <a:lnTo>
                  <a:pt x="4134" y="5903"/>
                </a:lnTo>
                <a:lnTo>
                  <a:pt x="4246" y="5945"/>
                </a:lnTo>
                <a:lnTo>
                  <a:pt x="4360" y="5985"/>
                </a:lnTo>
                <a:lnTo>
                  <a:pt x="4477" y="6021"/>
                </a:lnTo>
                <a:lnTo>
                  <a:pt x="4598" y="6053"/>
                </a:lnTo>
                <a:lnTo>
                  <a:pt x="4720" y="6082"/>
                </a:lnTo>
                <a:lnTo>
                  <a:pt x="4846" y="6106"/>
                </a:lnTo>
                <a:lnTo>
                  <a:pt x="4975" y="6126"/>
                </a:lnTo>
                <a:lnTo>
                  <a:pt x="5104" y="6142"/>
                </a:lnTo>
                <a:lnTo>
                  <a:pt x="5236" y="6154"/>
                </a:lnTo>
                <a:lnTo>
                  <a:pt x="5371" y="6160"/>
                </a:lnTo>
                <a:lnTo>
                  <a:pt x="5508" y="6162"/>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32548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3" name="Freeform 7"/>
          <p:cNvSpPr>
            <a:spLocks noGrp="1" noEditPoints="1"/>
          </p:cNvSpPr>
          <p:nvPr>
            <p:ph type="pic" sz="quarter" idx="13"/>
          </p:nvPr>
        </p:nvSpPr>
        <p:spPr bwMode="auto">
          <a:xfrm>
            <a:off x="0" y="-152400"/>
            <a:ext cx="9686925" cy="10593388"/>
          </a:xfrm>
          <a:custGeom>
            <a:avLst/>
            <a:gdLst>
              <a:gd name="T0" fmla="*/ 2245 w 8397"/>
              <a:gd name="T1" fmla="*/ 6142 h 6162"/>
              <a:gd name="T2" fmla="*/ 1738 w 8397"/>
              <a:gd name="T3" fmla="*/ 6053 h 6162"/>
              <a:gd name="T4" fmla="*/ 1275 w 8397"/>
              <a:gd name="T5" fmla="*/ 5903 h 6162"/>
              <a:gd name="T6" fmla="*/ 867 w 8397"/>
              <a:gd name="T7" fmla="*/ 5696 h 6162"/>
              <a:gd name="T8" fmla="*/ 527 w 8397"/>
              <a:gd name="T9" fmla="*/ 5441 h 6162"/>
              <a:gd name="T10" fmla="*/ 262 w 8397"/>
              <a:gd name="T11" fmla="*/ 5145 h 6162"/>
              <a:gd name="T12" fmla="*/ 85 w 8397"/>
              <a:gd name="T13" fmla="*/ 4814 h 6162"/>
              <a:gd name="T14" fmla="*/ 4 w 8397"/>
              <a:gd name="T15" fmla="*/ 4457 h 6162"/>
              <a:gd name="T16" fmla="*/ 272 w 8397"/>
              <a:gd name="T17" fmla="*/ 8 h 6162"/>
              <a:gd name="T18" fmla="*/ 788 w 8397"/>
              <a:gd name="T19" fmla="*/ 80 h 6162"/>
              <a:gd name="T20" fmla="*/ 1262 w 8397"/>
              <a:gd name="T21" fmla="*/ 217 h 6162"/>
              <a:gd name="T22" fmla="*/ 1684 w 8397"/>
              <a:gd name="T23" fmla="*/ 411 h 6162"/>
              <a:gd name="T24" fmla="*/ 2045 w 8397"/>
              <a:gd name="T25" fmla="*/ 654 h 6162"/>
              <a:gd name="T26" fmla="*/ 2330 w 8397"/>
              <a:gd name="T27" fmla="*/ 940 h 6162"/>
              <a:gd name="T28" fmla="*/ 2530 w 8397"/>
              <a:gd name="T29" fmla="*/ 1262 h 6162"/>
              <a:gd name="T30" fmla="*/ 2635 w 8397"/>
              <a:gd name="T31" fmla="*/ 1613 h 6162"/>
              <a:gd name="T32" fmla="*/ 8397 w 8397"/>
              <a:gd name="T33" fmla="*/ 1529 h 6162"/>
              <a:gd name="T34" fmla="*/ 7997 w 8397"/>
              <a:gd name="T35" fmla="*/ 6139 h 6162"/>
              <a:gd name="T36" fmla="*/ 7496 w 8397"/>
              <a:gd name="T37" fmla="*/ 6049 h 6162"/>
              <a:gd name="T38" fmla="*/ 7038 w 8397"/>
              <a:gd name="T39" fmla="*/ 5896 h 6162"/>
              <a:gd name="T40" fmla="*/ 6636 w 8397"/>
              <a:gd name="T41" fmla="*/ 5689 h 6162"/>
              <a:gd name="T42" fmla="*/ 6298 w 8397"/>
              <a:gd name="T43" fmla="*/ 5435 h 6162"/>
              <a:gd name="T44" fmla="*/ 6035 w 8397"/>
              <a:gd name="T45" fmla="*/ 5139 h 6162"/>
              <a:gd name="T46" fmla="*/ 5860 w 8397"/>
              <a:gd name="T47" fmla="*/ 4811 h 6162"/>
              <a:gd name="T48" fmla="*/ 5781 w 8397"/>
              <a:gd name="T49" fmla="*/ 4457 h 6162"/>
              <a:gd name="T50" fmla="*/ 6024 w 8397"/>
              <a:gd name="T51" fmla="*/ 7 h 6162"/>
              <a:gd name="T52" fmla="*/ 6497 w 8397"/>
              <a:gd name="T53" fmla="*/ 67 h 6162"/>
              <a:gd name="T54" fmla="*/ 6935 w 8397"/>
              <a:gd name="T55" fmla="*/ 180 h 6162"/>
              <a:gd name="T56" fmla="*/ 7333 w 8397"/>
              <a:gd name="T57" fmla="*/ 342 h 6162"/>
              <a:gd name="T58" fmla="*/ 7681 w 8397"/>
              <a:gd name="T59" fmla="*/ 548 h 6162"/>
              <a:gd name="T60" fmla="*/ 7972 w 8397"/>
              <a:gd name="T61" fmla="*/ 791 h 6162"/>
              <a:gd name="T62" fmla="*/ 8199 w 8397"/>
              <a:gd name="T63" fmla="*/ 1067 h 6162"/>
              <a:gd name="T64" fmla="*/ 8350 w 8397"/>
              <a:gd name="T65" fmla="*/ 1368 h 6162"/>
              <a:gd name="T66" fmla="*/ 2889 w 8397"/>
              <a:gd name="T67" fmla="*/ 1797 h 6162"/>
              <a:gd name="T68" fmla="*/ 2943 w 8397"/>
              <a:gd name="T69" fmla="*/ 1435 h 6162"/>
              <a:gd name="T70" fmla="*/ 3098 w 8397"/>
              <a:gd name="T71" fmla="*/ 1097 h 6162"/>
              <a:gd name="T72" fmla="*/ 3341 w 8397"/>
              <a:gd name="T73" fmla="*/ 793 h 6162"/>
              <a:gd name="T74" fmla="*/ 3666 w 8397"/>
              <a:gd name="T75" fmla="*/ 526 h 6162"/>
              <a:gd name="T76" fmla="*/ 4057 w 8397"/>
              <a:gd name="T77" fmla="*/ 307 h 6162"/>
              <a:gd name="T78" fmla="*/ 4506 w 8397"/>
              <a:gd name="T79" fmla="*/ 141 h 6162"/>
              <a:gd name="T80" fmla="*/ 5004 w 8397"/>
              <a:gd name="T81" fmla="*/ 36 h 6162"/>
              <a:gd name="T82" fmla="*/ 5538 w 8397"/>
              <a:gd name="T83" fmla="*/ 0 h 6162"/>
              <a:gd name="T84" fmla="*/ 5507 w 8397"/>
              <a:gd name="T85" fmla="*/ 4639 h 6162"/>
              <a:gd name="T86" fmla="*/ 5377 w 8397"/>
              <a:gd name="T87" fmla="*/ 4983 h 6162"/>
              <a:gd name="T88" fmla="*/ 5153 w 8397"/>
              <a:gd name="T89" fmla="*/ 5297 h 6162"/>
              <a:gd name="T90" fmla="*/ 4851 w 8397"/>
              <a:gd name="T91" fmla="*/ 5574 h 6162"/>
              <a:gd name="T92" fmla="*/ 4474 w 8397"/>
              <a:gd name="T93" fmla="*/ 5805 h 6162"/>
              <a:gd name="T94" fmla="*/ 4037 w 8397"/>
              <a:gd name="T95" fmla="*/ 5985 h 6162"/>
              <a:gd name="T96" fmla="*/ 3551 w 8397"/>
              <a:gd name="T97" fmla="*/ 6106 h 6162"/>
              <a:gd name="T98" fmla="*/ 3026 w 8397"/>
              <a:gd name="T99" fmla="*/ 6160 h 6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97" h="6162">
                <a:moveTo>
                  <a:pt x="2649" y="6162"/>
                </a:moveTo>
                <a:lnTo>
                  <a:pt x="2512" y="6160"/>
                </a:lnTo>
                <a:lnTo>
                  <a:pt x="2378" y="6154"/>
                </a:lnTo>
                <a:lnTo>
                  <a:pt x="2245" y="6142"/>
                </a:lnTo>
                <a:lnTo>
                  <a:pt x="2115" y="6126"/>
                </a:lnTo>
                <a:lnTo>
                  <a:pt x="1987" y="6106"/>
                </a:lnTo>
                <a:lnTo>
                  <a:pt x="1861" y="6082"/>
                </a:lnTo>
                <a:lnTo>
                  <a:pt x="1738" y="6053"/>
                </a:lnTo>
                <a:lnTo>
                  <a:pt x="1618" y="6021"/>
                </a:lnTo>
                <a:lnTo>
                  <a:pt x="1500" y="5985"/>
                </a:lnTo>
                <a:lnTo>
                  <a:pt x="1387" y="5945"/>
                </a:lnTo>
                <a:lnTo>
                  <a:pt x="1275" y="5903"/>
                </a:lnTo>
                <a:lnTo>
                  <a:pt x="1169" y="5855"/>
                </a:lnTo>
                <a:lnTo>
                  <a:pt x="1064" y="5805"/>
                </a:lnTo>
                <a:lnTo>
                  <a:pt x="965" y="5751"/>
                </a:lnTo>
                <a:lnTo>
                  <a:pt x="867" y="5696"/>
                </a:lnTo>
                <a:lnTo>
                  <a:pt x="776" y="5636"/>
                </a:lnTo>
                <a:lnTo>
                  <a:pt x="689" y="5574"/>
                </a:lnTo>
                <a:lnTo>
                  <a:pt x="606" y="5508"/>
                </a:lnTo>
                <a:lnTo>
                  <a:pt x="527" y="5441"/>
                </a:lnTo>
                <a:lnTo>
                  <a:pt x="453" y="5369"/>
                </a:lnTo>
                <a:lnTo>
                  <a:pt x="384" y="5297"/>
                </a:lnTo>
                <a:lnTo>
                  <a:pt x="321" y="5222"/>
                </a:lnTo>
                <a:lnTo>
                  <a:pt x="262" y="5145"/>
                </a:lnTo>
                <a:lnTo>
                  <a:pt x="209" y="5065"/>
                </a:lnTo>
                <a:lnTo>
                  <a:pt x="161" y="4983"/>
                </a:lnTo>
                <a:lnTo>
                  <a:pt x="119" y="4900"/>
                </a:lnTo>
                <a:lnTo>
                  <a:pt x="85" y="4814"/>
                </a:lnTo>
                <a:lnTo>
                  <a:pt x="54" y="4727"/>
                </a:lnTo>
                <a:lnTo>
                  <a:pt x="31" y="4639"/>
                </a:lnTo>
                <a:lnTo>
                  <a:pt x="15" y="4549"/>
                </a:lnTo>
                <a:lnTo>
                  <a:pt x="4" y="4457"/>
                </a:lnTo>
                <a:lnTo>
                  <a:pt x="0" y="4365"/>
                </a:lnTo>
                <a:lnTo>
                  <a:pt x="0" y="0"/>
                </a:lnTo>
                <a:lnTo>
                  <a:pt x="137" y="2"/>
                </a:lnTo>
                <a:lnTo>
                  <a:pt x="272" y="8"/>
                </a:lnTo>
                <a:lnTo>
                  <a:pt x="404" y="20"/>
                </a:lnTo>
                <a:lnTo>
                  <a:pt x="534" y="36"/>
                </a:lnTo>
                <a:lnTo>
                  <a:pt x="662" y="56"/>
                </a:lnTo>
                <a:lnTo>
                  <a:pt x="788" y="80"/>
                </a:lnTo>
                <a:lnTo>
                  <a:pt x="911" y="109"/>
                </a:lnTo>
                <a:lnTo>
                  <a:pt x="1032" y="141"/>
                </a:lnTo>
                <a:lnTo>
                  <a:pt x="1149" y="177"/>
                </a:lnTo>
                <a:lnTo>
                  <a:pt x="1262" y="217"/>
                </a:lnTo>
                <a:lnTo>
                  <a:pt x="1374" y="259"/>
                </a:lnTo>
                <a:lnTo>
                  <a:pt x="1481" y="307"/>
                </a:lnTo>
                <a:lnTo>
                  <a:pt x="1585" y="357"/>
                </a:lnTo>
                <a:lnTo>
                  <a:pt x="1684" y="411"/>
                </a:lnTo>
                <a:lnTo>
                  <a:pt x="1782" y="466"/>
                </a:lnTo>
                <a:lnTo>
                  <a:pt x="1874" y="526"/>
                </a:lnTo>
                <a:lnTo>
                  <a:pt x="1960" y="588"/>
                </a:lnTo>
                <a:lnTo>
                  <a:pt x="2045" y="654"/>
                </a:lnTo>
                <a:lnTo>
                  <a:pt x="2122" y="721"/>
                </a:lnTo>
                <a:lnTo>
                  <a:pt x="2196" y="793"/>
                </a:lnTo>
                <a:lnTo>
                  <a:pt x="2265" y="865"/>
                </a:lnTo>
                <a:lnTo>
                  <a:pt x="2330" y="940"/>
                </a:lnTo>
                <a:lnTo>
                  <a:pt x="2388" y="1018"/>
                </a:lnTo>
                <a:lnTo>
                  <a:pt x="2442" y="1097"/>
                </a:lnTo>
                <a:lnTo>
                  <a:pt x="2488" y="1179"/>
                </a:lnTo>
                <a:lnTo>
                  <a:pt x="2530" y="1262"/>
                </a:lnTo>
                <a:lnTo>
                  <a:pt x="2566" y="1348"/>
                </a:lnTo>
                <a:lnTo>
                  <a:pt x="2595" y="1435"/>
                </a:lnTo>
                <a:lnTo>
                  <a:pt x="2618" y="1523"/>
                </a:lnTo>
                <a:lnTo>
                  <a:pt x="2635" y="1613"/>
                </a:lnTo>
                <a:lnTo>
                  <a:pt x="2645" y="1705"/>
                </a:lnTo>
                <a:lnTo>
                  <a:pt x="2649" y="1797"/>
                </a:lnTo>
                <a:lnTo>
                  <a:pt x="2649" y="6162"/>
                </a:lnTo>
                <a:close/>
                <a:moveTo>
                  <a:pt x="8397" y="1529"/>
                </a:moveTo>
                <a:lnTo>
                  <a:pt x="8397" y="6162"/>
                </a:lnTo>
                <a:lnTo>
                  <a:pt x="8262" y="6160"/>
                </a:lnTo>
                <a:lnTo>
                  <a:pt x="8129" y="6151"/>
                </a:lnTo>
                <a:lnTo>
                  <a:pt x="7997" y="6139"/>
                </a:lnTo>
                <a:lnTo>
                  <a:pt x="7869" y="6123"/>
                </a:lnTo>
                <a:lnTo>
                  <a:pt x="7741" y="6101"/>
                </a:lnTo>
                <a:lnTo>
                  <a:pt x="7617" y="6076"/>
                </a:lnTo>
                <a:lnTo>
                  <a:pt x="7496" y="6049"/>
                </a:lnTo>
                <a:lnTo>
                  <a:pt x="7377" y="6015"/>
                </a:lnTo>
                <a:lnTo>
                  <a:pt x="7261" y="5979"/>
                </a:lnTo>
                <a:lnTo>
                  <a:pt x="7148" y="5939"/>
                </a:lnTo>
                <a:lnTo>
                  <a:pt x="7038" y="5896"/>
                </a:lnTo>
                <a:lnTo>
                  <a:pt x="6931" y="5849"/>
                </a:lnTo>
                <a:lnTo>
                  <a:pt x="6829" y="5798"/>
                </a:lnTo>
                <a:lnTo>
                  <a:pt x="6729" y="5746"/>
                </a:lnTo>
                <a:lnTo>
                  <a:pt x="6636" y="5689"/>
                </a:lnTo>
                <a:lnTo>
                  <a:pt x="6544" y="5629"/>
                </a:lnTo>
                <a:lnTo>
                  <a:pt x="6457" y="5568"/>
                </a:lnTo>
                <a:lnTo>
                  <a:pt x="6376" y="5502"/>
                </a:lnTo>
                <a:lnTo>
                  <a:pt x="6298" y="5435"/>
                </a:lnTo>
                <a:lnTo>
                  <a:pt x="6225" y="5364"/>
                </a:lnTo>
                <a:lnTo>
                  <a:pt x="6156" y="5292"/>
                </a:lnTo>
                <a:lnTo>
                  <a:pt x="6095" y="5216"/>
                </a:lnTo>
                <a:lnTo>
                  <a:pt x="6035" y="5139"/>
                </a:lnTo>
                <a:lnTo>
                  <a:pt x="5983" y="5060"/>
                </a:lnTo>
                <a:lnTo>
                  <a:pt x="5936" y="4979"/>
                </a:lnTo>
                <a:lnTo>
                  <a:pt x="5896" y="4896"/>
                </a:lnTo>
                <a:lnTo>
                  <a:pt x="5860" y="4811"/>
                </a:lnTo>
                <a:lnTo>
                  <a:pt x="5831" y="4725"/>
                </a:lnTo>
                <a:lnTo>
                  <a:pt x="5808" y="4636"/>
                </a:lnTo>
                <a:lnTo>
                  <a:pt x="5792" y="4547"/>
                </a:lnTo>
                <a:lnTo>
                  <a:pt x="5781" y="4457"/>
                </a:lnTo>
                <a:lnTo>
                  <a:pt x="5779" y="4365"/>
                </a:lnTo>
                <a:lnTo>
                  <a:pt x="5779" y="0"/>
                </a:lnTo>
                <a:lnTo>
                  <a:pt x="5902" y="1"/>
                </a:lnTo>
                <a:lnTo>
                  <a:pt x="6024" y="7"/>
                </a:lnTo>
                <a:lnTo>
                  <a:pt x="6145" y="17"/>
                </a:lnTo>
                <a:lnTo>
                  <a:pt x="6264" y="30"/>
                </a:lnTo>
                <a:lnTo>
                  <a:pt x="6381" y="46"/>
                </a:lnTo>
                <a:lnTo>
                  <a:pt x="6497" y="67"/>
                </a:lnTo>
                <a:lnTo>
                  <a:pt x="6610" y="90"/>
                </a:lnTo>
                <a:lnTo>
                  <a:pt x="6720" y="116"/>
                </a:lnTo>
                <a:lnTo>
                  <a:pt x="6830" y="147"/>
                </a:lnTo>
                <a:lnTo>
                  <a:pt x="6935" y="180"/>
                </a:lnTo>
                <a:lnTo>
                  <a:pt x="7040" y="215"/>
                </a:lnTo>
                <a:lnTo>
                  <a:pt x="7141" y="255"/>
                </a:lnTo>
                <a:lnTo>
                  <a:pt x="7238" y="297"/>
                </a:lnTo>
                <a:lnTo>
                  <a:pt x="7333" y="342"/>
                </a:lnTo>
                <a:lnTo>
                  <a:pt x="7425" y="389"/>
                </a:lnTo>
                <a:lnTo>
                  <a:pt x="7514" y="440"/>
                </a:lnTo>
                <a:lnTo>
                  <a:pt x="7600" y="492"/>
                </a:lnTo>
                <a:lnTo>
                  <a:pt x="7681" y="548"/>
                </a:lnTo>
                <a:lnTo>
                  <a:pt x="7759" y="604"/>
                </a:lnTo>
                <a:lnTo>
                  <a:pt x="7835" y="664"/>
                </a:lnTo>
                <a:lnTo>
                  <a:pt x="7905" y="727"/>
                </a:lnTo>
                <a:lnTo>
                  <a:pt x="7972" y="791"/>
                </a:lnTo>
                <a:lnTo>
                  <a:pt x="8035" y="857"/>
                </a:lnTo>
                <a:lnTo>
                  <a:pt x="8094" y="925"/>
                </a:lnTo>
                <a:lnTo>
                  <a:pt x="8148" y="994"/>
                </a:lnTo>
                <a:lnTo>
                  <a:pt x="8199" y="1067"/>
                </a:lnTo>
                <a:lnTo>
                  <a:pt x="8244" y="1139"/>
                </a:lnTo>
                <a:lnTo>
                  <a:pt x="8284" y="1214"/>
                </a:lnTo>
                <a:lnTo>
                  <a:pt x="8320" y="1291"/>
                </a:lnTo>
                <a:lnTo>
                  <a:pt x="8350" y="1368"/>
                </a:lnTo>
                <a:lnTo>
                  <a:pt x="8376" y="1448"/>
                </a:lnTo>
                <a:lnTo>
                  <a:pt x="8397" y="1529"/>
                </a:lnTo>
                <a:close/>
                <a:moveTo>
                  <a:pt x="2889" y="6162"/>
                </a:moveTo>
                <a:lnTo>
                  <a:pt x="2889" y="1797"/>
                </a:lnTo>
                <a:lnTo>
                  <a:pt x="2892" y="1705"/>
                </a:lnTo>
                <a:lnTo>
                  <a:pt x="2903" y="1613"/>
                </a:lnTo>
                <a:lnTo>
                  <a:pt x="2919" y="1523"/>
                </a:lnTo>
                <a:lnTo>
                  <a:pt x="2943" y="1435"/>
                </a:lnTo>
                <a:lnTo>
                  <a:pt x="2974" y="1348"/>
                </a:lnTo>
                <a:lnTo>
                  <a:pt x="3008" y="1262"/>
                </a:lnTo>
                <a:lnTo>
                  <a:pt x="3051" y="1179"/>
                </a:lnTo>
                <a:lnTo>
                  <a:pt x="3098" y="1097"/>
                </a:lnTo>
                <a:lnTo>
                  <a:pt x="3150" y="1018"/>
                </a:lnTo>
                <a:lnTo>
                  <a:pt x="3210" y="940"/>
                </a:lnTo>
                <a:lnTo>
                  <a:pt x="3273" y="865"/>
                </a:lnTo>
                <a:lnTo>
                  <a:pt x="3341" y="793"/>
                </a:lnTo>
                <a:lnTo>
                  <a:pt x="3415" y="721"/>
                </a:lnTo>
                <a:lnTo>
                  <a:pt x="3495" y="654"/>
                </a:lnTo>
                <a:lnTo>
                  <a:pt x="3578" y="588"/>
                </a:lnTo>
                <a:lnTo>
                  <a:pt x="3666" y="526"/>
                </a:lnTo>
                <a:lnTo>
                  <a:pt x="3758" y="466"/>
                </a:lnTo>
                <a:lnTo>
                  <a:pt x="3853" y="411"/>
                </a:lnTo>
                <a:lnTo>
                  <a:pt x="3953" y="357"/>
                </a:lnTo>
                <a:lnTo>
                  <a:pt x="4057" y="307"/>
                </a:lnTo>
                <a:lnTo>
                  <a:pt x="4165" y="259"/>
                </a:lnTo>
                <a:lnTo>
                  <a:pt x="4275" y="217"/>
                </a:lnTo>
                <a:lnTo>
                  <a:pt x="4389" y="177"/>
                </a:lnTo>
                <a:lnTo>
                  <a:pt x="4506" y="141"/>
                </a:lnTo>
                <a:lnTo>
                  <a:pt x="4627" y="109"/>
                </a:lnTo>
                <a:lnTo>
                  <a:pt x="4750" y="80"/>
                </a:lnTo>
                <a:lnTo>
                  <a:pt x="4876" y="56"/>
                </a:lnTo>
                <a:lnTo>
                  <a:pt x="5004" y="36"/>
                </a:lnTo>
                <a:lnTo>
                  <a:pt x="5134" y="20"/>
                </a:lnTo>
                <a:lnTo>
                  <a:pt x="5267" y="8"/>
                </a:lnTo>
                <a:lnTo>
                  <a:pt x="5401" y="2"/>
                </a:lnTo>
                <a:lnTo>
                  <a:pt x="5538" y="0"/>
                </a:lnTo>
                <a:lnTo>
                  <a:pt x="5538" y="4365"/>
                </a:lnTo>
                <a:lnTo>
                  <a:pt x="5534" y="4457"/>
                </a:lnTo>
                <a:lnTo>
                  <a:pt x="5523" y="4549"/>
                </a:lnTo>
                <a:lnTo>
                  <a:pt x="5507" y="4639"/>
                </a:lnTo>
                <a:lnTo>
                  <a:pt x="5483" y="4727"/>
                </a:lnTo>
                <a:lnTo>
                  <a:pt x="5455" y="4814"/>
                </a:lnTo>
                <a:lnTo>
                  <a:pt x="5419" y="4900"/>
                </a:lnTo>
                <a:lnTo>
                  <a:pt x="5377" y="4983"/>
                </a:lnTo>
                <a:lnTo>
                  <a:pt x="5330" y="5065"/>
                </a:lnTo>
                <a:lnTo>
                  <a:pt x="5276" y="5145"/>
                </a:lnTo>
                <a:lnTo>
                  <a:pt x="5218" y="5222"/>
                </a:lnTo>
                <a:lnTo>
                  <a:pt x="5153" y="5297"/>
                </a:lnTo>
                <a:lnTo>
                  <a:pt x="5085" y="5369"/>
                </a:lnTo>
                <a:lnTo>
                  <a:pt x="5011" y="5441"/>
                </a:lnTo>
                <a:lnTo>
                  <a:pt x="4934" y="5508"/>
                </a:lnTo>
                <a:lnTo>
                  <a:pt x="4851" y="5574"/>
                </a:lnTo>
                <a:lnTo>
                  <a:pt x="4762" y="5636"/>
                </a:lnTo>
                <a:lnTo>
                  <a:pt x="4670" y="5696"/>
                </a:lnTo>
                <a:lnTo>
                  <a:pt x="4575" y="5751"/>
                </a:lnTo>
                <a:lnTo>
                  <a:pt x="4474" y="5805"/>
                </a:lnTo>
                <a:lnTo>
                  <a:pt x="4371" y="5855"/>
                </a:lnTo>
                <a:lnTo>
                  <a:pt x="4263" y="5903"/>
                </a:lnTo>
                <a:lnTo>
                  <a:pt x="4151" y="5945"/>
                </a:lnTo>
                <a:lnTo>
                  <a:pt x="4037" y="5985"/>
                </a:lnTo>
                <a:lnTo>
                  <a:pt x="3920" y="6021"/>
                </a:lnTo>
                <a:lnTo>
                  <a:pt x="3799" y="6053"/>
                </a:lnTo>
                <a:lnTo>
                  <a:pt x="3677" y="6082"/>
                </a:lnTo>
                <a:lnTo>
                  <a:pt x="3551" y="6106"/>
                </a:lnTo>
                <a:lnTo>
                  <a:pt x="3422" y="6126"/>
                </a:lnTo>
                <a:lnTo>
                  <a:pt x="3293" y="6142"/>
                </a:lnTo>
                <a:lnTo>
                  <a:pt x="3161" y="6154"/>
                </a:lnTo>
                <a:lnTo>
                  <a:pt x="3026" y="6160"/>
                </a:lnTo>
                <a:lnTo>
                  <a:pt x="2889" y="6162"/>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83970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Пользовательский макет">
    <p:spTree>
      <p:nvGrpSpPr>
        <p:cNvPr id="1" name=""/>
        <p:cNvGrpSpPr/>
        <p:nvPr/>
      </p:nvGrpSpPr>
      <p:grpSpPr>
        <a:xfrm>
          <a:off x="0" y="0"/>
          <a:ext cx="0" cy="0"/>
          <a:chOff x="0" y="0"/>
          <a:chExt cx="0" cy="0"/>
        </a:xfrm>
      </p:grpSpPr>
      <p:sp>
        <p:nvSpPr>
          <p:cNvPr id="3" name="Freeform 7"/>
          <p:cNvSpPr>
            <a:spLocks noGrp="1" noEditPoints="1"/>
          </p:cNvSpPr>
          <p:nvPr>
            <p:ph type="pic" sz="quarter" idx="13"/>
          </p:nvPr>
        </p:nvSpPr>
        <p:spPr bwMode="auto">
          <a:xfrm>
            <a:off x="8601075" y="-152400"/>
            <a:ext cx="9686925" cy="10593388"/>
          </a:xfrm>
          <a:custGeom>
            <a:avLst/>
            <a:gdLst>
              <a:gd name="T0" fmla="*/ 6 w 5176"/>
              <a:gd name="T1" fmla="*/ 2112 h 4460"/>
              <a:gd name="T2" fmla="*/ 0 w 5176"/>
              <a:gd name="T3" fmla="*/ 2112 h 4460"/>
              <a:gd name="T4" fmla="*/ 2379 w 5176"/>
              <a:gd name="T5" fmla="*/ 0 h 4460"/>
              <a:gd name="T6" fmla="*/ 5176 w 5176"/>
              <a:gd name="T7" fmla="*/ 0 h 4460"/>
              <a:gd name="T8" fmla="*/ 5176 w 5176"/>
              <a:gd name="T9" fmla="*/ 313 h 4460"/>
              <a:gd name="T10" fmla="*/ 3150 w 5176"/>
              <a:gd name="T11" fmla="*/ 2112 h 4460"/>
              <a:gd name="T12" fmla="*/ 3156 w 5176"/>
              <a:gd name="T13" fmla="*/ 2112 h 4460"/>
              <a:gd name="T14" fmla="*/ 5176 w 5176"/>
              <a:gd name="T15" fmla="*/ 3906 h 4460"/>
              <a:gd name="T16" fmla="*/ 5176 w 5176"/>
              <a:gd name="T17" fmla="*/ 4460 h 4460"/>
              <a:gd name="T18" fmla="*/ 2652 w 5176"/>
              <a:gd name="T19" fmla="*/ 4460 h 4460"/>
              <a:gd name="T20" fmla="*/ 6 w 5176"/>
              <a:gd name="T21" fmla="*/ 2112 h 4460"/>
              <a:gd name="T22" fmla="*/ 5176 w 5176"/>
              <a:gd name="T23" fmla="*/ 589 h 4460"/>
              <a:gd name="T24" fmla="*/ 5176 w 5176"/>
              <a:gd name="T25" fmla="*/ 3630 h 4460"/>
              <a:gd name="T26" fmla="*/ 3465 w 5176"/>
              <a:gd name="T27" fmla="*/ 2112 h 4460"/>
              <a:gd name="T28" fmla="*/ 3460 w 5176"/>
              <a:gd name="T29" fmla="*/ 2112 h 4460"/>
              <a:gd name="T30" fmla="*/ 5176 w 5176"/>
              <a:gd name="T31" fmla="*/ 589 h 4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6" h="4460">
                <a:moveTo>
                  <a:pt x="6" y="2112"/>
                </a:moveTo>
                <a:lnTo>
                  <a:pt x="0" y="2112"/>
                </a:lnTo>
                <a:lnTo>
                  <a:pt x="2379" y="0"/>
                </a:lnTo>
                <a:lnTo>
                  <a:pt x="5176" y="0"/>
                </a:lnTo>
                <a:lnTo>
                  <a:pt x="5176" y="313"/>
                </a:lnTo>
                <a:lnTo>
                  <a:pt x="3150" y="2112"/>
                </a:lnTo>
                <a:lnTo>
                  <a:pt x="3156" y="2112"/>
                </a:lnTo>
                <a:lnTo>
                  <a:pt x="5176" y="3906"/>
                </a:lnTo>
                <a:lnTo>
                  <a:pt x="5176" y="4460"/>
                </a:lnTo>
                <a:lnTo>
                  <a:pt x="2652" y="4460"/>
                </a:lnTo>
                <a:lnTo>
                  <a:pt x="6" y="2112"/>
                </a:lnTo>
                <a:close/>
                <a:moveTo>
                  <a:pt x="5176" y="589"/>
                </a:moveTo>
                <a:lnTo>
                  <a:pt x="5176" y="3630"/>
                </a:lnTo>
                <a:lnTo>
                  <a:pt x="3465" y="2112"/>
                </a:lnTo>
                <a:lnTo>
                  <a:pt x="3460" y="2112"/>
                </a:lnTo>
                <a:lnTo>
                  <a:pt x="5176" y="589"/>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92282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164020"/>
      </p:ext>
    </p:extLst>
  </p:cSld>
  <p:clrMap bg1="lt1" tx1="dk1" bg2="lt2" tx2="dk2" accent1="accent1" accent2="accent2" accent3="accent3" accent4="accent4" accent5="accent5" accent6="accent6" hlink="hlink" folHlink="folHlink"/>
  <p:sldLayoutIdLst>
    <p:sldLayoutId id="2147484272" r:id="rId1"/>
    <p:sldLayoutId id="2147484275" r:id="rId2"/>
    <p:sldLayoutId id="2147484262" r:id="rId3"/>
    <p:sldLayoutId id="2147484263" r:id="rId4"/>
    <p:sldLayoutId id="2147484265" r:id="rId5"/>
    <p:sldLayoutId id="2147484264" r:id="rId6"/>
    <p:sldLayoutId id="2147484267" r:id="rId7"/>
    <p:sldLayoutId id="2147484266" r:id="rId8"/>
    <p:sldLayoutId id="2147484268" r:id="rId9"/>
    <p:sldLayoutId id="2147484269" r:id="rId10"/>
    <p:sldLayoutId id="2147484270" r:id="rId11"/>
    <p:sldLayoutId id="2147484271" r:id="rId12"/>
    <p:sldLayoutId id="2147484299" r:id="rId13"/>
    <p:sldLayoutId id="2147484300" r:id="rId14"/>
    <p:sldLayoutId id="2147484305" r:id="rId15"/>
    <p:sldLayoutId id="2147484274" r:id="rId16"/>
    <p:sldLayoutId id="2147484306" r:id="rId17"/>
    <p:sldLayoutId id="2147484307" r:id="rId18"/>
    <p:sldLayoutId id="2147484308" r:id="rId19"/>
    <p:sldLayoutId id="2147484309" r:id="rId20"/>
    <p:sldLayoutId id="2147484276" r:id="rId21"/>
    <p:sldLayoutId id="2147484310" r:id="rId22"/>
    <p:sldLayoutId id="2147484326" r:id="rId23"/>
    <p:sldLayoutId id="2147484327" r:id="rId24"/>
    <p:sldLayoutId id="2147484328" r:id="rId25"/>
    <p:sldLayoutId id="2147484329" r:id="rId26"/>
    <p:sldLayoutId id="2147484330" r:id="rId27"/>
  </p:sldLayoutIdLst>
  <p:hf hd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6D246C6-64AF-B54F-A3E1-DC0C5A333F2B}"/>
              </a:ext>
            </a:extLst>
          </p:cNvPr>
          <p:cNvGrpSpPr/>
          <p:nvPr/>
        </p:nvGrpSpPr>
        <p:grpSpPr>
          <a:xfrm>
            <a:off x="6947080" y="3466001"/>
            <a:ext cx="4456579" cy="5068705"/>
            <a:chOff x="6947080" y="3466001"/>
            <a:chExt cx="4456579" cy="5068705"/>
          </a:xfrm>
        </p:grpSpPr>
        <p:sp>
          <p:nvSpPr>
            <p:cNvPr id="47" name="Shape 415"/>
            <p:cNvSpPr/>
            <p:nvPr/>
          </p:nvSpPr>
          <p:spPr>
            <a:xfrm>
              <a:off x="9268401" y="4119883"/>
              <a:ext cx="1628111" cy="1786335"/>
            </a:xfrm>
            <a:prstGeom prst="line">
              <a:avLst/>
            </a:prstGeom>
            <a:ln w="19050">
              <a:solidFill>
                <a:schemeClr val="bg1">
                  <a:lumMod val="65000"/>
                </a:schemeClr>
              </a:solidFill>
              <a:miter lim="400000"/>
            </a:ln>
          </p:spPr>
          <p:txBody>
            <a:bodyPr lIns="0" tIns="0" rIns="0" bIns="0"/>
            <a:lstStyle/>
            <a:p>
              <a:pPr defTabSz="342900">
                <a:defRPr sz="1200">
                  <a:solidFill>
                    <a:srgbClr val="000000"/>
                  </a:solidFill>
                  <a:latin typeface="Helvetica"/>
                  <a:ea typeface="Helvetica"/>
                  <a:cs typeface="Helvetica"/>
                  <a:sym typeface="Helvetica"/>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48" name="Shape 416"/>
            <p:cNvSpPr/>
            <p:nvPr/>
          </p:nvSpPr>
          <p:spPr>
            <a:xfrm flipH="1">
              <a:off x="8572121" y="6528751"/>
              <a:ext cx="2273086" cy="1263204"/>
            </a:xfrm>
            <a:prstGeom prst="line">
              <a:avLst/>
            </a:prstGeom>
            <a:ln w="19050">
              <a:solidFill>
                <a:schemeClr val="bg1">
                  <a:lumMod val="65000"/>
                </a:schemeClr>
              </a:solidFill>
              <a:miter lim="400000"/>
            </a:ln>
          </p:spPr>
          <p:txBody>
            <a:bodyPr lIns="0" tIns="0" rIns="0" bIns="0"/>
            <a:lstStyle/>
            <a:p>
              <a:pPr defTabSz="342900">
                <a:defRPr sz="1200">
                  <a:solidFill>
                    <a:srgbClr val="000000"/>
                  </a:solidFill>
                  <a:latin typeface="Helvetica"/>
                  <a:ea typeface="Helvetica"/>
                  <a:cs typeface="Helvetica"/>
                  <a:sym typeface="Helvetica"/>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49" name="Shape 417"/>
            <p:cNvSpPr/>
            <p:nvPr/>
          </p:nvSpPr>
          <p:spPr>
            <a:xfrm flipH="1">
              <a:off x="7603394" y="4361150"/>
              <a:ext cx="808310" cy="2740679"/>
            </a:xfrm>
            <a:prstGeom prst="line">
              <a:avLst/>
            </a:prstGeom>
            <a:ln w="19050">
              <a:solidFill>
                <a:schemeClr val="bg1">
                  <a:lumMod val="65000"/>
                </a:schemeClr>
              </a:solidFill>
              <a:miter lim="400000"/>
            </a:ln>
          </p:spPr>
          <p:txBody>
            <a:bodyPr lIns="0" tIns="0" rIns="0" bIns="0"/>
            <a:lstStyle/>
            <a:p>
              <a:pPr defTabSz="342900">
                <a:defRPr sz="1200">
                  <a:solidFill>
                    <a:srgbClr val="000000"/>
                  </a:solidFill>
                  <a:latin typeface="Helvetica"/>
                  <a:ea typeface="Helvetica"/>
                  <a:cs typeface="Helvetica"/>
                  <a:sym typeface="Helvetica"/>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51" name="Shape 418"/>
            <p:cNvSpPr/>
            <p:nvPr/>
          </p:nvSpPr>
          <p:spPr>
            <a:xfrm>
              <a:off x="7827530" y="3466001"/>
              <a:ext cx="2198726" cy="2198967"/>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chemeClr val="accent2"/>
            </a:solidFill>
            <a:ln w="12700" cap="flat">
              <a:no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Shape 419"/>
            <p:cNvSpPr/>
            <p:nvPr/>
          </p:nvSpPr>
          <p:spPr>
            <a:xfrm>
              <a:off x="8672877" y="4372996"/>
              <a:ext cx="508031" cy="386152"/>
            </a:xfrm>
            <a:custGeom>
              <a:avLst/>
              <a:gdLst/>
              <a:ahLst/>
              <a:cxnLst>
                <a:cxn ang="0">
                  <a:pos x="wd2" y="hd2"/>
                </a:cxn>
                <a:cxn ang="5400000">
                  <a:pos x="wd2" y="hd2"/>
                </a:cxn>
                <a:cxn ang="10800000">
                  <a:pos x="wd2" y="hd2"/>
                </a:cxn>
                <a:cxn ang="16200000">
                  <a:pos x="wd2" y="hd2"/>
                </a:cxn>
              </a:cxnLst>
              <a:rect l="0" t="0" r="r" b="b"/>
              <a:pathLst>
                <a:path w="21254" h="21471" extrusionOk="0">
                  <a:moveTo>
                    <a:pt x="18032" y="19451"/>
                  </a:moveTo>
                  <a:cubicBezTo>
                    <a:pt x="17963" y="19995"/>
                    <a:pt x="19395" y="20889"/>
                    <a:pt x="19531" y="19300"/>
                  </a:cubicBezTo>
                  <a:cubicBezTo>
                    <a:pt x="20147" y="12135"/>
                    <a:pt x="19089" y="10074"/>
                    <a:pt x="19089" y="10074"/>
                  </a:cubicBezTo>
                  <a:lnTo>
                    <a:pt x="17607" y="11177"/>
                  </a:lnTo>
                  <a:cubicBezTo>
                    <a:pt x="17607" y="11176"/>
                    <a:pt x="18864" y="12766"/>
                    <a:pt x="18032" y="19451"/>
                  </a:cubicBezTo>
                  <a:close/>
                  <a:moveTo>
                    <a:pt x="20735" y="6972"/>
                  </a:moveTo>
                  <a:lnTo>
                    <a:pt x="11888" y="386"/>
                  </a:lnTo>
                  <a:cubicBezTo>
                    <a:pt x="11196" y="-129"/>
                    <a:pt x="10061" y="-129"/>
                    <a:pt x="9368" y="386"/>
                  </a:cubicBezTo>
                  <a:lnTo>
                    <a:pt x="520" y="6972"/>
                  </a:lnTo>
                  <a:cubicBezTo>
                    <a:pt x="-173" y="7488"/>
                    <a:pt x="-173" y="8332"/>
                    <a:pt x="520" y="8848"/>
                  </a:cubicBezTo>
                  <a:lnTo>
                    <a:pt x="9367" y="15434"/>
                  </a:lnTo>
                  <a:cubicBezTo>
                    <a:pt x="10060" y="15949"/>
                    <a:pt x="11195" y="15949"/>
                    <a:pt x="11887" y="15434"/>
                  </a:cubicBezTo>
                  <a:lnTo>
                    <a:pt x="17607" y="11176"/>
                  </a:lnTo>
                  <a:lnTo>
                    <a:pt x="11405" y="9245"/>
                  </a:lnTo>
                  <a:cubicBezTo>
                    <a:pt x="11166" y="9323"/>
                    <a:pt x="10903" y="9366"/>
                    <a:pt x="10628" y="9366"/>
                  </a:cubicBezTo>
                  <a:cubicBezTo>
                    <a:pt x="9510" y="9366"/>
                    <a:pt x="8605" y="8652"/>
                    <a:pt x="8605" y="7769"/>
                  </a:cubicBezTo>
                  <a:cubicBezTo>
                    <a:pt x="8605" y="6883"/>
                    <a:pt x="9511" y="6168"/>
                    <a:pt x="10628" y="6168"/>
                  </a:cubicBezTo>
                  <a:cubicBezTo>
                    <a:pt x="11495" y="6168"/>
                    <a:pt x="12233" y="6602"/>
                    <a:pt x="12520" y="7205"/>
                  </a:cubicBezTo>
                  <a:lnTo>
                    <a:pt x="19089" y="10071"/>
                  </a:lnTo>
                  <a:lnTo>
                    <a:pt x="20735" y="8847"/>
                  </a:lnTo>
                  <a:cubicBezTo>
                    <a:pt x="21427" y="8332"/>
                    <a:pt x="21427" y="7488"/>
                    <a:pt x="20735" y="6972"/>
                  </a:cubicBezTo>
                  <a:close/>
                  <a:moveTo>
                    <a:pt x="3510" y="13897"/>
                  </a:moveTo>
                  <a:cubicBezTo>
                    <a:pt x="4003" y="16551"/>
                    <a:pt x="4630" y="17712"/>
                    <a:pt x="6722" y="18928"/>
                  </a:cubicBezTo>
                  <a:cubicBezTo>
                    <a:pt x="8814" y="20143"/>
                    <a:pt x="9808" y="21471"/>
                    <a:pt x="10628" y="21471"/>
                  </a:cubicBezTo>
                  <a:cubicBezTo>
                    <a:pt x="11448" y="21471"/>
                    <a:pt x="12379" y="20310"/>
                    <a:pt x="14471" y="19092"/>
                  </a:cubicBezTo>
                  <a:cubicBezTo>
                    <a:pt x="16563" y="17876"/>
                    <a:pt x="16004" y="17506"/>
                    <a:pt x="16497" y="14852"/>
                  </a:cubicBezTo>
                  <a:lnTo>
                    <a:pt x="10628" y="18646"/>
                  </a:lnTo>
                  <a:cubicBezTo>
                    <a:pt x="10628" y="18646"/>
                    <a:pt x="3510" y="13897"/>
                    <a:pt x="3510" y="13897"/>
                  </a:cubicBezTo>
                  <a:close/>
                </a:path>
              </a:pathLst>
            </a:custGeom>
            <a:solidFill>
              <a:schemeClr val="accent2"/>
            </a:solidFill>
            <a:ln w="12700" cap="flat">
              <a:noFill/>
              <a:miter lim="400000"/>
            </a:ln>
            <a:effectLst/>
          </p:spPr>
          <p:txBody>
            <a:bodyPr wrap="square" lIns="43656" tIns="43656" rIns="43656" bIns="43656" numCol="1" anchor="ctr">
              <a:noAutofit/>
            </a:bodyPr>
            <a:lstStyle/>
            <a:p>
              <a:pPr defTabSz="3429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54" name="Shape 421"/>
            <p:cNvSpPr/>
            <p:nvPr/>
          </p:nvSpPr>
          <p:spPr>
            <a:xfrm>
              <a:off x="9690017" y="5311841"/>
              <a:ext cx="1713642" cy="171390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55" name="Shape 422"/>
            <p:cNvSpPr/>
            <p:nvPr/>
          </p:nvSpPr>
          <p:spPr>
            <a:xfrm>
              <a:off x="10446418" y="5977821"/>
              <a:ext cx="200839" cy="386153"/>
            </a:xfrm>
            <a:custGeom>
              <a:avLst/>
              <a:gdLst/>
              <a:ahLst/>
              <a:cxnLst>
                <a:cxn ang="0">
                  <a:pos x="wd2" y="hd2"/>
                </a:cxn>
                <a:cxn ang="5400000">
                  <a:pos x="wd2" y="hd2"/>
                </a:cxn>
                <a:cxn ang="10800000">
                  <a:pos x="wd2" y="hd2"/>
                </a:cxn>
                <a:cxn ang="16200000">
                  <a:pos x="wd2" y="hd2"/>
                </a:cxn>
              </a:cxnLst>
              <a:rect l="0" t="0" r="r" b="b"/>
              <a:pathLst>
                <a:path w="21535" h="21600" extrusionOk="0">
                  <a:moveTo>
                    <a:pt x="13265" y="19105"/>
                  </a:moveTo>
                  <a:lnTo>
                    <a:pt x="13265" y="21214"/>
                  </a:lnTo>
                  <a:cubicBezTo>
                    <a:pt x="13265" y="21431"/>
                    <a:pt x="12941" y="21600"/>
                    <a:pt x="12525" y="21600"/>
                  </a:cubicBezTo>
                  <a:lnTo>
                    <a:pt x="9407" y="21600"/>
                  </a:lnTo>
                  <a:cubicBezTo>
                    <a:pt x="9014" y="21600"/>
                    <a:pt x="8667" y="21431"/>
                    <a:pt x="8667" y="21214"/>
                  </a:cubicBezTo>
                  <a:lnTo>
                    <a:pt x="8667" y="19105"/>
                  </a:lnTo>
                  <a:cubicBezTo>
                    <a:pt x="3262" y="18707"/>
                    <a:pt x="305" y="17020"/>
                    <a:pt x="189" y="16947"/>
                  </a:cubicBezTo>
                  <a:cubicBezTo>
                    <a:pt x="-42" y="16803"/>
                    <a:pt x="-65" y="16598"/>
                    <a:pt x="143" y="16453"/>
                  </a:cubicBezTo>
                  <a:lnTo>
                    <a:pt x="2522" y="14826"/>
                  </a:lnTo>
                  <a:cubicBezTo>
                    <a:pt x="2638" y="14742"/>
                    <a:pt x="2846" y="14693"/>
                    <a:pt x="3054" y="14681"/>
                  </a:cubicBezTo>
                  <a:cubicBezTo>
                    <a:pt x="3262" y="14669"/>
                    <a:pt x="3470" y="14705"/>
                    <a:pt x="3608" y="14790"/>
                  </a:cubicBezTo>
                  <a:cubicBezTo>
                    <a:pt x="3654" y="14802"/>
                    <a:pt x="6889" y="16417"/>
                    <a:pt x="10978" y="16417"/>
                  </a:cubicBezTo>
                  <a:cubicBezTo>
                    <a:pt x="13242" y="16417"/>
                    <a:pt x="15690" y="15790"/>
                    <a:pt x="15690" y="14428"/>
                  </a:cubicBezTo>
                  <a:cubicBezTo>
                    <a:pt x="15690" y="13271"/>
                    <a:pt x="12964" y="12704"/>
                    <a:pt x="9846" y="12054"/>
                  </a:cubicBezTo>
                  <a:cubicBezTo>
                    <a:pt x="5687" y="11198"/>
                    <a:pt x="513" y="10113"/>
                    <a:pt x="513" y="7088"/>
                  </a:cubicBezTo>
                  <a:cubicBezTo>
                    <a:pt x="513" y="4870"/>
                    <a:pt x="3839" y="3038"/>
                    <a:pt x="8667" y="2555"/>
                  </a:cubicBezTo>
                  <a:lnTo>
                    <a:pt x="8667" y="386"/>
                  </a:lnTo>
                  <a:cubicBezTo>
                    <a:pt x="8667" y="169"/>
                    <a:pt x="9014" y="0"/>
                    <a:pt x="9407" y="0"/>
                  </a:cubicBezTo>
                  <a:lnTo>
                    <a:pt x="12525" y="0"/>
                  </a:lnTo>
                  <a:cubicBezTo>
                    <a:pt x="12941" y="0"/>
                    <a:pt x="13265" y="169"/>
                    <a:pt x="13265" y="386"/>
                  </a:cubicBezTo>
                  <a:lnTo>
                    <a:pt x="13265" y="2507"/>
                  </a:lnTo>
                  <a:cubicBezTo>
                    <a:pt x="17954" y="2784"/>
                    <a:pt x="20449" y="4110"/>
                    <a:pt x="20542" y="4158"/>
                  </a:cubicBezTo>
                  <a:cubicBezTo>
                    <a:pt x="20773" y="4291"/>
                    <a:pt x="20819" y="4472"/>
                    <a:pt x="20657" y="4617"/>
                  </a:cubicBezTo>
                  <a:lnTo>
                    <a:pt x="18786" y="6376"/>
                  </a:lnTo>
                  <a:cubicBezTo>
                    <a:pt x="18670" y="6485"/>
                    <a:pt x="18486" y="6557"/>
                    <a:pt x="18255" y="6569"/>
                  </a:cubicBezTo>
                  <a:cubicBezTo>
                    <a:pt x="18024" y="6593"/>
                    <a:pt x="17816" y="6557"/>
                    <a:pt x="17631" y="6485"/>
                  </a:cubicBezTo>
                  <a:cubicBezTo>
                    <a:pt x="17608" y="6473"/>
                    <a:pt x="14812" y="5183"/>
                    <a:pt x="11347" y="5183"/>
                  </a:cubicBezTo>
                  <a:cubicBezTo>
                    <a:pt x="8413" y="5183"/>
                    <a:pt x="6380" y="5942"/>
                    <a:pt x="6380" y="7039"/>
                  </a:cubicBezTo>
                  <a:cubicBezTo>
                    <a:pt x="6380" y="8317"/>
                    <a:pt x="9199" y="8883"/>
                    <a:pt x="12479" y="9546"/>
                  </a:cubicBezTo>
                  <a:cubicBezTo>
                    <a:pt x="16730" y="10402"/>
                    <a:pt x="21535" y="11379"/>
                    <a:pt x="21535" y="14283"/>
                  </a:cubicBezTo>
                  <a:cubicBezTo>
                    <a:pt x="21535" y="16742"/>
                    <a:pt x="18162" y="18683"/>
                    <a:pt x="13265" y="19105"/>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57" name="Shape 424"/>
            <p:cNvSpPr/>
            <p:nvPr/>
          </p:nvSpPr>
          <p:spPr>
            <a:xfrm>
              <a:off x="6947080" y="5786002"/>
              <a:ext cx="2748312" cy="2748704"/>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58" name="Shape 425"/>
            <p:cNvSpPr/>
            <p:nvPr/>
          </p:nvSpPr>
          <p:spPr>
            <a:xfrm>
              <a:off x="8031669" y="6967278"/>
              <a:ext cx="579134" cy="386152"/>
            </a:xfrm>
            <a:custGeom>
              <a:avLst/>
              <a:gdLst/>
              <a:ahLst/>
              <a:cxnLst>
                <a:cxn ang="0">
                  <a:pos x="wd2" y="hd2"/>
                </a:cxn>
                <a:cxn ang="5400000">
                  <a:pos x="wd2" y="hd2"/>
                </a:cxn>
                <a:cxn ang="10800000">
                  <a:pos x="wd2" y="hd2"/>
                </a:cxn>
                <a:cxn ang="16200000">
                  <a:pos x="wd2" y="hd2"/>
                </a:cxn>
              </a:cxnLst>
              <a:rect l="0" t="0" r="r" b="b"/>
              <a:pathLst>
                <a:path w="21600" h="21600" extrusionOk="0">
                  <a:moveTo>
                    <a:pt x="11880" y="19710"/>
                  </a:moveTo>
                  <a:cubicBezTo>
                    <a:pt x="11880" y="19558"/>
                    <a:pt x="11801" y="19440"/>
                    <a:pt x="11700" y="19440"/>
                  </a:cubicBezTo>
                  <a:lnTo>
                    <a:pt x="9900" y="19440"/>
                  </a:lnTo>
                  <a:cubicBezTo>
                    <a:pt x="9799" y="19440"/>
                    <a:pt x="9720" y="19558"/>
                    <a:pt x="9720" y="19710"/>
                  </a:cubicBezTo>
                  <a:cubicBezTo>
                    <a:pt x="9720" y="19862"/>
                    <a:pt x="9799" y="19980"/>
                    <a:pt x="9900" y="19980"/>
                  </a:cubicBezTo>
                  <a:lnTo>
                    <a:pt x="11700" y="19980"/>
                  </a:lnTo>
                  <a:cubicBezTo>
                    <a:pt x="11801" y="19980"/>
                    <a:pt x="11880" y="19862"/>
                    <a:pt x="11880" y="19710"/>
                  </a:cubicBezTo>
                  <a:close/>
                  <a:moveTo>
                    <a:pt x="4320" y="14580"/>
                  </a:moveTo>
                  <a:cubicBezTo>
                    <a:pt x="4320" y="14867"/>
                    <a:pt x="4489" y="15120"/>
                    <a:pt x="4680" y="15120"/>
                  </a:cubicBezTo>
                  <a:lnTo>
                    <a:pt x="16920" y="15120"/>
                  </a:lnTo>
                  <a:cubicBezTo>
                    <a:pt x="17111" y="15120"/>
                    <a:pt x="17280" y="14867"/>
                    <a:pt x="17280" y="14580"/>
                  </a:cubicBezTo>
                  <a:lnTo>
                    <a:pt x="17280" y="2700"/>
                  </a:lnTo>
                  <a:cubicBezTo>
                    <a:pt x="17280" y="2413"/>
                    <a:pt x="17111" y="2160"/>
                    <a:pt x="16920" y="2160"/>
                  </a:cubicBezTo>
                  <a:lnTo>
                    <a:pt x="4680" y="2160"/>
                  </a:lnTo>
                  <a:cubicBezTo>
                    <a:pt x="4489" y="2160"/>
                    <a:pt x="4320" y="2413"/>
                    <a:pt x="4320" y="2700"/>
                  </a:cubicBezTo>
                  <a:cubicBezTo>
                    <a:pt x="4320" y="2700"/>
                    <a:pt x="4320" y="14580"/>
                    <a:pt x="4320" y="14580"/>
                  </a:cubicBezTo>
                  <a:close/>
                  <a:moveTo>
                    <a:pt x="2880" y="14580"/>
                  </a:moveTo>
                  <a:lnTo>
                    <a:pt x="2880" y="2700"/>
                  </a:lnTo>
                  <a:cubicBezTo>
                    <a:pt x="2880" y="1215"/>
                    <a:pt x="3690" y="0"/>
                    <a:pt x="4680" y="0"/>
                  </a:cubicBezTo>
                  <a:lnTo>
                    <a:pt x="16920" y="0"/>
                  </a:lnTo>
                  <a:cubicBezTo>
                    <a:pt x="17910" y="0"/>
                    <a:pt x="18720" y="1215"/>
                    <a:pt x="18720" y="2700"/>
                  </a:cubicBezTo>
                  <a:lnTo>
                    <a:pt x="18720" y="14580"/>
                  </a:lnTo>
                  <a:cubicBezTo>
                    <a:pt x="18720" y="16065"/>
                    <a:pt x="17910" y="17280"/>
                    <a:pt x="16920" y="17280"/>
                  </a:cubicBezTo>
                  <a:lnTo>
                    <a:pt x="4680" y="17280"/>
                  </a:lnTo>
                  <a:cubicBezTo>
                    <a:pt x="3690" y="17280"/>
                    <a:pt x="2880" y="16065"/>
                    <a:pt x="2880" y="14580"/>
                  </a:cubicBezTo>
                  <a:close/>
                  <a:moveTo>
                    <a:pt x="21600" y="18360"/>
                  </a:moveTo>
                  <a:lnTo>
                    <a:pt x="21600" y="19980"/>
                  </a:lnTo>
                  <a:cubicBezTo>
                    <a:pt x="21600" y="20874"/>
                    <a:pt x="20790" y="21600"/>
                    <a:pt x="19800" y="21600"/>
                  </a:cubicBezTo>
                  <a:lnTo>
                    <a:pt x="1800" y="21600"/>
                  </a:lnTo>
                  <a:cubicBezTo>
                    <a:pt x="810" y="21600"/>
                    <a:pt x="0" y="20874"/>
                    <a:pt x="0" y="19980"/>
                  </a:cubicBezTo>
                  <a:lnTo>
                    <a:pt x="0" y="18360"/>
                  </a:lnTo>
                  <a:lnTo>
                    <a:pt x="1800" y="18360"/>
                  </a:lnTo>
                  <a:lnTo>
                    <a:pt x="19800" y="18360"/>
                  </a:lnTo>
                  <a:cubicBezTo>
                    <a:pt x="19800" y="18360"/>
                    <a:pt x="21600" y="18360"/>
                    <a:pt x="21600" y="18360"/>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1AAF5919-178C-CD43-B43C-84287C99CB00}"/>
              </a:ext>
            </a:extLst>
          </p:cNvPr>
          <p:cNvGrpSpPr/>
          <p:nvPr/>
        </p:nvGrpSpPr>
        <p:grpSpPr>
          <a:xfrm>
            <a:off x="2417772" y="3538974"/>
            <a:ext cx="4529307" cy="1862892"/>
            <a:chOff x="2417772" y="3538974"/>
            <a:chExt cx="4529307" cy="1862892"/>
          </a:xfrm>
        </p:grpSpPr>
        <p:sp>
          <p:nvSpPr>
            <p:cNvPr id="59" name="Shape 439"/>
            <p:cNvSpPr/>
            <p:nvPr/>
          </p:nvSpPr>
          <p:spPr>
            <a:xfrm>
              <a:off x="2548267" y="3633649"/>
              <a:ext cx="515177" cy="1217807"/>
            </a:xfrm>
            <a:prstGeom prst="rect">
              <a:avLst/>
            </a:prstGeom>
            <a:solidFill>
              <a:schemeClr val="accent2"/>
            </a:solidFill>
            <a:ln w="12700" cap="flat">
              <a:noFill/>
              <a:miter lim="400000"/>
            </a:ln>
            <a:effectLst/>
          </p:spPr>
          <p:txBody>
            <a:bodyPr wrap="square" lIns="76215" tIns="76215" rIns="76215" bIns="76215" numCol="1" anchor="ctr">
              <a:noAutofit/>
            </a:bodyPr>
            <a:lstStyle/>
            <a:p>
              <a:pPr defTabSz="342900">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64" name="Text Placeholder 2"/>
            <p:cNvSpPr txBox="1">
              <a:spLocks/>
            </p:cNvSpPr>
            <p:nvPr/>
          </p:nvSpPr>
          <p:spPr>
            <a:xfrm>
              <a:off x="3200476" y="3915737"/>
              <a:ext cx="3746603" cy="1486129"/>
            </a:xfrm>
            <a:prstGeom prst="rect">
              <a:avLst/>
            </a:prstGeom>
          </p:spPr>
          <p:txBody>
            <a:bodyPr lIns="137187" tIns="68594" rIns="137187" bIns="68594">
              <a:normAutofit/>
            </a:bodyPr>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lnSpc>
                  <a:spcPct val="110000"/>
                </a:lnSpc>
                <a:spcBef>
                  <a:spcPts val="6751"/>
                </a:spcBef>
                <a:buNone/>
              </a:pPr>
              <a:r>
                <a:rPr lang="sv-SE"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 ipsum dolor sit amet, adipiscing elit, sed do eiusmod tempor incididunt ut labore</a:t>
              </a:r>
            </a:p>
          </p:txBody>
        </p:sp>
        <p:sp>
          <p:nvSpPr>
            <p:cNvPr id="65" name="Content Placeholder 4"/>
            <p:cNvSpPr txBox="1">
              <a:spLocks/>
            </p:cNvSpPr>
            <p:nvPr/>
          </p:nvSpPr>
          <p:spPr>
            <a:xfrm>
              <a:off x="3200477" y="3538974"/>
              <a:ext cx="3313776" cy="438218"/>
            </a:xfrm>
            <a:prstGeom prst="rect">
              <a:avLst/>
            </a:prstGeom>
          </p:spPr>
          <p:txBody>
            <a:bodyPr lIns="137187" tIns="68594" rIns="137187" bIns="68594"/>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en-US" sz="2100"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NOTE</a:t>
              </a:r>
            </a:p>
          </p:txBody>
        </p:sp>
        <p:sp>
          <p:nvSpPr>
            <p:cNvPr id="66" name="Title 1"/>
            <p:cNvSpPr txBox="1">
              <a:spLocks/>
            </p:cNvSpPr>
            <p:nvPr/>
          </p:nvSpPr>
          <p:spPr>
            <a:xfrm>
              <a:off x="2417772" y="3840631"/>
              <a:ext cx="776167" cy="803842"/>
            </a:xfrm>
            <a:prstGeom prst="rect">
              <a:avLst/>
            </a:prstGeom>
          </p:spPr>
          <p:txBody>
            <a:bodyPr vert="horz" lIns="137187" tIns="68594" rIns="137187" bIns="68594" rtlCol="0" anchor="ctr">
              <a:noAutofit/>
            </a:bodyPr>
            <a:lstStyle>
              <a:lvl1pPr algn="ctr" defTabSz="914400" rtl="0" eaLnBrk="1" latinLnBrk="0" hangingPunct="1">
                <a:lnSpc>
                  <a:spcPts val="4800"/>
                </a:lnSpc>
                <a:spcBef>
                  <a:spcPct val="0"/>
                </a:spcBef>
                <a:buNone/>
                <a:defRPr sz="2700" b="0" kern="1200">
                  <a:solidFill>
                    <a:schemeClr val="tx1">
                      <a:lumMod val="65000"/>
                      <a:lumOff val="35000"/>
                    </a:schemeClr>
                  </a:solidFill>
                  <a:latin typeface="Source Sans Pro Light"/>
                  <a:ea typeface="+mj-ea"/>
                  <a:cs typeface="+mj-cs"/>
                </a:defRPr>
              </a:lvl1pPr>
            </a:lstStyle>
            <a:p>
              <a:r>
                <a:rPr lang="en-US" sz="3500" b="1" dirty="0">
                  <a:solidFill>
                    <a:schemeClr val="bg1"/>
                  </a:solidFill>
                  <a:latin typeface="Arial" panose="020B0604020202020204" pitchFamily="34" charset="0"/>
                  <a:cs typeface="Arial" panose="020B0604020202020204" pitchFamily="34" charset="0"/>
                </a:rPr>
                <a:t>!</a:t>
              </a:r>
            </a:p>
          </p:txBody>
        </p:sp>
      </p:grpSp>
      <p:grpSp>
        <p:nvGrpSpPr>
          <p:cNvPr id="4" name="Group 3">
            <a:extLst>
              <a:ext uri="{FF2B5EF4-FFF2-40B4-BE49-F238E27FC236}">
                <a16:creationId xmlns:a16="http://schemas.microsoft.com/office/drawing/2014/main" id="{A2433999-9979-9D46-AF34-32D9FB8ADF7D}"/>
              </a:ext>
            </a:extLst>
          </p:cNvPr>
          <p:cNvGrpSpPr/>
          <p:nvPr/>
        </p:nvGrpSpPr>
        <p:grpSpPr>
          <a:xfrm>
            <a:off x="10775122" y="3351897"/>
            <a:ext cx="5227502" cy="1661154"/>
            <a:chOff x="10775122" y="3351897"/>
            <a:chExt cx="5227502" cy="1661154"/>
          </a:xfrm>
        </p:grpSpPr>
        <p:sp>
          <p:nvSpPr>
            <p:cNvPr id="45" name="Text Placeholder 2"/>
            <p:cNvSpPr txBox="1">
              <a:spLocks/>
            </p:cNvSpPr>
            <p:nvPr/>
          </p:nvSpPr>
          <p:spPr>
            <a:xfrm>
              <a:off x="11544924" y="3793663"/>
              <a:ext cx="4457700" cy="1219388"/>
            </a:xfrm>
            <a:prstGeom prst="rect">
              <a:avLst/>
            </a:prstGeom>
          </p:spPr>
          <p:txBody>
            <a:bodyPr lIns="137187" tIns="68594" rIns="137187" bIns="68594"/>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sv-SE" sz="180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 ipsum dolor sit amet, adipiscing elit, sed do eiusmod tempor incididunt ut labore</a:t>
              </a:r>
              <a:endParaRPr lang="sv-SE"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46" name="Content Placeholder 4"/>
            <p:cNvSpPr txBox="1">
              <a:spLocks/>
            </p:cNvSpPr>
            <p:nvPr/>
          </p:nvSpPr>
          <p:spPr>
            <a:xfrm>
              <a:off x="11544925" y="3351897"/>
              <a:ext cx="3313776" cy="438218"/>
            </a:xfrm>
            <a:prstGeom prst="rect">
              <a:avLst/>
            </a:prstGeom>
          </p:spPr>
          <p:txBody>
            <a:bodyPr lIns="137187" tIns="68594" rIns="137187" bIns="68594"/>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en-US" sz="2300"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PROFESSIONAL</a:t>
              </a:r>
            </a:p>
          </p:txBody>
        </p:sp>
        <p:sp>
          <p:nvSpPr>
            <p:cNvPr id="3" name="Rectangle 2"/>
            <p:cNvSpPr/>
            <p:nvPr/>
          </p:nvSpPr>
          <p:spPr>
            <a:xfrm>
              <a:off x="10775122" y="3487684"/>
              <a:ext cx="685979" cy="6859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500" b="1" dirty="0">
                  <a:solidFill>
                    <a:schemeClr val="bg1"/>
                  </a:solidFill>
                  <a:latin typeface="Arial" panose="020B0604020202020204" pitchFamily="34" charset="0"/>
                  <a:ea typeface="Lato Heavy" panose="020F0502020204030203" pitchFamily="34" charset="0"/>
                  <a:cs typeface="Arial" panose="020B0604020202020204" pitchFamily="34" charset="0"/>
                </a:rPr>
                <a:t>1</a:t>
              </a:r>
            </a:p>
          </p:txBody>
        </p:sp>
      </p:grpSp>
      <p:grpSp>
        <p:nvGrpSpPr>
          <p:cNvPr id="5" name="Group 4">
            <a:extLst>
              <a:ext uri="{FF2B5EF4-FFF2-40B4-BE49-F238E27FC236}">
                <a16:creationId xmlns:a16="http://schemas.microsoft.com/office/drawing/2014/main" id="{886E22B6-6AED-DF4B-B39B-DF0FB743A4CB}"/>
              </a:ext>
            </a:extLst>
          </p:cNvPr>
          <p:cNvGrpSpPr/>
          <p:nvPr/>
        </p:nvGrpSpPr>
        <p:grpSpPr>
          <a:xfrm>
            <a:off x="12127257" y="5922206"/>
            <a:ext cx="5187959" cy="1661154"/>
            <a:chOff x="12127257" y="5922206"/>
            <a:chExt cx="5187959" cy="1661154"/>
          </a:xfrm>
        </p:grpSpPr>
        <p:sp>
          <p:nvSpPr>
            <p:cNvPr id="60" name="Text Placeholder 2"/>
            <p:cNvSpPr txBox="1">
              <a:spLocks/>
            </p:cNvSpPr>
            <p:nvPr/>
          </p:nvSpPr>
          <p:spPr>
            <a:xfrm>
              <a:off x="12857516" y="6363972"/>
              <a:ext cx="4457700" cy="1219388"/>
            </a:xfrm>
            <a:prstGeom prst="rect">
              <a:avLst/>
            </a:prstGeom>
          </p:spPr>
          <p:txBody>
            <a:bodyPr lIns="137187" tIns="68594" rIns="137187" bIns="68594"/>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sv-SE" sz="180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 ipsum dolor sit amet, adipiscing elit, sed do eiusmod tempor incididunt ut labore</a:t>
              </a:r>
              <a:endParaRPr lang="sv-SE"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61" name="Content Placeholder 4"/>
            <p:cNvSpPr txBox="1">
              <a:spLocks/>
            </p:cNvSpPr>
            <p:nvPr/>
          </p:nvSpPr>
          <p:spPr>
            <a:xfrm>
              <a:off x="12857517" y="5922206"/>
              <a:ext cx="3313776" cy="438218"/>
            </a:xfrm>
            <a:prstGeom prst="rect">
              <a:avLst/>
            </a:prstGeom>
          </p:spPr>
          <p:txBody>
            <a:bodyPr lIns="137187" tIns="68594" rIns="137187" bIns="68594"/>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en-US" sz="2300"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GOOD PRICE</a:t>
              </a:r>
            </a:p>
          </p:txBody>
        </p:sp>
        <p:sp>
          <p:nvSpPr>
            <p:cNvPr id="75" name="Rectangle 74"/>
            <p:cNvSpPr/>
            <p:nvPr/>
          </p:nvSpPr>
          <p:spPr>
            <a:xfrm>
              <a:off x="12127257" y="6049745"/>
              <a:ext cx="685979" cy="6859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500" b="1" dirty="0">
                  <a:solidFill>
                    <a:schemeClr val="bg1"/>
                  </a:solidFill>
                  <a:latin typeface="Arial" panose="020B0604020202020204" pitchFamily="34" charset="0"/>
                  <a:ea typeface="Lato Heavy" panose="020F0502020204030203" pitchFamily="34" charset="0"/>
                  <a:cs typeface="Arial" panose="020B0604020202020204" pitchFamily="34" charset="0"/>
                </a:rPr>
                <a:t>2</a:t>
              </a:r>
            </a:p>
          </p:txBody>
        </p:sp>
      </p:grpSp>
      <p:grpSp>
        <p:nvGrpSpPr>
          <p:cNvPr id="6" name="Group 5">
            <a:extLst>
              <a:ext uri="{FF2B5EF4-FFF2-40B4-BE49-F238E27FC236}">
                <a16:creationId xmlns:a16="http://schemas.microsoft.com/office/drawing/2014/main" id="{883C39F6-B54F-E848-897C-69D08D2080A6}"/>
              </a:ext>
            </a:extLst>
          </p:cNvPr>
          <p:cNvGrpSpPr/>
          <p:nvPr/>
        </p:nvGrpSpPr>
        <p:grpSpPr>
          <a:xfrm>
            <a:off x="638629" y="6941244"/>
            <a:ext cx="5859568" cy="1672120"/>
            <a:chOff x="638629" y="6941244"/>
            <a:chExt cx="5859568" cy="1672120"/>
          </a:xfrm>
        </p:grpSpPr>
        <p:sp>
          <p:nvSpPr>
            <p:cNvPr id="62" name="Text Placeholder 2"/>
            <p:cNvSpPr txBox="1">
              <a:spLocks/>
            </p:cNvSpPr>
            <p:nvPr/>
          </p:nvSpPr>
          <p:spPr>
            <a:xfrm>
              <a:off x="1315772" y="7393976"/>
              <a:ext cx="4457700" cy="1219388"/>
            </a:xfrm>
            <a:prstGeom prst="rect">
              <a:avLst/>
            </a:prstGeom>
          </p:spPr>
          <p:txBody>
            <a:bodyPr lIns="137187" tIns="68594" rIns="137187" bIns="68594"/>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lgn="r">
                <a:spcBef>
                  <a:spcPts val="6751"/>
                </a:spcBef>
                <a:buNone/>
              </a:pPr>
              <a:r>
                <a:rPr lang="sv-SE"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 ipsum dolor sit amet, adipiscing elit, sed do eiusmod tempor incididunt ut labore</a:t>
              </a:r>
            </a:p>
          </p:txBody>
        </p:sp>
        <p:sp>
          <p:nvSpPr>
            <p:cNvPr id="63" name="Content Placeholder 4"/>
            <p:cNvSpPr txBox="1">
              <a:spLocks/>
            </p:cNvSpPr>
            <p:nvPr/>
          </p:nvSpPr>
          <p:spPr>
            <a:xfrm>
              <a:off x="638629" y="6941244"/>
              <a:ext cx="5134844" cy="438218"/>
            </a:xfrm>
            <a:prstGeom prst="rect">
              <a:avLst/>
            </a:prstGeom>
          </p:spPr>
          <p:txBody>
            <a:bodyPr lIns="137187" tIns="68594" rIns="137187" bIns="68594"/>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lgn="r">
                <a:buNone/>
              </a:pPr>
              <a:r>
                <a:rPr lang="en-US" sz="2300"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WHEN AND WHEREVER</a:t>
              </a:r>
            </a:p>
          </p:txBody>
        </p:sp>
        <p:sp>
          <p:nvSpPr>
            <p:cNvPr id="76" name="Rectangle 75"/>
            <p:cNvSpPr/>
            <p:nvPr/>
          </p:nvSpPr>
          <p:spPr>
            <a:xfrm>
              <a:off x="5812218" y="7036509"/>
              <a:ext cx="685979" cy="6859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500" b="1" dirty="0">
                  <a:solidFill>
                    <a:schemeClr val="bg1"/>
                  </a:solidFill>
                  <a:latin typeface="Arial" panose="020B0604020202020204" pitchFamily="34" charset="0"/>
                  <a:ea typeface="Lato Heavy" panose="020F0502020204030203" pitchFamily="34" charset="0"/>
                  <a:cs typeface="Arial" panose="020B0604020202020204" pitchFamily="34" charset="0"/>
                </a:rPr>
                <a:t>3</a:t>
              </a:r>
            </a:p>
          </p:txBody>
        </p:sp>
      </p:grpSp>
      <p:sp>
        <p:nvSpPr>
          <p:cNvPr id="30" name="Прямоугольник 29"/>
          <p:cNvSpPr/>
          <p:nvPr/>
        </p:nvSpPr>
        <p:spPr>
          <a:xfrm>
            <a:off x="970374" y="725011"/>
            <a:ext cx="76592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Our excellences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1" name="Прямоугольник 30"/>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871332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Группа 74"/>
          <p:cNvGrpSpPr/>
          <p:nvPr/>
        </p:nvGrpSpPr>
        <p:grpSpPr>
          <a:xfrm>
            <a:off x="868318" y="3162301"/>
            <a:ext cx="9698005" cy="5377934"/>
            <a:chOff x="1677571" y="3172913"/>
            <a:chExt cx="7724300" cy="4283435"/>
          </a:xfrm>
        </p:grpSpPr>
        <p:sp>
          <p:nvSpPr>
            <p:cNvPr id="15" name="Freeform 14"/>
            <p:cNvSpPr>
              <a:spLocks noEditPoints="1"/>
            </p:cNvSpPr>
            <p:nvPr/>
          </p:nvSpPr>
          <p:spPr bwMode="auto">
            <a:xfrm>
              <a:off x="1901194" y="3172913"/>
              <a:ext cx="7320980" cy="4093725"/>
            </a:xfrm>
            <a:custGeom>
              <a:avLst/>
              <a:gdLst>
                <a:gd name="T0" fmla="*/ 709 w 928"/>
                <a:gd name="T1" fmla="*/ 183 h 518"/>
                <a:gd name="T2" fmla="*/ 622 w 928"/>
                <a:gd name="T3" fmla="*/ 0 h 518"/>
                <a:gd name="T4" fmla="*/ 521 w 928"/>
                <a:gd name="T5" fmla="*/ 17 h 518"/>
                <a:gd name="T6" fmla="*/ 610 w 928"/>
                <a:gd name="T7" fmla="*/ 35 h 518"/>
                <a:gd name="T8" fmla="*/ 329 w 928"/>
                <a:gd name="T9" fmla="*/ 81 h 518"/>
                <a:gd name="T10" fmla="*/ 384 w 928"/>
                <a:gd name="T11" fmla="*/ 47 h 518"/>
                <a:gd name="T12" fmla="*/ 384 w 928"/>
                <a:gd name="T13" fmla="*/ 21 h 518"/>
                <a:gd name="T14" fmla="*/ 253 w 928"/>
                <a:gd name="T15" fmla="*/ 34 h 518"/>
                <a:gd name="T16" fmla="*/ 276 w 928"/>
                <a:gd name="T17" fmla="*/ 59 h 518"/>
                <a:gd name="T18" fmla="*/ 241 w 928"/>
                <a:gd name="T19" fmla="*/ 192 h 518"/>
                <a:gd name="T20" fmla="*/ 0 w 928"/>
                <a:gd name="T21" fmla="*/ 347 h 518"/>
                <a:gd name="T22" fmla="*/ 340 w 928"/>
                <a:gd name="T23" fmla="*/ 365 h 518"/>
                <a:gd name="T24" fmla="*/ 448 w 928"/>
                <a:gd name="T25" fmla="*/ 427 h 518"/>
                <a:gd name="T26" fmla="*/ 417 w 928"/>
                <a:gd name="T27" fmla="*/ 436 h 518"/>
                <a:gd name="T28" fmla="*/ 457 w 928"/>
                <a:gd name="T29" fmla="*/ 445 h 518"/>
                <a:gd name="T30" fmla="*/ 466 w 928"/>
                <a:gd name="T31" fmla="*/ 363 h 518"/>
                <a:gd name="T32" fmla="*/ 467 w 928"/>
                <a:gd name="T33" fmla="*/ 362 h 518"/>
                <a:gd name="T34" fmla="*/ 471 w 928"/>
                <a:gd name="T35" fmla="*/ 358 h 518"/>
                <a:gd name="T36" fmla="*/ 471 w 928"/>
                <a:gd name="T37" fmla="*/ 358 h 518"/>
                <a:gd name="T38" fmla="*/ 649 w 928"/>
                <a:gd name="T39" fmla="*/ 132 h 518"/>
                <a:gd name="T40" fmla="*/ 586 w 928"/>
                <a:gd name="T41" fmla="*/ 347 h 518"/>
                <a:gd name="T42" fmla="*/ 928 w 928"/>
                <a:gd name="T43" fmla="*/ 347 h 518"/>
                <a:gd name="T44" fmla="*/ 317 w 928"/>
                <a:gd name="T45" fmla="*/ 132 h 518"/>
                <a:gd name="T46" fmla="*/ 340 w 928"/>
                <a:gd name="T47" fmla="*/ 329 h 518"/>
                <a:gd name="T48" fmla="*/ 317 w 928"/>
                <a:gd name="T49" fmla="*/ 132 h 518"/>
                <a:gd name="T50" fmla="*/ 202 w 928"/>
                <a:gd name="T51" fmla="*/ 329 h 518"/>
                <a:gd name="T52" fmla="*/ 304 w 928"/>
                <a:gd name="T53" fmla="*/ 329 h 518"/>
                <a:gd name="T54" fmla="*/ 35 w 928"/>
                <a:gd name="T55" fmla="*/ 347 h 518"/>
                <a:gd name="T56" fmla="*/ 223 w 928"/>
                <a:gd name="T57" fmla="*/ 223 h 518"/>
                <a:gd name="T58" fmla="*/ 155 w 928"/>
                <a:gd name="T59" fmla="*/ 356 h 518"/>
                <a:gd name="T60" fmla="*/ 304 w 928"/>
                <a:gd name="T61" fmla="*/ 365 h 518"/>
                <a:gd name="T62" fmla="*/ 466 w 928"/>
                <a:gd name="T63" fmla="*/ 308 h 518"/>
                <a:gd name="T64" fmla="*/ 488 w 928"/>
                <a:gd name="T65" fmla="*/ 267 h 518"/>
                <a:gd name="T66" fmla="*/ 488 w 928"/>
                <a:gd name="T67" fmla="*/ 249 h 518"/>
                <a:gd name="T68" fmla="*/ 448 w 928"/>
                <a:gd name="T69" fmla="*/ 258 h 518"/>
                <a:gd name="T70" fmla="*/ 349 w 928"/>
                <a:gd name="T71" fmla="*/ 117 h 518"/>
                <a:gd name="T72" fmla="*/ 466 w 928"/>
                <a:gd name="T73" fmla="*/ 308 h 518"/>
                <a:gd name="T74" fmla="*/ 622 w 928"/>
                <a:gd name="T75" fmla="*/ 347 h 518"/>
                <a:gd name="T76" fmla="*/ 740 w 928"/>
                <a:gd name="T77" fmla="*/ 354 h 518"/>
                <a:gd name="T78" fmla="*/ 773 w 928"/>
                <a:gd name="T79" fmla="*/ 340 h 518"/>
                <a:gd name="T80" fmla="*/ 757 w 928"/>
                <a:gd name="T81" fmla="*/ 212 h 518"/>
                <a:gd name="T82" fmla="*/ 757 w 928"/>
                <a:gd name="T83" fmla="*/ 482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8" h="518">
                  <a:moveTo>
                    <a:pt x="757" y="176"/>
                  </a:moveTo>
                  <a:cubicBezTo>
                    <a:pt x="740" y="176"/>
                    <a:pt x="724" y="179"/>
                    <a:pt x="709" y="183"/>
                  </a:cubicBezTo>
                  <a:cubicBezTo>
                    <a:pt x="638" y="11"/>
                    <a:pt x="638" y="11"/>
                    <a:pt x="638" y="11"/>
                  </a:cubicBezTo>
                  <a:cubicBezTo>
                    <a:pt x="635" y="4"/>
                    <a:pt x="629" y="0"/>
                    <a:pt x="622" y="0"/>
                  </a:cubicBezTo>
                  <a:cubicBezTo>
                    <a:pt x="538" y="0"/>
                    <a:pt x="538" y="0"/>
                    <a:pt x="538" y="0"/>
                  </a:cubicBezTo>
                  <a:cubicBezTo>
                    <a:pt x="529" y="0"/>
                    <a:pt x="521" y="8"/>
                    <a:pt x="521" y="17"/>
                  </a:cubicBezTo>
                  <a:cubicBezTo>
                    <a:pt x="521" y="27"/>
                    <a:pt x="529" y="35"/>
                    <a:pt x="538" y="35"/>
                  </a:cubicBezTo>
                  <a:cubicBezTo>
                    <a:pt x="538" y="35"/>
                    <a:pt x="592" y="35"/>
                    <a:pt x="610" y="35"/>
                  </a:cubicBezTo>
                  <a:cubicBezTo>
                    <a:pt x="612" y="40"/>
                    <a:pt x="619" y="57"/>
                    <a:pt x="629" y="81"/>
                  </a:cubicBezTo>
                  <a:cubicBezTo>
                    <a:pt x="329" y="81"/>
                    <a:pt x="329" y="81"/>
                    <a:pt x="329" y="81"/>
                  </a:cubicBezTo>
                  <a:cubicBezTo>
                    <a:pt x="315" y="55"/>
                    <a:pt x="315" y="55"/>
                    <a:pt x="315" y="55"/>
                  </a:cubicBezTo>
                  <a:cubicBezTo>
                    <a:pt x="384" y="47"/>
                    <a:pt x="384" y="47"/>
                    <a:pt x="384" y="47"/>
                  </a:cubicBezTo>
                  <a:cubicBezTo>
                    <a:pt x="392" y="47"/>
                    <a:pt x="397" y="41"/>
                    <a:pt x="397" y="34"/>
                  </a:cubicBezTo>
                  <a:cubicBezTo>
                    <a:pt x="397" y="27"/>
                    <a:pt x="392" y="21"/>
                    <a:pt x="384" y="21"/>
                  </a:cubicBezTo>
                  <a:cubicBezTo>
                    <a:pt x="266" y="21"/>
                    <a:pt x="266" y="21"/>
                    <a:pt x="266" y="21"/>
                  </a:cubicBezTo>
                  <a:cubicBezTo>
                    <a:pt x="259" y="21"/>
                    <a:pt x="253" y="27"/>
                    <a:pt x="253" y="34"/>
                  </a:cubicBezTo>
                  <a:cubicBezTo>
                    <a:pt x="253" y="41"/>
                    <a:pt x="251" y="62"/>
                    <a:pt x="273" y="60"/>
                  </a:cubicBezTo>
                  <a:cubicBezTo>
                    <a:pt x="276" y="59"/>
                    <a:pt x="276" y="59"/>
                    <a:pt x="276" y="59"/>
                  </a:cubicBezTo>
                  <a:cubicBezTo>
                    <a:pt x="297" y="96"/>
                    <a:pt x="297" y="96"/>
                    <a:pt x="297" y="96"/>
                  </a:cubicBezTo>
                  <a:cubicBezTo>
                    <a:pt x="241" y="192"/>
                    <a:pt x="241" y="192"/>
                    <a:pt x="241" y="192"/>
                  </a:cubicBezTo>
                  <a:cubicBezTo>
                    <a:pt x="219" y="182"/>
                    <a:pt x="196" y="176"/>
                    <a:pt x="170" y="176"/>
                  </a:cubicBezTo>
                  <a:cubicBezTo>
                    <a:pt x="76" y="176"/>
                    <a:pt x="0" y="253"/>
                    <a:pt x="0" y="347"/>
                  </a:cubicBezTo>
                  <a:cubicBezTo>
                    <a:pt x="0" y="441"/>
                    <a:pt x="76" y="518"/>
                    <a:pt x="170" y="518"/>
                  </a:cubicBezTo>
                  <a:cubicBezTo>
                    <a:pt x="259" y="518"/>
                    <a:pt x="331" y="451"/>
                    <a:pt x="340" y="365"/>
                  </a:cubicBezTo>
                  <a:cubicBezTo>
                    <a:pt x="448" y="365"/>
                    <a:pt x="448" y="365"/>
                    <a:pt x="448" y="365"/>
                  </a:cubicBezTo>
                  <a:cubicBezTo>
                    <a:pt x="448" y="395"/>
                    <a:pt x="448" y="421"/>
                    <a:pt x="448" y="427"/>
                  </a:cubicBezTo>
                  <a:cubicBezTo>
                    <a:pt x="439" y="427"/>
                    <a:pt x="426" y="427"/>
                    <a:pt x="426" y="427"/>
                  </a:cubicBezTo>
                  <a:cubicBezTo>
                    <a:pt x="421" y="427"/>
                    <a:pt x="417" y="431"/>
                    <a:pt x="417" y="436"/>
                  </a:cubicBezTo>
                  <a:cubicBezTo>
                    <a:pt x="417" y="441"/>
                    <a:pt x="421" y="445"/>
                    <a:pt x="426" y="445"/>
                  </a:cubicBezTo>
                  <a:cubicBezTo>
                    <a:pt x="457" y="445"/>
                    <a:pt x="457" y="445"/>
                    <a:pt x="457" y="445"/>
                  </a:cubicBezTo>
                  <a:cubicBezTo>
                    <a:pt x="462" y="445"/>
                    <a:pt x="466" y="441"/>
                    <a:pt x="466" y="436"/>
                  </a:cubicBezTo>
                  <a:cubicBezTo>
                    <a:pt x="466" y="436"/>
                    <a:pt x="466" y="401"/>
                    <a:pt x="466" y="363"/>
                  </a:cubicBezTo>
                  <a:cubicBezTo>
                    <a:pt x="466" y="363"/>
                    <a:pt x="466" y="363"/>
                    <a:pt x="466" y="363"/>
                  </a:cubicBezTo>
                  <a:cubicBezTo>
                    <a:pt x="466" y="362"/>
                    <a:pt x="467" y="362"/>
                    <a:pt x="467" y="362"/>
                  </a:cubicBezTo>
                  <a:cubicBezTo>
                    <a:pt x="468" y="361"/>
                    <a:pt x="468" y="361"/>
                    <a:pt x="469" y="361"/>
                  </a:cubicBezTo>
                  <a:cubicBezTo>
                    <a:pt x="469" y="360"/>
                    <a:pt x="470" y="359"/>
                    <a:pt x="471" y="358"/>
                  </a:cubicBezTo>
                  <a:cubicBezTo>
                    <a:pt x="471" y="358"/>
                    <a:pt x="471" y="358"/>
                    <a:pt x="471" y="358"/>
                  </a:cubicBezTo>
                  <a:cubicBezTo>
                    <a:pt x="471" y="358"/>
                    <a:pt x="471" y="358"/>
                    <a:pt x="471" y="358"/>
                  </a:cubicBezTo>
                  <a:cubicBezTo>
                    <a:pt x="471" y="358"/>
                    <a:pt x="471" y="358"/>
                    <a:pt x="471" y="358"/>
                  </a:cubicBezTo>
                  <a:cubicBezTo>
                    <a:pt x="649" y="132"/>
                    <a:pt x="649" y="132"/>
                    <a:pt x="649" y="132"/>
                  </a:cubicBezTo>
                  <a:cubicBezTo>
                    <a:pt x="658" y="153"/>
                    <a:pt x="667" y="175"/>
                    <a:pt x="676" y="197"/>
                  </a:cubicBezTo>
                  <a:cubicBezTo>
                    <a:pt x="622" y="226"/>
                    <a:pt x="586" y="282"/>
                    <a:pt x="586" y="347"/>
                  </a:cubicBezTo>
                  <a:cubicBezTo>
                    <a:pt x="586" y="441"/>
                    <a:pt x="663" y="518"/>
                    <a:pt x="757" y="518"/>
                  </a:cubicBezTo>
                  <a:cubicBezTo>
                    <a:pt x="851" y="518"/>
                    <a:pt x="928" y="441"/>
                    <a:pt x="928" y="347"/>
                  </a:cubicBezTo>
                  <a:cubicBezTo>
                    <a:pt x="928" y="253"/>
                    <a:pt x="851" y="176"/>
                    <a:pt x="757" y="176"/>
                  </a:cubicBezTo>
                  <a:close/>
                  <a:moveTo>
                    <a:pt x="317" y="132"/>
                  </a:moveTo>
                  <a:cubicBezTo>
                    <a:pt x="427" y="329"/>
                    <a:pt x="427" y="329"/>
                    <a:pt x="427" y="329"/>
                  </a:cubicBezTo>
                  <a:cubicBezTo>
                    <a:pt x="406" y="329"/>
                    <a:pt x="374" y="329"/>
                    <a:pt x="340" y="329"/>
                  </a:cubicBezTo>
                  <a:cubicBezTo>
                    <a:pt x="335" y="280"/>
                    <a:pt x="309" y="238"/>
                    <a:pt x="271" y="210"/>
                  </a:cubicBezTo>
                  <a:cubicBezTo>
                    <a:pt x="290" y="179"/>
                    <a:pt x="307" y="150"/>
                    <a:pt x="317" y="132"/>
                  </a:cubicBezTo>
                  <a:close/>
                  <a:moveTo>
                    <a:pt x="304" y="329"/>
                  </a:moveTo>
                  <a:cubicBezTo>
                    <a:pt x="261" y="329"/>
                    <a:pt x="221" y="329"/>
                    <a:pt x="202" y="329"/>
                  </a:cubicBezTo>
                  <a:cubicBezTo>
                    <a:pt x="211" y="313"/>
                    <a:pt x="232" y="278"/>
                    <a:pt x="253" y="241"/>
                  </a:cubicBezTo>
                  <a:cubicBezTo>
                    <a:pt x="281" y="262"/>
                    <a:pt x="300" y="293"/>
                    <a:pt x="304" y="329"/>
                  </a:cubicBezTo>
                  <a:close/>
                  <a:moveTo>
                    <a:pt x="170" y="482"/>
                  </a:moveTo>
                  <a:cubicBezTo>
                    <a:pt x="96" y="482"/>
                    <a:pt x="35" y="422"/>
                    <a:pt x="35" y="347"/>
                  </a:cubicBezTo>
                  <a:cubicBezTo>
                    <a:pt x="35" y="273"/>
                    <a:pt x="96" y="212"/>
                    <a:pt x="170" y="212"/>
                  </a:cubicBezTo>
                  <a:cubicBezTo>
                    <a:pt x="189" y="212"/>
                    <a:pt x="207" y="216"/>
                    <a:pt x="223" y="223"/>
                  </a:cubicBezTo>
                  <a:cubicBezTo>
                    <a:pt x="155" y="338"/>
                    <a:pt x="155" y="338"/>
                    <a:pt x="155" y="338"/>
                  </a:cubicBezTo>
                  <a:cubicBezTo>
                    <a:pt x="152" y="344"/>
                    <a:pt x="152" y="351"/>
                    <a:pt x="155" y="356"/>
                  </a:cubicBezTo>
                  <a:cubicBezTo>
                    <a:pt x="158" y="362"/>
                    <a:pt x="164" y="365"/>
                    <a:pt x="170" y="365"/>
                  </a:cubicBezTo>
                  <a:cubicBezTo>
                    <a:pt x="304" y="365"/>
                    <a:pt x="304" y="365"/>
                    <a:pt x="304" y="365"/>
                  </a:cubicBezTo>
                  <a:cubicBezTo>
                    <a:pt x="296" y="431"/>
                    <a:pt x="239" y="482"/>
                    <a:pt x="170" y="482"/>
                  </a:cubicBezTo>
                  <a:close/>
                  <a:moveTo>
                    <a:pt x="466" y="308"/>
                  </a:moveTo>
                  <a:cubicBezTo>
                    <a:pt x="466" y="287"/>
                    <a:pt x="466" y="272"/>
                    <a:pt x="466" y="267"/>
                  </a:cubicBezTo>
                  <a:cubicBezTo>
                    <a:pt x="475" y="267"/>
                    <a:pt x="488" y="267"/>
                    <a:pt x="488" y="267"/>
                  </a:cubicBezTo>
                  <a:cubicBezTo>
                    <a:pt x="493" y="267"/>
                    <a:pt x="497" y="263"/>
                    <a:pt x="497" y="258"/>
                  </a:cubicBezTo>
                  <a:cubicBezTo>
                    <a:pt x="497" y="253"/>
                    <a:pt x="493" y="249"/>
                    <a:pt x="488" y="249"/>
                  </a:cubicBezTo>
                  <a:cubicBezTo>
                    <a:pt x="457" y="249"/>
                    <a:pt x="457" y="249"/>
                    <a:pt x="457" y="249"/>
                  </a:cubicBezTo>
                  <a:cubicBezTo>
                    <a:pt x="452" y="249"/>
                    <a:pt x="448" y="253"/>
                    <a:pt x="448" y="258"/>
                  </a:cubicBezTo>
                  <a:cubicBezTo>
                    <a:pt x="448" y="258"/>
                    <a:pt x="448" y="273"/>
                    <a:pt x="448" y="294"/>
                  </a:cubicBezTo>
                  <a:cubicBezTo>
                    <a:pt x="349" y="117"/>
                    <a:pt x="349" y="117"/>
                    <a:pt x="349" y="117"/>
                  </a:cubicBezTo>
                  <a:cubicBezTo>
                    <a:pt x="410" y="117"/>
                    <a:pt x="569" y="117"/>
                    <a:pt x="616" y="117"/>
                  </a:cubicBezTo>
                  <a:cubicBezTo>
                    <a:pt x="588" y="152"/>
                    <a:pt x="503" y="260"/>
                    <a:pt x="466" y="308"/>
                  </a:cubicBezTo>
                  <a:close/>
                  <a:moveTo>
                    <a:pt x="757" y="482"/>
                  </a:moveTo>
                  <a:cubicBezTo>
                    <a:pt x="682" y="482"/>
                    <a:pt x="622" y="422"/>
                    <a:pt x="622" y="347"/>
                  </a:cubicBezTo>
                  <a:cubicBezTo>
                    <a:pt x="622" y="297"/>
                    <a:pt x="649" y="253"/>
                    <a:pt x="690" y="230"/>
                  </a:cubicBezTo>
                  <a:cubicBezTo>
                    <a:pt x="717" y="296"/>
                    <a:pt x="740" y="354"/>
                    <a:pt x="740" y="354"/>
                  </a:cubicBezTo>
                  <a:cubicBezTo>
                    <a:pt x="744" y="363"/>
                    <a:pt x="755" y="367"/>
                    <a:pt x="764" y="364"/>
                  </a:cubicBezTo>
                  <a:cubicBezTo>
                    <a:pt x="773" y="360"/>
                    <a:pt x="777" y="350"/>
                    <a:pt x="773" y="340"/>
                  </a:cubicBezTo>
                  <a:cubicBezTo>
                    <a:pt x="723" y="217"/>
                    <a:pt x="723" y="217"/>
                    <a:pt x="723" y="217"/>
                  </a:cubicBezTo>
                  <a:cubicBezTo>
                    <a:pt x="734" y="214"/>
                    <a:pt x="745" y="212"/>
                    <a:pt x="757" y="212"/>
                  </a:cubicBezTo>
                  <a:cubicBezTo>
                    <a:pt x="831" y="212"/>
                    <a:pt x="892" y="273"/>
                    <a:pt x="892" y="347"/>
                  </a:cubicBezTo>
                  <a:cubicBezTo>
                    <a:pt x="892" y="422"/>
                    <a:pt x="831" y="482"/>
                    <a:pt x="757" y="482"/>
                  </a:cubicBezTo>
                  <a:close/>
                </a:path>
              </a:pathLst>
            </a:custGeom>
            <a:solidFill>
              <a:schemeClr val="tx2">
                <a:lumMod val="75000"/>
              </a:schemeClr>
            </a:solidFill>
            <a:ln>
              <a:noFill/>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 name="Freeform 16"/>
            <p:cNvSpPr>
              <a:spLocks/>
            </p:cNvSpPr>
            <p:nvPr/>
          </p:nvSpPr>
          <p:spPr bwMode="auto">
            <a:xfrm>
              <a:off x="6932704" y="4381062"/>
              <a:ext cx="1846884" cy="655663"/>
            </a:xfrm>
            <a:custGeom>
              <a:avLst/>
              <a:gdLst>
                <a:gd name="T0" fmla="*/ 17 w 234"/>
                <a:gd name="T1" fmla="*/ 44 h 83"/>
                <a:gd name="T2" fmla="*/ 234 w 234"/>
                <a:gd name="T3" fmla="*/ 54 h 83"/>
                <a:gd name="T4" fmla="*/ 209 w 234"/>
                <a:gd name="T5" fmla="*/ 78 h 83"/>
                <a:gd name="T6" fmla="*/ 41 w 234"/>
                <a:gd name="T7" fmla="*/ 69 h 83"/>
                <a:gd name="T8" fmla="*/ 55 w 234"/>
                <a:gd name="T9" fmla="*/ 83 h 83"/>
                <a:gd name="T10" fmla="*/ 0 w 234"/>
                <a:gd name="T11" fmla="*/ 82 h 83"/>
                <a:gd name="T12" fmla="*/ 0 w 234"/>
                <a:gd name="T13" fmla="*/ 27 h 83"/>
                <a:gd name="T14" fmla="*/ 17 w 234"/>
                <a:gd name="T15" fmla="*/ 44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83">
                  <a:moveTo>
                    <a:pt x="17" y="44"/>
                  </a:moveTo>
                  <a:cubicBezTo>
                    <a:pt x="83" y="0"/>
                    <a:pt x="171" y="3"/>
                    <a:pt x="234" y="54"/>
                  </a:cubicBezTo>
                  <a:cubicBezTo>
                    <a:pt x="209" y="78"/>
                    <a:pt x="209" y="78"/>
                    <a:pt x="209" y="78"/>
                  </a:cubicBezTo>
                  <a:cubicBezTo>
                    <a:pt x="161" y="40"/>
                    <a:pt x="93" y="37"/>
                    <a:pt x="41" y="69"/>
                  </a:cubicBezTo>
                  <a:cubicBezTo>
                    <a:pt x="55" y="83"/>
                    <a:pt x="55" y="83"/>
                    <a:pt x="55" y="83"/>
                  </a:cubicBezTo>
                  <a:cubicBezTo>
                    <a:pt x="0" y="82"/>
                    <a:pt x="0" y="82"/>
                    <a:pt x="0" y="82"/>
                  </a:cubicBezTo>
                  <a:cubicBezTo>
                    <a:pt x="0" y="27"/>
                    <a:pt x="0" y="27"/>
                    <a:pt x="0" y="27"/>
                  </a:cubicBezTo>
                  <a:cubicBezTo>
                    <a:pt x="17" y="44"/>
                    <a:pt x="17" y="44"/>
                    <a:pt x="17" y="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 name="Freeform 17"/>
            <p:cNvSpPr>
              <a:spLocks/>
            </p:cNvSpPr>
            <p:nvPr/>
          </p:nvSpPr>
          <p:spPr bwMode="auto">
            <a:xfrm>
              <a:off x="8772931" y="5013426"/>
              <a:ext cx="628940" cy="1803903"/>
            </a:xfrm>
            <a:custGeom>
              <a:avLst/>
              <a:gdLst>
                <a:gd name="T0" fmla="*/ 0 w 80"/>
                <a:gd name="T1" fmla="*/ 56 h 228"/>
                <a:gd name="T2" fmla="*/ 14 w 80"/>
                <a:gd name="T3" fmla="*/ 42 h 228"/>
                <a:gd name="T4" fmla="*/ 3 w 80"/>
                <a:gd name="T5" fmla="*/ 204 h 228"/>
                <a:gd name="T6" fmla="*/ 28 w 80"/>
                <a:gd name="T7" fmla="*/ 228 h 228"/>
                <a:gd name="T8" fmla="*/ 39 w 80"/>
                <a:gd name="T9" fmla="*/ 17 h 228"/>
                <a:gd name="T10" fmla="*/ 56 w 80"/>
                <a:gd name="T11" fmla="*/ 0 h 228"/>
                <a:gd name="T12" fmla="*/ 0 w 80"/>
                <a:gd name="T13" fmla="*/ 0 h 228"/>
                <a:gd name="T14" fmla="*/ 0 w 80"/>
                <a:gd name="T15" fmla="*/ 56 h 2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28">
                  <a:moveTo>
                    <a:pt x="0" y="56"/>
                  </a:moveTo>
                  <a:cubicBezTo>
                    <a:pt x="14" y="42"/>
                    <a:pt x="14" y="42"/>
                    <a:pt x="14" y="42"/>
                  </a:cubicBezTo>
                  <a:cubicBezTo>
                    <a:pt x="43" y="93"/>
                    <a:pt x="39" y="157"/>
                    <a:pt x="3" y="204"/>
                  </a:cubicBezTo>
                  <a:cubicBezTo>
                    <a:pt x="28" y="228"/>
                    <a:pt x="28" y="228"/>
                    <a:pt x="28" y="228"/>
                  </a:cubicBezTo>
                  <a:cubicBezTo>
                    <a:pt x="76" y="167"/>
                    <a:pt x="80" y="82"/>
                    <a:pt x="39" y="17"/>
                  </a:cubicBezTo>
                  <a:cubicBezTo>
                    <a:pt x="56" y="0"/>
                    <a:pt x="56" y="0"/>
                    <a:pt x="56" y="0"/>
                  </a:cubicBezTo>
                  <a:cubicBezTo>
                    <a:pt x="0" y="0"/>
                    <a:pt x="0" y="0"/>
                    <a:pt x="0" y="0"/>
                  </a:cubicBezTo>
                  <a:cubicBezTo>
                    <a:pt x="0" y="56"/>
                    <a:pt x="0" y="56"/>
                    <a:pt x="0" y="5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 name="Freeform 18"/>
            <p:cNvSpPr>
              <a:spLocks/>
            </p:cNvSpPr>
            <p:nvPr/>
          </p:nvSpPr>
          <p:spPr bwMode="auto">
            <a:xfrm>
              <a:off x="6982618" y="6823984"/>
              <a:ext cx="1803624" cy="632364"/>
            </a:xfrm>
            <a:custGeom>
              <a:avLst/>
              <a:gdLst>
                <a:gd name="T0" fmla="*/ 229 w 229"/>
                <a:gd name="T1" fmla="*/ 56 h 80"/>
                <a:gd name="T2" fmla="*/ 211 w 229"/>
                <a:gd name="T3" fmla="*/ 38 h 80"/>
                <a:gd name="T4" fmla="*/ 0 w 229"/>
                <a:gd name="T5" fmla="*/ 29 h 80"/>
                <a:gd name="T6" fmla="*/ 24 w 229"/>
                <a:gd name="T7" fmla="*/ 4 h 80"/>
                <a:gd name="T8" fmla="*/ 187 w 229"/>
                <a:gd name="T9" fmla="*/ 13 h 80"/>
                <a:gd name="T10" fmla="*/ 174 w 229"/>
                <a:gd name="T11" fmla="*/ 0 h 80"/>
                <a:gd name="T12" fmla="*/ 229 w 229"/>
                <a:gd name="T13" fmla="*/ 0 h 80"/>
                <a:gd name="T14" fmla="*/ 229 w 229"/>
                <a:gd name="T15" fmla="*/ 56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80">
                  <a:moveTo>
                    <a:pt x="229" y="56"/>
                  </a:moveTo>
                  <a:cubicBezTo>
                    <a:pt x="211" y="38"/>
                    <a:pt x="211" y="38"/>
                    <a:pt x="211" y="38"/>
                  </a:cubicBezTo>
                  <a:cubicBezTo>
                    <a:pt x="147" y="80"/>
                    <a:pt x="62" y="77"/>
                    <a:pt x="0" y="29"/>
                  </a:cubicBezTo>
                  <a:cubicBezTo>
                    <a:pt x="24" y="4"/>
                    <a:pt x="24" y="4"/>
                    <a:pt x="24" y="4"/>
                  </a:cubicBezTo>
                  <a:cubicBezTo>
                    <a:pt x="72" y="40"/>
                    <a:pt x="136" y="43"/>
                    <a:pt x="187" y="13"/>
                  </a:cubicBezTo>
                  <a:cubicBezTo>
                    <a:pt x="174" y="0"/>
                    <a:pt x="174" y="0"/>
                    <a:pt x="174" y="0"/>
                  </a:cubicBezTo>
                  <a:cubicBezTo>
                    <a:pt x="229" y="0"/>
                    <a:pt x="229" y="0"/>
                    <a:pt x="229" y="0"/>
                  </a:cubicBezTo>
                  <a:cubicBezTo>
                    <a:pt x="229" y="56"/>
                    <a:pt x="229" y="56"/>
                    <a:pt x="229"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Freeform 19"/>
            <p:cNvSpPr>
              <a:spLocks/>
            </p:cNvSpPr>
            <p:nvPr/>
          </p:nvSpPr>
          <p:spPr bwMode="auto">
            <a:xfrm>
              <a:off x="6333715" y="5030065"/>
              <a:ext cx="638922" cy="1827201"/>
            </a:xfrm>
            <a:custGeom>
              <a:avLst/>
              <a:gdLst>
                <a:gd name="T0" fmla="*/ 26 w 81"/>
                <a:gd name="T1" fmla="*/ 231 h 231"/>
                <a:gd name="T2" fmla="*/ 43 w 81"/>
                <a:gd name="T3" fmla="*/ 213 h 231"/>
                <a:gd name="T4" fmla="*/ 52 w 81"/>
                <a:gd name="T5" fmla="*/ 0 h 231"/>
                <a:gd name="T6" fmla="*/ 77 w 81"/>
                <a:gd name="T7" fmla="*/ 24 h 231"/>
                <a:gd name="T8" fmla="*/ 68 w 81"/>
                <a:gd name="T9" fmla="*/ 189 h 231"/>
                <a:gd name="T10" fmla="*/ 81 w 81"/>
                <a:gd name="T11" fmla="*/ 175 h 231"/>
                <a:gd name="T12" fmla="*/ 81 w 81"/>
                <a:gd name="T13" fmla="*/ 231 h 231"/>
                <a:gd name="T14" fmla="*/ 26 w 81"/>
                <a:gd name="T15" fmla="*/ 23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31">
                  <a:moveTo>
                    <a:pt x="26" y="231"/>
                  </a:moveTo>
                  <a:cubicBezTo>
                    <a:pt x="43" y="213"/>
                    <a:pt x="43" y="213"/>
                    <a:pt x="43" y="213"/>
                  </a:cubicBezTo>
                  <a:cubicBezTo>
                    <a:pt x="0" y="148"/>
                    <a:pt x="3" y="62"/>
                    <a:pt x="52" y="0"/>
                  </a:cubicBezTo>
                  <a:cubicBezTo>
                    <a:pt x="77" y="24"/>
                    <a:pt x="77" y="24"/>
                    <a:pt x="77" y="24"/>
                  </a:cubicBezTo>
                  <a:cubicBezTo>
                    <a:pt x="40" y="72"/>
                    <a:pt x="37" y="138"/>
                    <a:pt x="68" y="189"/>
                  </a:cubicBezTo>
                  <a:cubicBezTo>
                    <a:pt x="81" y="175"/>
                    <a:pt x="81" y="175"/>
                    <a:pt x="81" y="175"/>
                  </a:cubicBezTo>
                  <a:cubicBezTo>
                    <a:pt x="81" y="231"/>
                    <a:pt x="81" y="231"/>
                    <a:pt x="81" y="231"/>
                  </a:cubicBezTo>
                  <a:lnTo>
                    <a:pt x="26" y="23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2" name="Freeform 21"/>
            <p:cNvSpPr>
              <a:spLocks/>
            </p:cNvSpPr>
            <p:nvPr/>
          </p:nvSpPr>
          <p:spPr bwMode="auto">
            <a:xfrm>
              <a:off x="2276560" y="4381062"/>
              <a:ext cx="1846884" cy="655663"/>
            </a:xfrm>
            <a:custGeom>
              <a:avLst/>
              <a:gdLst>
                <a:gd name="T0" fmla="*/ 17 w 234"/>
                <a:gd name="T1" fmla="*/ 44 h 83"/>
                <a:gd name="T2" fmla="*/ 234 w 234"/>
                <a:gd name="T3" fmla="*/ 54 h 83"/>
                <a:gd name="T4" fmla="*/ 209 w 234"/>
                <a:gd name="T5" fmla="*/ 78 h 83"/>
                <a:gd name="T6" fmla="*/ 41 w 234"/>
                <a:gd name="T7" fmla="*/ 69 h 83"/>
                <a:gd name="T8" fmla="*/ 55 w 234"/>
                <a:gd name="T9" fmla="*/ 83 h 83"/>
                <a:gd name="T10" fmla="*/ 0 w 234"/>
                <a:gd name="T11" fmla="*/ 82 h 83"/>
                <a:gd name="T12" fmla="*/ 0 w 234"/>
                <a:gd name="T13" fmla="*/ 27 h 83"/>
                <a:gd name="T14" fmla="*/ 17 w 234"/>
                <a:gd name="T15" fmla="*/ 44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83">
                  <a:moveTo>
                    <a:pt x="17" y="44"/>
                  </a:moveTo>
                  <a:cubicBezTo>
                    <a:pt x="83" y="0"/>
                    <a:pt x="171" y="3"/>
                    <a:pt x="234" y="54"/>
                  </a:cubicBezTo>
                  <a:cubicBezTo>
                    <a:pt x="209" y="78"/>
                    <a:pt x="209" y="78"/>
                    <a:pt x="209" y="78"/>
                  </a:cubicBezTo>
                  <a:cubicBezTo>
                    <a:pt x="161" y="40"/>
                    <a:pt x="93" y="37"/>
                    <a:pt x="41" y="69"/>
                  </a:cubicBezTo>
                  <a:cubicBezTo>
                    <a:pt x="55" y="83"/>
                    <a:pt x="55" y="83"/>
                    <a:pt x="55" y="83"/>
                  </a:cubicBezTo>
                  <a:cubicBezTo>
                    <a:pt x="0" y="82"/>
                    <a:pt x="0" y="82"/>
                    <a:pt x="0" y="82"/>
                  </a:cubicBezTo>
                  <a:cubicBezTo>
                    <a:pt x="0" y="27"/>
                    <a:pt x="0" y="27"/>
                    <a:pt x="0" y="27"/>
                  </a:cubicBezTo>
                  <a:cubicBezTo>
                    <a:pt x="17" y="44"/>
                    <a:pt x="17" y="44"/>
                    <a:pt x="17" y="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3" name="Freeform 22"/>
            <p:cNvSpPr>
              <a:spLocks/>
            </p:cNvSpPr>
            <p:nvPr/>
          </p:nvSpPr>
          <p:spPr bwMode="auto">
            <a:xfrm>
              <a:off x="4116787" y="5013426"/>
              <a:ext cx="628940" cy="1803903"/>
            </a:xfrm>
            <a:custGeom>
              <a:avLst/>
              <a:gdLst>
                <a:gd name="T0" fmla="*/ 0 w 80"/>
                <a:gd name="T1" fmla="*/ 56 h 228"/>
                <a:gd name="T2" fmla="*/ 14 w 80"/>
                <a:gd name="T3" fmla="*/ 42 h 228"/>
                <a:gd name="T4" fmla="*/ 3 w 80"/>
                <a:gd name="T5" fmla="*/ 204 h 228"/>
                <a:gd name="T6" fmla="*/ 28 w 80"/>
                <a:gd name="T7" fmla="*/ 228 h 228"/>
                <a:gd name="T8" fmla="*/ 39 w 80"/>
                <a:gd name="T9" fmla="*/ 17 h 228"/>
                <a:gd name="T10" fmla="*/ 56 w 80"/>
                <a:gd name="T11" fmla="*/ 0 h 228"/>
                <a:gd name="T12" fmla="*/ 0 w 80"/>
                <a:gd name="T13" fmla="*/ 0 h 228"/>
                <a:gd name="T14" fmla="*/ 0 w 80"/>
                <a:gd name="T15" fmla="*/ 56 h 2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28">
                  <a:moveTo>
                    <a:pt x="0" y="56"/>
                  </a:moveTo>
                  <a:cubicBezTo>
                    <a:pt x="14" y="42"/>
                    <a:pt x="14" y="42"/>
                    <a:pt x="14" y="42"/>
                  </a:cubicBezTo>
                  <a:cubicBezTo>
                    <a:pt x="43" y="93"/>
                    <a:pt x="39" y="157"/>
                    <a:pt x="3" y="204"/>
                  </a:cubicBezTo>
                  <a:cubicBezTo>
                    <a:pt x="28" y="228"/>
                    <a:pt x="28" y="228"/>
                    <a:pt x="28" y="228"/>
                  </a:cubicBezTo>
                  <a:cubicBezTo>
                    <a:pt x="76" y="167"/>
                    <a:pt x="80" y="82"/>
                    <a:pt x="39" y="17"/>
                  </a:cubicBezTo>
                  <a:cubicBezTo>
                    <a:pt x="56" y="0"/>
                    <a:pt x="56" y="0"/>
                    <a:pt x="56" y="0"/>
                  </a:cubicBezTo>
                  <a:cubicBezTo>
                    <a:pt x="0" y="0"/>
                    <a:pt x="0" y="0"/>
                    <a:pt x="0" y="0"/>
                  </a:cubicBezTo>
                  <a:cubicBezTo>
                    <a:pt x="0" y="56"/>
                    <a:pt x="0" y="56"/>
                    <a:pt x="0" y="5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4" name="Freeform 23"/>
            <p:cNvSpPr>
              <a:spLocks/>
            </p:cNvSpPr>
            <p:nvPr/>
          </p:nvSpPr>
          <p:spPr bwMode="auto">
            <a:xfrm>
              <a:off x="2326476" y="6823984"/>
              <a:ext cx="1803624" cy="632364"/>
            </a:xfrm>
            <a:custGeom>
              <a:avLst/>
              <a:gdLst>
                <a:gd name="T0" fmla="*/ 229 w 229"/>
                <a:gd name="T1" fmla="*/ 56 h 80"/>
                <a:gd name="T2" fmla="*/ 211 w 229"/>
                <a:gd name="T3" fmla="*/ 38 h 80"/>
                <a:gd name="T4" fmla="*/ 0 w 229"/>
                <a:gd name="T5" fmla="*/ 29 h 80"/>
                <a:gd name="T6" fmla="*/ 24 w 229"/>
                <a:gd name="T7" fmla="*/ 4 h 80"/>
                <a:gd name="T8" fmla="*/ 187 w 229"/>
                <a:gd name="T9" fmla="*/ 13 h 80"/>
                <a:gd name="T10" fmla="*/ 174 w 229"/>
                <a:gd name="T11" fmla="*/ 0 h 80"/>
                <a:gd name="T12" fmla="*/ 229 w 229"/>
                <a:gd name="T13" fmla="*/ 0 h 80"/>
                <a:gd name="T14" fmla="*/ 229 w 229"/>
                <a:gd name="T15" fmla="*/ 56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80">
                  <a:moveTo>
                    <a:pt x="229" y="56"/>
                  </a:moveTo>
                  <a:cubicBezTo>
                    <a:pt x="211" y="38"/>
                    <a:pt x="211" y="38"/>
                    <a:pt x="211" y="38"/>
                  </a:cubicBezTo>
                  <a:cubicBezTo>
                    <a:pt x="147" y="80"/>
                    <a:pt x="62" y="77"/>
                    <a:pt x="0" y="29"/>
                  </a:cubicBezTo>
                  <a:cubicBezTo>
                    <a:pt x="24" y="4"/>
                    <a:pt x="24" y="4"/>
                    <a:pt x="24" y="4"/>
                  </a:cubicBezTo>
                  <a:cubicBezTo>
                    <a:pt x="72" y="40"/>
                    <a:pt x="136" y="43"/>
                    <a:pt x="187" y="13"/>
                  </a:cubicBezTo>
                  <a:cubicBezTo>
                    <a:pt x="174" y="0"/>
                    <a:pt x="174" y="0"/>
                    <a:pt x="174" y="0"/>
                  </a:cubicBezTo>
                  <a:cubicBezTo>
                    <a:pt x="229" y="0"/>
                    <a:pt x="229" y="0"/>
                    <a:pt x="229" y="0"/>
                  </a:cubicBezTo>
                  <a:cubicBezTo>
                    <a:pt x="229" y="56"/>
                    <a:pt x="229" y="56"/>
                    <a:pt x="229"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5" name="Freeform 24"/>
            <p:cNvSpPr>
              <a:spLocks/>
            </p:cNvSpPr>
            <p:nvPr/>
          </p:nvSpPr>
          <p:spPr bwMode="auto">
            <a:xfrm>
              <a:off x="1677571" y="5030065"/>
              <a:ext cx="638922" cy="1827201"/>
            </a:xfrm>
            <a:custGeom>
              <a:avLst/>
              <a:gdLst>
                <a:gd name="T0" fmla="*/ 26 w 81"/>
                <a:gd name="T1" fmla="*/ 231 h 231"/>
                <a:gd name="T2" fmla="*/ 43 w 81"/>
                <a:gd name="T3" fmla="*/ 213 h 231"/>
                <a:gd name="T4" fmla="*/ 52 w 81"/>
                <a:gd name="T5" fmla="*/ 0 h 231"/>
                <a:gd name="T6" fmla="*/ 77 w 81"/>
                <a:gd name="T7" fmla="*/ 24 h 231"/>
                <a:gd name="T8" fmla="*/ 68 w 81"/>
                <a:gd name="T9" fmla="*/ 189 h 231"/>
                <a:gd name="T10" fmla="*/ 81 w 81"/>
                <a:gd name="T11" fmla="*/ 175 h 231"/>
                <a:gd name="T12" fmla="*/ 81 w 81"/>
                <a:gd name="T13" fmla="*/ 231 h 231"/>
                <a:gd name="T14" fmla="*/ 26 w 81"/>
                <a:gd name="T15" fmla="*/ 23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31">
                  <a:moveTo>
                    <a:pt x="26" y="231"/>
                  </a:moveTo>
                  <a:cubicBezTo>
                    <a:pt x="43" y="213"/>
                    <a:pt x="43" y="213"/>
                    <a:pt x="43" y="213"/>
                  </a:cubicBezTo>
                  <a:cubicBezTo>
                    <a:pt x="0" y="148"/>
                    <a:pt x="3" y="62"/>
                    <a:pt x="52" y="0"/>
                  </a:cubicBezTo>
                  <a:cubicBezTo>
                    <a:pt x="77" y="24"/>
                    <a:pt x="77" y="24"/>
                    <a:pt x="77" y="24"/>
                  </a:cubicBezTo>
                  <a:cubicBezTo>
                    <a:pt x="40" y="72"/>
                    <a:pt x="37" y="138"/>
                    <a:pt x="68" y="189"/>
                  </a:cubicBezTo>
                  <a:cubicBezTo>
                    <a:pt x="81" y="175"/>
                    <a:pt x="81" y="175"/>
                    <a:pt x="81" y="175"/>
                  </a:cubicBezTo>
                  <a:cubicBezTo>
                    <a:pt x="81" y="231"/>
                    <a:pt x="81" y="231"/>
                    <a:pt x="81" y="231"/>
                  </a:cubicBezTo>
                  <a:lnTo>
                    <a:pt x="26" y="23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9BE65F16-DFF9-8E4B-BBC4-CE22B1A979A3}"/>
              </a:ext>
            </a:extLst>
          </p:cNvPr>
          <p:cNvGrpSpPr/>
          <p:nvPr/>
        </p:nvGrpSpPr>
        <p:grpSpPr>
          <a:xfrm>
            <a:off x="11418178" y="3875533"/>
            <a:ext cx="5267978" cy="992579"/>
            <a:chOff x="11418178" y="3875533"/>
            <a:chExt cx="5267978" cy="992579"/>
          </a:xfrm>
        </p:grpSpPr>
        <p:sp>
          <p:nvSpPr>
            <p:cNvPr id="67" name="Rectangle 42"/>
            <p:cNvSpPr/>
            <p:nvPr/>
          </p:nvSpPr>
          <p:spPr>
            <a:xfrm>
              <a:off x="11418178" y="4016446"/>
              <a:ext cx="760691" cy="760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1</a:t>
              </a:r>
            </a:p>
          </p:txBody>
        </p:sp>
        <p:sp>
          <p:nvSpPr>
            <p:cNvPr id="68" name="TextBox 67"/>
            <p:cNvSpPr txBox="1"/>
            <p:nvPr/>
          </p:nvSpPr>
          <p:spPr>
            <a:xfrm>
              <a:off x="12262896" y="3875533"/>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9D5F8CD3-7D18-E04E-868F-86864E7463AA}"/>
              </a:ext>
            </a:extLst>
          </p:cNvPr>
          <p:cNvGrpSpPr/>
          <p:nvPr/>
        </p:nvGrpSpPr>
        <p:grpSpPr>
          <a:xfrm>
            <a:off x="11418178" y="5206150"/>
            <a:ext cx="5267978" cy="992579"/>
            <a:chOff x="11418178" y="5206150"/>
            <a:chExt cx="5267978" cy="992579"/>
          </a:xfrm>
        </p:grpSpPr>
        <p:sp>
          <p:nvSpPr>
            <p:cNvPr id="69" name="Rectangle 45"/>
            <p:cNvSpPr/>
            <p:nvPr/>
          </p:nvSpPr>
          <p:spPr>
            <a:xfrm>
              <a:off x="11418178" y="5347063"/>
              <a:ext cx="760691" cy="7606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2</a:t>
              </a:r>
            </a:p>
          </p:txBody>
        </p:sp>
        <p:sp>
          <p:nvSpPr>
            <p:cNvPr id="70" name="TextBox 69"/>
            <p:cNvSpPr txBox="1"/>
            <p:nvPr/>
          </p:nvSpPr>
          <p:spPr>
            <a:xfrm>
              <a:off x="12262896" y="5206150"/>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8CCD5E34-E6E7-3F4B-B330-130AF65DAA6E}"/>
              </a:ext>
            </a:extLst>
          </p:cNvPr>
          <p:cNvGrpSpPr/>
          <p:nvPr/>
        </p:nvGrpSpPr>
        <p:grpSpPr>
          <a:xfrm>
            <a:off x="11418178" y="6536767"/>
            <a:ext cx="5267978" cy="992579"/>
            <a:chOff x="11418178" y="6536767"/>
            <a:chExt cx="5267978" cy="992579"/>
          </a:xfrm>
        </p:grpSpPr>
        <p:sp>
          <p:nvSpPr>
            <p:cNvPr id="71" name="Rectangle 48"/>
            <p:cNvSpPr/>
            <p:nvPr/>
          </p:nvSpPr>
          <p:spPr>
            <a:xfrm>
              <a:off x="11418178" y="6677680"/>
              <a:ext cx="760691" cy="7606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3</a:t>
              </a:r>
            </a:p>
          </p:txBody>
        </p:sp>
        <p:sp>
          <p:nvSpPr>
            <p:cNvPr id="72" name="TextBox 71"/>
            <p:cNvSpPr txBox="1"/>
            <p:nvPr/>
          </p:nvSpPr>
          <p:spPr>
            <a:xfrm>
              <a:off x="12262896" y="6536767"/>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A0B0EFB8-DBA1-A44F-86CE-3E2361756035}"/>
              </a:ext>
            </a:extLst>
          </p:cNvPr>
          <p:cNvGrpSpPr/>
          <p:nvPr/>
        </p:nvGrpSpPr>
        <p:grpSpPr>
          <a:xfrm>
            <a:off x="11418178" y="7771327"/>
            <a:ext cx="5267978" cy="992579"/>
            <a:chOff x="11418178" y="7771327"/>
            <a:chExt cx="5267978" cy="992579"/>
          </a:xfrm>
        </p:grpSpPr>
        <p:sp>
          <p:nvSpPr>
            <p:cNvPr id="73" name="Rectangle 51"/>
            <p:cNvSpPr/>
            <p:nvPr/>
          </p:nvSpPr>
          <p:spPr>
            <a:xfrm>
              <a:off x="11418178" y="7912240"/>
              <a:ext cx="760691" cy="7606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4</a:t>
              </a:r>
            </a:p>
          </p:txBody>
        </p:sp>
        <p:sp>
          <p:nvSpPr>
            <p:cNvPr id="74" name="TextBox 73"/>
            <p:cNvSpPr txBox="1"/>
            <p:nvPr/>
          </p:nvSpPr>
          <p:spPr>
            <a:xfrm>
              <a:off x="12262896" y="7771327"/>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8" name="Прямоугольник 27"/>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Cycling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Прямоугольник 28"/>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1702414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27"/>
          <p:cNvSpPr>
            <a:spLocks/>
          </p:cNvSpPr>
          <p:nvPr/>
        </p:nvSpPr>
        <p:spPr bwMode="auto">
          <a:xfrm>
            <a:off x="4625138" y="3501793"/>
            <a:ext cx="9058276" cy="3226594"/>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54" name="Freeform 53"/>
          <p:cNvSpPr/>
          <p:nvPr/>
        </p:nvSpPr>
        <p:spPr>
          <a:xfrm>
            <a:off x="5715003" y="8063376"/>
            <a:ext cx="12996370" cy="1118764"/>
          </a:xfrm>
          <a:custGeom>
            <a:avLst/>
            <a:gdLst>
              <a:gd name="connsiteX0" fmla="*/ 0 w 8527976"/>
              <a:gd name="connsiteY0" fmla="*/ 1099020 h 1099020"/>
              <a:gd name="connsiteX1" fmla="*/ 4403558 w 8527976"/>
              <a:gd name="connsiteY1" fmla="*/ 136 h 1099020"/>
              <a:gd name="connsiteX2" fmla="*/ 5662863 w 8527976"/>
              <a:gd name="connsiteY2" fmla="*/ 1018810 h 1099020"/>
              <a:gd name="connsiteX3" fmla="*/ 8462211 w 8527976"/>
              <a:gd name="connsiteY3" fmla="*/ 361083 h 1099020"/>
              <a:gd name="connsiteX4" fmla="*/ 7668126 w 8527976"/>
              <a:gd name="connsiteY4" fmla="*/ 272852 h 1099020"/>
              <a:gd name="connsiteX0" fmla="*/ 0 w 8664247"/>
              <a:gd name="connsiteY0" fmla="*/ 1227221 h 1227221"/>
              <a:gd name="connsiteX1" fmla="*/ 4403558 w 8664247"/>
              <a:gd name="connsiteY1" fmla="*/ 128337 h 1227221"/>
              <a:gd name="connsiteX2" fmla="*/ 5662863 w 8664247"/>
              <a:gd name="connsiteY2" fmla="*/ 1147011 h 1227221"/>
              <a:gd name="connsiteX3" fmla="*/ 8462211 w 8664247"/>
              <a:gd name="connsiteY3" fmla="*/ 489284 h 1227221"/>
              <a:gd name="connsiteX4" fmla="*/ 8390021 w 8664247"/>
              <a:gd name="connsiteY4" fmla="*/ 0 h 122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247" h="1227221">
                <a:moveTo>
                  <a:pt x="0" y="1227221"/>
                </a:moveTo>
                <a:cubicBezTo>
                  <a:pt x="1729874" y="684463"/>
                  <a:pt x="3459748" y="141705"/>
                  <a:pt x="4403558" y="128337"/>
                </a:cubicBezTo>
                <a:cubicBezTo>
                  <a:pt x="5347368" y="114969"/>
                  <a:pt x="4986421" y="1086853"/>
                  <a:pt x="5662863" y="1147011"/>
                </a:cubicBezTo>
                <a:cubicBezTo>
                  <a:pt x="6339305" y="1207169"/>
                  <a:pt x="8007685" y="680453"/>
                  <a:pt x="8462211" y="489284"/>
                </a:cubicBezTo>
                <a:cubicBezTo>
                  <a:pt x="8916737" y="298116"/>
                  <a:pt x="8474242" y="82884"/>
                  <a:pt x="8390021"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45D25D83-4A57-2744-AF5C-941C1C71728B}"/>
              </a:ext>
            </a:extLst>
          </p:cNvPr>
          <p:cNvGrpSpPr/>
          <p:nvPr/>
        </p:nvGrpSpPr>
        <p:grpSpPr>
          <a:xfrm>
            <a:off x="5686333" y="2766404"/>
            <a:ext cx="6357280" cy="6617952"/>
            <a:chOff x="5686333" y="2766404"/>
            <a:chExt cx="6357280" cy="6617952"/>
          </a:xfrm>
        </p:grpSpPr>
        <p:grpSp>
          <p:nvGrpSpPr>
            <p:cNvPr id="8" name="Group 7"/>
            <p:cNvGrpSpPr/>
            <p:nvPr/>
          </p:nvGrpSpPr>
          <p:grpSpPr>
            <a:xfrm rot="18810804">
              <a:off x="7486550" y="5851953"/>
              <a:ext cx="1684180" cy="1081386"/>
              <a:chOff x="4481513" y="3678059"/>
              <a:chExt cx="1614487" cy="1036638"/>
            </a:xfrm>
          </p:grpSpPr>
          <p:sp>
            <p:nvSpPr>
              <p:cNvPr id="9" name="Rectangle 12"/>
              <p:cNvSpPr>
                <a:spLocks noChangeArrowheads="1"/>
              </p:cNvSpPr>
              <p:nvPr/>
            </p:nvSpPr>
            <p:spPr bwMode="auto">
              <a:xfrm>
                <a:off x="4481513" y="3678059"/>
                <a:ext cx="1614487" cy="344488"/>
              </a:xfrm>
              <a:prstGeom prst="rect">
                <a:avLst/>
              </a:prstGeom>
              <a:solidFill>
                <a:schemeClr val="accent1">
                  <a:lumMod val="60000"/>
                  <a:lumOff val="40000"/>
                </a:schemeClr>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10" name="Rectangle 13"/>
              <p:cNvSpPr>
                <a:spLocks noChangeArrowheads="1"/>
              </p:cNvSpPr>
              <p:nvPr/>
            </p:nvSpPr>
            <p:spPr bwMode="auto">
              <a:xfrm>
                <a:off x="4481513" y="4022546"/>
                <a:ext cx="1614487" cy="344488"/>
              </a:xfrm>
              <a:prstGeom prst="rect">
                <a:avLst/>
              </a:prstGeom>
              <a:solidFill>
                <a:schemeClr val="accent1"/>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11" name="Rectangle 14"/>
              <p:cNvSpPr>
                <a:spLocks noChangeArrowheads="1"/>
              </p:cNvSpPr>
              <p:nvPr/>
            </p:nvSpPr>
            <p:spPr bwMode="auto">
              <a:xfrm>
                <a:off x="4481513" y="4367034"/>
                <a:ext cx="1614487" cy="347663"/>
              </a:xfrm>
              <a:prstGeom prst="rect">
                <a:avLst/>
              </a:prstGeom>
              <a:solidFill>
                <a:schemeClr val="accent1">
                  <a:lumMod val="75000"/>
                </a:schemeClr>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grpSp>
        <p:grpSp>
          <p:nvGrpSpPr>
            <p:cNvPr id="12" name="Group 11"/>
            <p:cNvGrpSpPr/>
            <p:nvPr/>
          </p:nvGrpSpPr>
          <p:grpSpPr>
            <a:xfrm rot="18810804">
              <a:off x="8642480" y="4636022"/>
              <a:ext cx="1684180" cy="1076420"/>
              <a:chOff x="6096000" y="3187521"/>
              <a:chExt cx="1614487" cy="1031876"/>
            </a:xfrm>
          </p:grpSpPr>
          <p:sp>
            <p:nvSpPr>
              <p:cNvPr id="13" name="Rectangle 15"/>
              <p:cNvSpPr>
                <a:spLocks noChangeArrowheads="1"/>
              </p:cNvSpPr>
              <p:nvPr/>
            </p:nvSpPr>
            <p:spPr bwMode="auto">
              <a:xfrm>
                <a:off x="6096000" y="3187521"/>
                <a:ext cx="1614487" cy="344488"/>
              </a:xfrm>
              <a:prstGeom prst="rect">
                <a:avLst/>
              </a:prstGeom>
              <a:solidFill>
                <a:schemeClr val="accent3">
                  <a:lumMod val="60000"/>
                  <a:lumOff val="40000"/>
                </a:schemeClr>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14" name="Rectangle 16"/>
              <p:cNvSpPr>
                <a:spLocks noChangeArrowheads="1"/>
              </p:cNvSpPr>
              <p:nvPr/>
            </p:nvSpPr>
            <p:spPr bwMode="auto">
              <a:xfrm>
                <a:off x="6096000" y="3532009"/>
                <a:ext cx="1614487" cy="342900"/>
              </a:xfrm>
              <a:prstGeom prst="rect">
                <a:avLst/>
              </a:prstGeom>
              <a:solidFill>
                <a:schemeClr val="accent3"/>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15" name="Rectangle 17"/>
              <p:cNvSpPr>
                <a:spLocks noChangeArrowheads="1"/>
              </p:cNvSpPr>
              <p:nvPr/>
            </p:nvSpPr>
            <p:spPr bwMode="auto">
              <a:xfrm>
                <a:off x="6096000" y="3874909"/>
                <a:ext cx="1614487" cy="344488"/>
              </a:xfrm>
              <a:prstGeom prst="rect">
                <a:avLst/>
              </a:prstGeom>
              <a:solidFill>
                <a:schemeClr val="accent3">
                  <a:lumMod val="75000"/>
                </a:schemeClr>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grpSp>
        <p:sp>
          <p:nvSpPr>
            <p:cNvPr id="17" name="Freeform 7"/>
            <p:cNvSpPr>
              <a:spLocks/>
            </p:cNvSpPr>
            <p:nvPr/>
          </p:nvSpPr>
          <p:spPr bwMode="auto">
            <a:xfrm rot="18810804">
              <a:off x="11086483" y="2760050"/>
              <a:ext cx="346109" cy="1081386"/>
            </a:xfrm>
            <a:custGeom>
              <a:avLst/>
              <a:gdLst>
                <a:gd name="T0" fmla="*/ 0 w 209"/>
                <a:gd name="T1" fmla="*/ 162 h 653"/>
                <a:gd name="T2" fmla="*/ 135 w 209"/>
                <a:gd name="T3" fmla="*/ 0 h 653"/>
                <a:gd name="T4" fmla="*/ 209 w 209"/>
                <a:gd name="T5" fmla="*/ 210 h 653"/>
                <a:gd name="T6" fmla="*/ 209 w 209"/>
                <a:gd name="T7" fmla="*/ 443 h 653"/>
                <a:gd name="T8" fmla="*/ 135 w 209"/>
                <a:gd name="T9" fmla="*/ 653 h 653"/>
                <a:gd name="T10" fmla="*/ 0 w 209"/>
                <a:gd name="T11" fmla="*/ 488 h 653"/>
                <a:gd name="T12" fmla="*/ 0 w 209"/>
                <a:gd name="T13" fmla="*/ 162 h 653"/>
              </a:gdLst>
              <a:ahLst/>
              <a:cxnLst>
                <a:cxn ang="0">
                  <a:pos x="T0" y="T1"/>
                </a:cxn>
                <a:cxn ang="0">
                  <a:pos x="T2" y="T3"/>
                </a:cxn>
                <a:cxn ang="0">
                  <a:pos x="T4" y="T5"/>
                </a:cxn>
                <a:cxn ang="0">
                  <a:pos x="T6" y="T7"/>
                </a:cxn>
                <a:cxn ang="0">
                  <a:pos x="T8" y="T9"/>
                </a:cxn>
                <a:cxn ang="0">
                  <a:pos x="T10" y="T11"/>
                </a:cxn>
                <a:cxn ang="0">
                  <a:pos x="T12" y="T13"/>
                </a:cxn>
              </a:cxnLst>
              <a:rect l="0" t="0" r="r" b="b"/>
              <a:pathLst>
                <a:path w="209" h="653">
                  <a:moveTo>
                    <a:pt x="0" y="162"/>
                  </a:moveTo>
                  <a:lnTo>
                    <a:pt x="135" y="0"/>
                  </a:lnTo>
                  <a:lnTo>
                    <a:pt x="209" y="210"/>
                  </a:lnTo>
                  <a:lnTo>
                    <a:pt x="209" y="443"/>
                  </a:lnTo>
                  <a:lnTo>
                    <a:pt x="135" y="653"/>
                  </a:lnTo>
                  <a:lnTo>
                    <a:pt x="0" y="488"/>
                  </a:lnTo>
                  <a:lnTo>
                    <a:pt x="0" y="162"/>
                  </a:lnTo>
                  <a:close/>
                </a:path>
              </a:pathLst>
            </a:custGeom>
            <a:solidFill>
              <a:schemeClr val="accent4"/>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18" name="Freeform 18"/>
            <p:cNvSpPr>
              <a:spLocks/>
            </p:cNvSpPr>
            <p:nvPr/>
          </p:nvSpPr>
          <p:spPr bwMode="auto">
            <a:xfrm rot="18810804">
              <a:off x="9501559" y="3493400"/>
              <a:ext cx="1813350" cy="359358"/>
            </a:xfrm>
            <a:custGeom>
              <a:avLst/>
              <a:gdLst>
                <a:gd name="T0" fmla="*/ 1020 w 1095"/>
                <a:gd name="T1" fmla="*/ 217 h 217"/>
                <a:gd name="T2" fmla="*/ 1095 w 1095"/>
                <a:gd name="T3" fmla="*/ 0 h 217"/>
                <a:gd name="T4" fmla="*/ 0 w 1095"/>
                <a:gd name="T5" fmla="*/ 0 h 217"/>
                <a:gd name="T6" fmla="*/ 0 w 1095"/>
                <a:gd name="T7" fmla="*/ 217 h 217"/>
                <a:gd name="T8" fmla="*/ 1020 w 1095"/>
                <a:gd name="T9" fmla="*/ 217 h 217"/>
              </a:gdLst>
              <a:ahLst/>
              <a:cxnLst>
                <a:cxn ang="0">
                  <a:pos x="T0" y="T1"/>
                </a:cxn>
                <a:cxn ang="0">
                  <a:pos x="T2" y="T3"/>
                </a:cxn>
                <a:cxn ang="0">
                  <a:pos x="T4" y="T5"/>
                </a:cxn>
                <a:cxn ang="0">
                  <a:pos x="T6" y="T7"/>
                </a:cxn>
                <a:cxn ang="0">
                  <a:pos x="T8" y="T9"/>
                </a:cxn>
              </a:cxnLst>
              <a:rect l="0" t="0" r="r" b="b"/>
              <a:pathLst>
                <a:path w="1095" h="217">
                  <a:moveTo>
                    <a:pt x="1020" y="217"/>
                  </a:moveTo>
                  <a:lnTo>
                    <a:pt x="1095" y="0"/>
                  </a:lnTo>
                  <a:lnTo>
                    <a:pt x="0" y="0"/>
                  </a:lnTo>
                  <a:lnTo>
                    <a:pt x="0" y="217"/>
                  </a:lnTo>
                  <a:lnTo>
                    <a:pt x="1020" y="217"/>
                  </a:lnTo>
                  <a:close/>
                </a:path>
              </a:pathLst>
            </a:custGeom>
            <a:solidFill>
              <a:schemeClr val="accent4">
                <a:lumMod val="60000"/>
                <a:lumOff val="40000"/>
              </a:schemeClr>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19" name="Rectangle 19"/>
            <p:cNvSpPr>
              <a:spLocks noChangeArrowheads="1"/>
            </p:cNvSpPr>
            <p:nvPr/>
          </p:nvSpPr>
          <p:spPr bwMode="auto">
            <a:xfrm rot="18810804">
              <a:off x="9781513" y="3785863"/>
              <a:ext cx="1689148" cy="359358"/>
            </a:xfrm>
            <a:prstGeom prst="rect">
              <a:avLst/>
            </a:prstGeom>
            <a:solidFill>
              <a:schemeClr val="accent4"/>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20" name="Freeform 20"/>
            <p:cNvSpPr>
              <a:spLocks/>
            </p:cNvSpPr>
            <p:nvPr/>
          </p:nvSpPr>
          <p:spPr bwMode="auto">
            <a:xfrm rot="18810804">
              <a:off x="10023982" y="3987737"/>
              <a:ext cx="1813350" cy="362670"/>
            </a:xfrm>
            <a:custGeom>
              <a:avLst/>
              <a:gdLst>
                <a:gd name="T0" fmla="*/ 1095 w 1095"/>
                <a:gd name="T1" fmla="*/ 219 h 219"/>
                <a:gd name="T2" fmla="*/ 1020 w 1095"/>
                <a:gd name="T3" fmla="*/ 0 h 219"/>
                <a:gd name="T4" fmla="*/ 0 w 1095"/>
                <a:gd name="T5" fmla="*/ 0 h 219"/>
                <a:gd name="T6" fmla="*/ 0 w 1095"/>
                <a:gd name="T7" fmla="*/ 219 h 219"/>
                <a:gd name="T8" fmla="*/ 1095 w 1095"/>
                <a:gd name="T9" fmla="*/ 219 h 219"/>
              </a:gdLst>
              <a:ahLst/>
              <a:cxnLst>
                <a:cxn ang="0">
                  <a:pos x="T0" y="T1"/>
                </a:cxn>
                <a:cxn ang="0">
                  <a:pos x="T2" y="T3"/>
                </a:cxn>
                <a:cxn ang="0">
                  <a:pos x="T4" y="T5"/>
                </a:cxn>
                <a:cxn ang="0">
                  <a:pos x="T6" y="T7"/>
                </a:cxn>
                <a:cxn ang="0">
                  <a:pos x="T8" y="T9"/>
                </a:cxn>
              </a:cxnLst>
              <a:rect l="0" t="0" r="r" b="b"/>
              <a:pathLst>
                <a:path w="1095" h="219">
                  <a:moveTo>
                    <a:pt x="1095" y="219"/>
                  </a:moveTo>
                  <a:lnTo>
                    <a:pt x="1020" y="0"/>
                  </a:lnTo>
                  <a:lnTo>
                    <a:pt x="0" y="0"/>
                  </a:lnTo>
                  <a:lnTo>
                    <a:pt x="0" y="219"/>
                  </a:lnTo>
                  <a:lnTo>
                    <a:pt x="1095" y="219"/>
                  </a:lnTo>
                  <a:close/>
                </a:path>
              </a:pathLst>
            </a:custGeom>
            <a:solidFill>
              <a:schemeClr val="accent4">
                <a:lumMod val="75000"/>
              </a:schemeClr>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21" name="Oval 21"/>
            <p:cNvSpPr>
              <a:spLocks noChangeArrowheads="1"/>
            </p:cNvSpPr>
            <p:nvPr/>
          </p:nvSpPr>
          <p:spPr bwMode="auto">
            <a:xfrm rot="18810804">
              <a:off x="11251257" y="3110930"/>
              <a:ext cx="86113" cy="306365"/>
            </a:xfrm>
            <a:prstGeom prst="ellipse">
              <a:avLst/>
            </a:prstGeom>
            <a:solidFill>
              <a:schemeClr val="tx1"/>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23" name="Freeform 8"/>
            <p:cNvSpPr>
              <a:spLocks/>
            </p:cNvSpPr>
            <p:nvPr/>
          </p:nvSpPr>
          <p:spPr bwMode="auto">
            <a:xfrm rot="18810804">
              <a:off x="5462911" y="8068642"/>
              <a:ext cx="1555009" cy="1076419"/>
            </a:xfrm>
            <a:custGeom>
              <a:avLst/>
              <a:gdLst>
                <a:gd name="T0" fmla="*/ 793 w 939"/>
                <a:gd name="T1" fmla="*/ 650 h 650"/>
                <a:gd name="T2" fmla="*/ 0 w 939"/>
                <a:gd name="T3" fmla="*/ 326 h 650"/>
                <a:gd name="T4" fmla="*/ 793 w 939"/>
                <a:gd name="T5" fmla="*/ 0 h 650"/>
                <a:gd name="T6" fmla="*/ 939 w 939"/>
                <a:gd name="T7" fmla="*/ 0 h 650"/>
                <a:gd name="T8" fmla="*/ 939 w 939"/>
                <a:gd name="T9" fmla="*/ 650 h 650"/>
                <a:gd name="T10" fmla="*/ 793 w 939"/>
                <a:gd name="T11" fmla="*/ 650 h 650"/>
              </a:gdLst>
              <a:ahLst/>
              <a:cxnLst>
                <a:cxn ang="0">
                  <a:pos x="T0" y="T1"/>
                </a:cxn>
                <a:cxn ang="0">
                  <a:pos x="T2" y="T3"/>
                </a:cxn>
                <a:cxn ang="0">
                  <a:pos x="T4" y="T5"/>
                </a:cxn>
                <a:cxn ang="0">
                  <a:pos x="T6" y="T7"/>
                </a:cxn>
                <a:cxn ang="0">
                  <a:pos x="T8" y="T9"/>
                </a:cxn>
                <a:cxn ang="0">
                  <a:pos x="T10" y="T11"/>
                </a:cxn>
              </a:cxnLst>
              <a:rect l="0" t="0" r="r" b="b"/>
              <a:pathLst>
                <a:path w="939" h="650">
                  <a:moveTo>
                    <a:pt x="793" y="650"/>
                  </a:moveTo>
                  <a:lnTo>
                    <a:pt x="0" y="326"/>
                  </a:lnTo>
                  <a:lnTo>
                    <a:pt x="793" y="0"/>
                  </a:lnTo>
                  <a:lnTo>
                    <a:pt x="939" y="0"/>
                  </a:lnTo>
                  <a:lnTo>
                    <a:pt x="939" y="650"/>
                  </a:lnTo>
                  <a:lnTo>
                    <a:pt x="793" y="650"/>
                  </a:lnTo>
                  <a:close/>
                </a:path>
              </a:pathLst>
            </a:custGeom>
            <a:solidFill>
              <a:schemeClr val="bg2">
                <a:lumMod val="90000"/>
              </a:schemeClr>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24" name="Freeform 9"/>
            <p:cNvSpPr>
              <a:spLocks/>
            </p:cNvSpPr>
            <p:nvPr/>
          </p:nvSpPr>
          <p:spPr bwMode="auto">
            <a:xfrm rot="18810804">
              <a:off x="5973726" y="7229745"/>
              <a:ext cx="1818318" cy="359359"/>
            </a:xfrm>
            <a:custGeom>
              <a:avLst/>
              <a:gdLst>
                <a:gd name="T0" fmla="*/ 464 w 464"/>
                <a:gd name="T1" fmla="*/ 0 h 91"/>
                <a:gd name="T2" fmla="*/ 41 w 464"/>
                <a:gd name="T3" fmla="*/ 0 h 91"/>
                <a:gd name="T4" fmla="*/ 16 w 464"/>
                <a:gd name="T5" fmla="*/ 14 h 91"/>
                <a:gd name="T6" fmla="*/ 5 w 464"/>
                <a:gd name="T7" fmla="*/ 31 h 91"/>
                <a:gd name="T8" fmla="*/ 5 w 464"/>
                <a:gd name="T9" fmla="*/ 59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1"/>
                    <a:pt x="5" y="31"/>
                    <a:pt x="5" y="31"/>
                  </a:cubicBezTo>
                  <a:cubicBezTo>
                    <a:pt x="0" y="39"/>
                    <a:pt x="0" y="52"/>
                    <a:pt x="5" y="59"/>
                  </a:cubicBezTo>
                  <a:cubicBezTo>
                    <a:pt x="16" y="77"/>
                    <a:pt x="16" y="77"/>
                    <a:pt x="16" y="77"/>
                  </a:cubicBezTo>
                  <a:cubicBezTo>
                    <a:pt x="21" y="85"/>
                    <a:pt x="32" y="91"/>
                    <a:pt x="41" y="91"/>
                  </a:cubicBezTo>
                  <a:cubicBezTo>
                    <a:pt x="464" y="91"/>
                    <a:pt x="464" y="91"/>
                    <a:pt x="464" y="91"/>
                  </a:cubicBezTo>
                  <a:lnTo>
                    <a:pt x="464" y="0"/>
                  </a:lnTo>
                  <a:close/>
                </a:path>
              </a:pathLst>
            </a:custGeom>
            <a:solidFill>
              <a:schemeClr val="accent5">
                <a:lumMod val="60000"/>
                <a:lumOff val="40000"/>
              </a:schemeClr>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25" name="Freeform 10"/>
            <p:cNvSpPr>
              <a:spLocks/>
            </p:cNvSpPr>
            <p:nvPr/>
          </p:nvSpPr>
          <p:spPr bwMode="auto">
            <a:xfrm rot="18810804">
              <a:off x="6233737" y="7477430"/>
              <a:ext cx="1818318" cy="357702"/>
            </a:xfrm>
            <a:custGeom>
              <a:avLst/>
              <a:gdLst>
                <a:gd name="T0" fmla="*/ 464 w 464"/>
                <a:gd name="T1" fmla="*/ 0 h 91"/>
                <a:gd name="T2" fmla="*/ 41 w 464"/>
                <a:gd name="T3" fmla="*/ 0 h 91"/>
                <a:gd name="T4" fmla="*/ 16 w 464"/>
                <a:gd name="T5" fmla="*/ 14 h 91"/>
                <a:gd name="T6" fmla="*/ 5 w 464"/>
                <a:gd name="T7" fmla="*/ 32 h 91"/>
                <a:gd name="T8" fmla="*/ 5 w 464"/>
                <a:gd name="T9" fmla="*/ 60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2"/>
                    <a:pt x="5" y="32"/>
                    <a:pt x="5" y="32"/>
                  </a:cubicBezTo>
                  <a:cubicBezTo>
                    <a:pt x="0" y="39"/>
                    <a:pt x="0" y="52"/>
                    <a:pt x="5" y="60"/>
                  </a:cubicBezTo>
                  <a:cubicBezTo>
                    <a:pt x="16" y="77"/>
                    <a:pt x="16" y="77"/>
                    <a:pt x="16" y="77"/>
                  </a:cubicBezTo>
                  <a:cubicBezTo>
                    <a:pt x="21" y="85"/>
                    <a:pt x="32" y="91"/>
                    <a:pt x="41" y="91"/>
                  </a:cubicBezTo>
                  <a:cubicBezTo>
                    <a:pt x="464" y="91"/>
                    <a:pt x="464" y="91"/>
                    <a:pt x="464" y="91"/>
                  </a:cubicBezTo>
                  <a:lnTo>
                    <a:pt x="464" y="0"/>
                  </a:lnTo>
                  <a:close/>
                </a:path>
              </a:pathLst>
            </a:custGeom>
            <a:solidFill>
              <a:schemeClr val="accent5"/>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26" name="Freeform 11"/>
            <p:cNvSpPr>
              <a:spLocks/>
            </p:cNvSpPr>
            <p:nvPr/>
          </p:nvSpPr>
          <p:spPr bwMode="auto">
            <a:xfrm rot="18810804">
              <a:off x="6493749" y="7723459"/>
              <a:ext cx="1818318" cy="359359"/>
            </a:xfrm>
            <a:custGeom>
              <a:avLst/>
              <a:gdLst>
                <a:gd name="T0" fmla="*/ 464 w 464"/>
                <a:gd name="T1" fmla="*/ 0 h 91"/>
                <a:gd name="T2" fmla="*/ 41 w 464"/>
                <a:gd name="T3" fmla="*/ 0 h 91"/>
                <a:gd name="T4" fmla="*/ 16 w 464"/>
                <a:gd name="T5" fmla="*/ 14 h 91"/>
                <a:gd name="T6" fmla="*/ 5 w 464"/>
                <a:gd name="T7" fmla="*/ 32 h 91"/>
                <a:gd name="T8" fmla="*/ 5 w 464"/>
                <a:gd name="T9" fmla="*/ 60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2"/>
                    <a:pt x="5" y="32"/>
                    <a:pt x="5" y="32"/>
                  </a:cubicBezTo>
                  <a:cubicBezTo>
                    <a:pt x="0" y="40"/>
                    <a:pt x="0" y="52"/>
                    <a:pt x="5" y="60"/>
                  </a:cubicBezTo>
                  <a:cubicBezTo>
                    <a:pt x="16" y="77"/>
                    <a:pt x="16" y="77"/>
                    <a:pt x="16" y="77"/>
                  </a:cubicBezTo>
                  <a:cubicBezTo>
                    <a:pt x="21" y="85"/>
                    <a:pt x="32" y="91"/>
                    <a:pt x="41" y="91"/>
                  </a:cubicBezTo>
                  <a:cubicBezTo>
                    <a:pt x="464" y="91"/>
                    <a:pt x="464" y="91"/>
                    <a:pt x="464" y="91"/>
                  </a:cubicBezTo>
                  <a:lnTo>
                    <a:pt x="464" y="0"/>
                  </a:lnTo>
                  <a:close/>
                </a:path>
              </a:pathLst>
            </a:custGeom>
            <a:solidFill>
              <a:schemeClr val="accent5">
                <a:lumMod val="75000"/>
              </a:schemeClr>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sp>
          <p:nvSpPr>
            <p:cNvPr id="27" name="Freeform 22"/>
            <p:cNvSpPr>
              <a:spLocks/>
            </p:cNvSpPr>
            <p:nvPr/>
          </p:nvSpPr>
          <p:spPr bwMode="auto">
            <a:xfrm rot="18810804">
              <a:off x="5636652" y="8835835"/>
              <a:ext cx="447127" cy="347766"/>
            </a:xfrm>
            <a:custGeom>
              <a:avLst/>
              <a:gdLst>
                <a:gd name="T0" fmla="*/ 114 w 114"/>
                <a:gd name="T1" fmla="*/ 49 h 88"/>
                <a:gd name="T2" fmla="*/ 107 w 114"/>
                <a:gd name="T3" fmla="*/ 0 h 88"/>
                <a:gd name="T4" fmla="*/ 0 w 114"/>
                <a:gd name="T5" fmla="*/ 44 h 88"/>
                <a:gd name="T6" fmla="*/ 109 w 114"/>
                <a:gd name="T7" fmla="*/ 88 h 88"/>
                <a:gd name="T8" fmla="*/ 114 w 114"/>
                <a:gd name="T9" fmla="*/ 49 h 88"/>
              </a:gdLst>
              <a:ahLst/>
              <a:cxnLst>
                <a:cxn ang="0">
                  <a:pos x="T0" y="T1"/>
                </a:cxn>
                <a:cxn ang="0">
                  <a:pos x="T2" y="T3"/>
                </a:cxn>
                <a:cxn ang="0">
                  <a:pos x="T4" y="T5"/>
                </a:cxn>
                <a:cxn ang="0">
                  <a:pos x="T6" y="T7"/>
                </a:cxn>
                <a:cxn ang="0">
                  <a:pos x="T8" y="T9"/>
                </a:cxn>
              </a:cxnLst>
              <a:rect l="0" t="0" r="r" b="b"/>
              <a:pathLst>
                <a:path w="114" h="88">
                  <a:moveTo>
                    <a:pt x="114" y="49"/>
                  </a:moveTo>
                  <a:cubicBezTo>
                    <a:pt x="114" y="32"/>
                    <a:pt x="111" y="15"/>
                    <a:pt x="107" y="0"/>
                  </a:cubicBezTo>
                  <a:cubicBezTo>
                    <a:pt x="0" y="44"/>
                    <a:pt x="0" y="44"/>
                    <a:pt x="0" y="44"/>
                  </a:cubicBezTo>
                  <a:cubicBezTo>
                    <a:pt x="109" y="88"/>
                    <a:pt x="109" y="88"/>
                    <a:pt x="109" y="88"/>
                  </a:cubicBezTo>
                  <a:cubicBezTo>
                    <a:pt x="112" y="76"/>
                    <a:pt x="114" y="63"/>
                    <a:pt x="114" y="49"/>
                  </a:cubicBezTo>
                  <a:close/>
                </a:path>
              </a:pathLst>
            </a:custGeom>
            <a:solidFill>
              <a:schemeClr val="tx1"/>
            </a:solidFill>
            <a:ln>
              <a:noFill/>
            </a:ln>
          </p:spPr>
          <p:txBody>
            <a:bodyPr vert="horz" wrap="square" lIns="137160" tIns="68580" rIns="137160" bIns="68580" numCol="1" anchor="t" anchorCtr="0" compatLnSpc="1">
              <a:prstTxWarp prst="textNoShape">
                <a:avLst/>
              </a:prstTxWarp>
            </a:bodyPr>
            <a:lstStyle/>
            <a:p>
              <a:endParaRPr lang="id-ID" sz="2700">
                <a:latin typeface="Arial" panose="020B0604020202020204" pitchFamily="34" charset="0"/>
                <a:cs typeface="Arial" panose="020B0604020202020204" pitchFamily="34" charset="0"/>
              </a:endParaRPr>
            </a:p>
          </p:txBody>
        </p:sp>
        <p:cxnSp>
          <p:nvCxnSpPr>
            <p:cNvPr id="58" name="Straight Connector 57"/>
            <p:cNvCxnSpPr/>
            <p:nvPr/>
          </p:nvCxnSpPr>
          <p:spPr>
            <a:xfrm>
              <a:off x="11057023" y="4284036"/>
              <a:ext cx="986590" cy="0"/>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775069" y="6716354"/>
              <a:ext cx="986590" cy="0"/>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8085223" y="4796484"/>
              <a:ext cx="986590" cy="0"/>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a:off x="5869853" y="7144152"/>
              <a:ext cx="986590" cy="0"/>
            </a:xfrm>
            <a:prstGeom prst="line">
              <a:avLst/>
            </a:prstGeom>
            <a:ln w="12700" cmpd="sng">
              <a:solidFill>
                <a:schemeClr val="accent5"/>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grpSp>
      <p:grpSp>
        <p:nvGrpSpPr>
          <p:cNvPr id="3" name="Group 2">
            <a:extLst>
              <a:ext uri="{FF2B5EF4-FFF2-40B4-BE49-F238E27FC236}">
                <a16:creationId xmlns:a16="http://schemas.microsoft.com/office/drawing/2014/main" id="{F9794347-C1F9-3F46-AC40-F46E5BF74C88}"/>
              </a:ext>
            </a:extLst>
          </p:cNvPr>
          <p:cNvGrpSpPr/>
          <p:nvPr/>
        </p:nvGrpSpPr>
        <p:grpSpPr>
          <a:xfrm>
            <a:off x="12321255" y="3919898"/>
            <a:ext cx="3909346" cy="1382964"/>
            <a:chOff x="12321255" y="3919898"/>
            <a:chExt cx="3909346" cy="1382964"/>
          </a:xfrm>
        </p:grpSpPr>
        <p:sp>
          <p:nvSpPr>
            <p:cNvPr id="62" name="Rectangle 61"/>
            <p:cNvSpPr/>
            <p:nvPr/>
          </p:nvSpPr>
          <p:spPr>
            <a:xfrm>
              <a:off x="12321255" y="4809778"/>
              <a:ext cx="3909346" cy="493084"/>
            </a:xfrm>
            <a:prstGeom prst="rect">
              <a:avLst/>
            </a:prstGeom>
          </p:spPr>
          <p:txBody>
            <a:bodyPr wrap="square" lIns="0" tIns="0" rIns="0" bIns="0">
              <a:spAutoFit/>
            </a:bodyPr>
            <a:lstStyle/>
            <a:p>
              <a:pPr>
                <a:lnSpc>
                  <a:spcPct val="89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amet, </a:t>
              </a:r>
              <a:r>
                <a:rPr lang="en-US" dirty="0" err="1">
                  <a:solidFill>
                    <a:schemeClr val="tx1">
                      <a:lumMod val="65000"/>
                      <a:lumOff val="35000"/>
                    </a:schemeClr>
                  </a:solidFill>
                  <a:latin typeface="Arial" panose="020B0604020202020204" pitchFamily="34"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elit</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3" name="Rectangle 62"/>
            <p:cNvSpPr/>
            <p:nvPr/>
          </p:nvSpPr>
          <p:spPr>
            <a:xfrm>
              <a:off x="12335715" y="3919898"/>
              <a:ext cx="1643079" cy="876522"/>
            </a:xfrm>
            <a:prstGeom prst="rect">
              <a:avLst/>
            </a:prstGeom>
          </p:spPr>
          <p:txBody>
            <a:bodyPr wrap="none" lIns="0" tIns="0" rIns="0" bIns="0">
              <a:spAutoFit/>
            </a:bodyPr>
            <a:lstStyle/>
            <a:p>
              <a:pPr>
                <a:lnSpc>
                  <a:spcPct val="89000"/>
                </a:lnSpc>
              </a:pPr>
              <a:r>
                <a:rPr lang="en-US" sz="6400" b="1" dirty="0">
                  <a:solidFill>
                    <a:schemeClr val="accent4"/>
                  </a:solidFill>
                  <a:latin typeface="Arial" panose="020B0604020202020204" pitchFamily="34" charset="0"/>
                  <a:cs typeface="Arial" panose="020B0604020202020204" pitchFamily="34" charset="0"/>
                </a:rPr>
                <a:t>25%</a:t>
              </a:r>
            </a:p>
          </p:txBody>
        </p:sp>
      </p:grpSp>
      <p:grpSp>
        <p:nvGrpSpPr>
          <p:cNvPr id="4" name="Group 3">
            <a:extLst>
              <a:ext uri="{FF2B5EF4-FFF2-40B4-BE49-F238E27FC236}">
                <a16:creationId xmlns:a16="http://schemas.microsoft.com/office/drawing/2014/main" id="{DA6B87DD-7F58-5F49-A6F6-D52C96E93859}"/>
              </a:ext>
            </a:extLst>
          </p:cNvPr>
          <p:cNvGrpSpPr/>
          <p:nvPr/>
        </p:nvGrpSpPr>
        <p:grpSpPr>
          <a:xfrm>
            <a:off x="10027767" y="6352652"/>
            <a:ext cx="3909346" cy="1382964"/>
            <a:chOff x="10027767" y="6352652"/>
            <a:chExt cx="3909346" cy="1382964"/>
          </a:xfrm>
        </p:grpSpPr>
        <p:sp>
          <p:nvSpPr>
            <p:cNvPr id="64" name="Rectangle 63"/>
            <p:cNvSpPr/>
            <p:nvPr/>
          </p:nvSpPr>
          <p:spPr>
            <a:xfrm>
              <a:off x="10027767" y="7242532"/>
              <a:ext cx="3909346" cy="493084"/>
            </a:xfrm>
            <a:prstGeom prst="rect">
              <a:avLst/>
            </a:prstGeom>
          </p:spPr>
          <p:txBody>
            <a:bodyPr wrap="square" lIns="0" tIns="0" rIns="0" bIns="0">
              <a:spAutoFit/>
            </a:bodyPr>
            <a:lstStyle/>
            <a:p>
              <a:pPr>
                <a:lnSpc>
                  <a:spcPct val="89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amet, </a:t>
              </a:r>
              <a:r>
                <a:rPr lang="en-US" dirty="0" err="1">
                  <a:solidFill>
                    <a:schemeClr val="tx1">
                      <a:lumMod val="65000"/>
                      <a:lumOff val="35000"/>
                    </a:schemeClr>
                  </a:solidFill>
                  <a:latin typeface="Arial" panose="020B0604020202020204" pitchFamily="34"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elit</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5" name="Rectangle 64"/>
            <p:cNvSpPr/>
            <p:nvPr/>
          </p:nvSpPr>
          <p:spPr>
            <a:xfrm>
              <a:off x="10042227" y="6352652"/>
              <a:ext cx="1643079" cy="876522"/>
            </a:xfrm>
            <a:prstGeom prst="rect">
              <a:avLst/>
            </a:prstGeom>
          </p:spPr>
          <p:txBody>
            <a:bodyPr wrap="none" lIns="0" tIns="0" rIns="0" bIns="0">
              <a:spAutoFit/>
            </a:bodyPr>
            <a:lstStyle/>
            <a:p>
              <a:pPr>
                <a:lnSpc>
                  <a:spcPct val="89000"/>
                </a:lnSpc>
              </a:pPr>
              <a:r>
                <a:rPr lang="en-US" sz="6400" b="1" dirty="0">
                  <a:solidFill>
                    <a:schemeClr val="accent1"/>
                  </a:solidFill>
                  <a:latin typeface="Arial" panose="020B0604020202020204" pitchFamily="34" charset="0"/>
                  <a:cs typeface="Arial" panose="020B0604020202020204" pitchFamily="34" charset="0"/>
                </a:rPr>
                <a:t>25%</a:t>
              </a:r>
            </a:p>
          </p:txBody>
        </p:sp>
      </p:grpSp>
      <p:grpSp>
        <p:nvGrpSpPr>
          <p:cNvPr id="2" name="Group 1">
            <a:extLst>
              <a:ext uri="{FF2B5EF4-FFF2-40B4-BE49-F238E27FC236}">
                <a16:creationId xmlns:a16="http://schemas.microsoft.com/office/drawing/2014/main" id="{4864FB70-9D3F-644E-B7F3-8E045B93B3F0}"/>
              </a:ext>
            </a:extLst>
          </p:cNvPr>
          <p:cNvGrpSpPr/>
          <p:nvPr/>
        </p:nvGrpSpPr>
        <p:grpSpPr>
          <a:xfrm>
            <a:off x="3733661" y="4395438"/>
            <a:ext cx="3923776" cy="1382964"/>
            <a:chOff x="3733661" y="4395438"/>
            <a:chExt cx="3923776" cy="1382964"/>
          </a:xfrm>
        </p:grpSpPr>
        <p:sp>
          <p:nvSpPr>
            <p:cNvPr id="66" name="Rectangle 65"/>
            <p:cNvSpPr/>
            <p:nvPr/>
          </p:nvSpPr>
          <p:spPr>
            <a:xfrm>
              <a:off x="3733661" y="5285318"/>
              <a:ext cx="3909346" cy="493084"/>
            </a:xfrm>
            <a:prstGeom prst="rect">
              <a:avLst/>
            </a:prstGeom>
          </p:spPr>
          <p:txBody>
            <a:bodyPr wrap="square" lIns="0" tIns="0" rIns="0" bIns="0">
              <a:spAutoFit/>
            </a:bodyPr>
            <a:lstStyle/>
            <a:p>
              <a:pPr algn="r">
                <a:lnSpc>
                  <a:spcPct val="89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amet, </a:t>
              </a:r>
              <a:r>
                <a:rPr lang="en-US" dirty="0" err="1">
                  <a:solidFill>
                    <a:schemeClr val="tx1">
                      <a:lumMod val="65000"/>
                      <a:lumOff val="35000"/>
                    </a:schemeClr>
                  </a:solidFill>
                  <a:latin typeface="Arial" panose="020B0604020202020204" pitchFamily="34"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elit</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7" name="Rectangle 66"/>
            <p:cNvSpPr/>
            <p:nvPr/>
          </p:nvSpPr>
          <p:spPr>
            <a:xfrm>
              <a:off x="6014360" y="4395438"/>
              <a:ext cx="1643077" cy="876522"/>
            </a:xfrm>
            <a:prstGeom prst="rect">
              <a:avLst/>
            </a:prstGeom>
          </p:spPr>
          <p:txBody>
            <a:bodyPr wrap="none" lIns="0" tIns="0" rIns="0" bIns="0">
              <a:spAutoFit/>
            </a:bodyPr>
            <a:lstStyle/>
            <a:p>
              <a:pPr algn="r">
                <a:lnSpc>
                  <a:spcPct val="89000"/>
                </a:lnSpc>
              </a:pPr>
              <a:r>
                <a:rPr lang="en-US" sz="6400" b="1" dirty="0">
                  <a:solidFill>
                    <a:schemeClr val="accent2"/>
                  </a:solidFill>
                  <a:latin typeface="Arial" panose="020B0604020202020204" pitchFamily="34" charset="0"/>
                  <a:cs typeface="Arial" panose="020B0604020202020204" pitchFamily="34" charset="0"/>
                </a:rPr>
                <a:t>25%</a:t>
              </a:r>
            </a:p>
          </p:txBody>
        </p:sp>
      </p:grpSp>
      <p:grpSp>
        <p:nvGrpSpPr>
          <p:cNvPr id="5" name="Group 4">
            <a:extLst>
              <a:ext uri="{FF2B5EF4-FFF2-40B4-BE49-F238E27FC236}">
                <a16:creationId xmlns:a16="http://schemas.microsoft.com/office/drawing/2014/main" id="{F4E40AF1-5EC5-C843-BB96-99BF53240294}"/>
              </a:ext>
            </a:extLst>
          </p:cNvPr>
          <p:cNvGrpSpPr/>
          <p:nvPr/>
        </p:nvGrpSpPr>
        <p:grpSpPr>
          <a:xfrm>
            <a:off x="1628679" y="6804238"/>
            <a:ext cx="3923776" cy="1382964"/>
            <a:chOff x="1628679" y="6804238"/>
            <a:chExt cx="3923776" cy="1382964"/>
          </a:xfrm>
        </p:grpSpPr>
        <p:sp>
          <p:nvSpPr>
            <p:cNvPr id="68" name="Rectangle 67"/>
            <p:cNvSpPr/>
            <p:nvPr/>
          </p:nvSpPr>
          <p:spPr>
            <a:xfrm>
              <a:off x="1628679" y="7694118"/>
              <a:ext cx="3909346" cy="493084"/>
            </a:xfrm>
            <a:prstGeom prst="rect">
              <a:avLst/>
            </a:prstGeom>
          </p:spPr>
          <p:txBody>
            <a:bodyPr wrap="square" lIns="0" tIns="0" rIns="0" bIns="0">
              <a:spAutoFit/>
            </a:bodyPr>
            <a:lstStyle/>
            <a:p>
              <a:pPr algn="r">
                <a:lnSpc>
                  <a:spcPct val="89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amet, </a:t>
              </a:r>
              <a:r>
                <a:rPr lang="en-US" dirty="0" err="1">
                  <a:solidFill>
                    <a:schemeClr val="tx1">
                      <a:lumMod val="65000"/>
                      <a:lumOff val="35000"/>
                    </a:schemeClr>
                  </a:solidFill>
                  <a:latin typeface="Arial" panose="020B0604020202020204" pitchFamily="34"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elit</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9" name="Rectangle 68"/>
            <p:cNvSpPr/>
            <p:nvPr/>
          </p:nvSpPr>
          <p:spPr>
            <a:xfrm>
              <a:off x="3909378" y="6804238"/>
              <a:ext cx="1643077" cy="876522"/>
            </a:xfrm>
            <a:prstGeom prst="rect">
              <a:avLst/>
            </a:prstGeom>
          </p:spPr>
          <p:txBody>
            <a:bodyPr wrap="none" lIns="0" tIns="0" rIns="0" bIns="0">
              <a:spAutoFit/>
            </a:bodyPr>
            <a:lstStyle/>
            <a:p>
              <a:pPr algn="r">
                <a:lnSpc>
                  <a:spcPct val="89000"/>
                </a:lnSpc>
              </a:pPr>
              <a:r>
                <a:rPr lang="en-US" sz="6400" b="1" dirty="0">
                  <a:solidFill>
                    <a:schemeClr val="accent5"/>
                  </a:solidFill>
                  <a:latin typeface="Arial" panose="020B0604020202020204" pitchFamily="34" charset="0"/>
                  <a:cs typeface="Arial" panose="020B0604020202020204" pitchFamily="34" charset="0"/>
                </a:rPr>
                <a:t>25%</a:t>
              </a:r>
            </a:p>
          </p:txBody>
        </p:sp>
      </p:grpSp>
      <p:sp>
        <p:nvSpPr>
          <p:cNvPr id="38" name="Прямоугольник 37"/>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Education slides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9" name="Прямоугольник 38"/>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992834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C9B74B02-1335-6849-B649-DBF11E09CAE4}"/>
              </a:ext>
            </a:extLst>
          </p:cNvPr>
          <p:cNvGrpSpPr/>
          <p:nvPr/>
        </p:nvGrpSpPr>
        <p:grpSpPr>
          <a:xfrm>
            <a:off x="6426918" y="2762569"/>
            <a:ext cx="2186610" cy="3115322"/>
            <a:chOff x="6426918" y="2762569"/>
            <a:chExt cx="2186610" cy="3115322"/>
          </a:xfrm>
        </p:grpSpPr>
        <p:sp>
          <p:nvSpPr>
            <p:cNvPr id="22" name="Freeform 21"/>
            <p:cNvSpPr>
              <a:spLocks/>
            </p:cNvSpPr>
            <p:nvPr/>
          </p:nvSpPr>
          <p:spPr bwMode="auto">
            <a:xfrm flipH="1">
              <a:off x="7359388" y="4050502"/>
              <a:ext cx="571998" cy="369233"/>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3" name="Freeform 22"/>
            <p:cNvSpPr>
              <a:spLocks/>
            </p:cNvSpPr>
            <p:nvPr/>
          </p:nvSpPr>
          <p:spPr bwMode="auto">
            <a:xfrm flipH="1">
              <a:off x="7419466" y="4153137"/>
              <a:ext cx="571998" cy="369233"/>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4" name="Freeform 23"/>
            <p:cNvSpPr>
              <a:spLocks noEditPoints="1"/>
            </p:cNvSpPr>
            <p:nvPr/>
          </p:nvSpPr>
          <p:spPr bwMode="auto">
            <a:xfrm flipH="1">
              <a:off x="7469532" y="4257022"/>
              <a:ext cx="1143996" cy="1620869"/>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5" name="Freeform 24"/>
            <p:cNvSpPr>
              <a:spLocks/>
            </p:cNvSpPr>
            <p:nvPr/>
          </p:nvSpPr>
          <p:spPr bwMode="auto">
            <a:xfrm flipH="1">
              <a:off x="6426918" y="3353341"/>
              <a:ext cx="202765" cy="110144"/>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6" name="Freeform 25"/>
            <p:cNvSpPr>
              <a:spLocks/>
            </p:cNvSpPr>
            <p:nvPr/>
          </p:nvSpPr>
          <p:spPr bwMode="auto">
            <a:xfrm flipH="1">
              <a:off x="7418215" y="2762569"/>
              <a:ext cx="111396" cy="201513"/>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7" name="Freeform 26"/>
            <p:cNvSpPr>
              <a:spLocks/>
            </p:cNvSpPr>
            <p:nvPr/>
          </p:nvSpPr>
          <p:spPr bwMode="auto">
            <a:xfrm flipH="1">
              <a:off x="7037717" y="4236996"/>
              <a:ext cx="111396" cy="201513"/>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8" name="Freeform 27"/>
            <p:cNvSpPr>
              <a:spLocks/>
            </p:cNvSpPr>
            <p:nvPr/>
          </p:nvSpPr>
          <p:spPr bwMode="auto">
            <a:xfrm flipH="1">
              <a:off x="7900095" y="3757620"/>
              <a:ext cx="202765" cy="112647"/>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 name="Freeform 28"/>
            <p:cNvSpPr>
              <a:spLocks/>
            </p:cNvSpPr>
            <p:nvPr/>
          </p:nvSpPr>
          <p:spPr bwMode="auto">
            <a:xfrm flipH="1">
              <a:off x="6799906" y="2826402"/>
              <a:ext cx="143938" cy="191500"/>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 name="Freeform 29"/>
            <p:cNvSpPr>
              <a:spLocks/>
            </p:cNvSpPr>
            <p:nvPr/>
          </p:nvSpPr>
          <p:spPr bwMode="auto">
            <a:xfrm flipH="1">
              <a:off x="7843771" y="3204397"/>
              <a:ext cx="191500" cy="142687"/>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 name="Freeform 30"/>
            <p:cNvSpPr>
              <a:spLocks/>
            </p:cNvSpPr>
            <p:nvPr/>
          </p:nvSpPr>
          <p:spPr bwMode="auto">
            <a:xfrm flipH="1">
              <a:off x="6563346" y="3944113"/>
              <a:ext cx="191500" cy="142687"/>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2" name="Freeform 31"/>
            <p:cNvSpPr>
              <a:spLocks noEditPoints="1"/>
            </p:cNvSpPr>
            <p:nvPr/>
          </p:nvSpPr>
          <p:spPr bwMode="auto">
            <a:xfrm flipH="1">
              <a:off x="6645954" y="2989115"/>
              <a:ext cx="1230359" cy="1341754"/>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1" name="Группа 20"/>
            <p:cNvGrpSpPr/>
            <p:nvPr/>
          </p:nvGrpSpPr>
          <p:grpSpPr>
            <a:xfrm>
              <a:off x="7075266" y="3128047"/>
              <a:ext cx="640838" cy="941230"/>
              <a:chOff x="7075266" y="3128047"/>
              <a:chExt cx="640838" cy="941230"/>
            </a:xfrm>
            <a:solidFill>
              <a:schemeClr val="accent4">
                <a:lumMod val="50000"/>
              </a:schemeClr>
            </a:solidFill>
          </p:grpSpPr>
          <p:sp>
            <p:nvSpPr>
              <p:cNvPr id="35" name="Freeform 34"/>
              <p:cNvSpPr>
                <a:spLocks/>
              </p:cNvSpPr>
              <p:nvPr/>
            </p:nvSpPr>
            <p:spPr bwMode="auto">
              <a:xfrm flipH="1">
                <a:off x="7075266" y="3128047"/>
                <a:ext cx="640838" cy="740969"/>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6" name="Freeform 35"/>
              <p:cNvSpPr>
                <a:spLocks/>
              </p:cNvSpPr>
              <p:nvPr/>
            </p:nvSpPr>
            <p:spPr bwMode="auto">
              <a:xfrm flipH="1">
                <a:off x="7543378" y="3851492"/>
                <a:ext cx="120157" cy="217785"/>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4" name="Группа 3"/>
            <p:cNvGrpSpPr/>
            <p:nvPr/>
          </p:nvGrpSpPr>
          <p:grpSpPr>
            <a:xfrm>
              <a:off x="6764860" y="3223171"/>
              <a:ext cx="742221" cy="938727"/>
              <a:chOff x="6764860" y="3223171"/>
              <a:chExt cx="742221" cy="938727"/>
            </a:xfrm>
            <a:solidFill>
              <a:schemeClr val="accent4"/>
            </a:solidFill>
          </p:grpSpPr>
          <p:sp>
            <p:nvSpPr>
              <p:cNvPr id="33" name="Freeform 32"/>
              <p:cNvSpPr>
                <a:spLocks/>
              </p:cNvSpPr>
              <p:nvPr/>
            </p:nvSpPr>
            <p:spPr bwMode="auto">
              <a:xfrm flipH="1">
                <a:off x="6764860" y="3223171"/>
                <a:ext cx="398021" cy="456847"/>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 name="Freeform 33"/>
              <p:cNvSpPr>
                <a:spLocks/>
              </p:cNvSpPr>
              <p:nvPr/>
            </p:nvSpPr>
            <p:spPr bwMode="auto">
              <a:xfrm flipH="1">
                <a:off x="6807416" y="3470995"/>
                <a:ext cx="597031" cy="550720"/>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7" name="Freeform 36"/>
              <p:cNvSpPr>
                <a:spLocks/>
              </p:cNvSpPr>
              <p:nvPr/>
            </p:nvSpPr>
            <p:spPr bwMode="auto">
              <a:xfrm flipH="1">
                <a:off x="7328097" y="3980411"/>
                <a:ext cx="178984" cy="181487"/>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grpSp>
        <p:nvGrpSpPr>
          <p:cNvPr id="65" name="Group 64">
            <a:extLst>
              <a:ext uri="{FF2B5EF4-FFF2-40B4-BE49-F238E27FC236}">
                <a16:creationId xmlns:a16="http://schemas.microsoft.com/office/drawing/2014/main" id="{A66879C8-763C-C94D-AAFB-983BC06B13C5}"/>
              </a:ext>
            </a:extLst>
          </p:cNvPr>
          <p:cNvGrpSpPr/>
          <p:nvPr/>
        </p:nvGrpSpPr>
        <p:grpSpPr>
          <a:xfrm>
            <a:off x="11751240" y="2762569"/>
            <a:ext cx="2186610" cy="3115322"/>
            <a:chOff x="11751240" y="2762569"/>
            <a:chExt cx="2186610" cy="3115322"/>
          </a:xfrm>
        </p:grpSpPr>
        <p:sp>
          <p:nvSpPr>
            <p:cNvPr id="39" name="Freeform 38"/>
            <p:cNvSpPr>
              <a:spLocks/>
            </p:cNvSpPr>
            <p:nvPr/>
          </p:nvSpPr>
          <p:spPr bwMode="auto">
            <a:xfrm flipH="1">
              <a:off x="12683710" y="4050502"/>
              <a:ext cx="571998" cy="369233"/>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39"/>
            <p:cNvSpPr>
              <a:spLocks/>
            </p:cNvSpPr>
            <p:nvPr/>
          </p:nvSpPr>
          <p:spPr bwMode="auto">
            <a:xfrm flipH="1">
              <a:off x="12743788" y="4153137"/>
              <a:ext cx="571998" cy="369233"/>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40"/>
            <p:cNvSpPr>
              <a:spLocks noEditPoints="1"/>
            </p:cNvSpPr>
            <p:nvPr/>
          </p:nvSpPr>
          <p:spPr bwMode="auto">
            <a:xfrm flipH="1">
              <a:off x="12793854" y="4257022"/>
              <a:ext cx="1143996" cy="1620869"/>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41"/>
            <p:cNvSpPr>
              <a:spLocks/>
            </p:cNvSpPr>
            <p:nvPr/>
          </p:nvSpPr>
          <p:spPr bwMode="auto">
            <a:xfrm flipH="1">
              <a:off x="11751240" y="3353341"/>
              <a:ext cx="202765" cy="110144"/>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42"/>
            <p:cNvSpPr>
              <a:spLocks/>
            </p:cNvSpPr>
            <p:nvPr/>
          </p:nvSpPr>
          <p:spPr bwMode="auto">
            <a:xfrm flipH="1">
              <a:off x="12742537" y="2762569"/>
              <a:ext cx="111396" cy="201513"/>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43"/>
            <p:cNvSpPr>
              <a:spLocks/>
            </p:cNvSpPr>
            <p:nvPr/>
          </p:nvSpPr>
          <p:spPr bwMode="auto">
            <a:xfrm flipH="1">
              <a:off x="12362039" y="4236996"/>
              <a:ext cx="111396" cy="201513"/>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5" name="Freeform 44"/>
            <p:cNvSpPr>
              <a:spLocks/>
            </p:cNvSpPr>
            <p:nvPr/>
          </p:nvSpPr>
          <p:spPr bwMode="auto">
            <a:xfrm flipH="1">
              <a:off x="13224417" y="3757620"/>
              <a:ext cx="202765" cy="112647"/>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6" name="Freeform 45"/>
            <p:cNvSpPr>
              <a:spLocks/>
            </p:cNvSpPr>
            <p:nvPr/>
          </p:nvSpPr>
          <p:spPr bwMode="auto">
            <a:xfrm flipH="1">
              <a:off x="12124228" y="2826402"/>
              <a:ext cx="143938" cy="191500"/>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7" name="Freeform 46"/>
            <p:cNvSpPr>
              <a:spLocks/>
            </p:cNvSpPr>
            <p:nvPr/>
          </p:nvSpPr>
          <p:spPr bwMode="auto">
            <a:xfrm flipH="1">
              <a:off x="13168093" y="3204397"/>
              <a:ext cx="191500" cy="142687"/>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8" name="Freeform 47"/>
            <p:cNvSpPr>
              <a:spLocks/>
            </p:cNvSpPr>
            <p:nvPr/>
          </p:nvSpPr>
          <p:spPr bwMode="auto">
            <a:xfrm flipH="1">
              <a:off x="11887668" y="3944113"/>
              <a:ext cx="191500" cy="142687"/>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9" name="Freeform 48"/>
            <p:cNvSpPr>
              <a:spLocks noEditPoints="1"/>
            </p:cNvSpPr>
            <p:nvPr/>
          </p:nvSpPr>
          <p:spPr bwMode="auto">
            <a:xfrm flipH="1">
              <a:off x="11970276" y="2989115"/>
              <a:ext cx="1230359" cy="1341754"/>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61" name="Группа 60"/>
            <p:cNvGrpSpPr/>
            <p:nvPr/>
          </p:nvGrpSpPr>
          <p:grpSpPr>
            <a:xfrm>
              <a:off x="12399588" y="3128047"/>
              <a:ext cx="640838" cy="941230"/>
              <a:chOff x="12399588" y="3128047"/>
              <a:chExt cx="640838" cy="941230"/>
            </a:xfrm>
            <a:solidFill>
              <a:schemeClr val="accent3">
                <a:lumMod val="50000"/>
              </a:schemeClr>
            </a:solidFill>
          </p:grpSpPr>
          <p:sp>
            <p:nvSpPr>
              <p:cNvPr id="52" name="Freeform 51"/>
              <p:cNvSpPr>
                <a:spLocks/>
              </p:cNvSpPr>
              <p:nvPr/>
            </p:nvSpPr>
            <p:spPr bwMode="auto">
              <a:xfrm flipH="1">
                <a:off x="12399588" y="3128047"/>
                <a:ext cx="640838" cy="740969"/>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3" name="Freeform 52"/>
              <p:cNvSpPr>
                <a:spLocks/>
              </p:cNvSpPr>
              <p:nvPr/>
            </p:nvSpPr>
            <p:spPr bwMode="auto">
              <a:xfrm flipH="1">
                <a:off x="12867700" y="3851492"/>
                <a:ext cx="120157" cy="217785"/>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8" name="Группа 37"/>
            <p:cNvGrpSpPr/>
            <p:nvPr/>
          </p:nvGrpSpPr>
          <p:grpSpPr>
            <a:xfrm>
              <a:off x="12089182" y="3223171"/>
              <a:ext cx="742221" cy="938727"/>
              <a:chOff x="12089182" y="3223171"/>
              <a:chExt cx="742221" cy="938727"/>
            </a:xfrm>
            <a:solidFill>
              <a:schemeClr val="accent3"/>
            </a:solidFill>
          </p:grpSpPr>
          <p:sp>
            <p:nvSpPr>
              <p:cNvPr id="50" name="Freeform 49"/>
              <p:cNvSpPr>
                <a:spLocks/>
              </p:cNvSpPr>
              <p:nvPr/>
            </p:nvSpPr>
            <p:spPr bwMode="auto">
              <a:xfrm flipH="1">
                <a:off x="12089182" y="3223171"/>
                <a:ext cx="398021" cy="456847"/>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Freeform 50"/>
              <p:cNvSpPr>
                <a:spLocks/>
              </p:cNvSpPr>
              <p:nvPr/>
            </p:nvSpPr>
            <p:spPr bwMode="auto">
              <a:xfrm flipH="1">
                <a:off x="12131738" y="3470995"/>
                <a:ext cx="597031" cy="550720"/>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4" name="Freeform 53"/>
              <p:cNvSpPr>
                <a:spLocks/>
              </p:cNvSpPr>
              <p:nvPr/>
            </p:nvSpPr>
            <p:spPr bwMode="auto">
              <a:xfrm flipH="1">
                <a:off x="12652419" y="3980411"/>
                <a:ext cx="178984" cy="181487"/>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grpSp>
        <p:nvGrpSpPr>
          <p:cNvPr id="67" name="Group 66">
            <a:extLst>
              <a:ext uri="{FF2B5EF4-FFF2-40B4-BE49-F238E27FC236}">
                <a16:creationId xmlns:a16="http://schemas.microsoft.com/office/drawing/2014/main" id="{27B92B1B-3053-8943-82F7-AE47FFB0471D}"/>
              </a:ext>
            </a:extLst>
          </p:cNvPr>
          <p:cNvGrpSpPr/>
          <p:nvPr/>
        </p:nvGrpSpPr>
        <p:grpSpPr>
          <a:xfrm>
            <a:off x="8051225" y="6111703"/>
            <a:ext cx="4518267" cy="2026930"/>
            <a:chOff x="8051225" y="6111703"/>
            <a:chExt cx="4518267" cy="2026930"/>
          </a:xfrm>
        </p:grpSpPr>
        <p:sp>
          <p:nvSpPr>
            <p:cNvPr id="56" name="Rectangle 55"/>
            <p:cNvSpPr/>
            <p:nvPr/>
          </p:nvSpPr>
          <p:spPr>
            <a:xfrm>
              <a:off x="8087492" y="6111703"/>
              <a:ext cx="4482000" cy="297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58" name="Rectangle 57"/>
            <p:cNvSpPr/>
            <p:nvPr/>
          </p:nvSpPr>
          <p:spPr>
            <a:xfrm>
              <a:off x="8087493" y="6111703"/>
              <a:ext cx="3780000" cy="297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b="1" dirty="0">
                  <a:solidFill>
                    <a:schemeClr val="tx1"/>
                  </a:solidFill>
                  <a:latin typeface="Arial" panose="020B0604020202020204" pitchFamily="34" charset="0"/>
                  <a:cs typeface="Arial" panose="020B0604020202020204" pitchFamily="34" charset="0"/>
                </a:rPr>
                <a:t>91%</a:t>
              </a:r>
            </a:p>
          </p:txBody>
        </p:sp>
        <p:sp>
          <p:nvSpPr>
            <p:cNvPr id="122" name="Rectangle 121"/>
            <p:cNvSpPr/>
            <p:nvPr/>
          </p:nvSpPr>
          <p:spPr>
            <a:xfrm>
              <a:off x="8051225" y="6967067"/>
              <a:ext cx="4482000" cy="297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123" name="Rectangle 122"/>
            <p:cNvSpPr/>
            <p:nvPr/>
          </p:nvSpPr>
          <p:spPr>
            <a:xfrm>
              <a:off x="8051226" y="6967067"/>
              <a:ext cx="3780000" cy="297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b="1" dirty="0">
                  <a:solidFill>
                    <a:schemeClr val="bg1"/>
                  </a:solidFill>
                  <a:latin typeface="Arial" panose="020B0604020202020204" pitchFamily="34" charset="0"/>
                  <a:cs typeface="Arial" panose="020B0604020202020204" pitchFamily="34" charset="0"/>
                </a:rPr>
                <a:t>91%</a:t>
              </a:r>
            </a:p>
          </p:txBody>
        </p:sp>
        <p:sp>
          <p:nvSpPr>
            <p:cNvPr id="124" name="Rectangle 123"/>
            <p:cNvSpPr/>
            <p:nvPr/>
          </p:nvSpPr>
          <p:spPr>
            <a:xfrm>
              <a:off x="8051225" y="7841633"/>
              <a:ext cx="4482000" cy="297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125" name="Rectangle 124"/>
            <p:cNvSpPr/>
            <p:nvPr/>
          </p:nvSpPr>
          <p:spPr>
            <a:xfrm>
              <a:off x="8051226" y="7841633"/>
              <a:ext cx="3780000" cy="29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b="1" dirty="0">
                  <a:solidFill>
                    <a:schemeClr val="bg1"/>
                  </a:solidFill>
                  <a:latin typeface="Arial" panose="020B0604020202020204" pitchFamily="34" charset="0"/>
                  <a:cs typeface="Arial" panose="020B0604020202020204" pitchFamily="34" charset="0"/>
                </a:rPr>
                <a:t>89%</a:t>
              </a:r>
            </a:p>
          </p:txBody>
        </p:sp>
      </p:grpSp>
      <p:grpSp>
        <p:nvGrpSpPr>
          <p:cNvPr id="66" name="Group 65">
            <a:extLst>
              <a:ext uri="{FF2B5EF4-FFF2-40B4-BE49-F238E27FC236}">
                <a16:creationId xmlns:a16="http://schemas.microsoft.com/office/drawing/2014/main" id="{87B193BB-E6CD-D64B-A525-CB09F2945EC7}"/>
              </a:ext>
            </a:extLst>
          </p:cNvPr>
          <p:cNvGrpSpPr/>
          <p:nvPr/>
        </p:nvGrpSpPr>
        <p:grpSpPr>
          <a:xfrm>
            <a:off x="13247879" y="6111703"/>
            <a:ext cx="4482000" cy="2029678"/>
            <a:chOff x="13247879" y="6111703"/>
            <a:chExt cx="4482000" cy="2029678"/>
          </a:xfrm>
        </p:grpSpPr>
        <p:sp>
          <p:nvSpPr>
            <p:cNvPr id="59" name="Rectangle 58"/>
            <p:cNvSpPr/>
            <p:nvPr/>
          </p:nvSpPr>
          <p:spPr>
            <a:xfrm>
              <a:off x="13247879" y="6111703"/>
              <a:ext cx="4482000" cy="297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60" name="Rectangle 59"/>
            <p:cNvSpPr/>
            <p:nvPr/>
          </p:nvSpPr>
          <p:spPr>
            <a:xfrm>
              <a:off x="13247880" y="6111703"/>
              <a:ext cx="3780000" cy="297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b="1" dirty="0">
                  <a:solidFill>
                    <a:schemeClr val="tx1"/>
                  </a:solidFill>
                  <a:latin typeface="Arial" panose="020B0604020202020204" pitchFamily="34" charset="0"/>
                  <a:cs typeface="Arial" panose="020B0604020202020204" pitchFamily="34" charset="0"/>
                </a:rPr>
                <a:t>89%</a:t>
              </a:r>
            </a:p>
          </p:txBody>
        </p:sp>
        <p:sp>
          <p:nvSpPr>
            <p:cNvPr id="126" name="Rectangle 125"/>
            <p:cNvSpPr/>
            <p:nvPr/>
          </p:nvSpPr>
          <p:spPr>
            <a:xfrm>
              <a:off x="13247879" y="6969815"/>
              <a:ext cx="4482000" cy="297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127" name="Rectangle 126"/>
            <p:cNvSpPr/>
            <p:nvPr/>
          </p:nvSpPr>
          <p:spPr>
            <a:xfrm>
              <a:off x="13247880" y="6969815"/>
              <a:ext cx="3780000" cy="297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b="1" dirty="0">
                  <a:solidFill>
                    <a:schemeClr val="bg1"/>
                  </a:solidFill>
                  <a:latin typeface="Arial" panose="020B0604020202020204" pitchFamily="34" charset="0"/>
                  <a:cs typeface="Arial" panose="020B0604020202020204" pitchFamily="34" charset="0"/>
                </a:rPr>
                <a:t>91%</a:t>
              </a:r>
            </a:p>
          </p:txBody>
        </p:sp>
        <p:sp>
          <p:nvSpPr>
            <p:cNvPr id="128" name="Rectangle 127"/>
            <p:cNvSpPr/>
            <p:nvPr/>
          </p:nvSpPr>
          <p:spPr>
            <a:xfrm>
              <a:off x="13247879" y="7844381"/>
              <a:ext cx="4482000" cy="297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129" name="Rectangle 128"/>
            <p:cNvSpPr/>
            <p:nvPr/>
          </p:nvSpPr>
          <p:spPr>
            <a:xfrm>
              <a:off x="13247880" y="7844381"/>
              <a:ext cx="3780000" cy="29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b="1" dirty="0">
                  <a:solidFill>
                    <a:schemeClr val="bg1"/>
                  </a:solidFill>
                  <a:latin typeface="Arial" panose="020B0604020202020204" pitchFamily="34" charset="0"/>
                  <a:cs typeface="Arial" panose="020B0604020202020204" pitchFamily="34" charset="0"/>
                </a:rPr>
                <a:t>89%</a:t>
              </a:r>
            </a:p>
          </p:txBody>
        </p:sp>
      </p:grpSp>
      <p:grpSp>
        <p:nvGrpSpPr>
          <p:cNvPr id="63" name="Group 62">
            <a:extLst>
              <a:ext uri="{FF2B5EF4-FFF2-40B4-BE49-F238E27FC236}">
                <a16:creationId xmlns:a16="http://schemas.microsoft.com/office/drawing/2014/main" id="{BA722D9C-A0DC-5A48-833B-3D0204F13141}"/>
              </a:ext>
            </a:extLst>
          </p:cNvPr>
          <p:cNvGrpSpPr/>
          <p:nvPr/>
        </p:nvGrpSpPr>
        <p:grpSpPr>
          <a:xfrm>
            <a:off x="1061292" y="2762569"/>
            <a:ext cx="2186610" cy="3115322"/>
            <a:chOff x="1061292" y="2762569"/>
            <a:chExt cx="2186610" cy="3115322"/>
          </a:xfrm>
        </p:grpSpPr>
        <p:sp>
          <p:nvSpPr>
            <p:cNvPr id="5" name="Freeform 4"/>
            <p:cNvSpPr>
              <a:spLocks/>
            </p:cNvSpPr>
            <p:nvPr/>
          </p:nvSpPr>
          <p:spPr bwMode="auto">
            <a:xfrm flipH="1">
              <a:off x="1993762" y="4050502"/>
              <a:ext cx="571998" cy="369233"/>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 name="Freeform 5"/>
            <p:cNvSpPr>
              <a:spLocks/>
            </p:cNvSpPr>
            <p:nvPr/>
          </p:nvSpPr>
          <p:spPr bwMode="auto">
            <a:xfrm flipH="1">
              <a:off x="2053840" y="4153137"/>
              <a:ext cx="571998" cy="369233"/>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 name="Freeform 6"/>
            <p:cNvSpPr>
              <a:spLocks noEditPoints="1"/>
            </p:cNvSpPr>
            <p:nvPr/>
          </p:nvSpPr>
          <p:spPr bwMode="auto">
            <a:xfrm flipH="1">
              <a:off x="2103906" y="4257022"/>
              <a:ext cx="1143996" cy="1620869"/>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 name="Freeform 7"/>
            <p:cNvSpPr>
              <a:spLocks/>
            </p:cNvSpPr>
            <p:nvPr/>
          </p:nvSpPr>
          <p:spPr bwMode="auto">
            <a:xfrm flipH="1">
              <a:off x="1061292" y="3353341"/>
              <a:ext cx="202765" cy="110144"/>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 name="Freeform 8"/>
            <p:cNvSpPr>
              <a:spLocks/>
            </p:cNvSpPr>
            <p:nvPr/>
          </p:nvSpPr>
          <p:spPr bwMode="auto">
            <a:xfrm flipH="1">
              <a:off x="2052589" y="2762569"/>
              <a:ext cx="111396" cy="201513"/>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 name="Freeform 9"/>
            <p:cNvSpPr>
              <a:spLocks/>
            </p:cNvSpPr>
            <p:nvPr/>
          </p:nvSpPr>
          <p:spPr bwMode="auto">
            <a:xfrm flipH="1">
              <a:off x="1672091" y="4236996"/>
              <a:ext cx="111396" cy="201513"/>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 name="Freeform 10"/>
            <p:cNvSpPr>
              <a:spLocks/>
            </p:cNvSpPr>
            <p:nvPr/>
          </p:nvSpPr>
          <p:spPr bwMode="auto">
            <a:xfrm flipH="1">
              <a:off x="2534469" y="3757620"/>
              <a:ext cx="202765" cy="112647"/>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 name="Freeform 11"/>
            <p:cNvSpPr>
              <a:spLocks/>
            </p:cNvSpPr>
            <p:nvPr/>
          </p:nvSpPr>
          <p:spPr bwMode="auto">
            <a:xfrm flipH="1">
              <a:off x="1434280" y="2826402"/>
              <a:ext cx="143938" cy="191500"/>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3" name="Freeform 12"/>
            <p:cNvSpPr>
              <a:spLocks/>
            </p:cNvSpPr>
            <p:nvPr/>
          </p:nvSpPr>
          <p:spPr bwMode="auto">
            <a:xfrm flipH="1">
              <a:off x="2478145" y="3204397"/>
              <a:ext cx="191500" cy="142687"/>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4" name="Freeform 13"/>
            <p:cNvSpPr>
              <a:spLocks/>
            </p:cNvSpPr>
            <p:nvPr/>
          </p:nvSpPr>
          <p:spPr bwMode="auto">
            <a:xfrm flipH="1">
              <a:off x="1197720" y="3944113"/>
              <a:ext cx="191500" cy="142687"/>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14"/>
            <p:cNvSpPr>
              <a:spLocks noEditPoints="1"/>
            </p:cNvSpPr>
            <p:nvPr/>
          </p:nvSpPr>
          <p:spPr bwMode="auto">
            <a:xfrm flipH="1">
              <a:off x="1280328" y="2989115"/>
              <a:ext cx="1230359" cy="1341754"/>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chemeClr val="tx2"/>
            </a:solid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 name="Группа 2"/>
            <p:cNvGrpSpPr/>
            <p:nvPr/>
          </p:nvGrpSpPr>
          <p:grpSpPr>
            <a:xfrm>
              <a:off x="1709640" y="3128047"/>
              <a:ext cx="640838" cy="941230"/>
              <a:chOff x="1709640" y="3128047"/>
              <a:chExt cx="640838" cy="941230"/>
            </a:xfrm>
            <a:solidFill>
              <a:schemeClr val="accent1">
                <a:lumMod val="40000"/>
                <a:lumOff val="60000"/>
              </a:schemeClr>
            </a:solidFill>
          </p:grpSpPr>
          <p:sp>
            <p:nvSpPr>
              <p:cNvPr id="18" name="Freeform 17"/>
              <p:cNvSpPr>
                <a:spLocks/>
              </p:cNvSpPr>
              <p:nvPr/>
            </p:nvSpPr>
            <p:spPr bwMode="auto">
              <a:xfrm flipH="1">
                <a:off x="1709640" y="3128047"/>
                <a:ext cx="640838" cy="740969"/>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 name="Freeform 18"/>
              <p:cNvSpPr>
                <a:spLocks/>
              </p:cNvSpPr>
              <p:nvPr/>
            </p:nvSpPr>
            <p:spPr bwMode="auto">
              <a:xfrm flipH="1">
                <a:off x="2177752" y="3851492"/>
                <a:ext cx="120157" cy="217785"/>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2" name="Группа 1"/>
            <p:cNvGrpSpPr/>
            <p:nvPr/>
          </p:nvGrpSpPr>
          <p:grpSpPr>
            <a:xfrm>
              <a:off x="1399234" y="3223171"/>
              <a:ext cx="742221" cy="938727"/>
              <a:chOff x="1399234" y="3223171"/>
              <a:chExt cx="742221" cy="938727"/>
            </a:xfrm>
            <a:solidFill>
              <a:schemeClr val="accent1"/>
            </a:solidFill>
          </p:grpSpPr>
          <p:sp>
            <p:nvSpPr>
              <p:cNvPr id="16" name="Freeform 15"/>
              <p:cNvSpPr>
                <a:spLocks/>
              </p:cNvSpPr>
              <p:nvPr/>
            </p:nvSpPr>
            <p:spPr bwMode="auto">
              <a:xfrm flipH="1">
                <a:off x="1399234" y="3223171"/>
                <a:ext cx="398021" cy="456847"/>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 name="Freeform 16"/>
              <p:cNvSpPr>
                <a:spLocks/>
              </p:cNvSpPr>
              <p:nvPr/>
            </p:nvSpPr>
            <p:spPr bwMode="auto">
              <a:xfrm flipH="1">
                <a:off x="1441790" y="3470995"/>
                <a:ext cx="597031" cy="550720"/>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Freeform 19"/>
              <p:cNvSpPr>
                <a:spLocks/>
              </p:cNvSpPr>
              <p:nvPr/>
            </p:nvSpPr>
            <p:spPr bwMode="auto">
              <a:xfrm flipH="1">
                <a:off x="1962471" y="3980411"/>
                <a:ext cx="178984" cy="181487"/>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grpFill/>
              <a:ln w="9525">
                <a:noFill/>
                <a:round/>
                <a:headEnd/>
                <a:tailEnd/>
              </a:ln>
            </p:spPr>
            <p:txBody>
              <a:bodyPr vert="horz" wrap="square" lIns="137160" tIns="68580" rIns="137160" bIns="6858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grpSp>
        <p:nvGrpSpPr>
          <p:cNvPr id="68" name="Group 67">
            <a:extLst>
              <a:ext uri="{FF2B5EF4-FFF2-40B4-BE49-F238E27FC236}">
                <a16:creationId xmlns:a16="http://schemas.microsoft.com/office/drawing/2014/main" id="{6E4DBDED-69D3-A942-A1C4-8CDF9B8FD4E4}"/>
              </a:ext>
            </a:extLst>
          </p:cNvPr>
          <p:cNvGrpSpPr/>
          <p:nvPr/>
        </p:nvGrpSpPr>
        <p:grpSpPr>
          <a:xfrm>
            <a:off x="872640" y="6023672"/>
            <a:ext cx="6372530" cy="2136897"/>
            <a:chOff x="872640" y="6023672"/>
            <a:chExt cx="6372530" cy="2136897"/>
          </a:xfrm>
        </p:grpSpPr>
        <p:sp>
          <p:nvSpPr>
            <p:cNvPr id="55" name="Rectangle 54"/>
            <p:cNvSpPr/>
            <p:nvPr/>
          </p:nvSpPr>
          <p:spPr>
            <a:xfrm>
              <a:off x="2753430" y="6120169"/>
              <a:ext cx="4482000" cy="297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57" name="Rectangle 56"/>
            <p:cNvSpPr/>
            <p:nvPr/>
          </p:nvSpPr>
          <p:spPr>
            <a:xfrm>
              <a:off x="2753430" y="6120169"/>
              <a:ext cx="3078000" cy="29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b="1" dirty="0">
                  <a:solidFill>
                    <a:schemeClr val="bg1"/>
                  </a:solidFill>
                  <a:latin typeface="Arial" panose="020B0604020202020204" pitchFamily="34" charset="0"/>
                  <a:cs typeface="Arial" panose="020B0604020202020204" pitchFamily="34" charset="0"/>
                </a:rPr>
                <a:t>75%</a:t>
              </a:r>
            </a:p>
          </p:txBody>
        </p:sp>
        <p:sp>
          <p:nvSpPr>
            <p:cNvPr id="118" name="Rectangle 117"/>
            <p:cNvSpPr/>
            <p:nvPr/>
          </p:nvSpPr>
          <p:spPr>
            <a:xfrm>
              <a:off x="2763170" y="6967067"/>
              <a:ext cx="4482000" cy="297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119" name="Rectangle 118"/>
            <p:cNvSpPr/>
            <p:nvPr/>
          </p:nvSpPr>
          <p:spPr>
            <a:xfrm>
              <a:off x="2763171" y="6967067"/>
              <a:ext cx="3780000" cy="297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b="1" dirty="0">
                  <a:solidFill>
                    <a:schemeClr val="tx1"/>
                  </a:solidFill>
                  <a:latin typeface="Arial" panose="020B0604020202020204" pitchFamily="34" charset="0"/>
                  <a:cs typeface="Arial" panose="020B0604020202020204" pitchFamily="34" charset="0"/>
                </a:rPr>
                <a:t>91%</a:t>
              </a:r>
            </a:p>
          </p:txBody>
        </p:sp>
        <p:sp>
          <p:nvSpPr>
            <p:cNvPr id="120" name="Rectangle 119"/>
            <p:cNvSpPr/>
            <p:nvPr/>
          </p:nvSpPr>
          <p:spPr>
            <a:xfrm>
              <a:off x="2763170" y="7841633"/>
              <a:ext cx="4482000" cy="297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sp>
          <p:nvSpPr>
            <p:cNvPr id="121" name="Rectangle 120"/>
            <p:cNvSpPr/>
            <p:nvPr/>
          </p:nvSpPr>
          <p:spPr>
            <a:xfrm>
              <a:off x="2763171" y="7841633"/>
              <a:ext cx="3780000" cy="29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b="1" dirty="0">
                  <a:solidFill>
                    <a:schemeClr val="bg1"/>
                  </a:solidFill>
                  <a:latin typeface="Arial" panose="020B0604020202020204" pitchFamily="34" charset="0"/>
                  <a:cs typeface="Arial" panose="020B0604020202020204" pitchFamily="34" charset="0"/>
                </a:rPr>
                <a:t>89%</a:t>
              </a:r>
            </a:p>
          </p:txBody>
        </p:sp>
        <p:sp>
          <p:nvSpPr>
            <p:cNvPr id="130" name="TextBox 129"/>
            <p:cNvSpPr txBox="1"/>
            <p:nvPr/>
          </p:nvSpPr>
          <p:spPr>
            <a:xfrm>
              <a:off x="872640" y="6023672"/>
              <a:ext cx="1721883" cy="415498"/>
            </a:xfrm>
            <a:prstGeom prst="rect">
              <a:avLst/>
            </a:prstGeom>
            <a:noFill/>
          </p:spPr>
          <p:txBody>
            <a:bodyPr wrap="none" rtlCol="0">
              <a:spAutoFit/>
            </a:bodyPr>
            <a:lstStyle/>
            <a:p>
              <a:pPr algn="r"/>
              <a:r>
                <a:rPr lang="en-US" sz="2100" b="1" dirty="0">
                  <a:solidFill>
                    <a:schemeClr val="tx1">
                      <a:lumMod val="75000"/>
                      <a:lumOff val="25000"/>
                    </a:schemeClr>
                  </a:solidFill>
                  <a:latin typeface="Arial" panose="020B0604020202020204" pitchFamily="34" charset="0"/>
                  <a:cs typeface="Arial" panose="020B0604020202020204" pitchFamily="34" charset="0"/>
                </a:rPr>
                <a:t>Web Design</a:t>
              </a:r>
            </a:p>
          </p:txBody>
        </p:sp>
        <p:sp>
          <p:nvSpPr>
            <p:cNvPr id="131" name="TextBox 130"/>
            <p:cNvSpPr txBox="1"/>
            <p:nvPr/>
          </p:nvSpPr>
          <p:spPr>
            <a:xfrm>
              <a:off x="872640" y="6884371"/>
              <a:ext cx="1721883" cy="415498"/>
            </a:xfrm>
            <a:prstGeom prst="rect">
              <a:avLst/>
            </a:prstGeom>
            <a:noFill/>
          </p:spPr>
          <p:txBody>
            <a:bodyPr wrap="none" rtlCol="0">
              <a:spAutoFit/>
            </a:bodyPr>
            <a:lstStyle/>
            <a:p>
              <a:pPr algn="r"/>
              <a:r>
                <a:rPr lang="en-US" sz="2100" b="1" dirty="0">
                  <a:solidFill>
                    <a:schemeClr val="tx1">
                      <a:lumMod val="75000"/>
                      <a:lumOff val="25000"/>
                    </a:schemeClr>
                  </a:solidFill>
                  <a:latin typeface="Arial" panose="020B0604020202020204" pitchFamily="34" charset="0"/>
                  <a:cs typeface="Arial" panose="020B0604020202020204" pitchFamily="34" charset="0"/>
                </a:rPr>
                <a:t>Web Design</a:t>
              </a:r>
            </a:p>
          </p:txBody>
        </p:sp>
        <p:sp>
          <p:nvSpPr>
            <p:cNvPr id="132" name="TextBox 131"/>
            <p:cNvSpPr txBox="1"/>
            <p:nvPr/>
          </p:nvSpPr>
          <p:spPr>
            <a:xfrm>
              <a:off x="880777" y="7745071"/>
              <a:ext cx="1721883" cy="415498"/>
            </a:xfrm>
            <a:prstGeom prst="rect">
              <a:avLst/>
            </a:prstGeom>
            <a:noFill/>
          </p:spPr>
          <p:txBody>
            <a:bodyPr wrap="none" rtlCol="0">
              <a:spAutoFit/>
            </a:bodyPr>
            <a:lstStyle/>
            <a:p>
              <a:pPr algn="r"/>
              <a:r>
                <a:rPr lang="en-US" sz="2100" b="1" dirty="0">
                  <a:solidFill>
                    <a:schemeClr val="tx1">
                      <a:lumMod val="75000"/>
                      <a:lumOff val="25000"/>
                    </a:schemeClr>
                  </a:solidFill>
                  <a:latin typeface="Arial" panose="020B0604020202020204" pitchFamily="34" charset="0"/>
                  <a:cs typeface="Arial" panose="020B0604020202020204" pitchFamily="34" charset="0"/>
                </a:rPr>
                <a:t>Web Design</a:t>
              </a:r>
            </a:p>
          </p:txBody>
        </p:sp>
      </p:grpSp>
      <p:grpSp>
        <p:nvGrpSpPr>
          <p:cNvPr id="134" name="Group 133"/>
          <p:cNvGrpSpPr/>
          <p:nvPr/>
        </p:nvGrpSpPr>
        <p:grpSpPr>
          <a:xfrm>
            <a:off x="1232421" y="8466661"/>
            <a:ext cx="15821892" cy="1338829"/>
            <a:chOff x="-27767" y="2408814"/>
            <a:chExt cx="9984259" cy="489189"/>
          </a:xfrm>
        </p:grpSpPr>
        <p:sp>
          <p:nvSpPr>
            <p:cNvPr id="136" name="TextBox 135"/>
            <p:cNvSpPr txBox="1"/>
            <p:nvPr/>
          </p:nvSpPr>
          <p:spPr>
            <a:xfrm>
              <a:off x="1385782" y="2512551"/>
              <a:ext cx="8570710" cy="283205"/>
            </a:xfrm>
            <a:prstGeom prst="rect">
              <a:avLst/>
            </a:prstGeom>
            <a:noFill/>
          </p:spPr>
          <p:txBody>
            <a:bodyPr wrap="square" rtlCol="0">
              <a:spAutoFit/>
            </a:bodyPr>
            <a:lstStyle/>
            <a:p>
              <a:pPr algn="just">
                <a:lnSpc>
                  <a:spcPct val="130000"/>
                </a:lnSpc>
              </a:pPr>
              <a:r>
                <a:rPr lang="pt-BR" dirty="0">
                  <a:solidFill>
                    <a:schemeClr val="tx1">
                      <a:lumMod val="75000"/>
                      <a:lumOff val="25000"/>
                    </a:schemeClr>
                  </a:solidFill>
                  <a:latin typeface="Arial" panose="020B0604020202020204" pitchFamily="34" charset="0"/>
                  <a:cs typeface="Arial" panose="020B0604020202020204" pitchFamily="34" charset="0"/>
                </a:rPr>
                <a:t>Lorem ipsum dolor sit amet, consectetur adipiscing elit. Aliquam tincidunt ante nec sem Pellentesque vel mauris quis nisl ornare rutrum in id risus. Proin vehicula ut sem et tempus. Interdum et malesuada fames ac ante ipsum primis in faucibus.</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7" name="TextBox 136"/>
            <p:cNvSpPr txBox="1"/>
            <p:nvPr/>
          </p:nvSpPr>
          <p:spPr>
            <a:xfrm>
              <a:off x="-27767" y="2408814"/>
              <a:ext cx="1554534" cy="489189"/>
            </a:xfrm>
            <a:prstGeom prst="rect">
              <a:avLst/>
            </a:prstGeom>
            <a:noFill/>
          </p:spPr>
          <p:txBody>
            <a:bodyPr wrap="square" rtlCol="0">
              <a:spAutoFit/>
            </a:bodyPr>
            <a:lstStyle/>
            <a:p>
              <a:r>
                <a:rPr lang="en-US" sz="8100" b="1" dirty="0">
                  <a:solidFill>
                    <a:schemeClr val="tx1">
                      <a:lumMod val="75000"/>
                      <a:lumOff val="25000"/>
                    </a:schemeClr>
                  </a:solidFill>
                  <a:latin typeface="Arial" panose="020B0604020202020204" pitchFamily="34" charset="0"/>
                  <a:cs typeface="Arial" panose="020B0604020202020204" pitchFamily="34" charset="0"/>
                </a:rPr>
                <a:t>68</a:t>
              </a:r>
              <a:r>
                <a:rPr lang="id-ID" sz="8100" b="1" dirty="0">
                  <a:solidFill>
                    <a:schemeClr val="tx1">
                      <a:lumMod val="75000"/>
                      <a:lumOff val="25000"/>
                    </a:schemeClr>
                  </a:solidFill>
                  <a:latin typeface="Arial" panose="020B0604020202020204" pitchFamily="34" charset="0"/>
                  <a:cs typeface="Arial" panose="020B0604020202020204" pitchFamily="34" charset="0"/>
                </a:rPr>
                <a:t>%</a:t>
              </a:r>
            </a:p>
          </p:txBody>
        </p:sp>
      </p:grpSp>
      <p:sp>
        <p:nvSpPr>
          <p:cNvPr id="82" name="Прямоугольник 81"/>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Education slides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3" name="Прямоугольник 82"/>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48481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Группа 12"/>
          <p:cNvGrpSpPr/>
          <p:nvPr/>
        </p:nvGrpSpPr>
        <p:grpSpPr>
          <a:xfrm flipH="1">
            <a:off x="9564915" y="977580"/>
            <a:ext cx="6937828" cy="8663306"/>
            <a:chOff x="6332538" y="1562100"/>
            <a:chExt cx="5622925" cy="7164388"/>
          </a:xfrm>
        </p:grpSpPr>
        <p:sp>
          <p:nvSpPr>
            <p:cNvPr id="6" name="Freeform 5"/>
            <p:cNvSpPr>
              <a:spLocks/>
            </p:cNvSpPr>
            <p:nvPr/>
          </p:nvSpPr>
          <p:spPr bwMode="auto">
            <a:xfrm>
              <a:off x="7578726" y="3224213"/>
              <a:ext cx="314325" cy="973138"/>
            </a:xfrm>
            <a:custGeom>
              <a:avLst/>
              <a:gdLst>
                <a:gd name="T0" fmla="*/ 578 w 791"/>
                <a:gd name="T1" fmla="*/ 2446 h 2451"/>
                <a:gd name="T2" fmla="*/ 525 w 791"/>
                <a:gd name="T3" fmla="*/ 2426 h 2451"/>
                <a:gd name="T4" fmla="*/ 495 w 791"/>
                <a:gd name="T5" fmla="*/ 2402 h 2451"/>
                <a:gd name="T6" fmla="*/ 432 w 791"/>
                <a:gd name="T7" fmla="*/ 2327 h 2451"/>
                <a:gd name="T8" fmla="*/ 301 w 791"/>
                <a:gd name="T9" fmla="*/ 2146 h 2451"/>
                <a:gd name="T10" fmla="*/ 198 w 791"/>
                <a:gd name="T11" fmla="*/ 1969 h 2451"/>
                <a:gd name="T12" fmla="*/ 120 w 791"/>
                <a:gd name="T13" fmla="*/ 1796 h 2451"/>
                <a:gd name="T14" fmla="*/ 62 w 791"/>
                <a:gd name="T15" fmla="*/ 1629 h 2451"/>
                <a:gd name="T16" fmla="*/ 25 w 791"/>
                <a:gd name="T17" fmla="*/ 1468 h 2451"/>
                <a:gd name="T18" fmla="*/ 5 w 791"/>
                <a:gd name="T19" fmla="*/ 1315 h 2451"/>
                <a:gd name="T20" fmla="*/ 0 w 791"/>
                <a:gd name="T21" fmla="*/ 1168 h 2451"/>
                <a:gd name="T22" fmla="*/ 7 w 791"/>
                <a:gd name="T23" fmla="*/ 1030 h 2451"/>
                <a:gd name="T24" fmla="*/ 25 w 791"/>
                <a:gd name="T25" fmla="*/ 902 h 2451"/>
                <a:gd name="T26" fmla="*/ 51 w 791"/>
                <a:gd name="T27" fmla="*/ 784 h 2451"/>
                <a:gd name="T28" fmla="*/ 85 w 791"/>
                <a:gd name="T29" fmla="*/ 670 h 2451"/>
                <a:gd name="T30" fmla="*/ 125 w 791"/>
                <a:gd name="T31" fmla="*/ 562 h 2451"/>
                <a:gd name="T32" fmla="*/ 169 w 791"/>
                <a:gd name="T33" fmla="*/ 464 h 2451"/>
                <a:gd name="T34" fmla="*/ 215 w 791"/>
                <a:gd name="T35" fmla="*/ 374 h 2451"/>
                <a:gd name="T36" fmla="*/ 292 w 791"/>
                <a:gd name="T37" fmla="*/ 247 h 2451"/>
                <a:gd name="T38" fmla="*/ 372 w 791"/>
                <a:gd name="T39" fmla="*/ 136 h 2451"/>
                <a:gd name="T40" fmla="*/ 441 w 791"/>
                <a:gd name="T41" fmla="*/ 54 h 2451"/>
                <a:gd name="T42" fmla="*/ 482 w 791"/>
                <a:gd name="T43" fmla="*/ 22 h 2451"/>
                <a:gd name="T44" fmla="*/ 531 w 791"/>
                <a:gd name="T45" fmla="*/ 5 h 2451"/>
                <a:gd name="T46" fmla="*/ 580 w 791"/>
                <a:gd name="T47" fmla="*/ 1 h 2451"/>
                <a:gd name="T48" fmla="*/ 630 w 791"/>
                <a:gd name="T49" fmla="*/ 11 h 2451"/>
                <a:gd name="T50" fmla="*/ 675 w 791"/>
                <a:gd name="T51" fmla="*/ 37 h 2451"/>
                <a:gd name="T52" fmla="*/ 712 w 791"/>
                <a:gd name="T53" fmla="*/ 77 h 2451"/>
                <a:gd name="T54" fmla="*/ 735 w 791"/>
                <a:gd name="T55" fmla="*/ 123 h 2451"/>
                <a:gd name="T56" fmla="*/ 743 w 791"/>
                <a:gd name="T57" fmla="*/ 173 h 2451"/>
                <a:gd name="T58" fmla="*/ 737 w 791"/>
                <a:gd name="T59" fmla="*/ 222 h 2451"/>
                <a:gd name="T60" fmla="*/ 716 w 791"/>
                <a:gd name="T61" fmla="*/ 270 h 2451"/>
                <a:gd name="T62" fmla="*/ 680 w 791"/>
                <a:gd name="T63" fmla="*/ 314 h 2451"/>
                <a:gd name="T64" fmla="*/ 614 w 791"/>
                <a:gd name="T65" fmla="*/ 396 h 2451"/>
                <a:gd name="T66" fmla="*/ 547 w 791"/>
                <a:gd name="T67" fmla="*/ 501 h 2451"/>
                <a:gd name="T68" fmla="*/ 475 w 791"/>
                <a:gd name="T69" fmla="*/ 638 h 2451"/>
                <a:gd name="T70" fmla="*/ 410 w 791"/>
                <a:gd name="T71" fmla="*/ 804 h 2451"/>
                <a:gd name="T72" fmla="*/ 365 w 791"/>
                <a:gd name="T73" fmla="*/ 996 h 2451"/>
                <a:gd name="T74" fmla="*/ 352 w 791"/>
                <a:gd name="T75" fmla="*/ 1213 h 2451"/>
                <a:gd name="T76" fmla="*/ 380 w 791"/>
                <a:gd name="T77" fmla="*/ 1450 h 2451"/>
                <a:gd name="T78" fmla="*/ 462 w 791"/>
                <a:gd name="T79" fmla="*/ 1705 h 2451"/>
                <a:gd name="T80" fmla="*/ 610 w 791"/>
                <a:gd name="T81" fmla="*/ 1975 h 2451"/>
                <a:gd name="T82" fmla="*/ 761 w 791"/>
                <a:gd name="T83" fmla="*/ 2175 h 2451"/>
                <a:gd name="T84" fmla="*/ 783 w 791"/>
                <a:gd name="T85" fmla="*/ 2223 h 2451"/>
                <a:gd name="T86" fmla="*/ 791 w 791"/>
                <a:gd name="T87" fmla="*/ 2272 h 2451"/>
                <a:gd name="T88" fmla="*/ 784 w 791"/>
                <a:gd name="T89" fmla="*/ 2323 h 2451"/>
                <a:gd name="T90" fmla="*/ 763 w 791"/>
                <a:gd name="T91" fmla="*/ 2370 h 2451"/>
                <a:gd name="T92" fmla="*/ 729 w 791"/>
                <a:gd name="T93" fmla="*/ 2409 h 2451"/>
                <a:gd name="T94" fmla="*/ 689 w 791"/>
                <a:gd name="T95" fmla="*/ 2434 h 2451"/>
                <a:gd name="T96" fmla="*/ 646 w 791"/>
                <a:gd name="T97" fmla="*/ 2447 h 2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1" h="2451">
                  <a:moveTo>
                    <a:pt x="615" y="2451"/>
                  </a:moveTo>
                  <a:lnTo>
                    <a:pt x="597" y="2450"/>
                  </a:lnTo>
                  <a:lnTo>
                    <a:pt x="578" y="2446"/>
                  </a:lnTo>
                  <a:lnTo>
                    <a:pt x="560" y="2442"/>
                  </a:lnTo>
                  <a:lnTo>
                    <a:pt x="542" y="2435"/>
                  </a:lnTo>
                  <a:lnTo>
                    <a:pt x="525" y="2426"/>
                  </a:lnTo>
                  <a:lnTo>
                    <a:pt x="509" y="2415"/>
                  </a:lnTo>
                  <a:lnTo>
                    <a:pt x="503" y="2409"/>
                  </a:lnTo>
                  <a:lnTo>
                    <a:pt x="495" y="2402"/>
                  </a:lnTo>
                  <a:lnTo>
                    <a:pt x="488" y="2395"/>
                  </a:lnTo>
                  <a:lnTo>
                    <a:pt x="481" y="2388"/>
                  </a:lnTo>
                  <a:lnTo>
                    <a:pt x="432" y="2327"/>
                  </a:lnTo>
                  <a:lnTo>
                    <a:pt x="386" y="2266"/>
                  </a:lnTo>
                  <a:lnTo>
                    <a:pt x="342" y="2206"/>
                  </a:lnTo>
                  <a:lnTo>
                    <a:pt x="301" y="2146"/>
                  </a:lnTo>
                  <a:lnTo>
                    <a:pt x="264" y="2086"/>
                  </a:lnTo>
                  <a:lnTo>
                    <a:pt x="230" y="2028"/>
                  </a:lnTo>
                  <a:lnTo>
                    <a:pt x="198" y="1969"/>
                  </a:lnTo>
                  <a:lnTo>
                    <a:pt x="169" y="1910"/>
                  </a:lnTo>
                  <a:lnTo>
                    <a:pt x="143" y="1853"/>
                  </a:lnTo>
                  <a:lnTo>
                    <a:pt x="120" y="1796"/>
                  </a:lnTo>
                  <a:lnTo>
                    <a:pt x="98" y="1740"/>
                  </a:lnTo>
                  <a:lnTo>
                    <a:pt x="79" y="1685"/>
                  </a:lnTo>
                  <a:lnTo>
                    <a:pt x="62" y="1629"/>
                  </a:lnTo>
                  <a:lnTo>
                    <a:pt x="48" y="1575"/>
                  </a:lnTo>
                  <a:lnTo>
                    <a:pt x="35" y="1521"/>
                  </a:lnTo>
                  <a:lnTo>
                    <a:pt x="25" y="1468"/>
                  </a:lnTo>
                  <a:lnTo>
                    <a:pt x="16" y="1416"/>
                  </a:lnTo>
                  <a:lnTo>
                    <a:pt x="9" y="1365"/>
                  </a:lnTo>
                  <a:lnTo>
                    <a:pt x="5" y="1315"/>
                  </a:lnTo>
                  <a:lnTo>
                    <a:pt x="1" y="1265"/>
                  </a:lnTo>
                  <a:lnTo>
                    <a:pt x="0" y="1216"/>
                  </a:lnTo>
                  <a:lnTo>
                    <a:pt x="0" y="1168"/>
                  </a:lnTo>
                  <a:lnTo>
                    <a:pt x="1" y="1122"/>
                  </a:lnTo>
                  <a:lnTo>
                    <a:pt x="4" y="1075"/>
                  </a:lnTo>
                  <a:lnTo>
                    <a:pt x="7" y="1030"/>
                  </a:lnTo>
                  <a:lnTo>
                    <a:pt x="13" y="986"/>
                  </a:lnTo>
                  <a:lnTo>
                    <a:pt x="18" y="943"/>
                  </a:lnTo>
                  <a:lnTo>
                    <a:pt x="25" y="902"/>
                  </a:lnTo>
                  <a:lnTo>
                    <a:pt x="33" y="861"/>
                  </a:lnTo>
                  <a:lnTo>
                    <a:pt x="42" y="822"/>
                  </a:lnTo>
                  <a:lnTo>
                    <a:pt x="51" y="784"/>
                  </a:lnTo>
                  <a:lnTo>
                    <a:pt x="61" y="747"/>
                  </a:lnTo>
                  <a:lnTo>
                    <a:pt x="73" y="708"/>
                  </a:lnTo>
                  <a:lnTo>
                    <a:pt x="85" y="670"/>
                  </a:lnTo>
                  <a:lnTo>
                    <a:pt x="98" y="633"/>
                  </a:lnTo>
                  <a:lnTo>
                    <a:pt x="112" y="597"/>
                  </a:lnTo>
                  <a:lnTo>
                    <a:pt x="125" y="562"/>
                  </a:lnTo>
                  <a:lnTo>
                    <a:pt x="140" y="528"/>
                  </a:lnTo>
                  <a:lnTo>
                    <a:pt x="155" y="495"/>
                  </a:lnTo>
                  <a:lnTo>
                    <a:pt x="169" y="464"/>
                  </a:lnTo>
                  <a:lnTo>
                    <a:pt x="185" y="432"/>
                  </a:lnTo>
                  <a:lnTo>
                    <a:pt x="200" y="403"/>
                  </a:lnTo>
                  <a:lnTo>
                    <a:pt x="215" y="374"/>
                  </a:lnTo>
                  <a:lnTo>
                    <a:pt x="231" y="347"/>
                  </a:lnTo>
                  <a:lnTo>
                    <a:pt x="262" y="295"/>
                  </a:lnTo>
                  <a:lnTo>
                    <a:pt x="292" y="247"/>
                  </a:lnTo>
                  <a:lnTo>
                    <a:pt x="320" y="206"/>
                  </a:lnTo>
                  <a:lnTo>
                    <a:pt x="347" y="168"/>
                  </a:lnTo>
                  <a:lnTo>
                    <a:pt x="372" y="136"/>
                  </a:lnTo>
                  <a:lnTo>
                    <a:pt x="393" y="109"/>
                  </a:lnTo>
                  <a:lnTo>
                    <a:pt x="426" y="70"/>
                  </a:lnTo>
                  <a:lnTo>
                    <a:pt x="441" y="54"/>
                  </a:lnTo>
                  <a:lnTo>
                    <a:pt x="454" y="42"/>
                  </a:lnTo>
                  <a:lnTo>
                    <a:pt x="468" y="31"/>
                  </a:lnTo>
                  <a:lnTo>
                    <a:pt x="482" y="22"/>
                  </a:lnTo>
                  <a:lnTo>
                    <a:pt x="498" y="15"/>
                  </a:lnTo>
                  <a:lnTo>
                    <a:pt x="514" y="8"/>
                  </a:lnTo>
                  <a:lnTo>
                    <a:pt x="531" y="5"/>
                  </a:lnTo>
                  <a:lnTo>
                    <a:pt x="547" y="1"/>
                  </a:lnTo>
                  <a:lnTo>
                    <a:pt x="564" y="0"/>
                  </a:lnTo>
                  <a:lnTo>
                    <a:pt x="580" y="1"/>
                  </a:lnTo>
                  <a:lnTo>
                    <a:pt x="597" y="2"/>
                  </a:lnTo>
                  <a:lnTo>
                    <a:pt x="614" y="7"/>
                  </a:lnTo>
                  <a:lnTo>
                    <a:pt x="630" y="11"/>
                  </a:lnTo>
                  <a:lnTo>
                    <a:pt x="646" y="19"/>
                  </a:lnTo>
                  <a:lnTo>
                    <a:pt x="662" y="27"/>
                  </a:lnTo>
                  <a:lnTo>
                    <a:pt x="675" y="37"/>
                  </a:lnTo>
                  <a:lnTo>
                    <a:pt x="689" y="50"/>
                  </a:lnTo>
                  <a:lnTo>
                    <a:pt x="701" y="62"/>
                  </a:lnTo>
                  <a:lnTo>
                    <a:pt x="712" y="77"/>
                  </a:lnTo>
                  <a:lnTo>
                    <a:pt x="721" y="92"/>
                  </a:lnTo>
                  <a:lnTo>
                    <a:pt x="729" y="107"/>
                  </a:lnTo>
                  <a:lnTo>
                    <a:pt x="735" y="123"/>
                  </a:lnTo>
                  <a:lnTo>
                    <a:pt x="739" y="139"/>
                  </a:lnTo>
                  <a:lnTo>
                    <a:pt x="742" y="156"/>
                  </a:lnTo>
                  <a:lnTo>
                    <a:pt x="743" y="173"/>
                  </a:lnTo>
                  <a:lnTo>
                    <a:pt x="743" y="190"/>
                  </a:lnTo>
                  <a:lnTo>
                    <a:pt x="740" y="207"/>
                  </a:lnTo>
                  <a:lnTo>
                    <a:pt x="737" y="222"/>
                  </a:lnTo>
                  <a:lnTo>
                    <a:pt x="731" y="239"/>
                  </a:lnTo>
                  <a:lnTo>
                    <a:pt x="725" y="255"/>
                  </a:lnTo>
                  <a:lnTo>
                    <a:pt x="716" y="270"/>
                  </a:lnTo>
                  <a:lnTo>
                    <a:pt x="706" y="285"/>
                  </a:lnTo>
                  <a:lnTo>
                    <a:pt x="694" y="298"/>
                  </a:lnTo>
                  <a:lnTo>
                    <a:pt x="680" y="314"/>
                  </a:lnTo>
                  <a:lnTo>
                    <a:pt x="653" y="347"/>
                  </a:lnTo>
                  <a:lnTo>
                    <a:pt x="635" y="369"/>
                  </a:lnTo>
                  <a:lnTo>
                    <a:pt x="614" y="396"/>
                  </a:lnTo>
                  <a:lnTo>
                    <a:pt x="593" y="428"/>
                  </a:lnTo>
                  <a:lnTo>
                    <a:pt x="570" y="463"/>
                  </a:lnTo>
                  <a:lnTo>
                    <a:pt x="547" y="501"/>
                  </a:lnTo>
                  <a:lnTo>
                    <a:pt x="522" y="543"/>
                  </a:lnTo>
                  <a:lnTo>
                    <a:pt x="498" y="588"/>
                  </a:lnTo>
                  <a:lnTo>
                    <a:pt x="475" y="638"/>
                  </a:lnTo>
                  <a:lnTo>
                    <a:pt x="451" y="690"/>
                  </a:lnTo>
                  <a:lnTo>
                    <a:pt x="429" y="745"/>
                  </a:lnTo>
                  <a:lnTo>
                    <a:pt x="410" y="804"/>
                  </a:lnTo>
                  <a:lnTo>
                    <a:pt x="392" y="864"/>
                  </a:lnTo>
                  <a:lnTo>
                    <a:pt x="378" y="929"/>
                  </a:lnTo>
                  <a:lnTo>
                    <a:pt x="365" y="996"/>
                  </a:lnTo>
                  <a:lnTo>
                    <a:pt x="357" y="1066"/>
                  </a:lnTo>
                  <a:lnTo>
                    <a:pt x="352" y="1139"/>
                  </a:lnTo>
                  <a:lnTo>
                    <a:pt x="352" y="1213"/>
                  </a:lnTo>
                  <a:lnTo>
                    <a:pt x="356" y="1290"/>
                  </a:lnTo>
                  <a:lnTo>
                    <a:pt x="365" y="1369"/>
                  </a:lnTo>
                  <a:lnTo>
                    <a:pt x="380" y="1450"/>
                  </a:lnTo>
                  <a:lnTo>
                    <a:pt x="401" y="1533"/>
                  </a:lnTo>
                  <a:lnTo>
                    <a:pt x="428" y="1618"/>
                  </a:lnTo>
                  <a:lnTo>
                    <a:pt x="462" y="1705"/>
                  </a:lnTo>
                  <a:lnTo>
                    <a:pt x="504" y="1793"/>
                  </a:lnTo>
                  <a:lnTo>
                    <a:pt x="552" y="1883"/>
                  </a:lnTo>
                  <a:lnTo>
                    <a:pt x="610" y="1975"/>
                  </a:lnTo>
                  <a:lnTo>
                    <a:pt x="675" y="2067"/>
                  </a:lnTo>
                  <a:lnTo>
                    <a:pt x="751" y="2161"/>
                  </a:lnTo>
                  <a:lnTo>
                    <a:pt x="761" y="2175"/>
                  </a:lnTo>
                  <a:lnTo>
                    <a:pt x="770" y="2191"/>
                  </a:lnTo>
                  <a:lnTo>
                    <a:pt x="778" y="2206"/>
                  </a:lnTo>
                  <a:lnTo>
                    <a:pt x="783" y="2223"/>
                  </a:lnTo>
                  <a:lnTo>
                    <a:pt x="788" y="2239"/>
                  </a:lnTo>
                  <a:lnTo>
                    <a:pt x="790" y="2256"/>
                  </a:lnTo>
                  <a:lnTo>
                    <a:pt x="791" y="2272"/>
                  </a:lnTo>
                  <a:lnTo>
                    <a:pt x="791" y="2289"/>
                  </a:lnTo>
                  <a:lnTo>
                    <a:pt x="789" y="2306"/>
                  </a:lnTo>
                  <a:lnTo>
                    <a:pt x="784" y="2323"/>
                  </a:lnTo>
                  <a:lnTo>
                    <a:pt x="779" y="2339"/>
                  </a:lnTo>
                  <a:lnTo>
                    <a:pt x="772" y="2355"/>
                  </a:lnTo>
                  <a:lnTo>
                    <a:pt x="763" y="2370"/>
                  </a:lnTo>
                  <a:lnTo>
                    <a:pt x="754" y="2383"/>
                  </a:lnTo>
                  <a:lnTo>
                    <a:pt x="742" y="2397"/>
                  </a:lnTo>
                  <a:lnTo>
                    <a:pt x="729" y="2409"/>
                  </a:lnTo>
                  <a:lnTo>
                    <a:pt x="716" y="2419"/>
                  </a:lnTo>
                  <a:lnTo>
                    <a:pt x="702" y="2427"/>
                  </a:lnTo>
                  <a:lnTo>
                    <a:pt x="689" y="2434"/>
                  </a:lnTo>
                  <a:lnTo>
                    <a:pt x="675" y="2439"/>
                  </a:lnTo>
                  <a:lnTo>
                    <a:pt x="660" y="2444"/>
                  </a:lnTo>
                  <a:lnTo>
                    <a:pt x="646" y="2447"/>
                  </a:lnTo>
                  <a:lnTo>
                    <a:pt x="631" y="2450"/>
                  </a:lnTo>
                  <a:lnTo>
                    <a:pt x="615" y="245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8" name="Freeform 7"/>
            <p:cNvSpPr>
              <a:spLocks/>
            </p:cNvSpPr>
            <p:nvPr/>
          </p:nvSpPr>
          <p:spPr bwMode="auto">
            <a:xfrm>
              <a:off x="7172643" y="2489200"/>
              <a:ext cx="992188" cy="911225"/>
            </a:xfrm>
            <a:custGeom>
              <a:avLst/>
              <a:gdLst>
                <a:gd name="T0" fmla="*/ 921 w 2502"/>
                <a:gd name="T1" fmla="*/ 2289 h 2296"/>
                <a:gd name="T2" fmla="*/ 756 w 2502"/>
                <a:gd name="T3" fmla="*/ 2256 h 2296"/>
                <a:gd name="T4" fmla="*/ 657 w 2502"/>
                <a:gd name="T5" fmla="*/ 2223 h 2296"/>
                <a:gd name="T6" fmla="*/ 544 w 2502"/>
                <a:gd name="T7" fmla="*/ 2170 h 2296"/>
                <a:gd name="T8" fmla="*/ 441 w 2502"/>
                <a:gd name="T9" fmla="*/ 2104 h 2296"/>
                <a:gd name="T10" fmla="*/ 346 w 2502"/>
                <a:gd name="T11" fmla="*/ 2025 h 2296"/>
                <a:gd name="T12" fmla="*/ 259 w 2502"/>
                <a:gd name="T13" fmla="*/ 1931 h 2296"/>
                <a:gd name="T14" fmla="*/ 182 w 2502"/>
                <a:gd name="T15" fmla="*/ 1825 h 2296"/>
                <a:gd name="T16" fmla="*/ 112 w 2502"/>
                <a:gd name="T17" fmla="*/ 1706 h 2296"/>
                <a:gd name="T18" fmla="*/ 51 w 2502"/>
                <a:gd name="T19" fmla="*/ 1574 h 2296"/>
                <a:gd name="T20" fmla="*/ 6 w 2502"/>
                <a:gd name="T21" fmla="*/ 1448 h 2296"/>
                <a:gd name="T22" fmla="*/ 3 w 2502"/>
                <a:gd name="T23" fmla="*/ 1375 h 2296"/>
                <a:gd name="T24" fmla="*/ 28 w 2502"/>
                <a:gd name="T25" fmla="*/ 1308 h 2296"/>
                <a:gd name="T26" fmla="*/ 78 w 2502"/>
                <a:gd name="T27" fmla="*/ 1255 h 2296"/>
                <a:gd name="T28" fmla="*/ 145 w 2502"/>
                <a:gd name="T29" fmla="*/ 1225 h 2296"/>
                <a:gd name="T30" fmla="*/ 219 w 2502"/>
                <a:gd name="T31" fmla="*/ 1222 h 2296"/>
                <a:gd name="T32" fmla="*/ 286 w 2502"/>
                <a:gd name="T33" fmla="*/ 1247 h 2296"/>
                <a:gd name="T34" fmla="*/ 338 w 2502"/>
                <a:gd name="T35" fmla="*/ 1297 h 2296"/>
                <a:gd name="T36" fmla="*/ 383 w 2502"/>
                <a:gd name="T37" fmla="*/ 1398 h 2296"/>
                <a:gd name="T38" fmla="*/ 458 w 2502"/>
                <a:gd name="T39" fmla="*/ 1562 h 2296"/>
                <a:gd name="T40" fmla="*/ 507 w 2502"/>
                <a:gd name="T41" fmla="*/ 1641 h 2296"/>
                <a:gd name="T42" fmla="*/ 561 w 2502"/>
                <a:gd name="T43" fmla="*/ 1710 h 2296"/>
                <a:gd name="T44" fmla="*/ 621 w 2502"/>
                <a:gd name="T45" fmla="*/ 1768 h 2296"/>
                <a:gd name="T46" fmla="*/ 685 w 2502"/>
                <a:gd name="T47" fmla="*/ 1818 h 2296"/>
                <a:gd name="T48" fmla="*/ 755 w 2502"/>
                <a:gd name="T49" fmla="*/ 1858 h 2296"/>
                <a:gd name="T50" fmla="*/ 850 w 2502"/>
                <a:gd name="T51" fmla="*/ 1894 h 2296"/>
                <a:gd name="T52" fmla="*/ 1007 w 2502"/>
                <a:gd name="T53" fmla="*/ 1922 h 2296"/>
                <a:gd name="T54" fmla="*/ 1166 w 2502"/>
                <a:gd name="T55" fmla="*/ 1917 h 2296"/>
                <a:gd name="T56" fmla="*/ 1321 w 2502"/>
                <a:gd name="T57" fmla="*/ 1891 h 2296"/>
                <a:gd name="T58" fmla="*/ 1464 w 2502"/>
                <a:gd name="T59" fmla="*/ 1851 h 2296"/>
                <a:gd name="T60" fmla="*/ 1616 w 2502"/>
                <a:gd name="T61" fmla="*/ 1792 h 2296"/>
                <a:gd name="T62" fmla="*/ 1769 w 2502"/>
                <a:gd name="T63" fmla="*/ 1717 h 2296"/>
                <a:gd name="T64" fmla="*/ 1935 w 2502"/>
                <a:gd name="T65" fmla="*/ 1566 h 2296"/>
                <a:gd name="T66" fmla="*/ 2061 w 2502"/>
                <a:gd name="T67" fmla="*/ 1349 h 2296"/>
                <a:gd name="T68" fmla="*/ 2117 w 2502"/>
                <a:gd name="T69" fmla="*/ 1113 h 2296"/>
                <a:gd name="T70" fmla="*/ 2123 w 2502"/>
                <a:gd name="T71" fmla="*/ 876 h 2296"/>
                <a:gd name="T72" fmla="*/ 2094 w 2502"/>
                <a:gd name="T73" fmla="*/ 656 h 2296"/>
                <a:gd name="T74" fmla="*/ 2049 w 2502"/>
                <a:gd name="T75" fmla="*/ 470 h 2296"/>
                <a:gd name="T76" fmla="*/ 1982 w 2502"/>
                <a:gd name="T77" fmla="*/ 278 h 2296"/>
                <a:gd name="T78" fmla="*/ 1962 w 2502"/>
                <a:gd name="T79" fmla="*/ 210 h 2296"/>
                <a:gd name="T80" fmla="*/ 1967 w 2502"/>
                <a:gd name="T81" fmla="*/ 139 h 2296"/>
                <a:gd name="T82" fmla="*/ 1998 w 2502"/>
                <a:gd name="T83" fmla="*/ 75 h 2296"/>
                <a:gd name="T84" fmla="*/ 2053 w 2502"/>
                <a:gd name="T85" fmla="*/ 26 h 2296"/>
                <a:gd name="T86" fmla="*/ 2124 w 2502"/>
                <a:gd name="T87" fmla="*/ 2 h 2296"/>
                <a:gd name="T88" fmla="*/ 2196 w 2502"/>
                <a:gd name="T89" fmla="*/ 7 h 2296"/>
                <a:gd name="T90" fmla="*/ 2260 w 2502"/>
                <a:gd name="T91" fmla="*/ 39 h 2296"/>
                <a:gd name="T92" fmla="*/ 2309 w 2502"/>
                <a:gd name="T93" fmla="*/ 94 h 2296"/>
                <a:gd name="T94" fmla="*/ 2358 w 2502"/>
                <a:gd name="T95" fmla="*/ 214 h 2296"/>
                <a:gd name="T96" fmla="*/ 2416 w 2502"/>
                <a:gd name="T97" fmla="*/ 393 h 2296"/>
                <a:gd name="T98" fmla="*/ 2471 w 2502"/>
                <a:gd name="T99" fmla="*/ 636 h 2296"/>
                <a:gd name="T100" fmla="*/ 2500 w 2502"/>
                <a:gd name="T101" fmla="*/ 920 h 2296"/>
                <a:gd name="T102" fmla="*/ 2481 w 2502"/>
                <a:gd name="T103" fmla="*/ 1228 h 2296"/>
                <a:gd name="T104" fmla="*/ 2392 w 2502"/>
                <a:gd name="T105" fmla="*/ 1536 h 2296"/>
                <a:gd name="T106" fmla="*/ 2209 w 2502"/>
                <a:gd name="T107" fmla="*/ 1825 h 2296"/>
                <a:gd name="T108" fmla="*/ 1991 w 2502"/>
                <a:gd name="T109" fmla="*/ 2020 h 2296"/>
                <a:gd name="T110" fmla="*/ 1933 w 2502"/>
                <a:gd name="T111" fmla="*/ 2054 h 2296"/>
                <a:gd name="T112" fmla="*/ 1753 w 2502"/>
                <a:gd name="T113" fmla="*/ 2141 h 2296"/>
                <a:gd name="T114" fmla="*/ 1592 w 2502"/>
                <a:gd name="T115" fmla="*/ 2202 h 2296"/>
                <a:gd name="T116" fmla="*/ 1442 w 2502"/>
                <a:gd name="T117" fmla="*/ 2247 h 2296"/>
                <a:gd name="T118" fmla="*/ 1279 w 2502"/>
                <a:gd name="T119" fmla="*/ 2280 h 2296"/>
                <a:gd name="T120" fmla="*/ 1107 w 2502"/>
                <a:gd name="T121" fmla="*/ 2295 h 2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02" h="2296">
                  <a:moveTo>
                    <a:pt x="1062" y="2296"/>
                  </a:moveTo>
                  <a:lnTo>
                    <a:pt x="1015" y="2295"/>
                  </a:lnTo>
                  <a:lnTo>
                    <a:pt x="968" y="2293"/>
                  </a:lnTo>
                  <a:lnTo>
                    <a:pt x="921" y="2289"/>
                  </a:lnTo>
                  <a:lnTo>
                    <a:pt x="873" y="2282"/>
                  </a:lnTo>
                  <a:lnTo>
                    <a:pt x="826" y="2274"/>
                  </a:lnTo>
                  <a:lnTo>
                    <a:pt x="780" y="2263"/>
                  </a:lnTo>
                  <a:lnTo>
                    <a:pt x="756" y="2256"/>
                  </a:lnTo>
                  <a:lnTo>
                    <a:pt x="733" y="2249"/>
                  </a:lnTo>
                  <a:lnTo>
                    <a:pt x="709" y="2242"/>
                  </a:lnTo>
                  <a:lnTo>
                    <a:pt x="685" y="2233"/>
                  </a:lnTo>
                  <a:lnTo>
                    <a:pt x="657" y="2223"/>
                  </a:lnTo>
                  <a:lnTo>
                    <a:pt x="628" y="2211"/>
                  </a:lnTo>
                  <a:lnTo>
                    <a:pt x="600" y="2198"/>
                  </a:lnTo>
                  <a:lnTo>
                    <a:pt x="571" y="2185"/>
                  </a:lnTo>
                  <a:lnTo>
                    <a:pt x="544" y="2170"/>
                  </a:lnTo>
                  <a:lnTo>
                    <a:pt x="518" y="2154"/>
                  </a:lnTo>
                  <a:lnTo>
                    <a:pt x="491" y="2139"/>
                  </a:lnTo>
                  <a:lnTo>
                    <a:pt x="467" y="2122"/>
                  </a:lnTo>
                  <a:lnTo>
                    <a:pt x="441" y="2104"/>
                  </a:lnTo>
                  <a:lnTo>
                    <a:pt x="417" y="2085"/>
                  </a:lnTo>
                  <a:lnTo>
                    <a:pt x="392" y="2065"/>
                  </a:lnTo>
                  <a:lnTo>
                    <a:pt x="369" y="2045"/>
                  </a:lnTo>
                  <a:lnTo>
                    <a:pt x="346" y="2025"/>
                  </a:lnTo>
                  <a:lnTo>
                    <a:pt x="323" y="2002"/>
                  </a:lnTo>
                  <a:lnTo>
                    <a:pt x="302" y="1979"/>
                  </a:lnTo>
                  <a:lnTo>
                    <a:pt x="281" y="1956"/>
                  </a:lnTo>
                  <a:lnTo>
                    <a:pt x="259" y="1931"/>
                  </a:lnTo>
                  <a:lnTo>
                    <a:pt x="239" y="1906"/>
                  </a:lnTo>
                  <a:lnTo>
                    <a:pt x="219" y="1880"/>
                  </a:lnTo>
                  <a:lnTo>
                    <a:pt x="200" y="1853"/>
                  </a:lnTo>
                  <a:lnTo>
                    <a:pt x="182" y="1825"/>
                  </a:lnTo>
                  <a:lnTo>
                    <a:pt x="162" y="1797"/>
                  </a:lnTo>
                  <a:lnTo>
                    <a:pt x="145" y="1767"/>
                  </a:lnTo>
                  <a:lnTo>
                    <a:pt x="129" y="1737"/>
                  </a:lnTo>
                  <a:lnTo>
                    <a:pt x="112" y="1706"/>
                  </a:lnTo>
                  <a:lnTo>
                    <a:pt x="96" y="1675"/>
                  </a:lnTo>
                  <a:lnTo>
                    <a:pt x="80" y="1642"/>
                  </a:lnTo>
                  <a:lnTo>
                    <a:pt x="64" y="1608"/>
                  </a:lnTo>
                  <a:lnTo>
                    <a:pt x="51" y="1574"/>
                  </a:lnTo>
                  <a:lnTo>
                    <a:pt x="36" y="1539"/>
                  </a:lnTo>
                  <a:lnTo>
                    <a:pt x="23" y="1503"/>
                  </a:lnTo>
                  <a:lnTo>
                    <a:pt x="10" y="1466"/>
                  </a:lnTo>
                  <a:lnTo>
                    <a:pt x="6" y="1448"/>
                  </a:lnTo>
                  <a:lnTo>
                    <a:pt x="2" y="1430"/>
                  </a:lnTo>
                  <a:lnTo>
                    <a:pt x="0" y="1411"/>
                  </a:lnTo>
                  <a:lnTo>
                    <a:pt x="1" y="1393"/>
                  </a:lnTo>
                  <a:lnTo>
                    <a:pt x="3" y="1375"/>
                  </a:lnTo>
                  <a:lnTo>
                    <a:pt x="7" y="1358"/>
                  </a:lnTo>
                  <a:lnTo>
                    <a:pt x="12" y="1340"/>
                  </a:lnTo>
                  <a:lnTo>
                    <a:pt x="20" y="1324"/>
                  </a:lnTo>
                  <a:lnTo>
                    <a:pt x="28" y="1308"/>
                  </a:lnTo>
                  <a:lnTo>
                    <a:pt x="38" y="1293"/>
                  </a:lnTo>
                  <a:lnTo>
                    <a:pt x="51" y="1280"/>
                  </a:lnTo>
                  <a:lnTo>
                    <a:pt x="63" y="1266"/>
                  </a:lnTo>
                  <a:lnTo>
                    <a:pt x="78" y="1255"/>
                  </a:lnTo>
                  <a:lnTo>
                    <a:pt x="92" y="1245"/>
                  </a:lnTo>
                  <a:lnTo>
                    <a:pt x="109" y="1236"/>
                  </a:lnTo>
                  <a:lnTo>
                    <a:pt x="127" y="1229"/>
                  </a:lnTo>
                  <a:lnTo>
                    <a:pt x="145" y="1225"/>
                  </a:lnTo>
                  <a:lnTo>
                    <a:pt x="165" y="1221"/>
                  </a:lnTo>
                  <a:lnTo>
                    <a:pt x="183" y="1220"/>
                  </a:lnTo>
                  <a:lnTo>
                    <a:pt x="201" y="1220"/>
                  </a:lnTo>
                  <a:lnTo>
                    <a:pt x="219" y="1222"/>
                  </a:lnTo>
                  <a:lnTo>
                    <a:pt x="237" y="1226"/>
                  </a:lnTo>
                  <a:lnTo>
                    <a:pt x="254" y="1231"/>
                  </a:lnTo>
                  <a:lnTo>
                    <a:pt x="271" y="1239"/>
                  </a:lnTo>
                  <a:lnTo>
                    <a:pt x="286" y="1247"/>
                  </a:lnTo>
                  <a:lnTo>
                    <a:pt x="301" y="1257"/>
                  </a:lnTo>
                  <a:lnTo>
                    <a:pt x="314" y="1270"/>
                  </a:lnTo>
                  <a:lnTo>
                    <a:pt x="327" y="1282"/>
                  </a:lnTo>
                  <a:lnTo>
                    <a:pt x="338" y="1297"/>
                  </a:lnTo>
                  <a:lnTo>
                    <a:pt x="348" y="1313"/>
                  </a:lnTo>
                  <a:lnTo>
                    <a:pt x="357" y="1328"/>
                  </a:lnTo>
                  <a:lnTo>
                    <a:pt x="364" y="1346"/>
                  </a:lnTo>
                  <a:lnTo>
                    <a:pt x="383" y="1398"/>
                  </a:lnTo>
                  <a:lnTo>
                    <a:pt x="402" y="1448"/>
                  </a:lnTo>
                  <a:lnTo>
                    <a:pt x="424" y="1495"/>
                  </a:lnTo>
                  <a:lnTo>
                    <a:pt x="446" y="1541"/>
                  </a:lnTo>
                  <a:lnTo>
                    <a:pt x="458" y="1562"/>
                  </a:lnTo>
                  <a:lnTo>
                    <a:pt x="470" y="1582"/>
                  </a:lnTo>
                  <a:lnTo>
                    <a:pt x="481" y="1603"/>
                  </a:lnTo>
                  <a:lnTo>
                    <a:pt x="495" y="1622"/>
                  </a:lnTo>
                  <a:lnTo>
                    <a:pt x="507" y="1641"/>
                  </a:lnTo>
                  <a:lnTo>
                    <a:pt x="521" y="1659"/>
                  </a:lnTo>
                  <a:lnTo>
                    <a:pt x="534" y="1676"/>
                  </a:lnTo>
                  <a:lnTo>
                    <a:pt x="548" y="1693"/>
                  </a:lnTo>
                  <a:lnTo>
                    <a:pt x="561" y="1710"/>
                  </a:lnTo>
                  <a:lnTo>
                    <a:pt x="576" y="1726"/>
                  </a:lnTo>
                  <a:lnTo>
                    <a:pt x="591" y="1740"/>
                  </a:lnTo>
                  <a:lnTo>
                    <a:pt x="605" y="1755"/>
                  </a:lnTo>
                  <a:lnTo>
                    <a:pt x="621" y="1768"/>
                  </a:lnTo>
                  <a:lnTo>
                    <a:pt x="637" y="1782"/>
                  </a:lnTo>
                  <a:lnTo>
                    <a:pt x="653" y="1794"/>
                  </a:lnTo>
                  <a:lnTo>
                    <a:pt x="669" y="1807"/>
                  </a:lnTo>
                  <a:lnTo>
                    <a:pt x="685" y="1818"/>
                  </a:lnTo>
                  <a:lnTo>
                    <a:pt x="702" y="1829"/>
                  </a:lnTo>
                  <a:lnTo>
                    <a:pt x="720" y="1840"/>
                  </a:lnTo>
                  <a:lnTo>
                    <a:pt x="738" y="1849"/>
                  </a:lnTo>
                  <a:lnTo>
                    <a:pt x="755" y="1858"/>
                  </a:lnTo>
                  <a:lnTo>
                    <a:pt x="774" y="1867"/>
                  </a:lnTo>
                  <a:lnTo>
                    <a:pt x="792" y="1875"/>
                  </a:lnTo>
                  <a:lnTo>
                    <a:pt x="811" y="1881"/>
                  </a:lnTo>
                  <a:lnTo>
                    <a:pt x="850" y="1894"/>
                  </a:lnTo>
                  <a:lnTo>
                    <a:pt x="889" y="1904"/>
                  </a:lnTo>
                  <a:lnTo>
                    <a:pt x="927" y="1912"/>
                  </a:lnTo>
                  <a:lnTo>
                    <a:pt x="967" y="1917"/>
                  </a:lnTo>
                  <a:lnTo>
                    <a:pt x="1007" y="1922"/>
                  </a:lnTo>
                  <a:lnTo>
                    <a:pt x="1047" y="1923"/>
                  </a:lnTo>
                  <a:lnTo>
                    <a:pt x="1086" y="1923"/>
                  </a:lnTo>
                  <a:lnTo>
                    <a:pt x="1127" y="1921"/>
                  </a:lnTo>
                  <a:lnTo>
                    <a:pt x="1166" y="1917"/>
                  </a:lnTo>
                  <a:lnTo>
                    <a:pt x="1206" y="1913"/>
                  </a:lnTo>
                  <a:lnTo>
                    <a:pt x="1244" y="1907"/>
                  </a:lnTo>
                  <a:lnTo>
                    <a:pt x="1282" y="1900"/>
                  </a:lnTo>
                  <a:lnTo>
                    <a:pt x="1321" y="1891"/>
                  </a:lnTo>
                  <a:lnTo>
                    <a:pt x="1358" y="1882"/>
                  </a:lnTo>
                  <a:lnTo>
                    <a:pt x="1394" y="1872"/>
                  </a:lnTo>
                  <a:lnTo>
                    <a:pt x="1429" y="1862"/>
                  </a:lnTo>
                  <a:lnTo>
                    <a:pt x="1464" y="1851"/>
                  </a:lnTo>
                  <a:lnTo>
                    <a:pt x="1496" y="1840"/>
                  </a:lnTo>
                  <a:lnTo>
                    <a:pt x="1528" y="1828"/>
                  </a:lnTo>
                  <a:lnTo>
                    <a:pt x="1560" y="1816"/>
                  </a:lnTo>
                  <a:lnTo>
                    <a:pt x="1616" y="1792"/>
                  </a:lnTo>
                  <a:lnTo>
                    <a:pt x="1667" y="1770"/>
                  </a:lnTo>
                  <a:lnTo>
                    <a:pt x="1709" y="1748"/>
                  </a:lnTo>
                  <a:lnTo>
                    <a:pt x="1744" y="1731"/>
                  </a:lnTo>
                  <a:lnTo>
                    <a:pt x="1769" y="1717"/>
                  </a:lnTo>
                  <a:lnTo>
                    <a:pt x="1785" y="1708"/>
                  </a:lnTo>
                  <a:lnTo>
                    <a:pt x="1841" y="1664"/>
                  </a:lnTo>
                  <a:lnTo>
                    <a:pt x="1891" y="1616"/>
                  </a:lnTo>
                  <a:lnTo>
                    <a:pt x="1935" y="1566"/>
                  </a:lnTo>
                  <a:lnTo>
                    <a:pt x="1974" y="1515"/>
                  </a:lnTo>
                  <a:lnTo>
                    <a:pt x="2008" y="1462"/>
                  </a:lnTo>
                  <a:lnTo>
                    <a:pt x="2036" y="1406"/>
                  </a:lnTo>
                  <a:lnTo>
                    <a:pt x="2061" y="1349"/>
                  </a:lnTo>
                  <a:lnTo>
                    <a:pt x="2080" y="1291"/>
                  </a:lnTo>
                  <a:lnTo>
                    <a:pt x="2096" y="1233"/>
                  </a:lnTo>
                  <a:lnTo>
                    <a:pt x="2108" y="1173"/>
                  </a:lnTo>
                  <a:lnTo>
                    <a:pt x="2117" y="1113"/>
                  </a:lnTo>
                  <a:lnTo>
                    <a:pt x="2123" y="1053"/>
                  </a:lnTo>
                  <a:lnTo>
                    <a:pt x="2125" y="993"/>
                  </a:lnTo>
                  <a:lnTo>
                    <a:pt x="2125" y="935"/>
                  </a:lnTo>
                  <a:lnTo>
                    <a:pt x="2123" y="876"/>
                  </a:lnTo>
                  <a:lnTo>
                    <a:pt x="2118" y="818"/>
                  </a:lnTo>
                  <a:lnTo>
                    <a:pt x="2112" y="763"/>
                  </a:lnTo>
                  <a:lnTo>
                    <a:pt x="2104" y="708"/>
                  </a:lnTo>
                  <a:lnTo>
                    <a:pt x="2094" y="656"/>
                  </a:lnTo>
                  <a:lnTo>
                    <a:pt x="2083" y="605"/>
                  </a:lnTo>
                  <a:lnTo>
                    <a:pt x="2072" y="558"/>
                  </a:lnTo>
                  <a:lnTo>
                    <a:pt x="2061" y="512"/>
                  </a:lnTo>
                  <a:lnTo>
                    <a:pt x="2049" y="470"/>
                  </a:lnTo>
                  <a:lnTo>
                    <a:pt x="2037" y="430"/>
                  </a:lnTo>
                  <a:lnTo>
                    <a:pt x="2015" y="363"/>
                  </a:lnTo>
                  <a:lnTo>
                    <a:pt x="1996" y="311"/>
                  </a:lnTo>
                  <a:lnTo>
                    <a:pt x="1982" y="278"/>
                  </a:lnTo>
                  <a:lnTo>
                    <a:pt x="1976" y="264"/>
                  </a:lnTo>
                  <a:lnTo>
                    <a:pt x="1970" y="248"/>
                  </a:lnTo>
                  <a:lnTo>
                    <a:pt x="1965" y="230"/>
                  </a:lnTo>
                  <a:lnTo>
                    <a:pt x="1962" y="210"/>
                  </a:lnTo>
                  <a:lnTo>
                    <a:pt x="1961" y="192"/>
                  </a:lnTo>
                  <a:lnTo>
                    <a:pt x="1961" y="174"/>
                  </a:lnTo>
                  <a:lnTo>
                    <a:pt x="1963" y="156"/>
                  </a:lnTo>
                  <a:lnTo>
                    <a:pt x="1967" y="139"/>
                  </a:lnTo>
                  <a:lnTo>
                    <a:pt x="1972" y="122"/>
                  </a:lnTo>
                  <a:lnTo>
                    <a:pt x="1980" y="105"/>
                  </a:lnTo>
                  <a:lnTo>
                    <a:pt x="1988" y="90"/>
                  </a:lnTo>
                  <a:lnTo>
                    <a:pt x="1998" y="75"/>
                  </a:lnTo>
                  <a:lnTo>
                    <a:pt x="2010" y="60"/>
                  </a:lnTo>
                  <a:lnTo>
                    <a:pt x="2023" y="48"/>
                  </a:lnTo>
                  <a:lnTo>
                    <a:pt x="2037" y="37"/>
                  </a:lnTo>
                  <a:lnTo>
                    <a:pt x="2053" y="26"/>
                  </a:lnTo>
                  <a:lnTo>
                    <a:pt x="2070" y="17"/>
                  </a:lnTo>
                  <a:lnTo>
                    <a:pt x="2088" y="11"/>
                  </a:lnTo>
                  <a:lnTo>
                    <a:pt x="2106" y="5"/>
                  </a:lnTo>
                  <a:lnTo>
                    <a:pt x="2124" y="2"/>
                  </a:lnTo>
                  <a:lnTo>
                    <a:pt x="2142" y="0"/>
                  </a:lnTo>
                  <a:lnTo>
                    <a:pt x="2161" y="2"/>
                  </a:lnTo>
                  <a:lnTo>
                    <a:pt x="2178" y="4"/>
                  </a:lnTo>
                  <a:lnTo>
                    <a:pt x="2196" y="7"/>
                  </a:lnTo>
                  <a:lnTo>
                    <a:pt x="2213" y="13"/>
                  </a:lnTo>
                  <a:lnTo>
                    <a:pt x="2230" y="20"/>
                  </a:lnTo>
                  <a:lnTo>
                    <a:pt x="2246" y="29"/>
                  </a:lnTo>
                  <a:lnTo>
                    <a:pt x="2260" y="39"/>
                  </a:lnTo>
                  <a:lnTo>
                    <a:pt x="2274" y="50"/>
                  </a:lnTo>
                  <a:lnTo>
                    <a:pt x="2287" y="64"/>
                  </a:lnTo>
                  <a:lnTo>
                    <a:pt x="2299" y="78"/>
                  </a:lnTo>
                  <a:lnTo>
                    <a:pt x="2309" y="94"/>
                  </a:lnTo>
                  <a:lnTo>
                    <a:pt x="2318" y="111"/>
                  </a:lnTo>
                  <a:lnTo>
                    <a:pt x="2327" y="134"/>
                  </a:lnTo>
                  <a:lnTo>
                    <a:pt x="2346" y="182"/>
                  </a:lnTo>
                  <a:lnTo>
                    <a:pt x="2358" y="214"/>
                  </a:lnTo>
                  <a:lnTo>
                    <a:pt x="2372" y="252"/>
                  </a:lnTo>
                  <a:lnTo>
                    <a:pt x="2387" y="295"/>
                  </a:lnTo>
                  <a:lnTo>
                    <a:pt x="2401" y="341"/>
                  </a:lnTo>
                  <a:lnTo>
                    <a:pt x="2416" y="393"/>
                  </a:lnTo>
                  <a:lnTo>
                    <a:pt x="2432" y="448"/>
                  </a:lnTo>
                  <a:lnTo>
                    <a:pt x="2445" y="508"/>
                  </a:lnTo>
                  <a:lnTo>
                    <a:pt x="2459" y="570"/>
                  </a:lnTo>
                  <a:lnTo>
                    <a:pt x="2471" y="636"/>
                  </a:lnTo>
                  <a:lnTo>
                    <a:pt x="2481" y="703"/>
                  </a:lnTo>
                  <a:lnTo>
                    <a:pt x="2490" y="774"/>
                  </a:lnTo>
                  <a:lnTo>
                    <a:pt x="2497" y="847"/>
                  </a:lnTo>
                  <a:lnTo>
                    <a:pt x="2500" y="920"/>
                  </a:lnTo>
                  <a:lnTo>
                    <a:pt x="2502" y="996"/>
                  </a:lnTo>
                  <a:lnTo>
                    <a:pt x="2498" y="1072"/>
                  </a:lnTo>
                  <a:lnTo>
                    <a:pt x="2493" y="1150"/>
                  </a:lnTo>
                  <a:lnTo>
                    <a:pt x="2481" y="1228"/>
                  </a:lnTo>
                  <a:lnTo>
                    <a:pt x="2467" y="1305"/>
                  </a:lnTo>
                  <a:lnTo>
                    <a:pt x="2447" y="1383"/>
                  </a:lnTo>
                  <a:lnTo>
                    <a:pt x="2423" y="1459"/>
                  </a:lnTo>
                  <a:lnTo>
                    <a:pt x="2392" y="1536"/>
                  </a:lnTo>
                  <a:lnTo>
                    <a:pt x="2356" y="1610"/>
                  </a:lnTo>
                  <a:lnTo>
                    <a:pt x="2313" y="1684"/>
                  </a:lnTo>
                  <a:lnTo>
                    <a:pt x="2265" y="1756"/>
                  </a:lnTo>
                  <a:lnTo>
                    <a:pt x="2209" y="1825"/>
                  </a:lnTo>
                  <a:lnTo>
                    <a:pt x="2145" y="1891"/>
                  </a:lnTo>
                  <a:lnTo>
                    <a:pt x="2076" y="1956"/>
                  </a:lnTo>
                  <a:lnTo>
                    <a:pt x="1997" y="2017"/>
                  </a:lnTo>
                  <a:lnTo>
                    <a:pt x="1991" y="2020"/>
                  </a:lnTo>
                  <a:lnTo>
                    <a:pt x="1985" y="2023"/>
                  </a:lnTo>
                  <a:lnTo>
                    <a:pt x="1976" y="2029"/>
                  </a:lnTo>
                  <a:lnTo>
                    <a:pt x="1958" y="2039"/>
                  </a:lnTo>
                  <a:lnTo>
                    <a:pt x="1933" y="2054"/>
                  </a:lnTo>
                  <a:lnTo>
                    <a:pt x="1899" y="2072"/>
                  </a:lnTo>
                  <a:lnTo>
                    <a:pt x="1857" y="2093"/>
                  </a:lnTo>
                  <a:lnTo>
                    <a:pt x="1809" y="2116"/>
                  </a:lnTo>
                  <a:lnTo>
                    <a:pt x="1753" y="2141"/>
                  </a:lnTo>
                  <a:lnTo>
                    <a:pt x="1693" y="2166"/>
                  </a:lnTo>
                  <a:lnTo>
                    <a:pt x="1661" y="2178"/>
                  </a:lnTo>
                  <a:lnTo>
                    <a:pt x="1627" y="2190"/>
                  </a:lnTo>
                  <a:lnTo>
                    <a:pt x="1592" y="2202"/>
                  </a:lnTo>
                  <a:lnTo>
                    <a:pt x="1556" y="2214"/>
                  </a:lnTo>
                  <a:lnTo>
                    <a:pt x="1519" y="2225"/>
                  </a:lnTo>
                  <a:lnTo>
                    <a:pt x="1482" y="2237"/>
                  </a:lnTo>
                  <a:lnTo>
                    <a:pt x="1442" y="2247"/>
                  </a:lnTo>
                  <a:lnTo>
                    <a:pt x="1403" y="2256"/>
                  </a:lnTo>
                  <a:lnTo>
                    <a:pt x="1362" y="2265"/>
                  </a:lnTo>
                  <a:lnTo>
                    <a:pt x="1321" y="2273"/>
                  </a:lnTo>
                  <a:lnTo>
                    <a:pt x="1279" y="2280"/>
                  </a:lnTo>
                  <a:lnTo>
                    <a:pt x="1236" y="2285"/>
                  </a:lnTo>
                  <a:lnTo>
                    <a:pt x="1193" y="2290"/>
                  </a:lnTo>
                  <a:lnTo>
                    <a:pt x="1149" y="2294"/>
                  </a:lnTo>
                  <a:lnTo>
                    <a:pt x="1107" y="2295"/>
                  </a:lnTo>
                  <a:lnTo>
                    <a:pt x="1062" y="229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 name="Freeform 8"/>
            <p:cNvSpPr>
              <a:spLocks/>
            </p:cNvSpPr>
            <p:nvPr/>
          </p:nvSpPr>
          <p:spPr bwMode="auto">
            <a:xfrm>
              <a:off x="8466138" y="2889250"/>
              <a:ext cx="663575" cy="922338"/>
            </a:xfrm>
            <a:custGeom>
              <a:avLst/>
              <a:gdLst>
                <a:gd name="T0" fmla="*/ 1233 w 1672"/>
                <a:gd name="T1" fmla="*/ 2321 h 2326"/>
                <a:gd name="T2" fmla="*/ 1079 w 1672"/>
                <a:gd name="T3" fmla="*/ 2298 h 2326"/>
                <a:gd name="T4" fmla="*/ 918 w 1672"/>
                <a:gd name="T5" fmla="*/ 2251 h 2326"/>
                <a:gd name="T6" fmla="*/ 753 w 1672"/>
                <a:gd name="T7" fmla="*/ 2178 h 2326"/>
                <a:gd name="T8" fmla="*/ 588 w 1672"/>
                <a:gd name="T9" fmla="*/ 2073 h 2326"/>
                <a:gd name="T10" fmla="*/ 429 w 1672"/>
                <a:gd name="T11" fmla="*/ 1934 h 2326"/>
                <a:gd name="T12" fmla="*/ 283 w 1672"/>
                <a:gd name="T13" fmla="*/ 1757 h 2326"/>
                <a:gd name="T14" fmla="*/ 151 w 1672"/>
                <a:gd name="T15" fmla="*/ 1536 h 2326"/>
                <a:gd name="T16" fmla="*/ 47 w 1672"/>
                <a:gd name="T17" fmla="*/ 1288 h 2326"/>
                <a:gd name="T18" fmla="*/ 3 w 1672"/>
                <a:gd name="T19" fmla="*/ 1053 h 2326"/>
                <a:gd name="T20" fmla="*/ 10 w 1672"/>
                <a:gd name="T21" fmla="*/ 833 h 2326"/>
                <a:gd name="T22" fmla="*/ 59 w 1672"/>
                <a:gd name="T23" fmla="*/ 630 h 2326"/>
                <a:gd name="T24" fmla="*/ 137 w 1672"/>
                <a:gd name="T25" fmla="*/ 448 h 2326"/>
                <a:gd name="T26" fmla="*/ 237 w 1672"/>
                <a:gd name="T27" fmla="*/ 290 h 2326"/>
                <a:gd name="T28" fmla="*/ 346 w 1672"/>
                <a:gd name="T29" fmla="*/ 159 h 2326"/>
                <a:gd name="T30" fmla="*/ 454 w 1672"/>
                <a:gd name="T31" fmla="*/ 59 h 2326"/>
                <a:gd name="T32" fmla="*/ 530 w 1672"/>
                <a:gd name="T33" fmla="*/ 11 h 2326"/>
                <a:gd name="T34" fmla="*/ 601 w 1672"/>
                <a:gd name="T35" fmla="*/ 0 h 2326"/>
                <a:gd name="T36" fmla="*/ 669 w 1672"/>
                <a:gd name="T37" fmla="*/ 17 h 2326"/>
                <a:gd name="T38" fmla="*/ 729 w 1672"/>
                <a:gd name="T39" fmla="*/ 60 h 2326"/>
                <a:gd name="T40" fmla="*/ 768 w 1672"/>
                <a:gd name="T41" fmla="*/ 123 h 2326"/>
                <a:gd name="T42" fmla="*/ 780 w 1672"/>
                <a:gd name="T43" fmla="*/ 194 h 2326"/>
                <a:gd name="T44" fmla="*/ 763 w 1672"/>
                <a:gd name="T45" fmla="*/ 264 h 2326"/>
                <a:gd name="T46" fmla="*/ 720 w 1672"/>
                <a:gd name="T47" fmla="*/ 324 h 2326"/>
                <a:gd name="T48" fmla="*/ 651 w 1672"/>
                <a:gd name="T49" fmla="*/ 385 h 2326"/>
                <a:gd name="T50" fmla="*/ 563 w 1672"/>
                <a:gd name="T51" fmla="*/ 480 h 2326"/>
                <a:gd name="T52" fmla="*/ 488 w 1672"/>
                <a:gd name="T53" fmla="*/ 589 h 2326"/>
                <a:gd name="T54" fmla="*/ 421 w 1672"/>
                <a:gd name="T55" fmla="*/ 723 h 2326"/>
                <a:gd name="T56" fmla="*/ 381 w 1672"/>
                <a:gd name="T57" fmla="*/ 882 h 2326"/>
                <a:gd name="T58" fmla="*/ 380 w 1672"/>
                <a:gd name="T59" fmla="*/ 1061 h 2326"/>
                <a:gd name="T60" fmla="*/ 434 w 1672"/>
                <a:gd name="T61" fmla="*/ 1258 h 2326"/>
                <a:gd name="T62" fmla="*/ 493 w 1672"/>
                <a:gd name="T63" fmla="*/ 1384 h 2326"/>
                <a:gd name="T64" fmla="*/ 638 w 1672"/>
                <a:gd name="T65" fmla="*/ 1607 h 2326"/>
                <a:gd name="T66" fmla="*/ 798 w 1672"/>
                <a:gd name="T67" fmla="*/ 1762 h 2326"/>
                <a:gd name="T68" fmla="*/ 960 w 1672"/>
                <a:gd name="T69" fmla="*/ 1864 h 2326"/>
                <a:gd name="T70" fmla="*/ 1117 w 1672"/>
                <a:gd name="T71" fmla="*/ 1920 h 2326"/>
                <a:gd name="T72" fmla="*/ 1254 w 1672"/>
                <a:gd name="T73" fmla="*/ 1945 h 2326"/>
                <a:gd name="T74" fmla="*/ 1384 w 1672"/>
                <a:gd name="T75" fmla="*/ 1950 h 2326"/>
                <a:gd name="T76" fmla="*/ 1468 w 1672"/>
                <a:gd name="T77" fmla="*/ 1939 h 2326"/>
                <a:gd name="T78" fmla="*/ 1540 w 1672"/>
                <a:gd name="T79" fmla="*/ 1947 h 2326"/>
                <a:gd name="T80" fmla="*/ 1603 w 1672"/>
                <a:gd name="T81" fmla="*/ 1981 h 2326"/>
                <a:gd name="T82" fmla="*/ 1650 w 1672"/>
                <a:gd name="T83" fmla="*/ 2036 h 2326"/>
                <a:gd name="T84" fmla="*/ 1671 w 1672"/>
                <a:gd name="T85" fmla="*/ 2108 h 2326"/>
                <a:gd name="T86" fmla="*/ 1664 w 1672"/>
                <a:gd name="T87" fmla="*/ 2181 h 2326"/>
                <a:gd name="T88" fmla="*/ 1630 w 1672"/>
                <a:gd name="T89" fmla="*/ 2244 h 2326"/>
                <a:gd name="T90" fmla="*/ 1575 w 1672"/>
                <a:gd name="T91" fmla="*/ 2290 h 2326"/>
                <a:gd name="T92" fmla="*/ 1502 w 1672"/>
                <a:gd name="T93" fmla="*/ 2313 h 2326"/>
                <a:gd name="T94" fmla="*/ 1413 w 1672"/>
                <a:gd name="T95" fmla="*/ 2323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2" h="2326">
                  <a:moveTo>
                    <a:pt x="1339" y="2326"/>
                  </a:moveTo>
                  <a:lnTo>
                    <a:pt x="1304" y="2325"/>
                  </a:lnTo>
                  <a:lnTo>
                    <a:pt x="1269" y="2324"/>
                  </a:lnTo>
                  <a:lnTo>
                    <a:pt x="1233" y="2321"/>
                  </a:lnTo>
                  <a:lnTo>
                    <a:pt x="1195" y="2317"/>
                  </a:lnTo>
                  <a:lnTo>
                    <a:pt x="1157" y="2312"/>
                  </a:lnTo>
                  <a:lnTo>
                    <a:pt x="1119" y="2306"/>
                  </a:lnTo>
                  <a:lnTo>
                    <a:pt x="1079" y="2298"/>
                  </a:lnTo>
                  <a:lnTo>
                    <a:pt x="1040" y="2288"/>
                  </a:lnTo>
                  <a:lnTo>
                    <a:pt x="999" y="2278"/>
                  </a:lnTo>
                  <a:lnTo>
                    <a:pt x="959" y="2266"/>
                  </a:lnTo>
                  <a:lnTo>
                    <a:pt x="918" y="2251"/>
                  </a:lnTo>
                  <a:lnTo>
                    <a:pt x="877" y="2235"/>
                  </a:lnTo>
                  <a:lnTo>
                    <a:pt x="835" y="2218"/>
                  </a:lnTo>
                  <a:lnTo>
                    <a:pt x="793" y="2199"/>
                  </a:lnTo>
                  <a:lnTo>
                    <a:pt x="753" y="2178"/>
                  </a:lnTo>
                  <a:lnTo>
                    <a:pt x="711" y="2155"/>
                  </a:lnTo>
                  <a:lnTo>
                    <a:pt x="669" y="2129"/>
                  </a:lnTo>
                  <a:lnTo>
                    <a:pt x="629" y="2102"/>
                  </a:lnTo>
                  <a:lnTo>
                    <a:pt x="588" y="2073"/>
                  </a:lnTo>
                  <a:lnTo>
                    <a:pt x="548" y="2042"/>
                  </a:lnTo>
                  <a:lnTo>
                    <a:pt x="507" y="2008"/>
                  </a:lnTo>
                  <a:lnTo>
                    <a:pt x="468" y="1972"/>
                  </a:lnTo>
                  <a:lnTo>
                    <a:pt x="429" y="1934"/>
                  </a:lnTo>
                  <a:lnTo>
                    <a:pt x="391" y="1893"/>
                  </a:lnTo>
                  <a:lnTo>
                    <a:pt x="354" y="1850"/>
                  </a:lnTo>
                  <a:lnTo>
                    <a:pt x="318" y="1804"/>
                  </a:lnTo>
                  <a:lnTo>
                    <a:pt x="283" y="1757"/>
                  </a:lnTo>
                  <a:lnTo>
                    <a:pt x="248" y="1705"/>
                  </a:lnTo>
                  <a:lnTo>
                    <a:pt x="214" y="1652"/>
                  </a:lnTo>
                  <a:lnTo>
                    <a:pt x="182" y="1595"/>
                  </a:lnTo>
                  <a:lnTo>
                    <a:pt x="151" y="1536"/>
                  </a:lnTo>
                  <a:lnTo>
                    <a:pt x="122" y="1473"/>
                  </a:lnTo>
                  <a:lnTo>
                    <a:pt x="93" y="1411"/>
                  </a:lnTo>
                  <a:lnTo>
                    <a:pt x="69" y="1349"/>
                  </a:lnTo>
                  <a:lnTo>
                    <a:pt x="47" y="1288"/>
                  </a:lnTo>
                  <a:lnTo>
                    <a:pt x="31" y="1229"/>
                  </a:lnTo>
                  <a:lnTo>
                    <a:pt x="18" y="1169"/>
                  </a:lnTo>
                  <a:lnTo>
                    <a:pt x="9" y="1110"/>
                  </a:lnTo>
                  <a:lnTo>
                    <a:pt x="3" y="1053"/>
                  </a:lnTo>
                  <a:lnTo>
                    <a:pt x="0" y="996"/>
                  </a:lnTo>
                  <a:lnTo>
                    <a:pt x="1" y="941"/>
                  </a:lnTo>
                  <a:lnTo>
                    <a:pt x="3" y="886"/>
                  </a:lnTo>
                  <a:lnTo>
                    <a:pt x="10" y="833"/>
                  </a:lnTo>
                  <a:lnTo>
                    <a:pt x="19" y="780"/>
                  </a:lnTo>
                  <a:lnTo>
                    <a:pt x="29" y="729"/>
                  </a:lnTo>
                  <a:lnTo>
                    <a:pt x="43" y="678"/>
                  </a:lnTo>
                  <a:lnTo>
                    <a:pt x="59" y="630"/>
                  </a:lnTo>
                  <a:lnTo>
                    <a:pt x="75" y="582"/>
                  </a:lnTo>
                  <a:lnTo>
                    <a:pt x="95" y="536"/>
                  </a:lnTo>
                  <a:lnTo>
                    <a:pt x="116" y="491"/>
                  </a:lnTo>
                  <a:lnTo>
                    <a:pt x="137" y="448"/>
                  </a:lnTo>
                  <a:lnTo>
                    <a:pt x="161" y="406"/>
                  </a:lnTo>
                  <a:lnTo>
                    <a:pt x="186" y="366"/>
                  </a:lnTo>
                  <a:lnTo>
                    <a:pt x="211" y="327"/>
                  </a:lnTo>
                  <a:lnTo>
                    <a:pt x="237" y="290"/>
                  </a:lnTo>
                  <a:lnTo>
                    <a:pt x="264" y="255"/>
                  </a:lnTo>
                  <a:lnTo>
                    <a:pt x="291" y="221"/>
                  </a:lnTo>
                  <a:lnTo>
                    <a:pt x="319" y="190"/>
                  </a:lnTo>
                  <a:lnTo>
                    <a:pt x="346" y="159"/>
                  </a:lnTo>
                  <a:lnTo>
                    <a:pt x="374" y="131"/>
                  </a:lnTo>
                  <a:lnTo>
                    <a:pt x="401" y="105"/>
                  </a:lnTo>
                  <a:lnTo>
                    <a:pt x="428" y="80"/>
                  </a:lnTo>
                  <a:lnTo>
                    <a:pt x="454" y="59"/>
                  </a:lnTo>
                  <a:lnTo>
                    <a:pt x="480" y="38"/>
                  </a:lnTo>
                  <a:lnTo>
                    <a:pt x="496" y="27"/>
                  </a:lnTo>
                  <a:lnTo>
                    <a:pt x="511" y="18"/>
                  </a:lnTo>
                  <a:lnTo>
                    <a:pt x="530" y="11"/>
                  </a:lnTo>
                  <a:lnTo>
                    <a:pt x="546" y="6"/>
                  </a:lnTo>
                  <a:lnTo>
                    <a:pt x="564" y="2"/>
                  </a:lnTo>
                  <a:lnTo>
                    <a:pt x="582" y="0"/>
                  </a:lnTo>
                  <a:lnTo>
                    <a:pt x="601" y="0"/>
                  </a:lnTo>
                  <a:lnTo>
                    <a:pt x="619" y="2"/>
                  </a:lnTo>
                  <a:lnTo>
                    <a:pt x="635" y="5"/>
                  </a:lnTo>
                  <a:lnTo>
                    <a:pt x="653" y="10"/>
                  </a:lnTo>
                  <a:lnTo>
                    <a:pt x="669" y="17"/>
                  </a:lnTo>
                  <a:lnTo>
                    <a:pt x="686" y="25"/>
                  </a:lnTo>
                  <a:lnTo>
                    <a:pt x="701" y="35"/>
                  </a:lnTo>
                  <a:lnTo>
                    <a:pt x="715" y="46"/>
                  </a:lnTo>
                  <a:lnTo>
                    <a:pt x="729" y="60"/>
                  </a:lnTo>
                  <a:lnTo>
                    <a:pt x="741" y="74"/>
                  </a:lnTo>
                  <a:lnTo>
                    <a:pt x="753" y="90"/>
                  </a:lnTo>
                  <a:lnTo>
                    <a:pt x="762" y="106"/>
                  </a:lnTo>
                  <a:lnTo>
                    <a:pt x="768" y="123"/>
                  </a:lnTo>
                  <a:lnTo>
                    <a:pt x="774" y="141"/>
                  </a:lnTo>
                  <a:lnTo>
                    <a:pt x="777" y="159"/>
                  </a:lnTo>
                  <a:lnTo>
                    <a:pt x="780" y="176"/>
                  </a:lnTo>
                  <a:lnTo>
                    <a:pt x="780" y="194"/>
                  </a:lnTo>
                  <a:lnTo>
                    <a:pt x="777" y="212"/>
                  </a:lnTo>
                  <a:lnTo>
                    <a:pt x="774" y="230"/>
                  </a:lnTo>
                  <a:lnTo>
                    <a:pt x="770" y="247"/>
                  </a:lnTo>
                  <a:lnTo>
                    <a:pt x="763" y="264"/>
                  </a:lnTo>
                  <a:lnTo>
                    <a:pt x="755" y="280"/>
                  </a:lnTo>
                  <a:lnTo>
                    <a:pt x="745" y="296"/>
                  </a:lnTo>
                  <a:lnTo>
                    <a:pt x="733" y="310"/>
                  </a:lnTo>
                  <a:lnTo>
                    <a:pt x="720" y="324"/>
                  </a:lnTo>
                  <a:lnTo>
                    <a:pt x="705" y="336"/>
                  </a:lnTo>
                  <a:lnTo>
                    <a:pt x="696" y="343"/>
                  </a:lnTo>
                  <a:lnTo>
                    <a:pt x="677" y="360"/>
                  </a:lnTo>
                  <a:lnTo>
                    <a:pt x="651" y="385"/>
                  </a:lnTo>
                  <a:lnTo>
                    <a:pt x="619" y="416"/>
                  </a:lnTo>
                  <a:lnTo>
                    <a:pt x="602" y="436"/>
                  </a:lnTo>
                  <a:lnTo>
                    <a:pt x="582" y="457"/>
                  </a:lnTo>
                  <a:lnTo>
                    <a:pt x="563" y="480"/>
                  </a:lnTo>
                  <a:lnTo>
                    <a:pt x="544" y="504"/>
                  </a:lnTo>
                  <a:lnTo>
                    <a:pt x="525" y="530"/>
                  </a:lnTo>
                  <a:lnTo>
                    <a:pt x="506" y="558"/>
                  </a:lnTo>
                  <a:lnTo>
                    <a:pt x="488" y="589"/>
                  </a:lnTo>
                  <a:lnTo>
                    <a:pt x="470" y="621"/>
                  </a:lnTo>
                  <a:lnTo>
                    <a:pt x="452" y="653"/>
                  </a:lnTo>
                  <a:lnTo>
                    <a:pt x="436" y="687"/>
                  </a:lnTo>
                  <a:lnTo>
                    <a:pt x="421" y="723"/>
                  </a:lnTo>
                  <a:lnTo>
                    <a:pt x="408" y="762"/>
                  </a:lnTo>
                  <a:lnTo>
                    <a:pt x="397" y="800"/>
                  </a:lnTo>
                  <a:lnTo>
                    <a:pt x="388" y="841"/>
                  </a:lnTo>
                  <a:lnTo>
                    <a:pt x="381" y="882"/>
                  </a:lnTo>
                  <a:lnTo>
                    <a:pt x="376" y="925"/>
                  </a:lnTo>
                  <a:lnTo>
                    <a:pt x="374" y="969"/>
                  </a:lnTo>
                  <a:lnTo>
                    <a:pt x="375" y="1014"/>
                  </a:lnTo>
                  <a:lnTo>
                    <a:pt x="380" y="1061"/>
                  </a:lnTo>
                  <a:lnTo>
                    <a:pt x="388" y="1109"/>
                  </a:lnTo>
                  <a:lnTo>
                    <a:pt x="399" y="1158"/>
                  </a:lnTo>
                  <a:lnTo>
                    <a:pt x="415" y="1207"/>
                  </a:lnTo>
                  <a:lnTo>
                    <a:pt x="434" y="1258"/>
                  </a:lnTo>
                  <a:lnTo>
                    <a:pt x="457" y="1310"/>
                  </a:lnTo>
                  <a:lnTo>
                    <a:pt x="460" y="1313"/>
                  </a:lnTo>
                  <a:lnTo>
                    <a:pt x="461" y="1317"/>
                  </a:lnTo>
                  <a:lnTo>
                    <a:pt x="493" y="1384"/>
                  </a:lnTo>
                  <a:lnTo>
                    <a:pt x="527" y="1446"/>
                  </a:lnTo>
                  <a:lnTo>
                    <a:pt x="563" y="1504"/>
                  </a:lnTo>
                  <a:lnTo>
                    <a:pt x="599" y="1558"/>
                  </a:lnTo>
                  <a:lnTo>
                    <a:pt x="638" y="1607"/>
                  </a:lnTo>
                  <a:lnTo>
                    <a:pt x="677" y="1652"/>
                  </a:lnTo>
                  <a:lnTo>
                    <a:pt x="717" y="1692"/>
                  </a:lnTo>
                  <a:lnTo>
                    <a:pt x="757" y="1730"/>
                  </a:lnTo>
                  <a:lnTo>
                    <a:pt x="798" y="1762"/>
                  </a:lnTo>
                  <a:lnTo>
                    <a:pt x="838" y="1793"/>
                  </a:lnTo>
                  <a:lnTo>
                    <a:pt x="879" y="1820"/>
                  </a:lnTo>
                  <a:lnTo>
                    <a:pt x="919" y="1844"/>
                  </a:lnTo>
                  <a:lnTo>
                    <a:pt x="960" y="1864"/>
                  </a:lnTo>
                  <a:lnTo>
                    <a:pt x="1001" y="1882"/>
                  </a:lnTo>
                  <a:lnTo>
                    <a:pt x="1040" y="1897"/>
                  </a:lnTo>
                  <a:lnTo>
                    <a:pt x="1079" y="1910"/>
                  </a:lnTo>
                  <a:lnTo>
                    <a:pt x="1117" y="1920"/>
                  </a:lnTo>
                  <a:lnTo>
                    <a:pt x="1153" y="1929"/>
                  </a:lnTo>
                  <a:lnTo>
                    <a:pt x="1189" y="1936"/>
                  </a:lnTo>
                  <a:lnTo>
                    <a:pt x="1222" y="1942"/>
                  </a:lnTo>
                  <a:lnTo>
                    <a:pt x="1254" y="1945"/>
                  </a:lnTo>
                  <a:lnTo>
                    <a:pt x="1284" y="1948"/>
                  </a:lnTo>
                  <a:lnTo>
                    <a:pt x="1313" y="1950"/>
                  </a:lnTo>
                  <a:lnTo>
                    <a:pt x="1339" y="1950"/>
                  </a:lnTo>
                  <a:lnTo>
                    <a:pt x="1384" y="1950"/>
                  </a:lnTo>
                  <a:lnTo>
                    <a:pt x="1419" y="1946"/>
                  </a:lnTo>
                  <a:lnTo>
                    <a:pt x="1440" y="1944"/>
                  </a:lnTo>
                  <a:lnTo>
                    <a:pt x="1449" y="1943"/>
                  </a:lnTo>
                  <a:lnTo>
                    <a:pt x="1468" y="1939"/>
                  </a:lnTo>
                  <a:lnTo>
                    <a:pt x="1486" y="1938"/>
                  </a:lnTo>
                  <a:lnTo>
                    <a:pt x="1505" y="1939"/>
                  </a:lnTo>
                  <a:lnTo>
                    <a:pt x="1523" y="1943"/>
                  </a:lnTo>
                  <a:lnTo>
                    <a:pt x="1540" y="1947"/>
                  </a:lnTo>
                  <a:lnTo>
                    <a:pt x="1557" y="1953"/>
                  </a:lnTo>
                  <a:lnTo>
                    <a:pt x="1574" y="1961"/>
                  </a:lnTo>
                  <a:lnTo>
                    <a:pt x="1589" y="1970"/>
                  </a:lnTo>
                  <a:lnTo>
                    <a:pt x="1603" y="1981"/>
                  </a:lnTo>
                  <a:lnTo>
                    <a:pt x="1617" y="1992"/>
                  </a:lnTo>
                  <a:lnTo>
                    <a:pt x="1629" y="2006"/>
                  </a:lnTo>
                  <a:lnTo>
                    <a:pt x="1639" y="2021"/>
                  </a:lnTo>
                  <a:lnTo>
                    <a:pt x="1650" y="2036"/>
                  </a:lnTo>
                  <a:lnTo>
                    <a:pt x="1657" y="2053"/>
                  </a:lnTo>
                  <a:lnTo>
                    <a:pt x="1664" y="2070"/>
                  </a:lnTo>
                  <a:lnTo>
                    <a:pt x="1669" y="2090"/>
                  </a:lnTo>
                  <a:lnTo>
                    <a:pt x="1671" y="2108"/>
                  </a:lnTo>
                  <a:lnTo>
                    <a:pt x="1672" y="2127"/>
                  </a:lnTo>
                  <a:lnTo>
                    <a:pt x="1671" y="2145"/>
                  </a:lnTo>
                  <a:lnTo>
                    <a:pt x="1669" y="2163"/>
                  </a:lnTo>
                  <a:lnTo>
                    <a:pt x="1664" y="2181"/>
                  </a:lnTo>
                  <a:lnTo>
                    <a:pt x="1657" y="2198"/>
                  </a:lnTo>
                  <a:lnTo>
                    <a:pt x="1650" y="2214"/>
                  </a:lnTo>
                  <a:lnTo>
                    <a:pt x="1641" y="2229"/>
                  </a:lnTo>
                  <a:lnTo>
                    <a:pt x="1630" y="2244"/>
                  </a:lnTo>
                  <a:lnTo>
                    <a:pt x="1618" y="2258"/>
                  </a:lnTo>
                  <a:lnTo>
                    <a:pt x="1604" y="2270"/>
                  </a:lnTo>
                  <a:lnTo>
                    <a:pt x="1591" y="2280"/>
                  </a:lnTo>
                  <a:lnTo>
                    <a:pt x="1575" y="2290"/>
                  </a:lnTo>
                  <a:lnTo>
                    <a:pt x="1558" y="2298"/>
                  </a:lnTo>
                  <a:lnTo>
                    <a:pt x="1540" y="2305"/>
                  </a:lnTo>
                  <a:lnTo>
                    <a:pt x="1522" y="2310"/>
                  </a:lnTo>
                  <a:lnTo>
                    <a:pt x="1502" y="2313"/>
                  </a:lnTo>
                  <a:lnTo>
                    <a:pt x="1481" y="2316"/>
                  </a:lnTo>
                  <a:lnTo>
                    <a:pt x="1459" y="2320"/>
                  </a:lnTo>
                  <a:lnTo>
                    <a:pt x="1437" y="2322"/>
                  </a:lnTo>
                  <a:lnTo>
                    <a:pt x="1413" y="2323"/>
                  </a:lnTo>
                  <a:lnTo>
                    <a:pt x="1389" y="2325"/>
                  </a:lnTo>
                  <a:lnTo>
                    <a:pt x="1364" y="2325"/>
                  </a:lnTo>
                  <a:lnTo>
                    <a:pt x="1339" y="232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
            <p:cNvSpPr>
              <a:spLocks/>
            </p:cNvSpPr>
            <p:nvPr/>
          </p:nvSpPr>
          <p:spPr bwMode="auto">
            <a:xfrm>
              <a:off x="7915276" y="1771333"/>
              <a:ext cx="1466850" cy="1138238"/>
            </a:xfrm>
            <a:custGeom>
              <a:avLst/>
              <a:gdLst>
                <a:gd name="T0" fmla="*/ 3435 w 3695"/>
                <a:gd name="T1" fmla="*/ 2850 h 2864"/>
                <a:gd name="T2" fmla="*/ 3341 w 3695"/>
                <a:gd name="T3" fmla="*/ 2774 h 2864"/>
                <a:gd name="T4" fmla="*/ 3152 w 3695"/>
                <a:gd name="T5" fmla="*/ 2658 h 2864"/>
                <a:gd name="T6" fmla="*/ 2921 w 3695"/>
                <a:gd name="T7" fmla="*/ 2594 h 2864"/>
                <a:gd name="T8" fmla="*/ 2671 w 3695"/>
                <a:gd name="T9" fmla="*/ 2570 h 2864"/>
                <a:gd name="T10" fmla="*/ 2423 w 3695"/>
                <a:gd name="T11" fmla="*/ 2576 h 2864"/>
                <a:gd name="T12" fmla="*/ 2201 w 3695"/>
                <a:gd name="T13" fmla="*/ 2600 h 2864"/>
                <a:gd name="T14" fmla="*/ 1991 w 3695"/>
                <a:gd name="T15" fmla="*/ 2641 h 2864"/>
                <a:gd name="T16" fmla="*/ 1770 w 3695"/>
                <a:gd name="T17" fmla="*/ 2665 h 2864"/>
                <a:gd name="T18" fmla="*/ 1503 w 3695"/>
                <a:gd name="T19" fmla="*/ 2673 h 2864"/>
                <a:gd name="T20" fmla="*/ 1176 w 3695"/>
                <a:gd name="T21" fmla="*/ 2652 h 2864"/>
                <a:gd name="T22" fmla="*/ 829 w 3695"/>
                <a:gd name="T23" fmla="*/ 2586 h 2864"/>
                <a:gd name="T24" fmla="*/ 500 w 3695"/>
                <a:gd name="T25" fmla="*/ 2453 h 2864"/>
                <a:gd name="T26" fmla="*/ 254 w 3695"/>
                <a:gd name="T27" fmla="*/ 2264 h 2864"/>
                <a:gd name="T28" fmla="*/ 163 w 3695"/>
                <a:gd name="T29" fmla="*/ 2153 h 2864"/>
                <a:gd name="T30" fmla="*/ 92 w 3695"/>
                <a:gd name="T31" fmla="*/ 2028 h 2864"/>
                <a:gd name="T32" fmla="*/ 41 w 3695"/>
                <a:gd name="T33" fmla="*/ 1894 h 2864"/>
                <a:gd name="T34" fmla="*/ 10 w 3695"/>
                <a:gd name="T35" fmla="*/ 1748 h 2864"/>
                <a:gd name="T36" fmla="*/ 0 w 3695"/>
                <a:gd name="T37" fmla="*/ 1592 h 2864"/>
                <a:gd name="T38" fmla="*/ 9 w 3695"/>
                <a:gd name="T39" fmla="*/ 1424 h 2864"/>
                <a:gd name="T40" fmla="*/ 135 w 3695"/>
                <a:gd name="T41" fmla="*/ 899 h 2864"/>
                <a:gd name="T42" fmla="*/ 383 w 3695"/>
                <a:gd name="T43" fmla="*/ 468 h 2864"/>
                <a:gd name="T44" fmla="*/ 690 w 3695"/>
                <a:gd name="T45" fmla="*/ 202 h 2864"/>
                <a:gd name="T46" fmla="*/ 1005 w 3695"/>
                <a:gd name="T47" fmla="*/ 62 h 2864"/>
                <a:gd name="T48" fmla="*/ 1274 w 3695"/>
                <a:gd name="T49" fmla="*/ 8 h 2864"/>
                <a:gd name="T50" fmla="*/ 1463 w 3695"/>
                <a:gd name="T51" fmla="*/ 1 h 2864"/>
                <a:gd name="T52" fmla="*/ 1550 w 3695"/>
                <a:gd name="T53" fmla="*/ 24 h 2864"/>
                <a:gd name="T54" fmla="*/ 1615 w 3695"/>
                <a:gd name="T55" fmla="*/ 84 h 2864"/>
                <a:gd name="T56" fmla="*/ 1646 w 3695"/>
                <a:gd name="T57" fmla="*/ 169 h 2864"/>
                <a:gd name="T58" fmla="*/ 1632 w 3695"/>
                <a:gd name="T59" fmla="*/ 262 h 2864"/>
                <a:gd name="T60" fmla="*/ 1578 w 3695"/>
                <a:gd name="T61" fmla="*/ 333 h 2864"/>
                <a:gd name="T62" fmla="*/ 1498 w 3695"/>
                <a:gd name="T63" fmla="*/ 371 h 2864"/>
                <a:gd name="T64" fmla="*/ 1399 w 3695"/>
                <a:gd name="T65" fmla="*/ 373 h 2864"/>
                <a:gd name="T66" fmla="*/ 1257 w 3695"/>
                <a:gd name="T67" fmla="*/ 385 h 2864"/>
                <a:gd name="T68" fmla="*/ 1054 w 3695"/>
                <a:gd name="T69" fmla="*/ 437 h 2864"/>
                <a:gd name="T70" fmla="*/ 935 w 3695"/>
                <a:gd name="T71" fmla="*/ 491 h 2864"/>
                <a:gd name="T72" fmla="*/ 797 w 3695"/>
                <a:gd name="T73" fmla="*/ 582 h 2864"/>
                <a:gd name="T74" fmla="*/ 679 w 3695"/>
                <a:gd name="T75" fmla="*/ 698 h 2864"/>
                <a:gd name="T76" fmla="*/ 579 w 3695"/>
                <a:gd name="T77" fmla="*/ 837 h 2864"/>
                <a:gd name="T78" fmla="*/ 498 w 3695"/>
                <a:gd name="T79" fmla="*/ 999 h 2864"/>
                <a:gd name="T80" fmla="*/ 435 w 3695"/>
                <a:gd name="T81" fmla="*/ 1186 h 2864"/>
                <a:gd name="T82" fmla="*/ 391 w 3695"/>
                <a:gd name="T83" fmla="*/ 1396 h 2864"/>
                <a:gd name="T84" fmla="*/ 374 w 3695"/>
                <a:gd name="T85" fmla="*/ 1618 h 2864"/>
                <a:gd name="T86" fmla="*/ 392 w 3695"/>
                <a:gd name="T87" fmla="*/ 1755 h 2864"/>
                <a:gd name="T88" fmla="*/ 419 w 3695"/>
                <a:gd name="T89" fmla="*/ 1842 h 2864"/>
                <a:gd name="T90" fmla="*/ 459 w 3695"/>
                <a:gd name="T91" fmla="*/ 1922 h 2864"/>
                <a:gd name="T92" fmla="*/ 512 w 3695"/>
                <a:gd name="T93" fmla="*/ 1993 h 2864"/>
                <a:gd name="T94" fmla="*/ 642 w 3695"/>
                <a:gd name="T95" fmla="*/ 2102 h 2864"/>
                <a:gd name="T96" fmla="*/ 854 w 3695"/>
                <a:gd name="T97" fmla="*/ 2202 h 2864"/>
                <a:gd name="T98" fmla="*/ 1096 w 3695"/>
                <a:gd name="T99" fmla="*/ 2264 h 2864"/>
                <a:gd name="T100" fmla="*/ 1347 w 3695"/>
                <a:gd name="T101" fmla="*/ 2294 h 2864"/>
                <a:gd name="T102" fmla="*/ 1586 w 3695"/>
                <a:gd name="T103" fmla="*/ 2299 h 2864"/>
                <a:gd name="T104" fmla="*/ 1919 w 3695"/>
                <a:gd name="T105" fmla="*/ 2274 h 2864"/>
                <a:gd name="T106" fmla="*/ 2218 w 3695"/>
                <a:gd name="T107" fmla="*/ 2221 h 2864"/>
                <a:gd name="T108" fmla="*/ 2508 w 3695"/>
                <a:gd name="T109" fmla="*/ 2198 h 2864"/>
                <a:gd name="T110" fmla="*/ 2839 w 3695"/>
                <a:gd name="T111" fmla="*/ 2207 h 2864"/>
                <a:gd name="T112" fmla="*/ 3178 w 3695"/>
                <a:gd name="T113" fmla="*/ 2272 h 2864"/>
                <a:gd name="T114" fmla="*/ 3488 w 3695"/>
                <a:gd name="T115" fmla="*/ 2417 h 2864"/>
                <a:gd name="T116" fmla="*/ 3668 w 3695"/>
                <a:gd name="T117" fmla="*/ 2581 h 2864"/>
                <a:gd name="T118" fmla="*/ 3694 w 3695"/>
                <a:gd name="T119" fmla="*/ 2667 h 2864"/>
                <a:gd name="T120" fmla="*/ 3679 w 3695"/>
                <a:gd name="T121" fmla="*/ 2755 h 2864"/>
                <a:gd name="T122" fmla="*/ 3621 w 3695"/>
                <a:gd name="T123" fmla="*/ 2827 h 2864"/>
                <a:gd name="T124" fmla="*/ 3542 w 3695"/>
                <a:gd name="T125" fmla="*/ 2862 h 2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5" h="2864">
                  <a:moveTo>
                    <a:pt x="3508" y="2864"/>
                  </a:moveTo>
                  <a:lnTo>
                    <a:pt x="3489" y="2864"/>
                  </a:lnTo>
                  <a:lnTo>
                    <a:pt x="3471" y="2861"/>
                  </a:lnTo>
                  <a:lnTo>
                    <a:pt x="3452" y="2857"/>
                  </a:lnTo>
                  <a:lnTo>
                    <a:pt x="3435" y="2850"/>
                  </a:lnTo>
                  <a:lnTo>
                    <a:pt x="3417" y="2842"/>
                  </a:lnTo>
                  <a:lnTo>
                    <a:pt x="3401" y="2831"/>
                  </a:lnTo>
                  <a:lnTo>
                    <a:pt x="3386" y="2819"/>
                  </a:lnTo>
                  <a:lnTo>
                    <a:pt x="3371" y="2805"/>
                  </a:lnTo>
                  <a:lnTo>
                    <a:pt x="3341" y="2774"/>
                  </a:lnTo>
                  <a:lnTo>
                    <a:pt x="3308" y="2747"/>
                  </a:lnTo>
                  <a:lnTo>
                    <a:pt x="3272" y="2721"/>
                  </a:lnTo>
                  <a:lnTo>
                    <a:pt x="3233" y="2699"/>
                  </a:lnTo>
                  <a:lnTo>
                    <a:pt x="3194" y="2677"/>
                  </a:lnTo>
                  <a:lnTo>
                    <a:pt x="3152" y="2658"/>
                  </a:lnTo>
                  <a:lnTo>
                    <a:pt x="3108" y="2642"/>
                  </a:lnTo>
                  <a:lnTo>
                    <a:pt x="3063" y="2628"/>
                  </a:lnTo>
                  <a:lnTo>
                    <a:pt x="3017" y="2614"/>
                  </a:lnTo>
                  <a:lnTo>
                    <a:pt x="2970" y="2603"/>
                  </a:lnTo>
                  <a:lnTo>
                    <a:pt x="2921" y="2594"/>
                  </a:lnTo>
                  <a:lnTo>
                    <a:pt x="2873" y="2586"/>
                  </a:lnTo>
                  <a:lnTo>
                    <a:pt x="2822" y="2580"/>
                  </a:lnTo>
                  <a:lnTo>
                    <a:pt x="2773" y="2576"/>
                  </a:lnTo>
                  <a:lnTo>
                    <a:pt x="2722" y="2572"/>
                  </a:lnTo>
                  <a:lnTo>
                    <a:pt x="2671" y="2570"/>
                  </a:lnTo>
                  <a:lnTo>
                    <a:pt x="2621" y="2569"/>
                  </a:lnTo>
                  <a:lnTo>
                    <a:pt x="2571" y="2569"/>
                  </a:lnTo>
                  <a:lnTo>
                    <a:pt x="2521" y="2571"/>
                  </a:lnTo>
                  <a:lnTo>
                    <a:pt x="2472" y="2573"/>
                  </a:lnTo>
                  <a:lnTo>
                    <a:pt x="2423" y="2576"/>
                  </a:lnTo>
                  <a:lnTo>
                    <a:pt x="2377" y="2580"/>
                  </a:lnTo>
                  <a:lnTo>
                    <a:pt x="2331" y="2584"/>
                  </a:lnTo>
                  <a:lnTo>
                    <a:pt x="2286" y="2589"/>
                  </a:lnTo>
                  <a:lnTo>
                    <a:pt x="2243" y="2595"/>
                  </a:lnTo>
                  <a:lnTo>
                    <a:pt x="2201" y="2600"/>
                  </a:lnTo>
                  <a:lnTo>
                    <a:pt x="2162" y="2607"/>
                  </a:lnTo>
                  <a:lnTo>
                    <a:pt x="2125" y="2613"/>
                  </a:lnTo>
                  <a:lnTo>
                    <a:pt x="2056" y="2626"/>
                  </a:lnTo>
                  <a:lnTo>
                    <a:pt x="2000" y="2640"/>
                  </a:lnTo>
                  <a:lnTo>
                    <a:pt x="1991" y="2641"/>
                  </a:lnTo>
                  <a:lnTo>
                    <a:pt x="1982" y="2643"/>
                  </a:lnTo>
                  <a:lnTo>
                    <a:pt x="1960" y="2646"/>
                  </a:lnTo>
                  <a:lnTo>
                    <a:pt x="1916" y="2651"/>
                  </a:lnTo>
                  <a:lnTo>
                    <a:pt x="1852" y="2658"/>
                  </a:lnTo>
                  <a:lnTo>
                    <a:pt x="1770" y="2665"/>
                  </a:lnTo>
                  <a:lnTo>
                    <a:pt x="1724" y="2667"/>
                  </a:lnTo>
                  <a:lnTo>
                    <a:pt x="1673" y="2669"/>
                  </a:lnTo>
                  <a:lnTo>
                    <a:pt x="1619" y="2672"/>
                  </a:lnTo>
                  <a:lnTo>
                    <a:pt x="1561" y="2673"/>
                  </a:lnTo>
                  <a:lnTo>
                    <a:pt x="1503" y="2673"/>
                  </a:lnTo>
                  <a:lnTo>
                    <a:pt x="1441" y="2672"/>
                  </a:lnTo>
                  <a:lnTo>
                    <a:pt x="1377" y="2669"/>
                  </a:lnTo>
                  <a:lnTo>
                    <a:pt x="1311" y="2665"/>
                  </a:lnTo>
                  <a:lnTo>
                    <a:pt x="1244" y="2659"/>
                  </a:lnTo>
                  <a:lnTo>
                    <a:pt x="1176" y="2652"/>
                  </a:lnTo>
                  <a:lnTo>
                    <a:pt x="1107" y="2643"/>
                  </a:lnTo>
                  <a:lnTo>
                    <a:pt x="1037" y="2632"/>
                  </a:lnTo>
                  <a:lnTo>
                    <a:pt x="968" y="2620"/>
                  </a:lnTo>
                  <a:lnTo>
                    <a:pt x="899" y="2604"/>
                  </a:lnTo>
                  <a:lnTo>
                    <a:pt x="829" y="2586"/>
                  </a:lnTo>
                  <a:lnTo>
                    <a:pt x="760" y="2566"/>
                  </a:lnTo>
                  <a:lnTo>
                    <a:pt x="694" y="2542"/>
                  </a:lnTo>
                  <a:lnTo>
                    <a:pt x="627" y="2515"/>
                  </a:lnTo>
                  <a:lnTo>
                    <a:pt x="563" y="2485"/>
                  </a:lnTo>
                  <a:lnTo>
                    <a:pt x="500" y="2453"/>
                  </a:lnTo>
                  <a:lnTo>
                    <a:pt x="440" y="2417"/>
                  </a:lnTo>
                  <a:lnTo>
                    <a:pt x="382" y="2377"/>
                  </a:lnTo>
                  <a:lnTo>
                    <a:pt x="328" y="2333"/>
                  </a:lnTo>
                  <a:lnTo>
                    <a:pt x="276" y="2286"/>
                  </a:lnTo>
                  <a:lnTo>
                    <a:pt x="254" y="2264"/>
                  </a:lnTo>
                  <a:lnTo>
                    <a:pt x="235" y="2243"/>
                  </a:lnTo>
                  <a:lnTo>
                    <a:pt x="216" y="2221"/>
                  </a:lnTo>
                  <a:lnTo>
                    <a:pt x="198" y="2199"/>
                  </a:lnTo>
                  <a:lnTo>
                    <a:pt x="180" y="2176"/>
                  </a:lnTo>
                  <a:lnTo>
                    <a:pt x="163" y="2153"/>
                  </a:lnTo>
                  <a:lnTo>
                    <a:pt x="147" y="2129"/>
                  </a:lnTo>
                  <a:lnTo>
                    <a:pt x="133" y="2104"/>
                  </a:lnTo>
                  <a:lnTo>
                    <a:pt x="118" y="2079"/>
                  </a:lnTo>
                  <a:lnTo>
                    <a:pt x="104" y="2054"/>
                  </a:lnTo>
                  <a:lnTo>
                    <a:pt x="92" y="2028"/>
                  </a:lnTo>
                  <a:lnTo>
                    <a:pt x="81" y="2003"/>
                  </a:lnTo>
                  <a:lnTo>
                    <a:pt x="69" y="1977"/>
                  </a:lnTo>
                  <a:lnTo>
                    <a:pt x="59" y="1949"/>
                  </a:lnTo>
                  <a:lnTo>
                    <a:pt x="49" y="1921"/>
                  </a:lnTo>
                  <a:lnTo>
                    <a:pt x="41" y="1894"/>
                  </a:lnTo>
                  <a:lnTo>
                    <a:pt x="33" y="1866"/>
                  </a:lnTo>
                  <a:lnTo>
                    <a:pt x="27" y="1837"/>
                  </a:lnTo>
                  <a:lnTo>
                    <a:pt x="20" y="1807"/>
                  </a:lnTo>
                  <a:lnTo>
                    <a:pt x="14" y="1778"/>
                  </a:lnTo>
                  <a:lnTo>
                    <a:pt x="10" y="1748"/>
                  </a:lnTo>
                  <a:lnTo>
                    <a:pt x="6" y="1717"/>
                  </a:lnTo>
                  <a:lnTo>
                    <a:pt x="3" y="1687"/>
                  </a:lnTo>
                  <a:lnTo>
                    <a:pt x="1" y="1655"/>
                  </a:lnTo>
                  <a:lnTo>
                    <a:pt x="0" y="1623"/>
                  </a:lnTo>
                  <a:lnTo>
                    <a:pt x="0" y="1592"/>
                  </a:lnTo>
                  <a:lnTo>
                    <a:pt x="0" y="1559"/>
                  </a:lnTo>
                  <a:lnTo>
                    <a:pt x="1" y="1525"/>
                  </a:lnTo>
                  <a:lnTo>
                    <a:pt x="3" y="1493"/>
                  </a:lnTo>
                  <a:lnTo>
                    <a:pt x="5" y="1459"/>
                  </a:lnTo>
                  <a:lnTo>
                    <a:pt x="9" y="1424"/>
                  </a:lnTo>
                  <a:lnTo>
                    <a:pt x="13" y="1389"/>
                  </a:lnTo>
                  <a:lnTo>
                    <a:pt x="36" y="1253"/>
                  </a:lnTo>
                  <a:lnTo>
                    <a:pt x="64" y="1127"/>
                  </a:lnTo>
                  <a:lnTo>
                    <a:pt x="97" y="1009"/>
                  </a:lnTo>
                  <a:lnTo>
                    <a:pt x="135" y="899"/>
                  </a:lnTo>
                  <a:lnTo>
                    <a:pt x="178" y="799"/>
                  </a:lnTo>
                  <a:lnTo>
                    <a:pt x="224" y="705"/>
                  </a:lnTo>
                  <a:lnTo>
                    <a:pt x="273" y="619"/>
                  </a:lnTo>
                  <a:lnTo>
                    <a:pt x="328" y="540"/>
                  </a:lnTo>
                  <a:lnTo>
                    <a:pt x="383" y="468"/>
                  </a:lnTo>
                  <a:lnTo>
                    <a:pt x="441" y="404"/>
                  </a:lnTo>
                  <a:lnTo>
                    <a:pt x="502" y="344"/>
                  </a:lnTo>
                  <a:lnTo>
                    <a:pt x="564" y="291"/>
                  </a:lnTo>
                  <a:lnTo>
                    <a:pt x="627" y="245"/>
                  </a:lnTo>
                  <a:lnTo>
                    <a:pt x="690" y="202"/>
                  </a:lnTo>
                  <a:lnTo>
                    <a:pt x="755" y="166"/>
                  </a:lnTo>
                  <a:lnTo>
                    <a:pt x="819" y="133"/>
                  </a:lnTo>
                  <a:lnTo>
                    <a:pt x="882" y="105"/>
                  </a:lnTo>
                  <a:lnTo>
                    <a:pt x="944" y="81"/>
                  </a:lnTo>
                  <a:lnTo>
                    <a:pt x="1005" y="62"/>
                  </a:lnTo>
                  <a:lnTo>
                    <a:pt x="1064" y="45"/>
                  </a:lnTo>
                  <a:lnTo>
                    <a:pt x="1121" y="31"/>
                  </a:lnTo>
                  <a:lnTo>
                    <a:pt x="1175" y="21"/>
                  </a:lnTo>
                  <a:lnTo>
                    <a:pt x="1226" y="13"/>
                  </a:lnTo>
                  <a:lnTo>
                    <a:pt x="1274" y="8"/>
                  </a:lnTo>
                  <a:lnTo>
                    <a:pt x="1317" y="3"/>
                  </a:lnTo>
                  <a:lnTo>
                    <a:pt x="1356" y="1"/>
                  </a:lnTo>
                  <a:lnTo>
                    <a:pt x="1391" y="0"/>
                  </a:lnTo>
                  <a:lnTo>
                    <a:pt x="1420" y="0"/>
                  </a:lnTo>
                  <a:lnTo>
                    <a:pt x="1463" y="1"/>
                  </a:lnTo>
                  <a:lnTo>
                    <a:pt x="1479" y="2"/>
                  </a:lnTo>
                  <a:lnTo>
                    <a:pt x="1498" y="4"/>
                  </a:lnTo>
                  <a:lnTo>
                    <a:pt x="1516" y="9"/>
                  </a:lnTo>
                  <a:lnTo>
                    <a:pt x="1533" y="16"/>
                  </a:lnTo>
                  <a:lnTo>
                    <a:pt x="1550" y="24"/>
                  </a:lnTo>
                  <a:lnTo>
                    <a:pt x="1566" y="34"/>
                  </a:lnTo>
                  <a:lnTo>
                    <a:pt x="1579" y="44"/>
                  </a:lnTo>
                  <a:lnTo>
                    <a:pt x="1593" y="56"/>
                  </a:lnTo>
                  <a:lnTo>
                    <a:pt x="1605" y="70"/>
                  </a:lnTo>
                  <a:lnTo>
                    <a:pt x="1615" y="84"/>
                  </a:lnTo>
                  <a:lnTo>
                    <a:pt x="1624" y="99"/>
                  </a:lnTo>
                  <a:lnTo>
                    <a:pt x="1632" y="116"/>
                  </a:lnTo>
                  <a:lnTo>
                    <a:pt x="1639" y="133"/>
                  </a:lnTo>
                  <a:lnTo>
                    <a:pt x="1644" y="151"/>
                  </a:lnTo>
                  <a:lnTo>
                    <a:pt x="1646" y="169"/>
                  </a:lnTo>
                  <a:lnTo>
                    <a:pt x="1647" y="187"/>
                  </a:lnTo>
                  <a:lnTo>
                    <a:pt x="1646" y="206"/>
                  </a:lnTo>
                  <a:lnTo>
                    <a:pt x="1644" y="226"/>
                  </a:lnTo>
                  <a:lnTo>
                    <a:pt x="1639" y="244"/>
                  </a:lnTo>
                  <a:lnTo>
                    <a:pt x="1632" y="262"/>
                  </a:lnTo>
                  <a:lnTo>
                    <a:pt x="1624" y="277"/>
                  </a:lnTo>
                  <a:lnTo>
                    <a:pt x="1614" y="293"/>
                  </a:lnTo>
                  <a:lnTo>
                    <a:pt x="1604" y="307"/>
                  </a:lnTo>
                  <a:lnTo>
                    <a:pt x="1592" y="320"/>
                  </a:lnTo>
                  <a:lnTo>
                    <a:pt x="1578" y="333"/>
                  </a:lnTo>
                  <a:lnTo>
                    <a:pt x="1565" y="343"/>
                  </a:lnTo>
                  <a:lnTo>
                    <a:pt x="1549" y="352"/>
                  </a:lnTo>
                  <a:lnTo>
                    <a:pt x="1533" y="360"/>
                  </a:lnTo>
                  <a:lnTo>
                    <a:pt x="1516" y="367"/>
                  </a:lnTo>
                  <a:lnTo>
                    <a:pt x="1498" y="371"/>
                  </a:lnTo>
                  <a:lnTo>
                    <a:pt x="1480" y="373"/>
                  </a:lnTo>
                  <a:lnTo>
                    <a:pt x="1461" y="374"/>
                  </a:lnTo>
                  <a:lnTo>
                    <a:pt x="1442" y="374"/>
                  </a:lnTo>
                  <a:lnTo>
                    <a:pt x="1431" y="373"/>
                  </a:lnTo>
                  <a:lnTo>
                    <a:pt x="1399" y="373"/>
                  </a:lnTo>
                  <a:lnTo>
                    <a:pt x="1378" y="373"/>
                  </a:lnTo>
                  <a:lnTo>
                    <a:pt x="1353" y="374"/>
                  </a:lnTo>
                  <a:lnTo>
                    <a:pt x="1324" y="377"/>
                  </a:lnTo>
                  <a:lnTo>
                    <a:pt x="1292" y="380"/>
                  </a:lnTo>
                  <a:lnTo>
                    <a:pt x="1257" y="385"/>
                  </a:lnTo>
                  <a:lnTo>
                    <a:pt x="1220" y="390"/>
                  </a:lnTo>
                  <a:lnTo>
                    <a:pt x="1182" y="398"/>
                  </a:lnTo>
                  <a:lnTo>
                    <a:pt x="1140" y="409"/>
                  </a:lnTo>
                  <a:lnTo>
                    <a:pt x="1098" y="422"/>
                  </a:lnTo>
                  <a:lnTo>
                    <a:pt x="1054" y="437"/>
                  </a:lnTo>
                  <a:lnTo>
                    <a:pt x="1032" y="446"/>
                  </a:lnTo>
                  <a:lnTo>
                    <a:pt x="1009" y="455"/>
                  </a:lnTo>
                  <a:lnTo>
                    <a:pt x="987" y="465"/>
                  </a:lnTo>
                  <a:lnTo>
                    <a:pt x="964" y="476"/>
                  </a:lnTo>
                  <a:lnTo>
                    <a:pt x="935" y="491"/>
                  </a:lnTo>
                  <a:lnTo>
                    <a:pt x="906" y="508"/>
                  </a:lnTo>
                  <a:lnTo>
                    <a:pt x="877" y="525"/>
                  </a:lnTo>
                  <a:lnTo>
                    <a:pt x="850" y="543"/>
                  </a:lnTo>
                  <a:lnTo>
                    <a:pt x="823" y="562"/>
                  </a:lnTo>
                  <a:lnTo>
                    <a:pt x="797" y="582"/>
                  </a:lnTo>
                  <a:lnTo>
                    <a:pt x="773" y="603"/>
                  </a:lnTo>
                  <a:lnTo>
                    <a:pt x="748" y="626"/>
                  </a:lnTo>
                  <a:lnTo>
                    <a:pt x="724" y="649"/>
                  </a:lnTo>
                  <a:lnTo>
                    <a:pt x="702" y="673"/>
                  </a:lnTo>
                  <a:lnTo>
                    <a:pt x="679" y="698"/>
                  </a:lnTo>
                  <a:lnTo>
                    <a:pt x="658" y="724"/>
                  </a:lnTo>
                  <a:lnTo>
                    <a:pt x="636" y="750"/>
                  </a:lnTo>
                  <a:lnTo>
                    <a:pt x="617" y="778"/>
                  </a:lnTo>
                  <a:lnTo>
                    <a:pt x="598" y="808"/>
                  </a:lnTo>
                  <a:lnTo>
                    <a:pt x="579" y="837"/>
                  </a:lnTo>
                  <a:lnTo>
                    <a:pt x="561" y="867"/>
                  </a:lnTo>
                  <a:lnTo>
                    <a:pt x="544" y="899"/>
                  </a:lnTo>
                  <a:lnTo>
                    <a:pt x="528" y="932"/>
                  </a:lnTo>
                  <a:lnTo>
                    <a:pt x="512" y="966"/>
                  </a:lnTo>
                  <a:lnTo>
                    <a:pt x="498" y="999"/>
                  </a:lnTo>
                  <a:lnTo>
                    <a:pt x="483" y="1036"/>
                  </a:lnTo>
                  <a:lnTo>
                    <a:pt x="470" y="1072"/>
                  </a:lnTo>
                  <a:lnTo>
                    <a:pt x="457" y="1109"/>
                  </a:lnTo>
                  <a:lnTo>
                    <a:pt x="446" y="1147"/>
                  </a:lnTo>
                  <a:lnTo>
                    <a:pt x="435" y="1186"/>
                  </a:lnTo>
                  <a:lnTo>
                    <a:pt x="424" y="1226"/>
                  </a:lnTo>
                  <a:lnTo>
                    <a:pt x="414" y="1267"/>
                  </a:lnTo>
                  <a:lnTo>
                    <a:pt x="405" y="1309"/>
                  </a:lnTo>
                  <a:lnTo>
                    <a:pt x="397" y="1352"/>
                  </a:lnTo>
                  <a:lnTo>
                    <a:pt x="391" y="1396"/>
                  </a:lnTo>
                  <a:lnTo>
                    <a:pt x="384" y="1440"/>
                  </a:lnTo>
                  <a:lnTo>
                    <a:pt x="378" y="1487"/>
                  </a:lnTo>
                  <a:lnTo>
                    <a:pt x="375" y="1532"/>
                  </a:lnTo>
                  <a:lnTo>
                    <a:pt x="373" y="1576"/>
                  </a:lnTo>
                  <a:lnTo>
                    <a:pt x="374" y="1618"/>
                  </a:lnTo>
                  <a:lnTo>
                    <a:pt x="376" y="1660"/>
                  </a:lnTo>
                  <a:lnTo>
                    <a:pt x="380" y="1699"/>
                  </a:lnTo>
                  <a:lnTo>
                    <a:pt x="384" y="1718"/>
                  </a:lnTo>
                  <a:lnTo>
                    <a:pt x="387" y="1736"/>
                  </a:lnTo>
                  <a:lnTo>
                    <a:pt x="392" y="1755"/>
                  </a:lnTo>
                  <a:lnTo>
                    <a:pt x="396" y="1773"/>
                  </a:lnTo>
                  <a:lnTo>
                    <a:pt x="401" y="1792"/>
                  </a:lnTo>
                  <a:lnTo>
                    <a:pt x="406" y="1808"/>
                  </a:lnTo>
                  <a:lnTo>
                    <a:pt x="412" y="1825"/>
                  </a:lnTo>
                  <a:lnTo>
                    <a:pt x="419" y="1842"/>
                  </a:lnTo>
                  <a:lnTo>
                    <a:pt x="426" y="1859"/>
                  </a:lnTo>
                  <a:lnTo>
                    <a:pt x="433" y="1875"/>
                  </a:lnTo>
                  <a:lnTo>
                    <a:pt x="441" y="1891"/>
                  </a:lnTo>
                  <a:lnTo>
                    <a:pt x="450" y="1907"/>
                  </a:lnTo>
                  <a:lnTo>
                    <a:pt x="459" y="1922"/>
                  </a:lnTo>
                  <a:lnTo>
                    <a:pt x="470" y="1937"/>
                  </a:lnTo>
                  <a:lnTo>
                    <a:pt x="480" y="1952"/>
                  </a:lnTo>
                  <a:lnTo>
                    <a:pt x="490" y="1965"/>
                  </a:lnTo>
                  <a:lnTo>
                    <a:pt x="501" y="1980"/>
                  </a:lnTo>
                  <a:lnTo>
                    <a:pt x="512" y="1993"/>
                  </a:lnTo>
                  <a:lnTo>
                    <a:pt x="525" y="2006"/>
                  </a:lnTo>
                  <a:lnTo>
                    <a:pt x="538" y="2019"/>
                  </a:lnTo>
                  <a:lnTo>
                    <a:pt x="570" y="2049"/>
                  </a:lnTo>
                  <a:lnTo>
                    <a:pt x="605" y="2077"/>
                  </a:lnTo>
                  <a:lnTo>
                    <a:pt x="642" y="2102"/>
                  </a:lnTo>
                  <a:lnTo>
                    <a:pt x="680" y="2125"/>
                  </a:lnTo>
                  <a:lnTo>
                    <a:pt x="722" y="2148"/>
                  </a:lnTo>
                  <a:lnTo>
                    <a:pt x="764" y="2167"/>
                  </a:lnTo>
                  <a:lnTo>
                    <a:pt x="809" y="2186"/>
                  </a:lnTo>
                  <a:lnTo>
                    <a:pt x="854" y="2202"/>
                  </a:lnTo>
                  <a:lnTo>
                    <a:pt x="900" y="2218"/>
                  </a:lnTo>
                  <a:lnTo>
                    <a:pt x="948" y="2232"/>
                  </a:lnTo>
                  <a:lnTo>
                    <a:pt x="997" y="2244"/>
                  </a:lnTo>
                  <a:lnTo>
                    <a:pt x="1046" y="2254"/>
                  </a:lnTo>
                  <a:lnTo>
                    <a:pt x="1096" y="2264"/>
                  </a:lnTo>
                  <a:lnTo>
                    <a:pt x="1147" y="2272"/>
                  </a:lnTo>
                  <a:lnTo>
                    <a:pt x="1196" y="2279"/>
                  </a:lnTo>
                  <a:lnTo>
                    <a:pt x="1247" y="2285"/>
                  </a:lnTo>
                  <a:lnTo>
                    <a:pt x="1298" y="2289"/>
                  </a:lnTo>
                  <a:lnTo>
                    <a:pt x="1347" y="2294"/>
                  </a:lnTo>
                  <a:lnTo>
                    <a:pt x="1397" y="2296"/>
                  </a:lnTo>
                  <a:lnTo>
                    <a:pt x="1445" y="2298"/>
                  </a:lnTo>
                  <a:lnTo>
                    <a:pt x="1494" y="2299"/>
                  </a:lnTo>
                  <a:lnTo>
                    <a:pt x="1541" y="2299"/>
                  </a:lnTo>
                  <a:lnTo>
                    <a:pt x="1586" y="2299"/>
                  </a:lnTo>
                  <a:lnTo>
                    <a:pt x="1631" y="2298"/>
                  </a:lnTo>
                  <a:lnTo>
                    <a:pt x="1716" y="2294"/>
                  </a:lnTo>
                  <a:lnTo>
                    <a:pt x="1792" y="2288"/>
                  </a:lnTo>
                  <a:lnTo>
                    <a:pt x="1860" y="2282"/>
                  </a:lnTo>
                  <a:lnTo>
                    <a:pt x="1919" y="2274"/>
                  </a:lnTo>
                  <a:lnTo>
                    <a:pt x="1952" y="2267"/>
                  </a:lnTo>
                  <a:lnTo>
                    <a:pt x="2006" y="2255"/>
                  </a:lnTo>
                  <a:lnTo>
                    <a:pt x="2080" y="2242"/>
                  </a:lnTo>
                  <a:lnTo>
                    <a:pt x="2169" y="2228"/>
                  </a:lnTo>
                  <a:lnTo>
                    <a:pt x="2218" y="2221"/>
                  </a:lnTo>
                  <a:lnTo>
                    <a:pt x="2270" y="2215"/>
                  </a:lnTo>
                  <a:lnTo>
                    <a:pt x="2326" y="2209"/>
                  </a:lnTo>
                  <a:lnTo>
                    <a:pt x="2385" y="2204"/>
                  </a:lnTo>
                  <a:lnTo>
                    <a:pt x="2445" y="2200"/>
                  </a:lnTo>
                  <a:lnTo>
                    <a:pt x="2508" y="2198"/>
                  </a:lnTo>
                  <a:lnTo>
                    <a:pt x="2572" y="2195"/>
                  </a:lnTo>
                  <a:lnTo>
                    <a:pt x="2637" y="2195"/>
                  </a:lnTo>
                  <a:lnTo>
                    <a:pt x="2704" y="2198"/>
                  </a:lnTo>
                  <a:lnTo>
                    <a:pt x="2771" y="2201"/>
                  </a:lnTo>
                  <a:lnTo>
                    <a:pt x="2839" y="2207"/>
                  </a:lnTo>
                  <a:lnTo>
                    <a:pt x="2908" y="2215"/>
                  </a:lnTo>
                  <a:lnTo>
                    <a:pt x="2977" y="2225"/>
                  </a:lnTo>
                  <a:lnTo>
                    <a:pt x="3044" y="2237"/>
                  </a:lnTo>
                  <a:lnTo>
                    <a:pt x="3112" y="2253"/>
                  </a:lnTo>
                  <a:lnTo>
                    <a:pt x="3178" y="2272"/>
                  </a:lnTo>
                  <a:lnTo>
                    <a:pt x="3244" y="2294"/>
                  </a:lnTo>
                  <a:lnTo>
                    <a:pt x="3308" y="2320"/>
                  </a:lnTo>
                  <a:lnTo>
                    <a:pt x="3370" y="2348"/>
                  </a:lnTo>
                  <a:lnTo>
                    <a:pt x="3431" y="2380"/>
                  </a:lnTo>
                  <a:lnTo>
                    <a:pt x="3488" y="2417"/>
                  </a:lnTo>
                  <a:lnTo>
                    <a:pt x="3543" y="2457"/>
                  </a:lnTo>
                  <a:lnTo>
                    <a:pt x="3596" y="2501"/>
                  </a:lnTo>
                  <a:lnTo>
                    <a:pt x="3645" y="2551"/>
                  </a:lnTo>
                  <a:lnTo>
                    <a:pt x="3657" y="2566"/>
                  </a:lnTo>
                  <a:lnTo>
                    <a:pt x="3668" y="2581"/>
                  </a:lnTo>
                  <a:lnTo>
                    <a:pt x="3677" y="2597"/>
                  </a:lnTo>
                  <a:lnTo>
                    <a:pt x="3684" y="2614"/>
                  </a:lnTo>
                  <a:lnTo>
                    <a:pt x="3689" y="2632"/>
                  </a:lnTo>
                  <a:lnTo>
                    <a:pt x="3693" y="2649"/>
                  </a:lnTo>
                  <a:lnTo>
                    <a:pt x="3694" y="2667"/>
                  </a:lnTo>
                  <a:lnTo>
                    <a:pt x="3695" y="2685"/>
                  </a:lnTo>
                  <a:lnTo>
                    <a:pt x="3693" y="2703"/>
                  </a:lnTo>
                  <a:lnTo>
                    <a:pt x="3690" y="2720"/>
                  </a:lnTo>
                  <a:lnTo>
                    <a:pt x="3685" y="2738"/>
                  </a:lnTo>
                  <a:lnTo>
                    <a:pt x="3679" y="2755"/>
                  </a:lnTo>
                  <a:lnTo>
                    <a:pt x="3671" y="2771"/>
                  </a:lnTo>
                  <a:lnTo>
                    <a:pt x="3661" y="2787"/>
                  </a:lnTo>
                  <a:lnTo>
                    <a:pt x="3648" y="2801"/>
                  </a:lnTo>
                  <a:lnTo>
                    <a:pt x="3636" y="2815"/>
                  </a:lnTo>
                  <a:lnTo>
                    <a:pt x="3621" y="2827"/>
                  </a:lnTo>
                  <a:lnTo>
                    <a:pt x="3606" y="2837"/>
                  </a:lnTo>
                  <a:lnTo>
                    <a:pt x="3591" y="2845"/>
                  </a:lnTo>
                  <a:lnTo>
                    <a:pt x="3575" y="2852"/>
                  </a:lnTo>
                  <a:lnTo>
                    <a:pt x="3559" y="2858"/>
                  </a:lnTo>
                  <a:lnTo>
                    <a:pt x="3542" y="2862"/>
                  </a:lnTo>
                  <a:lnTo>
                    <a:pt x="3525" y="2864"/>
                  </a:lnTo>
                  <a:lnTo>
                    <a:pt x="3508" y="28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6"/>
            <p:cNvSpPr>
              <a:spLocks noEditPoints="1"/>
            </p:cNvSpPr>
            <p:nvPr/>
          </p:nvSpPr>
          <p:spPr bwMode="auto">
            <a:xfrm>
              <a:off x="6332538" y="1562100"/>
              <a:ext cx="5622925" cy="7164388"/>
            </a:xfrm>
            <a:custGeom>
              <a:avLst/>
              <a:gdLst>
                <a:gd name="T0" fmla="*/ 824 w 14168"/>
                <a:gd name="T1" fmla="*/ 2672 h 18052"/>
                <a:gd name="T2" fmla="*/ 1807 w 14168"/>
                <a:gd name="T3" fmla="*/ 8822 h 18052"/>
                <a:gd name="T4" fmla="*/ 2510 w 14168"/>
                <a:gd name="T5" fmla="*/ 12656 h 18052"/>
                <a:gd name="T6" fmla="*/ 4477 w 14168"/>
                <a:gd name="T7" fmla="*/ 11990 h 18052"/>
                <a:gd name="T8" fmla="*/ 6554 w 14168"/>
                <a:gd name="T9" fmla="*/ 11417 h 18052"/>
                <a:gd name="T10" fmla="*/ 7398 w 14168"/>
                <a:gd name="T11" fmla="*/ 10861 h 18052"/>
                <a:gd name="T12" fmla="*/ 9211 w 14168"/>
                <a:gd name="T13" fmla="*/ 10923 h 18052"/>
                <a:gd name="T14" fmla="*/ 9615 w 14168"/>
                <a:gd name="T15" fmla="*/ 9609 h 18052"/>
                <a:gd name="T16" fmla="*/ 9767 w 14168"/>
                <a:gd name="T17" fmla="*/ 8790 h 18052"/>
                <a:gd name="T18" fmla="*/ 9759 w 14168"/>
                <a:gd name="T19" fmla="*/ 7995 h 18052"/>
                <a:gd name="T20" fmla="*/ 10747 w 14168"/>
                <a:gd name="T21" fmla="*/ 7564 h 18052"/>
                <a:gd name="T22" fmla="*/ 10215 w 14168"/>
                <a:gd name="T23" fmla="*/ 6458 h 18052"/>
                <a:gd name="T24" fmla="*/ 9276 w 14168"/>
                <a:gd name="T25" fmla="*/ 2166 h 18052"/>
                <a:gd name="T26" fmla="*/ 3386 w 14168"/>
                <a:gd name="T27" fmla="*/ 13211 h 18052"/>
                <a:gd name="T28" fmla="*/ 6498 w 14168"/>
                <a:gd name="T29" fmla="*/ 12320 h 18052"/>
                <a:gd name="T30" fmla="*/ 6237 w 14168"/>
                <a:gd name="T31" fmla="*/ 12005 h 18052"/>
                <a:gd name="T32" fmla="*/ 3757 w 14168"/>
                <a:gd name="T33" fmla="*/ 12678 h 18052"/>
                <a:gd name="T34" fmla="*/ 2472 w 14168"/>
                <a:gd name="T35" fmla="*/ 14107 h 18052"/>
                <a:gd name="T36" fmla="*/ 2741 w 14168"/>
                <a:gd name="T37" fmla="*/ 13465 h 18052"/>
                <a:gd name="T38" fmla="*/ 4521 w 14168"/>
                <a:gd name="T39" fmla="*/ 14220 h 18052"/>
                <a:gd name="T40" fmla="*/ 6658 w 14168"/>
                <a:gd name="T41" fmla="*/ 13215 h 18052"/>
                <a:gd name="T42" fmla="*/ 5992 w 14168"/>
                <a:gd name="T43" fmla="*/ 13120 h 18052"/>
                <a:gd name="T44" fmla="*/ 3323 w 14168"/>
                <a:gd name="T45" fmla="*/ 14076 h 18052"/>
                <a:gd name="T46" fmla="*/ 2669 w 14168"/>
                <a:gd name="T47" fmla="*/ 15194 h 18052"/>
                <a:gd name="T48" fmla="*/ 3188 w 14168"/>
                <a:gd name="T49" fmla="*/ 14824 h 18052"/>
                <a:gd name="T50" fmla="*/ 5821 w 14168"/>
                <a:gd name="T51" fmla="*/ 15031 h 18052"/>
                <a:gd name="T52" fmla="*/ 6237 w 14168"/>
                <a:gd name="T53" fmla="*/ 14516 h 18052"/>
                <a:gd name="T54" fmla="*/ 3620 w 14168"/>
                <a:gd name="T55" fmla="*/ 15201 h 18052"/>
                <a:gd name="T56" fmla="*/ 3596 w 14168"/>
                <a:gd name="T57" fmla="*/ 16162 h 18052"/>
                <a:gd name="T58" fmla="*/ 3285 w 14168"/>
                <a:gd name="T59" fmla="*/ 15758 h 18052"/>
                <a:gd name="T60" fmla="*/ 5869 w 14168"/>
                <a:gd name="T61" fmla="*/ 15896 h 18052"/>
                <a:gd name="T62" fmla="*/ 4411 w 14168"/>
                <a:gd name="T63" fmla="*/ 16107 h 18052"/>
                <a:gd name="T64" fmla="*/ 5261 w 14168"/>
                <a:gd name="T65" fmla="*/ 17093 h 18052"/>
                <a:gd name="T66" fmla="*/ 3705 w 14168"/>
                <a:gd name="T67" fmla="*/ 16661 h 18052"/>
                <a:gd name="T68" fmla="*/ 2772 w 14168"/>
                <a:gd name="T69" fmla="*/ 15955 h 18052"/>
                <a:gd name="T70" fmla="*/ 2220 w 14168"/>
                <a:gd name="T71" fmla="*/ 15237 h 18052"/>
                <a:gd name="T72" fmla="*/ 2101 w 14168"/>
                <a:gd name="T73" fmla="*/ 14174 h 18052"/>
                <a:gd name="T74" fmla="*/ 2358 w 14168"/>
                <a:gd name="T75" fmla="*/ 13164 h 18052"/>
                <a:gd name="T76" fmla="*/ 2047 w 14168"/>
                <a:gd name="T77" fmla="*/ 11217 h 18052"/>
                <a:gd name="T78" fmla="*/ 21 w 14168"/>
                <a:gd name="T79" fmla="*/ 5020 h 18052"/>
                <a:gd name="T80" fmla="*/ 2597 w 14168"/>
                <a:gd name="T81" fmla="*/ 507 h 18052"/>
                <a:gd name="T82" fmla="*/ 7673 w 14168"/>
                <a:gd name="T83" fmla="*/ 466 h 18052"/>
                <a:gd name="T84" fmla="*/ 10200 w 14168"/>
                <a:gd name="T85" fmla="*/ 3802 h 18052"/>
                <a:gd name="T86" fmla="*/ 10645 w 14168"/>
                <a:gd name="T87" fmla="*/ 6436 h 18052"/>
                <a:gd name="T88" fmla="*/ 11232 w 14168"/>
                <a:gd name="T89" fmla="*/ 7665 h 18052"/>
                <a:gd name="T90" fmla="*/ 10216 w 14168"/>
                <a:gd name="T91" fmla="*/ 8067 h 18052"/>
                <a:gd name="T92" fmla="*/ 10159 w 14168"/>
                <a:gd name="T93" fmla="*/ 8864 h 18052"/>
                <a:gd name="T94" fmla="*/ 10006 w 14168"/>
                <a:gd name="T95" fmla="*/ 9720 h 18052"/>
                <a:gd name="T96" fmla="*/ 9558 w 14168"/>
                <a:gd name="T97" fmla="*/ 11064 h 18052"/>
                <a:gd name="T98" fmla="*/ 7883 w 14168"/>
                <a:gd name="T99" fmla="*/ 11316 h 18052"/>
                <a:gd name="T100" fmla="*/ 6916 w 14168"/>
                <a:gd name="T101" fmla="*/ 11610 h 18052"/>
                <a:gd name="T102" fmla="*/ 6621 w 14168"/>
                <a:gd name="T103" fmla="*/ 12683 h 18052"/>
                <a:gd name="T104" fmla="*/ 7047 w 14168"/>
                <a:gd name="T105" fmla="*/ 13216 h 18052"/>
                <a:gd name="T106" fmla="*/ 5777 w 14168"/>
                <a:gd name="T107" fmla="*/ 14189 h 18052"/>
                <a:gd name="T108" fmla="*/ 6899 w 14168"/>
                <a:gd name="T109" fmla="*/ 14499 h 18052"/>
                <a:gd name="T110" fmla="*/ 6361 w 14168"/>
                <a:gd name="T111" fmla="*/ 15231 h 18052"/>
                <a:gd name="T112" fmla="*/ 6362 w 14168"/>
                <a:gd name="T113" fmla="*/ 15808 h 18052"/>
                <a:gd name="T114" fmla="*/ 4720 w 14168"/>
                <a:gd name="T115" fmla="*/ 16624 h 18052"/>
                <a:gd name="T116" fmla="*/ 5023 w 14168"/>
                <a:gd name="T117" fmla="*/ 16750 h 18052"/>
                <a:gd name="T118" fmla="*/ 10748 w 14168"/>
                <a:gd name="T119" fmla="*/ 16261 h 18052"/>
                <a:gd name="T120" fmla="*/ 12437 w 14168"/>
                <a:gd name="T121" fmla="*/ 15331 h 18052"/>
                <a:gd name="T122" fmla="*/ 14019 w 14168"/>
                <a:gd name="T123" fmla="*/ 17088 h 18052"/>
                <a:gd name="T124" fmla="*/ 10460 w 14168"/>
                <a:gd name="T125" fmla="*/ 17980 h 18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168" h="18052">
                  <a:moveTo>
                    <a:pt x="5048" y="375"/>
                  </a:moveTo>
                  <a:lnTo>
                    <a:pt x="4891" y="376"/>
                  </a:lnTo>
                  <a:lnTo>
                    <a:pt x="4735" y="381"/>
                  </a:lnTo>
                  <a:lnTo>
                    <a:pt x="4581" y="392"/>
                  </a:lnTo>
                  <a:lnTo>
                    <a:pt x="4429" y="404"/>
                  </a:lnTo>
                  <a:lnTo>
                    <a:pt x="4278" y="421"/>
                  </a:lnTo>
                  <a:lnTo>
                    <a:pt x="4131" y="441"/>
                  </a:lnTo>
                  <a:lnTo>
                    <a:pt x="3984" y="466"/>
                  </a:lnTo>
                  <a:lnTo>
                    <a:pt x="3839" y="493"/>
                  </a:lnTo>
                  <a:lnTo>
                    <a:pt x="3697" y="525"/>
                  </a:lnTo>
                  <a:lnTo>
                    <a:pt x="3556" y="560"/>
                  </a:lnTo>
                  <a:lnTo>
                    <a:pt x="3419" y="598"/>
                  </a:lnTo>
                  <a:lnTo>
                    <a:pt x="3282" y="640"/>
                  </a:lnTo>
                  <a:lnTo>
                    <a:pt x="3149" y="686"/>
                  </a:lnTo>
                  <a:lnTo>
                    <a:pt x="3017" y="734"/>
                  </a:lnTo>
                  <a:lnTo>
                    <a:pt x="2889" y="788"/>
                  </a:lnTo>
                  <a:lnTo>
                    <a:pt x="2762" y="844"/>
                  </a:lnTo>
                  <a:lnTo>
                    <a:pt x="2638" y="903"/>
                  </a:lnTo>
                  <a:lnTo>
                    <a:pt x="2517" y="966"/>
                  </a:lnTo>
                  <a:lnTo>
                    <a:pt x="2398" y="1032"/>
                  </a:lnTo>
                  <a:lnTo>
                    <a:pt x="2282" y="1102"/>
                  </a:lnTo>
                  <a:lnTo>
                    <a:pt x="2168" y="1175"/>
                  </a:lnTo>
                  <a:lnTo>
                    <a:pt x="2057" y="1251"/>
                  </a:lnTo>
                  <a:lnTo>
                    <a:pt x="1949" y="1331"/>
                  </a:lnTo>
                  <a:lnTo>
                    <a:pt x="1845" y="1414"/>
                  </a:lnTo>
                  <a:lnTo>
                    <a:pt x="1743" y="1499"/>
                  </a:lnTo>
                  <a:lnTo>
                    <a:pt x="1644" y="1590"/>
                  </a:lnTo>
                  <a:lnTo>
                    <a:pt x="1547" y="1682"/>
                  </a:lnTo>
                  <a:lnTo>
                    <a:pt x="1455" y="1778"/>
                  </a:lnTo>
                  <a:lnTo>
                    <a:pt x="1365" y="1877"/>
                  </a:lnTo>
                  <a:lnTo>
                    <a:pt x="1278" y="1979"/>
                  </a:lnTo>
                  <a:lnTo>
                    <a:pt x="1194" y="2085"/>
                  </a:lnTo>
                  <a:lnTo>
                    <a:pt x="1114" y="2193"/>
                  </a:lnTo>
                  <a:lnTo>
                    <a:pt x="1036" y="2310"/>
                  </a:lnTo>
                  <a:lnTo>
                    <a:pt x="960" y="2428"/>
                  </a:lnTo>
                  <a:lnTo>
                    <a:pt x="889" y="2549"/>
                  </a:lnTo>
                  <a:lnTo>
                    <a:pt x="824" y="2672"/>
                  </a:lnTo>
                  <a:lnTo>
                    <a:pt x="762" y="2797"/>
                  </a:lnTo>
                  <a:lnTo>
                    <a:pt x="704" y="2924"/>
                  </a:lnTo>
                  <a:lnTo>
                    <a:pt x="652" y="3053"/>
                  </a:lnTo>
                  <a:lnTo>
                    <a:pt x="604" y="3184"/>
                  </a:lnTo>
                  <a:lnTo>
                    <a:pt x="560" y="3316"/>
                  </a:lnTo>
                  <a:lnTo>
                    <a:pt x="522" y="3449"/>
                  </a:lnTo>
                  <a:lnTo>
                    <a:pt x="487" y="3584"/>
                  </a:lnTo>
                  <a:lnTo>
                    <a:pt x="457" y="3721"/>
                  </a:lnTo>
                  <a:lnTo>
                    <a:pt x="432" y="3860"/>
                  </a:lnTo>
                  <a:lnTo>
                    <a:pt x="411" y="3999"/>
                  </a:lnTo>
                  <a:lnTo>
                    <a:pt x="394" y="4138"/>
                  </a:lnTo>
                  <a:lnTo>
                    <a:pt x="383" y="4279"/>
                  </a:lnTo>
                  <a:lnTo>
                    <a:pt x="376" y="4422"/>
                  </a:lnTo>
                  <a:lnTo>
                    <a:pt x="374" y="4564"/>
                  </a:lnTo>
                  <a:lnTo>
                    <a:pt x="376" y="4707"/>
                  </a:lnTo>
                  <a:lnTo>
                    <a:pt x="383" y="4851"/>
                  </a:lnTo>
                  <a:lnTo>
                    <a:pt x="394" y="4996"/>
                  </a:lnTo>
                  <a:lnTo>
                    <a:pt x="410" y="5140"/>
                  </a:lnTo>
                  <a:lnTo>
                    <a:pt x="432" y="5286"/>
                  </a:lnTo>
                  <a:lnTo>
                    <a:pt x="456" y="5430"/>
                  </a:lnTo>
                  <a:lnTo>
                    <a:pt x="487" y="5576"/>
                  </a:lnTo>
                  <a:lnTo>
                    <a:pt x="522" y="5721"/>
                  </a:lnTo>
                  <a:lnTo>
                    <a:pt x="561" y="5867"/>
                  </a:lnTo>
                  <a:lnTo>
                    <a:pt x="605" y="6011"/>
                  </a:lnTo>
                  <a:lnTo>
                    <a:pt x="654" y="6156"/>
                  </a:lnTo>
                  <a:lnTo>
                    <a:pt x="706" y="6300"/>
                  </a:lnTo>
                  <a:lnTo>
                    <a:pt x="765" y="6445"/>
                  </a:lnTo>
                  <a:lnTo>
                    <a:pt x="827" y="6588"/>
                  </a:lnTo>
                  <a:lnTo>
                    <a:pt x="967" y="6894"/>
                  </a:lnTo>
                  <a:lnTo>
                    <a:pt x="1097" y="7184"/>
                  </a:lnTo>
                  <a:lnTo>
                    <a:pt x="1220" y="7459"/>
                  </a:lnTo>
                  <a:lnTo>
                    <a:pt x="1336" y="7718"/>
                  </a:lnTo>
                  <a:lnTo>
                    <a:pt x="1445" y="7964"/>
                  </a:lnTo>
                  <a:lnTo>
                    <a:pt x="1545" y="8197"/>
                  </a:lnTo>
                  <a:lnTo>
                    <a:pt x="1639" y="8417"/>
                  </a:lnTo>
                  <a:lnTo>
                    <a:pt x="1726" y="8624"/>
                  </a:lnTo>
                  <a:lnTo>
                    <a:pt x="1807" y="8822"/>
                  </a:lnTo>
                  <a:lnTo>
                    <a:pt x="1882" y="9008"/>
                  </a:lnTo>
                  <a:lnTo>
                    <a:pt x="1950" y="9185"/>
                  </a:lnTo>
                  <a:lnTo>
                    <a:pt x="2012" y="9353"/>
                  </a:lnTo>
                  <a:lnTo>
                    <a:pt x="2070" y="9512"/>
                  </a:lnTo>
                  <a:lnTo>
                    <a:pt x="2122" y="9665"/>
                  </a:lnTo>
                  <a:lnTo>
                    <a:pt x="2169" y="9811"/>
                  </a:lnTo>
                  <a:lnTo>
                    <a:pt x="2211" y="9950"/>
                  </a:lnTo>
                  <a:lnTo>
                    <a:pt x="2249" y="10085"/>
                  </a:lnTo>
                  <a:lnTo>
                    <a:pt x="2282" y="10215"/>
                  </a:lnTo>
                  <a:lnTo>
                    <a:pt x="2311" y="10343"/>
                  </a:lnTo>
                  <a:lnTo>
                    <a:pt x="2336" y="10466"/>
                  </a:lnTo>
                  <a:lnTo>
                    <a:pt x="2358" y="10587"/>
                  </a:lnTo>
                  <a:lnTo>
                    <a:pt x="2376" y="10707"/>
                  </a:lnTo>
                  <a:lnTo>
                    <a:pt x="2392" y="10827"/>
                  </a:lnTo>
                  <a:lnTo>
                    <a:pt x="2405" y="10946"/>
                  </a:lnTo>
                  <a:lnTo>
                    <a:pt x="2414" y="11066"/>
                  </a:lnTo>
                  <a:lnTo>
                    <a:pt x="2421" y="11188"/>
                  </a:lnTo>
                  <a:lnTo>
                    <a:pt x="2427" y="11311"/>
                  </a:lnTo>
                  <a:lnTo>
                    <a:pt x="2430" y="11438"/>
                  </a:lnTo>
                  <a:lnTo>
                    <a:pt x="2432" y="11568"/>
                  </a:lnTo>
                  <a:lnTo>
                    <a:pt x="2432" y="11703"/>
                  </a:lnTo>
                  <a:lnTo>
                    <a:pt x="2430" y="11843"/>
                  </a:lnTo>
                  <a:lnTo>
                    <a:pt x="2429" y="11990"/>
                  </a:lnTo>
                  <a:lnTo>
                    <a:pt x="2428" y="12068"/>
                  </a:lnTo>
                  <a:lnTo>
                    <a:pt x="2430" y="12143"/>
                  </a:lnTo>
                  <a:lnTo>
                    <a:pt x="2434" y="12217"/>
                  </a:lnTo>
                  <a:lnTo>
                    <a:pt x="2439" y="12288"/>
                  </a:lnTo>
                  <a:lnTo>
                    <a:pt x="2446" y="12355"/>
                  </a:lnTo>
                  <a:lnTo>
                    <a:pt x="2455" y="12421"/>
                  </a:lnTo>
                  <a:lnTo>
                    <a:pt x="2461" y="12452"/>
                  </a:lnTo>
                  <a:lnTo>
                    <a:pt x="2466" y="12483"/>
                  </a:lnTo>
                  <a:lnTo>
                    <a:pt x="2472" y="12513"/>
                  </a:lnTo>
                  <a:lnTo>
                    <a:pt x="2479" y="12544"/>
                  </a:lnTo>
                  <a:lnTo>
                    <a:pt x="2486" y="12572"/>
                  </a:lnTo>
                  <a:lnTo>
                    <a:pt x="2494" y="12600"/>
                  </a:lnTo>
                  <a:lnTo>
                    <a:pt x="2501" y="12629"/>
                  </a:lnTo>
                  <a:lnTo>
                    <a:pt x="2510" y="12656"/>
                  </a:lnTo>
                  <a:lnTo>
                    <a:pt x="2519" y="12682"/>
                  </a:lnTo>
                  <a:lnTo>
                    <a:pt x="2528" y="12707"/>
                  </a:lnTo>
                  <a:lnTo>
                    <a:pt x="2539" y="12732"/>
                  </a:lnTo>
                  <a:lnTo>
                    <a:pt x="2549" y="12757"/>
                  </a:lnTo>
                  <a:lnTo>
                    <a:pt x="2560" y="12781"/>
                  </a:lnTo>
                  <a:lnTo>
                    <a:pt x="2571" y="12803"/>
                  </a:lnTo>
                  <a:lnTo>
                    <a:pt x="2583" y="12826"/>
                  </a:lnTo>
                  <a:lnTo>
                    <a:pt x="2595" y="12847"/>
                  </a:lnTo>
                  <a:lnTo>
                    <a:pt x="2607" y="12869"/>
                  </a:lnTo>
                  <a:lnTo>
                    <a:pt x="2621" y="12888"/>
                  </a:lnTo>
                  <a:lnTo>
                    <a:pt x="2634" y="12908"/>
                  </a:lnTo>
                  <a:lnTo>
                    <a:pt x="2649" y="12927"/>
                  </a:lnTo>
                  <a:lnTo>
                    <a:pt x="2707" y="12880"/>
                  </a:lnTo>
                  <a:lnTo>
                    <a:pt x="2766" y="12834"/>
                  </a:lnTo>
                  <a:lnTo>
                    <a:pt x="2827" y="12788"/>
                  </a:lnTo>
                  <a:lnTo>
                    <a:pt x="2890" y="12742"/>
                  </a:lnTo>
                  <a:lnTo>
                    <a:pt x="2956" y="12698"/>
                  </a:lnTo>
                  <a:lnTo>
                    <a:pt x="3022" y="12656"/>
                  </a:lnTo>
                  <a:lnTo>
                    <a:pt x="3091" y="12613"/>
                  </a:lnTo>
                  <a:lnTo>
                    <a:pt x="3161" y="12571"/>
                  </a:lnTo>
                  <a:lnTo>
                    <a:pt x="3232" y="12530"/>
                  </a:lnTo>
                  <a:lnTo>
                    <a:pt x="3304" y="12490"/>
                  </a:lnTo>
                  <a:lnTo>
                    <a:pt x="3378" y="12450"/>
                  </a:lnTo>
                  <a:lnTo>
                    <a:pt x="3452" y="12412"/>
                  </a:lnTo>
                  <a:lnTo>
                    <a:pt x="3528" y="12374"/>
                  </a:lnTo>
                  <a:lnTo>
                    <a:pt x="3605" y="12337"/>
                  </a:lnTo>
                  <a:lnTo>
                    <a:pt x="3681" y="12301"/>
                  </a:lnTo>
                  <a:lnTo>
                    <a:pt x="3760" y="12266"/>
                  </a:lnTo>
                  <a:lnTo>
                    <a:pt x="3838" y="12231"/>
                  </a:lnTo>
                  <a:lnTo>
                    <a:pt x="3918" y="12199"/>
                  </a:lnTo>
                  <a:lnTo>
                    <a:pt x="3997" y="12166"/>
                  </a:lnTo>
                  <a:lnTo>
                    <a:pt x="4077" y="12134"/>
                  </a:lnTo>
                  <a:lnTo>
                    <a:pt x="4157" y="12104"/>
                  </a:lnTo>
                  <a:lnTo>
                    <a:pt x="4237" y="12073"/>
                  </a:lnTo>
                  <a:lnTo>
                    <a:pt x="4317" y="12045"/>
                  </a:lnTo>
                  <a:lnTo>
                    <a:pt x="4397" y="12017"/>
                  </a:lnTo>
                  <a:lnTo>
                    <a:pt x="4477" y="11990"/>
                  </a:lnTo>
                  <a:lnTo>
                    <a:pt x="4557" y="11965"/>
                  </a:lnTo>
                  <a:lnTo>
                    <a:pt x="4636" y="11939"/>
                  </a:lnTo>
                  <a:lnTo>
                    <a:pt x="4714" y="11915"/>
                  </a:lnTo>
                  <a:lnTo>
                    <a:pt x="4793" y="11893"/>
                  </a:lnTo>
                  <a:lnTo>
                    <a:pt x="4871" y="11870"/>
                  </a:lnTo>
                  <a:lnTo>
                    <a:pt x="4948" y="11850"/>
                  </a:lnTo>
                  <a:lnTo>
                    <a:pt x="5024" y="11830"/>
                  </a:lnTo>
                  <a:lnTo>
                    <a:pt x="5152" y="11798"/>
                  </a:lnTo>
                  <a:lnTo>
                    <a:pt x="5276" y="11769"/>
                  </a:lnTo>
                  <a:lnTo>
                    <a:pt x="5394" y="11743"/>
                  </a:lnTo>
                  <a:lnTo>
                    <a:pt x="5509" y="11719"/>
                  </a:lnTo>
                  <a:lnTo>
                    <a:pt x="5618" y="11698"/>
                  </a:lnTo>
                  <a:lnTo>
                    <a:pt x="5724" y="11680"/>
                  </a:lnTo>
                  <a:lnTo>
                    <a:pt x="5825" y="11665"/>
                  </a:lnTo>
                  <a:lnTo>
                    <a:pt x="5921" y="11653"/>
                  </a:lnTo>
                  <a:lnTo>
                    <a:pt x="5968" y="11647"/>
                  </a:lnTo>
                  <a:lnTo>
                    <a:pt x="6014" y="11642"/>
                  </a:lnTo>
                  <a:lnTo>
                    <a:pt x="6059" y="11639"/>
                  </a:lnTo>
                  <a:lnTo>
                    <a:pt x="6103" y="11636"/>
                  </a:lnTo>
                  <a:lnTo>
                    <a:pt x="6144" y="11633"/>
                  </a:lnTo>
                  <a:lnTo>
                    <a:pt x="6186" y="11632"/>
                  </a:lnTo>
                  <a:lnTo>
                    <a:pt x="6227" y="11631"/>
                  </a:lnTo>
                  <a:lnTo>
                    <a:pt x="6266" y="11630"/>
                  </a:lnTo>
                  <a:lnTo>
                    <a:pt x="6304" y="11631"/>
                  </a:lnTo>
                  <a:lnTo>
                    <a:pt x="6341" y="11632"/>
                  </a:lnTo>
                  <a:lnTo>
                    <a:pt x="6378" y="11633"/>
                  </a:lnTo>
                  <a:lnTo>
                    <a:pt x="6412" y="11637"/>
                  </a:lnTo>
                  <a:lnTo>
                    <a:pt x="6447" y="11639"/>
                  </a:lnTo>
                  <a:lnTo>
                    <a:pt x="6480" y="11644"/>
                  </a:lnTo>
                  <a:lnTo>
                    <a:pt x="6513" y="11648"/>
                  </a:lnTo>
                  <a:lnTo>
                    <a:pt x="6543" y="11654"/>
                  </a:lnTo>
                  <a:lnTo>
                    <a:pt x="6543" y="11596"/>
                  </a:lnTo>
                  <a:lnTo>
                    <a:pt x="6544" y="11537"/>
                  </a:lnTo>
                  <a:lnTo>
                    <a:pt x="6547" y="11508"/>
                  </a:lnTo>
                  <a:lnTo>
                    <a:pt x="6548" y="11478"/>
                  </a:lnTo>
                  <a:lnTo>
                    <a:pt x="6551" y="11447"/>
                  </a:lnTo>
                  <a:lnTo>
                    <a:pt x="6554" y="11417"/>
                  </a:lnTo>
                  <a:lnTo>
                    <a:pt x="6559" y="11386"/>
                  </a:lnTo>
                  <a:lnTo>
                    <a:pt x="6563" y="11357"/>
                  </a:lnTo>
                  <a:lnTo>
                    <a:pt x="6569" y="11327"/>
                  </a:lnTo>
                  <a:lnTo>
                    <a:pt x="6576" y="11297"/>
                  </a:lnTo>
                  <a:lnTo>
                    <a:pt x="6583" y="11267"/>
                  </a:lnTo>
                  <a:lnTo>
                    <a:pt x="6592" y="11238"/>
                  </a:lnTo>
                  <a:lnTo>
                    <a:pt x="6601" y="11209"/>
                  </a:lnTo>
                  <a:lnTo>
                    <a:pt x="6611" y="11181"/>
                  </a:lnTo>
                  <a:lnTo>
                    <a:pt x="6622" y="11154"/>
                  </a:lnTo>
                  <a:lnTo>
                    <a:pt x="6634" y="11127"/>
                  </a:lnTo>
                  <a:lnTo>
                    <a:pt x="6648" y="11101"/>
                  </a:lnTo>
                  <a:lnTo>
                    <a:pt x="6664" y="11075"/>
                  </a:lnTo>
                  <a:lnTo>
                    <a:pt x="6679" y="11051"/>
                  </a:lnTo>
                  <a:lnTo>
                    <a:pt x="6696" y="11028"/>
                  </a:lnTo>
                  <a:lnTo>
                    <a:pt x="6716" y="11005"/>
                  </a:lnTo>
                  <a:lnTo>
                    <a:pt x="6735" y="10984"/>
                  </a:lnTo>
                  <a:lnTo>
                    <a:pt x="6756" y="10963"/>
                  </a:lnTo>
                  <a:lnTo>
                    <a:pt x="6779" y="10945"/>
                  </a:lnTo>
                  <a:lnTo>
                    <a:pt x="6803" y="10927"/>
                  </a:lnTo>
                  <a:lnTo>
                    <a:pt x="6828" y="10911"/>
                  </a:lnTo>
                  <a:lnTo>
                    <a:pt x="6855" y="10897"/>
                  </a:lnTo>
                  <a:lnTo>
                    <a:pt x="6885" y="10884"/>
                  </a:lnTo>
                  <a:lnTo>
                    <a:pt x="6915" y="10873"/>
                  </a:lnTo>
                  <a:lnTo>
                    <a:pt x="6947" y="10863"/>
                  </a:lnTo>
                  <a:lnTo>
                    <a:pt x="6966" y="10858"/>
                  </a:lnTo>
                  <a:lnTo>
                    <a:pt x="6985" y="10854"/>
                  </a:lnTo>
                  <a:lnTo>
                    <a:pt x="7005" y="10850"/>
                  </a:lnTo>
                  <a:lnTo>
                    <a:pt x="7025" y="10848"/>
                  </a:lnTo>
                  <a:lnTo>
                    <a:pt x="7047" y="10846"/>
                  </a:lnTo>
                  <a:lnTo>
                    <a:pt x="7069" y="10844"/>
                  </a:lnTo>
                  <a:lnTo>
                    <a:pt x="7092" y="10842"/>
                  </a:lnTo>
                  <a:lnTo>
                    <a:pt x="7117" y="10842"/>
                  </a:lnTo>
                  <a:lnTo>
                    <a:pt x="7166" y="10842"/>
                  </a:lnTo>
                  <a:lnTo>
                    <a:pt x="7219" y="10844"/>
                  </a:lnTo>
                  <a:lnTo>
                    <a:pt x="7276" y="10848"/>
                  </a:lnTo>
                  <a:lnTo>
                    <a:pt x="7335" y="10854"/>
                  </a:lnTo>
                  <a:lnTo>
                    <a:pt x="7398" y="10861"/>
                  </a:lnTo>
                  <a:lnTo>
                    <a:pt x="7466" y="10870"/>
                  </a:lnTo>
                  <a:lnTo>
                    <a:pt x="7536" y="10880"/>
                  </a:lnTo>
                  <a:lnTo>
                    <a:pt x="7610" y="10891"/>
                  </a:lnTo>
                  <a:lnTo>
                    <a:pt x="7689" y="10903"/>
                  </a:lnTo>
                  <a:lnTo>
                    <a:pt x="7771" y="10917"/>
                  </a:lnTo>
                  <a:lnTo>
                    <a:pt x="7857" y="10932"/>
                  </a:lnTo>
                  <a:lnTo>
                    <a:pt x="7947" y="10947"/>
                  </a:lnTo>
                  <a:lnTo>
                    <a:pt x="8024" y="10961"/>
                  </a:lnTo>
                  <a:lnTo>
                    <a:pt x="8104" y="10974"/>
                  </a:lnTo>
                  <a:lnTo>
                    <a:pt x="8189" y="10989"/>
                  </a:lnTo>
                  <a:lnTo>
                    <a:pt x="8276" y="11003"/>
                  </a:lnTo>
                  <a:lnTo>
                    <a:pt x="8365" y="11017"/>
                  </a:lnTo>
                  <a:lnTo>
                    <a:pt x="8455" y="11030"/>
                  </a:lnTo>
                  <a:lnTo>
                    <a:pt x="8544" y="11041"/>
                  </a:lnTo>
                  <a:lnTo>
                    <a:pt x="8631" y="11051"/>
                  </a:lnTo>
                  <a:lnTo>
                    <a:pt x="8716" y="11059"/>
                  </a:lnTo>
                  <a:lnTo>
                    <a:pt x="8796" y="11065"/>
                  </a:lnTo>
                  <a:lnTo>
                    <a:pt x="8834" y="11067"/>
                  </a:lnTo>
                  <a:lnTo>
                    <a:pt x="8871" y="11068"/>
                  </a:lnTo>
                  <a:lnTo>
                    <a:pt x="8906" y="11068"/>
                  </a:lnTo>
                  <a:lnTo>
                    <a:pt x="8940" y="11068"/>
                  </a:lnTo>
                  <a:lnTo>
                    <a:pt x="8971" y="11066"/>
                  </a:lnTo>
                  <a:lnTo>
                    <a:pt x="9002" y="11064"/>
                  </a:lnTo>
                  <a:lnTo>
                    <a:pt x="9029" y="11060"/>
                  </a:lnTo>
                  <a:lnTo>
                    <a:pt x="9054" y="11056"/>
                  </a:lnTo>
                  <a:lnTo>
                    <a:pt x="9077" y="11051"/>
                  </a:lnTo>
                  <a:lnTo>
                    <a:pt x="9098" y="11044"/>
                  </a:lnTo>
                  <a:lnTo>
                    <a:pt x="9114" y="11037"/>
                  </a:lnTo>
                  <a:lnTo>
                    <a:pt x="9130" y="11028"/>
                  </a:lnTo>
                  <a:lnTo>
                    <a:pt x="9143" y="11017"/>
                  </a:lnTo>
                  <a:lnTo>
                    <a:pt x="9154" y="11007"/>
                  </a:lnTo>
                  <a:lnTo>
                    <a:pt x="9165" y="10995"/>
                  </a:lnTo>
                  <a:lnTo>
                    <a:pt x="9176" y="10982"/>
                  </a:lnTo>
                  <a:lnTo>
                    <a:pt x="9185" y="10969"/>
                  </a:lnTo>
                  <a:lnTo>
                    <a:pt x="9194" y="10954"/>
                  </a:lnTo>
                  <a:lnTo>
                    <a:pt x="9203" y="10938"/>
                  </a:lnTo>
                  <a:lnTo>
                    <a:pt x="9211" y="10923"/>
                  </a:lnTo>
                  <a:lnTo>
                    <a:pt x="9219" y="10906"/>
                  </a:lnTo>
                  <a:lnTo>
                    <a:pt x="9226" y="10889"/>
                  </a:lnTo>
                  <a:lnTo>
                    <a:pt x="9232" y="10871"/>
                  </a:lnTo>
                  <a:lnTo>
                    <a:pt x="9238" y="10852"/>
                  </a:lnTo>
                  <a:lnTo>
                    <a:pt x="9249" y="10812"/>
                  </a:lnTo>
                  <a:lnTo>
                    <a:pt x="9256" y="10771"/>
                  </a:lnTo>
                  <a:lnTo>
                    <a:pt x="9264" y="10729"/>
                  </a:lnTo>
                  <a:lnTo>
                    <a:pt x="9270" y="10685"/>
                  </a:lnTo>
                  <a:lnTo>
                    <a:pt x="9274" y="10638"/>
                  </a:lnTo>
                  <a:lnTo>
                    <a:pt x="9278" y="10593"/>
                  </a:lnTo>
                  <a:lnTo>
                    <a:pt x="9282" y="10499"/>
                  </a:lnTo>
                  <a:lnTo>
                    <a:pt x="9286" y="10407"/>
                  </a:lnTo>
                  <a:lnTo>
                    <a:pt x="9289" y="10322"/>
                  </a:lnTo>
                  <a:lnTo>
                    <a:pt x="9294" y="10242"/>
                  </a:lnTo>
                  <a:lnTo>
                    <a:pt x="9296" y="10204"/>
                  </a:lnTo>
                  <a:lnTo>
                    <a:pt x="9299" y="10166"/>
                  </a:lnTo>
                  <a:lnTo>
                    <a:pt x="9304" y="10128"/>
                  </a:lnTo>
                  <a:lnTo>
                    <a:pt x="9309" y="10092"/>
                  </a:lnTo>
                  <a:lnTo>
                    <a:pt x="9315" y="10057"/>
                  </a:lnTo>
                  <a:lnTo>
                    <a:pt x="9323" y="10025"/>
                  </a:lnTo>
                  <a:lnTo>
                    <a:pt x="9332" y="9992"/>
                  </a:lnTo>
                  <a:lnTo>
                    <a:pt x="9342" y="9960"/>
                  </a:lnTo>
                  <a:lnTo>
                    <a:pt x="9354" y="9930"/>
                  </a:lnTo>
                  <a:lnTo>
                    <a:pt x="9368" y="9902"/>
                  </a:lnTo>
                  <a:lnTo>
                    <a:pt x="9376" y="9887"/>
                  </a:lnTo>
                  <a:lnTo>
                    <a:pt x="9384" y="9873"/>
                  </a:lnTo>
                  <a:lnTo>
                    <a:pt x="9393" y="9861"/>
                  </a:lnTo>
                  <a:lnTo>
                    <a:pt x="9402" y="9847"/>
                  </a:lnTo>
                  <a:lnTo>
                    <a:pt x="9421" y="9823"/>
                  </a:lnTo>
                  <a:lnTo>
                    <a:pt x="9440" y="9799"/>
                  </a:lnTo>
                  <a:lnTo>
                    <a:pt x="9460" y="9775"/>
                  </a:lnTo>
                  <a:lnTo>
                    <a:pt x="9481" y="9753"/>
                  </a:lnTo>
                  <a:lnTo>
                    <a:pt x="9501" y="9730"/>
                  </a:lnTo>
                  <a:lnTo>
                    <a:pt x="9521" y="9709"/>
                  </a:lnTo>
                  <a:lnTo>
                    <a:pt x="9541" y="9687"/>
                  </a:lnTo>
                  <a:lnTo>
                    <a:pt x="9562" y="9666"/>
                  </a:lnTo>
                  <a:lnTo>
                    <a:pt x="9615" y="9609"/>
                  </a:lnTo>
                  <a:lnTo>
                    <a:pt x="9658" y="9561"/>
                  </a:lnTo>
                  <a:lnTo>
                    <a:pt x="9674" y="9539"/>
                  </a:lnTo>
                  <a:lnTo>
                    <a:pt x="9690" y="9519"/>
                  </a:lnTo>
                  <a:lnTo>
                    <a:pt x="9704" y="9500"/>
                  </a:lnTo>
                  <a:lnTo>
                    <a:pt x="9715" y="9483"/>
                  </a:lnTo>
                  <a:lnTo>
                    <a:pt x="9724" y="9466"/>
                  </a:lnTo>
                  <a:lnTo>
                    <a:pt x="9731" y="9449"/>
                  </a:lnTo>
                  <a:lnTo>
                    <a:pt x="9735" y="9434"/>
                  </a:lnTo>
                  <a:lnTo>
                    <a:pt x="9739" y="9419"/>
                  </a:lnTo>
                  <a:lnTo>
                    <a:pt x="9740" y="9404"/>
                  </a:lnTo>
                  <a:lnTo>
                    <a:pt x="9739" y="9389"/>
                  </a:lnTo>
                  <a:lnTo>
                    <a:pt x="9736" y="9374"/>
                  </a:lnTo>
                  <a:lnTo>
                    <a:pt x="9732" y="9359"/>
                  </a:lnTo>
                  <a:lnTo>
                    <a:pt x="9723" y="9329"/>
                  </a:lnTo>
                  <a:lnTo>
                    <a:pt x="9714" y="9301"/>
                  </a:lnTo>
                  <a:lnTo>
                    <a:pt x="9707" y="9274"/>
                  </a:lnTo>
                  <a:lnTo>
                    <a:pt x="9700" y="9248"/>
                  </a:lnTo>
                  <a:lnTo>
                    <a:pt x="9695" y="9222"/>
                  </a:lnTo>
                  <a:lnTo>
                    <a:pt x="9690" y="9199"/>
                  </a:lnTo>
                  <a:lnTo>
                    <a:pt x="9687" y="9174"/>
                  </a:lnTo>
                  <a:lnTo>
                    <a:pt x="9683" y="9151"/>
                  </a:lnTo>
                  <a:lnTo>
                    <a:pt x="9681" y="9129"/>
                  </a:lnTo>
                  <a:lnTo>
                    <a:pt x="9680" y="9107"/>
                  </a:lnTo>
                  <a:lnTo>
                    <a:pt x="9680" y="9086"/>
                  </a:lnTo>
                  <a:lnTo>
                    <a:pt x="9680" y="9065"/>
                  </a:lnTo>
                  <a:lnTo>
                    <a:pt x="9681" y="9045"/>
                  </a:lnTo>
                  <a:lnTo>
                    <a:pt x="9683" y="9026"/>
                  </a:lnTo>
                  <a:lnTo>
                    <a:pt x="9686" y="9007"/>
                  </a:lnTo>
                  <a:lnTo>
                    <a:pt x="9688" y="8989"/>
                  </a:lnTo>
                  <a:lnTo>
                    <a:pt x="9692" y="8971"/>
                  </a:lnTo>
                  <a:lnTo>
                    <a:pt x="9696" y="8953"/>
                  </a:lnTo>
                  <a:lnTo>
                    <a:pt x="9701" y="8936"/>
                  </a:lnTo>
                  <a:lnTo>
                    <a:pt x="9706" y="8919"/>
                  </a:lnTo>
                  <a:lnTo>
                    <a:pt x="9718" y="8886"/>
                  </a:lnTo>
                  <a:lnTo>
                    <a:pt x="9733" y="8853"/>
                  </a:lnTo>
                  <a:lnTo>
                    <a:pt x="9749" y="8822"/>
                  </a:lnTo>
                  <a:lnTo>
                    <a:pt x="9767" y="8790"/>
                  </a:lnTo>
                  <a:lnTo>
                    <a:pt x="9785" y="8759"/>
                  </a:lnTo>
                  <a:lnTo>
                    <a:pt x="9805" y="8726"/>
                  </a:lnTo>
                  <a:lnTo>
                    <a:pt x="9824" y="8697"/>
                  </a:lnTo>
                  <a:lnTo>
                    <a:pt x="9838" y="8673"/>
                  </a:lnTo>
                  <a:lnTo>
                    <a:pt x="9850" y="8650"/>
                  </a:lnTo>
                  <a:lnTo>
                    <a:pt x="9860" y="8629"/>
                  </a:lnTo>
                  <a:lnTo>
                    <a:pt x="9868" y="8609"/>
                  </a:lnTo>
                  <a:lnTo>
                    <a:pt x="9875" y="8588"/>
                  </a:lnTo>
                  <a:lnTo>
                    <a:pt x="9880" y="8569"/>
                  </a:lnTo>
                  <a:lnTo>
                    <a:pt x="9882" y="8550"/>
                  </a:lnTo>
                  <a:lnTo>
                    <a:pt x="9882" y="8532"/>
                  </a:lnTo>
                  <a:lnTo>
                    <a:pt x="9881" y="8514"/>
                  </a:lnTo>
                  <a:lnTo>
                    <a:pt x="9876" y="8496"/>
                  </a:lnTo>
                  <a:lnTo>
                    <a:pt x="9871" y="8478"/>
                  </a:lnTo>
                  <a:lnTo>
                    <a:pt x="9864" y="8460"/>
                  </a:lnTo>
                  <a:lnTo>
                    <a:pt x="9854" y="8442"/>
                  </a:lnTo>
                  <a:lnTo>
                    <a:pt x="9842" y="8424"/>
                  </a:lnTo>
                  <a:lnTo>
                    <a:pt x="9829" y="8405"/>
                  </a:lnTo>
                  <a:lnTo>
                    <a:pt x="9814" y="8386"/>
                  </a:lnTo>
                  <a:lnTo>
                    <a:pt x="9798" y="8367"/>
                  </a:lnTo>
                  <a:lnTo>
                    <a:pt x="9784" y="8347"/>
                  </a:lnTo>
                  <a:lnTo>
                    <a:pt x="9770" y="8326"/>
                  </a:lnTo>
                  <a:lnTo>
                    <a:pt x="9759" y="8305"/>
                  </a:lnTo>
                  <a:lnTo>
                    <a:pt x="9749" y="8284"/>
                  </a:lnTo>
                  <a:lnTo>
                    <a:pt x="9741" y="8261"/>
                  </a:lnTo>
                  <a:lnTo>
                    <a:pt x="9733" y="8240"/>
                  </a:lnTo>
                  <a:lnTo>
                    <a:pt x="9729" y="8217"/>
                  </a:lnTo>
                  <a:lnTo>
                    <a:pt x="9724" y="8194"/>
                  </a:lnTo>
                  <a:lnTo>
                    <a:pt x="9722" y="8172"/>
                  </a:lnTo>
                  <a:lnTo>
                    <a:pt x="9722" y="8149"/>
                  </a:lnTo>
                  <a:lnTo>
                    <a:pt x="9722" y="8126"/>
                  </a:lnTo>
                  <a:lnTo>
                    <a:pt x="9724" y="8103"/>
                  </a:lnTo>
                  <a:lnTo>
                    <a:pt x="9729" y="8081"/>
                  </a:lnTo>
                  <a:lnTo>
                    <a:pt x="9734" y="8058"/>
                  </a:lnTo>
                  <a:lnTo>
                    <a:pt x="9741" y="8035"/>
                  </a:lnTo>
                  <a:lnTo>
                    <a:pt x="9749" y="8015"/>
                  </a:lnTo>
                  <a:lnTo>
                    <a:pt x="9759" y="7995"/>
                  </a:lnTo>
                  <a:lnTo>
                    <a:pt x="9769" y="7976"/>
                  </a:lnTo>
                  <a:lnTo>
                    <a:pt x="9780" y="7956"/>
                  </a:lnTo>
                  <a:lnTo>
                    <a:pt x="9793" y="7938"/>
                  </a:lnTo>
                  <a:lnTo>
                    <a:pt x="9806" y="7920"/>
                  </a:lnTo>
                  <a:lnTo>
                    <a:pt x="9821" y="7902"/>
                  </a:lnTo>
                  <a:lnTo>
                    <a:pt x="9837" y="7885"/>
                  </a:lnTo>
                  <a:lnTo>
                    <a:pt x="9852" y="7870"/>
                  </a:lnTo>
                  <a:lnTo>
                    <a:pt x="9869" y="7853"/>
                  </a:lnTo>
                  <a:lnTo>
                    <a:pt x="9887" y="7837"/>
                  </a:lnTo>
                  <a:lnTo>
                    <a:pt x="9907" y="7822"/>
                  </a:lnTo>
                  <a:lnTo>
                    <a:pt x="9926" y="7807"/>
                  </a:lnTo>
                  <a:lnTo>
                    <a:pt x="9945" y="7794"/>
                  </a:lnTo>
                  <a:lnTo>
                    <a:pt x="9965" y="7780"/>
                  </a:lnTo>
                  <a:lnTo>
                    <a:pt x="9987" y="7767"/>
                  </a:lnTo>
                  <a:lnTo>
                    <a:pt x="10008" y="7754"/>
                  </a:lnTo>
                  <a:lnTo>
                    <a:pt x="10031" y="7742"/>
                  </a:lnTo>
                  <a:lnTo>
                    <a:pt x="10052" y="7731"/>
                  </a:lnTo>
                  <a:lnTo>
                    <a:pt x="10074" y="7719"/>
                  </a:lnTo>
                  <a:lnTo>
                    <a:pt x="10098" y="7709"/>
                  </a:lnTo>
                  <a:lnTo>
                    <a:pt x="10121" y="7699"/>
                  </a:lnTo>
                  <a:lnTo>
                    <a:pt x="10144" y="7690"/>
                  </a:lnTo>
                  <a:lnTo>
                    <a:pt x="10168" y="7681"/>
                  </a:lnTo>
                  <a:lnTo>
                    <a:pt x="10214" y="7665"/>
                  </a:lnTo>
                  <a:lnTo>
                    <a:pt x="10261" y="7652"/>
                  </a:lnTo>
                  <a:lnTo>
                    <a:pt x="10308" y="7641"/>
                  </a:lnTo>
                  <a:lnTo>
                    <a:pt x="10354" y="7631"/>
                  </a:lnTo>
                  <a:lnTo>
                    <a:pt x="10380" y="7627"/>
                  </a:lnTo>
                  <a:lnTo>
                    <a:pt x="10407" y="7622"/>
                  </a:lnTo>
                  <a:lnTo>
                    <a:pt x="10436" y="7619"/>
                  </a:lnTo>
                  <a:lnTo>
                    <a:pt x="10467" y="7615"/>
                  </a:lnTo>
                  <a:lnTo>
                    <a:pt x="10515" y="7608"/>
                  </a:lnTo>
                  <a:lnTo>
                    <a:pt x="10576" y="7599"/>
                  </a:lnTo>
                  <a:lnTo>
                    <a:pt x="10610" y="7593"/>
                  </a:lnTo>
                  <a:lnTo>
                    <a:pt x="10643" y="7586"/>
                  </a:lnTo>
                  <a:lnTo>
                    <a:pt x="10678" y="7580"/>
                  </a:lnTo>
                  <a:lnTo>
                    <a:pt x="10713" y="7572"/>
                  </a:lnTo>
                  <a:lnTo>
                    <a:pt x="10747" y="7564"/>
                  </a:lnTo>
                  <a:lnTo>
                    <a:pt x="10780" y="7555"/>
                  </a:lnTo>
                  <a:lnTo>
                    <a:pt x="10809" y="7545"/>
                  </a:lnTo>
                  <a:lnTo>
                    <a:pt x="10837" y="7533"/>
                  </a:lnTo>
                  <a:lnTo>
                    <a:pt x="10850" y="7528"/>
                  </a:lnTo>
                  <a:lnTo>
                    <a:pt x="10861" y="7522"/>
                  </a:lnTo>
                  <a:lnTo>
                    <a:pt x="10871" y="7516"/>
                  </a:lnTo>
                  <a:lnTo>
                    <a:pt x="10880" y="7510"/>
                  </a:lnTo>
                  <a:lnTo>
                    <a:pt x="10889" y="7503"/>
                  </a:lnTo>
                  <a:lnTo>
                    <a:pt x="10896" y="7496"/>
                  </a:lnTo>
                  <a:lnTo>
                    <a:pt x="10901" y="7489"/>
                  </a:lnTo>
                  <a:lnTo>
                    <a:pt x="10905" y="7483"/>
                  </a:lnTo>
                  <a:lnTo>
                    <a:pt x="10907" y="7476"/>
                  </a:lnTo>
                  <a:lnTo>
                    <a:pt x="10908" y="7465"/>
                  </a:lnTo>
                  <a:lnTo>
                    <a:pt x="10906" y="7450"/>
                  </a:lnTo>
                  <a:lnTo>
                    <a:pt x="10901" y="7432"/>
                  </a:lnTo>
                  <a:lnTo>
                    <a:pt x="10895" y="7409"/>
                  </a:lnTo>
                  <a:lnTo>
                    <a:pt x="10883" y="7383"/>
                  </a:lnTo>
                  <a:lnTo>
                    <a:pt x="10869" y="7354"/>
                  </a:lnTo>
                  <a:lnTo>
                    <a:pt x="10849" y="7319"/>
                  </a:lnTo>
                  <a:lnTo>
                    <a:pt x="10820" y="7276"/>
                  </a:lnTo>
                  <a:lnTo>
                    <a:pt x="10792" y="7234"/>
                  </a:lnTo>
                  <a:lnTo>
                    <a:pt x="10761" y="7191"/>
                  </a:lnTo>
                  <a:lnTo>
                    <a:pt x="10729" y="7150"/>
                  </a:lnTo>
                  <a:lnTo>
                    <a:pt x="10696" y="7107"/>
                  </a:lnTo>
                  <a:lnTo>
                    <a:pt x="10663" y="7064"/>
                  </a:lnTo>
                  <a:lnTo>
                    <a:pt x="10628" y="7021"/>
                  </a:lnTo>
                  <a:lnTo>
                    <a:pt x="10592" y="6977"/>
                  </a:lnTo>
                  <a:lnTo>
                    <a:pt x="10530" y="6900"/>
                  </a:lnTo>
                  <a:lnTo>
                    <a:pt x="10465" y="6821"/>
                  </a:lnTo>
                  <a:lnTo>
                    <a:pt x="10434" y="6780"/>
                  </a:lnTo>
                  <a:lnTo>
                    <a:pt x="10402" y="6738"/>
                  </a:lnTo>
                  <a:lnTo>
                    <a:pt x="10370" y="6694"/>
                  </a:lnTo>
                  <a:lnTo>
                    <a:pt x="10338" y="6650"/>
                  </a:lnTo>
                  <a:lnTo>
                    <a:pt x="10307" y="6604"/>
                  </a:lnTo>
                  <a:lnTo>
                    <a:pt x="10276" y="6556"/>
                  </a:lnTo>
                  <a:lnTo>
                    <a:pt x="10245" y="6508"/>
                  </a:lnTo>
                  <a:lnTo>
                    <a:pt x="10215" y="6458"/>
                  </a:lnTo>
                  <a:lnTo>
                    <a:pt x="10185" y="6406"/>
                  </a:lnTo>
                  <a:lnTo>
                    <a:pt x="10157" y="6352"/>
                  </a:lnTo>
                  <a:lnTo>
                    <a:pt x="10129" y="6297"/>
                  </a:lnTo>
                  <a:lnTo>
                    <a:pt x="10101" y="6239"/>
                  </a:lnTo>
                  <a:lnTo>
                    <a:pt x="10076" y="6179"/>
                  </a:lnTo>
                  <a:lnTo>
                    <a:pt x="10051" y="6118"/>
                  </a:lnTo>
                  <a:lnTo>
                    <a:pt x="10027" y="6054"/>
                  </a:lnTo>
                  <a:lnTo>
                    <a:pt x="10005" y="5988"/>
                  </a:lnTo>
                  <a:lnTo>
                    <a:pt x="9984" y="5920"/>
                  </a:lnTo>
                  <a:lnTo>
                    <a:pt x="9964" y="5849"/>
                  </a:lnTo>
                  <a:lnTo>
                    <a:pt x="9946" y="5776"/>
                  </a:lnTo>
                  <a:lnTo>
                    <a:pt x="9930" y="5699"/>
                  </a:lnTo>
                  <a:lnTo>
                    <a:pt x="9916" y="5620"/>
                  </a:lnTo>
                  <a:lnTo>
                    <a:pt x="9902" y="5539"/>
                  </a:lnTo>
                  <a:lnTo>
                    <a:pt x="9892" y="5454"/>
                  </a:lnTo>
                  <a:lnTo>
                    <a:pt x="9883" y="5366"/>
                  </a:lnTo>
                  <a:lnTo>
                    <a:pt x="9876" y="5276"/>
                  </a:lnTo>
                  <a:lnTo>
                    <a:pt x="9872" y="5182"/>
                  </a:lnTo>
                  <a:lnTo>
                    <a:pt x="9869" y="5085"/>
                  </a:lnTo>
                  <a:lnTo>
                    <a:pt x="9869" y="4985"/>
                  </a:lnTo>
                  <a:lnTo>
                    <a:pt x="9872" y="4853"/>
                  </a:lnTo>
                  <a:lnTo>
                    <a:pt x="9872" y="4714"/>
                  </a:lnTo>
                  <a:lnTo>
                    <a:pt x="9872" y="4567"/>
                  </a:lnTo>
                  <a:lnTo>
                    <a:pt x="9869" y="4415"/>
                  </a:lnTo>
                  <a:lnTo>
                    <a:pt x="9864" y="4257"/>
                  </a:lnTo>
                  <a:lnTo>
                    <a:pt x="9854" y="4093"/>
                  </a:lnTo>
                  <a:lnTo>
                    <a:pt x="9840" y="3925"/>
                  </a:lnTo>
                  <a:lnTo>
                    <a:pt x="9820" y="3754"/>
                  </a:lnTo>
                  <a:lnTo>
                    <a:pt x="9795" y="3580"/>
                  </a:lnTo>
                  <a:lnTo>
                    <a:pt x="9762" y="3403"/>
                  </a:lnTo>
                  <a:lnTo>
                    <a:pt x="9722" y="3225"/>
                  </a:lnTo>
                  <a:lnTo>
                    <a:pt x="9673" y="3046"/>
                  </a:lnTo>
                  <a:lnTo>
                    <a:pt x="9616" y="2868"/>
                  </a:lnTo>
                  <a:lnTo>
                    <a:pt x="9547" y="2690"/>
                  </a:lnTo>
                  <a:lnTo>
                    <a:pt x="9468" y="2513"/>
                  </a:lnTo>
                  <a:lnTo>
                    <a:pt x="9378" y="2338"/>
                  </a:lnTo>
                  <a:lnTo>
                    <a:pt x="9276" y="2166"/>
                  </a:lnTo>
                  <a:lnTo>
                    <a:pt x="9160" y="1998"/>
                  </a:lnTo>
                  <a:lnTo>
                    <a:pt x="9029" y="1833"/>
                  </a:lnTo>
                  <a:lnTo>
                    <a:pt x="8885" y="1674"/>
                  </a:lnTo>
                  <a:lnTo>
                    <a:pt x="8723" y="1521"/>
                  </a:lnTo>
                  <a:lnTo>
                    <a:pt x="8548" y="1373"/>
                  </a:lnTo>
                  <a:lnTo>
                    <a:pt x="8354" y="1233"/>
                  </a:lnTo>
                  <a:lnTo>
                    <a:pt x="8142" y="1101"/>
                  </a:lnTo>
                  <a:lnTo>
                    <a:pt x="7911" y="977"/>
                  </a:lnTo>
                  <a:lnTo>
                    <a:pt x="7662" y="862"/>
                  </a:lnTo>
                  <a:lnTo>
                    <a:pt x="7392" y="757"/>
                  </a:lnTo>
                  <a:lnTo>
                    <a:pt x="7101" y="663"/>
                  </a:lnTo>
                  <a:lnTo>
                    <a:pt x="6788" y="580"/>
                  </a:lnTo>
                  <a:lnTo>
                    <a:pt x="6453" y="509"/>
                  </a:lnTo>
                  <a:lnTo>
                    <a:pt x="6094" y="451"/>
                  </a:lnTo>
                  <a:lnTo>
                    <a:pt x="5710" y="406"/>
                  </a:lnTo>
                  <a:lnTo>
                    <a:pt x="5627" y="398"/>
                  </a:lnTo>
                  <a:lnTo>
                    <a:pt x="5543" y="393"/>
                  </a:lnTo>
                  <a:lnTo>
                    <a:pt x="5459" y="387"/>
                  </a:lnTo>
                  <a:lnTo>
                    <a:pt x="5376" y="382"/>
                  </a:lnTo>
                  <a:lnTo>
                    <a:pt x="5294" y="379"/>
                  </a:lnTo>
                  <a:lnTo>
                    <a:pt x="5211" y="376"/>
                  </a:lnTo>
                  <a:lnTo>
                    <a:pt x="5129" y="375"/>
                  </a:lnTo>
                  <a:lnTo>
                    <a:pt x="5048" y="375"/>
                  </a:lnTo>
                  <a:close/>
                  <a:moveTo>
                    <a:pt x="2968" y="13152"/>
                  </a:moveTo>
                  <a:lnTo>
                    <a:pt x="2997" y="13161"/>
                  </a:lnTo>
                  <a:lnTo>
                    <a:pt x="3027" y="13170"/>
                  </a:lnTo>
                  <a:lnTo>
                    <a:pt x="3057" y="13178"/>
                  </a:lnTo>
                  <a:lnTo>
                    <a:pt x="3087" y="13185"/>
                  </a:lnTo>
                  <a:lnTo>
                    <a:pt x="3119" y="13190"/>
                  </a:lnTo>
                  <a:lnTo>
                    <a:pt x="3150" y="13196"/>
                  </a:lnTo>
                  <a:lnTo>
                    <a:pt x="3183" y="13201"/>
                  </a:lnTo>
                  <a:lnTo>
                    <a:pt x="3216" y="13204"/>
                  </a:lnTo>
                  <a:lnTo>
                    <a:pt x="3248" y="13206"/>
                  </a:lnTo>
                  <a:lnTo>
                    <a:pt x="3282" y="13208"/>
                  </a:lnTo>
                  <a:lnTo>
                    <a:pt x="3317" y="13211"/>
                  </a:lnTo>
                  <a:lnTo>
                    <a:pt x="3351" y="13211"/>
                  </a:lnTo>
                  <a:lnTo>
                    <a:pt x="3386" y="13211"/>
                  </a:lnTo>
                  <a:lnTo>
                    <a:pt x="3421" y="13211"/>
                  </a:lnTo>
                  <a:lnTo>
                    <a:pt x="3457" y="13210"/>
                  </a:lnTo>
                  <a:lnTo>
                    <a:pt x="3493" y="13207"/>
                  </a:lnTo>
                  <a:lnTo>
                    <a:pt x="3565" y="13203"/>
                  </a:lnTo>
                  <a:lnTo>
                    <a:pt x="3639" y="13195"/>
                  </a:lnTo>
                  <a:lnTo>
                    <a:pt x="3714" y="13187"/>
                  </a:lnTo>
                  <a:lnTo>
                    <a:pt x="3789" y="13176"/>
                  </a:lnTo>
                  <a:lnTo>
                    <a:pt x="3865" y="13164"/>
                  </a:lnTo>
                  <a:lnTo>
                    <a:pt x="3941" y="13151"/>
                  </a:lnTo>
                  <a:lnTo>
                    <a:pt x="4018" y="13136"/>
                  </a:lnTo>
                  <a:lnTo>
                    <a:pt x="4095" y="13122"/>
                  </a:lnTo>
                  <a:lnTo>
                    <a:pt x="4185" y="13103"/>
                  </a:lnTo>
                  <a:lnTo>
                    <a:pt x="4277" y="13083"/>
                  </a:lnTo>
                  <a:lnTo>
                    <a:pt x="4373" y="13061"/>
                  </a:lnTo>
                  <a:lnTo>
                    <a:pt x="4471" y="13038"/>
                  </a:lnTo>
                  <a:lnTo>
                    <a:pt x="4571" y="13013"/>
                  </a:lnTo>
                  <a:lnTo>
                    <a:pt x="4672" y="12987"/>
                  </a:lnTo>
                  <a:lnTo>
                    <a:pt x="4774" y="12960"/>
                  </a:lnTo>
                  <a:lnTo>
                    <a:pt x="4877" y="12932"/>
                  </a:lnTo>
                  <a:lnTo>
                    <a:pt x="4980" y="12903"/>
                  </a:lnTo>
                  <a:lnTo>
                    <a:pt x="5083" y="12873"/>
                  </a:lnTo>
                  <a:lnTo>
                    <a:pt x="5185" y="12843"/>
                  </a:lnTo>
                  <a:lnTo>
                    <a:pt x="5287" y="12811"/>
                  </a:lnTo>
                  <a:lnTo>
                    <a:pt x="5386" y="12780"/>
                  </a:lnTo>
                  <a:lnTo>
                    <a:pt x="5484" y="12748"/>
                  </a:lnTo>
                  <a:lnTo>
                    <a:pt x="5580" y="12715"/>
                  </a:lnTo>
                  <a:lnTo>
                    <a:pt x="5673" y="12684"/>
                  </a:lnTo>
                  <a:lnTo>
                    <a:pt x="5796" y="12639"/>
                  </a:lnTo>
                  <a:lnTo>
                    <a:pt x="5910" y="12596"/>
                  </a:lnTo>
                  <a:lnTo>
                    <a:pt x="6015" y="12555"/>
                  </a:lnTo>
                  <a:lnTo>
                    <a:pt x="6108" y="12516"/>
                  </a:lnTo>
                  <a:lnTo>
                    <a:pt x="6194" y="12477"/>
                  </a:lnTo>
                  <a:lnTo>
                    <a:pt x="6270" y="12442"/>
                  </a:lnTo>
                  <a:lnTo>
                    <a:pt x="6339" y="12408"/>
                  </a:lnTo>
                  <a:lnTo>
                    <a:pt x="6400" y="12377"/>
                  </a:lnTo>
                  <a:lnTo>
                    <a:pt x="6453" y="12348"/>
                  </a:lnTo>
                  <a:lnTo>
                    <a:pt x="6498" y="12320"/>
                  </a:lnTo>
                  <a:lnTo>
                    <a:pt x="6536" y="12296"/>
                  </a:lnTo>
                  <a:lnTo>
                    <a:pt x="6569" y="12273"/>
                  </a:lnTo>
                  <a:lnTo>
                    <a:pt x="6594" y="12253"/>
                  </a:lnTo>
                  <a:lnTo>
                    <a:pt x="6614" y="12235"/>
                  </a:lnTo>
                  <a:lnTo>
                    <a:pt x="6622" y="12227"/>
                  </a:lnTo>
                  <a:lnTo>
                    <a:pt x="6628" y="12220"/>
                  </a:lnTo>
                  <a:lnTo>
                    <a:pt x="6633" y="12213"/>
                  </a:lnTo>
                  <a:lnTo>
                    <a:pt x="6637" y="12208"/>
                  </a:lnTo>
                  <a:lnTo>
                    <a:pt x="6640" y="12196"/>
                  </a:lnTo>
                  <a:lnTo>
                    <a:pt x="6642" y="12185"/>
                  </a:lnTo>
                  <a:lnTo>
                    <a:pt x="6633" y="12179"/>
                  </a:lnTo>
                  <a:lnTo>
                    <a:pt x="6623" y="12173"/>
                  </a:lnTo>
                  <a:lnTo>
                    <a:pt x="6614" y="12166"/>
                  </a:lnTo>
                  <a:lnTo>
                    <a:pt x="6605" y="12158"/>
                  </a:lnTo>
                  <a:lnTo>
                    <a:pt x="6597" y="12150"/>
                  </a:lnTo>
                  <a:lnTo>
                    <a:pt x="6589" y="12141"/>
                  </a:lnTo>
                  <a:lnTo>
                    <a:pt x="6583" y="12132"/>
                  </a:lnTo>
                  <a:lnTo>
                    <a:pt x="6577" y="12123"/>
                  </a:lnTo>
                  <a:lnTo>
                    <a:pt x="6571" y="12113"/>
                  </a:lnTo>
                  <a:lnTo>
                    <a:pt x="6566" y="12103"/>
                  </a:lnTo>
                  <a:lnTo>
                    <a:pt x="6561" y="12093"/>
                  </a:lnTo>
                  <a:lnTo>
                    <a:pt x="6557" y="12082"/>
                  </a:lnTo>
                  <a:lnTo>
                    <a:pt x="6553" y="12071"/>
                  </a:lnTo>
                  <a:lnTo>
                    <a:pt x="6551" y="12060"/>
                  </a:lnTo>
                  <a:lnTo>
                    <a:pt x="6549" y="12049"/>
                  </a:lnTo>
                  <a:lnTo>
                    <a:pt x="6548" y="12037"/>
                  </a:lnTo>
                  <a:lnTo>
                    <a:pt x="6517" y="12028"/>
                  </a:lnTo>
                  <a:lnTo>
                    <a:pt x="6482" y="12020"/>
                  </a:lnTo>
                  <a:lnTo>
                    <a:pt x="6462" y="12017"/>
                  </a:lnTo>
                  <a:lnTo>
                    <a:pt x="6439" y="12014"/>
                  </a:lnTo>
                  <a:lnTo>
                    <a:pt x="6416" y="12011"/>
                  </a:lnTo>
                  <a:lnTo>
                    <a:pt x="6391" y="12009"/>
                  </a:lnTo>
                  <a:lnTo>
                    <a:pt x="6364" y="12007"/>
                  </a:lnTo>
                  <a:lnTo>
                    <a:pt x="6335" y="12006"/>
                  </a:lnTo>
                  <a:lnTo>
                    <a:pt x="6304" y="12005"/>
                  </a:lnTo>
                  <a:lnTo>
                    <a:pt x="6272" y="12003"/>
                  </a:lnTo>
                  <a:lnTo>
                    <a:pt x="6237" y="12005"/>
                  </a:lnTo>
                  <a:lnTo>
                    <a:pt x="6199" y="12005"/>
                  </a:lnTo>
                  <a:lnTo>
                    <a:pt x="6161" y="12007"/>
                  </a:lnTo>
                  <a:lnTo>
                    <a:pt x="6119" y="12009"/>
                  </a:lnTo>
                  <a:lnTo>
                    <a:pt x="6077" y="12012"/>
                  </a:lnTo>
                  <a:lnTo>
                    <a:pt x="6030" y="12017"/>
                  </a:lnTo>
                  <a:lnTo>
                    <a:pt x="5983" y="12022"/>
                  </a:lnTo>
                  <a:lnTo>
                    <a:pt x="5932" y="12028"/>
                  </a:lnTo>
                  <a:lnTo>
                    <a:pt x="5879" y="12035"/>
                  </a:lnTo>
                  <a:lnTo>
                    <a:pt x="5824" y="12043"/>
                  </a:lnTo>
                  <a:lnTo>
                    <a:pt x="5766" y="12052"/>
                  </a:lnTo>
                  <a:lnTo>
                    <a:pt x="5705" y="12063"/>
                  </a:lnTo>
                  <a:lnTo>
                    <a:pt x="5642" y="12075"/>
                  </a:lnTo>
                  <a:lnTo>
                    <a:pt x="5575" y="12087"/>
                  </a:lnTo>
                  <a:lnTo>
                    <a:pt x="5507" y="12102"/>
                  </a:lnTo>
                  <a:lnTo>
                    <a:pt x="5434" y="12116"/>
                  </a:lnTo>
                  <a:lnTo>
                    <a:pt x="5360" y="12133"/>
                  </a:lnTo>
                  <a:lnTo>
                    <a:pt x="5281" y="12151"/>
                  </a:lnTo>
                  <a:lnTo>
                    <a:pt x="5201" y="12172"/>
                  </a:lnTo>
                  <a:lnTo>
                    <a:pt x="5117" y="12192"/>
                  </a:lnTo>
                  <a:lnTo>
                    <a:pt x="5033" y="12214"/>
                  </a:lnTo>
                  <a:lnTo>
                    <a:pt x="4952" y="12237"/>
                  </a:lnTo>
                  <a:lnTo>
                    <a:pt x="4870" y="12260"/>
                  </a:lnTo>
                  <a:lnTo>
                    <a:pt x="4790" y="12283"/>
                  </a:lnTo>
                  <a:lnTo>
                    <a:pt x="4710" y="12308"/>
                  </a:lnTo>
                  <a:lnTo>
                    <a:pt x="4631" y="12333"/>
                  </a:lnTo>
                  <a:lnTo>
                    <a:pt x="4552" y="12359"/>
                  </a:lnTo>
                  <a:lnTo>
                    <a:pt x="4476" y="12385"/>
                  </a:lnTo>
                  <a:lnTo>
                    <a:pt x="4399" y="12412"/>
                  </a:lnTo>
                  <a:lnTo>
                    <a:pt x="4323" y="12440"/>
                  </a:lnTo>
                  <a:lnTo>
                    <a:pt x="4248" y="12467"/>
                  </a:lnTo>
                  <a:lnTo>
                    <a:pt x="4175" y="12496"/>
                  </a:lnTo>
                  <a:lnTo>
                    <a:pt x="4103" y="12526"/>
                  </a:lnTo>
                  <a:lnTo>
                    <a:pt x="4030" y="12555"/>
                  </a:lnTo>
                  <a:lnTo>
                    <a:pt x="3961" y="12586"/>
                  </a:lnTo>
                  <a:lnTo>
                    <a:pt x="3892" y="12616"/>
                  </a:lnTo>
                  <a:lnTo>
                    <a:pt x="3823" y="12647"/>
                  </a:lnTo>
                  <a:lnTo>
                    <a:pt x="3757" y="12678"/>
                  </a:lnTo>
                  <a:lnTo>
                    <a:pt x="3691" y="12710"/>
                  </a:lnTo>
                  <a:lnTo>
                    <a:pt x="3627" y="12742"/>
                  </a:lnTo>
                  <a:lnTo>
                    <a:pt x="3564" y="12775"/>
                  </a:lnTo>
                  <a:lnTo>
                    <a:pt x="3502" y="12808"/>
                  </a:lnTo>
                  <a:lnTo>
                    <a:pt x="3442" y="12842"/>
                  </a:lnTo>
                  <a:lnTo>
                    <a:pt x="3384" y="12874"/>
                  </a:lnTo>
                  <a:lnTo>
                    <a:pt x="3326" y="12908"/>
                  </a:lnTo>
                  <a:lnTo>
                    <a:pt x="3270" y="12943"/>
                  </a:lnTo>
                  <a:lnTo>
                    <a:pt x="3216" y="12977"/>
                  </a:lnTo>
                  <a:lnTo>
                    <a:pt x="3163" y="13012"/>
                  </a:lnTo>
                  <a:lnTo>
                    <a:pt x="3112" y="13047"/>
                  </a:lnTo>
                  <a:lnTo>
                    <a:pt x="3061" y="13082"/>
                  </a:lnTo>
                  <a:lnTo>
                    <a:pt x="3014" y="13117"/>
                  </a:lnTo>
                  <a:lnTo>
                    <a:pt x="2968" y="13152"/>
                  </a:lnTo>
                  <a:close/>
                  <a:moveTo>
                    <a:pt x="2669" y="13428"/>
                  </a:moveTo>
                  <a:lnTo>
                    <a:pt x="2638" y="13465"/>
                  </a:lnTo>
                  <a:lnTo>
                    <a:pt x="2610" y="13502"/>
                  </a:lnTo>
                  <a:lnTo>
                    <a:pt x="2583" y="13539"/>
                  </a:lnTo>
                  <a:lnTo>
                    <a:pt x="2558" y="13576"/>
                  </a:lnTo>
                  <a:lnTo>
                    <a:pt x="2535" y="13612"/>
                  </a:lnTo>
                  <a:lnTo>
                    <a:pt x="2515" y="13650"/>
                  </a:lnTo>
                  <a:lnTo>
                    <a:pt x="2497" y="13686"/>
                  </a:lnTo>
                  <a:lnTo>
                    <a:pt x="2481" y="13722"/>
                  </a:lnTo>
                  <a:lnTo>
                    <a:pt x="2471" y="13750"/>
                  </a:lnTo>
                  <a:lnTo>
                    <a:pt x="2462" y="13778"/>
                  </a:lnTo>
                  <a:lnTo>
                    <a:pt x="2454" y="13806"/>
                  </a:lnTo>
                  <a:lnTo>
                    <a:pt x="2448" y="13835"/>
                  </a:lnTo>
                  <a:lnTo>
                    <a:pt x="2444" y="13862"/>
                  </a:lnTo>
                  <a:lnTo>
                    <a:pt x="2441" y="13890"/>
                  </a:lnTo>
                  <a:lnTo>
                    <a:pt x="2439" y="13917"/>
                  </a:lnTo>
                  <a:lnTo>
                    <a:pt x="2439" y="13944"/>
                  </a:lnTo>
                  <a:lnTo>
                    <a:pt x="2442" y="13971"/>
                  </a:lnTo>
                  <a:lnTo>
                    <a:pt x="2444" y="13998"/>
                  </a:lnTo>
                  <a:lnTo>
                    <a:pt x="2448" y="14025"/>
                  </a:lnTo>
                  <a:lnTo>
                    <a:pt x="2455" y="14052"/>
                  </a:lnTo>
                  <a:lnTo>
                    <a:pt x="2462" y="14079"/>
                  </a:lnTo>
                  <a:lnTo>
                    <a:pt x="2472" y="14107"/>
                  </a:lnTo>
                  <a:lnTo>
                    <a:pt x="2482" y="14132"/>
                  </a:lnTo>
                  <a:lnTo>
                    <a:pt x="2495" y="14160"/>
                  </a:lnTo>
                  <a:lnTo>
                    <a:pt x="2518" y="14138"/>
                  </a:lnTo>
                  <a:lnTo>
                    <a:pt x="2544" y="14117"/>
                  </a:lnTo>
                  <a:lnTo>
                    <a:pt x="2570" y="14095"/>
                  </a:lnTo>
                  <a:lnTo>
                    <a:pt x="2596" y="14075"/>
                  </a:lnTo>
                  <a:lnTo>
                    <a:pt x="2651" y="14033"/>
                  </a:lnTo>
                  <a:lnTo>
                    <a:pt x="2708" y="13994"/>
                  </a:lnTo>
                  <a:lnTo>
                    <a:pt x="2767" y="13954"/>
                  </a:lnTo>
                  <a:lnTo>
                    <a:pt x="2828" y="13916"/>
                  </a:lnTo>
                  <a:lnTo>
                    <a:pt x="2891" y="13879"/>
                  </a:lnTo>
                  <a:lnTo>
                    <a:pt x="2957" y="13842"/>
                  </a:lnTo>
                  <a:lnTo>
                    <a:pt x="3023" y="13806"/>
                  </a:lnTo>
                  <a:lnTo>
                    <a:pt x="3092" y="13773"/>
                  </a:lnTo>
                  <a:lnTo>
                    <a:pt x="3162" y="13739"/>
                  </a:lnTo>
                  <a:lnTo>
                    <a:pt x="3233" y="13705"/>
                  </a:lnTo>
                  <a:lnTo>
                    <a:pt x="3305" y="13673"/>
                  </a:lnTo>
                  <a:lnTo>
                    <a:pt x="3379" y="13641"/>
                  </a:lnTo>
                  <a:lnTo>
                    <a:pt x="3454" y="13610"/>
                  </a:lnTo>
                  <a:lnTo>
                    <a:pt x="3529" y="13580"/>
                  </a:lnTo>
                  <a:lnTo>
                    <a:pt x="3470" y="13583"/>
                  </a:lnTo>
                  <a:lnTo>
                    <a:pt x="3412" y="13584"/>
                  </a:lnTo>
                  <a:lnTo>
                    <a:pt x="3354" y="13585"/>
                  </a:lnTo>
                  <a:lnTo>
                    <a:pt x="3297" y="13583"/>
                  </a:lnTo>
                  <a:lnTo>
                    <a:pt x="3241" y="13581"/>
                  </a:lnTo>
                  <a:lnTo>
                    <a:pt x="3185" y="13576"/>
                  </a:lnTo>
                  <a:lnTo>
                    <a:pt x="3130" y="13571"/>
                  </a:lnTo>
                  <a:lnTo>
                    <a:pt x="3075" y="13563"/>
                  </a:lnTo>
                  <a:lnTo>
                    <a:pt x="3021" y="13554"/>
                  </a:lnTo>
                  <a:lnTo>
                    <a:pt x="2968" y="13541"/>
                  </a:lnTo>
                  <a:lnTo>
                    <a:pt x="2916" y="13528"/>
                  </a:lnTo>
                  <a:lnTo>
                    <a:pt x="2865" y="13513"/>
                  </a:lnTo>
                  <a:lnTo>
                    <a:pt x="2839" y="13504"/>
                  </a:lnTo>
                  <a:lnTo>
                    <a:pt x="2815" y="13495"/>
                  </a:lnTo>
                  <a:lnTo>
                    <a:pt x="2790" y="13485"/>
                  </a:lnTo>
                  <a:lnTo>
                    <a:pt x="2765" y="13475"/>
                  </a:lnTo>
                  <a:lnTo>
                    <a:pt x="2741" y="13465"/>
                  </a:lnTo>
                  <a:lnTo>
                    <a:pt x="2717" y="13452"/>
                  </a:lnTo>
                  <a:lnTo>
                    <a:pt x="2693" y="13441"/>
                  </a:lnTo>
                  <a:lnTo>
                    <a:pt x="2669" y="13428"/>
                  </a:lnTo>
                  <a:close/>
                  <a:moveTo>
                    <a:pt x="2789" y="14400"/>
                  </a:moveTo>
                  <a:lnTo>
                    <a:pt x="2815" y="14407"/>
                  </a:lnTo>
                  <a:lnTo>
                    <a:pt x="2841" y="14413"/>
                  </a:lnTo>
                  <a:lnTo>
                    <a:pt x="2868" y="14420"/>
                  </a:lnTo>
                  <a:lnTo>
                    <a:pt x="2894" y="14425"/>
                  </a:lnTo>
                  <a:lnTo>
                    <a:pt x="2921" y="14430"/>
                  </a:lnTo>
                  <a:lnTo>
                    <a:pt x="2949" y="14434"/>
                  </a:lnTo>
                  <a:lnTo>
                    <a:pt x="2976" y="14438"/>
                  </a:lnTo>
                  <a:lnTo>
                    <a:pt x="3004" y="14440"/>
                  </a:lnTo>
                  <a:lnTo>
                    <a:pt x="3059" y="14446"/>
                  </a:lnTo>
                  <a:lnTo>
                    <a:pt x="3113" y="14448"/>
                  </a:lnTo>
                  <a:lnTo>
                    <a:pt x="3167" y="14451"/>
                  </a:lnTo>
                  <a:lnTo>
                    <a:pt x="3220" y="14451"/>
                  </a:lnTo>
                  <a:lnTo>
                    <a:pt x="3270" y="14449"/>
                  </a:lnTo>
                  <a:lnTo>
                    <a:pt x="3322" y="14447"/>
                  </a:lnTo>
                  <a:lnTo>
                    <a:pt x="3376" y="14444"/>
                  </a:lnTo>
                  <a:lnTo>
                    <a:pt x="3430" y="14440"/>
                  </a:lnTo>
                  <a:lnTo>
                    <a:pt x="3486" y="14435"/>
                  </a:lnTo>
                  <a:lnTo>
                    <a:pt x="3543" y="14429"/>
                  </a:lnTo>
                  <a:lnTo>
                    <a:pt x="3601" y="14421"/>
                  </a:lnTo>
                  <a:lnTo>
                    <a:pt x="3661" y="14413"/>
                  </a:lnTo>
                  <a:lnTo>
                    <a:pt x="3721" y="14404"/>
                  </a:lnTo>
                  <a:lnTo>
                    <a:pt x="3783" y="14394"/>
                  </a:lnTo>
                  <a:lnTo>
                    <a:pt x="3846" y="14383"/>
                  </a:lnTo>
                  <a:lnTo>
                    <a:pt x="3909" y="14371"/>
                  </a:lnTo>
                  <a:lnTo>
                    <a:pt x="3973" y="14358"/>
                  </a:lnTo>
                  <a:lnTo>
                    <a:pt x="4038" y="14345"/>
                  </a:lnTo>
                  <a:lnTo>
                    <a:pt x="4105" y="14329"/>
                  </a:lnTo>
                  <a:lnTo>
                    <a:pt x="4172" y="14313"/>
                  </a:lnTo>
                  <a:lnTo>
                    <a:pt x="4240" y="14296"/>
                  </a:lnTo>
                  <a:lnTo>
                    <a:pt x="4310" y="14279"/>
                  </a:lnTo>
                  <a:lnTo>
                    <a:pt x="4379" y="14260"/>
                  </a:lnTo>
                  <a:lnTo>
                    <a:pt x="4450" y="14241"/>
                  </a:lnTo>
                  <a:lnTo>
                    <a:pt x="4521" y="14220"/>
                  </a:lnTo>
                  <a:lnTo>
                    <a:pt x="4592" y="14199"/>
                  </a:lnTo>
                  <a:lnTo>
                    <a:pt x="4664" y="14178"/>
                  </a:lnTo>
                  <a:lnTo>
                    <a:pt x="4737" y="14155"/>
                  </a:lnTo>
                  <a:lnTo>
                    <a:pt x="4810" y="14131"/>
                  </a:lnTo>
                  <a:lnTo>
                    <a:pt x="4885" y="14107"/>
                  </a:lnTo>
                  <a:lnTo>
                    <a:pt x="4958" y="14081"/>
                  </a:lnTo>
                  <a:lnTo>
                    <a:pt x="5033" y="14055"/>
                  </a:lnTo>
                  <a:lnTo>
                    <a:pt x="5108" y="14028"/>
                  </a:lnTo>
                  <a:lnTo>
                    <a:pt x="5183" y="13999"/>
                  </a:lnTo>
                  <a:lnTo>
                    <a:pt x="5260" y="13971"/>
                  </a:lnTo>
                  <a:lnTo>
                    <a:pt x="5335" y="13942"/>
                  </a:lnTo>
                  <a:lnTo>
                    <a:pt x="5411" y="13911"/>
                  </a:lnTo>
                  <a:lnTo>
                    <a:pt x="5484" y="13882"/>
                  </a:lnTo>
                  <a:lnTo>
                    <a:pt x="5555" y="13853"/>
                  </a:lnTo>
                  <a:lnTo>
                    <a:pt x="5624" y="13823"/>
                  </a:lnTo>
                  <a:lnTo>
                    <a:pt x="5691" y="13794"/>
                  </a:lnTo>
                  <a:lnTo>
                    <a:pt x="5756" y="13766"/>
                  </a:lnTo>
                  <a:lnTo>
                    <a:pt x="5818" y="13738"/>
                  </a:lnTo>
                  <a:lnTo>
                    <a:pt x="5877" y="13709"/>
                  </a:lnTo>
                  <a:lnTo>
                    <a:pt x="5990" y="13655"/>
                  </a:lnTo>
                  <a:lnTo>
                    <a:pt x="6095" y="13602"/>
                  </a:lnTo>
                  <a:lnTo>
                    <a:pt x="6189" y="13553"/>
                  </a:lnTo>
                  <a:lnTo>
                    <a:pt x="6276" y="13505"/>
                  </a:lnTo>
                  <a:lnTo>
                    <a:pt x="6353" y="13460"/>
                  </a:lnTo>
                  <a:lnTo>
                    <a:pt x="6421" y="13418"/>
                  </a:lnTo>
                  <a:lnTo>
                    <a:pt x="6480" y="13380"/>
                  </a:lnTo>
                  <a:lnTo>
                    <a:pt x="6531" y="13345"/>
                  </a:lnTo>
                  <a:lnTo>
                    <a:pt x="6552" y="13329"/>
                  </a:lnTo>
                  <a:lnTo>
                    <a:pt x="6571" y="13314"/>
                  </a:lnTo>
                  <a:lnTo>
                    <a:pt x="6588" y="13300"/>
                  </a:lnTo>
                  <a:lnTo>
                    <a:pt x="6604" y="13287"/>
                  </a:lnTo>
                  <a:lnTo>
                    <a:pt x="6616" y="13275"/>
                  </a:lnTo>
                  <a:lnTo>
                    <a:pt x="6627" y="13264"/>
                  </a:lnTo>
                  <a:lnTo>
                    <a:pt x="6634" y="13255"/>
                  </a:lnTo>
                  <a:lnTo>
                    <a:pt x="6641" y="13246"/>
                  </a:lnTo>
                  <a:lnTo>
                    <a:pt x="6649" y="13232"/>
                  </a:lnTo>
                  <a:lnTo>
                    <a:pt x="6658" y="13215"/>
                  </a:lnTo>
                  <a:lnTo>
                    <a:pt x="6666" y="13196"/>
                  </a:lnTo>
                  <a:lnTo>
                    <a:pt x="6674" y="13175"/>
                  </a:lnTo>
                  <a:lnTo>
                    <a:pt x="6676" y="13164"/>
                  </a:lnTo>
                  <a:lnTo>
                    <a:pt x="6678" y="13154"/>
                  </a:lnTo>
                  <a:lnTo>
                    <a:pt x="6679" y="13144"/>
                  </a:lnTo>
                  <a:lnTo>
                    <a:pt x="6679" y="13134"/>
                  </a:lnTo>
                  <a:lnTo>
                    <a:pt x="6679" y="13125"/>
                  </a:lnTo>
                  <a:lnTo>
                    <a:pt x="6677" y="13116"/>
                  </a:lnTo>
                  <a:lnTo>
                    <a:pt x="6673" y="13108"/>
                  </a:lnTo>
                  <a:lnTo>
                    <a:pt x="6668" y="13101"/>
                  </a:lnTo>
                  <a:lnTo>
                    <a:pt x="6661" y="13094"/>
                  </a:lnTo>
                  <a:lnTo>
                    <a:pt x="6652" y="13088"/>
                  </a:lnTo>
                  <a:lnTo>
                    <a:pt x="6643" y="13082"/>
                  </a:lnTo>
                  <a:lnTo>
                    <a:pt x="6632" y="13075"/>
                  </a:lnTo>
                  <a:lnTo>
                    <a:pt x="6620" y="13070"/>
                  </a:lnTo>
                  <a:lnTo>
                    <a:pt x="6605" y="13064"/>
                  </a:lnTo>
                  <a:lnTo>
                    <a:pt x="6589" y="13058"/>
                  </a:lnTo>
                  <a:lnTo>
                    <a:pt x="6572" y="13054"/>
                  </a:lnTo>
                  <a:lnTo>
                    <a:pt x="6554" y="13049"/>
                  </a:lnTo>
                  <a:lnTo>
                    <a:pt x="6534" y="13046"/>
                  </a:lnTo>
                  <a:lnTo>
                    <a:pt x="6514" y="13043"/>
                  </a:lnTo>
                  <a:lnTo>
                    <a:pt x="6491" y="13040"/>
                  </a:lnTo>
                  <a:lnTo>
                    <a:pt x="6467" y="13038"/>
                  </a:lnTo>
                  <a:lnTo>
                    <a:pt x="6442" y="13037"/>
                  </a:lnTo>
                  <a:lnTo>
                    <a:pt x="6415" y="13037"/>
                  </a:lnTo>
                  <a:lnTo>
                    <a:pt x="6387" y="13037"/>
                  </a:lnTo>
                  <a:lnTo>
                    <a:pt x="6357" y="13039"/>
                  </a:lnTo>
                  <a:lnTo>
                    <a:pt x="6327" y="13041"/>
                  </a:lnTo>
                  <a:lnTo>
                    <a:pt x="6295" y="13045"/>
                  </a:lnTo>
                  <a:lnTo>
                    <a:pt x="6261" y="13050"/>
                  </a:lnTo>
                  <a:lnTo>
                    <a:pt x="6227" y="13056"/>
                  </a:lnTo>
                  <a:lnTo>
                    <a:pt x="6190" y="13063"/>
                  </a:lnTo>
                  <a:lnTo>
                    <a:pt x="6153" y="13072"/>
                  </a:lnTo>
                  <a:lnTo>
                    <a:pt x="6115" y="13082"/>
                  </a:lnTo>
                  <a:lnTo>
                    <a:pt x="6076" y="13093"/>
                  </a:lnTo>
                  <a:lnTo>
                    <a:pt x="6034" y="13106"/>
                  </a:lnTo>
                  <a:lnTo>
                    <a:pt x="5992" y="13120"/>
                  </a:lnTo>
                  <a:lnTo>
                    <a:pt x="5948" y="13136"/>
                  </a:lnTo>
                  <a:lnTo>
                    <a:pt x="5903" y="13154"/>
                  </a:lnTo>
                  <a:lnTo>
                    <a:pt x="5857" y="13173"/>
                  </a:lnTo>
                  <a:lnTo>
                    <a:pt x="5810" y="13194"/>
                  </a:lnTo>
                  <a:lnTo>
                    <a:pt x="5761" y="13217"/>
                  </a:lnTo>
                  <a:lnTo>
                    <a:pt x="5719" y="13237"/>
                  </a:lnTo>
                  <a:lnTo>
                    <a:pt x="5674" y="13257"/>
                  </a:lnTo>
                  <a:lnTo>
                    <a:pt x="5626" y="13276"/>
                  </a:lnTo>
                  <a:lnTo>
                    <a:pt x="5576" y="13296"/>
                  </a:lnTo>
                  <a:lnTo>
                    <a:pt x="5523" y="13317"/>
                  </a:lnTo>
                  <a:lnTo>
                    <a:pt x="5468" y="13336"/>
                  </a:lnTo>
                  <a:lnTo>
                    <a:pt x="5411" y="13356"/>
                  </a:lnTo>
                  <a:lnTo>
                    <a:pt x="5351" y="13377"/>
                  </a:lnTo>
                  <a:lnTo>
                    <a:pt x="5290" y="13397"/>
                  </a:lnTo>
                  <a:lnTo>
                    <a:pt x="5227" y="13417"/>
                  </a:lnTo>
                  <a:lnTo>
                    <a:pt x="5162" y="13437"/>
                  </a:lnTo>
                  <a:lnTo>
                    <a:pt x="5094" y="13459"/>
                  </a:lnTo>
                  <a:lnTo>
                    <a:pt x="5027" y="13480"/>
                  </a:lnTo>
                  <a:lnTo>
                    <a:pt x="4956" y="13502"/>
                  </a:lnTo>
                  <a:lnTo>
                    <a:pt x="4885" y="13523"/>
                  </a:lnTo>
                  <a:lnTo>
                    <a:pt x="4811" y="13546"/>
                  </a:lnTo>
                  <a:lnTo>
                    <a:pt x="4683" y="13584"/>
                  </a:lnTo>
                  <a:lnTo>
                    <a:pt x="4551" y="13625"/>
                  </a:lnTo>
                  <a:lnTo>
                    <a:pt x="4415" y="13668"/>
                  </a:lnTo>
                  <a:lnTo>
                    <a:pt x="4276" y="13712"/>
                  </a:lnTo>
                  <a:lnTo>
                    <a:pt x="4136" y="13758"/>
                  </a:lnTo>
                  <a:lnTo>
                    <a:pt x="3997" y="13806"/>
                  </a:lnTo>
                  <a:lnTo>
                    <a:pt x="3926" y="13831"/>
                  </a:lnTo>
                  <a:lnTo>
                    <a:pt x="3857" y="13856"/>
                  </a:lnTo>
                  <a:lnTo>
                    <a:pt x="3787" y="13882"/>
                  </a:lnTo>
                  <a:lnTo>
                    <a:pt x="3718" y="13908"/>
                  </a:lnTo>
                  <a:lnTo>
                    <a:pt x="3650" y="13935"/>
                  </a:lnTo>
                  <a:lnTo>
                    <a:pt x="3582" y="13962"/>
                  </a:lnTo>
                  <a:lnTo>
                    <a:pt x="3516" y="13989"/>
                  </a:lnTo>
                  <a:lnTo>
                    <a:pt x="3450" y="14017"/>
                  </a:lnTo>
                  <a:lnTo>
                    <a:pt x="3386" y="14047"/>
                  </a:lnTo>
                  <a:lnTo>
                    <a:pt x="3323" y="14076"/>
                  </a:lnTo>
                  <a:lnTo>
                    <a:pt x="3261" y="14105"/>
                  </a:lnTo>
                  <a:lnTo>
                    <a:pt x="3201" y="14136"/>
                  </a:lnTo>
                  <a:lnTo>
                    <a:pt x="3143" y="14167"/>
                  </a:lnTo>
                  <a:lnTo>
                    <a:pt x="3085" y="14199"/>
                  </a:lnTo>
                  <a:lnTo>
                    <a:pt x="3031" y="14231"/>
                  </a:lnTo>
                  <a:lnTo>
                    <a:pt x="2978" y="14263"/>
                  </a:lnTo>
                  <a:lnTo>
                    <a:pt x="2927" y="14297"/>
                  </a:lnTo>
                  <a:lnTo>
                    <a:pt x="2879" y="14330"/>
                  </a:lnTo>
                  <a:lnTo>
                    <a:pt x="2833" y="14365"/>
                  </a:lnTo>
                  <a:lnTo>
                    <a:pt x="2789" y="14400"/>
                  </a:lnTo>
                  <a:close/>
                  <a:moveTo>
                    <a:pt x="2544" y="14707"/>
                  </a:moveTo>
                  <a:lnTo>
                    <a:pt x="2539" y="14723"/>
                  </a:lnTo>
                  <a:lnTo>
                    <a:pt x="2533" y="14739"/>
                  </a:lnTo>
                  <a:lnTo>
                    <a:pt x="2527" y="14756"/>
                  </a:lnTo>
                  <a:lnTo>
                    <a:pt x="2523" y="14773"/>
                  </a:lnTo>
                  <a:lnTo>
                    <a:pt x="2519" y="14790"/>
                  </a:lnTo>
                  <a:lnTo>
                    <a:pt x="2516" y="14807"/>
                  </a:lnTo>
                  <a:lnTo>
                    <a:pt x="2513" y="14824"/>
                  </a:lnTo>
                  <a:lnTo>
                    <a:pt x="2512" y="14842"/>
                  </a:lnTo>
                  <a:lnTo>
                    <a:pt x="2510" y="14859"/>
                  </a:lnTo>
                  <a:lnTo>
                    <a:pt x="2509" y="14877"/>
                  </a:lnTo>
                  <a:lnTo>
                    <a:pt x="2509" y="14894"/>
                  </a:lnTo>
                  <a:lnTo>
                    <a:pt x="2510" y="14912"/>
                  </a:lnTo>
                  <a:lnTo>
                    <a:pt x="2513" y="14930"/>
                  </a:lnTo>
                  <a:lnTo>
                    <a:pt x="2515" y="14948"/>
                  </a:lnTo>
                  <a:lnTo>
                    <a:pt x="2518" y="14966"/>
                  </a:lnTo>
                  <a:lnTo>
                    <a:pt x="2522" y="14984"/>
                  </a:lnTo>
                  <a:lnTo>
                    <a:pt x="2528" y="15008"/>
                  </a:lnTo>
                  <a:lnTo>
                    <a:pt x="2536" y="15032"/>
                  </a:lnTo>
                  <a:lnTo>
                    <a:pt x="2546" y="15054"/>
                  </a:lnTo>
                  <a:lnTo>
                    <a:pt x="2559" y="15077"/>
                  </a:lnTo>
                  <a:lnTo>
                    <a:pt x="2572" y="15098"/>
                  </a:lnTo>
                  <a:lnTo>
                    <a:pt x="2588" y="15119"/>
                  </a:lnTo>
                  <a:lnTo>
                    <a:pt x="2606" y="15139"/>
                  </a:lnTo>
                  <a:lnTo>
                    <a:pt x="2625" y="15158"/>
                  </a:lnTo>
                  <a:lnTo>
                    <a:pt x="2647" y="15177"/>
                  </a:lnTo>
                  <a:lnTo>
                    <a:pt x="2669" y="15194"/>
                  </a:lnTo>
                  <a:lnTo>
                    <a:pt x="2694" y="15212"/>
                  </a:lnTo>
                  <a:lnTo>
                    <a:pt x="2721" y="15228"/>
                  </a:lnTo>
                  <a:lnTo>
                    <a:pt x="2749" y="15244"/>
                  </a:lnTo>
                  <a:lnTo>
                    <a:pt x="2780" y="15258"/>
                  </a:lnTo>
                  <a:lnTo>
                    <a:pt x="2811" y="15273"/>
                  </a:lnTo>
                  <a:lnTo>
                    <a:pt x="2845" y="15287"/>
                  </a:lnTo>
                  <a:lnTo>
                    <a:pt x="2860" y="15267"/>
                  </a:lnTo>
                  <a:lnTo>
                    <a:pt x="2876" y="15249"/>
                  </a:lnTo>
                  <a:lnTo>
                    <a:pt x="2892" y="15230"/>
                  </a:lnTo>
                  <a:lnTo>
                    <a:pt x="2909" y="15212"/>
                  </a:lnTo>
                  <a:lnTo>
                    <a:pt x="2927" y="15195"/>
                  </a:lnTo>
                  <a:lnTo>
                    <a:pt x="2945" y="15177"/>
                  </a:lnTo>
                  <a:lnTo>
                    <a:pt x="2965" y="15160"/>
                  </a:lnTo>
                  <a:lnTo>
                    <a:pt x="2985" y="15142"/>
                  </a:lnTo>
                  <a:lnTo>
                    <a:pt x="3005" y="15125"/>
                  </a:lnTo>
                  <a:lnTo>
                    <a:pt x="3025" y="15110"/>
                  </a:lnTo>
                  <a:lnTo>
                    <a:pt x="3048" y="15093"/>
                  </a:lnTo>
                  <a:lnTo>
                    <a:pt x="3069" y="15077"/>
                  </a:lnTo>
                  <a:lnTo>
                    <a:pt x="3116" y="15045"/>
                  </a:lnTo>
                  <a:lnTo>
                    <a:pt x="3165" y="15015"/>
                  </a:lnTo>
                  <a:lnTo>
                    <a:pt x="3216" y="14984"/>
                  </a:lnTo>
                  <a:lnTo>
                    <a:pt x="3269" y="14955"/>
                  </a:lnTo>
                  <a:lnTo>
                    <a:pt x="3324" y="14927"/>
                  </a:lnTo>
                  <a:lnTo>
                    <a:pt x="3380" y="14900"/>
                  </a:lnTo>
                  <a:lnTo>
                    <a:pt x="3439" y="14873"/>
                  </a:lnTo>
                  <a:lnTo>
                    <a:pt x="3500" y="14847"/>
                  </a:lnTo>
                  <a:lnTo>
                    <a:pt x="3563" y="14821"/>
                  </a:lnTo>
                  <a:lnTo>
                    <a:pt x="3627" y="14796"/>
                  </a:lnTo>
                  <a:lnTo>
                    <a:pt x="3577" y="14802"/>
                  </a:lnTo>
                  <a:lnTo>
                    <a:pt x="3528" y="14807"/>
                  </a:lnTo>
                  <a:lnTo>
                    <a:pt x="3479" y="14812"/>
                  </a:lnTo>
                  <a:lnTo>
                    <a:pt x="3431" y="14815"/>
                  </a:lnTo>
                  <a:lnTo>
                    <a:pt x="3383" y="14818"/>
                  </a:lnTo>
                  <a:lnTo>
                    <a:pt x="3334" y="14821"/>
                  </a:lnTo>
                  <a:lnTo>
                    <a:pt x="3287" y="14823"/>
                  </a:lnTo>
                  <a:lnTo>
                    <a:pt x="3239" y="14824"/>
                  </a:lnTo>
                  <a:lnTo>
                    <a:pt x="3188" y="14824"/>
                  </a:lnTo>
                  <a:lnTo>
                    <a:pt x="3136" y="14824"/>
                  </a:lnTo>
                  <a:lnTo>
                    <a:pt x="3086" y="14822"/>
                  </a:lnTo>
                  <a:lnTo>
                    <a:pt x="3037" y="14818"/>
                  </a:lnTo>
                  <a:lnTo>
                    <a:pt x="2989" y="14815"/>
                  </a:lnTo>
                  <a:lnTo>
                    <a:pt x="2943" y="14811"/>
                  </a:lnTo>
                  <a:lnTo>
                    <a:pt x="2897" y="14805"/>
                  </a:lnTo>
                  <a:lnTo>
                    <a:pt x="2853" y="14798"/>
                  </a:lnTo>
                  <a:lnTo>
                    <a:pt x="2810" y="14790"/>
                  </a:lnTo>
                  <a:lnTo>
                    <a:pt x="2768" y="14781"/>
                  </a:lnTo>
                  <a:lnTo>
                    <a:pt x="2728" y="14771"/>
                  </a:lnTo>
                  <a:lnTo>
                    <a:pt x="2690" y="14760"/>
                  </a:lnTo>
                  <a:lnTo>
                    <a:pt x="2651" y="14748"/>
                  </a:lnTo>
                  <a:lnTo>
                    <a:pt x="2614" y="14735"/>
                  </a:lnTo>
                  <a:lnTo>
                    <a:pt x="2579" y="14721"/>
                  </a:lnTo>
                  <a:lnTo>
                    <a:pt x="2544" y="14707"/>
                  </a:lnTo>
                  <a:close/>
                  <a:moveTo>
                    <a:pt x="3281" y="15383"/>
                  </a:moveTo>
                  <a:lnTo>
                    <a:pt x="3394" y="15393"/>
                  </a:lnTo>
                  <a:lnTo>
                    <a:pt x="3511" y="15399"/>
                  </a:lnTo>
                  <a:lnTo>
                    <a:pt x="3632" y="15403"/>
                  </a:lnTo>
                  <a:lnTo>
                    <a:pt x="3754" y="15402"/>
                  </a:lnTo>
                  <a:lnTo>
                    <a:pt x="3879" y="15397"/>
                  </a:lnTo>
                  <a:lnTo>
                    <a:pt x="4006" y="15389"/>
                  </a:lnTo>
                  <a:lnTo>
                    <a:pt x="4134" y="15379"/>
                  </a:lnTo>
                  <a:lnTo>
                    <a:pt x="4263" y="15367"/>
                  </a:lnTo>
                  <a:lnTo>
                    <a:pt x="4392" y="15351"/>
                  </a:lnTo>
                  <a:lnTo>
                    <a:pt x="4521" y="15332"/>
                  </a:lnTo>
                  <a:lnTo>
                    <a:pt x="4650" y="15311"/>
                  </a:lnTo>
                  <a:lnTo>
                    <a:pt x="4778" y="15290"/>
                  </a:lnTo>
                  <a:lnTo>
                    <a:pt x="4905" y="15265"/>
                  </a:lnTo>
                  <a:lnTo>
                    <a:pt x="5030" y="15239"/>
                  </a:lnTo>
                  <a:lnTo>
                    <a:pt x="5153" y="15212"/>
                  </a:lnTo>
                  <a:lnTo>
                    <a:pt x="5273" y="15184"/>
                  </a:lnTo>
                  <a:lnTo>
                    <a:pt x="5390" y="15155"/>
                  </a:lnTo>
                  <a:lnTo>
                    <a:pt x="5504" y="15124"/>
                  </a:lnTo>
                  <a:lnTo>
                    <a:pt x="5614" y="15094"/>
                  </a:lnTo>
                  <a:lnTo>
                    <a:pt x="5719" y="15062"/>
                  </a:lnTo>
                  <a:lnTo>
                    <a:pt x="5821" y="15031"/>
                  </a:lnTo>
                  <a:lnTo>
                    <a:pt x="5917" y="14999"/>
                  </a:lnTo>
                  <a:lnTo>
                    <a:pt x="6006" y="14968"/>
                  </a:lnTo>
                  <a:lnTo>
                    <a:pt x="6090" y="14937"/>
                  </a:lnTo>
                  <a:lnTo>
                    <a:pt x="6168" y="14906"/>
                  </a:lnTo>
                  <a:lnTo>
                    <a:pt x="6239" y="14877"/>
                  </a:lnTo>
                  <a:lnTo>
                    <a:pt x="6302" y="14848"/>
                  </a:lnTo>
                  <a:lnTo>
                    <a:pt x="6357" y="14821"/>
                  </a:lnTo>
                  <a:lnTo>
                    <a:pt x="6405" y="14795"/>
                  </a:lnTo>
                  <a:lnTo>
                    <a:pt x="6443" y="14770"/>
                  </a:lnTo>
                  <a:lnTo>
                    <a:pt x="6473" y="14746"/>
                  </a:lnTo>
                  <a:lnTo>
                    <a:pt x="6494" y="14726"/>
                  </a:lnTo>
                  <a:lnTo>
                    <a:pt x="6508" y="14695"/>
                  </a:lnTo>
                  <a:lnTo>
                    <a:pt x="6521" y="14668"/>
                  </a:lnTo>
                  <a:lnTo>
                    <a:pt x="6529" y="14645"/>
                  </a:lnTo>
                  <a:lnTo>
                    <a:pt x="6534" y="14624"/>
                  </a:lnTo>
                  <a:lnTo>
                    <a:pt x="6536" y="14607"/>
                  </a:lnTo>
                  <a:lnTo>
                    <a:pt x="6538" y="14594"/>
                  </a:lnTo>
                  <a:lnTo>
                    <a:pt x="6536" y="14588"/>
                  </a:lnTo>
                  <a:lnTo>
                    <a:pt x="6535" y="14584"/>
                  </a:lnTo>
                  <a:lnTo>
                    <a:pt x="6534" y="14580"/>
                  </a:lnTo>
                  <a:lnTo>
                    <a:pt x="6533" y="14577"/>
                  </a:lnTo>
                  <a:lnTo>
                    <a:pt x="6527" y="14572"/>
                  </a:lnTo>
                  <a:lnTo>
                    <a:pt x="6522" y="14567"/>
                  </a:lnTo>
                  <a:lnTo>
                    <a:pt x="6513" y="14561"/>
                  </a:lnTo>
                  <a:lnTo>
                    <a:pt x="6504" y="14556"/>
                  </a:lnTo>
                  <a:lnTo>
                    <a:pt x="6492" y="14551"/>
                  </a:lnTo>
                  <a:lnTo>
                    <a:pt x="6479" y="14545"/>
                  </a:lnTo>
                  <a:lnTo>
                    <a:pt x="6464" y="14541"/>
                  </a:lnTo>
                  <a:lnTo>
                    <a:pt x="6447" y="14535"/>
                  </a:lnTo>
                  <a:lnTo>
                    <a:pt x="6428" y="14532"/>
                  </a:lnTo>
                  <a:lnTo>
                    <a:pt x="6407" y="14527"/>
                  </a:lnTo>
                  <a:lnTo>
                    <a:pt x="6384" y="14524"/>
                  </a:lnTo>
                  <a:lnTo>
                    <a:pt x="6359" y="14521"/>
                  </a:lnTo>
                  <a:lnTo>
                    <a:pt x="6331" y="14518"/>
                  </a:lnTo>
                  <a:lnTo>
                    <a:pt x="6302" y="14517"/>
                  </a:lnTo>
                  <a:lnTo>
                    <a:pt x="6270" y="14516"/>
                  </a:lnTo>
                  <a:lnTo>
                    <a:pt x="6237" y="14516"/>
                  </a:lnTo>
                  <a:lnTo>
                    <a:pt x="6201" y="14517"/>
                  </a:lnTo>
                  <a:lnTo>
                    <a:pt x="6161" y="14518"/>
                  </a:lnTo>
                  <a:lnTo>
                    <a:pt x="6119" y="14522"/>
                  </a:lnTo>
                  <a:lnTo>
                    <a:pt x="6076" y="14525"/>
                  </a:lnTo>
                  <a:lnTo>
                    <a:pt x="6029" y="14531"/>
                  </a:lnTo>
                  <a:lnTo>
                    <a:pt x="5980" y="14536"/>
                  </a:lnTo>
                  <a:lnTo>
                    <a:pt x="5928" y="14544"/>
                  </a:lnTo>
                  <a:lnTo>
                    <a:pt x="5874" y="14553"/>
                  </a:lnTo>
                  <a:lnTo>
                    <a:pt x="5815" y="14563"/>
                  </a:lnTo>
                  <a:lnTo>
                    <a:pt x="5756" y="14575"/>
                  </a:lnTo>
                  <a:lnTo>
                    <a:pt x="5692" y="14588"/>
                  </a:lnTo>
                  <a:lnTo>
                    <a:pt x="5626" y="14604"/>
                  </a:lnTo>
                  <a:lnTo>
                    <a:pt x="5556" y="14620"/>
                  </a:lnTo>
                  <a:lnTo>
                    <a:pt x="5484" y="14639"/>
                  </a:lnTo>
                  <a:lnTo>
                    <a:pt x="5408" y="14659"/>
                  </a:lnTo>
                  <a:lnTo>
                    <a:pt x="5330" y="14681"/>
                  </a:lnTo>
                  <a:lnTo>
                    <a:pt x="5269" y="14698"/>
                  </a:lnTo>
                  <a:lnTo>
                    <a:pt x="5209" y="14716"/>
                  </a:lnTo>
                  <a:lnTo>
                    <a:pt x="5148" y="14733"/>
                  </a:lnTo>
                  <a:lnTo>
                    <a:pt x="5087" y="14748"/>
                  </a:lnTo>
                  <a:lnTo>
                    <a:pt x="5027" y="14765"/>
                  </a:lnTo>
                  <a:lnTo>
                    <a:pt x="4966" y="14782"/>
                  </a:lnTo>
                  <a:lnTo>
                    <a:pt x="4906" y="14799"/>
                  </a:lnTo>
                  <a:lnTo>
                    <a:pt x="4845" y="14815"/>
                  </a:lnTo>
                  <a:lnTo>
                    <a:pt x="4734" y="14846"/>
                  </a:lnTo>
                  <a:lnTo>
                    <a:pt x="4622" y="14876"/>
                  </a:lnTo>
                  <a:lnTo>
                    <a:pt x="4509" y="14908"/>
                  </a:lnTo>
                  <a:lnTo>
                    <a:pt x="4397" y="14939"/>
                  </a:lnTo>
                  <a:lnTo>
                    <a:pt x="4285" y="14972"/>
                  </a:lnTo>
                  <a:lnTo>
                    <a:pt x="4175" y="15005"/>
                  </a:lnTo>
                  <a:lnTo>
                    <a:pt x="4067" y="15038"/>
                  </a:lnTo>
                  <a:lnTo>
                    <a:pt x="3962" y="15073"/>
                  </a:lnTo>
                  <a:lnTo>
                    <a:pt x="3859" y="15108"/>
                  </a:lnTo>
                  <a:lnTo>
                    <a:pt x="3760" y="15144"/>
                  </a:lnTo>
                  <a:lnTo>
                    <a:pt x="3713" y="15164"/>
                  </a:lnTo>
                  <a:lnTo>
                    <a:pt x="3667" y="15182"/>
                  </a:lnTo>
                  <a:lnTo>
                    <a:pt x="3620" y="15201"/>
                  </a:lnTo>
                  <a:lnTo>
                    <a:pt x="3576" y="15220"/>
                  </a:lnTo>
                  <a:lnTo>
                    <a:pt x="3535" y="15239"/>
                  </a:lnTo>
                  <a:lnTo>
                    <a:pt x="3493" y="15258"/>
                  </a:lnTo>
                  <a:lnTo>
                    <a:pt x="3454" y="15279"/>
                  </a:lnTo>
                  <a:lnTo>
                    <a:pt x="3415" y="15299"/>
                  </a:lnTo>
                  <a:lnTo>
                    <a:pt x="3379" y="15319"/>
                  </a:lnTo>
                  <a:lnTo>
                    <a:pt x="3344" y="15341"/>
                  </a:lnTo>
                  <a:lnTo>
                    <a:pt x="3312" y="15361"/>
                  </a:lnTo>
                  <a:lnTo>
                    <a:pt x="3281" y="15383"/>
                  </a:lnTo>
                  <a:close/>
                  <a:moveTo>
                    <a:pt x="3092" y="15735"/>
                  </a:moveTo>
                  <a:lnTo>
                    <a:pt x="3097" y="15757"/>
                  </a:lnTo>
                  <a:lnTo>
                    <a:pt x="3107" y="15781"/>
                  </a:lnTo>
                  <a:lnTo>
                    <a:pt x="3117" y="15807"/>
                  </a:lnTo>
                  <a:lnTo>
                    <a:pt x="3129" y="15835"/>
                  </a:lnTo>
                  <a:lnTo>
                    <a:pt x="3137" y="15851"/>
                  </a:lnTo>
                  <a:lnTo>
                    <a:pt x="3146" y="15867"/>
                  </a:lnTo>
                  <a:lnTo>
                    <a:pt x="3156" y="15882"/>
                  </a:lnTo>
                  <a:lnTo>
                    <a:pt x="3167" y="15897"/>
                  </a:lnTo>
                  <a:lnTo>
                    <a:pt x="3179" y="15913"/>
                  </a:lnTo>
                  <a:lnTo>
                    <a:pt x="3191" y="15928"/>
                  </a:lnTo>
                  <a:lnTo>
                    <a:pt x="3205" y="15941"/>
                  </a:lnTo>
                  <a:lnTo>
                    <a:pt x="3218" y="15956"/>
                  </a:lnTo>
                  <a:lnTo>
                    <a:pt x="3233" y="15969"/>
                  </a:lnTo>
                  <a:lnTo>
                    <a:pt x="3248" y="15984"/>
                  </a:lnTo>
                  <a:lnTo>
                    <a:pt x="3265" y="15996"/>
                  </a:lnTo>
                  <a:lnTo>
                    <a:pt x="3282" y="16010"/>
                  </a:lnTo>
                  <a:lnTo>
                    <a:pt x="3299" y="16023"/>
                  </a:lnTo>
                  <a:lnTo>
                    <a:pt x="3318" y="16036"/>
                  </a:lnTo>
                  <a:lnTo>
                    <a:pt x="3337" y="16048"/>
                  </a:lnTo>
                  <a:lnTo>
                    <a:pt x="3358" y="16060"/>
                  </a:lnTo>
                  <a:lnTo>
                    <a:pt x="3378" y="16071"/>
                  </a:lnTo>
                  <a:lnTo>
                    <a:pt x="3399" y="16083"/>
                  </a:lnTo>
                  <a:lnTo>
                    <a:pt x="3421" y="16093"/>
                  </a:lnTo>
                  <a:lnTo>
                    <a:pt x="3445" y="16105"/>
                  </a:lnTo>
                  <a:lnTo>
                    <a:pt x="3492" y="16125"/>
                  </a:lnTo>
                  <a:lnTo>
                    <a:pt x="3543" y="16144"/>
                  </a:lnTo>
                  <a:lnTo>
                    <a:pt x="3596" y="16162"/>
                  </a:lnTo>
                  <a:lnTo>
                    <a:pt x="3651" y="16179"/>
                  </a:lnTo>
                  <a:lnTo>
                    <a:pt x="3709" y="16195"/>
                  </a:lnTo>
                  <a:lnTo>
                    <a:pt x="3770" y="16208"/>
                  </a:lnTo>
                  <a:lnTo>
                    <a:pt x="3784" y="16186"/>
                  </a:lnTo>
                  <a:lnTo>
                    <a:pt x="3798" y="16163"/>
                  </a:lnTo>
                  <a:lnTo>
                    <a:pt x="3814" y="16140"/>
                  </a:lnTo>
                  <a:lnTo>
                    <a:pt x="3831" y="16117"/>
                  </a:lnTo>
                  <a:lnTo>
                    <a:pt x="3849" y="16093"/>
                  </a:lnTo>
                  <a:lnTo>
                    <a:pt x="3869" y="16070"/>
                  </a:lnTo>
                  <a:lnTo>
                    <a:pt x="3891" y="16046"/>
                  </a:lnTo>
                  <a:lnTo>
                    <a:pt x="3913" y="16022"/>
                  </a:lnTo>
                  <a:lnTo>
                    <a:pt x="3937" y="15999"/>
                  </a:lnTo>
                  <a:lnTo>
                    <a:pt x="3963" y="15975"/>
                  </a:lnTo>
                  <a:lnTo>
                    <a:pt x="3990" y="15951"/>
                  </a:lnTo>
                  <a:lnTo>
                    <a:pt x="4018" y="15926"/>
                  </a:lnTo>
                  <a:lnTo>
                    <a:pt x="4048" y="15903"/>
                  </a:lnTo>
                  <a:lnTo>
                    <a:pt x="4081" y="15879"/>
                  </a:lnTo>
                  <a:lnTo>
                    <a:pt x="4115" y="15854"/>
                  </a:lnTo>
                  <a:lnTo>
                    <a:pt x="4150" y="15830"/>
                  </a:lnTo>
                  <a:lnTo>
                    <a:pt x="4188" y="15806"/>
                  </a:lnTo>
                  <a:lnTo>
                    <a:pt x="4227" y="15782"/>
                  </a:lnTo>
                  <a:lnTo>
                    <a:pt x="4266" y="15758"/>
                  </a:lnTo>
                  <a:lnTo>
                    <a:pt x="4305" y="15736"/>
                  </a:lnTo>
                  <a:lnTo>
                    <a:pt x="4234" y="15744"/>
                  </a:lnTo>
                  <a:lnTo>
                    <a:pt x="4162" y="15750"/>
                  </a:lnTo>
                  <a:lnTo>
                    <a:pt x="4090" y="15756"/>
                  </a:lnTo>
                  <a:lnTo>
                    <a:pt x="4017" y="15762"/>
                  </a:lnTo>
                  <a:lnTo>
                    <a:pt x="3943" y="15766"/>
                  </a:lnTo>
                  <a:lnTo>
                    <a:pt x="3869" y="15770"/>
                  </a:lnTo>
                  <a:lnTo>
                    <a:pt x="3795" y="15773"/>
                  </a:lnTo>
                  <a:lnTo>
                    <a:pt x="3722" y="15774"/>
                  </a:lnTo>
                  <a:lnTo>
                    <a:pt x="3647" y="15775"/>
                  </a:lnTo>
                  <a:lnTo>
                    <a:pt x="3574" y="15774"/>
                  </a:lnTo>
                  <a:lnTo>
                    <a:pt x="3501" y="15772"/>
                  </a:lnTo>
                  <a:lnTo>
                    <a:pt x="3428" y="15768"/>
                  </a:lnTo>
                  <a:lnTo>
                    <a:pt x="3356" y="15764"/>
                  </a:lnTo>
                  <a:lnTo>
                    <a:pt x="3285" y="15758"/>
                  </a:lnTo>
                  <a:lnTo>
                    <a:pt x="3214" y="15751"/>
                  </a:lnTo>
                  <a:lnTo>
                    <a:pt x="3144" y="15742"/>
                  </a:lnTo>
                  <a:lnTo>
                    <a:pt x="3130" y="15740"/>
                  </a:lnTo>
                  <a:lnTo>
                    <a:pt x="3118" y="15738"/>
                  </a:lnTo>
                  <a:lnTo>
                    <a:pt x="3104" y="15737"/>
                  </a:lnTo>
                  <a:lnTo>
                    <a:pt x="3092" y="15735"/>
                  </a:lnTo>
                  <a:close/>
                  <a:moveTo>
                    <a:pt x="4203" y="16261"/>
                  </a:moveTo>
                  <a:lnTo>
                    <a:pt x="4267" y="16264"/>
                  </a:lnTo>
                  <a:lnTo>
                    <a:pt x="4331" y="16265"/>
                  </a:lnTo>
                  <a:lnTo>
                    <a:pt x="4397" y="16265"/>
                  </a:lnTo>
                  <a:lnTo>
                    <a:pt x="4461" y="16264"/>
                  </a:lnTo>
                  <a:lnTo>
                    <a:pt x="4526" y="16261"/>
                  </a:lnTo>
                  <a:lnTo>
                    <a:pt x="4592" y="16258"/>
                  </a:lnTo>
                  <a:lnTo>
                    <a:pt x="4656" y="16254"/>
                  </a:lnTo>
                  <a:lnTo>
                    <a:pt x="4721" y="16249"/>
                  </a:lnTo>
                  <a:lnTo>
                    <a:pt x="4785" y="16242"/>
                  </a:lnTo>
                  <a:lnTo>
                    <a:pt x="4848" y="16234"/>
                  </a:lnTo>
                  <a:lnTo>
                    <a:pt x="4913" y="16225"/>
                  </a:lnTo>
                  <a:lnTo>
                    <a:pt x="4975" y="16216"/>
                  </a:lnTo>
                  <a:lnTo>
                    <a:pt x="5037" y="16205"/>
                  </a:lnTo>
                  <a:lnTo>
                    <a:pt x="5098" y="16194"/>
                  </a:lnTo>
                  <a:lnTo>
                    <a:pt x="5158" y="16181"/>
                  </a:lnTo>
                  <a:lnTo>
                    <a:pt x="5217" y="16168"/>
                  </a:lnTo>
                  <a:lnTo>
                    <a:pt x="5274" y="16154"/>
                  </a:lnTo>
                  <a:lnTo>
                    <a:pt x="5332" y="16138"/>
                  </a:lnTo>
                  <a:lnTo>
                    <a:pt x="5386" y="16123"/>
                  </a:lnTo>
                  <a:lnTo>
                    <a:pt x="5440" y="16106"/>
                  </a:lnTo>
                  <a:lnTo>
                    <a:pt x="5492" y="16088"/>
                  </a:lnTo>
                  <a:lnTo>
                    <a:pt x="5543" y="16070"/>
                  </a:lnTo>
                  <a:lnTo>
                    <a:pt x="5591" y="16050"/>
                  </a:lnTo>
                  <a:lnTo>
                    <a:pt x="5637" y="16030"/>
                  </a:lnTo>
                  <a:lnTo>
                    <a:pt x="5681" y="16010"/>
                  </a:lnTo>
                  <a:lnTo>
                    <a:pt x="5724" y="15988"/>
                  </a:lnTo>
                  <a:lnTo>
                    <a:pt x="5763" y="15966"/>
                  </a:lnTo>
                  <a:lnTo>
                    <a:pt x="5802" y="15943"/>
                  </a:lnTo>
                  <a:lnTo>
                    <a:pt x="5837" y="15920"/>
                  </a:lnTo>
                  <a:lnTo>
                    <a:pt x="5869" y="15896"/>
                  </a:lnTo>
                  <a:lnTo>
                    <a:pt x="5899" y="15871"/>
                  </a:lnTo>
                  <a:lnTo>
                    <a:pt x="5926" y="15846"/>
                  </a:lnTo>
                  <a:lnTo>
                    <a:pt x="5945" y="15826"/>
                  </a:lnTo>
                  <a:lnTo>
                    <a:pt x="5959" y="15809"/>
                  </a:lnTo>
                  <a:lnTo>
                    <a:pt x="5971" y="15794"/>
                  </a:lnTo>
                  <a:lnTo>
                    <a:pt x="5980" y="15782"/>
                  </a:lnTo>
                  <a:lnTo>
                    <a:pt x="5965" y="15776"/>
                  </a:lnTo>
                  <a:lnTo>
                    <a:pt x="5947" y="15770"/>
                  </a:lnTo>
                  <a:lnTo>
                    <a:pt x="5927" y="15764"/>
                  </a:lnTo>
                  <a:lnTo>
                    <a:pt x="5904" y="15758"/>
                  </a:lnTo>
                  <a:lnTo>
                    <a:pt x="5877" y="15754"/>
                  </a:lnTo>
                  <a:lnTo>
                    <a:pt x="5848" y="15749"/>
                  </a:lnTo>
                  <a:lnTo>
                    <a:pt x="5816" y="15745"/>
                  </a:lnTo>
                  <a:lnTo>
                    <a:pt x="5781" y="15742"/>
                  </a:lnTo>
                  <a:lnTo>
                    <a:pt x="5743" y="15740"/>
                  </a:lnTo>
                  <a:lnTo>
                    <a:pt x="5701" y="15739"/>
                  </a:lnTo>
                  <a:lnTo>
                    <a:pt x="5658" y="15739"/>
                  </a:lnTo>
                  <a:lnTo>
                    <a:pt x="5610" y="15740"/>
                  </a:lnTo>
                  <a:lnTo>
                    <a:pt x="5561" y="15742"/>
                  </a:lnTo>
                  <a:lnTo>
                    <a:pt x="5508" y="15747"/>
                  </a:lnTo>
                  <a:lnTo>
                    <a:pt x="5451" y="15754"/>
                  </a:lnTo>
                  <a:lnTo>
                    <a:pt x="5393" y="15761"/>
                  </a:lnTo>
                  <a:lnTo>
                    <a:pt x="5322" y="15772"/>
                  </a:lnTo>
                  <a:lnTo>
                    <a:pt x="5252" y="15785"/>
                  </a:lnTo>
                  <a:lnTo>
                    <a:pt x="5182" y="15800"/>
                  </a:lnTo>
                  <a:lnTo>
                    <a:pt x="5113" y="15817"/>
                  </a:lnTo>
                  <a:lnTo>
                    <a:pt x="5043" y="15835"/>
                  </a:lnTo>
                  <a:lnTo>
                    <a:pt x="4976" y="15855"/>
                  </a:lnTo>
                  <a:lnTo>
                    <a:pt x="4908" y="15878"/>
                  </a:lnTo>
                  <a:lnTo>
                    <a:pt x="4841" y="15902"/>
                  </a:lnTo>
                  <a:lnTo>
                    <a:pt x="4775" y="15926"/>
                  </a:lnTo>
                  <a:lnTo>
                    <a:pt x="4711" y="15952"/>
                  </a:lnTo>
                  <a:lnTo>
                    <a:pt x="4648" y="15981"/>
                  </a:lnTo>
                  <a:lnTo>
                    <a:pt x="4586" y="16011"/>
                  </a:lnTo>
                  <a:lnTo>
                    <a:pt x="4526" y="16041"/>
                  </a:lnTo>
                  <a:lnTo>
                    <a:pt x="4468" y="16074"/>
                  </a:lnTo>
                  <a:lnTo>
                    <a:pt x="4411" y="16107"/>
                  </a:lnTo>
                  <a:lnTo>
                    <a:pt x="4357" y="16142"/>
                  </a:lnTo>
                  <a:lnTo>
                    <a:pt x="4313" y="16172"/>
                  </a:lnTo>
                  <a:lnTo>
                    <a:pt x="4274" y="16202"/>
                  </a:lnTo>
                  <a:lnTo>
                    <a:pt x="4237" y="16232"/>
                  </a:lnTo>
                  <a:lnTo>
                    <a:pt x="4203" y="16261"/>
                  </a:lnTo>
                  <a:close/>
                  <a:moveTo>
                    <a:pt x="10312" y="18052"/>
                  </a:moveTo>
                  <a:lnTo>
                    <a:pt x="10293" y="18051"/>
                  </a:lnTo>
                  <a:lnTo>
                    <a:pt x="10275" y="18049"/>
                  </a:lnTo>
                  <a:lnTo>
                    <a:pt x="10256" y="18043"/>
                  </a:lnTo>
                  <a:lnTo>
                    <a:pt x="10238" y="18036"/>
                  </a:lnTo>
                  <a:lnTo>
                    <a:pt x="10223" y="18029"/>
                  </a:lnTo>
                  <a:lnTo>
                    <a:pt x="10210" y="18022"/>
                  </a:lnTo>
                  <a:lnTo>
                    <a:pt x="10197" y="18013"/>
                  </a:lnTo>
                  <a:lnTo>
                    <a:pt x="10185" y="18002"/>
                  </a:lnTo>
                  <a:lnTo>
                    <a:pt x="10175" y="17991"/>
                  </a:lnTo>
                  <a:lnTo>
                    <a:pt x="10165" y="17980"/>
                  </a:lnTo>
                  <a:lnTo>
                    <a:pt x="10156" y="17967"/>
                  </a:lnTo>
                  <a:lnTo>
                    <a:pt x="10148" y="17954"/>
                  </a:lnTo>
                  <a:lnTo>
                    <a:pt x="10141" y="17940"/>
                  </a:lnTo>
                  <a:lnTo>
                    <a:pt x="10135" y="17927"/>
                  </a:lnTo>
                  <a:lnTo>
                    <a:pt x="10131" y="17912"/>
                  </a:lnTo>
                  <a:lnTo>
                    <a:pt x="10129" y="17897"/>
                  </a:lnTo>
                  <a:lnTo>
                    <a:pt x="10126" y="17882"/>
                  </a:lnTo>
                  <a:lnTo>
                    <a:pt x="10125" y="17866"/>
                  </a:lnTo>
                  <a:lnTo>
                    <a:pt x="10126" y="17850"/>
                  </a:lnTo>
                  <a:lnTo>
                    <a:pt x="10127" y="17834"/>
                  </a:lnTo>
                  <a:lnTo>
                    <a:pt x="10319" y="16680"/>
                  </a:lnTo>
                  <a:lnTo>
                    <a:pt x="9676" y="17063"/>
                  </a:lnTo>
                  <a:lnTo>
                    <a:pt x="9664" y="17069"/>
                  </a:lnTo>
                  <a:lnTo>
                    <a:pt x="9653" y="17075"/>
                  </a:lnTo>
                  <a:lnTo>
                    <a:pt x="9642" y="17081"/>
                  </a:lnTo>
                  <a:lnTo>
                    <a:pt x="9629" y="17085"/>
                  </a:lnTo>
                  <a:lnTo>
                    <a:pt x="9618" y="17088"/>
                  </a:lnTo>
                  <a:lnTo>
                    <a:pt x="9606" y="17091"/>
                  </a:lnTo>
                  <a:lnTo>
                    <a:pt x="9593" y="17093"/>
                  </a:lnTo>
                  <a:lnTo>
                    <a:pt x="9581" y="17093"/>
                  </a:lnTo>
                  <a:lnTo>
                    <a:pt x="5261" y="17093"/>
                  </a:lnTo>
                  <a:lnTo>
                    <a:pt x="5193" y="17116"/>
                  </a:lnTo>
                  <a:lnTo>
                    <a:pt x="5127" y="17136"/>
                  </a:lnTo>
                  <a:lnTo>
                    <a:pt x="5060" y="17153"/>
                  </a:lnTo>
                  <a:lnTo>
                    <a:pt x="4995" y="17167"/>
                  </a:lnTo>
                  <a:lnTo>
                    <a:pt x="4931" y="17179"/>
                  </a:lnTo>
                  <a:lnTo>
                    <a:pt x="4867" y="17189"/>
                  </a:lnTo>
                  <a:lnTo>
                    <a:pt x="4805" y="17196"/>
                  </a:lnTo>
                  <a:lnTo>
                    <a:pt x="4744" y="17200"/>
                  </a:lnTo>
                  <a:lnTo>
                    <a:pt x="4683" y="17202"/>
                  </a:lnTo>
                  <a:lnTo>
                    <a:pt x="4624" y="17202"/>
                  </a:lnTo>
                  <a:lnTo>
                    <a:pt x="4566" y="17200"/>
                  </a:lnTo>
                  <a:lnTo>
                    <a:pt x="4509" y="17196"/>
                  </a:lnTo>
                  <a:lnTo>
                    <a:pt x="4454" y="17189"/>
                  </a:lnTo>
                  <a:lnTo>
                    <a:pt x="4400" y="17181"/>
                  </a:lnTo>
                  <a:lnTo>
                    <a:pt x="4348" y="17170"/>
                  </a:lnTo>
                  <a:lnTo>
                    <a:pt x="4297" y="17158"/>
                  </a:lnTo>
                  <a:lnTo>
                    <a:pt x="4248" y="17144"/>
                  </a:lnTo>
                  <a:lnTo>
                    <a:pt x="4201" y="17128"/>
                  </a:lnTo>
                  <a:lnTo>
                    <a:pt x="4154" y="17111"/>
                  </a:lnTo>
                  <a:lnTo>
                    <a:pt x="4110" y="17092"/>
                  </a:lnTo>
                  <a:lnTo>
                    <a:pt x="4069" y="17072"/>
                  </a:lnTo>
                  <a:lnTo>
                    <a:pt x="4028" y="17049"/>
                  </a:lnTo>
                  <a:lnTo>
                    <a:pt x="3990" y="17025"/>
                  </a:lnTo>
                  <a:lnTo>
                    <a:pt x="3953" y="17000"/>
                  </a:lnTo>
                  <a:lnTo>
                    <a:pt x="3919" y="16975"/>
                  </a:lnTo>
                  <a:lnTo>
                    <a:pt x="3886" y="16947"/>
                  </a:lnTo>
                  <a:lnTo>
                    <a:pt x="3857" y="16918"/>
                  </a:lnTo>
                  <a:lnTo>
                    <a:pt x="3829" y="16889"/>
                  </a:lnTo>
                  <a:lnTo>
                    <a:pt x="3803" y="16858"/>
                  </a:lnTo>
                  <a:lnTo>
                    <a:pt x="3780" y="16827"/>
                  </a:lnTo>
                  <a:lnTo>
                    <a:pt x="3760" y="16794"/>
                  </a:lnTo>
                  <a:lnTo>
                    <a:pt x="3741" y="16761"/>
                  </a:lnTo>
                  <a:lnTo>
                    <a:pt x="3734" y="16745"/>
                  </a:lnTo>
                  <a:lnTo>
                    <a:pt x="3727" y="16729"/>
                  </a:lnTo>
                  <a:lnTo>
                    <a:pt x="3719" y="16708"/>
                  </a:lnTo>
                  <a:lnTo>
                    <a:pt x="3712" y="16686"/>
                  </a:lnTo>
                  <a:lnTo>
                    <a:pt x="3705" y="16661"/>
                  </a:lnTo>
                  <a:lnTo>
                    <a:pt x="3698" y="16635"/>
                  </a:lnTo>
                  <a:lnTo>
                    <a:pt x="3692" y="16606"/>
                  </a:lnTo>
                  <a:lnTo>
                    <a:pt x="3688" y="16576"/>
                  </a:lnTo>
                  <a:lnTo>
                    <a:pt x="3646" y="16566"/>
                  </a:lnTo>
                  <a:lnTo>
                    <a:pt x="3606" y="16556"/>
                  </a:lnTo>
                  <a:lnTo>
                    <a:pt x="3566" y="16546"/>
                  </a:lnTo>
                  <a:lnTo>
                    <a:pt x="3527" y="16535"/>
                  </a:lnTo>
                  <a:lnTo>
                    <a:pt x="3488" y="16523"/>
                  </a:lnTo>
                  <a:lnTo>
                    <a:pt x="3451" y="16511"/>
                  </a:lnTo>
                  <a:lnTo>
                    <a:pt x="3414" y="16498"/>
                  </a:lnTo>
                  <a:lnTo>
                    <a:pt x="3378" y="16485"/>
                  </a:lnTo>
                  <a:lnTo>
                    <a:pt x="3344" y="16470"/>
                  </a:lnTo>
                  <a:lnTo>
                    <a:pt x="3309" y="16457"/>
                  </a:lnTo>
                  <a:lnTo>
                    <a:pt x="3277" y="16441"/>
                  </a:lnTo>
                  <a:lnTo>
                    <a:pt x="3244" y="16425"/>
                  </a:lnTo>
                  <a:lnTo>
                    <a:pt x="3214" y="16409"/>
                  </a:lnTo>
                  <a:lnTo>
                    <a:pt x="3183" y="16392"/>
                  </a:lnTo>
                  <a:lnTo>
                    <a:pt x="3153" y="16375"/>
                  </a:lnTo>
                  <a:lnTo>
                    <a:pt x="3125" y="16357"/>
                  </a:lnTo>
                  <a:lnTo>
                    <a:pt x="3096" y="16339"/>
                  </a:lnTo>
                  <a:lnTo>
                    <a:pt x="3069" y="16320"/>
                  </a:lnTo>
                  <a:lnTo>
                    <a:pt x="3045" y="16301"/>
                  </a:lnTo>
                  <a:lnTo>
                    <a:pt x="3019" y="16281"/>
                  </a:lnTo>
                  <a:lnTo>
                    <a:pt x="2995" y="16260"/>
                  </a:lnTo>
                  <a:lnTo>
                    <a:pt x="2972" y="16239"/>
                  </a:lnTo>
                  <a:lnTo>
                    <a:pt x="2950" y="16217"/>
                  </a:lnTo>
                  <a:lnTo>
                    <a:pt x="2928" y="16196"/>
                  </a:lnTo>
                  <a:lnTo>
                    <a:pt x="2908" y="16173"/>
                  </a:lnTo>
                  <a:lnTo>
                    <a:pt x="2889" y="16150"/>
                  </a:lnTo>
                  <a:lnTo>
                    <a:pt x="2871" y="16126"/>
                  </a:lnTo>
                  <a:lnTo>
                    <a:pt x="2853" y="16102"/>
                  </a:lnTo>
                  <a:lnTo>
                    <a:pt x="2837" y="16078"/>
                  </a:lnTo>
                  <a:lnTo>
                    <a:pt x="2821" y="16053"/>
                  </a:lnTo>
                  <a:lnTo>
                    <a:pt x="2807" y="16027"/>
                  </a:lnTo>
                  <a:lnTo>
                    <a:pt x="2793" y="16001"/>
                  </a:lnTo>
                  <a:lnTo>
                    <a:pt x="2783" y="15977"/>
                  </a:lnTo>
                  <a:lnTo>
                    <a:pt x="2772" y="15955"/>
                  </a:lnTo>
                  <a:lnTo>
                    <a:pt x="2763" y="15931"/>
                  </a:lnTo>
                  <a:lnTo>
                    <a:pt x="2754" y="15907"/>
                  </a:lnTo>
                  <a:lnTo>
                    <a:pt x="2746" y="15885"/>
                  </a:lnTo>
                  <a:lnTo>
                    <a:pt x="2739" y="15861"/>
                  </a:lnTo>
                  <a:lnTo>
                    <a:pt x="2732" y="15838"/>
                  </a:lnTo>
                  <a:lnTo>
                    <a:pt x="2727" y="15815"/>
                  </a:lnTo>
                  <a:lnTo>
                    <a:pt x="2722" y="15792"/>
                  </a:lnTo>
                  <a:lnTo>
                    <a:pt x="2718" y="15770"/>
                  </a:lnTo>
                  <a:lnTo>
                    <a:pt x="2716" y="15747"/>
                  </a:lnTo>
                  <a:lnTo>
                    <a:pt x="2712" y="15724"/>
                  </a:lnTo>
                  <a:lnTo>
                    <a:pt x="2711" y="15702"/>
                  </a:lnTo>
                  <a:lnTo>
                    <a:pt x="2710" y="15679"/>
                  </a:lnTo>
                  <a:lnTo>
                    <a:pt x="2711" y="15658"/>
                  </a:lnTo>
                  <a:lnTo>
                    <a:pt x="2711" y="15635"/>
                  </a:lnTo>
                  <a:lnTo>
                    <a:pt x="2677" y="15622"/>
                  </a:lnTo>
                  <a:lnTo>
                    <a:pt x="2645" y="15608"/>
                  </a:lnTo>
                  <a:lnTo>
                    <a:pt x="2613" y="15592"/>
                  </a:lnTo>
                  <a:lnTo>
                    <a:pt x="2583" y="15578"/>
                  </a:lnTo>
                  <a:lnTo>
                    <a:pt x="2553" y="15562"/>
                  </a:lnTo>
                  <a:lnTo>
                    <a:pt x="2525" y="15546"/>
                  </a:lnTo>
                  <a:lnTo>
                    <a:pt x="2499" y="15530"/>
                  </a:lnTo>
                  <a:lnTo>
                    <a:pt x="2473" y="15513"/>
                  </a:lnTo>
                  <a:lnTo>
                    <a:pt x="2450" y="15497"/>
                  </a:lnTo>
                  <a:lnTo>
                    <a:pt x="2427" y="15478"/>
                  </a:lnTo>
                  <a:lnTo>
                    <a:pt x="2405" y="15462"/>
                  </a:lnTo>
                  <a:lnTo>
                    <a:pt x="2384" y="15443"/>
                  </a:lnTo>
                  <a:lnTo>
                    <a:pt x="2364" y="15425"/>
                  </a:lnTo>
                  <a:lnTo>
                    <a:pt x="2346" y="15407"/>
                  </a:lnTo>
                  <a:lnTo>
                    <a:pt x="2328" y="15388"/>
                  </a:lnTo>
                  <a:lnTo>
                    <a:pt x="2311" y="15370"/>
                  </a:lnTo>
                  <a:lnTo>
                    <a:pt x="2295" y="15351"/>
                  </a:lnTo>
                  <a:lnTo>
                    <a:pt x="2281" y="15332"/>
                  </a:lnTo>
                  <a:lnTo>
                    <a:pt x="2267" y="15314"/>
                  </a:lnTo>
                  <a:lnTo>
                    <a:pt x="2254" y="15295"/>
                  </a:lnTo>
                  <a:lnTo>
                    <a:pt x="2242" y="15275"/>
                  </a:lnTo>
                  <a:lnTo>
                    <a:pt x="2231" y="15256"/>
                  </a:lnTo>
                  <a:lnTo>
                    <a:pt x="2220" y="15237"/>
                  </a:lnTo>
                  <a:lnTo>
                    <a:pt x="2211" y="15218"/>
                  </a:lnTo>
                  <a:lnTo>
                    <a:pt x="2202" y="15199"/>
                  </a:lnTo>
                  <a:lnTo>
                    <a:pt x="2193" y="15179"/>
                  </a:lnTo>
                  <a:lnTo>
                    <a:pt x="2186" y="15160"/>
                  </a:lnTo>
                  <a:lnTo>
                    <a:pt x="2179" y="15142"/>
                  </a:lnTo>
                  <a:lnTo>
                    <a:pt x="2167" y="15105"/>
                  </a:lnTo>
                  <a:lnTo>
                    <a:pt x="2158" y="15069"/>
                  </a:lnTo>
                  <a:lnTo>
                    <a:pt x="2149" y="15027"/>
                  </a:lnTo>
                  <a:lnTo>
                    <a:pt x="2142" y="14985"/>
                  </a:lnTo>
                  <a:lnTo>
                    <a:pt x="2137" y="14945"/>
                  </a:lnTo>
                  <a:lnTo>
                    <a:pt x="2135" y="14904"/>
                  </a:lnTo>
                  <a:lnTo>
                    <a:pt x="2134" y="14865"/>
                  </a:lnTo>
                  <a:lnTo>
                    <a:pt x="2135" y="14825"/>
                  </a:lnTo>
                  <a:lnTo>
                    <a:pt x="2137" y="14787"/>
                  </a:lnTo>
                  <a:lnTo>
                    <a:pt x="2142" y="14748"/>
                  </a:lnTo>
                  <a:lnTo>
                    <a:pt x="2149" y="14711"/>
                  </a:lnTo>
                  <a:lnTo>
                    <a:pt x="2158" y="14675"/>
                  </a:lnTo>
                  <a:lnTo>
                    <a:pt x="2167" y="14638"/>
                  </a:lnTo>
                  <a:lnTo>
                    <a:pt x="2179" y="14603"/>
                  </a:lnTo>
                  <a:lnTo>
                    <a:pt x="2193" y="14567"/>
                  </a:lnTo>
                  <a:lnTo>
                    <a:pt x="2207" y="14533"/>
                  </a:lnTo>
                  <a:lnTo>
                    <a:pt x="2223" y="14498"/>
                  </a:lnTo>
                  <a:lnTo>
                    <a:pt x="2241" y="14465"/>
                  </a:lnTo>
                  <a:lnTo>
                    <a:pt x="2236" y="14456"/>
                  </a:lnTo>
                  <a:lnTo>
                    <a:pt x="2230" y="14448"/>
                  </a:lnTo>
                  <a:lnTo>
                    <a:pt x="2224" y="14439"/>
                  </a:lnTo>
                  <a:lnTo>
                    <a:pt x="2219" y="14430"/>
                  </a:lnTo>
                  <a:lnTo>
                    <a:pt x="2203" y="14405"/>
                  </a:lnTo>
                  <a:lnTo>
                    <a:pt x="2188" y="14381"/>
                  </a:lnTo>
                  <a:lnTo>
                    <a:pt x="2175" y="14356"/>
                  </a:lnTo>
                  <a:lnTo>
                    <a:pt x="2162" y="14330"/>
                  </a:lnTo>
                  <a:lnTo>
                    <a:pt x="2150" y="14304"/>
                  </a:lnTo>
                  <a:lnTo>
                    <a:pt x="2139" y="14279"/>
                  </a:lnTo>
                  <a:lnTo>
                    <a:pt x="2127" y="14253"/>
                  </a:lnTo>
                  <a:lnTo>
                    <a:pt x="2118" y="14227"/>
                  </a:lnTo>
                  <a:lnTo>
                    <a:pt x="2109" y="14201"/>
                  </a:lnTo>
                  <a:lnTo>
                    <a:pt x="2101" y="14174"/>
                  </a:lnTo>
                  <a:lnTo>
                    <a:pt x="2094" y="14148"/>
                  </a:lnTo>
                  <a:lnTo>
                    <a:pt x="2088" y="14122"/>
                  </a:lnTo>
                  <a:lnTo>
                    <a:pt x="2082" y="14095"/>
                  </a:lnTo>
                  <a:lnTo>
                    <a:pt x="2077" y="14069"/>
                  </a:lnTo>
                  <a:lnTo>
                    <a:pt x="2073" y="14042"/>
                  </a:lnTo>
                  <a:lnTo>
                    <a:pt x="2070" y="14016"/>
                  </a:lnTo>
                  <a:lnTo>
                    <a:pt x="2068" y="13989"/>
                  </a:lnTo>
                  <a:lnTo>
                    <a:pt x="2066" y="13962"/>
                  </a:lnTo>
                  <a:lnTo>
                    <a:pt x="2065" y="13935"/>
                  </a:lnTo>
                  <a:lnTo>
                    <a:pt x="2066" y="13908"/>
                  </a:lnTo>
                  <a:lnTo>
                    <a:pt x="2068" y="13882"/>
                  </a:lnTo>
                  <a:lnTo>
                    <a:pt x="2069" y="13855"/>
                  </a:lnTo>
                  <a:lnTo>
                    <a:pt x="2072" y="13828"/>
                  </a:lnTo>
                  <a:lnTo>
                    <a:pt x="2076" y="13801"/>
                  </a:lnTo>
                  <a:lnTo>
                    <a:pt x="2080" y="13774"/>
                  </a:lnTo>
                  <a:lnTo>
                    <a:pt x="2085" y="13747"/>
                  </a:lnTo>
                  <a:lnTo>
                    <a:pt x="2091" y="13720"/>
                  </a:lnTo>
                  <a:lnTo>
                    <a:pt x="2098" y="13692"/>
                  </a:lnTo>
                  <a:lnTo>
                    <a:pt x="2106" y="13665"/>
                  </a:lnTo>
                  <a:lnTo>
                    <a:pt x="2114" y="13638"/>
                  </a:lnTo>
                  <a:lnTo>
                    <a:pt x="2124" y="13611"/>
                  </a:lnTo>
                  <a:lnTo>
                    <a:pt x="2134" y="13584"/>
                  </a:lnTo>
                  <a:lnTo>
                    <a:pt x="2144" y="13558"/>
                  </a:lnTo>
                  <a:lnTo>
                    <a:pt x="2156" y="13533"/>
                  </a:lnTo>
                  <a:lnTo>
                    <a:pt x="2168" y="13507"/>
                  </a:lnTo>
                  <a:lnTo>
                    <a:pt x="2180" y="13483"/>
                  </a:lnTo>
                  <a:lnTo>
                    <a:pt x="2193" y="13458"/>
                  </a:lnTo>
                  <a:lnTo>
                    <a:pt x="2207" y="13433"/>
                  </a:lnTo>
                  <a:lnTo>
                    <a:pt x="2222" y="13408"/>
                  </a:lnTo>
                  <a:lnTo>
                    <a:pt x="2237" y="13383"/>
                  </a:lnTo>
                  <a:lnTo>
                    <a:pt x="2252" y="13358"/>
                  </a:lnTo>
                  <a:lnTo>
                    <a:pt x="2269" y="13334"/>
                  </a:lnTo>
                  <a:lnTo>
                    <a:pt x="2286" y="13310"/>
                  </a:lnTo>
                  <a:lnTo>
                    <a:pt x="2303" y="13285"/>
                  </a:lnTo>
                  <a:lnTo>
                    <a:pt x="2340" y="13238"/>
                  </a:lnTo>
                  <a:lnTo>
                    <a:pt x="2380" y="13190"/>
                  </a:lnTo>
                  <a:lnTo>
                    <a:pt x="2358" y="13164"/>
                  </a:lnTo>
                  <a:lnTo>
                    <a:pt x="2339" y="13138"/>
                  </a:lnTo>
                  <a:lnTo>
                    <a:pt x="2319" y="13111"/>
                  </a:lnTo>
                  <a:lnTo>
                    <a:pt x="2301" y="13084"/>
                  </a:lnTo>
                  <a:lnTo>
                    <a:pt x="2283" y="13055"/>
                  </a:lnTo>
                  <a:lnTo>
                    <a:pt x="2265" y="13026"/>
                  </a:lnTo>
                  <a:lnTo>
                    <a:pt x="2248" y="12996"/>
                  </a:lnTo>
                  <a:lnTo>
                    <a:pt x="2232" y="12965"/>
                  </a:lnTo>
                  <a:lnTo>
                    <a:pt x="2217" y="12933"/>
                  </a:lnTo>
                  <a:lnTo>
                    <a:pt x="2203" y="12902"/>
                  </a:lnTo>
                  <a:lnTo>
                    <a:pt x="2188" y="12868"/>
                  </a:lnTo>
                  <a:lnTo>
                    <a:pt x="2176" y="12834"/>
                  </a:lnTo>
                  <a:lnTo>
                    <a:pt x="2162" y="12799"/>
                  </a:lnTo>
                  <a:lnTo>
                    <a:pt x="2151" y="12764"/>
                  </a:lnTo>
                  <a:lnTo>
                    <a:pt x="2140" y="12727"/>
                  </a:lnTo>
                  <a:lnTo>
                    <a:pt x="2130" y="12689"/>
                  </a:lnTo>
                  <a:lnTo>
                    <a:pt x="2119" y="12652"/>
                  </a:lnTo>
                  <a:lnTo>
                    <a:pt x="2110" y="12613"/>
                  </a:lnTo>
                  <a:lnTo>
                    <a:pt x="2103" y="12573"/>
                  </a:lnTo>
                  <a:lnTo>
                    <a:pt x="2095" y="12534"/>
                  </a:lnTo>
                  <a:lnTo>
                    <a:pt x="2088" y="12492"/>
                  </a:lnTo>
                  <a:lnTo>
                    <a:pt x="2081" y="12450"/>
                  </a:lnTo>
                  <a:lnTo>
                    <a:pt x="2076" y="12407"/>
                  </a:lnTo>
                  <a:lnTo>
                    <a:pt x="2071" y="12363"/>
                  </a:lnTo>
                  <a:lnTo>
                    <a:pt x="2066" y="12319"/>
                  </a:lnTo>
                  <a:lnTo>
                    <a:pt x="2063" y="12273"/>
                  </a:lnTo>
                  <a:lnTo>
                    <a:pt x="2060" y="12227"/>
                  </a:lnTo>
                  <a:lnTo>
                    <a:pt x="2057" y="12181"/>
                  </a:lnTo>
                  <a:lnTo>
                    <a:pt x="2056" y="12132"/>
                  </a:lnTo>
                  <a:lnTo>
                    <a:pt x="2055" y="12084"/>
                  </a:lnTo>
                  <a:lnTo>
                    <a:pt x="2055" y="12034"/>
                  </a:lnTo>
                  <a:lnTo>
                    <a:pt x="2055" y="11984"/>
                  </a:lnTo>
                  <a:lnTo>
                    <a:pt x="2057" y="11844"/>
                  </a:lnTo>
                  <a:lnTo>
                    <a:pt x="2059" y="11711"/>
                  </a:lnTo>
                  <a:lnTo>
                    <a:pt x="2057" y="11581"/>
                  </a:lnTo>
                  <a:lnTo>
                    <a:pt x="2056" y="11457"/>
                  </a:lnTo>
                  <a:lnTo>
                    <a:pt x="2053" y="11336"/>
                  </a:lnTo>
                  <a:lnTo>
                    <a:pt x="2047" y="11217"/>
                  </a:lnTo>
                  <a:lnTo>
                    <a:pt x="2041" y="11101"/>
                  </a:lnTo>
                  <a:lnTo>
                    <a:pt x="2030" y="10986"/>
                  </a:lnTo>
                  <a:lnTo>
                    <a:pt x="2018" y="10872"/>
                  </a:lnTo>
                  <a:lnTo>
                    <a:pt x="2003" y="10757"/>
                  </a:lnTo>
                  <a:lnTo>
                    <a:pt x="1985" y="10642"/>
                  </a:lnTo>
                  <a:lnTo>
                    <a:pt x="1964" y="10524"/>
                  </a:lnTo>
                  <a:lnTo>
                    <a:pt x="1939" y="10405"/>
                  </a:lnTo>
                  <a:lnTo>
                    <a:pt x="1911" y="10283"/>
                  </a:lnTo>
                  <a:lnTo>
                    <a:pt x="1878" y="10157"/>
                  </a:lnTo>
                  <a:lnTo>
                    <a:pt x="1841" y="10026"/>
                  </a:lnTo>
                  <a:lnTo>
                    <a:pt x="1801" y="9890"/>
                  </a:lnTo>
                  <a:lnTo>
                    <a:pt x="1754" y="9748"/>
                  </a:lnTo>
                  <a:lnTo>
                    <a:pt x="1704" y="9600"/>
                  </a:lnTo>
                  <a:lnTo>
                    <a:pt x="1647" y="9445"/>
                  </a:lnTo>
                  <a:lnTo>
                    <a:pt x="1586" y="9281"/>
                  </a:lnTo>
                  <a:lnTo>
                    <a:pt x="1519" y="9108"/>
                  </a:lnTo>
                  <a:lnTo>
                    <a:pt x="1446" y="8927"/>
                  </a:lnTo>
                  <a:lnTo>
                    <a:pt x="1367" y="8735"/>
                  </a:lnTo>
                  <a:lnTo>
                    <a:pt x="1281" y="8532"/>
                  </a:lnTo>
                  <a:lnTo>
                    <a:pt x="1190" y="8316"/>
                  </a:lnTo>
                  <a:lnTo>
                    <a:pt x="1091" y="8090"/>
                  </a:lnTo>
                  <a:lnTo>
                    <a:pt x="986" y="7849"/>
                  </a:lnTo>
                  <a:lnTo>
                    <a:pt x="872" y="7595"/>
                  </a:lnTo>
                  <a:lnTo>
                    <a:pt x="752" y="7327"/>
                  </a:lnTo>
                  <a:lnTo>
                    <a:pt x="623" y="7043"/>
                  </a:lnTo>
                  <a:lnTo>
                    <a:pt x="488" y="6742"/>
                  </a:lnTo>
                  <a:lnTo>
                    <a:pt x="419" y="6588"/>
                  </a:lnTo>
                  <a:lnTo>
                    <a:pt x="357" y="6432"/>
                  </a:lnTo>
                  <a:lnTo>
                    <a:pt x="300" y="6276"/>
                  </a:lnTo>
                  <a:lnTo>
                    <a:pt x="247" y="6120"/>
                  </a:lnTo>
                  <a:lnTo>
                    <a:pt x="199" y="5963"/>
                  </a:lnTo>
                  <a:lnTo>
                    <a:pt x="158" y="5806"/>
                  </a:lnTo>
                  <a:lnTo>
                    <a:pt x="119" y="5648"/>
                  </a:lnTo>
                  <a:lnTo>
                    <a:pt x="88" y="5491"/>
                  </a:lnTo>
                  <a:lnTo>
                    <a:pt x="61" y="5334"/>
                  </a:lnTo>
                  <a:lnTo>
                    <a:pt x="38" y="5176"/>
                  </a:lnTo>
                  <a:lnTo>
                    <a:pt x="21" y="5020"/>
                  </a:lnTo>
                  <a:lnTo>
                    <a:pt x="9" y="4864"/>
                  </a:lnTo>
                  <a:lnTo>
                    <a:pt x="2" y="4707"/>
                  </a:lnTo>
                  <a:lnTo>
                    <a:pt x="0" y="4552"/>
                  </a:lnTo>
                  <a:lnTo>
                    <a:pt x="3" y="4398"/>
                  </a:lnTo>
                  <a:lnTo>
                    <a:pt x="11" y="4243"/>
                  </a:lnTo>
                  <a:lnTo>
                    <a:pt x="24" y="4091"/>
                  </a:lnTo>
                  <a:lnTo>
                    <a:pt x="42" y="3939"/>
                  </a:lnTo>
                  <a:lnTo>
                    <a:pt x="64" y="3788"/>
                  </a:lnTo>
                  <a:lnTo>
                    <a:pt x="92" y="3637"/>
                  </a:lnTo>
                  <a:lnTo>
                    <a:pt x="125" y="3490"/>
                  </a:lnTo>
                  <a:lnTo>
                    <a:pt x="162" y="3343"/>
                  </a:lnTo>
                  <a:lnTo>
                    <a:pt x="205" y="3197"/>
                  </a:lnTo>
                  <a:lnTo>
                    <a:pt x="254" y="3054"/>
                  </a:lnTo>
                  <a:lnTo>
                    <a:pt x="305" y="2912"/>
                  </a:lnTo>
                  <a:lnTo>
                    <a:pt x="363" y="2772"/>
                  </a:lnTo>
                  <a:lnTo>
                    <a:pt x="425" y="2633"/>
                  </a:lnTo>
                  <a:lnTo>
                    <a:pt x="492" y="2498"/>
                  </a:lnTo>
                  <a:lnTo>
                    <a:pt x="565" y="2364"/>
                  </a:lnTo>
                  <a:lnTo>
                    <a:pt x="642" y="2232"/>
                  </a:lnTo>
                  <a:lnTo>
                    <a:pt x="723" y="2103"/>
                  </a:lnTo>
                  <a:lnTo>
                    <a:pt x="810" y="1976"/>
                  </a:lnTo>
                  <a:lnTo>
                    <a:pt x="898" y="1858"/>
                  </a:lnTo>
                  <a:lnTo>
                    <a:pt x="988" y="1743"/>
                  </a:lnTo>
                  <a:lnTo>
                    <a:pt x="1083" y="1631"/>
                  </a:lnTo>
                  <a:lnTo>
                    <a:pt x="1180" y="1524"/>
                  </a:lnTo>
                  <a:lnTo>
                    <a:pt x="1281" y="1419"/>
                  </a:lnTo>
                  <a:lnTo>
                    <a:pt x="1385" y="1319"/>
                  </a:lnTo>
                  <a:lnTo>
                    <a:pt x="1493" y="1221"/>
                  </a:lnTo>
                  <a:lnTo>
                    <a:pt x="1603" y="1127"/>
                  </a:lnTo>
                  <a:lnTo>
                    <a:pt x="1717" y="1037"/>
                  </a:lnTo>
                  <a:lnTo>
                    <a:pt x="1834" y="950"/>
                  </a:lnTo>
                  <a:lnTo>
                    <a:pt x="1954" y="868"/>
                  </a:lnTo>
                  <a:lnTo>
                    <a:pt x="2077" y="788"/>
                  </a:lnTo>
                  <a:lnTo>
                    <a:pt x="2203" y="712"/>
                  </a:lnTo>
                  <a:lnTo>
                    <a:pt x="2331" y="640"/>
                  </a:lnTo>
                  <a:lnTo>
                    <a:pt x="2463" y="572"/>
                  </a:lnTo>
                  <a:lnTo>
                    <a:pt x="2597" y="507"/>
                  </a:lnTo>
                  <a:lnTo>
                    <a:pt x="2734" y="446"/>
                  </a:lnTo>
                  <a:lnTo>
                    <a:pt x="2873" y="389"/>
                  </a:lnTo>
                  <a:lnTo>
                    <a:pt x="3015" y="336"/>
                  </a:lnTo>
                  <a:lnTo>
                    <a:pt x="3159" y="287"/>
                  </a:lnTo>
                  <a:lnTo>
                    <a:pt x="3306" y="240"/>
                  </a:lnTo>
                  <a:lnTo>
                    <a:pt x="3455" y="199"/>
                  </a:lnTo>
                  <a:lnTo>
                    <a:pt x="3607" y="161"/>
                  </a:lnTo>
                  <a:lnTo>
                    <a:pt x="3760" y="127"/>
                  </a:lnTo>
                  <a:lnTo>
                    <a:pt x="3916" y="97"/>
                  </a:lnTo>
                  <a:lnTo>
                    <a:pt x="4073" y="71"/>
                  </a:lnTo>
                  <a:lnTo>
                    <a:pt x="4233" y="50"/>
                  </a:lnTo>
                  <a:lnTo>
                    <a:pt x="4396" y="32"/>
                  </a:lnTo>
                  <a:lnTo>
                    <a:pt x="4560" y="17"/>
                  </a:lnTo>
                  <a:lnTo>
                    <a:pt x="4726" y="8"/>
                  </a:lnTo>
                  <a:lnTo>
                    <a:pt x="4894" y="1"/>
                  </a:lnTo>
                  <a:lnTo>
                    <a:pt x="5063" y="0"/>
                  </a:lnTo>
                  <a:lnTo>
                    <a:pt x="5066" y="0"/>
                  </a:lnTo>
                  <a:lnTo>
                    <a:pt x="5149" y="1"/>
                  </a:lnTo>
                  <a:lnTo>
                    <a:pt x="5234" y="2"/>
                  </a:lnTo>
                  <a:lnTo>
                    <a:pt x="5318" y="6"/>
                  </a:lnTo>
                  <a:lnTo>
                    <a:pt x="5403" y="9"/>
                  </a:lnTo>
                  <a:lnTo>
                    <a:pt x="5488" y="14"/>
                  </a:lnTo>
                  <a:lnTo>
                    <a:pt x="5574" y="19"/>
                  </a:lnTo>
                  <a:lnTo>
                    <a:pt x="5660" y="26"/>
                  </a:lnTo>
                  <a:lnTo>
                    <a:pt x="5747" y="34"/>
                  </a:lnTo>
                  <a:lnTo>
                    <a:pt x="5927" y="53"/>
                  </a:lnTo>
                  <a:lnTo>
                    <a:pt x="6104" y="74"/>
                  </a:lnTo>
                  <a:lnTo>
                    <a:pt x="6277" y="100"/>
                  </a:lnTo>
                  <a:lnTo>
                    <a:pt x="6446" y="129"/>
                  </a:lnTo>
                  <a:lnTo>
                    <a:pt x="6613" y="160"/>
                  </a:lnTo>
                  <a:lnTo>
                    <a:pt x="6775" y="194"/>
                  </a:lnTo>
                  <a:lnTo>
                    <a:pt x="6934" y="232"/>
                  </a:lnTo>
                  <a:lnTo>
                    <a:pt x="7090" y="273"/>
                  </a:lnTo>
                  <a:lnTo>
                    <a:pt x="7241" y="317"/>
                  </a:lnTo>
                  <a:lnTo>
                    <a:pt x="7388" y="363"/>
                  </a:lnTo>
                  <a:lnTo>
                    <a:pt x="7532" y="413"/>
                  </a:lnTo>
                  <a:lnTo>
                    <a:pt x="7673" y="466"/>
                  </a:lnTo>
                  <a:lnTo>
                    <a:pt x="7810" y="522"/>
                  </a:lnTo>
                  <a:lnTo>
                    <a:pt x="7944" y="582"/>
                  </a:lnTo>
                  <a:lnTo>
                    <a:pt x="8073" y="644"/>
                  </a:lnTo>
                  <a:lnTo>
                    <a:pt x="8198" y="710"/>
                  </a:lnTo>
                  <a:lnTo>
                    <a:pt x="8320" y="777"/>
                  </a:lnTo>
                  <a:lnTo>
                    <a:pt x="8440" y="850"/>
                  </a:lnTo>
                  <a:lnTo>
                    <a:pt x="8553" y="924"/>
                  </a:lnTo>
                  <a:lnTo>
                    <a:pt x="8665" y="1001"/>
                  </a:lnTo>
                  <a:lnTo>
                    <a:pt x="8772" y="1082"/>
                  </a:lnTo>
                  <a:lnTo>
                    <a:pt x="8876" y="1165"/>
                  </a:lnTo>
                  <a:lnTo>
                    <a:pt x="8975" y="1252"/>
                  </a:lnTo>
                  <a:lnTo>
                    <a:pt x="9070" y="1341"/>
                  </a:lnTo>
                  <a:lnTo>
                    <a:pt x="9163" y="1434"/>
                  </a:lnTo>
                  <a:lnTo>
                    <a:pt x="9252" y="1530"/>
                  </a:lnTo>
                  <a:lnTo>
                    <a:pt x="9336" y="1629"/>
                  </a:lnTo>
                  <a:lnTo>
                    <a:pt x="9416" y="1731"/>
                  </a:lnTo>
                  <a:lnTo>
                    <a:pt x="9494" y="1836"/>
                  </a:lnTo>
                  <a:lnTo>
                    <a:pt x="9567" y="1944"/>
                  </a:lnTo>
                  <a:lnTo>
                    <a:pt x="9637" y="2055"/>
                  </a:lnTo>
                  <a:lnTo>
                    <a:pt x="9703" y="2168"/>
                  </a:lnTo>
                  <a:lnTo>
                    <a:pt x="9753" y="2264"/>
                  </a:lnTo>
                  <a:lnTo>
                    <a:pt x="9802" y="2361"/>
                  </a:lnTo>
                  <a:lnTo>
                    <a:pt x="9847" y="2458"/>
                  </a:lnTo>
                  <a:lnTo>
                    <a:pt x="9889" y="2555"/>
                  </a:lnTo>
                  <a:lnTo>
                    <a:pt x="9927" y="2653"/>
                  </a:lnTo>
                  <a:lnTo>
                    <a:pt x="9963" y="2751"/>
                  </a:lnTo>
                  <a:lnTo>
                    <a:pt x="9996" y="2848"/>
                  </a:lnTo>
                  <a:lnTo>
                    <a:pt x="10027" y="2946"/>
                  </a:lnTo>
                  <a:lnTo>
                    <a:pt x="10054" y="3043"/>
                  </a:lnTo>
                  <a:lnTo>
                    <a:pt x="10080" y="3140"/>
                  </a:lnTo>
                  <a:lnTo>
                    <a:pt x="10104" y="3237"/>
                  </a:lnTo>
                  <a:lnTo>
                    <a:pt x="10124" y="3333"/>
                  </a:lnTo>
                  <a:lnTo>
                    <a:pt x="10143" y="3428"/>
                  </a:lnTo>
                  <a:lnTo>
                    <a:pt x="10160" y="3522"/>
                  </a:lnTo>
                  <a:lnTo>
                    <a:pt x="10175" y="3617"/>
                  </a:lnTo>
                  <a:lnTo>
                    <a:pt x="10188" y="3710"/>
                  </a:lnTo>
                  <a:lnTo>
                    <a:pt x="10200" y="3802"/>
                  </a:lnTo>
                  <a:lnTo>
                    <a:pt x="10210" y="3892"/>
                  </a:lnTo>
                  <a:lnTo>
                    <a:pt x="10218" y="3983"/>
                  </a:lnTo>
                  <a:lnTo>
                    <a:pt x="10225" y="4071"/>
                  </a:lnTo>
                  <a:lnTo>
                    <a:pt x="10231" y="4158"/>
                  </a:lnTo>
                  <a:lnTo>
                    <a:pt x="10236" y="4242"/>
                  </a:lnTo>
                  <a:lnTo>
                    <a:pt x="10239" y="4327"/>
                  </a:lnTo>
                  <a:lnTo>
                    <a:pt x="10242" y="4408"/>
                  </a:lnTo>
                  <a:lnTo>
                    <a:pt x="10243" y="4488"/>
                  </a:lnTo>
                  <a:lnTo>
                    <a:pt x="10245" y="4567"/>
                  </a:lnTo>
                  <a:lnTo>
                    <a:pt x="10246" y="4643"/>
                  </a:lnTo>
                  <a:lnTo>
                    <a:pt x="10246" y="4717"/>
                  </a:lnTo>
                  <a:lnTo>
                    <a:pt x="10245" y="4858"/>
                  </a:lnTo>
                  <a:lnTo>
                    <a:pt x="10243" y="4989"/>
                  </a:lnTo>
                  <a:lnTo>
                    <a:pt x="10242" y="5077"/>
                  </a:lnTo>
                  <a:lnTo>
                    <a:pt x="10245" y="5162"/>
                  </a:lnTo>
                  <a:lnTo>
                    <a:pt x="10248" y="5244"/>
                  </a:lnTo>
                  <a:lnTo>
                    <a:pt x="10254" y="5322"/>
                  </a:lnTo>
                  <a:lnTo>
                    <a:pt x="10260" y="5399"/>
                  </a:lnTo>
                  <a:lnTo>
                    <a:pt x="10269" y="5472"/>
                  </a:lnTo>
                  <a:lnTo>
                    <a:pt x="10281" y="5542"/>
                  </a:lnTo>
                  <a:lnTo>
                    <a:pt x="10292" y="5611"/>
                  </a:lnTo>
                  <a:lnTo>
                    <a:pt x="10305" y="5676"/>
                  </a:lnTo>
                  <a:lnTo>
                    <a:pt x="10321" y="5739"/>
                  </a:lnTo>
                  <a:lnTo>
                    <a:pt x="10337" y="5800"/>
                  </a:lnTo>
                  <a:lnTo>
                    <a:pt x="10355" y="5859"/>
                  </a:lnTo>
                  <a:lnTo>
                    <a:pt x="10373" y="5917"/>
                  </a:lnTo>
                  <a:lnTo>
                    <a:pt x="10393" y="5972"/>
                  </a:lnTo>
                  <a:lnTo>
                    <a:pt x="10415" y="6025"/>
                  </a:lnTo>
                  <a:lnTo>
                    <a:pt x="10437" y="6076"/>
                  </a:lnTo>
                  <a:lnTo>
                    <a:pt x="10460" y="6125"/>
                  </a:lnTo>
                  <a:lnTo>
                    <a:pt x="10485" y="6174"/>
                  </a:lnTo>
                  <a:lnTo>
                    <a:pt x="10509" y="6220"/>
                  </a:lnTo>
                  <a:lnTo>
                    <a:pt x="10535" y="6266"/>
                  </a:lnTo>
                  <a:lnTo>
                    <a:pt x="10561" y="6310"/>
                  </a:lnTo>
                  <a:lnTo>
                    <a:pt x="10588" y="6353"/>
                  </a:lnTo>
                  <a:lnTo>
                    <a:pt x="10616" y="6395"/>
                  </a:lnTo>
                  <a:lnTo>
                    <a:pt x="10645" y="6436"/>
                  </a:lnTo>
                  <a:lnTo>
                    <a:pt x="10673" y="6476"/>
                  </a:lnTo>
                  <a:lnTo>
                    <a:pt x="10702" y="6516"/>
                  </a:lnTo>
                  <a:lnTo>
                    <a:pt x="10731" y="6554"/>
                  </a:lnTo>
                  <a:lnTo>
                    <a:pt x="10761" y="6592"/>
                  </a:lnTo>
                  <a:lnTo>
                    <a:pt x="10820" y="6667"/>
                  </a:lnTo>
                  <a:lnTo>
                    <a:pt x="10881" y="6740"/>
                  </a:lnTo>
                  <a:lnTo>
                    <a:pt x="10920" y="6788"/>
                  </a:lnTo>
                  <a:lnTo>
                    <a:pt x="10958" y="6835"/>
                  </a:lnTo>
                  <a:lnTo>
                    <a:pt x="10994" y="6881"/>
                  </a:lnTo>
                  <a:lnTo>
                    <a:pt x="11031" y="6927"/>
                  </a:lnTo>
                  <a:lnTo>
                    <a:pt x="11066" y="6975"/>
                  </a:lnTo>
                  <a:lnTo>
                    <a:pt x="11101" y="7023"/>
                  </a:lnTo>
                  <a:lnTo>
                    <a:pt x="11134" y="7072"/>
                  </a:lnTo>
                  <a:lnTo>
                    <a:pt x="11166" y="7122"/>
                  </a:lnTo>
                  <a:lnTo>
                    <a:pt x="11188" y="7159"/>
                  </a:lnTo>
                  <a:lnTo>
                    <a:pt x="11207" y="7195"/>
                  </a:lnTo>
                  <a:lnTo>
                    <a:pt x="11224" y="7230"/>
                  </a:lnTo>
                  <a:lnTo>
                    <a:pt x="11240" y="7265"/>
                  </a:lnTo>
                  <a:lnTo>
                    <a:pt x="11252" y="7300"/>
                  </a:lnTo>
                  <a:lnTo>
                    <a:pt x="11262" y="7334"/>
                  </a:lnTo>
                  <a:lnTo>
                    <a:pt x="11270" y="7366"/>
                  </a:lnTo>
                  <a:lnTo>
                    <a:pt x="11277" y="7399"/>
                  </a:lnTo>
                  <a:lnTo>
                    <a:pt x="11280" y="7432"/>
                  </a:lnTo>
                  <a:lnTo>
                    <a:pt x="11281" y="7463"/>
                  </a:lnTo>
                  <a:lnTo>
                    <a:pt x="11281" y="7479"/>
                  </a:lnTo>
                  <a:lnTo>
                    <a:pt x="11281" y="7495"/>
                  </a:lnTo>
                  <a:lnTo>
                    <a:pt x="11280" y="7510"/>
                  </a:lnTo>
                  <a:lnTo>
                    <a:pt x="11278" y="7525"/>
                  </a:lnTo>
                  <a:lnTo>
                    <a:pt x="11276" y="7540"/>
                  </a:lnTo>
                  <a:lnTo>
                    <a:pt x="11272" y="7555"/>
                  </a:lnTo>
                  <a:lnTo>
                    <a:pt x="11269" y="7571"/>
                  </a:lnTo>
                  <a:lnTo>
                    <a:pt x="11265" y="7585"/>
                  </a:lnTo>
                  <a:lnTo>
                    <a:pt x="11261" y="7599"/>
                  </a:lnTo>
                  <a:lnTo>
                    <a:pt x="11255" y="7613"/>
                  </a:lnTo>
                  <a:lnTo>
                    <a:pt x="11250" y="7628"/>
                  </a:lnTo>
                  <a:lnTo>
                    <a:pt x="11243" y="7642"/>
                  </a:lnTo>
                  <a:lnTo>
                    <a:pt x="11232" y="7665"/>
                  </a:lnTo>
                  <a:lnTo>
                    <a:pt x="11218" y="7688"/>
                  </a:lnTo>
                  <a:lnTo>
                    <a:pt x="11202" y="7710"/>
                  </a:lnTo>
                  <a:lnTo>
                    <a:pt x="11187" y="7731"/>
                  </a:lnTo>
                  <a:lnTo>
                    <a:pt x="11170" y="7750"/>
                  </a:lnTo>
                  <a:lnTo>
                    <a:pt x="11152" y="7768"/>
                  </a:lnTo>
                  <a:lnTo>
                    <a:pt x="11132" y="7785"/>
                  </a:lnTo>
                  <a:lnTo>
                    <a:pt x="11112" y="7801"/>
                  </a:lnTo>
                  <a:lnTo>
                    <a:pt x="11091" y="7817"/>
                  </a:lnTo>
                  <a:lnTo>
                    <a:pt x="11068" y="7831"/>
                  </a:lnTo>
                  <a:lnTo>
                    <a:pt x="11046" y="7845"/>
                  </a:lnTo>
                  <a:lnTo>
                    <a:pt x="11023" y="7857"/>
                  </a:lnTo>
                  <a:lnTo>
                    <a:pt x="10998" y="7868"/>
                  </a:lnTo>
                  <a:lnTo>
                    <a:pt x="10975" y="7880"/>
                  </a:lnTo>
                  <a:lnTo>
                    <a:pt x="10949" y="7890"/>
                  </a:lnTo>
                  <a:lnTo>
                    <a:pt x="10924" y="7899"/>
                  </a:lnTo>
                  <a:lnTo>
                    <a:pt x="10898" y="7908"/>
                  </a:lnTo>
                  <a:lnTo>
                    <a:pt x="10872" y="7917"/>
                  </a:lnTo>
                  <a:lnTo>
                    <a:pt x="10846" y="7924"/>
                  </a:lnTo>
                  <a:lnTo>
                    <a:pt x="10819" y="7932"/>
                  </a:lnTo>
                  <a:lnTo>
                    <a:pt x="10766" y="7944"/>
                  </a:lnTo>
                  <a:lnTo>
                    <a:pt x="10714" y="7954"/>
                  </a:lnTo>
                  <a:lnTo>
                    <a:pt x="10663" y="7964"/>
                  </a:lnTo>
                  <a:lnTo>
                    <a:pt x="10612" y="7972"/>
                  </a:lnTo>
                  <a:lnTo>
                    <a:pt x="10562" y="7979"/>
                  </a:lnTo>
                  <a:lnTo>
                    <a:pt x="10516" y="7986"/>
                  </a:lnTo>
                  <a:lnTo>
                    <a:pt x="10489" y="7989"/>
                  </a:lnTo>
                  <a:lnTo>
                    <a:pt x="10463" y="7993"/>
                  </a:lnTo>
                  <a:lnTo>
                    <a:pt x="10438" y="7996"/>
                  </a:lnTo>
                  <a:lnTo>
                    <a:pt x="10417" y="8000"/>
                  </a:lnTo>
                  <a:lnTo>
                    <a:pt x="10389" y="8005"/>
                  </a:lnTo>
                  <a:lnTo>
                    <a:pt x="10362" y="8012"/>
                  </a:lnTo>
                  <a:lnTo>
                    <a:pt x="10335" y="8020"/>
                  </a:lnTo>
                  <a:lnTo>
                    <a:pt x="10309" y="8027"/>
                  </a:lnTo>
                  <a:lnTo>
                    <a:pt x="10284" y="8037"/>
                  </a:lnTo>
                  <a:lnTo>
                    <a:pt x="10260" y="8047"/>
                  </a:lnTo>
                  <a:lnTo>
                    <a:pt x="10238" y="8057"/>
                  </a:lnTo>
                  <a:lnTo>
                    <a:pt x="10216" y="8067"/>
                  </a:lnTo>
                  <a:lnTo>
                    <a:pt x="10196" y="8078"/>
                  </a:lnTo>
                  <a:lnTo>
                    <a:pt x="10177" y="8088"/>
                  </a:lnTo>
                  <a:lnTo>
                    <a:pt x="10160" y="8100"/>
                  </a:lnTo>
                  <a:lnTo>
                    <a:pt x="10145" y="8110"/>
                  </a:lnTo>
                  <a:lnTo>
                    <a:pt x="10131" y="8120"/>
                  </a:lnTo>
                  <a:lnTo>
                    <a:pt x="10120" y="8130"/>
                  </a:lnTo>
                  <a:lnTo>
                    <a:pt x="10109" y="8139"/>
                  </a:lnTo>
                  <a:lnTo>
                    <a:pt x="10101" y="8148"/>
                  </a:lnTo>
                  <a:lnTo>
                    <a:pt x="10126" y="8179"/>
                  </a:lnTo>
                  <a:lnTo>
                    <a:pt x="10150" y="8211"/>
                  </a:lnTo>
                  <a:lnTo>
                    <a:pt x="10162" y="8229"/>
                  </a:lnTo>
                  <a:lnTo>
                    <a:pt x="10172" y="8248"/>
                  </a:lnTo>
                  <a:lnTo>
                    <a:pt x="10184" y="8266"/>
                  </a:lnTo>
                  <a:lnTo>
                    <a:pt x="10194" y="8285"/>
                  </a:lnTo>
                  <a:lnTo>
                    <a:pt x="10203" y="8304"/>
                  </a:lnTo>
                  <a:lnTo>
                    <a:pt x="10212" y="8324"/>
                  </a:lnTo>
                  <a:lnTo>
                    <a:pt x="10220" y="8345"/>
                  </a:lnTo>
                  <a:lnTo>
                    <a:pt x="10228" y="8366"/>
                  </a:lnTo>
                  <a:lnTo>
                    <a:pt x="10234" y="8387"/>
                  </a:lnTo>
                  <a:lnTo>
                    <a:pt x="10240" y="8410"/>
                  </a:lnTo>
                  <a:lnTo>
                    <a:pt x="10246" y="8433"/>
                  </a:lnTo>
                  <a:lnTo>
                    <a:pt x="10249" y="8456"/>
                  </a:lnTo>
                  <a:lnTo>
                    <a:pt x="10252" y="8480"/>
                  </a:lnTo>
                  <a:lnTo>
                    <a:pt x="10255" y="8504"/>
                  </a:lnTo>
                  <a:lnTo>
                    <a:pt x="10255" y="8528"/>
                  </a:lnTo>
                  <a:lnTo>
                    <a:pt x="10255" y="8554"/>
                  </a:lnTo>
                  <a:lnTo>
                    <a:pt x="10254" y="8580"/>
                  </a:lnTo>
                  <a:lnTo>
                    <a:pt x="10250" y="8606"/>
                  </a:lnTo>
                  <a:lnTo>
                    <a:pt x="10247" y="8633"/>
                  </a:lnTo>
                  <a:lnTo>
                    <a:pt x="10241" y="8660"/>
                  </a:lnTo>
                  <a:lnTo>
                    <a:pt x="10234" y="8688"/>
                  </a:lnTo>
                  <a:lnTo>
                    <a:pt x="10225" y="8716"/>
                  </a:lnTo>
                  <a:lnTo>
                    <a:pt x="10216" y="8745"/>
                  </a:lnTo>
                  <a:lnTo>
                    <a:pt x="10204" y="8773"/>
                  </a:lnTo>
                  <a:lnTo>
                    <a:pt x="10192" y="8804"/>
                  </a:lnTo>
                  <a:lnTo>
                    <a:pt x="10176" y="8833"/>
                  </a:lnTo>
                  <a:lnTo>
                    <a:pt x="10159" y="8864"/>
                  </a:lnTo>
                  <a:lnTo>
                    <a:pt x="10141" y="8895"/>
                  </a:lnTo>
                  <a:lnTo>
                    <a:pt x="10131" y="8911"/>
                  </a:lnTo>
                  <a:lnTo>
                    <a:pt x="10121" y="8927"/>
                  </a:lnTo>
                  <a:lnTo>
                    <a:pt x="10096" y="8966"/>
                  </a:lnTo>
                  <a:lnTo>
                    <a:pt x="10077" y="9000"/>
                  </a:lnTo>
                  <a:lnTo>
                    <a:pt x="10070" y="9016"/>
                  </a:lnTo>
                  <a:lnTo>
                    <a:pt x="10063" y="9031"/>
                  </a:lnTo>
                  <a:lnTo>
                    <a:pt x="10059" y="9046"/>
                  </a:lnTo>
                  <a:lnTo>
                    <a:pt x="10055" y="9062"/>
                  </a:lnTo>
                  <a:lnTo>
                    <a:pt x="10053" y="9079"/>
                  </a:lnTo>
                  <a:lnTo>
                    <a:pt x="10053" y="9096"/>
                  </a:lnTo>
                  <a:lnTo>
                    <a:pt x="10054" y="9115"/>
                  </a:lnTo>
                  <a:lnTo>
                    <a:pt x="10058" y="9135"/>
                  </a:lnTo>
                  <a:lnTo>
                    <a:pt x="10062" y="9158"/>
                  </a:lnTo>
                  <a:lnTo>
                    <a:pt x="10069" y="9183"/>
                  </a:lnTo>
                  <a:lnTo>
                    <a:pt x="10077" y="9210"/>
                  </a:lnTo>
                  <a:lnTo>
                    <a:pt x="10086" y="9240"/>
                  </a:lnTo>
                  <a:lnTo>
                    <a:pt x="10095" y="9269"/>
                  </a:lnTo>
                  <a:lnTo>
                    <a:pt x="10101" y="9297"/>
                  </a:lnTo>
                  <a:lnTo>
                    <a:pt x="10107" y="9325"/>
                  </a:lnTo>
                  <a:lnTo>
                    <a:pt x="10111" y="9352"/>
                  </a:lnTo>
                  <a:lnTo>
                    <a:pt x="10113" y="9379"/>
                  </a:lnTo>
                  <a:lnTo>
                    <a:pt x="10114" y="9405"/>
                  </a:lnTo>
                  <a:lnTo>
                    <a:pt x="10113" y="9430"/>
                  </a:lnTo>
                  <a:lnTo>
                    <a:pt x="10112" y="9456"/>
                  </a:lnTo>
                  <a:lnTo>
                    <a:pt x="10108" y="9480"/>
                  </a:lnTo>
                  <a:lnTo>
                    <a:pt x="10104" y="9504"/>
                  </a:lnTo>
                  <a:lnTo>
                    <a:pt x="10098" y="9528"/>
                  </a:lnTo>
                  <a:lnTo>
                    <a:pt x="10091" y="9551"/>
                  </a:lnTo>
                  <a:lnTo>
                    <a:pt x="10083" y="9573"/>
                  </a:lnTo>
                  <a:lnTo>
                    <a:pt x="10074" y="9596"/>
                  </a:lnTo>
                  <a:lnTo>
                    <a:pt x="10064" y="9617"/>
                  </a:lnTo>
                  <a:lnTo>
                    <a:pt x="10054" y="9639"/>
                  </a:lnTo>
                  <a:lnTo>
                    <a:pt x="10043" y="9660"/>
                  </a:lnTo>
                  <a:lnTo>
                    <a:pt x="10032" y="9680"/>
                  </a:lnTo>
                  <a:lnTo>
                    <a:pt x="10019" y="9701"/>
                  </a:lnTo>
                  <a:lnTo>
                    <a:pt x="10006" y="9720"/>
                  </a:lnTo>
                  <a:lnTo>
                    <a:pt x="9979" y="9758"/>
                  </a:lnTo>
                  <a:lnTo>
                    <a:pt x="9951" y="9794"/>
                  </a:lnTo>
                  <a:lnTo>
                    <a:pt x="9920" y="9828"/>
                  </a:lnTo>
                  <a:lnTo>
                    <a:pt x="9891" y="9862"/>
                  </a:lnTo>
                  <a:lnTo>
                    <a:pt x="9861" y="9894"/>
                  </a:lnTo>
                  <a:lnTo>
                    <a:pt x="9832" y="9924"/>
                  </a:lnTo>
                  <a:lnTo>
                    <a:pt x="9796" y="9961"/>
                  </a:lnTo>
                  <a:lnTo>
                    <a:pt x="9762" y="9999"/>
                  </a:lnTo>
                  <a:lnTo>
                    <a:pt x="9730" y="10036"/>
                  </a:lnTo>
                  <a:lnTo>
                    <a:pt x="9700" y="10072"/>
                  </a:lnTo>
                  <a:lnTo>
                    <a:pt x="9696" y="10082"/>
                  </a:lnTo>
                  <a:lnTo>
                    <a:pt x="9690" y="10094"/>
                  </a:lnTo>
                  <a:lnTo>
                    <a:pt x="9686" y="10109"/>
                  </a:lnTo>
                  <a:lnTo>
                    <a:pt x="9682" y="10127"/>
                  </a:lnTo>
                  <a:lnTo>
                    <a:pt x="9679" y="10146"/>
                  </a:lnTo>
                  <a:lnTo>
                    <a:pt x="9676" y="10169"/>
                  </a:lnTo>
                  <a:lnTo>
                    <a:pt x="9672" y="10191"/>
                  </a:lnTo>
                  <a:lnTo>
                    <a:pt x="9670" y="10216"/>
                  </a:lnTo>
                  <a:lnTo>
                    <a:pt x="9667" y="10267"/>
                  </a:lnTo>
                  <a:lnTo>
                    <a:pt x="9663" y="10320"/>
                  </a:lnTo>
                  <a:lnTo>
                    <a:pt x="9661" y="10371"/>
                  </a:lnTo>
                  <a:lnTo>
                    <a:pt x="9660" y="10419"/>
                  </a:lnTo>
                  <a:lnTo>
                    <a:pt x="9658" y="10479"/>
                  </a:lnTo>
                  <a:lnTo>
                    <a:pt x="9655" y="10540"/>
                  </a:lnTo>
                  <a:lnTo>
                    <a:pt x="9652" y="10602"/>
                  </a:lnTo>
                  <a:lnTo>
                    <a:pt x="9646" y="10665"/>
                  </a:lnTo>
                  <a:lnTo>
                    <a:pt x="9641" y="10729"/>
                  </a:lnTo>
                  <a:lnTo>
                    <a:pt x="9632" y="10792"/>
                  </a:lnTo>
                  <a:lnTo>
                    <a:pt x="9627" y="10823"/>
                  </a:lnTo>
                  <a:lnTo>
                    <a:pt x="9621" y="10854"/>
                  </a:lnTo>
                  <a:lnTo>
                    <a:pt x="9615" y="10885"/>
                  </a:lnTo>
                  <a:lnTo>
                    <a:pt x="9608" y="10916"/>
                  </a:lnTo>
                  <a:lnTo>
                    <a:pt x="9599" y="10946"/>
                  </a:lnTo>
                  <a:lnTo>
                    <a:pt x="9591" y="10976"/>
                  </a:lnTo>
                  <a:lnTo>
                    <a:pt x="9581" y="11006"/>
                  </a:lnTo>
                  <a:lnTo>
                    <a:pt x="9570" y="11034"/>
                  </a:lnTo>
                  <a:lnTo>
                    <a:pt x="9558" y="11064"/>
                  </a:lnTo>
                  <a:lnTo>
                    <a:pt x="9545" y="11092"/>
                  </a:lnTo>
                  <a:lnTo>
                    <a:pt x="9531" y="11119"/>
                  </a:lnTo>
                  <a:lnTo>
                    <a:pt x="9517" y="11146"/>
                  </a:lnTo>
                  <a:lnTo>
                    <a:pt x="9500" y="11172"/>
                  </a:lnTo>
                  <a:lnTo>
                    <a:pt x="9483" y="11198"/>
                  </a:lnTo>
                  <a:lnTo>
                    <a:pt x="9464" y="11222"/>
                  </a:lnTo>
                  <a:lnTo>
                    <a:pt x="9443" y="11245"/>
                  </a:lnTo>
                  <a:lnTo>
                    <a:pt x="9422" y="11269"/>
                  </a:lnTo>
                  <a:lnTo>
                    <a:pt x="9398" y="11290"/>
                  </a:lnTo>
                  <a:lnTo>
                    <a:pt x="9374" y="11312"/>
                  </a:lnTo>
                  <a:lnTo>
                    <a:pt x="9348" y="11331"/>
                  </a:lnTo>
                  <a:lnTo>
                    <a:pt x="9323" y="11348"/>
                  </a:lnTo>
                  <a:lnTo>
                    <a:pt x="9298" y="11363"/>
                  </a:lnTo>
                  <a:lnTo>
                    <a:pt x="9271" y="11376"/>
                  </a:lnTo>
                  <a:lnTo>
                    <a:pt x="9243" y="11387"/>
                  </a:lnTo>
                  <a:lnTo>
                    <a:pt x="9212" y="11399"/>
                  </a:lnTo>
                  <a:lnTo>
                    <a:pt x="9181" y="11408"/>
                  </a:lnTo>
                  <a:lnTo>
                    <a:pt x="9148" y="11416"/>
                  </a:lnTo>
                  <a:lnTo>
                    <a:pt x="9114" y="11422"/>
                  </a:lnTo>
                  <a:lnTo>
                    <a:pt x="9080" y="11428"/>
                  </a:lnTo>
                  <a:lnTo>
                    <a:pt x="9042" y="11434"/>
                  </a:lnTo>
                  <a:lnTo>
                    <a:pt x="9004" y="11437"/>
                  </a:lnTo>
                  <a:lnTo>
                    <a:pt x="8965" y="11439"/>
                  </a:lnTo>
                  <a:lnTo>
                    <a:pt x="8924" y="11440"/>
                  </a:lnTo>
                  <a:lnTo>
                    <a:pt x="8881" y="11440"/>
                  </a:lnTo>
                  <a:lnTo>
                    <a:pt x="8837" y="11440"/>
                  </a:lnTo>
                  <a:lnTo>
                    <a:pt x="8792" y="11438"/>
                  </a:lnTo>
                  <a:lnTo>
                    <a:pt x="8746" y="11436"/>
                  </a:lnTo>
                  <a:lnTo>
                    <a:pt x="8698" y="11433"/>
                  </a:lnTo>
                  <a:lnTo>
                    <a:pt x="8648" y="11429"/>
                  </a:lnTo>
                  <a:lnTo>
                    <a:pt x="8597" y="11424"/>
                  </a:lnTo>
                  <a:lnTo>
                    <a:pt x="8492" y="11412"/>
                  </a:lnTo>
                  <a:lnTo>
                    <a:pt x="8381" y="11398"/>
                  </a:lnTo>
                  <a:lnTo>
                    <a:pt x="8265" y="11380"/>
                  </a:lnTo>
                  <a:lnTo>
                    <a:pt x="8143" y="11360"/>
                  </a:lnTo>
                  <a:lnTo>
                    <a:pt x="8016" y="11339"/>
                  </a:lnTo>
                  <a:lnTo>
                    <a:pt x="7883" y="11316"/>
                  </a:lnTo>
                  <a:lnTo>
                    <a:pt x="7823" y="11305"/>
                  </a:lnTo>
                  <a:lnTo>
                    <a:pt x="7761" y="11295"/>
                  </a:lnTo>
                  <a:lnTo>
                    <a:pt x="7698" y="11284"/>
                  </a:lnTo>
                  <a:lnTo>
                    <a:pt x="7635" y="11273"/>
                  </a:lnTo>
                  <a:lnTo>
                    <a:pt x="7572" y="11263"/>
                  </a:lnTo>
                  <a:lnTo>
                    <a:pt x="7510" y="11254"/>
                  </a:lnTo>
                  <a:lnTo>
                    <a:pt x="7450" y="11245"/>
                  </a:lnTo>
                  <a:lnTo>
                    <a:pt x="7390" y="11237"/>
                  </a:lnTo>
                  <a:lnTo>
                    <a:pt x="7334" y="11229"/>
                  </a:lnTo>
                  <a:lnTo>
                    <a:pt x="7280" y="11224"/>
                  </a:lnTo>
                  <a:lnTo>
                    <a:pt x="7229" y="11219"/>
                  </a:lnTo>
                  <a:lnTo>
                    <a:pt x="7182" y="11217"/>
                  </a:lnTo>
                  <a:lnTo>
                    <a:pt x="7139" y="11216"/>
                  </a:lnTo>
                  <a:lnTo>
                    <a:pt x="7102" y="11216"/>
                  </a:lnTo>
                  <a:lnTo>
                    <a:pt x="7085" y="11218"/>
                  </a:lnTo>
                  <a:lnTo>
                    <a:pt x="7069" y="11219"/>
                  </a:lnTo>
                  <a:lnTo>
                    <a:pt x="7056" y="11222"/>
                  </a:lnTo>
                  <a:lnTo>
                    <a:pt x="7042" y="11224"/>
                  </a:lnTo>
                  <a:lnTo>
                    <a:pt x="7031" y="11228"/>
                  </a:lnTo>
                  <a:lnTo>
                    <a:pt x="7020" y="11235"/>
                  </a:lnTo>
                  <a:lnTo>
                    <a:pt x="7009" y="11242"/>
                  </a:lnTo>
                  <a:lnTo>
                    <a:pt x="6998" y="11252"/>
                  </a:lnTo>
                  <a:lnTo>
                    <a:pt x="6989" y="11262"/>
                  </a:lnTo>
                  <a:lnTo>
                    <a:pt x="6980" y="11275"/>
                  </a:lnTo>
                  <a:lnTo>
                    <a:pt x="6972" y="11288"/>
                  </a:lnTo>
                  <a:lnTo>
                    <a:pt x="6965" y="11303"/>
                  </a:lnTo>
                  <a:lnTo>
                    <a:pt x="6958" y="11320"/>
                  </a:lnTo>
                  <a:lnTo>
                    <a:pt x="6951" y="11337"/>
                  </a:lnTo>
                  <a:lnTo>
                    <a:pt x="6945" y="11356"/>
                  </a:lnTo>
                  <a:lnTo>
                    <a:pt x="6940" y="11375"/>
                  </a:lnTo>
                  <a:lnTo>
                    <a:pt x="6935" y="11395"/>
                  </a:lnTo>
                  <a:lnTo>
                    <a:pt x="6932" y="11417"/>
                  </a:lnTo>
                  <a:lnTo>
                    <a:pt x="6929" y="11438"/>
                  </a:lnTo>
                  <a:lnTo>
                    <a:pt x="6925" y="11462"/>
                  </a:lnTo>
                  <a:lnTo>
                    <a:pt x="6921" y="11509"/>
                  </a:lnTo>
                  <a:lnTo>
                    <a:pt x="6917" y="11559"/>
                  </a:lnTo>
                  <a:lnTo>
                    <a:pt x="6916" y="11610"/>
                  </a:lnTo>
                  <a:lnTo>
                    <a:pt x="6917" y="11662"/>
                  </a:lnTo>
                  <a:lnTo>
                    <a:pt x="6919" y="11713"/>
                  </a:lnTo>
                  <a:lnTo>
                    <a:pt x="6924" y="11764"/>
                  </a:lnTo>
                  <a:lnTo>
                    <a:pt x="6930" y="11815"/>
                  </a:lnTo>
                  <a:lnTo>
                    <a:pt x="6936" y="11864"/>
                  </a:lnTo>
                  <a:lnTo>
                    <a:pt x="6953" y="11887"/>
                  </a:lnTo>
                  <a:lnTo>
                    <a:pt x="6968" y="11912"/>
                  </a:lnTo>
                  <a:lnTo>
                    <a:pt x="6980" y="11937"/>
                  </a:lnTo>
                  <a:lnTo>
                    <a:pt x="6992" y="11963"/>
                  </a:lnTo>
                  <a:lnTo>
                    <a:pt x="7002" y="11990"/>
                  </a:lnTo>
                  <a:lnTo>
                    <a:pt x="7010" y="12017"/>
                  </a:lnTo>
                  <a:lnTo>
                    <a:pt x="7015" y="12045"/>
                  </a:lnTo>
                  <a:lnTo>
                    <a:pt x="7020" y="12073"/>
                  </a:lnTo>
                  <a:lnTo>
                    <a:pt x="7022" y="12104"/>
                  </a:lnTo>
                  <a:lnTo>
                    <a:pt x="7023" y="12133"/>
                  </a:lnTo>
                  <a:lnTo>
                    <a:pt x="7022" y="12164"/>
                  </a:lnTo>
                  <a:lnTo>
                    <a:pt x="7020" y="12195"/>
                  </a:lnTo>
                  <a:lnTo>
                    <a:pt x="7015" y="12227"/>
                  </a:lnTo>
                  <a:lnTo>
                    <a:pt x="7010" y="12260"/>
                  </a:lnTo>
                  <a:lnTo>
                    <a:pt x="7002" y="12292"/>
                  </a:lnTo>
                  <a:lnTo>
                    <a:pt x="6992" y="12325"/>
                  </a:lnTo>
                  <a:lnTo>
                    <a:pt x="6985" y="12342"/>
                  </a:lnTo>
                  <a:lnTo>
                    <a:pt x="6978" y="12360"/>
                  </a:lnTo>
                  <a:lnTo>
                    <a:pt x="6969" y="12379"/>
                  </a:lnTo>
                  <a:lnTo>
                    <a:pt x="6959" y="12398"/>
                  </a:lnTo>
                  <a:lnTo>
                    <a:pt x="6945" y="12418"/>
                  </a:lnTo>
                  <a:lnTo>
                    <a:pt x="6931" y="12438"/>
                  </a:lnTo>
                  <a:lnTo>
                    <a:pt x="6914" y="12459"/>
                  </a:lnTo>
                  <a:lnTo>
                    <a:pt x="6895" y="12481"/>
                  </a:lnTo>
                  <a:lnTo>
                    <a:pt x="6872" y="12503"/>
                  </a:lnTo>
                  <a:lnTo>
                    <a:pt x="6847" y="12527"/>
                  </a:lnTo>
                  <a:lnTo>
                    <a:pt x="6818" y="12551"/>
                  </a:lnTo>
                  <a:lnTo>
                    <a:pt x="6787" y="12575"/>
                  </a:lnTo>
                  <a:lnTo>
                    <a:pt x="6752" y="12600"/>
                  </a:lnTo>
                  <a:lnTo>
                    <a:pt x="6712" y="12627"/>
                  </a:lnTo>
                  <a:lnTo>
                    <a:pt x="6668" y="12654"/>
                  </a:lnTo>
                  <a:lnTo>
                    <a:pt x="6621" y="12683"/>
                  </a:lnTo>
                  <a:lnTo>
                    <a:pt x="6646" y="12687"/>
                  </a:lnTo>
                  <a:lnTo>
                    <a:pt x="6670" y="12693"/>
                  </a:lnTo>
                  <a:lnTo>
                    <a:pt x="6694" y="12700"/>
                  </a:lnTo>
                  <a:lnTo>
                    <a:pt x="6717" y="12707"/>
                  </a:lnTo>
                  <a:lnTo>
                    <a:pt x="6739" y="12715"/>
                  </a:lnTo>
                  <a:lnTo>
                    <a:pt x="6762" y="12724"/>
                  </a:lnTo>
                  <a:lnTo>
                    <a:pt x="6783" y="12733"/>
                  </a:lnTo>
                  <a:lnTo>
                    <a:pt x="6803" y="12744"/>
                  </a:lnTo>
                  <a:lnTo>
                    <a:pt x="6824" y="12754"/>
                  </a:lnTo>
                  <a:lnTo>
                    <a:pt x="6843" y="12765"/>
                  </a:lnTo>
                  <a:lnTo>
                    <a:pt x="6861" y="12777"/>
                  </a:lnTo>
                  <a:lnTo>
                    <a:pt x="6879" y="12790"/>
                  </a:lnTo>
                  <a:lnTo>
                    <a:pt x="6896" y="12803"/>
                  </a:lnTo>
                  <a:lnTo>
                    <a:pt x="6913" y="12818"/>
                  </a:lnTo>
                  <a:lnTo>
                    <a:pt x="6929" y="12833"/>
                  </a:lnTo>
                  <a:lnTo>
                    <a:pt x="6943" y="12849"/>
                  </a:lnTo>
                  <a:lnTo>
                    <a:pt x="6956" y="12863"/>
                  </a:lnTo>
                  <a:lnTo>
                    <a:pt x="6968" y="12878"/>
                  </a:lnTo>
                  <a:lnTo>
                    <a:pt x="6979" y="12893"/>
                  </a:lnTo>
                  <a:lnTo>
                    <a:pt x="6989" y="12908"/>
                  </a:lnTo>
                  <a:lnTo>
                    <a:pt x="6999" y="12924"/>
                  </a:lnTo>
                  <a:lnTo>
                    <a:pt x="7007" y="12941"/>
                  </a:lnTo>
                  <a:lnTo>
                    <a:pt x="7016" y="12958"/>
                  </a:lnTo>
                  <a:lnTo>
                    <a:pt x="7023" y="12975"/>
                  </a:lnTo>
                  <a:lnTo>
                    <a:pt x="7030" y="12992"/>
                  </a:lnTo>
                  <a:lnTo>
                    <a:pt x="7036" y="13009"/>
                  </a:lnTo>
                  <a:lnTo>
                    <a:pt x="7040" y="13027"/>
                  </a:lnTo>
                  <a:lnTo>
                    <a:pt x="7045" y="13045"/>
                  </a:lnTo>
                  <a:lnTo>
                    <a:pt x="7048" y="13063"/>
                  </a:lnTo>
                  <a:lnTo>
                    <a:pt x="7050" y="13082"/>
                  </a:lnTo>
                  <a:lnTo>
                    <a:pt x="7052" y="13100"/>
                  </a:lnTo>
                  <a:lnTo>
                    <a:pt x="7054" y="13119"/>
                  </a:lnTo>
                  <a:lnTo>
                    <a:pt x="7054" y="13138"/>
                  </a:lnTo>
                  <a:lnTo>
                    <a:pt x="7052" y="13158"/>
                  </a:lnTo>
                  <a:lnTo>
                    <a:pt x="7051" y="13177"/>
                  </a:lnTo>
                  <a:lnTo>
                    <a:pt x="7049" y="13196"/>
                  </a:lnTo>
                  <a:lnTo>
                    <a:pt x="7047" y="13216"/>
                  </a:lnTo>
                  <a:lnTo>
                    <a:pt x="7042" y="13236"/>
                  </a:lnTo>
                  <a:lnTo>
                    <a:pt x="7038" y="13256"/>
                  </a:lnTo>
                  <a:lnTo>
                    <a:pt x="7033" y="13276"/>
                  </a:lnTo>
                  <a:lnTo>
                    <a:pt x="7027" y="13295"/>
                  </a:lnTo>
                  <a:lnTo>
                    <a:pt x="7020" y="13316"/>
                  </a:lnTo>
                  <a:lnTo>
                    <a:pt x="7012" y="13336"/>
                  </a:lnTo>
                  <a:lnTo>
                    <a:pt x="7004" y="13356"/>
                  </a:lnTo>
                  <a:lnTo>
                    <a:pt x="6995" y="13377"/>
                  </a:lnTo>
                  <a:lnTo>
                    <a:pt x="6985" y="13397"/>
                  </a:lnTo>
                  <a:lnTo>
                    <a:pt x="6974" y="13417"/>
                  </a:lnTo>
                  <a:lnTo>
                    <a:pt x="6962" y="13437"/>
                  </a:lnTo>
                  <a:lnTo>
                    <a:pt x="6945" y="13463"/>
                  </a:lnTo>
                  <a:lnTo>
                    <a:pt x="6925" y="13489"/>
                  </a:lnTo>
                  <a:lnTo>
                    <a:pt x="6901" y="13515"/>
                  </a:lnTo>
                  <a:lnTo>
                    <a:pt x="6876" y="13542"/>
                  </a:lnTo>
                  <a:lnTo>
                    <a:pt x="6846" y="13569"/>
                  </a:lnTo>
                  <a:lnTo>
                    <a:pt x="6815" y="13597"/>
                  </a:lnTo>
                  <a:lnTo>
                    <a:pt x="6781" y="13624"/>
                  </a:lnTo>
                  <a:lnTo>
                    <a:pt x="6745" y="13651"/>
                  </a:lnTo>
                  <a:lnTo>
                    <a:pt x="6707" y="13678"/>
                  </a:lnTo>
                  <a:lnTo>
                    <a:pt x="6666" y="13706"/>
                  </a:lnTo>
                  <a:lnTo>
                    <a:pt x="6624" y="13733"/>
                  </a:lnTo>
                  <a:lnTo>
                    <a:pt x="6580" y="13760"/>
                  </a:lnTo>
                  <a:lnTo>
                    <a:pt x="6536" y="13787"/>
                  </a:lnTo>
                  <a:lnTo>
                    <a:pt x="6490" y="13814"/>
                  </a:lnTo>
                  <a:lnTo>
                    <a:pt x="6443" y="13840"/>
                  </a:lnTo>
                  <a:lnTo>
                    <a:pt x="6396" y="13866"/>
                  </a:lnTo>
                  <a:lnTo>
                    <a:pt x="6299" y="13918"/>
                  </a:lnTo>
                  <a:lnTo>
                    <a:pt x="6199" y="13968"/>
                  </a:lnTo>
                  <a:lnTo>
                    <a:pt x="6101" y="14016"/>
                  </a:lnTo>
                  <a:lnTo>
                    <a:pt x="6006" y="14061"/>
                  </a:lnTo>
                  <a:lnTo>
                    <a:pt x="5912" y="14104"/>
                  </a:lnTo>
                  <a:lnTo>
                    <a:pt x="5824" y="14144"/>
                  </a:lnTo>
                  <a:lnTo>
                    <a:pt x="5741" y="14179"/>
                  </a:lnTo>
                  <a:lnTo>
                    <a:pt x="5665" y="14211"/>
                  </a:lnTo>
                  <a:lnTo>
                    <a:pt x="5722" y="14199"/>
                  </a:lnTo>
                  <a:lnTo>
                    <a:pt x="5777" y="14189"/>
                  </a:lnTo>
                  <a:lnTo>
                    <a:pt x="5831" y="14180"/>
                  </a:lnTo>
                  <a:lnTo>
                    <a:pt x="5883" y="14171"/>
                  </a:lnTo>
                  <a:lnTo>
                    <a:pt x="5934" y="14164"/>
                  </a:lnTo>
                  <a:lnTo>
                    <a:pt x="5983" y="14157"/>
                  </a:lnTo>
                  <a:lnTo>
                    <a:pt x="6032" y="14152"/>
                  </a:lnTo>
                  <a:lnTo>
                    <a:pt x="6079" y="14148"/>
                  </a:lnTo>
                  <a:lnTo>
                    <a:pt x="6124" y="14145"/>
                  </a:lnTo>
                  <a:lnTo>
                    <a:pt x="6169" y="14141"/>
                  </a:lnTo>
                  <a:lnTo>
                    <a:pt x="6212" y="14140"/>
                  </a:lnTo>
                  <a:lnTo>
                    <a:pt x="6254" y="14140"/>
                  </a:lnTo>
                  <a:lnTo>
                    <a:pt x="6294" y="14141"/>
                  </a:lnTo>
                  <a:lnTo>
                    <a:pt x="6334" y="14143"/>
                  </a:lnTo>
                  <a:lnTo>
                    <a:pt x="6372" y="14145"/>
                  </a:lnTo>
                  <a:lnTo>
                    <a:pt x="6408" y="14149"/>
                  </a:lnTo>
                  <a:lnTo>
                    <a:pt x="6444" y="14154"/>
                  </a:lnTo>
                  <a:lnTo>
                    <a:pt x="6478" y="14160"/>
                  </a:lnTo>
                  <a:lnTo>
                    <a:pt x="6510" y="14166"/>
                  </a:lnTo>
                  <a:lnTo>
                    <a:pt x="6543" y="14174"/>
                  </a:lnTo>
                  <a:lnTo>
                    <a:pt x="6574" y="14182"/>
                  </a:lnTo>
                  <a:lnTo>
                    <a:pt x="6602" y="14192"/>
                  </a:lnTo>
                  <a:lnTo>
                    <a:pt x="6630" y="14202"/>
                  </a:lnTo>
                  <a:lnTo>
                    <a:pt x="6657" y="14215"/>
                  </a:lnTo>
                  <a:lnTo>
                    <a:pt x="6682" y="14227"/>
                  </a:lnTo>
                  <a:lnTo>
                    <a:pt x="6707" y="14241"/>
                  </a:lnTo>
                  <a:lnTo>
                    <a:pt x="6729" y="14255"/>
                  </a:lnTo>
                  <a:lnTo>
                    <a:pt x="6750" y="14271"/>
                  </a:lnTo>
                  <a:lnTo>
                    <a:pt x="6771" y="14288"/>
                  </a:lnTo>
                  <a:lnTo>
                    <a:pt x="6790" y="14306"/>
                  </a:lnTo>
                  <a:lnTo>
                    <a:pt x="6808" y="14324"/>
                  </a:lnTo>
                  <a:lnTo>
                    <a:pt x="6825" y="14345"/>
                  </a:lnTo>
                  <a:lnTo>
                    <a:pt x="6837" y="14361"/>
                  </a:lnTo>
                  <a:lnTo>
                    <a:pt x="6851" y="14381"/>
                  </a:lnTo>
                  <a:lnTo>
                    <a:pt x="6863" y="14403"/>
                  </a:lnTo>
                  <a:lnTo>
                    <a:pt x="6876" y="14427"/>
                  </a:lnTo>
                  <a:lnTo>
                    <a:pt x="6886" y="14454"/>
                  </a:lnTo>
                  <a:lnTo>
                    <a:pt x="6896" y="14483"/>
                  </a:lnTo>
                  <a:lnTo>
                    <a:pt x="6899" y="14499"/>
                  </a:lnTo>
                  <a:lnTo>
                    <a:pt x="6903" y="14515"/>
                  </a:lnTo>
                  <a:lnTo>
                    <a:pt x="6906" y="14532"/>
                  </a:lnTo>
                  <a:lnTo>
                    <a:pt x="6908" y="14549"/>
                  </a:lnTo>
                  <a:lnTo>
                    <a:pt x="6909" y="14567"/>
                  </a:lnTo>
                  <a:lnTo>
                    <a:pt x="6910" y="14585"/>
                  </a:lnTo>
                  <a:lnTo>
                    <a:pt x="6910" y="14604"/>
                  </a:lnTo>
                  <a:lnTo>
                    <a:pt x="6909" y="14624"/>
                  </a:lnTo>
                  <a:lnTo>
                    <a:pt x="6908" y="14645"/>
                  </a:lnTo>
                  <a:lnTo>
                    <a:pt x="6906" y="14665"/>
                  </a:lnTo>
                  <a:lnTo>
                    <a:pt x="6903" y="14688"/>
                  </a:lnTo>
                  <a:lnTo>
                    <a:pt x="6898" y="14709"/>
                  </a:lnTo>
                  <a:lnTo>
                    <a:pt x="6892" y="14733"/>
                  </a:lnTo>
                  <a:lnTo>
                    <a:pt x="6886" y="14755"/>
                  </a:lnTo>
                  <a:lnTo>
                    <a:pt x="6878" y="14780"/>
                  </a:lnTo>
                  <a:lnTo>
                    <a:pt x="6868" y="14805"/>
                  </a:lnTo>
                  <a:lnTo>
                    <a:pt x="6858" y="14830"/>
                  </a:lnTo>
                  <a:lnTo>
                    <a:pt x="6846" y="14856"/>
                  </a:lnTo>
                  <a:lnTo>
                    <a:pt x="6833" y="14883"/>
                  </a:lnTo>
                  <a:lnTo>
                    <a:pt x="6818" y="14910"/>
                  </a:lnTo>
                  <a:lnTo>
                    <a:pt x="6808" y="14927"/>
                  </a:lnTo>
                  <a:lnTo>
                    <a:pt x="6796" y="14945"/>
                  </a:lnTo>
                  <a:lnTo>
                    <a:pt x="6782" y="14962"/>
                  </a:lnTo>
                  <a:lnTo>
                    <a:pt x="6766" y="14980"/>
                  </a:lnTo>
                  <a:lnTo>
                    <a:pt x="6749" y="14997"/>
                  </a:lnTo>
                  <a:lnTo>
                    <a:pt x="6731" y="15014"/>
                  </a:lnTo>
                  <a:lnTo>
                    <a:pt x="6712" y="15031"/>
                  </a:lnTo>
                  <a:lnTo>
                    <a:pt x="6691" y="15046"/>
                  </a:lnTo>
                  <a:lnTo>
                    <a:pt x="6669" y="15063"/>
                  </a:lnTo>
                  <a:lnTo>
                    <a:pt x="6646" y="15079"/>
                  </a:lnTo>
                  <a:lnTo>
                    <a:pt x="6621" y="15096"/>
                  </a:lnTo>
                  <a:lnTo>
                    <a:pt x="6596" y="15112"/>
                  </a:lnTo>
                  <a:lnTo>
                    <a:pt x="6569" y="15128"/>
                  </a:lnTo>
                  <a:lnTo>
                    <a:pt x="6542" y="15142"/>
                  </a:lnTo>
                  <a:lnTo>
                    <a:pt x="6514" y="15158"/>
                  </a:lnTo>
                  <a:lnTo>
                    <a:pt x="6485" y="15173"/>
                  </a:lnTo>
                  <a:lnTo>
                    <a:pt x="6425" y="15203"/>
                  </a:lnTo>
                  <a:lnTo>
                    <a:pt x="6361" y="15231"/>
                  </a:lnTo>
                  <a:lnTo>
                    <a:pt x="6295" y="15260"/>
                  </a:lnTo>
                  <a:lnTo>
                    <a:pt x="6229" y="15287"/>
                  </a:lnTo>
                  <a:lnTo>
                    <a:pt x="6160" y="15314"/>
                  </a:lnTo>
                  <a:lnTo>
                    <a:pt x="6090" y="15339"/>
                  </a:lnTo>
                  <a:lnTo>
                    <a:pt x="6019" y="15362"/>
                  </a:lnTo>
                  <a:lnTo>
                    <a:pt x="5949" y="15386"/>
                  </a:lnTo>
                  <a:lnTo>
                    <a:pt x="5975" y="15392"/>
                  </a:lnTo>
                  <a:lnTo>
                    <a:pt x="6001" y="15397"/>
                  </a:lnTo>
                  <a:lnTo>
                    <a:pt x="6026" y="15404"/>
                  </a:lnTo>
                  <a:lnTo>
                    <a:pt x="6051" y="15411"/>
                  </a:lnTo>
                  <a:lnTo>
                    <a:pt x="6074" y="15419"/>
                  </a:lnTo>
                  <a:lnTo>
                    <a:pt x="6098" y="15427"/>
                  </a:lnTo>
                  <a:lnTo>
                    <a:pt x="6121" y="15437"/>
                  </a:lnTo>
                  <a:lnTo>
                    <a:pt x="6143" y="15447"/>
                  </a:lnTo>
                  <a:lnTo>
                    <a:pt x="6165" y="15457"/>
                  </a:lnTo>
                  <a:lnTo>
                    <a:pt x="6186" y="15469"/>
                  </a:lnTo>
                  <a:lnTo>
                    <a:pt x="6206" y="15482"/>
                  </a:lnTo>
                  <a:lnTo>
                    <a:pt x="6224" y="15495"/>
                  </a:lnTo>
                  <a:lnTo>
                    <a:pt x="6243" y="15510"/>
                  </a:lnTo>
                  <a:lnTo>
                    <a:pt x="6260" y="15526"/>
                  </a:lnTo>
                  <a:lnTo>
                    <a:pt x="6276" y="15542"/>
                  </a:lnTo>
                  <a:lnTo>
                    <a:pt x="6292" y="15560"/>
                  </a:lnTo>
                  <a:lnTo>
                    <a:pt x="6301" y="15572"/>
                  </a:lnTo>
                  <a:lnTo>
                    <a:pt x="6312" y="15588"/>
                  </a:lnTo>
                  <a:lnTo>
                    <a:pt x="6323" y="15607"/>
                  </a:lnTo>
                  <a:lnTo>
                    <a:pt x="6336" y="15630"/>
                  </a:lnTo>
                  <a:lnTo>
                    <a:pt x="6340" y="15643"/>
                  </a:lnTo>
                  <a:lnTo>
                    <a:pt x="6346" y="15656"/>
                  </a:lnTo>
                  <a:lnTo>
                    <a:pt x="6350" y="15670"/>
                  </a:lnTo>
                  <a:lnTo>
                    <a:pt x="6355" y="15685"/>
                  </a:lnTo>
                  <a:lnTo>
                    <a:pt x="6358" y="15701"/>
                  </a:lnTo>
                  <a:lnTo>
                    <a:pt x="6361" y="15717"/>
                  </a:lnTo>
                  <a:lnTo>
                    <a:pt x="6363" y="15733"/>
                  </a:lnTo>
                  <a:lnTo>
                    <a:pt x="6364" y="15750"/>
                  </a:lnTo>
                  <a:lnTo>
                    <a:pt x="6364" y="15770"/>
                  </a:lnTo>
                  <a:lnTo>
                    <a:pt x="6364" y="15788"/>
                  </a:lnTo>
                  <a:lnTo>
                    <a:pt x="6362" y="15808"/>
                  </a:lnTo>
                  <a:lnTo>
                    <a:pt x="6358" y="15827"/>
                  </a:lnTo>
                  <a:lnTo>
                    <a:pt x="6354" y="15849"/>
                  </a:lnTo>
                  <a:lnTo>
                    <a:pt x="6348" y="15869"/>
                  </a:lnTo>
                  <a:lnTo>
                    <a:pt x="6340" y="15891"/>
                  </a:lnTo>
                  <a:lnTo>
                    <a:pt x="6331" y="15914"/>
                  </a:lnTo>
                  <a:lnTo>
                    <a:pt x="6320" y="15937"/>
                  </a:lnTo>
                  <a:lnTo>
                    <a:pt x="6308" y="15960"/>
                  </a:lnTo>
                  <a:lnTo>
                    <a:pt x="6293" y="15984"/>
                  </a:lnTo>
                  <a:lnTo>
                    <a:pt x="6277" y="16009"/>
                  </a:lnTo>
                  <a:lnTo>
                    <a:pt x="6258" y="16034"/>
                  </a:lnTo>
                  <a:lnTo>
                    <a:pt x="6238" y="16058"/>
                  </a:lnTo>
                  <a:lnTo>
                    <a:pt x="6215" y="16084"/>
                  </a:lnTo>
                  <a:lnTo>
                    <a:pt x="6189" y="16110"/>
                  </a:lnTo>
                  <a:lnTo>
                    <a:pt x="6154" y="16144"/>
                  </a:lnTo>
                  <a:lnTo>
                    <a:pt x="6116" y="16176"/>
                  </a:lnTo>
                  <a:lnTo>
                    <a:pt x="6074" y="16207"/>
                  </a:lnTo>
                  <a:lnTo>
                    <a:pt x="6030" y="16238"/>
                  </a:lnTo>
                  <a:lnTo>
                    <a:pt x="5983" y="16268"/>
                  </a:lnTo>
                  <a:lnTo>
                    <a:pt x="5934" y="16296"/>
                  </a:lnTo>
                  <a:lnTo>
                    <a:pt x="5882" y="16325"/>
                  </a:lnTo>
                  <a:lnTo>
                    <a:pt x="5827" y="16351"/>
                  </a:lnTo>
                  <a:lnTo>
                    <a:pt x="5769" y="16377"/>
                  </a:lnTo>
                  <a:lnTo>
                    <a:pt x="5710" y="16401"/>
                  </a:lnTo>
                  <a:lnTo>
                    <a:pt x="5648" y="16425"/>
                  </a:lnTo>
                  <a:lnTo>
                    <a:pt x="5585" y="16448"/>
                  </a:lnTo>
                  <a:lnTo>
                    <a:pt x="5520" y="16469"/>
                  </a:lnTo>
                  <a:lnTo>
                    <a:pt x="5454" y="16489"/>
                  </a:lnTo>
                  <a:lnTo>
                    <a:pt x="5385" y="16509"/>
                  </a:lnTo>
                  <a:lnTo>
                    <a:pt x="5316" y="16527"/>
                  </a:lnTo>
                  <a:lnTo>
                    <a:pt x="5244" y="16544"/>
                  </a:lnTo>
                  <a:lnTo>
                    <a:pt x="5172" y="16558"/>
                  </a:lnTo>
                  <a:lnTo>
                    <a:pt x="5099" y="16573"/>
                  </a:lnTo>
                  <a:lnTo>
                    <a:pt x="5024" y="16585"/>
                  </a:lnTo>
                  <a:lnTo>
                    <a:pt x="4949" y="16598"/>
                  </a:lnTo>
                  <a:lnTo>
                    <a:pt x="4873" y="16608"/>
                  </a:lnTo>
                  <a:lnTo>
                    <a:pt x="4797" y="16617"/>
                  </a:lnTo>
                  <a:lnTo>
                    <a:pt x="4720" y="16624"/>
                  </a:lnTo>
                  <a:lnTo>
                    <a:pt x="4643" y="16630"/>
                  </a:lnTo>
                  <a:lnTo>
                    <a:pt x="4566" y="16635"/>
                  </a:lnTo>
                  <a:lnTo>
                    <a:pt x="4488" y="16638"/>
                  </a:lnTo>
                  <a:lnTo>
                    <a:pt x="4410" y="16639"/>
                  </a:lnTo>
                  <a:lnTo>
                    <a:pt x="4334" y="16639"/>
                  </a:lnTo>
                  <a:lnTo>
                    <a:pt x="4256" y="16638"/>
                  </a:lnTo>
                  <a:lnTo>
                    <a:pt x="4179" y="16635"/>
                  </a:lnTo>
                  <a:lnTo>
                    <a:pt x="4104" y="16630"/>
                  </a:lnTo>
                  <a:lnTo>
                    <a:pt x="4117" y="16646"/>
                  </a:lnTo>
                  <a:lnTo>
                    <a:pt x="4132" y="16660"/>
                  </a:lnTo>
                  <a:lnTo>
                    <a:pt x="4149" y="16674"/>
                  </a:lnTo>
                  <a:lnTo>
                    <a:pt x="4167" y="16688"/>
                  </a:lnTo>
                  <a:lnTo>
                    <a:pt x="4186" y="16701"/>
                  </a:lnTo>
                  <a:lnTo>
                    <a:pt x="4207" y="16714"/>
                  </a:lnTo>
                  <a:lnTo>
                    <a:pt x="4230" y="16725"/>
                  </a:lnTo>
                  <a:lnTo>
                    <a:pt x="4254" y="16736"/>
                  </a:lnTo>
                  <a:lnTo>
                    <a:pt x="4278" y="16747"/>
                  </a:lnTo>
                  <a:lnTo>
                    <a:pt x="4305" y="16757"/>
                  </a:lnTo>
                  <a:lnTo>
                    <a:pt x="4334" y="16766"/>
                  </a:lnTo>
                  <a:lnTo>
                    <a:pt x="4363" y="16774"/>
                  </a:lnTo>
                  <a:lnTo>
                    <a:pt x="4393" y="16782"/>
                  </a:lnTo>
                  <a:lnTo>
                    <a:pt x="4425" y="16788"/>
                  </a:lnTo>
                  <a:lnTo>
                    <a:pt x="4458" y="16794"/>
                  </a:lnTo>
                  <a:lnTo>
                    <a:pt x="4491" y="16799"/>
                  </a:lnTo>
                  <a:lnTo>
                    <a:pt x="4527" y="16802"/>
                  </a:lnTo>
                  <a:lnTo>
                    <a:pt x="4563" y="16804"/>
                  </a:lnTo>
                  <a:lnTo>
                    <a:pt x="4601" y="16805"/>
                  </a:lnTo>
                  <a:lnTo>
                    <a:pt x="4639" y="16805"/>
                  </a:lnTo>
                  <a:lnTo>
                    <a:pt x="4678" y="16804"/>
                  </a:lnTo>
                  <a:lnTo>
                    <a:pt x="4718" y="16803"/>
                  </a:lnTo>
                  <a:lnTo>
                    <a:pt x="4759" y="16799"/>
                  </a:lnTo>
                  <a:lnTo>
                    <a:pt x="4801" y="16794"/>
                  </a:lnTo>
                  <a:lnTo>
                    <a:pt x="4844" y="16788"/>
                  </a:lnTo>
                  <a:lnTo>
                    <a:pt x="4888" y="16780"/>
                  </a:lnTo>
                  <a:lnTo>
                    <a:pt x="4933" y="16771"/>
                  </a:lnTo>
                  <a:lnTo>
                    <a:pt x="4978" y="16761"/>
                  </a:lnTo>
                  <a:lnTo>
                    <a:pt x="5023" y="16750"/>
                  </a:lnTo>
                  <a:lnTo>
                    <a:pt x="5070" y="16736"/>
                  </a:lnTo>
                  <a:lnTo>
                    <a:pt x="5118" y="16722"/>
                  </a:lnTo>
                  <a:lnTo>
                    <a:pt x="5165" y="16705"/>
                  </a:lnTo>
                  <a:lnTo>
                    <a:pt x="5181" y="16698"/>
                  </a:lnTo>
                  <a:lnTo>
                    <a:pt x="5197" y="16688"/>
                  </a:lnTo>
                  <a:lnTo>
                    <a:pt x="5205" y="16685"/>
                  </a:lnTo>
                  <a:lnTo>
                    <a:pt x="5212" y="16681"/>
                  </a:lnTo>
                  <a:lnTo>
                    <a:pt x="5220" y="16678"/>
                  </a:lnTo>
                  <a:lnTo>
                    <a:pt x="5229" y="16678"/>
                  </a:lnTo>
                  <a:lnTo>
                    <a:pt x="9530" y="16678"/>
                  </a:lnTo>
                  <a:lnTo>
                    <a:pt x="10473" y="16138"/>
                  </a:lnTo>
                  <a:lnTo>
                    <a:pt x="10486" y="16132"/>
                  </a:lnTo>
                  <a:lnTo>
                    <a:pt x="10498" y="16126"/>
                  </a:lnTo>
                  <a:lnTo>
                    <a:pt x="10511" y="16123"/>
                  </a:lnTo>
                  <a:lnTo>
                    <a:pt x="10523" y="16119"/>
                  </a:lnTo>
                  <a:lnTo>
                    <a:pt x="10535" y="16117"/>
                  </a:lnTo>
                  <a:lnTo>
                    <a:pt x="10549" y="16116"/>
                  </a:lnTo>
                  <a:lnTo>
                    <a:pt x="10561" y="16116"/>
                  </a:lnTo>
                  <a:lnTo>
                    <a:pt x="10575" y="16116"/>
                  </a:lnTo>
                  <a:lnTo>
                    <a:pt x="10588" y="16118"/>
                  </a:lnTo>
                  <a:lnTo>
                    <a:pt x="10601" y="16120"/>
                  </a:lnTo>
                  <a:lnTo>
                    <a:pt x="10613" y="16124"/>
                  </a:lnTo>
                  <a:lnTo>
                    <a:pt x="10627" y="16128"/>
                  </a:lnTo>
                  <a:lnTo>
                    <a:pt x="10639" y="16134"/>
                  </a:lnTo>
                  <a:lnTo>
                    <a:pt x="10650" y="16140"/>
                  </a:lnTo>
                  <a:lnTo>
                    <a:pt x="10663" y="16146"/>
                  </a:lnTo>
                  <a:lnTo>
                    <a:pt x="10674" y="16153"/>
                  </a:lnTo>
                  <a:lnTo>
                    <a:pt x="10685" y="16161"/>
                  </a:lnTo>
                  <a:lnTo>
                    <a:pt x="10695" y="16170"/>
                  </a:lnTo>
                  <a:lnTo>
                    <a:pt x="10704" y="16180"/>
                  </a:lnTo>
                  <a:lnTo>
                    <a:pt x="10713" y="16190"/>
                  </a:lnTo>
                  <a:lnTo>
                    <a:pt x="10721" y="16201"/>
                  </a:lnTo>
                  <a:lnTo>
                    <a:pt x="10728" y="16212"/>
                  </a:lnTo>
                  <a:lnTo>
                    <a:pt x="10735" y="16224"/>
                  </a:lnTo>
                  <a:lnTo>
                    <a:pt x="10740" y="16237"/>
                  </a:lnTo>
                  <a:lnTo>
                    <a:pt x="10745" y="16249"/>
                  </a:lnTo>
                  <a:lnTo>
                    <a:pt x="10748" y="16261"/>
                  </a:lnTo>
                  <a:lnTo>
                    <a:pt x="10752" y="16275"/>
                  </a:lnTo>
                  <a:lnTo>
                    <a:pt x="10754" y="16289"/>
                  </a:lnTo>
                  <a:lnTo>
                    <a:pt x="10755" y="16302"/>
                  </a:lnTo>
                  <a:lnTo>
                    <a:pt x="10755" y="16316"/>
                  </a:lnTo>
                  <a:lnTo>
                    <a:pt x="10754" y="16329"/>
                  </a:lnTo>
                  <a:lnTo>
                    <a:pt x="10753" y="16342"/>
                  </a:lnTo>
                  <a:lnTo>
                    <a:pt x="10618" y="17160"/>
                  </a:lnTo>
                  <a:lnTo>
                    <a:pt x="12103" y="15234"/>
                  </a:lnTo>
                  <a:lnTo>
                    <a:pt x="12113" y="15221"/>
                  </a:lnTo>
                  <a:lnTo>
                    <a:pt x="12125" y="15210"/>
                  </a:lnTo>
                  <a:lnTo>
                    <a:pt x="12136" y="15200"/>
                  </a:lnTo>
                  <a:lnTo>
                    <a:pt x="12150" y="15191"/>
                  </a:lnTo>
                  <a:lnTo>
                    <a:pt x="12163" y="15183"/>
                  </a:lnTo>
                  <a:lnTo>
                    <a:pt x="12178" y="15176"/>
                  </a:lnTo>
                  <a:lnTo>
                    <a:pt x="12193" y="15170"/>
                  </a:lnTo>
                  <a:lnTo>
                    <a:pt x="12207" y="15166"/>
                  </a:lnTo>
                  <a:lnTo>
                    <a:pt x="12223" y="15163"/>
                  </a:lnTo>
                  <a:lnTo>
                    <a:pt x="12239" y="15161"/>
                  </a:lnTo>
                  <a:lnTo>
                    <a:pt x="12255" y="15161"/>
                  </a:lnTo>
                  <a:lnTo>
                    <a:pt x="12271" y="15163"/>
                  </a:lnTo>
                  <a:lnTo>
                    <a:pt x="12285" y="15165"/>
                  </a:lnTo>
                  <a:lnTo>
                    <a:pt x="12301" y="15168"/>
                  </a:lnTo>
                  <a:lnTo>
                    <a:pt x="12317" y="15174"/>
                  </a:lnTo>
                  <a:lnTo>
                    <a:pt x="12331" y="15179"/>
                  </a:lnTo>
                  <a:lnTo>
                    <a:pt x="12346" y="15187"/>
                  </a:lnTo>
                  <a:lnTo>
                    <a:pt x="12360" y="15196"/>
                  </a:lnTo>
                  <a:lnTo>
                    <a:pt x="12372" y="15205"/>
                  </a:lnTo>
                  <a:lnTo>
                    <a:pt x="12384" y="15214"/>
                  </a:lnTo>
                  <a:lnTo>
                    <a:pt x="12394" y="15226"/>
                  </a:lnTo>
                  <a:lnTo>
                    <a:pt x="12403" y="15237"/>
                  </a:lnTo>
                  <a:lnTo>
                    <a:pt x="12412" y="15248"/>
                  </a:lnTo>
                  <a:lnTo>
                    <a:pt x="12419" y="15261"/>
                  </a:lnTo>
                  <a:lnTo>
                    <a:pt x="12426" y="15274"/>
                  </a:lnTo>
                  <a:lnTo>
                    <a:pt x="12431" y="15287"/>
                  </a:lnTo>
                  <a:lnTo>
                    <a:pt x="12434" y="15301"/>
                  </a:lnTo>
                  <a:lnTo>
                    <a:pt x="12436" y="15316"/>
                  </a:lnTo>
                  <a:lnTo>
                    <a:pt x="12437" y="15331"/>
                  </a:lnTo>
                  <a:lnTo>
                    <a:pt x="12437" y="15345"/>
                  </a:lnTo>
                  <a:lnTo>
                    <a:pt x="12435" y="15361"/>
                  </a:lnTo>
                  <a:lnTo>
                    <a:pt x="12432" y="15377"/>
                  </a:lnTo>
                  <a:lnTo>
                    <a:pt x="12105" y="16678"/>
                  </a:lnTo>
                  <a:lnTo>
                    <a:pt x="13981" y="16678"/>
                  </a:lnTo>
                  <a:lnTo>
                    <a:pt x="13991" y="16678"/>
                  </a:lnTo>
                  <a:lnTo>
                    <a:pt x="14000" y="16679"/>
                  </a:lnTo>
                  <a:lnTo>
                    <a:pt x="14009" y="16680"/>
                  </a:lnTo>
                  <a:lnTo>
                    <a:pt x="14019" y="16682"/>
                  </a:lnTo>
                  <a:lnTo>
                    <a:pt x="14036" y="16688"/>
                  </a:lnTo>
                  <a:lnTo>
                    <a:pt x="14054" y="16696"/>
                  </a:lnTo>
                  <a:lnTo>
                    <a:pt x="14070" y="16705"/>
                  </a:lnTo>
                  <a:lnTo>
                    <a:pt x="14086" y="16716"/>
                  </a:lnTo>
                  <a:lnTo>
                    <a:pt x="14100" y="16729"/>
                  </a:lnTo>
                  <a:lnTo>
                    <a:pt x="14113" y="16743"/>
                  </a:lnTo>
                  <a:lnTo>
                    <a:pt x="14125" y="16758"/>
                  </a:lnTo>
                  <a:lnTo>
                    <a:pt x="14136" y="16774"/>
                  </a:lnTo>
                  <a:lnTo>
                    <a:pt x="14145" y="16792"/>
                  </a:lnTo>
                  <a:lnTo>
                    <a:pt x="14153" y="16810"/>
                  </a:lnTo>
                  <a:lnTo>
                    <a:pt x="14160" y="16828"/>
                  </a:lnTo>
                  <a:lnTo>
                    <a:pt x="14165" y="16847"/>
                  </a:lnTo>
                  <a:lnTo>
                    <a:pt x="14167" y="16866"/>
                  </a:lnTo>
                  <a:lnTo>
                    <a:pt x="14168" y="16885"/>
                  </a:lnTo>
                  <a:lnTo>
                    <a:pt x="14167" y="16905"/>
                  </a:lnTo>
                  <a:lnTo>
                    <a:pt x="14165" y="16924"/>
                  </a:lnTo>
                  <a:lnTo>
                    <a:pt x="14160" y="16943"/>
                  </a:lnTo>
                  <a:lnTo>
                    <a:pt x="14153" y="16961"/>
                  </a:lnTo>
                  <a:lnTo>
                    <a:pt x="14145" y="16979"/>
                  </a:lnTo>
                  <a:lnTo>
                    <a:pt x="14136" y="16997"/>
                  </a:lnTo>
                  <a:lnTo>
                    <a:pt x="14125" y="17013"/>
                  </a:lnTo>
                  <a:lnTo>
                    <a:pt x="14113" y="17029"/>
                  </a:lnTo>
                  <a:lnTo>
                    <a:pt x="14100" y="17042"/>
                  </a:lnTo>
                  <a:lnTo>
                    <a:pt x="14086" y="17055"/>
                  </a:lnTo>
                  <a:lnTo>
                    <a:pt x="14070" y="17066"/>
                  </a:lnTo>
                  <a:lnTo>
                    <a:pt x="14054" y="17075"/>
                  </a:lnTo>
                  <a:lnTo>
                    <a:pt x="14036" y="17083"/>
                  </a:lnTo>
                  <a:lnTo>
                    <a:pt x="14019" y="17088"/>
                  </a:lnTo>
                  <a:lnTo>
                    <a:pt x="14009" y="17091"/>
                  </a:lnTo>
                  <a:lnTo>
                    <a:pt x="14000" y="17092"/>
                  </a:lnTo>
                  <a:lnTo>
                    <a:pt x="13991" y="17093"/>
                  </a:lnTo>
                  <a:lnTo>
                    <a:pt x="13981" y="17093"/>
                  </a:lnTo>
                  <a:lnTo>
                    <a:pt x="11866" y="17093"/>
                  </a:lnTo>
                  <a:lnTo>
                    <a:pt x="11856" y="17093"/>
                  </a:lnTo>
                  <a:lnTo>
                    <a:pt x="11845" y="17092"/>
                  </a:lnTo>
                  <a:lnTo>
                    <a:pt x="11834" y="17091"/>
                  </a:lnTo>
                  <a:lnTo>
                    <a:pt x="11824" y="17087"/>
                  </a:lnTo>
                  <a:lnTo>
                    <a:pt x="11814" y="17085"/>
                  </a:lnTo>
                  <a:lnTo>
                    <a:pt x="11804" y="17082"/>
                  </a:lnTo>
                  <a:lnTo>
                    <a:pt x="11794" y="17077"/>
                  </a:lnTo>
                  <a:lnTo>
                    <a:pt x="11785" y="17073"/>
                  </a:lnTo>
                  <a:lnTo>
                    <a:pt x="11776" y="17067"/>
                  </a:lnTo>
                  <a:lnTo>
                    <a:pt x="11767" y="17061"/>
                  </a:lnTo>
                  <a:lnTo>
                    <a:pt x="11758" y="17055"/>
                  </a:lnTo>
                  <a:lnTo>
                    <a:pt x="11749" y="17048"/>
                  </a:lnTo>
                  <a:lnTo>
                    <a:pt x="11733" y="17033"/>
                  </a:lnTo>
                  <a:lnTo>
                    <a:pt x="11720" y="17017"/>
                  </a:lnTo>
                  <a:lnTo>
                    <a:pt x="11713" y="17008"/>
                  </a:lnTo>
                  <a:lnTo>
                    <a:pt x="11707" y="16999"/>
                  </a:lnTo>
                  <a:lnTo>
                    <a:pt x="11702" y="16990"/>
                  </a:lnTo>
                  <a:lnTo>
                    <a:pt x="11697" y="16980"/>
                  </a:lnTo>
                  <a:lnTo>
                    <a:pt x="11692" y="16970"/>
                  </a:lnTo>
                  <a:lnTo>
                    <a:pt x="11689" y="16960"/>
                  </a:lnTo>
                  <a:lnTo>
                    <a:pt x="11687" y="16950"/>
                  </a:lnTo>
                  <a:lnTo>
                    <a:pt x="11683" y="16940"/>
                  </a:lnTo>
                  <a:lnTo>
                    <a:pt x="11682" y="16929"/>
                  </a:lnTo>
                  <a:lnTo>
                    <a:pt x="11680" y="16918"/>
                  </a:lnTo>
                  <a:lnTo>
                    <a:pt x="11680" y="16908"/>
                  </a:lnTo>
                  <a:lnTo>
                    <a:pt x="11680" y="16897"/>
                  </a:lnTo>
                  <a:lnTo>
                    <a:pt x="11680" y="16887"/>
                  </a:lnTo>
                  <a:lnTo>
                    <a:pt x="11681" y="16875"/>
                  </a:lnTo>
                  <a:lnTo>
                    <a:pt x="11683" y="16865"/>
                  </a:lnTo>
                  <a:lnTo>
                    <a:pt x="11686" y="16855"/>
                  </a:lnTo>
                  <a:lnTo>
                    <a:pt x="11855" y="16170"/>
                  </a:lnTo>
                  <a:lnTo>
                    <a:pt x="10460" y="17980"/>
                  </a:lnTo>
                  <a:lnTo>
                    <a:pt x="10453" y="17989"/>
                  </a:lnTo>
                  <a:lnTo>
                    <a:pt x="10445" y="17997"/>
                  </a:lnTo>
                  <a:lnTo>
                    <a:pt x="10438" y="18003"/>
                  </a:lnTo>
                  <a:lnTo>
                    <a:pt x="10429" y="18011"/>
                  </a:lnTo>
                  <a:lnTo>
                    <a:pt x="10421" y="18017"/>
                  </a:lnTo>
                  <a:lnTo>
                    <a:pt x="10412" y="18024"/>
                  </a:lnTo>
                  <a:lnTo>
                    <a:pt x="10403" y="18028"/>
                  </a:lnTo>
                  <a:lnTo>
                    <a:pt x="10393" y="18034"/>
                  </a:lnTo>
                  <a:lnTo>
                    <a:pt x="10384" y="18037"/>
                  </a:lnTo>
                  <a:lnTo>
                    <a:pt x="10374" y="18042"/>
                  </a:lnTo>
                  <a:lnTo>
                    <a:pt x="10364" y="18045"/>
                  </a:lnTo>
                  <a:lnTo>
                    <a:pt x="10354" y="18047"/>
                  </a:lnTo>
                  <a:lnTo>
                    <a:pt x="10344" y="18050"/>
                  </a:lnTo>
                  <a:lnTo>
                    <a:pt x="10334" y="18051"/>
                  </a:lnTo>
                  <a:lnTo>
                    <a:pt x="10322" y="18052"/>
                  </a:lnTo>
                  <a:lnTo>
                    <a:pt x="10312" y="180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9"/>
            <p:cNvSpPr>
              <a:spLocks noEditPoints="1"/>
            </p:cNvSpPr>
            <p:nvPr/>
          </p:nvSpPr>
          <p:spPr bwMode="auto">
            <a:xfrm>
              <a:off x="6653213" y="1773238"/>
              <a:ext cx="3444875" cy="2981325"/>
            </a:xfrm>
            <a:custGeom>
              <a:avLst/>
              <a:gdLst>
                <a:gd name="T0" fmla="*/ 3070 w 8680"/>
                <a:gd name="T1" fmla="*/ 567 h 7514"/>
                <a:gd name="T2" fmla="*/ 1763 w 8680"/>
                <a:gd name="T3" fmla="*/ 1160 h 7514"/>
                <a:gd name="T4" fmla="*/ 870 w 8680"/>
                <a:gd name="T5" fmla="*/ 2064 h 7514"/>
                <a:gd name="T6" fmla="*/ 394 w 8680"/>
                <a:gd name="T7" fmla="*/ 3485 h 7514"/>
                <a:gd name="T8" fmla="*/ 485 w 8680"/>
                <a:gd name="T9" fmla="*/ 4769 h 7514"/>
                <a:gd name="T10" fmla="*/ 854 w 8680"/>
                <a:gd name="T11" fmla="*/ 5637 h 7514"/>
                <a:gd name="T12" fmla="*/ 1163 w 8680"/>
                <a:gd name="T13" fmla="*/ 6291 h 7514"/>
                <a:gd name="T14" fmla="*/ 1453 w 8680"/>
                <a:gd name="T15" fmla="*/ 6902 h 7514"/>
                <a:gd name="T16" fmla="*/ 1679 w 8680"/>
                <a:gd name="T17" fmla="*/ 7122 h 7514"/>
                <a:gd name="T18" fmla="*/ 1938 w 8680"/>
                <a:gd name="T19" fmla="*/ 7101 h 7514"/>
                <a:gd name="T20" fmla="*/ 2447 w 8680"/>
                <a:gd name="T21" fmla="*/ 6666 h 7514"/>
                <a:gd name="T22" fmla="*/ 2674 w 8680"/>
                <a:gd name="T23" fmla="*/ 6146 h 7514"/>
                <a:gd name="T24" fmla="*/ 2724 w 8680"/>
                <a:gd name="T25" fmla="*/ 5851 h 7514"/>
                <a:gd name="T26" fmla="*/ 2787 w 8680"/>
                <a:gd name="T27" fmla="*/ 5757 h 7514"/>
                <a:gd name="T28" fmla="*/ 2893 w 8680"/>
                <a:gd name="T29" fmla="*/ 5716 h 7514"/>
                <a:gd name="T30" fmla="*/ 3261 w 8680"/>
                <a:gd name="T31" fmla="*/ 5781 h 7514"/>
                <a:gd name="T32" fmla="*/ 4163 w 8680"/>
                <a:gd name="T33" fmla="*/ 5661 h 7514"/>
                <a:gd name="T34" fmla="*/ 4921 w 8680"/>
                <a:gd name="T35" fmla="*/ 5257 h 7514"/>
                <a:gd name="T36" fmla="*/ 5317 w 8680"/>
                <a:gd name="T37" fmla="*/ 4928 h 7514"/>
                <a:gd name="T38" fmla="*/ 5963 w 8680"/>
                <a:gd name="T39" fmla="*/ 4787 h 7514"/>
                <a:gd name="T40" fmla="*/ 7059 w 8680"/>
                <a:gd name="T41" fmla="*/ 4390 h 7514"/>
                <a:gd name="T42" fmla="*/ 7868 w 8680"/>
                <a:gd name="T43" fmla="*/ 3817 h 7514"/>
                <a:gd name="T44" fmla="*/ 8207 w 8680"/>
                <a:gd name="T45" fmla="*/ 3332 h 7514"/>
                <a:gd name="T46" fmla="*/ 8301 w 8680"/>
                <a:gd name="T47" fmla="*/ 2986 h 7514"/>
                <a:gd name="T48" fmla="*/ 8283 w 8680"/>
                <a:gd name="T49" fmla="*/ 2630 h 7514"/>
                <a:gd name="T50" fmla="*/ 7832 w 8680"/>
                <a:gd name="T51" fmla="*/ 1791 h 7514"/>
                <a:gd name="T52" fmla="*/ 6856 w 8680"/>
                <a:gd name="T53" fmla="*/ 1030 h 7514"/>
                <a:gd name="T54" fmla="*/ 6123 w 8680"/>
                <a:gd name="T55" fmla="*/ 687 h 7514"/>
                <a:gd name="T56" fmla="*/ 5702 w 8680"/>
                <a:gd name="T57" fmla="*/ 544 h 7514"/>
                <a:gd name="T58" fmla="*/ 5142 w 8680"/>
                <a:gd name="T59" fmla="*/ 424 h 7514"/>
                <a:gd name="T60" fmla="*/ 4554 w 8680"/>
                <a:gd name="T61" fmla="*/ 376 h 7514"/>
                <a:gd name="T62" fmla="*/ 1439 w 8680"/>
                <a:gd name="T63" fmla="*/ 7421 h 7514"/>
                <a:gd name="T64" fmla="*/ 1106 w 8680"/>
                <a:gd name="T65" fmla="*/ 7052 h 7514"/>
                <a:gd name="T66" fmla="*/ 747 w 8680"/>
                <a:gd name="T67" fmla="*/ 6263 h 7514"/>
                <a:gd name="T68" fmla="*/ 492 w 8680"/>
                <a:gd name="T69" fmla="*/ 5766 h 7514"/>
                <a:gd name="T70" fmla="*/ 251 w 8680"/>
                <a:gd name="T71" fmla="*/ 5267 h 7514"/>
                <a:gd name="T72" fmla="*/ 83 w 8680"/>
                <a:gd name="T73" fmla="*/ 4678 h 7514"/>
                <a:gd name="T74" fmla="*/ 3 w 8680"/>
                <a:gd name="T75" fmla="*/ 4011 h 7514"/>
                <a:gd name="T76" fmla="*/ 58 w 8680"/>
                <a:gd name="T77" fmla="*/ 3186 h 7514"/>
                <a:gd name="T78" fmla="*/ 283 w 8680"/>
                <a:gd name="T79" fmla="*/ 2402 h 7514"/>
                <a:gd name="T80" fmla="*/ 763 w 8680"/>
                <a:gd name="T81" fmla="*/ 1565 h 7514"/>
                <a:gd name="T82" fmla="*/ 1880 w 8680"/>
                <a:gd name="T83" fmla="*/ 646 h 7514"/>
                <a:gd name="T84" fmla="*/ 3380 w 8680"/>
                <a:gd name="T85" fmla="*/ 104 h 7514"/>
                <a:gd name="T86" fmla="*/ 4680 w 8680"/>
                <a:gd name="T87" fmla="*/ 6 h 7514"/>
                <a:gd name="T88" fmla="*/ 5309 w 8680"/>
                <a:gd name="T89" fmla="*/ 72 h 7514"/>
                <a:gd name="T90" fmla="*/ 5910 w 8680"/>
                <a:gd name="T91" fmla="*/ 216 h 7514"/>
                <a:gd name="T92" fmla="*/ 6518 w 8680"/>
                <a:gd name="T93" fmla="*/ 443 h 7514"/>
                <a:gd name="T94" fmla="*/ 7496 w 8680"/>
                <a:gd name="T95" fmla="*/ 993 h 7514"/>
                <a:gd name="T96" fmla="*/ 8447 w 8680"/>
                <a:gd name="T97" fmla="*/ 2019 h 7514"/>
                <a:gd name="T98" fmla="*/ 8675 w 8680"/>
                <a:gd name="T99" fmla="*/ 2726 h 7514"/>
                <a:gd name="T100" fmla="*/ 8645 w 8680"/>
                <a:gd name="T101" fmla="*/ 3190 h 7514"/>
                <a:gd name="T102" fmla="*/ 8473 w 8680"/>
                <a:gd name="T103" fmla="*/ 3637 h 7514"/>
                <a:gd name="T104" fmla="*/ 7884 w 8680"/>
                <a:gd name="T105" fmla="*/ 4307 h 7514"/>
                <a:gd name="T106" fmla="*/ 6893 w 8680"/>
                <a:gd name="T107" fmla="*/ 4880 h 7514"/>
                <a:gd name="T108" fmla="*/ 5638 w 8680"/>
                <a:gd name="T109" fmla="*/ 5235 h 7514"/>
                <a:gd name="T110" fmla="*/ 5045 w 8680"/>
                <a:gd name="T111" fmla="*/ 5628 h 7514"/>
                <a:gd name="T112" fmla="*/ 4265 w 8680"/>
                <a:gd name="T113" fmla="*/ 6023 h 7514"/>
                <a:gd name="T114" fmla="*/ 3351 w 8680"/>
                <a:gd name="T115" fmla="*/ 6164 h 7514"/>
                <a:gd name="T116" fmla="*/ 3017 w 8680"/>
                <a:gd name="T117" fmla="*/ 6309 h 7514"/>
                <a:gd name="T118" fmla="*/ 2813 w 8680"/>
                <a:gd name="T119" fmla="*/ 6788 h 7514"/>
                <a:gd name="T120" fmla="*/ 2401 w 8680"/>
                <a:gd name="T121" fmla="*/ 7258 h 7514"/>
                <a:gd name="T122" fmla="*/ 1990 w 8680"/>
                <a:gd name="T123" fmla="*/ 7481 h 7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80" h="7514">
                  <a:moveTo>
                    <a:pt x="4445" y="375"/>
                  </a:moveTo>
                  <a:lnTo>
                    <a:pt x="4304" y="377"/>
                  </a:lnTo>
                  <a:lnTo>
                    <a:pt x="4163" y="383"/>
                  </a:lnTo>
                  <a:lnTo>
                    <a:pt x="4023" y="393"/>
                  </a:lnTo>
                  <a:lnTo>
                    <a:pt x="3884" y="406"/>
                  </a:lnTo>
                  <a:lnTo>
                    <a:pt x="3745" y="424"/>
                  </a:lnTo>
                  <a:lnTo>
                    <a:pt x="3608" y="446"/>
                  </a:lnTo>
                  <a:lnTo>
                    <a:pt x="3471" y="471"/>
                  </a:lnTo>
                  <a:lnTo>
                    <a:pt x="3336" y="499"/>
                  </a:lnTo>
                  <a:lnTo>
                    <a:pt x="3202" y="531"/>
                  </a:lnTo>
                  <a:lnTo>
                    <a:pt x="3070" y="567"/>
                  </a:lnTo>
                  <a:lnTo>
                    <a:pt x="2940" y="605"/>
                  </a:lnTo>
                  <a:lnTo>
                    <a:pt x="2811" y="647"/>
                  </a:lnTo>
                  <a:lnTo>
                    <a:pt x="2684" y="692"/>
                  </a:lnTo>
                  <a:lnTo>
                    <a:pt x="2560" y="740"/>
                  </a:lnTo>
                  <a:lnTo>
                    <a:pt x="2438" y="792"/>
                  </a:lnTo>
                  <a:lnTo>
                    <a:pt x="2319" y="846"/>
                  </a:lnTo>
                  <a:lnTo>
                    <a:pt x="2201" y="904"/>
                  </a:lnTo>
                  <a:lnTo>
                    <a:pt x="2088" y="964"/>
                  </a:lnTo>
                  <a:lnTo>
                    <a:pt x="1976" y="1027"/>
                  </a:lnTo>
                  <a:lnTo>
                    <a:pt x="1868" y="1092"/>
                  </a:lnTo>
                  <a:lnTo>
                    <a:pt x="1763" y="1160"/>
                  </a:lnTo>
                  <a:lnTo>
                    <a:pt x="1662" y="1231"/>
                  </a:lnTo>
                  <a:lnTo>
                    <a:pt x="1564" y="1305"/>
                  </a:lnTo>
                  <a:lnTo>
                    <a:pt x="1470" y="1380"/>
                  </a:lnTo>
                  <a:lnTo>
                    <a:pt x="1380" y="1458"/>
                  </a:lnTo>
                  <a:lnTo>
                    <a:pt x="1293" y="1538"/>
                  </a:lnTo>
                  <a:lnTo>
                    <a:pt x="1212" y="1620"/>
                  </a:lnTo>
                  <a:lnTo>
                    <a:pt x="1134" y="1705"/>
                  </a:lnTo>
                  <a:lnTo>
                    <a:pt x="1061" y="1792"/>
                  </a:lnTo>
                  <a:lnTo>
                    <a:pt x="992" y="1881"/>
                  </a:lnTo>
                  <a:lnTo>
                    <a:pt x="928" y="1971"/>
                  </a:lnTo>
                  <a:lnTo>
                    <a:pt x="870" y="2064"/>
                  </a:lnTo>
                  <a:lnTo>
                    <a:pt x="795" y="2191"/>
                  </a:lnTo>
                  <a:lnTo>
                    <a:pt x="729" y="2321"/>
                  </a:lnTo>
                  <a:lnTo>
                    <a:pt x="668" y="2451"/>
                  </a:lnTo>
                  <a:lnTo>
                    <a:pt x="614" y="2581"/>
                  </a:lnTo>
                  <a:lnTo>
                    <a:pt x="565" y="2711"/>
                  </a:lnTo>
                  <a:lnTo>
                    <a:pt x="524" y="2841"/>
                  </a:lnTo>
                  <a:lnTo>
                    <a:pt x="488" y="2971"/>
                  </a:lnTo>
                  <a:lnTo>
                    <a:pt x="456" y="3101"/>
                  </a:lnTo>
                  <a:lnTo>
                    <a:pt x="430" y="3230"/>
                  </a:lnTo>
                  <a:lnTo>
                    <a:pt x="410" y="3358"/>
                  </a:lnTo>
                  <a:lnTo>
                    <a:pt x="394" y="3485"/>
                  </a:lnTo>
                  <a:lnTo>
                    <a:pt x="383" y="3612"/>
                  </a:lnTo>
                  <a:lnTo>
                    <a:pt x="377" y="3737"/>
                  </a:lnTo>
                  <a:lnTo>
                    <a:pt x="375" y="3860"/>
                  </a:lnTo>
                  <a:lnTo>
                    <a:pt x="376" y="3982"/>
                  </a:lnTo>
                  <a:lnTo>
                    <a:pt x="382" y="4101"/>
                  </a:lnTo>
                  <a:lnTo>
                    <a:pt x="392" y="4219"/>
                  </a:lnTo>
                  <a:lnTo>
                    <a:pt x="404" y="4335"/>
                  </a:lnTo>
                  <a:lnTo>
                    <a:pt x="420" y="4448"/>
                  </a:lnTo>
                  <a:lnTo>
                    <a:pt x="439" y="4557"/>
                  </a:lnTo>
                  <a:lnTo>
                    <a:pt x="462" y="4664"/>
                  </a:lnTo>
                  <a:lnTo>
                    <a:pt x="485" y="4769"/>
                  </a:lnTo>
                  <a:lnTo>
                    <a:pt x="512" y="4870"/>
                  </a:lnTo>
                  <a:lnTo>
                    <a:pt x="542" y="4967"/>
                  </a:lnTo>
                  <a:lnTo>
                    <a:pt x="573" y="5060"/>
                  </a:lnTo>
                  <a:lnTo>
                    <a:pt x="606" y="5151"/>
                  </a:lnTo>
                  <a:lnTo>
                    <a:pt x="640" y="5236"/>
                  </a:lnTo>
                  <a:lnTo>
                    <a:pt x="676" y="5319"/>
                  </a:lnTo>
                  <a:lnTo>
                    <a:pt x="713" y="5396"/>
                  </a:lnTo>
                  <a:lnTo>
                    <a:pt x="751" y="5468"/>
                  </a:lnTo>
                  <a:lnTo>
                    <a:pt x="790" y="5537"/>
                  </a:lnTo>
                  <a:lnTo>
                    <a:pt x="829" y="5599"/>
                  </a:lnTo>
                  <a:lnTo>
                    <a:pt x="854" y="5637"/>
                  </a:lnTo>
                  <a:lnTo>
                    <a:pt x="878" y="5677"/>
                  </a:lnTo>
                  <a:lnTo>
                    <a:pt x="900" y="5716"/>
                  </a:lnTo>
                  <a:lnTo>
                    <a:pt x="923" y="5757"/>
                  </a:lnTo>
                  <a:lnTo>
                    <a:pt x="944" y="5799"/>
                  </a:lnTo>
                  <a:lnTo>
                    <a:pt x="967" y="5841"/>
                  </a:lnTo>
                  <a:lnTo>
                    <a:pt x="987" y="5885"/>
                  </a:lnTo>
                  <a:lnTo>
                    <a:pt x="1008" y="5929"/>
                  </a:lnTo>
                  <a:lnTo>
                    <a:pt x="1048" y="6018"/>
                  </a:lnTo>
                  <a:lnTo>
                    <a:pt x="1087" y="6109"/>
                  </a:lnTo>
                  <a:lnTo>
                    <a:pt x="1125" y="6200"/>
                  </a:lnTo>
                  <a:lnTo>
                    <a:pt x="1163" y="6291"/>
                  </a:lnTo>
                  <a:lnTo>
                    <a:pt x="1195" y="6369"/>
                  </a:lnTo>
                  <a:lnTo>
                    <a:pt x="1228" y="6447"/>
                  </a:lnTo>
                  <a:lnTo>
                    <a:pt x="1261" y="6525"/>
                  </a:lnTo>
                  <a:lnTo>
                    <a:pt x="1294" y="6601"/>
                  </a:lnTo>
                  <a:lnTo>
                    <a:pt x="1328" y="6673"/>
                  </a:lnTo>
                  <a:lnTo>
                    <a:pt x="1363" y="6744"/>
                  </a:lnTo>
                  <a:lnTo>
                    <a:pt x="1380" y="6778"/>
                  </a:lnTo>
                  <a:lnTo>
                    <a:pt x="1398" y="6810"/>
                  </a:lnTo>
                  <a:lnTo>
                    <a:pt x="1416" y="6842"/>
                  </a:lnTo>
                  <a:lnTo>
                    <a:pt x="1434" y="6872"/>
                  </a:lnTo>
                  <a:lnTo>
                    <a:pt x="1453" y="6902"/>
                  </a:lnTo>
                  <a:lnTo>
                    <a:pt x="1472" y="6930"/>
                  </a:lnTo>
                  <a:lnTo>
                    <a:pt x="1492" y="6957"/>
                  </a:lnTo>
                  <a:lnTo>
                    <a:pt x="1511" y="6982"/>
                  </a:lnTo>
                  <a:lnTo>
                    <a:pt x="1530" y="7006"/>
                  </a:lnTo>
                  <a:lnTo>
                    <a:pt x="1550" y="7028"/>
                  </a:lnTo>
                  <a:lnTo>
                    <a:pt x="1570" y="7048"/>
                  </a:lnTo>
                  <a:lnTo>
                    <a:pt x="1592" y="7067"/>
                  </a:lnTo>
                  <a:lnTo>
                    <a:pt x="1612" y="7083"/>
                  </a:lnTo>
                  <a:lnTo>
                    <a:pt x="1634" y="7098"/>
                  </a:lnTo>
                  <a:lnTo>
                    <a:pt x="1656" y="7111"/>
                  </a:lnTo>
                  <a:lnTo>
                    <a:pt x="1679" y="7122"/>
                  </a:lnTo>
                  <a:lnTo>
                    <a:pt x="1701" y="7130"/>
                  </a:lnTo>
                  <a:lnTo>
                    <a:pt x="1724" y="7135"/>
                  </a:lnTo>
                  <a:lnTo>
                    <a:pt x="1747" y="7140"/>
                  </a:lnTo>
                  <a:lnTo>
                    <a:pt x="1772" y="7141"/>
                  </a:lnTo>
                  <a:lnTo>
                    <a:pt x="1794" y="7140"/>
                  </a:lnTo>
                  <a:lnTo>
                    <a:pt x="1815" y="7138"/>
                  </a:lnTo>
                  <a:lnTo>
                    <a:pt x="1839" y="7133"/>
                  </a:lnTo>
                  <a:lnTo>
                    <a:pt x="1862" y="7127"/>
                  </a:lnTo>
                  <a:lnTo>
                    <a:pt x="1887" y="7121"/>
                  </a:lnTo>
                  <a:lnTo>
                    <a:pt x="1912" y="7112"/>
                  </a:lnTo>
                  <a:lnTo>
                    <a:pt x="1938" y="7101"/>
                  </a:lnTo>
                  <a:lnTo>
                    <a:pt x="1964" y="7089"/>
                  </a:lnTo>
                  <a:lnTo>
                    <a:pt x="2028" y="7056"/>
                  </a:lnTo>
                  <a:lnTo>
                    <a:pt x="2088" y="7021"/>
                  </a:lnTo>
                  <a:lnTo>
                    <a:pt x="2144" y="6983"/>
                  </a:lnTo>
                  <a:lnTo>
                    <a:pt x="2197" y="6942"/>
                  </a:lnTo>
                  <a:lnTo>
                    <a:pt x="2247" y="6900"/>
                  </a:lnTo>
                  <a:lnTo>
                    <a:pt x="2293" y="6856"/>
                  </a:lnTo>
                  <a:lnTo>
                    <a:pt x="2336" y="6810"/>
                  </a:lnTo>
                  <a:lnTo>
                    <a:pt x="2376" y="6763"/>
                  </a:lnTo>
                  <a:lnTo>
                    <a:pt x="2413" y="6714"/>
                  </a:lnTo>
                  <a:lnTo>
                    <a:pt x="2447" y="6666"/>
                  </a:lnTo>
                  <a:lnTo>
                    <a:pt x="2480" y="6616"/>
                  </a:lnTo>
                  <a:lnTo>
                    <a:pt x="2509" y="6567"/>
                  </a:lnTo>
                  <a:lnTo>
                    <a:pt x="2535" y="6517"/>
                  </a:lnTo>
                  <a:lnTo>
                    <a:pt x="2560" y="6467"/>
                  </a:lnTo>
                  <a:lnTo>
                    <a:pt x="2582" y="6418"/>
                  </a:lnTo>
                  <a:lnTo>
                    <a:pt x="2601" y="6369"/>
                  </a:lnTo>
                  <a:lnTo>
                    <a:pt x="2620" y="6322"/>
                  </a:lnTo>
                  <a:lnTo>
                    <a:pt x="2636" y="6276"/>
                  </a:lnTo>
                  <a:lnTo>
                    <a:pt x="2650" y="6230"/>
                  </a:lnTo>
                  <a:lnTo>
                    <a:pt x="2662" y="6188"/>
                  </a:lnTo>
                  <a:lnTo>
                    <a:pt x="2674" y="6146"/>
                  </a:lnTo>
                  <a:lnTo>
                    <a:pt x="2683" y="6106"/>
                  </a:lnTo>
                  <a:lnTo>
                    <a:pt x="2690" y="6070"/>
                  </a:lnTo>
                  <a:lnTo>
                    <a:pt x="2697" y="6036"/>
                  </a:lnTo>
                  <a:lnTo>
                    <a:pt x="2707" y="5978"/>
                  </a:lnTo>
                  <a:lnTo>
                    <a:pt x="2714" y="5933"/>
                  </a:lnTo>
                  <a:lnTo>
                    <a:pt x="2716" y="5903"/>
                  </a:lnTo>
                  <a:lnTo>
                    <a:pt x="2718" y="5892"/>
                  </a:lnTo>
                  <a:lnTo>
                    <a:pt x="2719" y="5882"/>
                  </a:lnTo>
                  <a:lnTo>
                    <a:pt x="2720" y="5872"/>
                  </a:lnTo>
                  <a:lnTo>
                    <a:pt x="2722" y="5862"/>
                  </a:lnTo>
                  <a:lnTo>
                    <a:pt x="2724" y="5851"/>
                  </a:lnTo>
                  <a:lnTo>
                    <a:pt x="2728" y="5841"/>
                  </a:lnTo>
                  <a:lnTo>
                    <a:pt x="2731" y="5831"/>
                  </a:lnTo>
                  <a:lnTo>
                    <a:pt x="2736" y="5822"/>
                  </a:lnTo>
                  <a:lnTo>
                    <a:pt x="2740" y="5813"/>
                  </a:lnTo>
                  <a:lnTo>
                    <a:pt x="2746" y="5804"/>
                  </a:lnTo>
                  <a:lnTo>
                    <a:pt x="2751" y="5795"/>
                  </a:lnTo>
                  <a:lnTo>
                    <a:pt x="2758" y="5787"/>
                  </a:lnTo>
                  <a:lnTo>
                    <a:pt x="2765" y="5779"/>
                  </a:lnTo>
                  <a:lnTo>
                    <a:pt x="2772" y="5771"/>
                  </a:lnTo>
                  <a:lnTo>
                    <a:pt x="2780" y="5765"/>
                  </a:lnTo>
                  <a:lnTo>
                    <a:pt x="2787" y="5757"/>
                  </a:lnTo>
                  <a:lnTo>
                    <a:pt x="2795" y="5751"/>
                  </a:lnTo>
                  <a:lnTo>
                    <a:pt x="2804" y="5745"/>
                  </a:lnTo>
                  <a:lnTo>
                    <a:pt x="2813" y="5740"/>
                  </a:lnTo>
                  <a:lnTo>
                    <a:pt x="2823" y="5735"/>
                  </a:lnTo>
                  <a:lnTo>
                    <a:pt x="2832" y="5731"/>
                  </a:lnTo>
                  <a:lnTo>
                    <a:pt x="2843" y="5726"/>
                  </a:lnTo>
                  <a:lnTo>
                    <a:pt x="2852" y="5724"/>
                  </a:lnTo>
                  <a:lnTo>
                    <a:pt x="2862" y="5721"/>
                  </a:lnTo>
                  <a:lnTo>
                    <a:pt x="2872" y="5718"/>
                  </a:lnTo>
                  <a:lnTo>
                    <a:pt x="2882" y="5717"/>
                  </a:lnTo>
                  <a:lnTo>
                    <a:pt x="2893" y="5716"/>
                  </a:lnTo>
                  <a:lnTo>
                    <a:pt x="2903" y="5716"/>
                  </a:lnTo>
                  <a:lnTo>
                    <a:pt x="2914" y="5716"/>
                  </a:lnTo>
                  <a:lnTo>
                    <a:pt x="2924" y="5717"/>
                  </a:lnTo>
                  <a:lnTo>
                    <a:pt x="2935" y="5718"/>
                  </a:lnTo>
                  <a:lnTo>
                    <a:pt x="2945" y="5721"/>
                  </a:lnTo>
                  <a:lnTo>
                    <a:pt x="2955" y="5723"/>
                  </a:lnTo>
                  <a:lnTo>
                    <a:pt x="3015" y="5739"/>
                  </a:lnTo>
                  <a:lnTo>
                    <a:pt x="3076" y="5753"/>
                  </a:lnTo>
                  <a:lnTo>
                    <a:pt x="3137" y="5765"/>
                  </a:lnTo>
                  <a:lnTo>
                    <a:pt x="3199" y="5775"/>
                  </a:lnTo>
                  <a:lnTo>
                    <a:pt x="3261" y="5781"/>
                  </a:lnTo>
                  <a:lnTo>
                    <a:pt x="3323" y="5787"/>
                  </a:lnTo>
                  <a:lnTo>
                    <a:pt x="3386" y="5790"/>
                  </a:lnTo>
                  <a:lnTo>
                    <a:pt x="3449" y="5792"/>
                  </a:lnTo>
                  <a:lnTo>
                    <a:pt x="3542" y="5789"/>
                  </a:lnTo>
                  <a:lnTo>
                    <a:pt x="3636" y="5783"/>
                  </a:lnTo>
                  <a:lnTo>
                    <a:pt x="3728" y="5771"/>
                  </a:lnTo>
                  <a:lnTo>
                    <a:pt x="3818" y="5755"/>
                  </a:lnTo>
                  <a:lnTo>
                    <a:pt x="3907" y="5736"/>
                  </a:lnTo>
                  <a:lnTo>
                    <a:pt x="3994" y="5715"/>
                  </a:lnTo>
                  <a:lnTo>
                    <a:pt x="4080" y="5689"/>
                  </a:lnTo>
                  <a:lnTo>
                    <a:pt x="4163" y="5661"/>
                  </a:lnTo>
                  <a:lnTo>
                    <a:pt x="4244" y="5630"/>
                  </a:lnTo>
                  <a:lnTo>
                    <a:pt x="4323" y="5598"/>
                  </a:lnTo>
                  <a:lnTo>
                    <a:pt x="4401" y="5564"/>
                  </a:lnTo>
                  <a:lnTo>
                    <a:pt x="4475" y="5528"/>
                  </a:lnTo>
                  <a:lnTo>
                    <a:pt x="4547" y="5489"/>
                  </a:lnTo>
                  <a:lnTo>
                    <a:pt x="4617" y="5452"/>
                  </a:lnTo>
                  <a:lnTo>
                    <a:pt x="4684" y="5412"/>
                  </a:lnTo>
                  <a:lnTo>
                    <a:pt x="4748" y="5373"/>
                  </a:lnTo>
                  <a:lnTo>
                    <a:pt x="4809" y="5334"/>
                  </a:lnTo>
                  <a:lnTo>
                    <a:pt x="4866" y="5295"/>
                  </a:lnTo>
                  <a:lnTo>
                    <a:pt x="4921" y="5257"/>
                  </a:lnTo>
                  <a:lnTo>
                    <a:pt x="4973" y="5220"/>
                  </a:lnTo>
                  <a:lnTo>
                    <a:pt x="5022" y="5182"/>
                  </a:lnTo>
                  <a:lnTo>
                    <a:pt x="5066" y="5148"/>
                  </a:lnTo>
                  <a:lnTo>
                    <a:pt x="5107" y="5115"/>
                  </a:lnTo>
                  <a:lnTo>
                    <a:pt x="5145" y="5084"/>
                  </a:lnTo>
                  <a:lnTo>
                    <a:pt x="5207" y="5030"/>
                  </a:lnTo>
                  <a:lnTo>
                    <a:pt x="5254" y="4987"/>
                  </a:lnTo>
                  <a:lnTo>
                    <a:pt x="5282" y="4960"/>
                  </a:lnTo>
                  <a:lnTo>
                    <a:pt x="5293" y="4949"/>
                  </a:lnTo>
                  <a:lnTo>
                    <a:pt x="5305" y="4939"/>
                  </a:lnTo>
                  <a:lnTo>
                    <a:pt x="5317" y="4928"/>
                  </a:lnTo>
                  <a:lnTo>
                    <a:pt x="5329" y="4919"/>
                  </a:lnTo>
                  <a:lnTo>
                    <a:pt x="5343" y="4913"/>
                  </a:lnTo>
                  <a:lnTo>
                    <a:pt x="5358" y="4906"/>
                  </a:lnTo>
                  <a:lnTo>
                    <a:pt x="5371" y="4900"/>
                  </a:lnTo>
                  <a:lnTo>
                    <a:pt x="5387" y="4897"/>
                  </a:lnTo>
                  <a:lnTo>
                    <a:pt x="5402" y="4893"/>
                  </a:lnTo>
                  <a:lnTo>
                    <a:pt x="5516" y="4877"/>
                  </a:lnTo>
                  <a:lnTo>
                    <a:pt x="5630" y="4857"/>
                  </a:lnTo>
                  <a:lnTo>
                    <a:pt x="5742" y="4836"/>
                  </a:lnTo>
                  <a:lnTo>
                    <a:pt x="5853" y="4812"/>
                  </a:lnTo>
                  <a:lnTo>
                    <a:pt x="5963" y="4787"/>
                  </a:lnTo>
                  <a:lnTo>
                    <a:pt x="6072" y="4760"/>
                  </a:lnTo>
                  <a:lnTo>
                    <a:pt x="6179" y="4731"/>
                  </a:lnTo>
                  <a:lnTo>
                    <a:pt x="6284" y="4699"/>
                  </a:lnTo>
                  <a:lnTo>
                    <a:pt x="6387" y="4667"/>
                  </a:lnTo>
                  <a:lnTo>
                    <a:pt x="6490" y="4632"/>
                  </a:lnTo>
                  <a:lnTo>
                    <a:pt x="6589" y="4596"/>
                  </a:lnTo>
                  <a:lnTo>
                    <a:pt x="6688" y="4557"/>
                  </a:lnTo>
                  <a:lnTo>
                    <a:pt x="6784" y="4518"/>
                  </a:lnTo>
                  <a:lnTo>
                    <a:pt x="6878" y="4477"/>
                  </a:lnTo>
                  <a:lnTo>
                    <a:pt x="6970" y="4434"/>
                  </a:lnTo>
                  <a:lnTo>
                    <a:pt x="7059" y="4390"/>
                  </a:lnTo>
                  <a:lnTo>
                    <a:pt x="7147" y="4344"/>
                  </a:lnTo>
                  <a:lnTo>
                    <a:pt x="7231" y="4297"/>
                  </a:lnTo>
                  <a:lnTo>
                    <a:pt x="7314" y="4248"/>
                  </a:lnTo>
                  <a:lnTo>
                    <a:pt x="7393" y="4198"/>
                  </a:lnTo>
                  <a:lnTo>
                    <a:pt x="7470" y="4148"/>
                  </a:lnTo>
                  <a:lnTo>
                    <a:pt x="7543" y="4096"/>
                  </a:lnTo>
                  <a:lnTo>
                    <a:pt x="7614" y="4042"/>
                  </a:lnTo>
                  <a:lnTo>
                    <a:pt x="7683" y="3988"/>
                  </a:lnTo>
                  <a:lnTo>
                    <a:pt x="7747" y="3932"/>
                  </a:lnTo>
                  <a:lnTo>
                    <a:pt x="7809" y="3876"/>
                  </a:lnTo>
                  <a:lnTo>
                    <a:pt x="7868" y="3817"/>
                  </a:lnTo>
                  <a:lnTo>
                    <a:pt x="7923" y="3758"/>
                  </a:lnTo>
                  <a:lnTo>
                    <a:pt x="7975" y="3700"/>
                  </a:lnTo>
                  <a:lnTo>
                    <a:pt x="8023" y="3639"/>
                  </a:lnTo>
                  <a:lnTo>
                    <a:pt x="8069" y="3578"/>
                  </a:lnTo>
                  <a:lnTo>
                    <a:pt x="8109" y="3516"/>
                  </a:lnTo>
                  <a:lnTo>
                    <a:pt x="8128" y="3485"/>
                  </a:lnTo>
                  <a:lnTo>
                    <a:pt x="8146" y="3455"/>
                  </a:lnTo>
                  <a:lnTo>
                    <a:pt x="8163" y="3425"/>
                  </a:lnTo>
                  <a:lnTo>
                    <a:pt x="8179" y="3393"/>
                  </a:lnTo>
                  <a:lnTo>
                    <a:pt x="8194" y="3362"/>
                  </a:lnTo>
                  <a:lnTo>
                    <a:pt x="8207" y="3332"/>
                  </a:lnTo>
                  <a:lnTo>
                    <a:pt x="8221" y="3300"/>
                  </a:lnTo>
                  <a:lnTo>
                    <a:pt x="8233" y="3270"/>
                  </a:lnTo>
                  <a:lnTo>
                    <a:pt x="8244" y="3238"/>
                  </a:lnTo>
                  <a:lnTo>
                    <a:pt x="8254" y="3207"/>
                  </a:lnTo>
                  <a:lnTo>
                    <a:pt x="8263" y="3175"/>
                  </a:lnTo>
                  <a:lnTo>
                    <a:pt x="8273" y="3144"/>
                  </a:lnTo>
                  <a:lnTo>
                    <a:pt x="8280" y="3112"/>
                  </a:lnTo>
                  <a:lnTo>
                    <a:pt x="8287" y="3080"/>
                  </a:lnTo>
                  <a:lnTo>
                    <a:pt x="8293" y="3049"/>
                  </a:lnTo>
                  <a:lnTo>
                    <a:pt x="8297" y="3017"/>
                  </a:lnTo>
                  <a:lnTo>
                    <a:pt x="8301" y="2986"/>
                  </a:lnTo>
                  <a:lnTo>
                    <a:pt x="8304" y="2954"/>
                  </a:lnTo>
                  <a:lnTo>
                    <a:pt x="8306" y="2921"/>
                  </a:lnTo>
                  <a:lnTo>
                    <a:pt x="8307" y="2890"/>
                  </a:lnTo>
                  <a:lnTo>
                    <a:pt x="8307" y="2857"/>
                  </a:lnTo>
                  <a:lnTo>
                    <a:pt x="8306" y="2825"/>
                  </a:lnTo>
                  <a:lnTo>
                    <a:pt x="8305" y="2793"/>
                  </a:lnTo>
                  <a:lnTo>
                    <a:pt x="8303" y="2760"/>
                  </a:lnTo>
                  <a:lnTo>
                    <a:pt x="8298" y="2728"/>
                  </a:lnTo>
                  <a:lnTo>
                    <a:pt x="8295" y="2696"/>
                  </a:lnTo>
                  <a:lnTo>
                    <a:pt x="8289" y="2663"/>
                  </a:lnTo>
                  <a:lnTo>
                    <a:pt x="8283" y="2630"/>
                  </a:lnTo>
                  <a:lnTo>
                    <a:pt x="8276" y="2598"/>
                  </a:lnTo>
                  <a:lnTo>
                    <a:pt x="8268" y="2565"/>
                  </a:lnTo>
                  <a:lnTo>
                    <a:pt x="8258" y="2532"/>
                  </a:lnTo>
                  <a:lnTo>
                    <a:pt x="8249" y="2499"/>
                  </a:lnTo>
                  <a:lnTo>
                    <a:pt x="8208" y="2388"/>
                  </a:lnTo>
                  <a:lnTo>
                    <a:pt x="8161" y="2279"/>
                  </a:lnTo>
                  <a:lnTo>
                    <a:pt x="8106" y="2174"/>
                  </a:lnTo>
                  <a:lnTo>
                    <a:pt x="8046" y="2073"/>
                  </a:lnTo>
                  <a:lnTo>
                    <a:pt x="7980" y="1976"/>
                  </a:lnTo>
                  <a:lnTo>
                    <a:pt x="7907" y="1881"/>
                  </a:lnTo>
                  <a:lnTo>
                    <a:pt x="7832" y="1791"/>
                  </a:lnTo>
                  <a:lnTo>
                    <a:pt x="7752" y="1704"/>
                  </a:lnTo>
                  <a:lnTo>
                    <a:pt x="7669" y="1620"/>
                  </a:lnTo>
                  <a:lnTo>
                    <a:pt x="7582" y="1540"/>
                  </a:lnTo>
                  <a:lnTo>
                    <a:pt x="7493" y="1465"/>
                  </a:lnTo>
                  <a:lnTo>
                    <a:pt x="7403" y="1391"/>
                  </a:lnTo>
                  <a:lnTo>
                    <a:pt x="7311" y="1323"/>
                  </a:lnTo>
                  <a:lnTo>
                    <a:pt x="7219" y="1257"/>
                  </a:lnTo>
                  <a:lnTo>
                    <a:pt x="7127" y="1195"/>
                  </a:lnTo>
                  <a:lnTo>
                    <a:pt x="7035" y="1136"/>
                  </a:lnTo>
                  <a:lnTo>
                    <a:pt x="6944" y="1081"/>
                  </a:lnTo>
                  <a:lnTo>
                    <a:pt x="6856" y="1030"/>
                  </a:lnTo>
                  <a:lnTo>
                    <a:pt x="6769" y="982"/>
                  </a:lnTo>
                  <a:lnTo>
                    <a:pt x="6685" y="938"/>
                  </a:lnTo>
                  <a:lnTo>
                    <a:pt x="6604" y="897"/>
                  </a:lnTo>
                  <a:lnTo>
                    <a:pt x="6527" y="860"/>
                  </a:lnTo>
                  <a:lnTo>
                    <a:pt x="6455" y="826"/>
                  </a:lnTo>
                  <a:lnTo>
                    <a:pt x="6389" y="796"/>
                  </a:lnTo>
                  <a:lnTo>
                    <a:pt x="6327" y="769"/>
                  </a:lnTo>
                  <a:lnTo>
                    <a:pt x="6271" y="745"/>
                  </a:lnTo>
                  <a:lnTo>
                    <a:pt x="6222" y="726"/>
                  </a:lnTo>
                  <a:lnTo>
                    <a:pt x="6181" y="709"/>
                  </a:lnTo>
                  <a:lnTo>
                    <a:pt x="6123" y="687"/>
                  </a:lnTo>
                  <a:lnTo>
                    <a:pt x="6099" y="679"/>
                  </a:lnTo>
                  <a:lnTo>
                    <a:pt x="6094" y="677"/>
                  </a:lnTo>
                  <a:lnTo>
                    <a:pt x="6090" y="676"/>
                  </a:lnTo>
                  <a:lnTo>
                    <a:pt x="6043" y="657"/>
                  </a:lnTo>
                  <a:lnTo>
                    <a:pt x="5995" y="640"/>
                  </a:lnTo>
                  <a:lnTo>
                    <a:pt x="5947" y="622"/>
                  </a:lnTo>
                  <a:lnTo>
                    <a:pt x="5898" y="606"/>
                  </a:lnTo>
                  <a:lnTo>
                    <a:pt x="5850" y="589"/>
                  </a:lnTo>
                  <a:lnTo>
                    <a:pt x="5802" y="573"/>
                  </a:lnTo>
                  <a:lnTo>
                    <a:pt x="5752" y="559"/>
                  </a:lnTo>
                  <a:lnTo>
                    <a:pt x="5702" y="544"/>
                  </a:lnTo>
                  <a:lnTo>
                    <a:pt x="5653" y="531"/>
                  </a:lnTo>
                  <a:lnTo>
                    <a:pt x="5603" y="517"/>
                  </a:lnTo>
                  <a:lnTo>
                    <a:pt x="5552" y="505"/>
                  </a:lnTo>
                  <a:lnTo>
                    <a:pt x="5502" y="493"/>
                  </a:lnTo>
                  <a:lnTo>
                    <a:pt x="5451" y="481"/>
                  </a:lnTo>
                  <a:lnTo>
                    <a:pt x="5400" y="471"/>
                  </a:lnTo>
                  <a:lnTo>
                    <a:pt x="5350" y="461"/>
                  </a:lnTo>
                  <a:lnTo>
                    <a:pt x="5298" y="450"/>
                  </a:lnTo>
                  <a:lnTo>
                    <a:pt x="5246" y="441"/>
                  </a:lnTo>
                  <a:lnTo>
                    <a:pt x="5194" y="432"/>
                  </a:lnTo>
                  <a:lnTo>
                    <a:pt x="5142" y="424"/>
                  </a:lnTo>
                  <a:lnTo>
                    <a:pt x="5089" y="418"/>
                  </a:lnTo>
                  <a:lnTo>
                    <a:pt x="5038" y="411"/>
                  </a:lnTo>
                  <a:lnTo>
                    <a:pt x="4985" y="404"/>
                  </a:lnTo>
                  <a:lnTo>
                    <a:pt x="4932" y="399"/>
                  </a:lnTo>
                  <a:lnTo>
                    <a:pt x="4878" y="394"/>
                  </a:lnTo>
                  <a:lnTo>
                    <a:pt x="4825" y="390"/>
                  </a:lnTo>
                  <a:lnTo>
                    <a:pt x="4771" y="386"/>
                  </a:lnTo>
                  <a:lnTo>
                    <a:pt x="4716" y="383"/>
                  </a:lnTo>
                  <a:lnTo>
                    <a:pt x="4662" y="379"/>
                  </a:lnTo>
                  <a:lnTo>
                    <a:pt x="4608" y="377"/>
                  </a:lnTo>
                  <a:lnTo>
                    <a:pt x="4554" y="376"/>
                  </a:lnTo>
                  <a:lnTo>
                    <a:pt x="4499" y="375"/>
                  </a:lnTo>
                  <a:lnTo>
                    <a:pt x="4445" y="375"/>
                  </a:lnTo>
                  <a:close/>
                  <a:moveTo>
                    <a:pt x="1772" y="7514"/>
                  </a:moveTo>
                  <a:lnTo>
                    <a:pt x="1725" y="7513"/>
                  </a:lnTo>
                  <a:lnTo>
                    <a:pt x="1680" y="7509"/>
                  </a:lnTo>
                  <a:lnTo>
                    <a:pt x="1636" y="7501"/>
                  </a:lnTo>
                  <a:lnTo>
                    <a:pt x="1594" y="7490"/>
                  </a:lnTo>
                  <a:lnTo>
                    <a:pt x="1552" y="7477"/>
                  </a:lnTo>
                  <a:lnTo>
                    <a:pt x="1513" y="7460"/>
                  </a:lnTo>
                  <a:lnTo>
                    <a:pt x="1476" y="7442"/>
                  </a:lnTo>
                  <a:lnTo>
                    <a:pt x="1439" y="7421"/>
                  </a:lnTo>
                  <a:lnTo>
                    <a:pt x="1403" y="7397"/>
                  </a:lnTo>
                  <a:lnTo>
                    <a:pt x="1369" y="7371"/>
                  </a:lnTo>
                  <a:lnTo>
                    <a:pt x="1336" y="7343"/>
                  </a:lnTo>
                  <a:lnTo>
                    <a:pt x="1303" y="7312"/>
                  </a:lnTo>
                  <a:lnTo>
                    <a:pt x="1273" y="7281"/>
                  </a:lnTo>
                  <a:lnTo>
                    <a:pt x="1243" y="7247"/>
                  </a:lnTo>
                  <a:lnTo>
                    <a:pt x="1213" y="7211"/>
                  </a:lnTo>
                  <a:lnTo>
                    <a:pt x="1185" y="7174"/>
                  </a:lnTo>
                  <a:lnTo>
                    <a:pt x="1158" y="7134"/>
                  </a:lnTo>
                  <a:lnTo>
                    <a:pt x="1132" y="7094"/>
                  </a:lnTo>
                  <a:lnTo>
                    <a:pt x="1106" y="7052"/>
                  </a:lnTo>
                  <a:lnTo>
                    <a:pt x="1081" y="7009"/>
                  </a:lnTo>
                  <a:lnTo>
                    <a:pt x="1057" y="6965"/>
                  </a:lnTo>
                  <a:lnTo>
                    <a:pt x="1033" y="6920"/>
                  </a:lnTo>
                  <a:lnTo>
                    <a:pt x="1010" y="6874"/>
                  </a:lnTo>
                  <a:lnTo>
                    <a:pt x="987" y="6827"/>
                  </a:lnTo>
                  <a:lnTo>
                    <a:pt x="943" y="6730"/>
                  </a:lnTo>
                  <a:lnTo>
                    <a:pt x="900" y="6632"/>
                  </a:lnTo>
                  <a:lnTo>
                    <a:pt x="858" y="6533"/>
                  </a:lnTo>
                  <a:lnTo>
                    <a:pt x="818" y="6434"/>
                  </a:lnTo>
                  <a:lnTo>
                    <a:pt x="783" y="6349"/>
                  </a:lnTo>
                  <a:lnTo>
                    <a:pt x="747" y="6263"/>
                  </a:lnTo>
                  <a:lnTo>
                    <a:pt x="711" y="6180"/>
                  </a:lnTo>
                  <a:lnTo>
                    <a:pt x="674" y="6097"/>
                  </a:lnTo>
                  <a:lnTo>
                    <a:pt x="656" y="6058"/>
                  </a:lnTo>
                  <a:lnTo>
                    <a:pt x="636" y="6018"/>
                  </a:lnTo>
                  <a:lnTo>
                    <a:pt x="617" y="5980"/>
                  </a:lnTo>
                  <a:lnTo>
                    <a:pt x="598" y="5943"/>
                  </a:lnTo>
                  <a:lnTo>
                    <a:pt x="578" y="5906"/>
                  </a:lnTo>
                  <a:lnTo>
                    <a:pt x="559" y="5871"/>
                  </a:lnTo>
                  <a:lnTo>
                    <a:pt x="537" y="5837"/>
                  </a:lnTo>
                  <a:lnTo>
                    <a:pt x="517" y="5804"/>
                  </a:lnTo>
                  <a:lnTo>
                    <a:pt x="492" y="5766"/>
                  </a:lnTo>
                  <a:lnTo>
                    <a:pt x="467" y="5725"/>
                  </a:lnTo>
                  <a:lnTo>
                    <a:pt x="444" y="5683"/>
                  </a:lnTo>
                  <a:lnTo>
                    <a:pt x="420" y="5640"/>
                  </a:lnTo>
                  <a:lnTo>
                    <a:pt x="396" y="5598"/>
                  </a:lnTo>
                  <a:lnTo>
                    <a:pt x="374" y="5552"/>
                  </a:lnTo>
                  <a:lnTo>
                    <a:pt x="352" y="5507"/>
                  </a:lnTo>
                  <a:lnTo>
                    <a:pt x="331" y="5461"/>
                  </a:lnTo>
                  <a:lnTo>
                    <a:pt x="310" y="5414"/>
                  </a:lnTo>
                  <a:lnTo>
                    <a:pt x="289" y="5365"/>
                  </a:lnTo>
                  <a:lnTo>
                    <a:pt x="270" y="5317"/>
                  </a:lnTo>
                  <a:lnTo>
                    <a:pt x="251" y="5267"/>
                  </a:lnTo>
                  <a:lnTo>
                    <a:pt x="232" y="5216"/>
                  </a:lnTo>
                  <a:lnTo>
                    <a:pt x="214" y="5165"/>
                  </a:lnTo>
                  <a:lnTo>
                    <a:pt x="197" y="5114"/>
                  </a:lnTo>
                  <a:lnTo>
                    <a:pt x="180" y="5060"/>
                  </a:lnTo>
                  <a:lnTo>
                    <a:pt x="164" y="5007"/>
                  </a:lnTo>
                  <a:lnTo>
                    <a:pt x="150" y="4953"/>
                  </a:lnTo>
                  <a:lnTo>
                    <a:pt x="135" y="4899"/>
                  </a:lnTo>
                  <a:lnTo>
                    <a:pt x="120" y="4845"/>
                  </a:lnTo>
                  <a:lnTo>
                    <a:pt x="107" y="4790"/>
                  </a:lnTo>
                  <a:lnTo>
                    <a:pt x="94" y="4734"/>
                  </a:lnTo>
                  <a:lnTo>
                    <a:pt x="83" y="4678"/>
                  </a:lnTo>
                  <a:lnTo>
                    <a:pt x="72" y="4622"/>
                  </a:lnTo>
                  <a:lnTo>
                    <a:pt x="62" y="4565"/>
                  </a:lnTo>
                  <a:lnTo>
                    <a:pt x="53" y="4509"/>
                  </a:lnTo>
                  <a:lnTo>
                    <a:pt x="44" y="4451"/>
                  </a:lnTo>
                  <a:lnTo>
                    <a:pt x="36" y="4395"/>
                  </a:lnTo>
                  <a:lnTo>
                    <a:pt x="28" y="4337"/>
                  </a:lnTo>
                  <a:lnTo>
                    <a:pt x="22" y="4280"/>
                  </a:lnTo>
                  <a:lnTo>
                    <a:pt x="17" y="4222"/>
                  </a:lnTo>
                  <a:lnTo>
                    <a:pt x="11" y="4164"/>
                  </a:lnTo>
                  <a:lnTo>
                    <a:pt x="7" y="4088"/>
                  </a:lnTo>
                  <a:lnTo>
                    <a:pt x="3" y="4011"/>
                  </a:lnTo>
                  <a:lnTo>
                    <a:pt x="1" y="3936"/>
                  </a:lnTo>
                  <a:lnTo>
                    <a:pt x="0" y="3859"/>
                  </a:lnTo>
                  <a:lnTo>
                    <a:pt x="1" y="3783"/>
                  </a:lnTo>
                  <a:lnTo>
                    <a:pt x="3" y="3708"/>
                  </a:lnTo>
                  <a:lnTo>
                    <a:pt x="7" y="3632"/>
                  </a:lnTo>
                  <a:lnTo>
                    <a:pt x="11" y="3558"/>
                  </a:lnTo>
                  <a:lnTo>
                    <a:pt x="18" y="3483"/>
                  </a:lnTo>
                  <a:lnTo>
                    <a:pt x="26" y="3408"/>
                  </a:lnTo>
                  <a:lnTo>
                    <a:pt x="35" y="3334"/>
                  </a:lnTo>
                  <a:lnTo>
                    <a:pt x="46" y="3260"/>
                  </a:lnTo>
                  <a:lnTo>
                    <a:pt x="58" y="3186"/>
                  </a:lnTo>
                  <a:lnTo>
                    <a:pt x="72" y="3113"/>
                  </a:lnTo>
                  <a:lnTo>
                    <a:pt x="87" y="3040"/>
                  </a:lnTo>
                  <a:lnTo>
                    <a:pt x="102" y="2968"/>
                  </a:lnTo>
                  <a:lnTo>
                    <a:pt x="120" y="2895"/>
                  </a:lnTo>
                  <a:lnTo>
                    <a:pt x="139" y="2823"/>
                  </a:lnTo>
                  <a:lnTo>
                    <a:pt x="160" y="2752"/>
                  </a:lnTo>
                  <a:lnTo>
                    <a:pt x="181" y="2681"/>
                  </a:lnTo>
                  <a:lnTo>
                    <a:pt x="205" y="2611"/>
                  </a:lnTo>
                  <a:lnTo>
                    <a:pt x="230" y="2541"/>
                  </a:lnTo>
                  <a:lnTo>
                    <a:pt x="256" y="2471"/>
                  </a:lnTo>
                  <a:lnTo>
                    <a:pt x="283" y="2402"/>
                  </a:lnTo>
                  <a:lnTo>
                    <a:pt x="312" y="2333"/>
                  </a:lnTo>
                  <a:lnTo>
                    <a:pt x="341" y="2266"/>
                  </a:lnTo>
                  <a:lnTo>
                    <a:pt x="373" y="2198"/>
                  </a:lnTo>
                  <a:lnTo>
                    <a:pt x="405" y="2132"/>
                  </a:lnTo>
                  <a:lnTo>
                    <a:pt x="439" y="2065"/>
                  </a:lnTo>
                  <a:lnTo>
                    <a:pt x="475" y="2000"/>
                  </a:lnTo>
                  <a:lnTo>
                    <a:pt x="511" y="1934"/>
                  </a:lnTo>
                  <a:lnTo>
                    <a:pt x="550" y="1870"/>
                  </a:lnTo>
                  <a:lnTo>
                    <a:pt x="616" y="1766"/>
                  </a:lnTo>
                  <a:lnTo>
                    <a:pt x="687" y="1664"/>
                  </a:lnTo>
                  <a:lnTo>
                    <a:pt x="763" y="1565"/>
                  </a:lnTo>
                  <a:lnTo>
                    <a:pt x="844" y="1468"/>
                  </a:lnTo>
                  <a:lnTo>
                    <a:pt x="928" y="1374"/>
                  </a:lnTo>
                  <a:lnTo>
                    <a:pt x="1018" y="1282"/>
                  </a:lnTo>
                  <a:lnTo>
                    <a:pt x="1113" y="1193"/>
                  </a:lnTo>
                  <a:lnTo>
                    <a:pt x="1211" y="1106"/>
                  </a:lnTo>
                  <a:lnTo>
                    <a:pt x="1314" y="1022"/>
                  </a:lnTo>
                  <a:lnTo>
                    <a:pt x="1419" y="941"/>
                  </a:lnTo>
                  <a:lnTo>
                    <a:pt x="1529" y="862"/>
                  </a:lnTo>
                  <a:lnTo>
                    <a:pt x="1643" y="787"/>
                  </a:lnTo>
                  <a:lnTo>
                    <a:pt x="1760" y="714"/>
                  </a:lnTo>
                  <a:lnTo>
                    <a:pt x="1880" y="646"/>
                  </a:lnTo>
                  <a:lnTo>
                    <a:pt x="2003" y="579"/>
                  </a:lnTo>
                  <a:lnTo>
                    <a:pt x="2130" y="516"/>
                  </a:lnTo>
                  <a:lnTo>
                    <a:pt x="2260" y="456"/>
                  </a:lnTo>
                  <a:lnTo>
                    <a:pt x="2392" y="400"/>
                  </a:lnTo>
                  <a:lnTo>
                    <a:pt x="2526" y="347"/>
                  </a:lnTo>
                  <a:lnTo>
                    <a:pt x="2663" y="297"/>
                  </a:lnTo>
                  <a:lnTo>
                    <a:pt x="2803" y="252"/>
                  </a:lnTo>
                  <a:lnTo>
                    <a:pt x="2944" y="209"/>
                  </a:lnTo>
                  <a:lnTo>
                    <a:pt x="3088" y="171"/>
                  </a:lnTo>
                  <a:lnTo>
                    <a:pt x="3234" y="136"/>
                  </a:lnTo>
                  <a:lnTo>
                    <a:pt x="3380" y="104"/>
                  </a:lnTo>
                  <a:lnTo>
                    <a:pt x="3529" y="77"/>
                  </a:lnTo>
                  <a:lnTo>
                    <a:pt x="3679" y="54"/>
                  </a:lnTo>
                  <a:lnTo>
                    <a:pt x="3830" y="35"/>
                  </a:lnTo>
                  <a:lnTo>
                    <a:pt x="3982" y="21"/>
                  </a:lnTo>
                  <a:lnTo>
                    <a:pt x="4135" y="9"/>
                  </a:lnTo>
                  <a:lnTo>
                    <a:pt x="4289" y="3"/>
                  </a:lnTo>
                  <a:lnTo>
                    <a:pt x="4445" y="0"/>
                  </a:lnTo>
                  <a:lnTo>
                    <a:pt x="4503" y="1"/>
                  </a:lnTo>
                  <a:lnTo>
                    <a:pt x="4562" y="3"/>
                  </a:lnTo>
                  <a:lnTo>
                    <a:pt x="4622" y="4"/>
                  </a:lnTo>
                  <a:lnTo>
                    <a:pt x="4680" y="6"/>
                  </a:lnTo>
                  <a:lnTo>
                    <a:pt x="4738" y="9"/>
                  </a:lnTo>
                  <a:lnTo>
                    <a:pt x="4796" y="13"/>
                  </a:lnTo>
                  <a:lnTo>
                    <a:pt x="4854" y="16"/>
                  </a:lnTo>
                  <a:lnTo>
                    <a:pt x="4912" y="22"/>
                  </a:lnTo>
                  <a:lnTo>
                    <a:pt x="4970" y="26"/>
                  </a:lnTo>
                  <a:lnTo>
                    <a:pt x="5026" y="33"/>
                  </a:lnTo>
                  <a:lnTo>
                    <a:pt x="5084" y="40"/>
                  </a:lnTo>
                  <a:lnTo>
                    <a:pt x="5140" y="47"/>
                  </a:lnTo>
                  <a:lnTo>
                    <a:pt x="5198" y="54"/>
                  </a:lnTo>
                  <a:lnTo>
                    <a:pt x="5254" y="63"/>
                  </a:lnTo>
                  <a:lnTo>
                    <a:pt x="5309" y="72"/>
                  </a:lnTo>
                  <a:lnTo>
                    <a:pt x="5365" y="83"/>
                  </a:lnTo>
                  <a:lnTo>
                    <a:pt x="5421" y="93"/>
                  </a:lnTo>
                  <a:lnTo>
                    <a:pt x="5476" y="104"/>
                  </a:lnTo>
                  <a:lnTo>
                    <a:pt x="5531" y="116"/>
                  </a:lnTo>
                  <a:lnTo>
                    <a:pt x="5586" y="129"/>
                  </a:lnTo>
                  <a:lnTo>
                    <a:pt x="5640" y="141"/>
                  </a:lnTo>
                  <a:lnTo>
                    <a:pt x="5696" y="155"/>
                  </a:lnTo>
                  <a:lnTo>
                    <a:pt x="5750" y="170"/>
                  </a:lnTo>
                  <a:lnTo>
                    <a:pt x="5803" y="184"/>
                  </a:lnTo>
                  <a:lnTo>
                    <a:pt x="5857" y="200"/>
                  </a:lnTo>
                  <a:lnTo>
                    <a:pt x="5910" y="216"/>
                  </a:lnTo>
                  <a:lnTo>
                    <a:pt x="5963" y="233"/>
                  </a:lnTo>
                  <a:lnTo>
                    <a:pt x="6016" y="251"/>
                  </a:lnTo>
                  <a:lnTo>
                    <a:pt x="6067" y="269"/>
                  </a:lnTo>
                  <a:lnTo>
                    <a:pt x="6120" y="287"/>
                  </a:lnTo>
                  <a:lnTo>
                    <a:pt x="6172" y="306"/>
                  </a:lnTo>
                  <a:lnTo>
                    <a:pt x="6223" y="326"/>
                  </a:lnTo>
                  <a:lnTo>
                    <a:pt x="6267" y="341"/>
                  </a:lnTo>
                  <a:lnTo>
                    <a:pt x="6345" y="371"/>
                  </a:lnTo>
                  <a:lnTo>
                    <a:pt x="6395" y="392"/>
                  </a:lnTo>
                  <a:lnTo>
                    <a:pt x="6454" y="415"/>
                  </a:lnTo>
                  <a:lnTo>
                    <a:pt x="6518" y="443"/>
                  </a:lnTo>
                  <a:lnTo>
                    <a:pt x="6588" y="474"/>
                  </a:lnTo>
                  <a:lnTo>
                    <a:pt x="6663" y="509"/>
                  </a:lnTo>
                  <a:lnTo>
                    <a:pt x="6745" y="547"/>
                  </a:lnTo>
                  <a:lnTo>
                    <a:pt x="6829" y="589"/>
                  </a:lnTo>
                  <a:lnTo>
                    <a:pt x="6918" y="635"/>
                  </a:lnTo>
                  <a:lnTo>
                    <a:pt x="7009" y="685"/>
                  </a:lnTo>
                  <a:lnTo>
                    <a:pt x="7104" y="739"/>
                  </a:lnTo>
                  <a:lnTo>
                    <a:pt x="7200" y="797"/>
                  </a:lnTo>
                  <a:lnTo>
                    <a:pt x="7298" y="858"/>
                  </a:lnTo>
                  <a:lnTo>
                    <a:pt x="7397" y="923"/>
                  </a:lnTo>
                  <a:lnTo>
                    <a:pt x="7496" y="993"/>
                  </a:lnTo>
                  <a:lnTo>
                    <a:pt x="7594" y="1065"/>
                  </a:lnTo>
                  <a:lnTo>
                    <a:pt x="7692" y="1143"/>
                  </a:lnTo>
                  <a:lnTo>
                    <a:pt x="7789" y="1224"/>
                  </a:lnTo>
                  <a:lnTo>
                    <a:pt x="7884" y="1309"/>
                  </a:lnTo>
                  <a:lnTo>
                    <a:pt x="7976" y="1398"/>
                  </a:lnTo>
                  <a:lnTo>
                    <a:pt x="8066" y="1492"/>
                  </a:lnTo>
                  <a:lnTo>
                    <a:pt x="8152" y="1589"/>
                  </a:lnTo>
                  <a:lnTo>
                    <a:pt x="8233" y="1690"/>
                  </a:lnTo>
                  <a:lnTo>
                    <a:pt x="8310" y="1795"/>
                  </a:lnTo>
                  <a:lnTo>
                    <a:pt x="8382" y="1905"/>
                  </a:lnTo>
                  <a:lnTo>
                    <a:pt x="8447" y="2019"/>
                  </a:lnTo>
                  <a:lnTo>
                    <a:pt x="8507" y="2137"/>
                  </a:lnTo>
                  <a:lnTo>
                    <a:pt x="8560" y="2259"/>
                  </a:lnTo>
                  <a:lnTo>
                    <a:pt x="8605" y="2385"/>
                  </a:lnTo>
                  <a:lnTo>
                    <a:pt x="8617" y="2428"/>
                  </a:lnTo>
                  <a:lnTo>
                    <a:pt x="8629" y="2471"/>
                  </a:lnTo>
                  <a:lnTo>
                    <a:pt x="8640" y="2513"/>
                  </a:lnTo>
                  <a:lnTo>
                    <a:pt x="8649" y="2556"/>
                  </a:lnTo>
                  <a:lnTo>
                    <a:pt x="8657" y="2599"/>
                  </a:lnTo>
                  <a:lnTo>
                    <a:pt x="8663" y="2642"/>
                  </a:lnTo>
                  <a:lnTo>
                    <a:pt x="8670" y="2683"/>
                  </a:lnTo>
                  <a:lnTo>
                    <a:pt x="8675" y="2726"/>
                  </a:lnTo>
                  <a:lnTo>
                    <a:pt x="8677" y="2769"/>
                  </a:lnTo>
                  <a:lnTo>
                    <a:pt x="8679" y="2811"/>
                  </a:lnTo>
                  <a:lnTo>
                    <a:pt x="8680" y="2854"/>
                  </a:lnTo>
                  <a:lnTo>
                    <a:pt x="8680" y="2895"/>
                  </a:lnTo>
                  <a:lnTo>
                    <a:pt x="8679" y="2938"/>
                  </a:lnTo>
                  <a:lnTo>
                    <a:pt x="8676" y="2980"/>
                  </a:lnTo>
                  <a:lnTo>
                    <a:pt x="8673" y="3023"/>
                  </a:lnTo>
                  <a:lnTo>
                    <a:pt x="8667" y="3065"/>
                  </a:lnTo>
                  <a:lnTo>
                    <a:pt x="8661" y="3106"/>
                  </a:lnTo>
                  <a:lnTo>
                    <a:pt x="8653" y="3148"/>
                  </a:lnTo>
                  <a:lnTo>
                    <a:pt x="8645" y="3190"/>
                  </a:lnTo>
                  <a:lnTo>
                    <a:pt x="8635" y="3232"/>
                  </a:lnTo>
                  <a:lnTo>
                    <a:pt x="8624" y="3272"/>
                  </a:lnTo>
                  <a:lnTo>
                    <a:pt x="8613" y="3314"/>
                  </a:lnTo>
                  <a:lnTo>
                    <a:pt x="8599" y="3355"/>
                  </a:lnTo>
                  <a:lnTo>
                    <a:pt x="8585" y="3395"/>
                  </a:lnTo>
                  <a:lnTo>
                    <a:pt x="8569" y="3436"/>
                  </a:lnTo>
                  <a:lnTo>
                    <a:pt x="8552" y="3476"/>
                  </a:lnTo>
                  <a:lnTo>
                    <a:pt x="8534" y="3517"/>
                  </a:lnTo>
                  <a:lnTo>
                    <a:pt x="8515" y="3557"/>
                  </a:lnTo>
                  <a:lnTo>
                    <a:pt x="8494" y="3597"/>
                  </a:lnTo>
                  <a:lnTo>
                    <a:pt x="8473" y="3637"/>
                  </a:lnTo>
                  <a:lnTo>
                    <a:pt x="8449" y="3676"/>
                  </a:lnTo>
                  <a:lnTo>
                    <a:pt x="8426" y="3716"/>
                  </a:lnTo>
                  <a:lnTo>
                    <a:pt x="8380" y="3786"/>
                  </a:lnTo>
                  <a:lnTo>
                    <a:pt x="8330" y="3854"/>
                  </a:lnTo>
                  <a:lnTo>
                    <a:pt x="8276" y="3923"/>
                  </a:lnTo>
                  <a:lnTo>
                    <a:pt x="8220" y="3990"/>
                  </a:lnTo>
                  <a:lnTo>
                    <a:pt x="8159" y="4055"/>
                  </a:lnTo>
                  <a:lnTo>
                    <a:pt x="8094" y="4121"/>
                  </a:lnTo>
                  <a:lnTo>
                    <a:pt x="8028" y="4184"/>
                  </a:lnTo>
                  <a:lnTo>
                    <a:pt x="7957" y="4246"/>
                  </a:lnTo>
                  <a:lnTo>
                    <a:pt x="7884" y="4307"/>
                  </a:lnTo>
                  <a:lnTo>
                    <a:pt x="7808" y="4367"/>
                  </a:lnTo>
                  <a:lnTo>
                    <a:pt x="7728" y="4425"/>
                  </a:lnTo>
                  <a:lnTo>
                    <a:pt x="7646" y="4482"/>
                  </a:lnTo>
                  <a:lnTo>
                    <a:pt x="7562" y="4537"/>
                  </a:lnTo>
                  <a:lnTo>
                    <a:pt x="7474" y="4591"/>
                  </a:lnTo>
                  <a:lnTo>
                    <a:pt x="7382" y="4643"/>
                  </a:lnTo>
                  <a:lnTo>
                    <a:pt x="7290" y="4694"/>
                  </a:lnTo>
                  <a:lnTo>
                    <a:pt x="7194" y="4742"/>
                  </a:lnTo>
                  <a:lnTo>
                    <a:pt x="7096" y="4790"/>
                  </a:lnTo>
                  <a:lnTo>
                    <a:pt x="6996" y="4836"/>
                  </a:lnTo>
                  <a:lnTo>
                    <a:pt x="6893" y="4880"/>
                  </a:lnTo>
                  <a:lnTo>
                    <a:pt x="6789" y="4922"/>
                  </a:lnTo>
                  <a:lnTo>
                    <a:pt x="6682" y="4962"/>
                  </a:lnTo>
                  <a:lnTo>
                    <a:pt x="6573" y="5001"/>
                  </a:lnTo>
                  <a:lnTo>
                    <a:pt x="6462" y="5037"/>
                  </a:lnTo>
                  <a:lnTo>
                    <a:pt x="6349" y="5072"/>
                  </a:lnTo>
                  <a:lnTo>
                    <a:pt x="6235" y="5104"/>
                  </a:lnTo>
                  <a:lnTo>
                    <a:pt x="6119" y="5135"/>
                  </a:lnTo>
                  <a:lnTo>
                    <a:pt x="6001" y="5163"/>
                  </a:lnTo>
                  <a:lnTo>
                    <a:pt x="5882" y="5189"/>
                  </a:lnTo>
                  <a:lnTo>
                    <a:pt x="5761" y="5214"/>
                  </a:lnTo>
                  <a:lnTo>
                    <a:pt x="5638" y="5235"/>
                  </a:lnTo>
                  <a:lnTo>
                    <a:pt x="5514" y="5256"/>
                  </a:lnTo>
                  <a:lnTo>
                    <a:pt x="5469" y="5297"/>
                  </a:lnTo>
                  <a:lnTo>
                    <a:pt x="5411" y="5350"/>
                  </a:lnTo>
                  <a:lnTo>
                    <a:pt x="5376" y="5380"/>
                  </a:lnTo>
                  <a:lnTo>
                    <a:pt x="5337" y="5411"/>
                  </a:lnTo>
                  <a:lnTo>
                    <a:pt x="5296" y="5444"/>
                  </a:lnTo>
                  <a:lnTo>
                    <a:pt x="5252" y="5479"/>
                  </a:lnTo>
                  <a:lnTo>
                    <a:pt x="5204" y="5515"/>
                  </a:lnTo>
                  <a:lnTo>
                    <a:pt x="5155" y="5552"/>
                  </a:lnTo>
                  <a:lnTo>
                    <a:pt x="5101" y="5590"/>
                  </a:lnTo>
                  <a:lnTo>
                    <a:pt x="5045" y="5628"/>
                  </a:lnTo>
                  <a:lnTo>
                    <a:pt x="4986" y="5667"/>
                  </a:lnTo>
                  <a:lnTo>
                    <a:pt x="4925" y="5706"/>
                  </a:lnTo>
                  <a:lnTo>
                    <a:pt x="4861" y="5744"/>
                  </a:lnTo>
                  <a:lnTo>
                    <a:pt x="4794" y="5783"/>
                  </a:lnTo>
                  <a:lnTo>
                    <a:pt x="4725" y="5821"/>
                  </a:lnTo>
                  <a:lnTo>
                    <a:pt x="4654" y="5858"/>
                  </a:lnTo>
                  <a:lnTo>
                    <a:pt x="4580" y="5894"/>
                  </a:lnTo>
                  <a:lnTo>
                    <a:pt x="4505" y="5928"/>
                  </a:lnTo>
                  <a:lnTo>
                    <a:pt x="4427" y="5962"/>
                  </a:lnTo>
                  <a:lnTo>
                    <a:pt x="4347" y="5994"/>
                  </a:lnTo>
                  <a:lnTo>
                    <a:pt x="4265" y="6023"/>
                  </a:lnTo>
                  <a:lnTo>
                    <a:pt x="4180" y="6051"/>
                  </a:lnTo>
                  <a:lnTo>
                    <a:pt x="4094" y="6076"/>
                  </a:lnTo>
                  <a:lnTo>
                    <a:pt x="4007" y="6098"/>
                  </a:lnTo>
                  <a:lnTo>
                    <a:pt x="3918" y="6118"/>
                  </a:lnTo>
                  <a:lnTo>
                    <a:pt x="3826" y="6135"/>
                  </a:lnTo>
                  <a:lnTo>
                    <a:pt x="3734" y="6148"/>
                  </a:lnTo>
                  <a:lnTo>
                    <a:pt x="3640" y="6157"/>
                  </a:lnTo>
                  <a:lnTo>
                    <a:pt x="3545" y="6164"/>
                  </a:lnTo>
                  <a:lnTo>
                    <a:pt x="3449" y="6166"/>
                  </a:lnTo>
                  <a:lnTo>
                    <a:pt x="3399" y="6165"/>
                  </a:lnTo>
                  <a:lnTo>
                    <a:pt x="3351" y="6164"/>
                  </a:lnTo>
                  <a:lnTo>
                    <a:pt x="3302" y="6161"/>
                  </a:lnTo>
                  <a:lnTo>
                    <a:pt x="3253" y="6157"/>
                  </a:lnTo>
                  <a:lnTo>
                    <a:pt x="3204" y="6153"/>
                  </a:lnTo>
                  <a:lnTo>
                    <a:pt x="3156" y="6146"/>
                  </a:lnTo>
                  <a:lnTo>
                    <a:pt x="3109" y="6139"/>
                  </a:lnTo>
                  <a:lnTo>
                    <a:pt x="3060" y="6131"/>
                  </a:lnTo>
                  <a:lnTo>
                    <a:pt x="3053" y="6164"/>
                  </a:lnTo>
                  <a:lnTo>
                    <a:pt x="3045" y="6198"/>
                  </a:lnTo>
                  <a:lnTo>
                    <a:pt x="3038" y="6234"/>
                  </a:lnTo>
                  <a:lnTo>
                    <a:pt x="3027" y="6271"/>
                  </a:lnTo>
                  <a:lnTo>
                    <a:pt x="3017" y="6309"/>
                  </a:lnTo>
                  <a:lnTo>
                    <a:pt x="3005" y="6349"/>
                  </a:lnTo>
                  <a:lnTo>
                    <a:pt x="2992" y="6391"/>
                  </a:lnTo>
                  <a:lnTo>
                    <a:pt x="2978" y="6432"/>
                  </a:lnTo>
                  <a:lnTo>
                    <a:pt x="2962" y="6475"/>
                  </a:lnTo>
                  <a:lnTo>
                    <a:pt x="2945" y="6518"/>
                  </a:lnTo>
                  <a:lnTo>
                    <a:pt x="2927" y="6562"/>
                  </a:lnTo>
                  <a:lnTo>
                    <a:pt x="2908" y="6607"/>
                  </a:lnTo>
                  <a:lnTo>
                    <a:pt x="2887" y="6652"/>
                  </a:lnTo>
                  <a:lnTo>
                    <a:pt x="2864" y="6698"/>
                  </a:lnTo>
                  <a:lnTo>
                    <a:pt x="2839" y="6743"/>
                  </a:lnTo>
                  <a:lnTo>
                    <a:pt x="2813" y="6788"/>
                  </a:lnTo>
                  <a:lnTo>
                    <a:pt x="2785" y="6834"/>
                  </a:lnTo>
                  <a:lnTo>
                    <a:pt x="2756" y="6879"/>
                  </a:lnTo>
                  <a:lnTo>
                    <a:pt x="2724" y="6924"/>
                  </a:lnTo>
                  <a:lnTo>
                    <a:pt x="2692" y="6968"/>
                  </a:lnTo>
                  <a:lnTo>
                    <a:pt x="2657" y="7012"/>
                  </a:lnTo>
                  <a:lnTo>
                    <a:pt x="2620" y="7055"/>
                  </a:lnTo>
                  <a:lnTo>
                    <a:pt x="2580" y="7098"/>
                  </a:lnTo>
                  <a:lnTo>
                    <a:pt x="2538" y="7140"/>
                  </a:lnTo>
                  <a:lnTo>
                    <a:pt x="2494" y="7180"/>
                  </a:lnTo>
                  <a:lnTo>
                    <a:pt x="2449" y="7220"/>
                  </a:lnTo>
                  <a:lnTo>
                    <a:pt x="2401" y="7258"/>
                  </a:lnTo>
                  <a:lnTo>
                    <a:pt x="2351" y="7294"/>
                  </a:lnTo>
                  <a:lnTo>
                    <a:pt x="2298" y="7331"/>
                  </a:lnTo>
                  <a:lnTo>
                    <a:pt x="2243" y="7364"/>
                  </a:lnTo>
                  <a:lnTo>
                    <a:pt x="2186" y="7396"/>
                  </a:lnTo>
                  <a:lnTo>
                    <a:pt x="2125" y="7426"/>
                  </a:lnTo>
                  <a:lnTo>
                    <a:pt x="2102" y="7438"/>
                  </a:lnTo>
                  <a:lnTo>
                    <a:pt x="2080" y="7448"/>
                  </a:lnTo>
                  <a:lnTo>
                    <a:pt x="2057" y="7457"/>
                  </a:lnTo>
                  <a:lnTo>
                    <a:pt x="2034" y="7465"/>
                  </a:lnTo>
                  <a:lnTo>
                    <a:pt x="2011" y="7473"/>
                  </a:lnTo>
                  <a:lnTo>
                    <a:pt x="1990" y="7481"/>
                  </a:lnTo>
                  <a:lnTo>
                    <a:pt x="1967" y="7487"/>
                  </a:lnTo>
                  <a:lnTo>
                    <a:pt x="1945" y="7493"/>
                  </a:lnTo>
                  <a:lnTo>
                    <a:pt x="1923" y="7497"/>
                  </a:lnTo>
                  <a:lnTo>
                    <a:pt x="1901" y="7502"/>
                  </a:lnTo>
                  <a:lnTo>
                    <a:pt x="1879" y="7507"/>
                  </a:lnTo>
                  <a:lnTo>
                    <a:pt x="1857" y="7509"/>
                  </a:lnTo>
                  <a:lnTo>
                    <a:pt x="1835" y="7512"/>
                  </a:lnTo>
                  <a:lnTo>
                    <a:pt x="1814" y="7513"/>
                  </a:lnTo>
                  <a:lnTo>
                    <a:pt x="1794" y="7514"/>
                  </a:lnTo>
                  <a:lnTo>
                    <a:pt x="1772" y="75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12" name="Group 11">
            <a:extLst>
              <a:ext uri="{FF2B5EF4-FFF2-40B4-BE49-F238E27FC236}">
                <a16:creationId xmlns:a16="http://schemas.microsoft.com/office/drawing/2014/main" id="{CF516962-98D4-3643-96EB-91EA44D22A14}"/>
              </a:ext>
            </a:extLst>
          </p:cNvPr>
          <p:cNvGrpSpPr/>
          <p:nvPr/>
        </p:nvGrpSpPr>
        <p:grpSpPr>
          <a:xfrm>
            <a:off x="970374" y="725011"/>
            <a:ext cx="10379006" cy="1119484"/>
            <a:chOff x="970374" y="725011"/>
            <a:chExt cx="10379006" cy="1119484"/>
          </a:xfrm>
        </p:grpSpPr>
        <p:sp>
          <p:nvSpPr>
            <p:cNvPr id="14" name="Прямоугольник 13"/>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Education slides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5" name="Прямоугольник 14"/>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grpSp>
      <p:grpSp>
        <p:nvGrpSpPr>
          <p:cNvPr id="2" name="Group 1">
            <a:extLst>
              <a:ext uri="{FF2B5EF4-FFF2-40B4-BE49-F238E27FC236}">
                <a16:creationId xmlns:a16="http://schemas.microsoft.com/office/drawing/2014/main" id="{E2456F28-BCE6-EE46-91FD-3660016CCDC0}"/>
              </a:ext>
            </a:extLst>
          </p:cNvPr>
          <p:cNvGrpSpPr/>
          <p:nvPr/>
        </p:nvGrpSpPr>
        <p:grpSpPr>
          <a:xfrm>
            <a:off x="1245478" y="3970783"/>
            <a:ext cx="5267978" cy="992579"/>
            <a:chOff x="1245478" y="3970783"/>
            <a:chExt cx="5267978" cy="992579"/>
          </a:xfrm>
        </p:grpSpPr>
        <p:sp>
          <p:nvSpPr>
            <p:cNvPr id="16" name="Rectangle 42"/>
            <p:cNvSpPr/>
            <p:nvPr/>
          </p:nvSpPr>
          <p:spPr>
            <a:xfrm>
              <a:off x="1245478" y="4111696"/>
              <a:ext cx="760691" cy="7606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1</a:t>
              </a:r>
            </a:p>
          </p:txBody>
        </p:sp>
        <p:sp>
          <p:nvSpPr>
            <p:cNvPr id="17" name="TextBox 16"/>
            <p:cNvSpPr txBox="1"/>
            <p:nvPr/>
          </p:nvSpPr>
          <p:spPr>
            <a:xfrm>
              <a:off x="2090196" y="3970783"/>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779415A5-1585-6F4C-BA10-1DE84A60109A}"/>
              </a:ext>
            </a:extLst>
          </p:cNvPr>
          <p:cNvGrpSpPr/>
          <p:nvPr/>
        </p:nvGrpSpPr>
        <p:grpSpPr>
          <a:xfrm>
            <a:off x="1245478" y="5301400"/>
            <a:ext cx="5267978" cy="992579"/>
            <a:chOff x="1245478" y="5301400"/>
            <a:chExt cx="5267978" cy="992579"/>
          </a:xfrm>
        </p:grpSpPr>
        <p:sp>
          <p:nvSpPr>
            <p:cNvPr id="18" name="Rectangle 45"/>
            <p:cNvSpPr/>
            <p:nvPr/>
          </p:nvSpPr>
          <p:spPr>
            <a:xfrm>
              <a:off x="1245478" y="5442313"/>
              <a:ext cx="760691" cy="7606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2</a:t>
              </a:r>
            </a:p>
          </p:txBody>
        </p:sp>
        <p:sp>
          <p:nvSpPr>
            <p:cNvPr id="19" name="TextBox 18"/>
            <p:cNvSpPr txBox="1"/>
            <p:nvPr/>
          </p:nvSpPr>
          <p:spPr>
            <a:xfrm>
              <a:off x="2090196" y="5301400"/>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AC444EB6-48B7-7943-B627-0CD1DBCC4BC9}"/>
              </a:ext>
            </a:extLst>
          </p:cNvPr>
          <p:cNvGrpSpPr/>
          <p:nvPr/>
        </p:nvGrpSpPr>
        <p:grpSpPr>
          <a:xfrm>
            <a:off x="1245478" y="6632017"/>
            <a:ext cx="5267978" cy="992579"/>
            <a:chOff x="1245478" y="6632017"/>
            <a:chExt cx="5267978" cy="992579"/>
          </a:xfrm>
        </p:grpSpPr>
        <p:sp>
          <p:nvSpPr>
            <p:cNvPr id="20" name="Rectangle 48"/>
            <p:cNvSpPr/>
            <p:nvPr/>
          </p:nvSpPr>
          <p:spPr>
            <a:xfrm>
              <a:off x="1245478" y="6772930"/>
              <a:ext cx="760691" cy="7606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3</a:t>
              </a:r>
            </a:p>
          </p:txBody>
        </p:sp>
        <p:sp>
          <p:nvSpPr>
            <p:cNvPr id="21" name="TextBox 20"/>
            <p:cNvSpPr txBox="1"/>
            <p:nvPr/>
          </p:nvSpPr>
          <p:spPr>
            <a:xfrm>
              <a:off x="2090196" y="6632017"/>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6AE01108-CC55-8249-9539-BC370BB0403C}"/>
              </a:ext>
            </a:extLst>
          </p:cNvPr>
          <p:cNvGrpSpPr/>
          <p:nvPr/>
        </p:nvGrpSpPr>
        <p:grpSpPr>
          <a:xfrm>
            <a:off x="1245478" y="7828477"/>
            <a:ext cx="5267978" cy="992579"/>
            <a:chOff x="1245478" y="7828477"/>
            <a:chExt cx="5267978" cy="992579"/>
          </a:xfrm>
        </p:grpSpPr>
        <p:sp>
          <p:nvSpPr>
            <p:cNvPr id="22" name="Rectangle 51"/>
            <p:cNvSpPr/>
            <p:nvPr/>
          </p:nvSpPr>
          <p:spPr>
            <a:xfrm>
              <a:off x="1245478" y="7969390"/>
              <a:ext cx="760691" cy="760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4</a:t>
              </a:r>
            </a:p>
          </p:txBody>
        </p:sp>
        <p:sp>
          <p:nvSpPr>
            <p:cNvPr id="23" name="TextBox 22"/>
            <p:cNvSpPr txBox="1"/>
            <p:nvPr/>
          </p:nvSpPr>
          <p:spPr>
            <a:xfrm>
              <a:off x="2090196" y="7828477"/>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2651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13"/>
          <p:cNvSpPr>
            <a:spLocks/>
          </p:cNvSpPr>
          <p:nvPr/>
        </p:nvSpPr>
        <p:spPr bwMode="auto">
          <a:xfrm>
            <a:off x="8215950" y="4407566"/>
            <a:ext cx="3786189" cy="4477530"/>
          </a:xfrm>
          <a:custGeom>
            <a:avLst/>
            <a:gdLst>
              <a:gd name="T0" fmla="*/ 85 w 590"/>
              <a:gd name="T1" fmla="*/ 699 h 699"/>
              <a:gd name="T2" fmla="*/ 12 w 590"/>
              <a:gd name="T3" fmla="*/ 664 h 699"/>
              <a:gd name="T4" fmla="*/ 23 w 590"/>
              <a:gd name="T5" fmla="*/ 585 h 699"/>
              <a:gd name="T6" fmla="*/ 212 w 590"/>
              <a:gd name="T7" fmla="*/ 300 h 699"/>
              <a:gd name="T8" fmla="*/ 212 w 590"/>
              <a:gd name="T9" fmla="*/ 77 h 699"/>
              <a:gd name="T10" fmla="*/ 187 w 590"/>
              <a:gd name="T11" fmla="*/ 40 h 699"/>
              <a:gd name="T12" fmla="*/ 227 w 590"/>
              <a:gd name="T13" fmla="*/ 0 h 699"/>
              <a:gd name="T14" fmla="*/ 363 w 590"/>
              <a:gd name="T15" fmla="*/ 0 h 699"/>
              <a:gd name="T16" fmla="*/ 403 w 590"/>
              <a:gd name="T17" fmla="*/ 40 h 699"/>
              <a:gd name="T18" fmla="*/ 378 w 590"/>
              <a:gd name="T19" fmla="*/ 77 h 699"/>
              <a:gd name="T20" fmla="*/ 378 w 590"/>
              <a:gd name="T21" fmla="*/ 300 h 699"/>
              <a:gd name="T22" fmla="*/ 567 w 590"/>
              <a:gd name="T23" fmla="*/ 585 h 699"/>
              <a:gd name="T24" fmla="*/ 578 w 590"/>
              <a:gd name="T25" fmla="*/ 664 h 699"/>
              <a:gd name="T26" fmla="*/ 505 w 590"/>
              <a:gd name="T27" fmla="*/ 699 h 699"/>
              <a:gd name="T28" fmla="*/ 85 w 590"/>
              <a:gd name="T29"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0" h="699">
                <a:moveTo>
                  <a:pt x="85" y="699"/>
                </a:moveTo>
                <a:cubicBezTo>
                  <a:pt x="50" y="699"/>
                  <a:pt x="24" y="687"/>
                  <a:pt x="12" y="664"/>
                </a:cubicBezTo>
                <a:cubicBezTo>
                  <a:pt x="0" y="642"/>
                  <a:pt x="4" y="614"/>
                  <a:pt x="23" y="585"/>
                </a:cubicBezTo>
                <a:cubicBezTo>
                  <a:pt x="212" y="300"/>
                  <a:pt x="212" y="300"/>
                  <a:pt x="212" y="300"/>
                </a:cubicBezTo>
                <a:cubicBezTo>
                  <a:pt x="212" y="77"/>
                  <a:pt x="212" y="77"/>
                  <a:pt x="212" y="77"/>
                </a:cubicBezTo>
                <a:cubicBezTo>
                  <a:pt x="197" y="71"/>
                  <a:pt x="187" y="57"/>
                  <a:pt x="187" y="40"/>
                </a:cubicBezTo>
                <a:cubicBezTo>
                  <a:pt x="187" y="18"/>
                  <a:pt x="205" y="0"/>
                  <a:pt x="227" y="0"/>
                </a:cubicBezTo>
                <a:cubicBezTo>
                  <a:pt x="363" y="0"/>
                  <a:pt x="363" y="0"/>
                  <a:pt x="363" y="0"/>
                </a:cubicBezTo>
                <a:cubicBezTo>
                  <a:pt x="385" y="0"/>
                  <a:pt x="403" y="18"/>
                  <a:pt x="403" y="40"/>
                </a:cubicBezTo>
                <a:cubicBezTo>
                  <a:pt x="403" y="57"/>
                  <a:pt x="393" y="71"/>
                  <a:pt x="378" y="77"/>
                </a:cubicBezTo>
                <a:cubicBezTo>
                  <a:pt x="378" y="300"/>
                  <a:pt x="378" y="300"/>
                  <a:pt x="378" y="300"/>
                </a:cubicBezTo>
                <a:cubicBezTo>
                  <a:pt x="567" y="585"/>
                  <a:pt x="567" y="585"/>
                  <a:pt x="567" y="585"/>
                </a:cubicBezTo>
                <a:cubicBezTo>
                  <a:pt x="586" y="614"/>
                  <a:pt x="590" y="642"/>
                  <a:pt x="578" y="664"/>
                </a:cubicBezTo>
                <a:cubicBezTo>
                  <a:pt x="566" y="687"/>
                  <a:pt x="540" y="699"/>
                  <a:pt x="505" y="699"/>
                </a:cubicBezTo>
                <a:lnTo>
                  <a:pt x="85" y="699"/>
                </a:lnTo>
                <a:close/>
              </a:path>
            </a:pathLst>
          </a:custGeom>
          <a:solidFill>
            <a:schemeClr val="bg1"/>
          </a:solidFill>
          <a:ln>
            <a:noFill/>
          </a:ln>
        </p:spPr>
        <p:txBody>
          <a:bodyPr vert="horz" wrap="square" lIns="137160" tIns="68580" rIns="137160" bIns="68580" numCol="1" anchor="ctr" anchorCtr="0" compatLnSpc="1">
            <a:prstTxWarp prst="textNoShape">
              <a:avLst/>
            </a:prstTxWarp>
          </a:bodyPr>
          <a:lstStyle/>
          <a:p>
            <a:pPr algn="ctr"/>
            <a:endParaRPr lang="en-US">
              <a:latin typeface="Arial" panose="020B0604020202020204" pitchFamily="34" charset="0"/>
              <a:cs typeface="Arial" panose="020B0604020202020204" pitchFamily="34" charset="0"/>
            </a:endParaRPr>
          </a:p>
        </p:txBody>
      </p:sp>
      <p:sp>
        <p:nvSpPr>
          <p:cNvPr id="36" name="Freeform 14"/>
          <p:cNvSpPr>
            <a:spLocks/>
          </p:cNvSpPr>
          <p:nvPr/>
        </p:nvSpPr>
        <p:spPr bwMode="auto">
          <a:xfrm>
            <a:off x="8242956" y="4510187"/>
            <a:ext cx="3732178" cy="4272287"/>
          </a:xfrm>
          <a:custGeom>
            <a:avLst/>
            <a:gdLst>
              <a:gd name="T0" fmla="*/ 549 w 582"/>
              <a:gd name="T1" fmla="*/ 578 h 667"/>
              <a:gd name="T2" fmla="*/ 358 w 582"/>
              <a:gd name="T3" fmla="*/ 289 h 667"/>
              <a:gd name="T4" fmla="*/ 358 w 582"/>
              <a:gd name="T5" fmla="*/ 48 h 667"/>
              <a:gd name="T6" fmla="*/ 359 w 582"/>
              <a:gd name="T7" fmla="*/ 48 h 667"/>
              <a:gd name="T8" fmla="*/ 383 w 582"/>
              <a:gd name="T9" fmla="*/ 24 h 667"/>
              <a:gd name="T10" fmla="*/ 359 w 582"/>
              <a:gd name="T11" fmla="*/ 0 h 667"/>
              <a:gd name="T12" fmla="*/ 223 w 582"/>
              <a:gd name="T13" fmla="*/ 0 h 667"/>
              <a:gd name="T14" fmla="*/ 199 w 582"/>
              <a:gd name="T15" fmla="*/ 24 h 667"/>
              <a:gd name="T16" fmla="*/ 223 w 582"/>
              <a:gd name="T17" fmla="*/ 48 h 667"/>
              <a:gd name="T18" fmla="*/ 224 w 582"/>
              <a:gd name="T19" fmla="*/ 48 h 667"/>
              <a:gd name="T20" fmla="*/ 224 w 582"/>
              <a:gd name="T21" fmla="*/ 289 h 667"/>
              <a:gd name="T22" fmla="*/ 33 w 582"/>
              <a:gd name="T23" fmla="*/ 578 h 667"/>
              <a:gd name="T24" fmla="*/ 81 w 582"/>
              <a:gd name="T25" fmla="*/ 667 h 667"/>
              <a:gd name="T26" fmla="*/ 501 w 582"/>
              <a:gd name="T27" fmla="*/ 667 h 667"/>
              <a:gd name="T28" fmla="*/ 549 w 582"/>
              <a:gd name="T29" fmla="*/ 57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667">
                <a:moveTo>
                  <a:pt x="549" y="578"/>
                </a:moveTo>
                <a:cubicBezTo>
                  <a:pt x="358" y="289"/>
                  <a:pt x="358" y="289"/>
                  <a:pt x="358" y="289"/>
                </a:cubicBezTo>
                <a:cubicBezTo>
                  <a:pt x="358" y="48"/>
                  <a:pt x="358" y="48"/>
                  <a:pt x="358" y="48"/>
                </a:cubicBezTo>
                <a:cubicBezTo>
                  <a:pt x="359" y="48"/>
                  <a:pt x="359" y="48"/>
                  <a:pt x="359" y="48"/>
                </a:cubicBezTo>
                <a:cubicBezTo>
                  <a:pt x="372" y="48"/>
                  <a:pt x="383" y="38"/>
                  <a:pt x="383" y="24"/>
                </a:cubicBezTo>
                <a:cubicBezTo>
                  <a:pt x="383" y="11"/>
                  <a:pt x="372" y="0"/>
                  <a:pt x="359" y="0"/>
                </a:cubicBezTo>
                <a:cubicBezTo>
                  <a:pt x="223" y="0"/>
                  <a:pt x="223" y="0"/>
                  <a:pt x="223" y="0"/>
                </a:cubicBezTo>
                <a:cubicBezTo>
                  <a:pt x="210" y="0"/>
                  <a:pt x="199" y="11"/>
                  <a:pt x="199" y="24"/>
                </a:cubicBezTo>
                <a:cubicBezTo>
                  <a:pt x="199" y="38"/>
                  <a:pt x="210" y="48"/>
                  <a:pt x="223" y="48"/>
                </a:cubicBezTo>
                <a:cubicBezTo>
                  <a:pt x="224" y="48"/>
                  <a:pt x="224" y="48"/>
                  <a:pt x="224" y="48"/>
                </a:cubicBezTo>
                <a:cubicBezTo>
                  <a:pt x="224" y="289"/>
                  <a:pt x="224" y="289"/>
                  <a:pt x="224" y="289"/>
                </a:cubicBezTo>
                <a:cubicBezTo>
                  <a:pt x="33" y="578"/>
                  <a:pt x="33" y="578"/>
                  <a:pt x="33" y="578"/>
                </a:cubicBezTo>
                <a:cubicBezTo>
                  <a:pt x="0" y="627"/>
                  <a:pt x="22" y="667"/>
                  <a:pt x="81" y="667"/>
                </a:cubicBezTo>
                <a:cubicBezTo>
                  <a:pt x="501" y="667"/>
                  <a:pt x="501" y="667"/>
                  <a:pt x="501" y="667"/>
                </a:cubicBezTo>
                <a:cubicBezTo>
                  <a:pt x="560" y="667"/>
                  <a:pt x="582" y="627"/>
                  <a:pt x="549" y="578"/>
                </a:cubicBezTo>
                <a:close/>
              </a:path>
            </a:pathLst>
          </a:custGeom>
          <a:solidFill>
            <a:schemeClr val="tx2">
              <a:lumMod val="25000"/>
              <a:lumOff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ctr" anchorCtr="0" compatLnSpc="1">
            <a:prstTxWarp prst="textNoShape">
              <a:avLst/>
            </a:prstTxWarp>
          </a:bodyPr>
          <a:lstStyle/>
          <a:p>
            <a:pPr algn="ctr"/>
            <a:endParaRPr lang="en-US">
              <a:latin typeface="Arial" panose="020B0604020202020204" pitchFamily="34" charset="0"/>
              <a:cs typeface="Arial" panose="020B0604020202020204" pitchFamily="34" charset="0"/>
            </a:endParaRPr>
          </a:p>
        </p:txBody>
      </p:sp>
      <p:grpSp>
        <p:nvGrpSpPr>
          <p:cNvPr id="50" name="Group 49">
            <a:extLst>
              <a:ext uri="{FF2B5EF4-FFF2-40B4-BE49-F238E27FC236}">
                <a16:creationId xmlns:a16="http://schemas.microsoft.com/office/drawing/2014/main" id="{2CB4DD62-4D6C-4041-917D-FE2A60F82338}"/>
              </a:ext>
            </a:extLst>
          </p:cNvPr>
          <p:cNvGrpSpPr/>
          <p:nvPr/>
        </p:nvGrpSpPr>
        <p:grpSpPr>
          <a:xfrm>
            <a:off x="8242956" y="3481119"/>
            <a:ext cx="3732178" cy="5301356"/>
            <a:chOff x="8242956" y="3481119"/>
            <a:chExt cx="3732178" cy="5301356"/>
          </a:xfrm>
        </p:grpSpPr>
        <p:sp>
          <p:nvSpPr>
            <p:cNvPr id="37" name="Freeform 15"/>
            <p:cNvSpPr>
              <a:spLocks/>
            </p:cNvSpPr>
            <p:nvPr/>
          </p:nvSpPr>
          <p:spPr bwMode="auto">
            <a:xfrm>
              <a:off x="8242956" y="7983109"/>
              <a:ext cx="3732178" cy="799366"/>
            </a:xfrm>
            <a:custGeom>
              <a:avLst/>
              <a:gdLst>
                <a:gd name="T0" fmla="*/ 549 w 582"/>
                <a:gd name="T1" fmla="*/ 36 h 125"/>
                <a:gd name="T2" fmla="*/ 525 w 582"/>
                <a:gd name="T3" fmla="*/ 0 h 125"/>
                <a:gd name="T4" fmla="*/ 57 w 582"/>
                <a:gd name="T5" fmla="*/ 0 h 125"/>
                <a:gd name="T6" fmla="*/ 33 w 582"/>
                <a:gd name="T7" fmla="*/ 36 h 125"/>
                <a:gd name="T8" fmla="*/ 81 w 582"/>
                <a:gd name="T9" fmla="*/ 125 h 125"/>
                <a:gd name="T10" fmla="*/ 501 w 582"/>
                <a:gd name="T11" fmla="*/ 125 h 125"/>
                <a:gd name="T12" fmla="*/ 549 w 582"/>
                <a:gd name="T13" fmla="*/ 36 h 125"/>
              </a:gdLst>
              <a:ahLst/>
              <a:cxnLst>
                <a:cxn ang="0">
                  <a:pos x="T0" y="T1"/>
                </a:cxn>
                <a:cxn ang="0">
                  <a:pos x="T2" y="T3"/>
                </a:cxn>
                <a:cxn ang="0">
                  <a:pos x="T4" y="T5"/>
                </a:cxn>
                <a:cxn ang="0">
                  <a:pos x="T6" y="T7"/>
                </a:cxn>
                <a:cxn ang="0">
                  <a:pos x="T8" y="T9"/>
                </a:cxn>
                <a:cxn ang="0">
                  <a:pos x="T10" y="T11"/>
                </a:cxn>
                <a:cxn ang="0">
                  <a:pos x="T12" y="T13"/>
                </a:cxn>
              </a:cxnLst>
              <a:rect l="0" t="0" r="r" b="b"/>
              <a:pathLst>
                <a:path w="582" h="125">
                  <a:moveTo>
                    <a:pt x="549" y="36"/>
                  </a:moveTo>
                  <a:cubicBezTo>
                    <a:pt x="525" y="0"/>
                    <a:pt x="525" y="0"/>
                    <a:pt x="525" y="0"/>
                  </a:cubicBezTo>
                  <a:cubicBezTo>
                    <a:pt x="57" y="0"/>
                    <a:pt x="57" y="0"/>
                    <a:pt x="57" y="0"/>
                  </a:cubicBezTo>
                  <a:cubicBezTo>
                    <a:pt x="33" y="36"/>
                    <a:pt x="33" y="36"/>
                    <a:pt x="33" y="36"/>
                  </a:cubicBezTo>
                  <a:cubicBezTo>
                    <a:pt x="0" y="85"/>
                    <a:pt x="22" y="125"/>
                    <a:pt x="81" y="125"/>
                  </a:cubicBezTo>
                  <a:cubicBezTo>
                    <a:pt x="501" y="125"/>
                    <a:pt x="501" y="125"/>
                    <a:pt x="501" y="125"/>
                  </a:cubicBezTo>
                  <a:cubicBezTo>
                    <a:pt x="560" y="125"/>
                    <a:pt x="582" y="85"/>
                    <a:pt x="549"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ctr" anchorCtr="0" compatLnSpc="1">
              <a:prstTxWarp prst="textNoShape">
                <a:avLst/>
              </a:prstTxWarp>
            </a:bodyPr>
            <a:lstStyle/>
            <a:p>
              <a:pPr algn="ctr"/>
              <a:endParaRPr lang="en-US" dirty="0">
                <a:latin typeface="Arial" panose="020B0604020202020204" pitchFamily="34" charset="0"/>
                <a:cs typeface="Arial" panose="020B0604020202020204" pitchFamily="34" charset="0"/>
              </a:endParaRPr>
            </a:p>
          </p:txBody>
        </p:sp>
        <p:grpSp>
          <p:nvGrpSpPr>
            <p:cNvPr id="45" name="Group 44">
              <a:extLst>
                <a:ext uri="{FF2B5EF4-FFF2-40B4-BE49-F238E27FC236}">
                  <a16:creationId xmlns:a16="http://schemas.microsoft.com/office/drawing/2014/main" id="{A88093B7-5627-4F49-9F13-8246892391B5}"/>
                </a:ext>
              </a:extLst>
            </p:cNvPr>
            <p:cNvGrpSpPr/>
            <p:nvPr/>
          </p:nvGrpSpPr>
          <p:grpSpPr>
            <a:xfrm>
              <a:off x="8607532" y="3481119"/>
              <a:ext cx="3003026" cy="5136647"/>
              <a:chOff x="8607532" y="3481119"/>
              <a:chExt cx="3003026" cy="5136647"/>
            </a:xfrm>
          </p:grpSpPr>
          <p:sp>
            <p:nvSpPr>
              <p:cNvPr id="38" name="Freeform 16"/>
              <p:cNvSpPr>
                <a:spLocks/>
              </p:cNvSpPr>
              <p:nvPr/>
            </p:nvSpPr>
            <p:spPr bwMode="auto">
              <a:xfrm>
                <a:off x="8607532" y="7175641"/>
                <a:ext cx="3003026" cy="807468"/>
              </a:xfrm>
              <a:custGeom>
                <a:avLst/>
                <a:gdLst>
                  <a:gd name="T0" fmla="*/ 0 w 1112"/>
                  <a:gd name="T1" fmla="*/ 299 h 299"/>
                  <a:gd name="T2" fmla="*/ 1112 w 1112"/>
                  <a:gd name="T3" fmla="*/ 299 h 299"/>
                  <a:gd name="T4" fmla="*/ 915 w 1112"/>
                  <a:gd name="T5" fmla="*/ 0 h 299"/>
                  <a:gd name="T6" fmla="*/ 197 w 1112"/>
                  <a:gd name="T7" fmla="*/ 0 h 299"/>
                  <a:gd name="T8" fmla="*/ 0 w 1112"/>
                  <a:gd name="T9" fmla="*/ 299 h 299"/>
                </a:gdLst>
                <a:ahLst/>
                <a:cxnLst>
                  <a:cxn ang="0">
                    <a:pos x="T0" y="T1"/>
                  </a:cxn>
                  <a:cxn ang="0">
                    <a:pos x="T2" y="T3"/>
                  </a:cxn>
                  <a:cxn ang="0">
                    <a:pos x="T4" y="T5"/>
                  </a:cxn>
                  <a:cxn ang="0">
                    <a:pos x="T6" y="T7"/>
                  </a:cxn>
                  <a:cxn ang="0">
                    <a:pos x="T8" y="T9"/>
                  </a:cxn>
                </a:cxnLst>
                <a:rect l="0" t="0" r="r" b="b"/>
                <a:pathLst>
                  <a:path w="1112" h="299">
                    <a:moveTo>
                      <a:pt x="0" y="299"/>
                    </a:moveTo>
                    <a:lnTo>
                      <a:pt x="1112" y="299"/>
                    </a:lnTo>
                    <a:lnTo>
                      <a:pt x="915" y="0"/>
                    </a:lnTo>
                    <a:lnTo>
                      <a:pt x="197" y="0"/>
                    </a:lnTo>
                    <a:lnTo>
                      <a:pt x="0" y="29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ctr" anchorCtr="0" compatLnSpc="1">
                <a:prstTxWarp prst="textNoShape">
                  <a:avLst/>
                </a:prstTxWarp>
              </a:bodyPr>
              <a:lstStyle/>
              <a:p>
                <a:pPr algn="ctr"/>
                <a:endParaRPr lang="en-US" dirty="0">
                  <a:latin typeface="Arial" panose="020B0604020202020204" pitchFamily="34" charset="0"/>
                  <a:cs typeface="Arial" panose="020B0604020202020204" pitchFamily="34" charset="0"/>
                </a:endParaRPr>
              </a:p>
            </p:txBody>
          </p:sp>
          <p:sp>
            <p:nvSpPr>
              <p:cNvPr id="39" name="Freeform 17"/>
              <p:cNvSpPr>
                <a:spLocks/>
              </p:cNvSpPr>
              <p:nvPr/>
            </p:nvSpPr>
            <p:spPr bwMode="auto">
              <a:xfrm>
                <a:off x="9139542" y="6368173"/>
                <a:ext cx="1939004" cy="807468"/>
              </a:xfrm>
              <a:custGeom>
                <a:avLst/>
                <a:gdLst>
                  <a:gd name="T0" fmla="*/ 718 w 718"/>
                  <a:gd name="T1" fmla="*/ 299 h 299"/>
                  <a:gd name="T2" fmla="*/ 520 w 718"/>
                  <a:gd name="T3" fmla="*/ 0 h 299"/>
                  <a:gd name="T4" fmla="*/ 197 w 718"/>
                  <a:gd name="T5" fmla="*/ 0 h 299"/>
                  <a:gd name="T6" fmla="*/ 0 w 718"/>
                  <a:gd name="T7" fmla="*/ 299 h 299"/>
                  <a:gd name="T8" fmla="*/ 718 w 718"/>
                  <a:gd name="T9" fmla="*/ 299 h 299"/>
                </a:gdLst>
                <a:ahLst/>
                <a:cxnLst>
                  <a:cxn ang="0">
                    <a:pos x="T0" y="T1"/>
                  </a:cxn>
                  <a:cxn ang="0">
                    <a:pos x="T2" y="T3"/>
                  </a:cxn>
                  <a:cxn ang="0">
                    <a:pos x="T4" y="T5"/>
                  </a:cxn>
                  <a:cxn ang="0">
                    <a:pos x="T6" y="T7"/>
                  </a:cxn>
                  <a:cxn ang="0">
                    <a:pos x="T8" y="T9"/>
                  </a:cxn>
                </a:cxnLst>
                <a:rect l="0" t="0" r="r" b="b"/>
                <a:pathLst>
                  <a:path w="718" h="299">
                    <a:moveTo>
                      <a:pt x="718" y="299"/>
                    </a:moveTo>
                    <a:lnTo>
                      <a:pt x="520" y="0"/>
                    </a:lnTo>
                    <a:lnTo>
                      <a:pt x="197" y="0"/>
                    </a:lnTo>
                    <a:lnTo>
                      <a:pt x="0" y="299"/>
                    </a:lnTo>
                    <a:lnTo>
                      <a:pt x="718" y="29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ctr" anchorCtr="0" compatLnSpc="1">
                <a:prstTxWarp prst="textNoShape">
                  <a:avLst/>
                </a:prstTxWarp>
              </a:bodyPr>
              <a:lstStyle/>
              <a:p>
                <a:pPr algn="ctr"/>
                <a:endParaRPr lang="en-AU" dirty="0">
                  <a:solidFill>
                    <a:schemeClr val="bg1"/>
                  </a:solidFill>
                  <a:latin typeface="Arial" panose="020B0604020202020204" pitchFamily="34" charset="0"/>
                  <a:cs typeface="Arial" panose="020B0604020202020204" pitchFamily="34" charset="0"/>
                </a:endParaRPr>
              </a:p>
            </p:txBody>
          </p:sp>
          <p:sp>
            <p:nvSpPr>
              <p:cNvPr id="31" name="Oval 30"/>
              <p:cNvSpPr/>
              <p:nvPr/>
            </p:nvSpPr>
            <p:spPr>
              <a:xfrm flipH="1">
                <a:off x="9803874" y="5157012"/>
                <a:ext cx="362784" cy="362784"/>
              </a:xfrm>
              <a:prstGeom prst="ellipse">
                <a:avLst/>
              </a:prstGeom>
              <a:solidFill>
                <a:schemeClr val="tx2">
                  <a:lumMod val="25000"/>
                  <a:lumOff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Oval 31"/>
              <p:cNvSpPr/>
              <p:nvPr/>
            </p:nvSpPr>
            <p:spPr>
              <a:xfrm flipH="1">
                <a:off x="10123794" y="5727831"/>
                <a:ext cx="183759" cy="183759"/>
              </a:xfrm>
              <a:prstGeom prst="ellipse">
                <a:avLst/>
              </a:prstGeom>
              <a:solidFill>
                <a:schemeClr val="tx2">
                  <a:lumMod val="25000"/>
                  <a:lumOff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Oval 32"/>
              <p:cNvSpPr/>
              <p:nvPr/>
            </p:nvSpPr>
            <p:spPr>
              <a:xfrm flipH="1">
                <a:off x="9761010" y="4006034"/>
                <a:ext cx="183759" cy="183759"/>
              </a:xfrm>
              <a:prstGeom prst="ellipse">
                <a:avLst/>
              </a:prstGeom>
              <a:solidFill>
                <a:schemeClr val="tx2">
                  <a:lumMod val="25000"/>
                  <a:lumOff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Oval 33"/>
              <p:cNvSpPr/>
              <p:nvPr/>
            </p:nvSpPr>
            <p:spPr>
              <a:xfrm flipH="1">
                <a:off x="10074899" y="3481119"/>
                <a:ext cx="255215" cy="255215"/>
              </a:xfrm>
              <a:prstGeom prst="ellipse">
                <a:avLst/>
              </a:prstGeom>
              <a:solidFill>
                <a:schemeClr val="tx2">
                  <a:lumMod val="25000"/>
                  <a:lumOff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AutoShape 7"/>
              <p:cNvSpPr>
                <a:spLocks/>
              </p:cNvSpPr>
              <p:nvPr/>
            </p:nvSpPr>
            <p:spPr bwMode="auto">
              <a:xfrm>
                <a:off x="9917696" y="8186367"/>
                <a:ext cx="430662" cy="431399"/>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2" name="AutoShape 8"/>
              <p:cNvSpPr>
                <a:spLocks/>
              </p:cNvSpPr>
              <p:nvPr/>
            </p:nvSpPr>
            <p:spPr bwMode="auto">
              <a:xfrm>
                <a:off x="10106157" y="8374828"/>
                <a:ext cx="53741" cy="53741"/>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3" name="AutoShape 9"/>
              <p:cNvSpPr>
                <a:spLocks/>
              </p:cNvSpPr>
              <p:nvPr/>
            </p:nvSpPr>
            <p:spPr bwMode="auto">
              <a:xfrm>
                <a:off x="10051679" y="8321088"/>
                <a:ext cx="161958" cy="161958"/>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4" name="AutoShape 10"/>
              <p:cNvSpPr>
                <a:spLocks/>
              </p:cNvSpPr>
              <p:nvPr/>
            </p:nvSpPr>
            <p:spPr bwMode="auto">
              <a:xfrm>
                <a:off x="10159897" y="8428569"/>
                <a:ext cx="66992" cy="69201"/>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5" name="AutoShape 11"/>
              <p:cNvSpPr>
                <a:spLocks/>
              </p:cNvSpPr>
              <p:nvPr/>
            </p:nvSpPr>
            <p:spPr bwMode="auto">
              <a:xfrm>
                <a:off x="10186400" y="8455808"/>
                <a:ext cx="96439" cy="98648"/>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6" name="AutoShape 12"/>
              <p:cNvSpPr>
                <a:spLocks/>
              </p:cNvSpPr>
              <p:nvPr/>
            </p:nvSpPr>
            <p:spPr bwMode="auto">
              <a:xfrm>
                <a:off x="10173148" y="8442556"/>
                <a:ext cx="81715" cy="83188"/>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7" name="AutoShape 13"/>
              <p:cNvSpPr>
                <a:spLocks/>
              </p:cNvSpPr>
              <p:nvPr/>
            </p:nvSpPr>
            <p:spPr bwMode="auto">
              <a:xfrm>
                <a:off x="10038429" y="8307836"/>
                <a:ext cx="67728" cy="68465"/>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8" name="AutoShape 14"/>
              <p:cNvSpPr>
                <a:spLocks/>
              </p:cNvSpPr>
              <p:nvPr/>
            </p:nvSpPr>
            <p:spPr bwMode="auto">
              <a:xfrm>
                <a:off x="9984688" y="8254095"/>
                <a:ext cx="96439" cy="97912"/>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9" name="AutoShape 15"/>
              <p:cNvSpPr>
                <a:spLocks/>
              </p:cNvSpPr>
              <p:nvPr/>
            </p:nvSpPr>
            <p:spPr bwMode="auto">
              <a:xfrm>
                <a:off x="10011926" y="8280597"/>
                <a:ext cx="81716" cy="83924"/>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19" name="AutoShape 112"/>
              <p:cNvSpPr>
                <a:spLocks/>
              </p:cNvSpPr>
              <p:nvPr/>
            </p:nvSpPr>
            <p:spPr bwMode="auto">
              <a:xfrm>
                <a:off x="9910746" y="7363674"/>
                <a:ext cx="430662" cy="43139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0" name="Freeform 6"/>
              <p:cNvSpPr>
                <a:spLocks noEditPoints="1"/>
              </p:cNvSpPr>
              <p:nvPr/>
            </p:nvSpPr>
            <p:spPr bwMode="auto">
              <a:xfrm>
                <a:off x="9862836" y="6530094"/>
                <a:ext cx="495917" cy="507002"/>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grpSp>
        <p:nvGrpSpPr>
          <p:cNvPr id="3" name="Group 2">
            <a:extLst>
              <a:ext uri="{FF2B5EF4-FFF2-40B4-BE49-F238E27FC236}">
                <a16:creationId xmlns:a16="http://schemas.microsoft.com/office/drawing/2014/main" id="{4FBB4529-3EA8-444D-8211-34543CDA8976}"/>
              </a:ext>
            </a:extLst>
          </p:cNvPr>
          <p:cNvGrpSpPr/>
          <p:nvPr/>
        </p:nvGrpSpPr>
        <p:grpSpPr>
          <a:xfrm>
            <a:off x="876299" y="5945191"/>
            <a:ext cx="3941797" cy="1125288"/>
            <a:chOff x="876299" y="5945191"/>
            <a:chExt cx="3941797" cy="1125288"/>
          </a:xfrm>
        </p:grpSpPr>
        <p:sp>
          <p:nvSpPr>
            <p:cNvPr id="12" name="Text Placeholder 32"/>
            <p:cNvSpPr txBox="1">
              <a:spLocks/>
            </p:cNvSpPr>
            <p:nvPr/>
          </p:nvSpPr>
          <p:spPr>
            <a:xfrm flipH="1">
              <a:off x="876299" y="6365458"/>
              <a:ext cx="2708507" cy="70502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id-ID" sz="1650" dirty="0">
                  <a:solidFill>
                    <a:schemeClr val="tx1">
                      <a:lumMod val="75000"/>
                      <a:lumOff val="25000"/>
                    </a:schemeClr>
                  </a:solidFill>
                  <a:latin typeface="Arial" panose="020B0604020202020204" pitchFamily="34" charset="0"/>
                  <a:cs typeface="Arial" panose="020B0604020202020204" pitchFamily="34" charset="0"/>
                </a:rPr>
                <a:t>Suitable for all categories business and personal</a:t>
              </a:r>
            </a:p>
          </p:txBody>
        </p:sp>
        <p:sp>
          <p:nvSpPr>
            <p:cNvPr id="13" name="Text Placeholder 33"/>
            <p:cNvSpPr txBox="1">
              <a:spLocks/>
            </p:cNvSpPr>
            <p:nvPr/>
          </p:nvSpPr>
          <p:spPr>
            <a:xfrm flipH="1">
              <a:off x="998445" y="5945191"/>
              <a:ext cx="2607792" cy="4202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AU" sz="2400" b="1" dirty="0">
                  <a:solidFill>
                    <a:schemeClr val="accent2"/>
                  </a:solidFill>
                  <a:latin typeface="Arial" panose="020B0604020202020204" pitchFamily="34" charset="0"/>
                  <a:cs typeface="Arial" panose="020B0604020202020204" pitchFamily="34" charset="0"/>
                </a:rPr>
                <a:t>Mobile Design </a:t>
              </a:r>
            </a:p>
          </p:txBody>
        </p:sp>
        <p:sp>
          <p:nvSpPr>
            <p:cNvPr id="41" name="Oval 40"/>
            <p:cNvSpPr/>
            <p:nvPr/>
          </p:nvSpPr>
          <p:spPr>
            <a:xfrm flipH="1">
              <a:off x="3939415" y="5945193"/>
              <a:ext cx="878681" cy="8786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Arial" panose="020B0604020202020204" pitchFamily="34" charset="0"/>
                <a:cs typeface="Arial" panose="020B0604020202020204" pitchFamily="34" charset="0"/>
              </a:endParaRPr>
            </a:p>
          </p:txBody>
        </p:sp>
        <p:grpSp>
          <p:nvGrpSpPr>
            <p:cNvPr id="42" name="Group 41"/>
            <p:cNvGrpSpPr/>
            <p:nvPr/>
          </p:nvGrpSpPr>
          <p:grpSpPr>
            <a:xfrm>
              <a:off x="4204638" y="6138155"/>
              <a:ext cx="335790" cy="448230"/>
              <a:chOff x="2639219" y="3510757"/>
              <a:chExt cx="348456" cy="465138"/>
            </a:xfrm>
            <a:solidFill>
              <a:schemeClr val="bg1"/>
            </a:solidFill>
          </p:grpSpPr>
          <p:sp>
            <p:nvSpPr>
              <p:cNvPr id="43"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44"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grpSp>
      <p:grpSp>
        <p:nvGrpSpPr>
          <p:cNvPr id="2" name="Group 1">
            <a:extLst>
              <a:ext uri="{FF2B5EF4-FFF2-40B4-BE49-F238E27FC236}">
                <a16:creationId xmlns:a16="http://schemas.microsoft.com/office/drawing/2014/main" id="{F3F47DD1-8186-B14B-8364-F7A233F14CE6}"/>
              </a:ext>
            </a:extLst>
          </p:cNvPr>
          <p:cNvGrpSpPr/>
          <p:nvPr/>
        </p:nvGrpSpPr>
        <p:grpSpPr>
          <a:xfrm>
            <a:off x="876298" y="4220610"/>
            <a:ext cx="3941798" cy="1125287"/>
            <a:chOff x="876298" y="4220610"/>
            <a:chExt cx="3941798" cy="1125287"/>
          </a:xfrm>
        </p:grpSpPr>
        <p:sp>
          <p:nvSpPr>
            <p:cNvPr id="10" name="Text Placeholder 32"/>
            <p:cNvSpPr txBox="1">
              <a:spLocks/>
            </p:cNvSpPr>
            <p:nvPr/>
          </p:nvSpPr>
          <p:spPr>
            <a:xfrm flipH="1">
              <a:off x="876298" y="4640876"/>
              <a:ext cx="2708507" cy="70502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id-ID" sz="1650" dirty="0">
                  <a:solidFill>
                    <a:schemeClr val="tx1">
                      <a:lumMod val="75000"/>
                      <a:lumOff val="25000"/>
                    </a:schemeClr>
                  </a:solidFill>
                  <a:latin typeface="Arial" panose="020B0604020202020204" pitchFamily="34" charset="0"/>
                  <a:cs typeface="Arial" panose="020B0604020202020204" pitchFamily="34" charset="0"/>
                </a:rPr>
                <a:t>Suitable for all categories business and personal</a:t>
              </a:r>
            </a:p>
          </p:txBody>
        </p:sp>
        <p:sp>
          <p:nvSpPr>
            <p:cNvPr id="11" name="Text Placeholder 33"/>
            <p:cNvSpPr txBox="1">
              <a:spLocks/>
            </p:cNvSpPr>
            <p:nvPr/>
          </p:nvSpPr>
          <p:spPr>
            <a:xfrm flipH="1">
              <a:off x="998445" y="4220610"/>
              <a:ext cx="2607792" cy="4202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AU" sz="2400" b="1" dirty="0">
                  <a:solidFill>
                    <a:schemeClr val="accent1"/>
                  </a:solidFill>
                  <a:latin typeface="Arial" panose="020B0604020202020204" pitchFamily="34" charset="0"/>
                  <a:cs typeface="Arial" panose="020B0604020202020204" pitchFamily="34" charset="0"/>
                </a:rPr>
                <a:t>Web Design </a:t>
              </a:r>
            </a:p>
          </p:txBody>
        </p:sp>
        <p:sp>
          <p:nvSpPr>
            <p:cNvPr id="46" name="Oval 45"/>
            <p:cNvSpPr/>
            <p:nvPr/>
          </p:nvSpPr>
          <p:spPr>
            <a:xfrm flipH="1">
              <a:off x="3939415" y="4220611"/>
              <a:ext cx="878681" cy="8786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latin typeface="Arial" panose="020B0604020202020204" pitchFamily="34" charset="0"/>
                <a:cs typeface="Arial" panose="020B0604020202020204" pitchFamily="34" charset="0"/>
              </a:endParaRPr>
            </a:p>
          </p:txBody>
        </p:sp>
        <p:grpSp>
          <p:nvGrpSpPr>
            <p:cNvPr id="47" name="Group 46"/>
            <p:cNvGrpSpPr/>
            <p:nvPr/>
          </p:nvGrpSpPr>
          <p:grpSpPr>
            <a:xfrm>
              <a:off x="4153378" y="4436217"/>
              <a:ext cx="447467" cy="447467"/>
              <a:chOff x="3498967" y="3049909"/>
              <a:chExt cx="464344" cy="464344"/>
            </a:xfrm>
            <a:solidFill>
              <a:schemeClr val="bg1"/>
            </a:solidFill>
          </p:grpSpPr>
          <p:sp>
            <p:nvSpPr>
              <p:cNvPr id="48"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49"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grpSp>
      <p:grpSp>
        <p:nvGrpSpPr>
          <p:cNvPr id="16" name="Group 15">
            <a:extLst>
              <a:ext uri="{FF2B5EF4-FFF2-40B4-BE49-F238E27FC236}">
                <a16:creationId xmlns:a16="http://schemas.microsoft.com/office/drawing/2014/main" id="{162380F9-9A31-D246-A58D-C28B9DBE7C1F}"/>
              </a:ext>
            </a:extLst>
          </p:cNvPr>
          <p:cNvGrpSpPr/>
          <p:nvPr/>
        </p:nvGrpSpPr>
        <p:grpSpPr>
          <a:xfrm>
            <a:off x="897728" y="7704007"/>
            <a:ext cx="3941797" cy="1125288"/>
            <a:chOff x="897728" y="7704007"/>
            <a:chExt cx="3941797" cy="1125288"/>
          </a:xfrm>
        </p:grpSpPr>
        <p:sp>
          <p:nvSpPr>
            <p:cNvPr id="14" name="Text Placeholder 32"/>
            <p:cNvSpPr txBox="1">
              <a:spLocks/>
            </p:cNvSpPr>
            <p:nvPr/>
          </p:nvSpPr>
          <p:spPr>
            <a:xfrm flipH="1">
              <a:off x="897728" y="8124274"/>
              <a:ext cx="2708507" cy="70502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id-ID" sz="1650" dirty="0">
                  <a:solidFill>
                    <a:schemeClr val="tx1">
                      <a:lumMod val="75000"/>
                      <a:lumOff val="25000"/>
                    </a:schemeClr>
                  </a:solidFill>
                  <a:latin typeface="Arial" panose="020B0604020202020204" pitchFamily="34" charset="0"/>
                  <a:cs typeface="Arial" panose="020B0604020202020204" pitchFamily="34" charset="0"/>
                </a:rPr>
                <a:t>Suitable for all categories business and personal</a:t>
              </a:r>
            </a:p>
          </p:txBody>
        </p:sp>
        <p:sp>
          <p:nvSpPr>
            <p:cNvPr id="15" name="Text Placeholder 33"/>
            <p:cNvSpPr txBox="1">
              <a:spLocks/>
            </p:cNvSpPr>
            <p:nvPr/>
          </p:nvSpPr>
          <p:spPr>
            <a:xfrm flipH="1">
              <a:off x="1019874" y="7704007"/>
              <a:ext cx="2607792" cy="4202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AU" sz="2400" b="1" dirty="0">
                  <a:solidFill>
                    <a:schemeClr val="accent3"/>
                  </a:solidFill>
                  <a:latin typeface="Arial" panose="020B0604020202020204" pitchFamily="34" charset="0"/>
                  <a:cs typeface="Arial" panose="020B0604020202020204" pitchFamily="34" charset="0"/>
                </a:rPr>
                <a:t>Tablet Design </a:t>
              </a:r>
            </a:p>
          </p:txBody>
        </p:sp>
        <p:sp>
          <p:nvSpPr>
            <p:cNvPr id="51" name="Oval 50"/>
            <p:cNvSpPr/>
            <p:nvPr/>
          </p:nvSpPr>
          <p:spPr>
            <a:xfrm flipH="1">
              <a:off x="3960844" y="7704009"/>
              <a:ext cx="878681" cy="87868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latin typeface="Arial" panose="020B0604020202020204" pitchFamily="34" charset="0"/>
                <a:cs typeface="Arial" panose="020B0604020202020204" pitchFamily="34" charset="0"/>
              </a:endParaRPr>
            </a:p>
          </p:txBody>
        </p:sp>
        <p:grpSp>
          <p:nvGrpSpPr>
            <p:cNvPr id="52" name="Group 51"/>
            <p:cNvGrpSpPr/>
            <p:nvPr/>
          </p:nvGrpSpPr>
          <p:grpSpPr>
            <a:xfrm>
              <a:off x="4170195" y="7914140"/>
              <a:ext cx="448230" cy="447467"/>
              <a:chOff x="2581275" y="2582069"/>
              <a:chExt cx="465138" cy="464344"/>
            </a:xfrm>
            <a:solidFill>
              <a:schemeClr val="bg1"/>
            </a:solidFill>
          </p:grpSpPr>
          <p:sp>
            <p:nvSpPr>
              <p:cNvPr id="53"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54"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grpSp>
      <p:grpSp>
        <p:nvGrpSpPr>
          <p:cNvPr id="17" name="Group 16">
            <a:extLst>
              <a:ext uri="{FF2B5EF4-FFF2-40B4-BE49-F238E27FC236}">
                <a16:creationId xmlns:a16="http://schemas.microsoft.com/office/drawing/2014/main" id="{72990BFA-1BD1-5843-8C55-D435FDB01076}"/>
              </a:ext>
            </a:extLst>
          </p:cNvPr>
          <p:cNvGrpSpPr/>
          <p:nvPr/>
        </p:nvGrpSpPr>
        <p:grpSpPr>
          <a:xfrm>
            <a:off x="12734899" y="7704007"/>
            <a:ext cx="4523171" cy="1125288"/>
            <a:chOff x="12734899" y="7704007"/>
            <a:chExt cx="4523171" cy="1125288"/>
          </a:xfrm>
        </p:grpSpPr>
        <p:sp>
          <p:nvSpPr>
            <p:cNvPr id="8" name="Text Placeholder 32"/>
            <p:cNvSpPr txBox="1">
              <a:spLocks/>
            </p:cNvSpPr>
            <p:nvPr/>
          </p:nvSpPr>
          <p:spPr>
            <a:xfrm>
              <a:off x="13968185" y="8124274"/>
              <a:ext cx="2702945" cy="70502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id-ID" sz="1650" dirty="0">
                  <a:solidFill>
                    <a:schemeClr val="tx1">
                      <a:lumMod val="75000"/>
                      <a:lumOff val="25000"/>
                    </a:schemeClr>
                  </a:solidFill>
                  <a:latin typeface="Arial" panose="020B0604020202020204" pitchFamily="34" charset="0"/>
                  <a:cs typeface="Arial" panose="020B0604020202020204" pitchFamily="34" charset="0"/>
                </a:rPr>
                <a:t>Suitable for all categories business and personal</a:t>
              </a:r>
            </a:p>
          </p:txBody>
        </p:sp>
        <p:sp>
          <p:nvSpPr>
            <p:cNvPr id="9" name="Text Placeholder 33"/>
            <p:cNvSpPr txBox="1">
              <a:spLocks/>
            </p:cNvSpPr>
            <p:nvPr/>
          </p:nvSpPr>
          <p:spPr>
            <a:xfrm>
              <a:off x="13946755" y="7704007"/>
              <a:ext cx="3311315" cy="4202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400" b="1" dirty="0">
                  <a:solidFill>
                    <a:schemeClr val="accent6"/>
                  </a:solidFill>
                  <a:latin typeface="Arial" panose="020B0604020202020204" pitchFamily="34" charset="0"/>
                  <a:cs typeface="Arial" panose="020B0604020202020204" pitchFamily="34" charset="0"/>
                </a:rPr>
                <a:t>Ecommerce Website</a:t>
              </a:r>
            </a:p>
          </p:txBody>
        </p:sp>
        <p:sp>
          <p:nvSpPr>
            <p:cNvPr id="56" name="Oval 55"/>
            <p:cNvSpPr/>
            <p:nvPr/>
          </p:nvSpPr>
          <p:spPr>
            <a:xfrm>
              <a:off x="12734899" y="7704009"/>
              <a:ext cx="878681" cy="87868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Arial" panose="020B0604020202020204" pitchFamily="34" charset="0"/>
                <a:cs typeface="Arial" panose="020B0604020202020204" pitchFamily="34" charset="0"/>
              </a:endParaRPr>
            </a:p>
          </p:txBody>
        </p:sp>
        <p:grpSp>
          <p:nvGrpSpPr>
            <p:cNvPr id="57" name="Group 56"/>
            <p:cNvGrpSpPr/>
            <p:nvPr/>
          </p:nvGrpSpPr>
          <p:grpSpPr>
            <a:xfrm>
              <a:off x="12968341" y="7939431"/>
              <a:ext cx="440931" cy="441684"/>
              <a:chOff x="9145588" y="4435475"/>
              <a:chExt cx="464344" cy="465138"/>
            </a:xfrm>
            <a:solidFill>
              <a:schemeClr val="bg1"/>
            </a:solidFill>
          </p:grpSpPr>
          <p:sp>
            <p:nvSpPr>
              <p:cNvPr id="58"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59"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60"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61"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62"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63"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64"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65"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66"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grpSp>
      <p:grpSp>
        <p:nvGrpSpPr>
          <p:cNvPr id="18" name="Group 17">
            <a:extLst>
              <a:ext uri="{FF2B5EF4-FFF2-40B4-BE49-F238E27FC236}">
                <a16:creationId xmlns:a16="http://schemas.microsoft.com/office/drawing/2014/main" id="{C069D7DA-177D-AB4D-9671-A568347198BD}"/>
              </a:ext>
            </a:extLst>
          </p:cNvPr>
          <p:cNvGrpSpPr/>
          <p:nvPr/>
        </p:nvGrpSpPr>
        <p:grpSpPr>
          <a:xfrm>
            <a:off x="12713470" y="5945191"/>
            <a:ext cx="3936231" cy="1125288"/>
            <a:chOff x="12713470" y="5945191"/>
            <a:chExt cx="3936231" cy="1125288"/>
          </a:xfrm>
        </p:grpSpPr>
        <p:sp>
          <p:nvSpPr>
            <p:cNvPr id="6" name="Text Placeholder 32"/>
            <p:cNvSpPr txBox="1">
              <a:spLocks/>
            </p:cNvSpPr>
            <p:nvPr/>
          </p:nvSpPr>
          <p:spPr>
            <a:xfrm>
              <a:off x="13946756" y="6365458"/>
              <a:ext cx="2702945" cy="70502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id-ID" sz="1650" dirty="0">
                  <a:solidFill>
                    <a:schemeClr val="tx1">
                      <a:lumMod val="75000"/>
                      <a:lumOff val="25000"/>
                    </a:schemeClr>
                  </a:solidFill>
                  <a:latin typeface="Arial" panose="020B0604020202020204" pitchFamily="34" charset="0"/>
                  <a:cs typeface="Arial" panose="020B0604020202020204" pitchFamily="34" charset="0"/>
                </a:rPr>
                <a:t>Suitable for all categories business and personal</a:t>
              </a:r>
            </a:p>
          </p:txBody>
        </p:sp>
        <p:sp>
          <p:nvSpPr>
            <p:cNvPr id="7" name="Text Placeholder 33"/>
            <p:cNvSpPr txBox="1">
              <a:spLocks/>
            </p:cNvSpPr>
            <p:nvPr/>
          </p:nvSpPr>
          <p:spPr>
            <a:xfrm>
              <a:off x="13925327" y="5945191"/>
              <a:ext cx="2607792" cy="4202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400" b="1" dirty="0">
                  <a:solidFill>
                    <a:schemeClr val="accent5"/>
                  </a:solidFill>
                  <a:latin typeface="Arial" panose="020B0604020202020204" pitchFamily="34" charset="0"/>
                  <a:cs typeface="Arial" panose="020B0604020202020204" pitchFamily="34" charset="0"/>
                </a:rPr>
                <a:t>Sales by </a:t>
              </a:r>
              <a:r>
                <a:rPr lang="en-AU" sz="2400" b="1" dirty="0" err="1">
                  <a:solidFill>
                    <a:schemeClr val="accent5"/>
                  </a:solidFill>
                  <a:latin typeface="Arial" panose="020B0604020202020204" pitchFamily="34" charset="0"/>
                  <a:cs typeface="Arial" panose="020B0604020202020204" pitchFamily="34" charset="0"/>
                </a:rPr>
                <a:t>Slales</a:t>
              </a:r>
              <a:endParaRPr lang="en-AU" sz="2400" b="1" dirty="0">
                <a:solidFill>
                  <a:schemeClr val="accent5"/>
                </a:solidFill>
                <a:latin typeface="Arial" panose="020B0604020202020204" pitchFamily="34" charset="0"/>
                <a:cs typeface="Arial" panose="020B0604020202020204" pitchFamily="34" charset="0"/>
              </a:endParaRPr>
            </a:p>
          </p:txBody>
        </p:sp>
        <p:sp>
          <p:nvSpPr>
            <p:cNvPr id="68" name="Oval 67"/>
            <p:cNvSpPr/>
            <p:nvPr/>
          </p:nvSpPr>
          <p:spPr>
            <a:xfrm>
              <a:off x="12713470" y="5945193"/>
              <a:ext cx="878681" cy="87868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latin typeface="Arial" panose="020B0604020202020204" pitchFamily="34" charset="0"/>
                <a:cs typeface="Arial" panose="020B0604020202020204" pitchFamily="34" charset="0"/>
              </a:endParaRPr>
            </a:p>
          </p:txBody>
        </p:sp>
        <p:sp>
          <p:nvSpPr>
            <p:cNvPr id="69" name="AutoShape 112"/>
            <p:cNvSpPr>
              <a:spLocks/>
            </p:cNvSpPr>
            <p:nvPr/>
          </p:nvSpPr>
          <p:spPr bwMode="auto">
            <a:xfrm>
              <a:off x="12968340" y="6200711"/>
              <a:ext cx="385016" cy="38567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grpSp>
        <p:nvGrpSpPr>
          <p:cNvPr id="30" name="Group 29">
            <a:extLst>
              <a:ext uri="{FF2B5EF4-FFF2-40B4-BE49-F238E27FC236}">
                <a16:creationId xmlns:a16="http://schemas.microsoft.com/office/drawing/2014/main" id="{FDE9EA32-87D6-CE41-B7DB-C58FC3A7FE99}"/>
              </a:ext>
            </a:extLst>
          </p:cNvPr>
          <p:cNvGrpSpPr/>
          <p:nvPr/>
        </p:nvGrpSpPr>
        <p:grpSpPr>
          <a:xfrm>
            <a:off x="12713470" y="4186377"/>
            <a:ext cx="3936231" cy="1125287"/>
            <a:chOff x="12713470" y="4186377"/>
            <a:chExt cx="3936231" cy="1125287"/>
          </a:xfrm>
        </p:grpSpPr>
        <p:sp>
          <p:nvSpPr>
            <p:cNvPr id="4" name="Text Placeholder 32"/>
            <p:cNvSpPr txBox="1">
              <a:spLocks/>
            </p:cNvSpPr>
            <p:nvPr/>
          </p:nvSpPr>
          <p:spPr>
            <a:xfrm>
              <a:off x="13946756" y="4606643"/>
              <a:ext cx="2702945" cy="70502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id-ID" sz="1650" dirty="0">
                  <a:solidFill>
                    <a:schemeClr val="tx1">
                      <a:lumMod val="75000"/>
                      <a:lumOff val="25000"/>
                    </a:schemeClr>
                  </a:solidFill>
                  <a:latin typeface="Arial" panose="020B0604020202020204" pitchFamily="34" charset="0"/>
                  <a:cs typeface="Arial" panose="020B0604020202020204" pitchFamily="34" charset="0"/>
                </a:rPr>
                <a:t>Suitable for all categories business and personal</a:t>
              </a:r>
            </a:p>
          </p:txBody>
        </p:sp>
        <p:sp>
          <p:nvSpPr>
            <p:cNvPr id="5" name="Text Placeholder 33"/>
            <p:cNvSpPr txBox="1">
              <a:spLocks/>
            </p:cNvSpPr>
            <p:nvPr/>
          </p:nvSpPr>
          <p:spPr>
            <a:xfrm>
              <a:off x="13925327" y="4186377"/>
              <a:ext cx="2607792" cy="4202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400" b="1" dirty="0">
                  <a:solidFill>
                    <a:schemeClr val="accent4"/>
                  </a:solidFill>
                  <a:latin typeface="Arial" panose="020B0604020202020204" pitchFamily="34" charset="0"/>
                  <a:cs typeface="Arial" panose="020B0604020202020204" pitchFamily="34" charset="0"/>
                </a:rPr>
                <a:t>Win Solutions</a:t>
              </a:r>
            </a:p>
          </p:txBody>
        </p:sp>
        <p:sp>
          <p:nvSpPr>
            <p:cNvPr id="71" name="Oval 70"/>
            <p:cNvSpPr/>
            <p:nvPr/>
          </p:nvSpPr>
          <p:spPr>
            <a:xfrm>
              <a:off x="12713470" y="4186378"/>
              <a:ext cx="878681" cy="8786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Arial" panose="020B0604020202020204" pitchFamily="34" charset="0"/>
                <a:cs typeface="Arial" panose="020B0604020202020204" pitchFamily="34" charset="0"/>
              </a:endParaRPr>
            </a:p>
          </p:txBody>
        </p:sp>
        <p:sp>
          <p:nvSpPr>
            <p:cNvPr id="72" name="Freeform 6"/>
            <p:cNvSpPr>
              <a:spLocks noEditPoints="1"/>
            </p:cNvSpPr>
            <p:nvPr/>
          </p:nvSpPr>
          <p:spPr bwMode="auto">
            <a:xfrm>
              <a:off x="12940390" y="4408549"/>
              <a:ext cx="424839" cy="434337"/>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256C2ABD-3C92-964F-8D2F-292A8EA445B2}"/>
              </a:ext>
            </a:extLst>
          </p:cNvPr>
          <p:cNvGrpSpPr/>
          <p:nvPr/>
        </p:nvGrpSpPr>
        <p:grpSpPr>
          <a:xfrm>
            <a:off x="5627375" y="2751172"/>
            <a:ext cx="4114802" cy="6133922"/>
            <a:chOff x="5627375" y="2751172"/>
            <a:chExt cx="4114802" cy="6133922"/>
          </a:xfrm>
        </p:grpSpPr>
        <p:sp>
          <p:nvSpPr>
            <p:cNvPr id="90" name="Freeform 13"/>
            <p:cNvSpPr>
              <a:spLocks/>
            </p:cNvSpPr>
            <p:nvPr/>
          </p:nvSpPr>
          <p:spPr bwMode="auto">
            <a:xfrm>
              <a:off x="5627375" y="4018948"/>
              <a:ext cx="4114802" cy="4866146"/>
            </a:xfrm>
            <a:custGeom>
              <a:avLst/>
              <a:gdLst>
                <a:gd name="T0" fmla="*/ 85 w 590"/>
                <a:gd name="T1" fmla="*/ 699 h 699"/>
                <a:gd name="T2" fmla="*/ 12 w 590"/>
                <a:gd name="T3" fmla="*/ 664 h 699"/>
                <a:gd name="T4" fmla="*/ 23 w 590"/>
                <a:gd name="T5" fmla="*/ 585 h 699"/>
                <a:gd name="T6" fmla="*/ 212 w 590"/>
                <a:gd name="T7" fmla="*/ 300 h 699"/>
                <a:gd name="T8" fmla="*/ 212 w 590"/>
                <a:gd name="T9" fmla="*/ 77 h 699"/>
                <a:gd name="T10" fmla="*/ 187 w 590"/>
                <a:gd name="T11" fmla="*/ 40 h 699"/>
                <a:gd name="T12" fmla="*/ 227 w 590"/>
                <a:gd name="T13" fmla="*/ 0 h 699"/>
                <a:gd name="T14" fmla="*/ 363 w 590"/>
                <a:gd name="T15" fmla="*/ 0 h 699"/>
                <a:gd name="T16" fmla="*/ 403 w 590"/>
                <a:gd name="T17" fmla="*/ 40 h 699"/>
                <a:gd name="T18" fmla="*/ 378 w 590"/>
                <a:gd name="T19" fmla="*/ 77 h 699"/>
                <a:gd name="T20" fmla="*/ 378 w 590"/>
                <a:gd name="T21" fmla="*/ 300 h 699"/>
                <a:gd name="T22" fmla="*/ 567 w 590"/>
                <a:gd name="T23" fmla="*/ 585 h 699"/>
                <a:gd name="T24" fmla="*/ 578 w 590"/>
                <a:gd name="T25" fmla="*/ 664 h 699"/>
                <a:gd name="T26" fmla="*/ 505 w 590"/>
                <a:gd name="T27" fmla="*/ 699 h 699"/>
                <a:gd name="T28" fmla="*/ 85 w 590"/>
                <a:gd name="T29"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0" h="699">
                  <a:moveTo>
                    <a:pt x="85" y="699"/>
                  </a:moveTo>
                  <a:cubicBezTo>
                    <a:pt x="50" y="699"/>
                    <a:pt x="24" y="687"/>
                    <a:pt x="12" y="664"/>
                  </a:cubicBezTo>
                  <a:cubicBezTo>
                    <a:pt x="0" y="642"/>
                    <a:pt x="4" y="614"/>
                    <a:pt x="23" y="585"/>
                  </a:cubicBezTo>
                  <a:cubicBezTo>
                    <a:pt x="212" y="300"/>
                    <a:pt x="212" y="300"/>
                    <a:pt x="212" y="300"/>
                  </a:cubicBezTo>
                  <a:cubicBezTo>
                    <a:pt x="212" y="77"/>
                    <a:pt x="212" y="77"/>
                    <a:pt x="212" y="77"/>
                  </a:cubicBezTo>
                  <a:cubicBezTo>
                    <a:pt x="197" y="71"/>
                    <a:pt x="187" y="57"/>
                    <a:pt x="187" y="40"/>
                  </a:cubicBezTo>
                  <a:cubicBezTo>
                    <a:pt x="187" y="18"/>
                    <a:pt x="205" y="0"/>
                    <a:pt x="227" y="0"/>
                  </a:cubicBezTo>
                  <a:cubicBezTo>
                    <a:pt x="363" y="0"/>
                    <a:pt x="363" y="0"/>
                    <a:pt x="363" y="0"/>
                  </a:cubicBezTo>
                  <a:cubicBezTo>
                    <a:pt x="385" y="0"/>
                    <a:pt x="403" y="18"/>
                    <a:pt x="403" y="40"/>
                  </a:cubicBezTo>
                  <a:cubicBezTo>
                    <a:pt x="403" y="57"/>
                    <a:pt x="393" y="71"/>
                    <a:pt x="378" y="77"/>
                  </a:cubicBezTo>
                  <a:cubicBezTo>
                    <a:pt x="378" y="300"/>
                    <a:pt x="378" y="300"/>
                    <a:pt x="378" y="300"/>
                  </a:cubicBezTo>
                  <a:cubicBezTo>
                    <a:pt x="567" y="585"/>
                    <a:pt x="567" y="585"/>
                    <a:pt x="567" y="585"/>
                  </a:cubicBezTo>
                  <a:cubicBezTo>
                    <a:pt x="586" y="614"/>
                    <a:pt x="590" y="642"/>
                    <a:pt x="578" y="664"/>
                  </a:cubicBezTo>
                  <a:cubicBezTo>
                    <a:pt x="566" y="687"/>
                    <a:pt x="540" y="699"/>
                    <a:pt x="505" y="699"/>
                  </a:cubicBezTo>
                  <a:lnTo>
                    <a:pt x="85" y="699"/>
                  </a:lnTo>
                  <a:close/>
                </a:path>
              </a:pathLst>
            </a:custGeom>
            <a:solidFill>
              <a:schemeClr val="bg1"/>
            </a:solidFill>
            <a:ln>
              <a:noFill/>
            </a:ln>
          </p:spPr>
          <p:txBody>
            <a:bodyPr vert="horz" wrap="square" lIns="137160" tIns="68580" rIns="137160" bIns="68580" numCol="1" anchor="ctr" anchorCtr="0" compatLnSpc="1">
              <a:prstTxWarp prst="textNoShape">
                <a:avLst/>
              </a:prstTxWarp>
            </a:bodyPr>
            <a:lstStyle/>
            <a:p>
              <a:pPr algn="ctr"/>
              <a:endParaRPr lang="en-US">
                <a:latin typeface="Arial" panose="020B0604020202020204" pitchFamily="34" charset="0"/>
                <a:cs typeface="Arial" panose="020B0604020202020204" pitchFamily="34" charset="0"/>
              </a:endParaRPr>
            </a:p>
          </p:txBody>
        </p:sp>
        <p:sp>
          <p:nvSpPr>
            <p:cNvPr id="91" name="Freeform 14"/>
            <p:cNvSpPr>
              <a:spLocks/>
            </p:cNvSpPr>
            <p:nvPr/>
          </p:nvSpPr>
          <p:spPr bwMode="auto">
            <a:xfrm>
              <a:off x="5656725" y="4130476"/>
              <a:ext cx="4056103" cy="4643090"/>
            </a:xfrm>
            <a:custGeom>
              <a:avLst/>
              <a:gdLst>
                <a:gd name="T0" fmla="*/ 549 w 582"/>
                <a:gd name="T1" fmla="*/ 578 h 667"/>
                <a:gd name="T2" fmla="*/ 358 w 582"/>
                <a:gd name="T3" fmla="*/ 289 h 667"/>
                <a:gd name="T4" fmla="*/ 358 w 582"/>
                <a:gd name="T5" fmla="*/ 48 h 667"/>
                <a:gd name="T6" fmla="*/ 359 w 582"/>
                <a:gd name="T7" fmla="*/ 48 h 667"/>
                <a:gd name="T8" fmla="*/ 383 w 582"/>
                <a:gd name="T9" fmla="*/ 24 h 667"/>
                <a:gd name="T10" fmla="*/ 359 w 582"/>
                <a:gd name="T11" fmla="*/ 0 h 667"/>
                <a:gd name="T12" fmla="*/ 223 w 582"/>
                <a:gd name="T13" fmla="*/ 0 h 667"/>
                <a:gd name="T14" fmla="*/ 199 w 582"/>
                <a:gd name="T15" fmla="*/ 24 h 667"/>
                <a:gd name="T16" fmla="*/ 223 w 582"/>
                <a:gd name="T17" fmla="*/ 48 h 667"/>
                <a:gd name="T18" fmla="*/ 224 w 582"/>
                <a:gd name="T19" fmla="*/ 48 h 667"/>
                <a:gd name="T20" fmla="*/ 224 w 582"/>
                <a:gd name="T21" fmla="*/ 289 h 667"/>
                <a:gd name="T22" fmla="*/ 33 w 582"/>
                <a:gd name="T23" fmla="*/ 578 h 667"/>
                <a:gd name="T24" fmla="*/ 81 w 582"/>
                <a:gd name="T25" fmla="*/ 667 h 667"/>
                <a:gd name="T26" fmla="*/ 501 w 582"/>
                <a:gd name="T27" fmla="*/ 667 h 667"/>
                <a:gd name="T28" fmla="*/ 549 w 582"/>
                <a:gd name="T29" fmla="*/ 57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667">
                  <a:moveTo>
                    <a:pt x="549" y="578"/>
                  </a:moveTo>
                  <a:cubicBezTo>
                    <a:pt x="358" y="289"/>
                    <a:pt x="358" y="289"/>
                    <a:pt x="358" y="289"/>
                  </a:cubicBezTo>
                  <a:cubicBezTo>
                    <a:pt x="358" y="48"/>
                    <a:pt x="358" y="48"/>
                    <a:pt x="358" y="48"/>
                  </a:cubicBezTo>
                  <a:cubicBezTo>
                    <a:pt x="359" y="48"/>
                    <a:pt x="359" y="48"/>
                    <a:pt x="359" y="48"/>
                  </a:cubicBezTo>
                  <a:cubicBezTo>
                    <a:pt x="372" y="48"/>
                    <a:pt x="383" y="38"/>
                    <a:pt x="383" y="24"/>
                  </a:cubicBezTo>
                  <a:cubicBezTo>
                    <a:pt x="383" y="11"/>
                    <a:pt x="372" y="0"/>
                    <a:pt x="359" y="0"/>
                  </a:cubicBezTo>
                  <a:cubicBezTo>
                    <a:pt x="223" y="0"/>
                    <a:pt x="223" y="0"/>
                    <a:pt x="223" y="0"/>
                  </a:cubicBezTo>
                  <a:cubicBezTo>
                    <a:pt x="210" y="0"/>
                    <a:pt x="199" y="11"/>
                    <a:pt x="199" y="24"/>
                  </a:cubicBezTo>
                  <a:cubicBezTo>
                    <a:pt x="199" y="38"/>
                    <a:pt x="210" y="48"/>
                    <a:pt x="223" y="48"/>
                  </a:cubicBezTo>
                  <a:cubicBezTo>
                    <a:pt x="224" y="48"/>
                    <a:pt x="224" y="48"/>
                    <a:pt x="224" y="48"/>
                  </a:cubicBezTo>
                  <a:cubicBezTo>
                    <a:pt x="224" y="289"/>
                    <a:pt x="224" y="289"/>
                    <a:pt x="224" y="289"/>
                  </a:cubicBezTo>
                  <a:cubicBezTo>
                    <a:pt x="33" y="578"/>
                    <a:pt x="33" y="578"/>
                    <a:pt x="33" y="578"/>
                  </a:cubicBezTo>
                  <a:cubicBezTo>
                    <a:pt x="0" y="627"/>
                    <a:pt x="22" y="667"/>
                    <a:pt x="81" y="667"/>
                  </a:cubicBezTo>
                  <a:cubicBezTo>
                    <a:pt x="501" y="667"/>
                    <a:pt x="501" y="667"/>
                    <a:pt x="501" y="667"/>
                  </a:cubicBezTo>
                  <a:cubicBezTo>
                    <a:pt x="560" y="667"/>
                    <a:pt x="582" y="627"/>
                    <a:pt x="549" y="578"/>
                  </a:cubicBezTo>
                  <a:close/>
                </a:path>
              </a:pathLst>
            </a:custGeom>
            <a:solidFill>
              <a:schemeClr val="tx2">
                <a:lumMod val="25000"/>
                <a:lumOff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ctr" anchorCtr="0" compatLnSpc="1">
              <a:prstTxWarp prst="textNoShape">
                <a:avLst/>
              </a:prstTxWarp>
            </a:bodyPr>
            <a:lstStyle/>
            <a:p>
              <a:pPr algn="ctr"/>
              <a:endParaRPr lang="en-US">
                <a:latin typeface="Arial" panose="020B0604020202020204" pitchFamily="34" charset="0"/>
                <a:cs typeface="Arial" panose="020B0604020202020204" pitchFamily="34" charset="0"/>
              </a:endParaRPr>
            </a:p>
          </p:txBody>
        </p:sp>
        <p:sp>
          <p:nvSpPr>
            <p:cNvPr id="92" name="Freeform 15"/>
            <p:cNvSpPr>
              <a:spLocks/>
            </p:cNvSpPr>
            <p:nvPr/>
          </p:nvSpPr>
          <p:spPr bwMode="auto">
            <a:xfrm>
              <a:off x="5656725" y="7904821"/>
              <a:ext cx="4056103" cy="868745"/>
            </a:xfrm>
            <a:custGeom>
              <a:avLst/>
              <a:gdLst>
                <a:gd name="T0" fmla="*/ 549 w 582"/>
                <a:gd name="T1" fmla="*/ 36 h 125"/>
                <a:gd name="T2" fmla="*/ 525 w 582"/>
                <a:gd name="T3" fmla="*/ 0 h 125"/>
                <a:gd name="T4" fmla="*/ 57 w 582"/>
                <a:gd name="T5" fmla="*/ 0 h 125"/>
                <a:gd name="T6" fmla="*/ 33 w 582"/>
                <a:gd name="T7" fmla="*/ 36 h 125"/>
                <a:gd name="T8" fmla="*/ 81 w 582"/>
                <a:gd name="T9" fmla="*/ 125 h 125"/>
                <a:gd name="T10" fmla="*/ 501 w 582"/>
                <a:gd name="T11" fmla="*/ 125 h 125"/>
                <a:gd name="T12" fmla="*/ 549 w 582"/>
                <a:gd name="T13" fmla="*/ 36 h 125"/>
              </a:gdLst>
              <a:ahLst/>
              <a:cxnLst>
                <a:cxn ang="0">
                  <a:pos x="T0" y="T1"/>
                </a:cxn>
                <a:cxn ang="0">
                  <a:pos x="T2" y="T3"/>
                </a:cxn>
                <a:cxn ang="0">
                  <a:pos x="T4" y="T5"/>
                </a:cxn>
                <a:cxn ang="0">
                  <a:pos x="T6" y="T7"/>
                </a:cxn>
                <a:cxn ang="0">
                  <a:pos x="T8" y="T9"/>
                </a:cxn>
                <a:cxn ang="0">
                  <a:pos x="T10" y="T11"/>
                </a:cxn>
                <a:cxn ang="0">
                  <a:pos x="T12" y="T13"/>
                </a:cxn>
              </a:cxnLst>
              <a:rect l="0" t="0" r="r" b="b"/>
              <a:pathLst>
                <a:path w="582" h="125">
                  <a:moveTo>
                    <a:pt x="549" y="36"/>
                  </a:moveTo>
                  <a:cubicBezTo>
                    <a:pt x="525" y="0"/>
                    <a:pt x="525" y="0"/>
                    <a:pt x="525" y="0"/>
                  </a:cubicBezTo>
                  <a:cubicBezTo>
                    <a:pt x="57" y="0"/>
                    <a:pt x="57" y="0"/>
                    <a:pt x="57" y="0"/>
                  </a:cubicBezTo>
                  <a:cubicBezTo>
                    <a:pt x="33" y="36"/>
                    <a:pt x="33" y="36"/>
                    <a:pt x="33" y="36"/>
                  </a:cubicBezTo>
                  <a:cubicBezTo>
                    <a:pt x="0" y="85"/>
                    <a:pt x="22" y="125"/>
                    <a:pt x="81" y="125"/>
                  </a:cubicBezTo>
                  <a:cubicBezTo>
                    <a:pt x="501" y="125"/>
                    <a:pt x="501" y="125"/>
                    <a:pt x="501" y="125"/>
                  </a:cubicBezTo>
                  <a:cubicBezTo>
                    <a:pt x="560" y="125"/>
                    <a:pt x="582" y="85"/>
                    <a:pt x="549" y="3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ctr" anchorCtr="0" compatLnSpc="1">
              <a:prstTxWarp prst="textNoShape">
                <a:avLst/>
              </a:prstTxWarp>
            </a:bodyPr>
            <a:lstStyle/>
            <a:p>
              <a:pPr algn="ctr"/>
              <a:endParaRPr lang="en-AU" dirty="0">
                <a:solidFill>
                  <a:schemeClr val="bg1"/>
                </a:solidFill>
                <a:latin typeface="Arial" panose="020B0604020202020204" pitchFamily="34" charset="0"/>
                <a:cs typeface="Arial" panose="020B0604020202020204" pitchFamily="34" charset="0"/>
              </a:endParaRPr>
            </a:p>
          </p:txBody>
        </p:sp>
        <p:sp>
          <p:nvSpPr>
            <p:cNvPr id="93" name="Freeform 16"/>
            <p:cNvSpPr>
              <a:spLocks/>
            </p:cNvSpPr>
            <p:nvPr/>
          </p:nvSpPr>
          <p:spPr bwMode="auto">
            <a:xfrm>
              <a:off x="6052943" y="7027271"/>
              <a:ext cx="3263666" cy="877550"/>
            </a:xfrm>
            <a:custGeom>
              <a:avLst/>
              <a:gdLst>
                <a:gd name="T0" fmla="*/ 0 w 1112"/>
                <a:gd name="T1" fmla="*/ 299 h 299"/>
                <a:gd name="T2" fmla="*/ 1112 w 1112"/>
                <a:gd name="T3" fmla="*/ 299 h 299"/>
                <a:gd name="T4" fmla="*/ 915 w 1112"/>
                <a:gd name="T5" fmla="*/ 0 h 299"/>
                <a:gd name="T6" fmla="*/ 197 w 1112"/>
                <a:gd name="T7" fmla="*/ 0 h 299"/>
                <a:gd name="T8" fmla="*/ 0 w 1112"/>
                <a:gd name="T9" fmla="*/ 299 h 299"/>
              </a:gdLst>
              <a:ahLst/>
              <a:cxnLst>
                <a:cxn ang="0">
                  <a:pos x="T0" y="T1"/>
                </a:cxn>
                <a:cxn ang="0">
                  <a:pos x="T2" y="T3"/>
                </a:cxn>
                <a:cxn ang="0">
                  <a:pos x="T4" y="T5"/>
                </a:cxn>
                <a:cxn ang="0">
                  <a:pos x="T6" y="T7"/>
                </a:cxn>
                <a:cxn ang="0">
                  <a:pos x="T8" y="T9"/>
                </a:cxn>
              </a:cxnLst>
              <a:rect l="0" t="0" r="r" b="b"/>
              <a:pathLst>
                <a:path w="1112" h="299">
                  <a:moveTo>
                    <a:pt x="0" y="299"/>
                  </a:moveTo>
                  <a:lnTo>
                    <a:pt x="1112" y="299"/>
                  </a:lnTo>
                  <a:lnTo>
                    <a:pt x="915" y="0"/>
                  </a:lnTo>
                  <a:lnTo>
                    <a:pt x="197" y="0"/>
                  </a:lnTo>
                  <a:lnTo>
                    <a:pt x="0" y="29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ctr" anchorCtr="0" compatLnSpc="1">
              <a:prstTxWarp prst="textNoShape">
                <a:avLst/>
              </a:prstTxWarp>
            </a:bodyPr>
            <a:lstStyle/>
            <a:p>
              <a:pPr algn="ctr"/>
              <a:endParaRPr lang="en-US" dirty="0">
                <a:solidFill>
                  <a:schemeClr val="bg1"/>
                </a:solidFill>
                <a:latin typeface="Arial" panose="020B0604020202020204" pitchFamily="34" charset="0"/>
                <a:cs typeface="Arial" panose="020B0604020202020204" pitchFamily="34" charset="0"/>
              </a:endParaRPr>
            </a:p>
          </p:txBody>
        </p:sp>
        <p:sp>
          <p:nvSpPr>
            <p:cNvPr id="94" name="Freeform 17"/>
            <p:cNvSpPr>
              <a:spLocks/>
            </p:cNvSpPr>
            <p:nvPr/>
          </p:nvSpPr>
          <p:spPr bwMode="auto">
            <a:xfrm>
              <a:off x="6631128" y="6149721"/>
              <a:ext cx="2107295" cy="877550"/>
            </a:xfrm>
            <a:custGeom>
              <a:avLst/>
              <a:gdLst>
                <a:gd name="T0" fmla="*/ 718 w 718"/>
                <a:gd name="T1" fmla="*/ 299 h 299"/>
                <a:gd name="T2" fmla="*/ 520 w 718"/>
                <a:gd name="T3" fmla="*/ 0 h 299"/>
                <a:gd name="T4" fmla="*/ 197 w 718"/>
                <a:gd name="T5" fmla="*/ 0 h 299"/>
                <a:gd name="T6" fmla="*/ 0 w 718"/>
                <a:gd name="T7" fmla="*/ 299 h 299"/>
                <a:gd name="T8" fmla="*/ 718 w 718"/>
                <a:gd name="T9" fmla="*/ 299 h 299"/>
              </a:gdLst>
              <a:ahLst/>
              <a:cxnLst>
                <a:cxn ang="0">
                  <a:pos x="T0" y="T1"/>
                </a:cxn>
                <a:cxn ang="0">
                  <a:pos x="T2" y="T3"/>
                </a:cxn>
                <a:cxn ang="0">
                  <a:pos x="T4" y="T5"/>
                </a:cxn>
                <a:cxn ang="0">
                  <a:pos x="T6" y="T7"/>
                </a:cxn>
                <a:cxn ang="0">
                  <a:pos x="T8" y="T9"/>
                </a:cxn>
              </a:cxnLst>
              <a:rect l="0" t="0" r="r" b="b"/>
              <a:pathLst>
                <a:path w="718" h="299">
                  <a:moveTo>
                    <a:pt x="718" y="299"/>
                  </a:moveTo>
                  <a:lnTo>
                    <a:pt x="520" y="0"/>
                  </a:lnTo>
                  <a:lnTo>
                    <a:pt x="197" y="0"/>
                  </a:lnTo>
                  <a:lnTo>
                    <a:pt x="0" y="299"/>
                  </a:lnTo>
                  <a:lnTo>
                    <a:pt x="718" y="29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ctr" anchorCtr="0" compatLnSpc="1">
              <a:prstTxWarp prst="textNoShape">
                <a:avLst/>
              </a:prstTxWarp>
            </a:bodyPr>
            <a:lstStyle/>
            <a:p>
              <a:pPr algn="ctr"/>
              <a:endParaRPr lang="en-AU" dirty="0">
                <a:solidFill>
                  <a:schemeClr val="bg1"/>
                </a:solidFill>
                <a:latin typeface="Arial" panose="020B0604020202020204" pitchFamily="34" charset="0"/>
                <a:cs typeface="Arial" panose="020B0604020202020204" pitchFamily="34" charset="0"/>
              </a:endParaRPr>
            </a:p>
          </p:txBody>
        </p:sp>
        <p:sp>
          <p:nvSpPr>
            <p:cNvPr id="85" name="Oval 84"/>
            <p:cNvSpPr/>
            <p:nvPr/>
          </p:nvSpPr>
          <p:spPr>
            <a:xfrm>
              <a:off x="7599374" y="4662813"/>
              <a:ext cx="362784" cy="362784"/>
            </a:xfrm>
            <a:prstGeom prst="ellipse">
              <a:avLst/>
            </a:prstGeom>
            <a:solidFill>
              <a:schemeClr val="tx2">
                <a:lumMod val="25000"/>
                <a:lumOff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6" name="Oval 85"/>
            <p:cNvSpPr/>
            <p:nvPr/>
          </p:nvSpPr>
          <p:spPr>
            <a:xfrm>
              <a:off x="7415615" y="5405083"/>
              <a:ext cx="183759" cy="183759"/>
            </a:xfrm>
            <a:prstGeom prst="ellipse">
              <a:avLst/>
            </a:prstGeom>
            <a:solidFill>
              <a:schemeClr val="tx2">
                <a:lumMod val="25000"/>
                <a:lumOff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7" name="Oval 86"/>
            <p:cNvSpPr/>
            <p:nvPr/>
          </p:nvSpPr>
          <p:spPr>
            <a:xfrm>
              <a:off x="7778399" y="3104634"/>
              <a:ext cx="183759" cy="183759"/>
            </a:xfrm>
            <a:prstGeom prst="ellipse">
              <a:avLst/>
            </a:prstGeom>
            <a:solidFill>
              <a:schemeClr val="tx2">
                <a:lumMod val="25000"/>
                <a:lumOff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8" name="Oval 87"/>
            <p:cNvSpPr/>
            <p:nvPr/>
          </p:nvSpPr>
          <p:spPr>
            <a:xfrm>
              <a:off x="7234223" y="3458068"/>
              <a:ext cx="307817" cy="307817"/>
            </a:xfrm>
            <a:prstGeom prst="ellipse">
              <a:avLst/>
            </a:prstGeom>
            <a:solidFill>
              <a:schemeClr val="tx2">
                <a:lumMod val="25000"/>
                <a:lumOff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9" name="Oval 88"/>
            <p:cNvSpPr/>
            <p:nvPr/>
          </p:nvSpPr>
          <p:spPr>
            <a:xfrm>
              <a:off x="7435919" y="2751172"/>
              <a:ext cx="255215" cy="255215"/>
            </a:xfrm>
            <a:prstGeom prst="ellipse">
              <a:avLst/>
            </a:prstGeom>
            <a:solidFill>
              <a:schemeClr val="tx2">
                <a:lumMod val="25000"/>
                <a:lumOff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2" name="AutoShape 115"/>
            <p:cNvSpPr>
              <a:spLocks/>
            </p:cNvSpPr>
            <p:nvPr/>
          </p:nvSpPr>
          <p:spPr bwMode="auto">
            <a:xfrm>
              <a:off x="7495150" y="7224507"/>
              <a:ext cx="391968" cy="5232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83" name="AutoShape 116"/>
            <p:cNvSpPr>
              <a:spLocks/>
            </p:cNvSpPr>
            <p:nvPr/>
          </p:nvSpPr>
          <p:spPr bwMode="auto">
            <a:xfrm>
              <a:off x="7658544" y="7535225"/>
              <a:ext cx="65180" cy="982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80" name="AutoShape 126"/>
            <p:cNvSpPr>
              <a:spLocks/>
            </p:cNvSpPr>
            <p:nvPr/>
          </p:nvSpPr>
          <p:spPr bwMode="auto">
            <a:xfrm>
              <a:off x="7430968" y="6308799"/>
              <a:ext cx="522329" cy="5223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81" name="AutoShape 127"/>
            <p:cNvSpPr>
              <a:spLocks/>
            </p:cNvSpPr>
            <p:nvPr/>
          </p:nvSpPr>
          <p:spPr bwMode="auto">
            <a:xfrm>
              <a:off x="7642577" y="6390050"/>
              <a:ext cx="123217" cy="1223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78" name="AutoShape 128"/>
            <p:cNvSpPr>
              <a:spLocks/>
            </p:cNvSpPr>
            <p:nvPr/>
          </p:nvSpPr>
          <p:spPr bwMode="auto">
            <a:xfrm>
              <a:off x="7423165" y="8081589"/>
              <a:ext cx="523221" cy="5223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79" name="AutoShape 129"/>
            <p:cNvSpPr>
              <a:spLocks/>
            </p:cNvSpPr>
            <p:nvPr/>
          </p:nvSpPr>
          <p:spPr bwMode="auto">
            <a:xfrm>
              <a:off x="7749955" y="8146769"/>
              <a:ext cx="130359" cy="130360"/>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575" tIns="28575" rIns="28575" bIns="28575" anchor="ctr"/>
            <a:lstStyle/>
            <a:p>
              <a:pPr algn="ctr" defTabSz="342900"/>
              <a:endParaRPr lang="en-US" sz="2250">
                <a:solidFill>
                  <a:srgbClr val="FFFFFF"/>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grpSp>
        <p:nvGrpSpPr>
          <p:cNvPr id="55" name="Group 54">
            <a:extLst>
              <a:ext uri="{FF2B5EF4-FFF2-40B4-BE49-F238E27FC236}">
                <a16:creationId xmlns:a16="http://schemas.microsoft.com/office/drawing/2014/main" id="{CB0969AF-E667-9A4F-81F1-10E989BD4713}"/>
              </a:ext>
            </a:extLst>
          </p:cNvPr>
          <p:cNvGrpSpPr/>
          <p:nvPr/>
        </p:nvGrpSpPr>
        <p:grpSpPr>
          <a:xfrm>
            <a:off x="970374" y="725011"/>
            <a:ext cx="8306976" cy="1119484"/>
            <a:chOff x="970374" y="725011"/>
            <a:chExt cx="8306976" cy="1119484"/>
          </a:xfrm>
        </p:grpSpPr>
        <p:sp>
          <p:nvSpPr>
            <p:cNvPr id="96" name="Прямоугольник 95"/>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The perfect formula</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7" name="Прямоугольник 96"/>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grpSp>
    </p:spTree>
    <p:extLst>
      <p:ext uri="{BB962C8B-B14F-4D97-AF65-F5344CB8AC3E}">
        <p14:creationId xmlns:p14="http://schemas.microsoft.com/office/powerpoint/2010/main" val="289527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E776004-BEE2-784B-82CE-1762B7980439}"/>
              </a:ext>
            </a:extLst>
          </p:cNvPr>
          <p:cNvGrpSpPr/>
          <p:nvPr/>
        </p:nvGrpSpPr>
        <p:grpSpPr>
          <a:xfrm>
            <a:off x="7768680" y="6254911"/>
            <a:ext cx="8891175" cy="1562100"/>
            <a:chOff x="7768680" y="6254911"/>
            <a:chExt cx="8891175" cy="1562100"/>
          </a:xfrm>
        </p:grpSpPr>
        <p:sp>
          <p:nvSpPr>
            <p:cNvPr id="15" name="圆角矩形 10"/>
            <p:cNvSpPr/>
            <p:nvPr/>
          </p:nvSpPr>
          <p:spPr>
            <a:xfrm>
              <a:off x="8782138" y="6401337"/>
              <a:ext cx="6939485" cy="1113576"/>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圆角矩形 11"/>
            <p:cNvSpPr/>
            <p:nvPr/>
          </p:nvSpPr>
          <p:spPr>
            <a:xfrm>
              <a:off x="8930880" y="6526125"/>
              <a:ext cx="6642002" cy="864000"/>
            </a:xfrm>
            <a:prstGeom prst="roundRect">
              <a:avLst>
                <a:gd name="adj" fmla="val 50000"/>
              </a:avLst>
            </a:prstGeom>
            <a:gradFill>
              <a:gsLst>
                <a:gs pos="42000">
                  <a:schemeClr val="accent3"/>
                </a:gs>
                <a:gs pos="42000">
                  <a:srgbClr val="F3F3F3"/>
                </a:gs>
              </a:gsLst>
              <a:lin ang="0" scaled="0"/>
            </a:gra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7" name="椭圆 12"/>
            <p:cNvSpPr/>
            <p:nvPr/>
          </p:nvSpPr>
          <p:spPr>
            <a:xfrm>
              <a:off x="10838522" y="6254911"/>
              <a:ext cx="1562100" cy="1562100"/>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 name="椭圆 13"/>
            <p:cNvSpPr/>
            <p:nvPr/>
          </p:nvSpPr>
          <p:spPr>
            <a:xfrm>
              <a:off x="11076647" y="6493036"/>
              <a:ext cx="1085850" cy="1085850"/>
            </a:xfrm>
            <a:prstGeom prst="ellipse">
              <a:avLst/>
            </a:prstGeom>
            <a:solidFill>
              <a:schemeClr val="accent3"/>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6" name="TextBox 6"/>
            <p:cNvSpPr txBox="1"/>
            <p:nvPr/>
          </p:nvSpPr>
          <p:spPr>
            <a:xfrm>
              <a:off x="7768680" y="6618660"/>
              <a:ext cx="924556" cy="738664"/>
            </a:xfrm>
            <a:prstGeom prst="rect">
              <a:avLst/>
            </a:prstGeom>
            <a:noFill/>
          </p:spPr>
          <p:txBody>
            <a:bodyPr vert="horz" wrap="square" lIns="0" tIns="0" rIns="0" bIns="0" rtlCol="0" anchor="ctr">
              <a:spAutoFit/>
            </a:bodyPr>
            <a:lstStyle/>
            <a:p>
              <a:pPr algn="ctr"/>
              <a:r>
                <a:rPr lang="en-US" altLang="zh-CN" sz="4800" dirty="0">
                  <a:solidFill>
                    <a:schemeClr val="accent3"/>
                  </a:solidFill>
                  <a:latin typeface="Arial" panose="020B0604020202020204" pitchFamily="34" charset="0"/>
                  <a:ea typeface="微软雅黑" pitchFamily="34" charset="-122"/>
                  <a:cs typeface="Arial" panose="020B0604020202020204" pitchFamily="34" charset="0"/>
                </a:rPr>
                <a:t>03</a:t>
              </a:r>
              <a:endParaRPr lang="zh-CN" altLang="en-US" sz="4800" dirty="0">
                <a:solidFill>
                  <a:schemeClr val="accent3"/>
                </a:solidFill>
                <a:latin typeface="Arial" panose="020B0604020202020204" pitchFamily="34" charset="0"/>
                <a:ea typeface="微软雅黑" pitchFamily="34" charset="-122"/>
                <a:cs typeface="Arial" panose="020B0604020202020204" pitchFamily="34" charset="0"/>
              </a:endParaRPr>
            </a:p>
          </p:txBody>
        </p:sp>
        <p:sp>
          <p:nvSpPr>
            <p:cNvPr id="30" name="TextBox 6"/>
            <p:cNvSpPr txBox="1"/>
            <p:nvPr/>
          </p:nvSpPr>
          <p:spPr>
            <a:xfrm>
              <a:off x="11011645" y="6733085"/>
              <a:ext cx="1266113" cy="553998"/>
            </a:xfrm>
            <a:prstGeom prst="rect">
              <a:avLst/>
            </a:prstGeom>
            <a:noFill/>
          </p:spPr>
          <p:txBody>
            <a:bodyPr vert="horz" wrap="square" lIns="0" tIns="0" rIns="0" bIns="0" rtlCol="0" anchor="ctr">
              <a:spAutoFit/>
            </a:bodyPr>
            <a:lstStyle/>
            <a:p>
              <a:pPr algn="ctr"/>
              <a:r>
                <a:rPr lang="en-US" altLang="zh-CN" sz="3600" b="1" dirty="0">
                  <a:solidFill>
                    <a:schemeClr val="bg1"/>
                  </a:solidFill>
                  <a:latin typeface="Arial" panose="020B0604020202020204" pitchFamily="34" charset="0"/>
                  <a:ea typeface="微软雅黑" pitchFamily="34" charset="-122"/>
                  <a:cs typeface="Arial" panose="020B0604020202020204" pitchFamily="34" charset="0"/>
                </a:rPr>
                <a:t>40%</a:t>
              </a:r>
              <a:endParaRPr lang="zh-CN" altLang="en-US" sz="3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4" name="任意多边形 37"/>
            <p:cNvSpPr/>
            <p:nvPr/>
          </p:nvSpPr>
          <p:spPr>
            <a:xfrm>
              <a:off x="16065855" y="6642656"/>
              <a:ext cx="594000" cy="648000"/>
            </a:xfrm>
            <a:custGeom>
              <a:avLst/>
              <a:gdLst>
                <a:gd name="connsiteX0" fmla="*/ 161841 w 658586"/>
                <a:gd name="connsiteY0" fmla="*/ 329293 h 718458"/>
                <a:gd name="connsiteX1" fmla="*/ 181486 w 658586"/>
                <a:gd name="connsiteY1" fmla="*/ 339350 h 718458"/>
                <a:gd name="connsiteX2" fmla="*/ 216333 w 658586"/>
                <a:gd name="connsiteY2" fmla="*/ 361802 h 718458"/>
                <a:gd name="connsiteX3" fmla="*/ 266849 w 658586"/>
                <a:gd name="connsiteY3" fmla="*/ 384253 h 718458"/>
                <a:gd name="connsiteX4" fmla="*/ 329293 w 658586"/>
                <a:gd name="connsiteY4" fmla="*/ 394310 h 718458"/>
                <a:gd name="connsiteX5" fmla="*/ 391737 w 658586"/>
                <a:gd name="connsiteY5" fmla="*/ 384253 h 718458"/>
                <a:gd name="connsiteX6" fmla="*/ 442254 w 658586"/>
                <a:gd name="connsiteY6" fmla="*/ 361802 h 718458"/>
                <a:gd name="connsiteX7" fmla="*/ 477101 w 658586"/>
                <a:gd name="connsiteY7" fmla="*/ 339350 h 718458"/>
                <a:gd name="connsiteX8" fmla="*/ 496746 w 658586"/>
                <a:gd name="connsiteY8" fmla="*/ 329293 h 718458"/>
                <a:gd name="connsiteX9" fmla="*/ 548899 w 658586"/>
                <a:gd name="connsiteY9" fmla="*/ 338648 h 718458"/>
                <a:gd name="connsiteX10" fmla="*/ 588892 w 658586"/>
                <a:gd name="connsiteY10" fmla="*/ 363673 h 718458"/>
                <a:gd name="connsiteX11" fmla="*/ 617892 w 658586"/>
                <a:gd name="connsiteY11" fmla="*/ 401560 h 718458"/>
                <a:gd name="connsiteX12" fmla="*/ 638006 w 658586"/>
                <a:gd name="connsiteY12" fmla="*/ 447165 h 718458"/>
                <a:gd name="connsiteX13" fmla="*/ 650401 w 658586"/>
                <a:gd name="connsiteY13" fmla="*/ 497916 h 718458"/>
                <a:gd name="connsiteX14" fmla="*/ 656949 w 658586"/>
                <a:gd name="connsiteY14" fmla="*/ 548900 h 718458"/>
                <a:gd name="connsiteX15" fmla="*/ 658586 w 658586"/>
                <a:gd name="connsiteY15" fmla="*/ 597312 h 718458"/>
                <a:gd name="connsiteX16" fmla="*/ 624441 w 658586"/>
                <a:gd name="connsiteY16" fmla="*/ 685949 h 718458"/>
                <a:gd name="connsiteX17" fmla="*/ 533698 w 658586"/>
                <a:gd name="connsiteY17" fmla="*/ 718458 h 718458"/>
                <a:gd name="connsiteX18" fmla="*/ 124888 w 658586"/>
                <a:gd name="connsiteY18" fmla="*/ 718458 h 718458"/>
                <a:gd name="connsiteX19" fmla="*/ 34146 w 658586"/>
                <a:gd name="connsiteY19" fmla="*/ 685949 h 718458"/>
                <a:gd name="connsiteX20" fmla="*/ 0 w 658586"/>
                <a:gd name="connsiteY20" fmla="*/ 597312 h 718458"/>
                <a:gd name="connsiteX21" fmla="*/ 1638 w 658586"/>
                <a:gd name="connsiteY21" fmla="*/ 548900 h 718458"/>
                <a:gd name="connsiteX22" fmla="*/ 8186 w 658586"/>
                <a:gd name="connsiteY22" fmla="*/ 497916 h 718458"/>
                <a:gd name="connsiteX23" fmla="*/ 20581 w 658586"/>
                <a:gd name="connsiteY23" fmla="*/ 447165 h 718458"/>
                <a:gd name="connsiteX24" fmla="*/ 40694 w 658586"/>
                <a:gd name="connsiteY24" fmla="*/ 401560 h 718458"/>
                <a:gd name="connsiteX25" fmla="*/ 69694 w 658586"/>
                <a:gd name="connsiteY25" fmla="*/ 363673 h 718458"/>
                <a:gd name="connsiteX26" fmla="*/ 109687 w 658586"/>
                <a:gd name="connsiteY26" fmla="*/ 338648 h 718458"/>
                <a:gd name="connsiteX27" fmla="*/ 161841 w 658586"/>
                <a:gd name="connsiteY27" fmla="*/ 329293 h 718458"/>
                <a:gd name="connsiteX28" fmla="*/ 329293 w 658586"/>
                <a:gd name="connsiteY28" fmla="*/ 0 h 718458"/>
                <a:gd name="connsiteX29" fmla="*/ 456287 w 658586"/>
                <a:gd name="connsiteY29" fmla="*/ 52621 h 718458"/>
                <a:gd name="connsiteX30" fmla="*/ 508907 w 658586"/>
                <a:gd name="connsiteY30" fmla="*/ 179614 h 718458"/>
                <a:gd name="connsiteX31" fmla="*/ 456287 w 658586"/>
                <a:gd name="connsiteY31" fmla="*/ 306607 h 718458"/>
                <a:gd name="connsiteX32" fmla="*/ 329293 w 658586"/>
                <a:gd name="connsiteY32" fmla="*/ 359228 h 718458"/>
                <a:gd name="connsiteX33" fmla="*/ 202301 w 658586"/>
                <a:gd name="connsiteY33" fmla="*/ 306607 h 718458"/>
                <a:gd name="connsiteX34" fmla="*/ 149679 w 658586"/>
                <a:gd name="connsiteY34" fmla="*/ 179614 h 718458"/>
                <a:gd name="connsiteX35" fmla="*/ 202301 w 658586"/>
                <a:gd name="connsiteY35" fmla="*/ 52621 h 718458"/>
                <a:gd name="connsiteX36" fmla="*/ 329293 w 658586"/>
                <a:gd name="connsiteY36" fmla="*/ 0 h 71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8586" h="718458">
                  <a:moveTo>
                    <a:pt x="161841" y="329293"/>
                  </a:moveTo>
                  <a:cubicBezTo>
                    <a:pt x="164647" y="329293"/>
                    <a:pt x="171195" y="332645"/>
                    <a:pt x="181486" y="339350"/>
                  </a:cubicBezTo>
                  <a:cubicBezTo>
                    <a:pt x="191776" y="346054"/>
                    <a:pt x="203392" y="353538"/>
                    <a:pt x="216333" y="361802"/>
                  </a:cubicBezTo>
                  <a:cubicBezTo>
                    <a:pt x="229274" y="370065"/>
                    <a:pt x="246112" y="377549"/>
                    <a:pt x="266849" y="384253"/>
                  </a:cubicBezTo>
                  <a:cubicBezTo>
                    <a:pt x="287586" y="390958"/>
                    <a:pt x="308401" y="394310"/>
                    <a:pt x="329293" y="394310"/>
                  </a:cubicBezTo>
                  <a:cubicBezTo>
                    <a:pt x="350186" y="394310"/>
                    <a:pt x="371001" y="390958"/>
                    <a:pt x="391737" y="384253"/>
                  </a:cubicBezTo>
                  <a:cubicBezTo>
                    <a:pt x="412474" y="377549"/>
                    <a:pt x="429313" y="370065"/>
                    <a:pt x="442254" y="361802"/>
                  </a:cubicBezTo>
                  <a:cubicBezTo>
                    <a:pt x="455195" y="353538"/>
                    <a:pt x="466810" y="346054"/>
                    <a:pt x="477101" y="339350"/>
                  </a:cubicBezTo>
                  <a:cubicBezTo>
                    <a:pt x="487391" y="332645"/>
                    <a:pt x="493939" y="329293"/>
                    <a:pt x="496746" y="329293"/>
                  </a:cubicBezTo>
                  <a:cubicBezTo>
                    <a:pt x="515768" y="329293"/>
                    <a:pt x="533152" y="332412"/>
                    <a:pt x="548899" y="338648"/>
                  </a:cubicBezTo>
                  <a:cubicBezTo>
                    <a:pt x="564647" y="344885"/>
                    <a:pt x="577978" y="353226"/>
                    <a:pt x="588892" y="363673"/>
                  </a:cubicBezTo>
                  <a:cubicBezTo>
                    <a:pt x="599806" y="374119"/>
                    <a:pt x="609473" y="386748"/>
                    <a:pt x="617892" y="401560"/>
                  </a:cubicBezTo>
                  <a:cubicBezTo>
                    <a:pt x="626312" y="416372"/>
                    <a:pt x="633016" y="431574"/>
                    <a:pt x="638006" y="447165"/>
                  </a:cubicBezTo>
                  <a:cubicBezTo>
                    <a:pt x="642995" y="462757"/>
                    <a:pt x="647127" y="479674"/>
                    <a:pt x="650401" y="497916"/>
                  </a:cubicBezTo>
                  <a:cubicBezTo>
                    <a:pt x="653675" y="516158"/>
                    <a:pt x="655858" y="533152"/>
                    <a:pt x="656949" y="548900"/>
                  </a:cubicBezTo>
                  <a:cubicBezTo>
                    <a:pt x="658040" y="564647"/>
                    <a:pt x="658586" y="580785"/>
                    <a:pt x="658586" y="597312"/>
                  </a:cubicBezTo>
                  <a:cubicBezTo>
                    <a:pt x="658586" y="634731"/>
                    <a:pt x="647204" y="664277"/>
                    <a:pt x="624441" y="685949"/>
                  </a:cubicBezTo>
                  <a:cubicBezTo>
                    <a:pt x="601677" y="707621"/>
                    <a:pt x="571430" y="718458"/>
                    <a:pt x="533698" y="718458"/>
                  </a:cubicBezTo>
                  <a:lnTo>
                    <a:pt x="124888" y="718458"/>
                  </a:lnTo>
                  <a:cubicBezTo>
                    <a:pt x="87157" y="718458"/>
                    <a:pt x="56909" y="707621"/>
                    <a:pt x="34146" y="685949"/>
                  </a:cubicBezTo>
                  <a:cubicBezTo>
                    <a:pt x="11382" y="664277"/>
                    <a:pt x="0" y="634731"/>
                    <a:pt x="0" y="597312"/>
                  </a:cubicBezTo>
                  <a:cubicBezTo>
                    <a:pt x="0" y="580785"/>
                    <a:pt x="546" y="564647"/>
                    <a:pt x="1638" y="548900"/>
                  </a:cubicBezTo>
                  <a:cubicBezTo>
                    <a:pt x="2729" y="533152"/>
                    <a:pt x="4912" y="516158"/>
                    <a:pt x="8186" y="497916"/>
                  </a:cubicBezTo>
                  <a:cubicBezTo>
                    <a:pt x="11460" y="479674"/>
                    <a:pt x="15592" y="462757"/>
                    <a:pt x="20581" y="447165"/>
                  </a:cubicBezTo>
                  <a:cubicBezTo>
                    <a:pt x="25570" y="431574"/>
                    <a:pt x="32274" y="416372"/>
                    <a:pt x="40694" y="401560"/>
                  </a:cubicBezTo>
                  <a:cubicBezTo>
                    <a:pt x="49113" y="386748"/>
                    <a:pt x="58780" y="374119"/>
                    <a:pt x="69694" y="363673"/>
                  </a:cubicBezTo>
                  <a:cubicBezTo>
                    <a:pt x="80608" y="353226"/>
                    <a:pt x="93939" y="344885"/>
                    <a:pt x="109687" y="338648"/>
                  </a:cubicBezTo>
                  <a:cubicBezTo>
                    <a:pt x="125434" y="332412"/>
                    <a:pt x="142819" y="329293"/>
                    <a:pt x="161841" y="329293"/>
                  </a:cubicBezTo>
                  <a:close/>
                  <a:moveTo>
                    <a:pt x="329293" y="0"/>
                  </a:moveTo>
                  <a:cubicBezTo>
                    <a:pt x="378874" y="0"/>
                    <a:pt x="421205" y="17540"/>
                    <a:pt x="456287" y="52621"/>
                  </a:cubicBezTo>
                  <a:cubicBezTo>
                    <a:pt x="491367" y="87702"/>
                    <a:pt x="508907" y="130033"/>
                    <a:pt x="508907" y="179614"/>
                  </a:cubicBezTo>
                  <a:cubicBezTo>
                    <a:pt x="508907" y="229195"/>
                    <a:pt x="491367" y="271526"/>
                    <a:pt x="456287" y="306607"/>
                  </a:cubicBezTo>
                  <a:cubicBezTo>
                    <a:pt x="421205" y="341688"/>
                    <a:pt x="378874" y="359228"/>
                    <a:pt x="329293" y="359228"/>
                  </a:cubicBezTo>
                  <a:cubicBezTo>
                    <a:pt x="279713" y="359228"/>
                    <a:pt x="237382" y="341688"/>
                    <a:pt x="202301" y="306607"/>
                  </a:cubicBezTo>
                  <a:cubicBezTo>
                    <a:pt x="167220" y="271526"/>
                    <a:pt x="149679" y="229195"/>
                    <a:pt x="149679" y="179614"/>
                  </a:cubicBezTo>
                  <a:cubicBezTo>
                    <a:pt x="149679" y="130033"/>
                    <a:pt x="167220" y="87702"/>
                    <a:pt x="202301" y="52621"/>
                  </a:cubicBezTo>
                  <a:cubicBezTo>
                    <a:pt x="237382" y="17540"/>
                    <a:pt x="279713" y="0"/>
                    <a:pt x="3292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7" name="文本框 40"/>
            <p:cNvSpPr txBox="1"/>
            <p:nvPr/>
          </p:nvSpPr>
          <p:spPr>
            <a:xfrm>
              <a:off x="7806804" y="7226224"/>
              <a:ext cx="848309" cy="300082"/>
            </a:xfrm>
            <a:prstGeom prst="rect">
              <a:avLst/>
            </a:prstGeom>
            <a:noFill/>
          </p:spPr>
          <p:txBody>
            <a:bodyPr wrap="none" rtlCol="0">
              <a:spAutoFit/>
            </a:bodyPr>
            <a:lstStyle/>
            <a:p>
              <a:pPr algn="ctr"/>
              <a:r>
                <a:rPr lang="en-US" altLang="zh-CN" sz="1350" b="1" dirty="0">
                  <a:solidFill>
                    <a:schemeClr val="tx1">
                      <a:lumMod val="75000"/>
                      <a:lumOff val="25000"/>
                    </a:schemeClr>
                  </a:solidFill>
                  <a:latin typeface="Arial" panose="020B0604020202020204" pitchFamily="34" charset="0"/>
                  <a:cs typeface="Arial" panose="020B0604020202020204" pitchFamily="34" charset="0"/>
                </a:rPr>
                <a:t>OPTION</a:t>
              </a:r>
              <a:endParaRPr lang="zh-CN" altLang="en-US" sz="1350"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9" name="Group 8">
            <a:extLst>
              <a:ext uri="{FF2B5EF4-FFF2-40B4-BE49-F238E27FC236}">
                <a16:creationId xmlns:a16="http://schemas.microsoft.com/office/drawing/2014/main" id="{18C2D3D0-F0F8-204E-B6D7-E8F71E159D21}"/>
              </a:ext>
            </a:extLst>
          </p:cNvPr>
          <p:cNvGrpSpPr/>
          <p:nvPr/>
        </p:nvGrpSpPr>
        <p:grpSpPr>
          <a:xfrm>
            <a:off x="7768680" y="8125672"/>
            <a:ext cx="8945175" cy="1562100"/>
            <a:chOff x="7768680" y="8125672"/>
            <a:chExt cx="8945175" cy="1562100"/>
          </a:xfrm>
        </p:grpSpPr>
        <p:sp>
          <p:nvSpPr>
            <p:cNvPr id="20" name="圆角矩形 14"/>
            <p:cNvSpPr/>
            <p:nvPr/>
          </p:nvSpPr>
          <p:spPr>
            <a:xfrm>
              <a:off x="8782138" y="8336071"/>
              <a:ext cx="6939485" cy="1113576"/>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1" name="圆角矩形 15"/>
            <p:cNvSpPr/>
            <p:nvPr/>
          </p:nvSpPr>
          <p:spPr>
            <a:xfrm>
              <a:off x="8930880" y="8460859"/>
              <a:ext cx="6642002" cy="864000"/>
            </a:xfrm>
            <a:prstGeom prst="roundRect">
              <a:avLst>
                <a:gd name="adj" fmla="val 50000"/>
              </a:avLst>
            </a:prstGeom>
            <a:gradFill>
              <a:gsLst>
                <a:gs pos="73000">
                  <a:schemeClr val="accent4"/>
                </a:gs>
                <a:gs pos="73000">
                  <a:srgbClr val="F3F3F3"/>
                </a:gs>
              </a:gsLst>
              <a:lin ang="0" scaled="0"/>
            </a:gra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椭圆 16"/>
            <p:cNvSpPr/>
            <p:nvPr/>
          </p:nvSpPr>
          <p:spPr>
            <a:xfrm>
              <a:off x="12997976" y="8125672"/>
              <a:ext cx="1562100" cy="1562100"/>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3" name="椭圆 17"/>
            <p:cNvSpPr/>
            <p:nvPr/>
          </p:nvSpPr>
          <p:spPr>
            <a:xfrm>
              <a:off x="13236101" y="8363797"/>
              <a:ext cx="1085850" cy="1085850"/>
            </a:xfrm>
            <a:prstGeom prst="ellipse">
              <a:avLst/>
            </a:prstGeom>
            <a:solidFill>
              <a:schemeClr val="accent4"/>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7" name="TextBox 6"/>
            <p:cNvSpPr txBox="1"/>
            <p:nvPr/>
          </p:nvSpPr>
          <p:spPr>
            <a:xfrm>
              <a:off x="7768680" y="8494040"/>
              <a:ext cx="924556" cy="738664"/>
            </a:xfrm>
            <a:prstGeom prst="rect">
              <a:avLst/>
            </a:prstGeom>
            <a:noFill/>
          </p:spPr>
          <p:txBody>
            <a:bodyPr vert="horz" wrap="square" lIns="0" tIns="0" rIns="0" bIns="0" rtlCol="0" anchor="ctr">
              <a:spAutoFit/>
            </a:bodyPr>
            <a:lstStyle/>
            <a:p>
              <a:pPr algn="ctr"/>
              <a:r>
                <a:rPr lang="en-US" altLang="zh-CN" sz="4800" dirty="0">
                  <a:solidFill>
                    <a:schemeClr val="accent4"/>
                  </a:solidFill>
                  <a:latin typeface="Arial" panose="020B0604020202020204" pitchFamily="34" charset="0"/>
                  <a:ea typeface="微软雅黑" pitchFamily="34" charset="-122"/>
                  <a:cs typeface="Arial" panose="020B0604020202020204" pitchFamily="34" charset="0"/>
                </a:rPr>
                <a:t>04</a:t>
              </a:r>
              <a:endParaRPr lang="zh-CN" altLang="en-US" sz="4800" dirty="0">
                <a:solidFill>
                  <a:schemeClr val="accent4"/>
                </a:solidFill>
                <a:latin typeface="Arial" panose="020B0604020202020204" pitchFamily="34" charset="0"/>
                <a:ea typeface="微软雅黑" pitchFamily="34" charset="-122"/>
                <a:cs typeface="Arial" panose="020B0604020202020204" pitchFamily="34" charset="0"/>
              </a:endParaRPr>
            </a:p>
          </p:txBody>
        </p:sp>
        <p:sp>
          <p:nvSpPr>
            <p:cNvPr id="31" name="TextBox 6"/>
            <p:cNvSpPr txBox="1"/>
            <p:nvPr/>
          </p:nvSpPr>
          <p:spPr>
            <a:xfrm>
              <a:off x="13171847" y="8590905"/>
              <a:ext cx="1266113" cy="553998"/>
            </a:xfrm>
            <a:prstGeom prst="rect">
              <a:avLst/>
            </a:prstGeom>
            <a:noFill/>
          </p:spPr>
          <p:txBody>
            <a:bodyPr vert="horz" wrap="square" lIns="0" tIns="0" rIns="0" bIns="0" rtlCol="0" anchor="ctr">
              <a:spAutoFit/>
            </a:bodyPr>
            <a:lstStyle/>
            <a:p>
              <a:pPr algn="ctr"/>
              <a:r>
                <a:rPr lang="en-US" altLang="zh-CN" sz="3600" b="1" dirty="0">
                  <a:solidFill>
                    <a:schemeClr val="bg1"/>
                  </a:solidFill>
                  <a:latin typeface="Arial" panose="020B0604020202020204" pitchFamily="34" charset="0"/>
                  <a:ea typeface="微软雅黑" pitchFamily="34" charset="-122"/>
                  <a:cs typeface="Arial" panose="020B0604020202020204" pitchFamily="34" charset="0"/>
                </a:rPr>
                <a:t>70%</a:t>
              </a:r>
              <a:endParaRPr lang="zh-CN" altLang="en-US" sz="3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3" name="任意多边形 36"/>
            <p:cNvSpPr/>
            <p:nvPr/>
          </p:nvSpPr>
          <p:spPr>
            <a:xfrm>
              <a:off x="16065855" y="8489935"/>
              <a:ext cx="648000" cy="648000"/>
            </a:xfrm>
            <a:custGeom>
              <a:avLst/>
              <a:gdLst>
                <a:gd name="connsiteX0" fmla="*/ 279128 w 558254"/>
                <a:gd name="connsiteY0" fmla="*/ 351979 h 556617"/>
                <a:gd name="connsiteX1" fmla="*/ 378992 w 558254"/>
                <a:gd name="connsiteY1" fmla="*/ 440383 h 556617"/>
                <a:gd name="connsiteX2" fmla="*/ 458391 w 558254"/>
                <a:gd name="connsiteY2" fmla="*/ 390451 h 556617"/>
                <a:gd name="connsiteX3" fmla="*/ 458391 w 558254"/>
                <a:gd name="connsiteY3" fmla="*/ 443657 h 556617"/>
                <a:gd name="connsiteX4" fmla="*/ 279128 w 558254"/>
                <a:gd name="connsiteY4" fmla="*/ 556617 h 556617"/>
                <a:gd name="connsiteX5" fmla="*/ 99864 w 558254"/>
                <a:gd name="connsiteY5" fmla="*/ 443657 h 556617"/>
                <a:gd name="connsiteX6" fmla="*/ 99864 w 558254"/>
                <a:gd name="connsiteY6" fmla="*/ 390451 h 556617"/>
                <a:gd name="connsiteX7" fmla="*/ 179264 w 558254"/>
                <a:gd name="connsiteY7" fmla="*/ 440383 h 556617"/>
                <a:gd name="connsiteX8" fmla="*/ 279127 w 558254"/>
                <a:gd name="connsiteY8" fmla="*/ 99864 h 556617"/>
                <a:gd name="connsiteX9" fmla="*/ 114597 w 558254"/>
                <a:gd name="connsiteY9" fmla="*/ 203820 h 556617"/>
                <a:gd name="connsiteX10" fmla="*/ 279127 w 558254"/>
                <a:gd name="connsiteY10" fmla="*/ 307777 h 556617"/>
                <a:gd name="connsiteX11" fmla="*/ 443656 w 558254"/>
                <a:gd name="connsiteY11" fmla="*/ 203820 h 556617"/>
                <a:gd name="connsiteX12" fmla="*/ 176808 w 558254"/>
                <a:gd name="connsiteY12" fmla="*/ 0 h 556617"/>
                <a:gd name="connsiteX13" fmla="*/ 279127 w 558254"/>
                <a:gd name="connsiteY13" fmla="*/ 91678 h 556617"/>
                <a:gd name="connsiteX14" fmla="*/ 381446 w 558254"/>
                <a:gd name="connsiteY14" fmla="*/ 0 h 556617"/>
                <a:gd name="connsiteX15" fmla="*/ 558254 w 558254"/>
                <a:gd name="connsiteY15" fmla="*/ 112142 h 556617"/>
                <a:gd name="connsiteX16" fmla="*/ 451842 w 558254"/>
                <a:gd name="connsiteY16" fmla="*/ 203820 h 556617"/>
                <a:gd name="connsiteX17" fmla="*/ 558254 w 558254"/>
                <a:gd name="connsiteY17" fmla="*/ 296317 h 556617"/>
                <a:gd name="connsiteX18" fmla="*/ 380628 w 558254"/>
                <a:gd name="connsiteY18" fmla="*/ 406822 h 556617"/>
                <a:gd name="connsiteX19" fmla="*/ 279127 w 558254"/>
                <a:gd name="connsiteY19" fmla="*/ 315962 h 556617"/>
                <a:gd name="connsiteX20" fmla="*/ 177626 w 558254"/>
                <a:gd name="connsiteY20" fmla="*/ 406822 h 556617"/>
                <a:gd name="connsiteX21" fmla="*/ 0 w 558254"/>
                <a:gd name="connsiteY21" fmla="*/ 296317 h 556617"/>
                <a:gd name="connsiteX22" fmla="*/ 106412 w 558254"/>
                <a:gd name="connsiteY22" fmla="*/ 203820 h 556617"/>
                <a:gd name="connsiteX23" fmla="*/ 0 w 558254"/>
                <a:gd name="connsiteY23" fmla="*/ 112142 h 55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8254" h="556617">
                  <a:moveTo>
                    <a:pt x="279128" y="351979"/>
                  </a:moveTo>
                  <a:lnTo>
                    <a:pt x="378992" y="440383"/>
                  </a:lnTo>
                  <a:lnTo>
                    <a:pt x="458391" y="390451"/>
                  </a:lnTo>
                  <a:lnTo>
                    <a:pt x="458391" y="443657"/>
                  </a:lnTo>
                  <a:lnTo>
                    <a:pt x="279128" y="556617"/>
                  </a:lnTo>
                  <a:lnTo>
                    <a:pt x="99864" y="443657"/>
                  </a:lnTo>
                  <a:lnTo>
                    <a:pt x="99864" y="390451"/>
                  </a:lnTo>
                  <a:lnTo>
                    <a:pt x="179264" y="440383"/>
                  </a:lnTo>
                  <a:close/>
                  <a:moveTo>
                    <a:pt x="279127" y="99864"/>
                  </a:moveTo>
                  <a:lnTo>
                    <a:pt x="114597" y="203820"/>
                  </a:lnTo>
                  <a:lnTo>
                    <a:pt x="279127" y="307777"/>
                  </a:lnTo>
                  <a:lnTo>
                    <a:pt x="443656" y="203820"/>
                  </a:lnTo>
                  <a:close/>
                  <a:moveTo>
                    <a:pt x="176808" y="0"/>
                  </a:moveTo>
                  <a:lnTo>
                    <a:pt x="279127" y="91678"/>
                  </a:lnTo>
                  <a:lnTo>
                    <a:pt x="381446" y="0"/>
                  </a:lnTo>
                  <a:lnTo>
                    <a:pt x="558254" y="112142"/>
                  </a:lnTo>
                  <a:lnTo>
                    <a:pt x="451842" y="203820"/>
                  </a:lnTo>
                  <a:lnTo>
                    <a:pt x="558254" y="296317"/>
                  </a:lnTo>
                  <a:lnTo>
                    <a:pt x="380628" y="406822"/>
                  </a:lnTo>
                  <a:lnTo>
                    <a:pt x="279127" y="315962"/>
                  </a:lnTo>
                  <a:lnTo>
                    <a:pt x="177626" y="406822"/>
                  </a:lnTo>
                  <a:lnTo>
                    <a:pt x="0" y="296317"/>
                  </a:lnTo>
                  <a:lnTo>
                    <a:pt x="106412" y="203820"/>
                  </a:lnTo>
                  <a:lnTo>
                    <a:pt x="0" y="11214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cs typeface="Arial" panose="020B0604020202020204" pitchFamily="34" charset="0"/>
              </a:endParaRPr>
            </a:p>
          </p:txBody>
        </p:sp>
        <p:sp>
          <p:nvSpPr>
            <p:cNvPr id="38" name="文本框 41"/>
            <p:cNvSpPr txBox="1"/>
            <p:nvPr/>
          </p:nvSpPr>
          <p:spPr>
            <a:xfrm>
              <a:off x="7806804" y="9084703"/>
              <a:ext cx="848309" cy="300082"/>
            </a:xfrm>
            <a:prstGeom prst="rect">
              <a:avLst/>
            </a:prstGeom>
            <a:noFill/>
          </p:spPr>
          <p:txBody>
            <a:bodyPr wrap="none" rtlCol="0">
              <a:spAutoFit/>
            </a:bodyPr>
            <a:lstStyle/>
            <a:p>
              <a:pPr algn="ctr"/>
              <a:r>
                <a:rPr lang="en-US" altLang="zh-CN" sz="1350" b="1" dirty="0">
                  <a:solidFill>
                    <a:schemeClr val="tx1">
                      <a:lumMod val="75000"/>
                      <a:lumOff val="25000"/>
                    </a:schemeClr>
                  </a:solidFill>
                  <a:latin typeface="Arial" panose="020B0604020202020204" pitchFamily="34" charset="0"/>
                  <a:cs typeface="Arial" panose="020B0604020202020204" pitchFamily="34" charset="0"/>
                </a:rPr>
                <a:t>OPTION</a:t>
              </a:r>
              <a:endParaRPr lang="zh-CN" altLang="en-US" sz="1350"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0EE2DCB2-E1DD-9444-9F79-96941BBD99A8}"/>
              </a:ext>
            </a:extLst>
          </p:cNvPr>
          <p:cNvGrpSpPr/>
          <p:nvPr/>
        </p:nvGrpSpPr>
        <p:grpSpPr>
          <a:xfrm>
            <a:off x="7768680" y="4410031"/>
            <a:ext cx="8931342" cy="1562100"/>
            <a:chOff x="7768680" y="4410031"/>
            <a:chExt cx="8931342" cy="1562100"/>
          </a:xfrm>
        </p:grpSpPr>
        <p:sp>
          <p:nvSpPr>
            <p:cNvPr id="10" name="圆角矩形 5"/>
            <p:cNvSpPr/>
            <p:nvPr/>
          </p:nvSpPr>
          <p:spPr>
            <a:xfrm>
              <a:off x="8782138" y="4648156"/>
              <a:ext cx="6939485" cy="1113576"/>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1" name="圆角矩形 6"/>
            <p:cNvSpPr/>
            <p:nvPr/>
          </p:nvSpPr>
          <p:spPr>
            <a:xfrm>
              <a:off x="8930880" y="4772944"/>
              <a:ext cx="6642002" cy="864000"/>
            </a:xfrm>
            <a:prstGeom prst="roundRect">
              <a:avLst>
                <a:gd name="adj" fmla="val 50000"/>
              </a:avLst>
            </a:prstGeom>
            <a:gradFill>
              <a:gsLst>
                <a:gs pos="62000">
                  <a:schemeClr val="accent2"/>
                </a:gs>
                <a:gs pos="62000">
                  <a:srgbClr val="F3F3F3"/>
                </a:gs>
              </a:gsLst>
              <a:lin ang="0" scaled="0"/>
            </a:gra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2" name="椭圆 7"/>
            <p:cNvSpPr/>
            <p:nvPr/>
          </p:nvSpPr>
          <p:spPr>
            <a:xfrm>
              <a:off x="12251881" y="4410031"/>
              <a:ext cx="1562100" cy="1562100"/>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3" name="椭圆 8"/>
            <p:cNvSpPr/>
            <p:nvPr/>
          </p:nvSpPr>
          <p:spPr>
            <a:xfrm>
              <a:off x="12490006" y="4648156"/>
              <a:ext cx="1085850" cy="1085850"/>
            </a:xfrm>
            <a:prstGeom prst="ellipse">
              <a:avLst/>
            </a:prstGeom>
            <a:solidFill>
              <a:schemeClr val="accent2"/>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5" name="TextBox 6"/>
            <p:cNvSpPr txBox="1"/>
            <p:nvPr/>
          </p:nvSpPr>
          <p:spPr>
            <a:xfrm>
              <a:off x="7768680" y="4769156"/>
              <a:ext cx="924556" cy="738664"/>
            </a:xfrm>
            <a:prstGeom prst="rect">
              <a:avLst/>
            </a:prstGeom>
            <a:noFill/>
          </p:spPr>
          <p:txBody>
            <a:bodyPr vert="horz" wrap="square" lIns="0" tIns="0" rIns="0" bIns="0" rtlCol="0" anchor="ctr">
              <a:spAutoFit/>
            </a:bodyPr>
            <a:lstStyle/>
            <a:p>
              <a:pPr algn="ctr"/>
              <a:r>
                <a:rPr lang="en-US" altLang="zh-CN" sz="4800" dirty="0">
                  <a:solidFill>
                    <a:schemeClr val="accent2"/>
                  </a:solidFill>
                  <a:latin typeface="Arial" panose="020B0604020202020204" pitchFamily="34" charset="0"/>
                  <a:ea typeface="微软雅黑" pitchFamily="34" charset="-122"/>
                  <a:cs typeface="Arial" panose="020B0604020202020204" pitchFamily="34" charset="0"/>
                </a:rPr>
                <a:t>02</a:t>
              </a:r>
              <a:endParaRPr lang="zh-CN" altLang="en-US" sz="4800" dirty="0">
                <a:solidFill>
                  <a:schemeClr val="accent2"/>
                </a:solidFill>
                <a:latin typeface="Arial" panose="020B0604020202020204" pitchFamily="34" charset="0"/>
                <a:ea typeface="微软雅黑" pitchFamily="34" charset="-122"/>
                <a:cs typeface="Arial" panose="020B0604020202020204" pitchFamily="34" charset="0"/>
              </a:endParaRPr>
            </a:p>
          </p:txBody>
        </p:sp>
        <p:sp>
          <p:nvSpPr>
            <p:cNvPr id="29" name="TextBox 6"/>
            <p:cNvSpPr txBox="1"/>
            <p:nvPr/>
          </p:nvSpPr>
          <p:spPr>
            <a:xfrm>
              <a:off x="12455485" y="4899131"/>
              <a:ext cx="1266113" cy="553998"/>
            </a:xfrm>
            <a:prstGeom prst="rect">
              <a:avLst/>
            </a:prstGeom>
            <a:noFill/>
          </p:spPr>
          <p:txBody>
            <a:bodyPr vert="horz" wrap="square" lIns="0" tIns="0" rIns="0" bIns="0" rtlCol="0" anchor="ctr">
              <a:spAutoFit/>
            </a:bodyPr>
            <a:lstStyle/>
            <a:p>
              <a:pPr algn="ctr"/>
              <a:r>
                <a:rPr lang="en-US" altLang="zh-CN" sz="3600" b="1" dirty="0">
                  <a:solidFill>
                    <a:schemeClr val="bg1"/>
                  </a:solidFill>
                  <a:latin typeface="Arial" panose="020B0604020202020204" pitchFamily="34" charset="0"/>
                  <a:ea typeface="微软雅黑" pitchFamily="34" charset="-122"/>
                  <a:cs typeface="Arial" panose="020B0604020202020204" pitchFamily="34" charset="0"/>
                </a:rPr>
                <a:t>65%</a:t>
              </a:r>
              <a:endParaRPr lang="zh-CN" altLang="en-US" sz="3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6" name="文本框 39"/>
            <p:cNvSpPr txBox="1"/>
            <p:nvPr/>
          </p:nvSpPr>
          <p:spPr>
            <a:xfrm>
              <a:off x="7806804" y="5393623"/>
              <a:ext cx="848309" cy="300082"/>
            </a:xfrm>
            <a:prstGeom prst="rect">
              <a:avLst/>
            </a:prstGeom>
            <a:noFill/>
          </p:spPr>
          <p:txBody>
            <a:bodyPr wrap="none" rtlCol="0">
              <a:spAutoFit/>
            </a:bodyPr>
            <a:lstStyle/>
            <a:p>
              <a:pPr algn="ctr"/>
              <a:r>
                <a:rPr lang="en-US" altLang="zh-CN" sz="1350" b="1" dirty="0">
                  <a:solidFill>
                    <a:schemeClr val="tx1">
                      <a:lumMod val="75000"/>
                      <a:lumOff val="25000"/>
                    </a:schemeClr>
                  </a:solidFill>
                  <a:latin typeface="Arial" panose="020B0604020202020204" pitchFamily="34" charset="0"/>
                  <a:cs typeface="Arial" panose="020B0604020202020204" pitchFamily="34" charset="0"/>
                </a:rPr>
                <a:t>OPTION</a:t>
              </a:r>
              <a:endParaRPr lang="zh-CN" altLang="en-US" sz="135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9" name="任意多边形 42"/>
            <p:cNvSpPr/>
            <p:nvPr/>
          </p:nvSpPr>
          <p:spPr>
            <a:xfrm>
              <a:off x="16052022" y="4839385"/>
              <a:ext cx="648000" cy="648000"/>
            </a:xfrm>
            <a:custGeom>
              <a:avLst/>
              <a:gdLst/>
              <a:ahLst/>
              <a:cxnLst/>
              <a:rect l="l" t="t" r="r" b="b"/>
              <a:pathLst>
                <a:path w="543887" h="543049">
                  <a:moveTo>
                    <a:pt x="272359" y="0"/>
                  </a:moveTo>
                  <a:cubicBezTo>
                    <a:pt x="323464" y="564"/>
                    <a:pt x="369401" y="12847"/>
                    <a:pt x="410171" y="36847"/>
                  </a:cubicBezTo>
                  <a:cubicBezTo>
                    <a:pt x="450941" y="60847"/>
                    <a:pt x="483283" y="93179"/>
                    <a:pt x="507199" y="133841"/>
                  </a:cubicBezTo>
                  <a:cubicBezTo>
                    <a:pt x="531114" y="174504"/>
                    <a:pt x="543343" y="220112"/>
                    <a:pt x="543887" y="270664"/>
                  </a:cubicBezTo>
                  <a:cubicBezTo>
                    <a:pt x="543343" y="321791"/>
                    <a:pt x="531114" y="367807"/>
                    <a:pt x="507199" y="408714"/>
                  </a:cubicBezTo>
                  <a:cubicBezTo>
                    <a:pt x="483283" y="449620"/>
                    <a:pt x="450941" y="482098"/>
                    <a:pt x="410171" y="506146"/>
                  </a:cubicBezTo>
                  <a:cubicBezTo>
                    <a:pt x="369401" y="530195"/>
                    <a:pt x="323464" y="542496"/>
                    <a:pt x="272359" y="543049"/>
                  </a:cubicBezTo>
                  <a:cubicBezTo>
                    <a:pt x="221492" y="542496"/>
                    <a:pt x="175600" y="530195"/>
                    <a:pt x="134683" y="506146"/>
                  </a:cubicBezTo>
                  <a:cubicBezTo>
                    <a:pt x="93765" y="482098"/>
                    <a:pt x="61230" y="449620"/>
                    <a:pt x="37079" y="408714"/>
                  </a:cubicBezTo>
                  <a:cubicBezTo>
                    <a:pt x="12928" y="367807"/>
                    <a:pt x="568" y="321791"/>
                    <a:pt x="0" y="270664"/>
                  </a:cubicBezTo>
                  <a:cubicBezTo>
                    <a:pt x="568" y="220112"/>
                    <a:pt x="12928" y="174504"/>
                    <a:pt x="37079" y="133841"/>
                  </a:cubicBezTo>
                  <a:cubicBezTo>
                    <a:pt x="61230" y="93179"/>
                    <a:pt x="93765" y="60847"/>
                    <a:pt x="134683" y="36847"/>
                  </a:cubicBezTo>
                  <a:cubicBezTo>
                    <a:pt x="175600" y="12847"/>
                    <a:pt x="221492" y="564"/>
                    <a:pt x="272359" y="0"/>
                  </a:cubicBezTo>
                  <a:close/>
                  <a:moveTo>
                    <a:pt x="253973" y="51130"/>
                  </a:moveTo>
                  <a:cubicBezTo>
                    <a:pt x="234829" y="59198"/>
                    <a:pt x="217940" y="76590"/>
                    <a:pt x="203307" y="103308"/>
                  </a:cubicBezTo>
                  <a:cubicBezTo>
                    <a:pt x="188674" y="130026"/>
                    <a:pt x="177870" y="162925"/>
                    <a:pt x="170894" y="202006"/>
                  </a:cubicBezTo>
                  <a:cubicBezTo>
                    <a:pt x="184758" y="203263"/>
                    <a:pt x="198779" y="204311"/>
                    <a:pt x="212958" y="205149"/>
                  </a:cubicBezTo>
                  <a:cubicBezTo>
                    <a:pt x="227136" y="205988"/>
                    <a:pt x="241367" y="206616"/>
                    <a:pt x="255651" y="207035"/>
                  </a:cubicBezTo>
                  <a:lnTo>
                    <a:pt x="255651" y="51130"/>
                  </a:lnTo>
                  <a:cubicBezTo>
                    <a:pt x="255511" y="51130"/>
                    <a:pt x="254951" y="51130"/>
                    <a:pt x="253973" y="51130"/>
                  </a:cubicBezTo>
                  <a:close/>
                  <a:moveTo>
                    <a:pt x="287397" y="51130"/>
                  </a:moveTo>
                  <a:lnTo>
                    <a:pt x="287397" y="207035"/>
                  </a:lnTo>
                  <a:cubicBezTo>
                    <a:pt x="302031" y="206616"/>
                    <a:pt x="316402" y="205988"/>
                    <a:pt x="330511" y="205149"/>
                  </a:cubicBezTo>
                  <a:cubicBezTo>
                    <a:pt x="344619" y="204311"/>
                    <a:pt x="358781" y="203263"/>
                    <a:pt x="372995" y="202006"/>
                  </a:cubicBezTo>
                  <a:cubicBezTo>
                    <a:pt x="367347" y="171429"/>
                    <a:pt x="358921" y="143943"/>
                    <a:pt x="347714" y="119548"/>
                  </a:cubicBezTo>
                  <a:cubicBezTo>
                    <a:pt x="336508" y="95153"/>
                    <a:pt x="323675" y="76259"/>
                    <a:pt x="309217" y="62865"/>
                  </a:cubicBezTo>
                  <a:cubicBezTo>
                    <a:pt x="305370" y="60176"/>
                    <a:pt x="301524" y="57591"/>
                    <a:pt x="297678" y="55112"/>
                  </a:cubicBezTo>
                  <a:cubicBezTo>
                    <a:pt x="293831" y="52632"/>
                    <a:pt x="290405" y="51305"/>
                    <a:pt x="287397" y="51130"/>
                  </a:cubicBezTo>
                  <a:close/>
                  <a:moveTo>
                    <a:pt x="352014" y="65379"/>
                  </a:moveTo>
                  <a:cubicBezTo>
                    <a:pt x="364565" y="81829"/>
                    <a:pt x="374901" y="101317"/>
                    <a:pt x="383022" y="123844"/>
                  </a:cubicBezTo>
                  <a:cubicBezTo>
                    <a:pt x="391143" y="146371"/>
                    <a:pt x="397274" y="171307"/>
                    <a:pt x="401413" y="198653"/>
                  </a:cubicBezTo>
                  <a:cubicBezTo>
                    <a:pt x="423744" y="194427"/>
                    <a:pt x="440311" y="190516"/>
                    <a:pt x="451113" y="186918"/>
                  </a:cubicBezTo>
                  <a:cubicBezTo>
                    <a:pt x="461915" y="183321"/>
                    <a:pt x="468838" y="180248"/>
                    <a:pt x="471880" y="177698"/>
                  </a:cubicBezTo>
                  <a:cubicBezTo>
                    <a:pt x="459849" y="151435"/>
                    <a:pt x="443423" y="128524"/>
                    <a:pt x="422600" y="108966"/>
                  </a:cubicBezTo>
                  <a:cubicBezTo>
                    <a:pt x="401777" y="89408"/>
                    <a:pt x="378248" y="74879"/>
                    <a:pt x="352014" y="65379"/>
                  </a:cubicBezTo>
                  <a:close/>
                  <a:moveTo>
                    <a:pt x="191873" y="66218"/>
                  </a:moveTo>
                  <a:cubicBezTo>
                    <a:pt x="177634" y="72626"/>
                    <a:pt x="164197" y="79507"/>
                    <a:pt x="151560" y="86858"/>
                  </a:cubicBezTo>
                  <a:cubicBezTo>
                    <a:pt x="138924" y="94210"/>
                    <a:pt x="126961" y="103815"/>
                    <a:pt x="115671" y="115672"/>
                  </a:cubicBezTo>
                  <a:cubicBezTo>
                    <a:pt x="106050" y="124560"/>
                    <a:pt x="97632" y="134234"/>
                    <a:pt x="90421" y="144694"/>
                  </a:cubicBezTo>
                  <a:cubicBezTo>
                    <a:pt x="83208" y="155154"/>
                    <a:pt x="77096" y="165876"/>
                    <a:pt x="72085" y="176860"/>
                  </a:cubicBezTo>
                  <a:cubicBezTo>
                    <a:pt x="75194" y="179829"/>
                    <a:pt x="81549" y="182483"/>
                    <a:pt x="91151" y="184823"/>
                  </a:cubicBezTo>
                  <a:cubicBezTo>
                    <a:pt x="100754" y="187163"/>
                    <a:pt x="117581" y="191494"/>
                    <a:pt x="141635" y="197815"/>
                  </a:cubicBezTo>
                  <a:cubicBezTo>
                    <a:pt x="146175" y="170958"/>
                    <a:pt x="152549" y="146510"/>
                    <a:pt x="160759" y="124473"/>
                  </a:cubicBezTo>
                  <a:cubicBezTo>
                    <a:pt x="168969" y="102435"/>
                    <a:pt x="179340" y="83017"/>
                    <a:pt x="191873" y="66218"/>
                  </a:cubicBezTo>
                  <a:close/>
                  <a:moveTo>
                    <a:pt x="59474" y="206197"/>
                  </a:moveTo>
                  <a:cubicBezTo>
                    <a:pt x="56525" y="216291"/>
                    <a:pt x="54257" y="226815"/>
                    <a:pt x="52669" y="237769"/>
                  </a:cubicBezTo>
                  <a:cubicBezTo>
                    <a:pt x="51080" y="248723"/>
                    <a:pt x="50278" y="259688"/>
                    <a:pt x="50260" y="270664"/>
                  </a:cubicBezTo>
                  <a:cubicBezTo>
                    <a:pt x="50225" y="276152"/>
                    <a:pt x="50295" y="281536"/>
                    <a:pt x="50470" y="286814"/>
                  </a:cubicBezTo>
                  <a:cubicBezTo>
                    <a:pt x="50644" y="292092"/>
                    <a:pt x="51133" y="297056"/>
                    <a:pt x="51936" y="301705"/>
                  </a:cubicBezTo>
                  <a:lnTo>
                    <a:pt x="51968" y="301705"/>
                  </a:lnTo>
                  <a:cubicBezTo>
                    <a:pt x="57294" y="308242"/>
                    <a:pt x="67177" y="315093"/>
                    <a:pt x="81617" y="322259"/>
                  </a:cubicBezTo>
                  <a:cubicBezTo>
                    <a:pt x="96057" y="329425"/>
                    <a:pt x="115784" y="335438"/>
                    <a:pt x="140800" y="340297"/>
                  </a:cubicBezTo>
                  <a:cubicBezTo>
                    <a:pt x="139129" y="329740"/>
                    <a:pt x="137876" y="318764"/>
                    <a:pt x="137041" y="307368"/>
                  </a:cubicBezTo>
                  <a:cubicBezTo>
                    <a:pt x="136206" y="295972"/>
                    <a:pt x="135788" y="284577"/>
                    <a:pt x="135788" y="273181"/>
                  </a:cubicBezTo>
                  <a:cubicBezTo>
                    <a:pt x="135790" y="264913"/>
                    <a:pt x="135995" y="257120"/>
                    <a:pt x="136405" y="249801"/>
                  </a:cubicBezTo>
                  <a:cubicBezTo>
                    <a:pt x="136815" y="242482"/>
                    <a:pt x="137418" y="234908"/>
                    <a:pt x="138216" y="227080"/>
                  </a:cubicBezTo>
                  <a:cubicBezTo>
                    <a:pt x="119176" y="223392"/>
                    <a:pt x="103435" y="219911"/>
                    <a:pt x="90992" y="216640"/>
                  </a:cubicBezTo>
                  <a:cubicBezTo>
                    <a:pt x="78549" y="213368"/>
                    <a:pt x="68043" y="209887"/>
                    <a:pt x="59474" y="206197"/>
                  </a:cubicBezTo>
                  <a:close/>
                  <a:moveTo>
                    <a:pt x="483630" y="207035"/>
                  </a:moveTo>
                  <a:cubicBezTo>
                    <a:pt x="475499" y="210585"/>
                    <a:pt x="464695" y="214343"/>
                    <a:pt x="451215" y="218311"/>
                  </a:cubicBezTo>
                  <a:cubicBezTo>
                    <a:pt x="437736" y="222278"/>
                    <a:pt x="422527" y="225201"/>
                    <a:pt x="405589" y="227080"/>
                  </a:cubicBezTo>
                  <a:cubicBezTo>
                    <a:pt x="406390" y="234908"/>
                    <a:pt x="406877" y="242482"/>
                    <a:pt x="407051" y="249801"/>
                  </a:cubicBezTo>
                  <a:cubicBezTo>
                    <a:pt x="407225" y="257120"/>
                    <a:pt x="407295" y="264913"/>
                    <a:pt x="407260" y="273181"/>
                  </a:cubicBezTo>
                  <a:cubicBezTo>
                    <a:pt x="407243" y="284612"/>
                    <a:pt x="406860" y="296147"/>
                    <a:pt x="406112" y="307788"/>
                  </a:cubicBezTo>
                  <a:cubicBezTo>
                    <a:pt x="405363" y="319428"/>
                    <a:pt x="404354" y="330544"/>
                    <a:pt x="403083" y="341136"/>
                  </a:cubicBezTo>
                  <a:cubicBezTo>
                    <a:pt x="431673" y="336444"/>
                    <a:pt x="452431" y="330913"/>
                    <a:pt x="465359" y="324543"/>
                  </a:cubicBezTo>
                  <a:cubicBezTo>
                    <a:pt x="478286" y="318173"/>
                    <a:pt x="486366" y="310592"/>
                    <a:pt x="489598" y="301798"/>
                  </a:cubicBezTo>
                  <a:cubicBezTo>
                    <a:pt x="492829" y="293005"/>
                    <a:pt x="494197" y="282627"/>
                    <a:pt x="493699" y="270664"/>
                  </a:cubicBezTo>
                  <a:cubicBezTo>
                    <a:pt x="493699" y="260090"/>
                    <a:pt x="492861" y="249369"/>
                    <a:pt x="491182" y="238502"/>
                  </a:cubicBezTo>
                  <a:cubicBezTo>
                    <a:pt x="489504" y="227634"/>
                    <a:pt x="486986" y="217145"/>
                    <a:pt x="483630" y="207035"/>
                  </a:cubicBezTo>
                  <a:close/>
                  <a:moveTo>
                    <a:pt x="166698" y="230421"/>
                  </a:moveTo>
                  <a:cubicBezTo>
                    <a:pt x="166663" y="237854"/>
                    <a:pt x="166523" y="244978"/>
                    <a:pt x="166278" y="251791"/>
                  </a:cubicBezTo>
                  <a:cubicBezTo>
                    <a:pt x="166033" y="258605"/>
                    <a:pt x="165894" y="265735"/>
                    <a:pt x="165858" y="273181"/>
                  </a:cubicBezTo>
                  <a:cubicBezTo>
                    <a:pt x="165858" y="285451"/>
                    <a:pt x="166278" y="297825"/>
                    <a:pt x="167117" y="310304"/>
                  </a:cubicBezTo>
                  <a:cubicBezTo>
                    <a:pt x="167957" y="322783"/>
                    <a:pt x="169215" y="334739"/>
                    <a:pt x="170894" y="346169"/>
                  </a:cubicBezTo>
                  <a:cubicBezTo>
                    <a:pt x="185125" y="348668"/>
                    <a:pt x="199251" y="350591"/>
                    <a:pt x="213272" y="351937"/>
                  </a:cubicBezTo>
                  <a:cubicBezTo>
                    <a:pt x="227294" y="353283"/>
                    <a:pt x="241420" y="354157"/>
                    <a:pt x="255651" y="354559"/>
                  </a:cubicBezTo>
                  <a:lnTo>
                    <a:pt x="255651" y="236268"/>
                  </a:lnTo>
                  <a:cubicBezTo>
                    <a:pt x="240511" y="235867"/>
                    <a:pt x="225475" y="235206"/>
                    <a:pt x="210545" y="234284"/>
                  </a:cubicBezTo>
                  <a:cubicBezTo>
                    <a:pt x="195615" y="233362"/>
                    <a:pt x="180999" y="232074"/>
                    <a:pt x="166698" y="230421"/>
                  </a:cubicBezTo>
                  <a:close/>
                  <a:moveTo>
                    <a:pt x="376351" y="231256"/>
                  </a:moveTo>
                  <a:cubicBezTo>
                    <a:pt x="362103" y="232509"/>
                    <a:pt x="347591" y="233553"/>
                    <a:pt x="332818" y="234388"/>
                  </a:cubicBezTo>
                  <a:cubicBezTo>
                    <a:pt x="318045" y="235223"/>
                    <a:pt x="302905" y="235850"/>
                    <a:pt x="287397" y="236268"/>
                  </a:cubicBezTo>
                  <a:lnTo>
                    <a:pt x="287397" y="354559"/>
                  </a:lnTo>
                  <a:cubicBezTo>
                    <a:pt x="302048" y="354139"/>
                    <a:pt x="316385" y="353300"/>
                    <a:pt x="330406" y="352042"/>
                  </a:cubicBezTo>
                  <a:cubicBezTo>
                    <a:pt x="344427" y="350783"/>
                    <a:pt x="358344" y="349105"/>
                    <a:pt x="372155" y="347008"/>
                  </a:cubicBezTo>
                  <a:cubicBezTo>
                    <a:pt x="374201" y="335595"/>
                    <a:pt x="375564" y="323605"/>
                    <a:pt x="376246" y="311039"/>
                  </a:cubicBezTo>
                  <a:cubicBezTo>
                    <a:pt x="376928" y="298472"/>
                    <a:pt x="377242" y="285853"/>
                    <a:pt x="377190" y="273181"/>
                  </a:cubicBezTo>
                  <a:cubicBezTo>
                    <a:pt x="377207" y="265718"/>
                    <a:pt x="377172" y="258623"/>
                    <a:pt x="377085" y="251896"/>
                  </a:cubicBezTo>
                  <a:cubicBezTo>
                    <a:pt x="376998" y="245169"/>
                    <a:pt x="376753" y="238289"/>
                    <a:pt x="376351" y="231256"/>
                  </a:cubicBezTo>
                  <a:close/>
                  <a:moveTo>
                    <a:pt x="478594" y="349525"/>
                  </a:moveTo>
                  <a:cubicBezTo>
                    <a:pt x="467596" y="354547"/>
                    <a:pt x="455184" y="359147"/>
                    <a:pt x="441359" y="363325"/>
                  </a:cubicBezTo>
                  <a:cubicBezTo>
                    <a:pt x="427535" y="367504"/>
                    <a:pt x="412827" y="371263"/>
                    <a:pt x="397236" y="374604"/>
                  </a:cubicBezTo>
                  <a:cubicBezTo>
                    <a:pt x="392766" y="394667"/>
                    <a:pt x="387297" y="413008"/>
                    <a:pt x="380831" y="429627"/>
                  </a:cubicBezTo>
                  <a:cubicBezTo>
                    <a:pt x="374364" y="446245"/>
                    <a:pt x="366157" y="461451"/>
                    <a:pt x="356210" y="475243"/>
                  </a:cubicBezTo>
                  <a:cubicBezTo>
                    <a:pt x="369324" y="469842"/>
                    <a:pt x="382060" y="463234"/>
                    <a:pt x="394419" y="455421"/>
                  </a:cubicBezTo>
                  <a:cubicBezTo>
                    <a:pt x="406778" y="447608"/>
                    <a:pt x="418052" y="438274"/>
                    <a:pt x="428241" y="427419"/>
                  </a:cubicBezTo>
                  <a:cubicBezTo>
                    <a:pt x="439937" y="416458"/>
                    <a:pt x="449903" y="404405"/>
                    <a:pt x="458138" y="391262"/>
                  </a:cubicBezTo>
                  <a:cubicBezTo>
                    <a:pt x="466373" y="378118"/>
                    <a:pt x="473191" y="364206"/>
                    <a:pt x="478594" y="349525"/>
                  </a:cubicBezTo>
                  <a:close/>
                  <a:moveTo>
                    <a:pt x="62865" y="346169"/>
                  </a:moveTo>
                  <a:cubicBezTo>
                    <a:pt x="69046" y="361675"/>
                    <a:pt x="76381" y="376252"/>
                    <a:pt x="84867" y="389901"/>
                  </a:cubicBezTo>
                  <a:cubicBezTo>
                    <a:pt x="93354" y="403551"/>
                    <a:pt x="103622" y="416056"/>
                    <a:pt x="115671" y="427419"/>
                  </a:cubicBezTo>
                  <a:cubicBezTo>
                    <a:pt x="125813" y="438274"/>
                    <a:pt x="136940" y="447608"/>
                    <a:pt x="149052" y="455421"/>
                  </a:cubicBezTo>
                  <a:cubicBezTo>
                    <a:pt x="161163" y="463234"/>
                    <a:pt x="173759" y="469842"/>
                    <a:pt x="186838" y="475243"/>
                  </a:cubicBezTo>
                  <a:cubicBezTo>
                    <a:pt x="177241" y="461783"/>
                    <a:pt x="169174" y="446542"/>
                    <a:pt x="162637" y="429522"/>
                  </a:cubicBezTo>
                  <a:cubicBezTo>
                    <a:pt x="156100" y="412502"/>
                    <a:pt x="150770" y="393917"/>
                    <a:pt x="146646" y="373768"/>
                  </a:cubicBezTo>
                  <a:cubicBezTo>
                    <a:pt x="129761" y="370011"/>
                    <a:pt x="114126" y="365833"/>
                    <a:pt x="99741" y="361235"/>
                  </a:cubicBezTo>
                  <a:cubicBezTo>
                    <a:pt x="85356" y="356638"/>
                    <a:pt x="73063" y="351616"/>
                    <a:pt x="62865" y="346169"/>
                  </a:cubicBezTo>
                  <a:close/>
                  <a:moveTo>
                    <a:pt x="178446" y="378779"/>
                  </a:moveTo>
                  <a:cubicBezTo>
                    <a:pt x="183481" y="400435"/>
                    <a:pt x="191034" y="420004"/>
                    <a:pt x="201104" y="437487"/>
                  </a:cubicBezTo>
                  <a:cubicBezTo>
                    <a:pt x="207468" y="452974"/>
                    <a:pt x="215300" y="465839"/>
                    <a:pt x="224601" y="476082"/>
                  </a:cubicBezTo>
                  <a:cubicBezTo>
                    <a:pt x="233902" y="486325"/>
                    <a:pt x="244252" y="491639"/>
                    <a:pt x="255651" y="492023"/>
                  </a:cubicBezTo>
                  <a:lnTo>
                    <a:pt x="255651" y="383791"/>
                  </a:lnTo>
                  <a:cubicBezTo>
                    <a:pt x="242626" y="383373"/>
                    <a:pt x="229654" y="382747"/>
                    <a:pt x="216734" y="381912"/>
                  </a:cubicBezTo>
                  <a:cubicBezTo>
                    <a:pt x="203814" y="381076"/>
                    <a:pt x="191052" y="380032"/>
                    <a:pt x="178446" y="378779"/>
                  </a:cubicBezTo>
                  <a:close/>
                  <a:moveTo>
                    <a:pt x="365442" y="378779"/>
                  </a:moveTo>
                  <a:cubicBezTo>
                    <a:pt x="339427" y="381285"/>
                    <a:pt x="313412" y="382956"/>
                    <a:pt x="287397" y="383791"/>
                  </a:cubicBezTo>
                  <a:lnTo>
                    <a:pt x="287397" y="492023"/>
                  </a:lnTo>
                  <a:cubicBezTo>
                    <a:pt x="301897" y="491324"/>
                    <a:pt x="314298" y="484332"/>
                    <a:pt x="324601" y="471049"/>
                  </a:cubicBezTo>
                  <a:cubicBezTo>
                    <a:pt x="334905" y="457765"/>
                    <a:pt x="343390" y="442385"/>
                    <a:pt x="350057" y="424909"/>
                  </a:cubicBezTo>
                  <a:cubicBezTo>
                    <a:pt x="356723" y="407433"/>
                    <a:pt x="361852" y="392056"/>
                    <a:pt x="365442" y="37877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ADD02CF0-5F2E-0E47-95C3-46B89D761F0C}"/>
              </a:ext>
            </a:extLst>
          </p:cNvPr>
          <p:cNvGrpSpPr/>
          <p:nvPr/>
        </p:nvGrpSpPr>
        <p:grpSpPr>
          <a:xfrm>
            <a:off x="1245478" y="3970783"/>
            <a:ext cx="5267978" cy="992579"/>
            <a:chOff x="1245478" y="3970783"/>
            <a:chExt cx="5267978" cy="992579"/>
          </a:xfrm>
        </p:grpSpPr>
        <p:sp>
          <p:nvSpPr>
            <p:cNvPr id="43" name="Rectangle 42"/>
            <p:cNvSpPr/>
            <p:nvPr/>
          </p:nvSpPr>
          <p:spPr>
            <a:xfrm>
              <a:off x="1245478" y="4111696"/>
              <a:ext cx="760691" cy="7606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1</a:t>
              </a:r>
            </a:p>
          </p:txBody>
        </p:sp>
        <p:sp>
          <p:nvSpPr>
            <p:cNvPr id="44" name="TextBox 43"/>
            <p:cNvSpPr txBox="1"/>
            <p:nvPr/>
          </p:nvSpPr>
          <p:spPr>
            <a:xfrm>
              <a:off x="2090196" y="3970783"/>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CF3C4B5F-12D8-8549-BC3D-450BABE88FC1}"/>
              </a:ext>
            </a:extLst>
          </p:cNvPr>
          <p:cNvGrpSpPr/>
          <p:nvPr/>
        </p:nvGrpSpPr>
        <p:grpSpPr>
          <a:xfrm>
            <a:off x="1245478" y="5301400"/>
            <a:ext cx="5267978" cy="992579"/>
            <a:chOff x="1245478" y="5301400"/>
            <a:chExt cx="5267978" cy="992579"/>
          </a:xfrm>
        </p:grpSpPr>
        <p:sp>
          <p:nvSpPr>
            <p:cNvPr id="46" name="Rectangle 45"/>
            <p:cNvSpPr/>
            <p:nvPr/>
          </p:nvSpPr>
          <p:spPr>
            <a:xfrm>
              <a:off x="1245478" y="5442313"/>
              <a:ext cx="760691" cy="7606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2</a:t>
              </a:r>
            </a:p>
          </p:txBody>
        </p:sp>
        <p:sp>
          <p:nvSpPr>
            <p:cNvPr id="47" name="TextBox 46"/>
            <p:cNvSpPr txBox="1"/>
            <p:nvPr/>
          </p:nvSpPr>
          <p:spPr>
            <a:xfrm>
              <a:off x="2090196" y="5301400"/>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1DE47AAE-1C4B-E74B-877C-0F87A1D47DA8}"/>
              </a:ext>
            </a:extLst>
          </p:cNvPr>
          <p:cNvGrpSpPr/>
          <p:nvPr/>
        </p:nvGrpSpPr>
        <p:grpSpPr>
          <a:xfrm>
            <a:off x="1245478" y="6632017"/>
            <a:ext cx="5267978" cy="992579"/>
            <a:chOff x="1245478" y="6632017"/>
            <a:chExt cx="5267978" cy="992579"/>
          </a:xfrm>
        </p:grpSpPr>
        <p:sp>
          <p:nvSpPr>
            <p:cNvPr id="49" name="Rectangle 48"/>
            <p:cNvSpPr/>
            <p:nvPr/>
          </p:nvSpPr>
          <p:spPr>
            <a:xfrm>
              <a:off x="1245478" y="6772930"/>
              <a:ext cx="760691" cy="7606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3</a:t>
              </a:r>
            </a:p>
          </p:txBody>
        </p:sp>
        <p:sp>
          <p:nvSpPr>
            <p:cNvPr id="50" name="TextBox 49"/>
            <p:cNvSpPr txBox="1"/>
            <p:nvPr/>
          </p:nvSpPr>
          <p:spPr>
            <a:xfrm>
              <a:off x="2090196" y="6632017"/>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6E64C841-59D6-274D-A44F-3AE83B9EA84B}"/>
              </a:ext>
            </a:extLst>
          </p:cNvPr>
          <p:cNvGrpSpPr/>
          <p:nvPr/>
        </p:nvGrpSpPr>
        <p:grpSpPr>
          <a:xfrm>
            <a:off x="1245478" y="7828477"/>
            <a:ext cx="5267978" cy="992579"/>
            <a:chOff x="1245478" y="7828477"/>
            <a:chExt cx="5267978" cy="992579"/>
          </a:xfrm>
        </p:grpSpPr>
        <p:sp>
          <p:nvSpPr>
            <p:cNvPr id="52" name="Rectangle 51"/>
            <p:cNvSpPr/>
            <p:nvPr/>
          </p:nvSpPr>
          <p:spPr>
            <a:xfrm>
              <a:off x="1245478" y="7969390"/>
              <a:ext cx="760691" cy="760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4</a:t>
              </a:r>
            </a:p>
          </p:txBody>
        </p:sp>
        <p:sp>
          <p:nvSpPr>
            <p:cNvPr id="53" name="TextBox 52"/>
            <p:cNvSpPr txBox="1"/>
            <p:nvPr/>
          </p:nvSpPr>
          <p:spPr>
            <a:xfrm>
              <a:off x="2090196" y="7828477"/>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0A54CFDB-7494-F04D-8FA6-9FA07CAB76AB}"/>
              </a:ext>
            </a:extLst>
          </p:cNvPr>
          <p:cNvGrpSpPr/>
          <p:nvPr/>
        </p:nvGrpSpPr>
        <p:grpSpPr>
          <a:xfrm>
            <a:off x="7768680" y="2629843"/>
            <a:ext cx="8862147" cy="1562100"/>
            <a:chOff x="7768680" y="2629843"/>
            <a:chExt cx="8862147" cy="1562100"/>
          </a:xfrm>
        </p:grpSpPr>
        <p:sp>
          <p:nvSpPr>
            <p:cNvPr id="5" name="圆角矩形 1"/>
            <p:cNvSpPr/>
            <p:nvPr/>
          </p:nvSpPr>
          <p:spPr>
            <a:xfrm>
              <a:off x="8782138" y="2854105"/>
              <a:ext cx="6939485" cy="1113576"/>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6" name="圆角矩形 2"/>
            <p:cNvSpPr/>
            <p:nvPr/>
          </p:nvSpPr>
          <p:spPr>
            <a:xfrm>
              <a:off x="8930880" y="2978893"/>
              <a:ext cx="6642002" cy="864000"/>
            </a:xfrm>
            <a:prstGeom prst="roundRect">
              <a:avLst>
                <a:gd name="adj" fmla="val 50000"/>
              </a:avLst>
            </a:prstGeom>
            <a:gradFill>
              <a:gsLst>
                <a:gs pos="40000">
                  <a:schemeClr val="accent1"/>
                </a:gs>
                <a:gs pos="40000">
                  <a:srgbClr val="FFB850"/>
                </a:gs>
                <a:gs pos="40000">
                  <a:srgbClr val="F3F3F3"/>
                </a:gs>
              </a:gsLst>
              <a:lin ang="0" scaled="0"/>
            </a:gra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7" name="椭圆 3"/>
            <p:cNvSpPr/>
            <p:nvPr/>
          </p:nvSpPr>
          <p:spPr>
            <a:xfrm>
              <a:off x="10689780" y="2629843"/>
              <a:ext cx="1562100" cy="1562100"/>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 name="椭圆 4"/>
            <p:cNvSpPr/>
            <p:nvPr/>
          </p:nvSpPr>
          <p:spPr>
            <a:xfrm>
              <a:off x="10927905" y="2867968"/>
              <a:ext cx="1085850" cy="1085850"/>
            </a:xfrm>
            <a:prstGeom prst="ellipse">
              <a:avLst/>
            </a:prstGeom>
            <a:solidFill>
              <a:schemeClr val="accent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4" name="TextBox 6"/>
            <p:cNvSpPr txBox="1"/>
            <p:nvPr/>
          </p:nvSpPr>
          <p:spPr>
            <a:xfrm>
              <a:off x="7768680" y="2984349"/>
              <a:ext cx="924556" cy="738664"/>
            </a:xfrm>
            <a:prstGeom prst="rect">
              <a:avLst/>
            </a:prstGeom>
            <a:noFill/>
          </p:spPr>
          <p:txBody>
            <a:bodyPr vert="horz" wrap="square" lIns="0" tIns="0" rIns="0" bIns="0" rtlCol="0" anchor="ctr">
              <a:spAutoFit/>
            </a:bodyPr>
            <a:lstStyle/>
            <a:p>
              <a:pPr algn="ctr"/>
              <a:r>
                <a:rPr lang="en-US" altLang="zh-CN" sz="4800" dirty="0">
                  <a:solidFill>
                    <a:schemeClr val="accent1"/>
                  </a:solidFill>
                  <a:latin typeface="Arial" panose="020B0604020202020204" pitchFamily="34" charset="0"/>
                  <a:ea typeface="微软雅黑" pitchFamily="34" charset="-122"/>
                  <a:cs typeface="Arial" panose="020B0604020202020204" pitchFamily="34" charset="0"/>
                </a:rPr>
                <a:t>01</a:t>
              </a:r>
              <a:endParaRPr lang="zh-CN" altLang="en-US" sz="4800" dirty="0">
                <a:solidFill>
                  <a:schemeClr val="accent1"/>
                </a:solidFill>
                <a:latin typeface="Arial" panose="020B0604020202020204" pitchFamily="34" charset="0"/>
                <a:ea typeface="微软雅黑" pitchFamily="34" charset="-122"/>
                <a:cs typeface="Arial" panose="020B0604020202020204" pitchFamily="34" charset="0"/>
              </a:endParaRPr>
            </a:p>
          </p:txBody>
        </p:sp>
        <p:sp>
          <p:nvSpPr>
            <p:cNvPr id="28" name="TextBox 6"/>
            <p:cNvSpPr txBox="1"/>
            <p:nvPr/>
          </p:nvSpPr>
          <p:spPr>
            <a:xfrm>
              <a:off x="10863652" y="3115992"/>
              <a:ext cx="1266113" cy="553998"/>
            </a:xfrm>
            <a:prstGeom prst="rect">
              <a:avLst/>
            </a:prstGeom>
            <a:noFill/>
          </p:spPr>
          <p:txBody>
            <a:bodyPr vert="horz" wrap="square" lIns="0" tIns="0" rIns="0" bIns="0" rtlCol="0" anchor="ctr">
              <a:spAutoFit/>
            </a:bodyPr>
            <a:lstStyle/>
            <a:p>
              <a:pPr algn="ctr"/>
              <a:r>
                <a:rPr lang="en-US" altLang="zh-CN" sz="3600" b="1" dirty="0">
                  <a:solidFill>
                    <a:schemeClr val="bg1"/>
                  </a:solidFill>
                  <a:latin typeface="Arial" panose="020B0604020202020204" pitchFamily="34" charset="0"/>
                  <a:ea typeface="微软雅黑" pitchFamily="34" charset="-122"/>
                  <a:cs typeface="Arial" panose="020B0604020202020204" pitchFamily="34" charset="0"/>
                </a:rPr>
                <a:t>35%</a:t>
              </a:r>
              <a:endParaRPr lang="zh-CN" altLang="en-US" sz="3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5" name="文本框 38"/>
            <p:cNvSpPr txBox="1"/>
            <p:nvPr/>
          </p:nvSpPr>
          <p:spPr>
            <a:xfrm>
              <a:off x="7806804" y="3601156"/>
              <a:ext cx="848309" cy="300082"/>
            </a:xfrm>
            <a:prstGeom prst="rect">
              <a:avLst/>
            </a:prstGeom>
            <a:noFill/>
          </p:spPr>
          <p:txBody>
            <a:bodyPr wrap="none" rtlCol="0">
              <a:spAutoFit/>
            </a:bodyPr>
            <a:lstStyle/>
            <a:p>
              <a:pPr algn="ctr"/>
              <a:r>
                <a:rPr lang="en-US" altLang="zh-CN" sz="1350" b="1" dirty="0">
                  <a:solidFill>
                    <a:schemeClr val="tx1">
                      <a:lumMod val="75000"/>
                      <a:lumOff val="25000"/>
                    </a:schemeClr>
                  </a:solidFill>
                  <a:latin typeface="Arial" panose="020B0604020202020204" pitchFamily="34" charset="0"/>
                  <a:cs typeface="Arial" panose="020B0604020202020204" pitchFamily="34" charset="0"/>
                </a:rPr>
                <a:t>OPTION</a:t>
              </a:r>
              <a:endParaRPr lang="zh-CN" altLang="en-US" sz="135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4" name="Freeform 16"/>
            <p:cNvSpPr>
              <a:spLocks noChangeAspect="1" noChangeArrowheads="1"/>
            </p:cNvSpPr>
            <p:nvPr/>
          </p:nvSpPr>
          <p:spPr bwMode="auto">
            <a:xfrm>
              <a:off x="16128814" y="3012995"/>
              <a:ext cx="502013" cy="78872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accent1"/>
            </a:solidFill>
            <a:ln>
              <a:noFill/>
            </a:ln>
            <a:effectLst/>
          </p:spPr>
          <p:txBody>
            <a:bodyPr wrap="none" lIns="274265" tIns="137133" rIns="274265" bIns="137133" anchor="ctr"/>
            <a:lstStyle/>
            <a:p>
              <a:pPr>
                <a:defRPr/>
              </a:pPr>
              <a:endParaRPr lang="en-US" sz="3600" dirty="0">
                <a:latin typeface="Arial" panose="020B0604020202020204" pitchFamily="34" charset="0"/>
                <a:ea typeface="SimSun" charset="0"/>
                <a:cs typeface="Arial" panose="020B0604020202020204" pitchFamily="34" charset="0"/>
              </a:endParaRPr>
            </a:p>
          </p:txBody>
        </p:sp>
      </p:grpSp>
      <p:grpSp>
        <p:nvGrpSpPr>
          <p:cNvPr id="41" name="Group 40">
            <a:extLst>
              <a:ext uri="{FF2B5EF4-FFF2-40B4-BE49-F238E27FC236}">
                <a16:creationId xmlns:a16="http://schemas.microsoft.com/office/drawing/2014/main" id="{A4163866-FCE3-8241-BE4B-C5461A0FF2FB}"/>
              </a:ext>
            </a:extLst>
          </p:cNvPr>
          <p:cNvGrpSpPr/>
          <p:nvPr/>
        </p:nvGrpSpPr>
        <p:grpSpPr>
          <a:xfrm>
            <a:off x="970374" y="725011"/>
            <a:ext cx="8306976" cy="1119484"/>
            <a:chOff x="970374" y="725011"/>
            <a:chExt cx="8306976" cy="1119484"/>
          </a:xfrm>
        </p:grpSpPr>
        <p:sp>
          <p:nvSpPr>
            <p:cNvPr id="51" name="Прямоугольник 50"/>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Population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5" name="Прямоугольник 54"/>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grpSp>
    </p:spTree>
    <p:extLst>
      <p:ext uri="{BB962C8B-B14F-4D97-AF65-F5344CB8AC3E}">
        <p14:creationId xmlns:p14="http://schemas.microsoft.com/office/powerpoint/2010/main" val="386920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50D0311-19FD-C048-A282-CBCCF28E9084}"/>
              </a:ext>
            </a:extLst>
          </p:cNvPr>
          <p:cNvGrpSpPr/>
          <p:nvPr/>
        </p:nvGrpSpPr>
        <p:grpSpPr>
          <a:xfrm>
            <a:off x="8334673" y="1786600"/>
            <a:ext cx="9113870" cy="8563147"/>
            <a:chOff x="8334673" y="1786600"/>
            <a:chExt cx="9113870" cy="8563147"/>
          </a:xfrm>
        </p:grpSpPr>
        <p:sp>
          <p:nvSpPr>
            <p:cNvPr id="5" name="Freeform 6"/>
            <p:cNvSpPr>
              <a:spLocks/>
            </p:cNvSpPr>
            <p:nvPr/>
          </p:nvSpPr>
          <p:spPr bwMode="auto">
            <a:xfrm>
              <a:off x="9600675" y="3565783"/>
              <a:ext cx="6990251" cy="6783964"/>
            </a:xfrm>
            <a:custGeom>
              <a:avLst/>
              <a:gdLst>
                <a:gd name="T0" fmla="*/ 557 w 3303"/>
                <a:gd name="T1" fmla="*/ 2458 h 2458"/>
                <a:gd name="T2" fmla="*/ 717 w 3303"/>
                <a:gd name="T3" fmla="*/ 2381 h 2458"/>
                <a:gd name="T4" fmla="*/ 1197 w 3303"/>
                <a:gd name="T5" fmla="*/ 2237 h 2458"/>
                <a:gd name="T6" fmla="*/ 1421 w 3303"/>
                <a:gd name="T7" fmla="*/ 1525 h 2458"/>
                <a:gd name="T8" fmla="*/ 594 w 3303"/>
                <a:gd name="T9" fmla="*/ 1354 h 2458"/>
                <a:gd name="T10" fmla="*/ 0 w 3303"/>
                <a:gd name="T11" fmla="*/ 790 h 2458"/>
                <a:gd name="T12" fmla="*/ 490 w 3303"/>
                <a:gd name="T13" fmla="*/ 1232 h 2458"/>
                <a:gd name="T14" fmla="*/ 1703 w 3303"/>
                <a:gd name="T15" fmla="*/ 1418 h 2458"/>
                <a:gd name="T16" fmla="*/ 1045 w 3303"/>
                <a:gd name="T17" fmla="*/ 808 h 2458"/>
                <a:gd name="T18" fmla="*/ 666 w 3303"/>
                <a:gd name="T19" fmla="*/ 136 h 2458"/>
                <a:gd name="T20" fmla="*/ 1058 w 3303"/>
                <a:gd name="T21" fmla="*/ 690 h 2458"/>
                <a:gd name="T22" fmla="*/ 1493 w 3303"/>
                <a:gd name="T23" fmla="*/ 909 h 2458"/>
                <a:gd name="T24" fmla="*/ 1698 w 3303"/>
                <a:gd name="T25" fmla="*/ 0 h 2458"/>
                <a:gd name="T26" fmla="*/ 1861 w 3303"/>
                <a:gd name="T27" fmla="*/ 1264 h 2458"/>
                <a:gd name="T28" fmla="*/ 2349 w 3303"/>
                <a:gd name="T29" fmla="*/ 736 h 2458"/>
                <a:gd name="T30" fmla="*/ 3018 w 3303"/>
                <a:gd name="T31" fmla="*/ 0 h 2458"/>
                <a:gd name="T32" fmla="*/ 2498 w 3303"/>
                <a:gd name="T33" fmla="*/ 786 h 2458"/>
                <a:gd name="T34" fmla="*/ 2045 w 3303"/>
                <a:gd name="T35" fmla="*/ 1333 h 2458"/>
                <a:gd name="T36" fmla="*/ 2621 w 3303"/>
                <a:gd name="T37" fmla="*/ 1141 h 2458"/>
                <a:gd name="T38" fmla="*/ 3303 w 3303"/>
                <a:gd name="T39" fmla="*/ 802 h 2458"/>
                <a:gd name="T40" fmla="*/ 2658 w 3303"/>
                <a:gd name="T41" fmla="*/ 1290 h 2458"/>
                <a:gd name="T42" fmla="*/ 2007 w 3303"/>
                <a:gd name="T43" fmla="*/ 2096 h 2458"/>
                <a:gd name="T44" fmla="*/ 2679 w 3303"/>
                <a:gd name="T45" fmla="*/ 2386 h 2458"/>
                <a:gd name="T46" fmla="*/ 2493 w 3303"/>
                <a:gd name="T47" fmla="*/ 2453 h 2458"/>
                <a:gd name="T48" fmla="*/ 557 w 3303"/>
                <a:gd name="T49" fmla="*/ 2458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03" h="2458">
                  <a:moveTo>
                    <a:pt x="557" y="2458"/>
                  </a:moveTo>
                  <a:cubicBezTo>
                    <a:pt x="557" y="2458"/>
                    <a:pt x="295" y="2454"/>
                    <a:pt x="717" y="2381"/>
                  </a:cubicBezTo>
                  <a:cubicBezTo>
                    <a:pt x="933" y="2343"/>
                    <a:pt x="1010" y="2352"/>
                    <a:pt x="1197" y="2237"/>
                  </a:cubicBezTo>
                  <a:cubicBezTo>
                    <a:pt x="1383" y="2122"/>
                    <a:pt x="1599" y="1853"/>
                    <a:pt x="1421" y="1525"/>
                  </a:cubicBezTo>
                  <a:cubicBezTo>
                    <a:pt x="1242" y="1197"/>
                    <a:pt x="1098" y="1288"/>
                    <a:pt x="594" y="1354"/>
                  </a:cubicBezTo>
                  <a:cubicBezTo>
                    <a:pt x="90" y="1420"/>
                    <a:pt x="0" y="790"/>
                    <a:pt x="0" y="790"/>
                  </a:cubicBezTo>
                  <a:cubicBezTo>
                    <a:pt x="0" y="790"/>
                    <a:pt x="133" y="1261"/>
                    <a:pt x="490" y="1232"/>
                  </a:cubicBezTo>
                  <a:cubicBezTo>
                    <a:pt x="848" y="1202"/>
                    <a:pt x="1373" y="960"/>
                    <a:pt x="1703" y="1418"/>
                  </a:cubicBezTo>
                  <a:cubicBezTo>
                    <a:pt x="1703" y="1418"/>
                    <a:pt x="1466" y="997"/>
                    <a:pt x="1045" y="808"/>
                  </a:cubicBezTo>
                  <a:cubicBezTo>
                    <a:pt x="623" y="618"/>
                    <a:pt x="666" y="136"/>
                    <a:pt x="666" y="136"/>
                  </a:cubicBezTo>
                  <a:cubicBezTo>
                    <a:pt x="666" y="136"/>
                    <a:pt x="661" y="544"/>
                    <a:pt x="1058" y="690"/>
                  </a:cubicBezTo>
                  <a:cubicBezTo>
                    <a:pt x="1502" y="854"/>
                    <a:pt x="1493" y="909"/>
                    <a:pt x="1493" y="909"/>
                  </a:cubicBezTo>
                  <a:cubicBezTo>
                    <a:pt x="1493" y="909"/>
                    <a:pt x="1453" y="386"/>
                    <a:pt x="1698" y="0"/>
                  </a:cubicBezTo>
                  <a:cubicBezTo>
                    <a:pt x="1698" y="0"/>
                    <a:pt x="1376" y="840"/>
                    <a:pt x="1861" y="1264"/>
                  </a:cubicBezTo>
                  <a:cubicBezTo>
                    <a:pt x="1813" y="1157"/>
                    <a:pt x="1746" y="880"/>
                    <a:pt x="2349" y="736"/>
                  </a:cubicBezTo>
                  <a:cubicBezTo>
                    <a:pt x="3104" y="554"/>
                    <a:pt x="3018" y="0"/>
                    <a:pt x="3018" y="0"/>
                  </a:cubicBezTo>
                  <a:cubicBezTo>
                    <a:pt x="3018" y="0"/>
                    <a:pt x="3159" y="570"/>
                    <a:pt x="2498" y="786"/>
                  </a:cubicBezTo>
                  <a:cubicBezTo>
                    <a:pt x="1837" y="1002"/>
                    <a:pt x="2045" y="1333"/>
                    <a:pt x="2045" y="1333"/>
                  </a:cubicBezTo>
                  <a:cubicBezTo>
                    <a:pt x="2045" y="1333"/>
                    <a:pt x="2073" y="1139"/>
                    <a:pt x="2621" y="1141"/>
                  </a:cubicBezTo>
                  <a:cubicBezTo>
                    <a:pt x="3226" y="1144"/>
                    <a:pt x="3303" y="802"/>
                    <a:pt x="3303" y="802"/>
                  </a:cubicBezTo>
                  <a:cubicBezTo>
                    <a:pt x="3303" y="802"/>
                    <a:pt x="3293" y="1208"/>
                    <a:pt x="2658" y="1290"/>
                  </a:cubicBezTo>
                  <a:cubicBezTo>
                    <a:pt x="2122" y="1341"/>
                    <a:pt x="1989" y="1784"/>
                    <a:pt x="2007" y="2096"/>
                  </a:cubicBezTo>
                  <a:cubicBezTo>
                    <a:pt x="2026" y="2408"/>
                    <a:pt x="2471" y="2392"/>
                    <a:pt x="2679" y="2386"/>
                  </a:cubicBezTo>
                  <a:cubicBezTo>
                    <a:pt x="2887" y="2381"/>
                    <a:pt x="2962" y="2453"/>
                    <a:pt x="2493" y="2453"/>
                  </a:cubicBezTo>
                  <a:cubicBezTo>
                    <a:pt x="2023" y="2453"/>
                    <a:pt x="557" y="2458"/>
                    <a:pt x="557" y="2458"/>
                  </a:cubicBezTo>
                  <a:close/>
                </a:path>
              </a:pathLst>
            </a:custGeom>
            <a:solidFill>
              <a:schemeClr val="bg1">
                <a:lumMod val="75000"/>
              </a:schemeClr>
            </a:solidFill>
            <a:ln>
              <a:noFill/>
            </a:ln>
          </p:spPr>
          <p:txBody>
            <a:bodyPr vert="horz" wrap="square" lIns="182889" tIns="91445" rIns="182889" bIns="91445" numCol="1" anchor="t" anchorCtr="0" compatLnSpc="1">
              <a:prstTxWarp prst="textNoShape">
                <a:avLst/>
              </a:prstTxWarp>
            </a:bodyPr>
            <a:lstStyle/>
            <a:p>
              <a:endParaRPr lang="en-US"/>
            </a:p>
          </p:txBody>
        </p:sp>
        <p:sp>
          <p:nvSpPr>
            <p:cNvPr id="6" name="Freeform 7"/>
            <p:cNvSpPr>
              <a:spLocks/>
            </p:cNvSpPr>
            <p:nvPr/>
          </p:nvSpPr>
          <p:spPr bwMode="auto">
            <a:xfrm>
              <a:off x="12370912" y="2975680"/>
              <a:ext cx="728292" cy="1805803"/>
            </a:xfrm>
            <a:custGeom>
              <a:avLst/>
              <a:gdLst>
                <a:gd name="T0" fmla="*/ 203 w 345"/>
                <a:gd name="T1" fmla="*/ 655 h 655"/>
                <a:gd name="T2" fmla="*/ 206 w 345"/>
                <a:gd name="T3" fmla="*/ 442 h 655"/>
                <a:gd name="T4" fmla="*/ 0 w 345"/>
                <a:gd name="T5" fmla="*/ 0 h 655"/>
                <a:gd name="T6" fmla="*/ 11 w 345"/>
                <a:gd name="T7" fmla="*/ 186 h 655"/>
                <a:gd name="T8" fmla="*/ 143 w 345"/>
                <a:gd name="T9" fmla="*/ 472 h 655"/>
                <a:gd name="T10" fmla="*/ 105 w 345"/>
                <a:gd name="T11" fmla="*/ 221 h 655"/>
                <a:gd name="T12" fmla="*/ 203 w 345"/>
                <a:gd name="T13" fmla="*/ 655 h 655"/>
              </a:gdLst>
              <a:ahLst/>
              <a:cxnLst>
                <a:cxn ang="0">
                  <a:pos x="T0" y="T1"/>
                </a:cxn>
                <a:cxn ang="0">
                  <a:pos x="T2" y="T3"/>
                </a:cxn>
                <a:cxn ang="0">
                  <a:pos x="T4" y="T5"/>
                </a:cxn>
                <a:cxn ang="0">
                  <a:pos x="T6" y="T7"/>
                </a:cxn>
                <a:cxn ang="0">
                  <a:pos x="T8" y="T9"/>
                </a:cxn>
                <a:cxn ang="0">
                  <a:pos x="T10" y="T11"/>
                </a:cxn>
                <a:cxn ang="0">
                  <a:pos x="T12" y="T13"/>
                </a:cxn>
              </a:cxnLst>
              <a:rect l="0" t="0" r="r" b="b"/>
              <a:pathLst>
                <a:path w="345" h="655">
                  <a:moveTo>
                    <a:pt x="203" y="655"/>
                  </a:moveTo>
                  <a:cubicBezTo>
                    <a:pt x="203" y="655"/>
                    <a:pt x="223" y="540"/>
                    <a:pt x="206" y="442"/>
                  </a:cubicBezTo>
                  <a:cubicBezTo>
                    <a:pt x="206" y="442"/>
                    <a:pt x="345" y="185"/>
                    <a:pt x="0" y="0"/>
                  </a:cubicBezTo>
                  <a:cubicBezTo>
                    <a:pt x="0" y="0"/>
                    <a:pt x="13" y="58"/>
                    <a:pt x="11" y="186"/>
                  </a:cubicBezTo>
                  <a:cubicBezTo>
                    <a:pt x="10" y="314"/>
                    <a:pt x="74" y="436"/>
                    <a:pt x="143" y="472"/>
                  </a:cubicBezTo>
                  <a:cubicBezTo>
                    <a:pt x="105" y="221"/>
                    <a:pt x="105" y="221"/>
                    <a:pt x="105" y="221"/>
                  </a:cubicBezTo>
                  <a:cubicBezTo>
                    <a:pt x="105" y="221"/>
                    <a:pt x="196" y="462"/>
                    <a:pt x="203" y="655"/>
                  </a:cubicBezTo>
                  <a:close/>
                </a:path>
              </a:pathLst>
            </a:custGeom>
            <a:solidFill>
              <a:schemeClr val="accent1"/>
            </a:solidFill>
            <a:ln>
              <a:noFill/>
            </a:ln>
          </p:spPr>
          <p:txBody>
            <a:bodyPr vert="horz" wrap="square" lIns="182889" tIns="91445" rIns="182889" bIns="91445" numCol="1" anchor="t" anchorCtr="0" compatLnSpc="1">
              <a:prstTxWarp prst="textNoShape">
                <a:avLst/>
              </a:prstTxWarp>
            </a:bodyPr>
            <a:lstStyle/>
            <a:p>
              <a:endParaRPr lang="en-US"/>
            </a:p>
          </p:txBody>
        </p:sp>
        <p:sp>
          <p:nvSpPr>
            <p:cNvPr id="7" name="Freeform 8"/>
            <p:cNvSpPr>
              <a:spLocks/>
            </p:cNvSpPr>
            <p:nvPr/>
          </p:nvSpPr>
          <p:spPr bwMode="auto">
            <a:xfrm>
              <a:off x="11098102" y="3765441"/>
              <a:ext cx="833795" cy="1712629"/>
            </a:xfrm>
            <a:custGeom>
              <a:avLst/>
              <a:gdLst>
                <a:gd name="T0" fmla="*/ 395 w 395"/>
                <a:gd name="T1" fmla="*/ 621 h 621"/>
                <a:gd name="T2" fmla="*/ 262 w 395"/>
                <a:gd name="T3" fmla="*/ 461 h 621"/>
                <a:gd name="T4" fmla="*/ 149 w 395"/>
                <a:gd name="T5" fmla="*/ 0 h 621"/>
                <a:gd name="T6" fmla="*/ 254 w 395"/>
                <a:gd name="T7" fmla="*/ 147 h 621"/>
                <a:gd name="T8" fmla="*/ 328 w 395"/>
                <a:gd name="T9" fmla="*/ 445 h 621"/>
                <a:gd name="T10" fmla="*/ 205 w 395"/>
                <a:gd name="T11" fmla="*/ 232 h 621"/>
                <a:gd name="T12" fmla="*/ 395 w 395"/>
                <a:gd name="T13" fmla="*/ 621 h 621"/>
              </a:gdLst>
              <a:ahLst/>
              <a:cxnLst>
                <a:cxn ang="0">
                  <a:pos x="T0" y="T1"/>
                </a:cxn>
                <a:cxn ang="0">
                  <a:pos x="T2" y="T3"/>
                </a:cxn>
                <a:cxn ang="0">
                  <a:pos x="T4" y="T5"/>
                </a:cxn>
                <a:cxn ang="0">
                  <a:pos x="T6" y="T7"/>
                </a:cxn>
                <a:cxn ang="0">
                  <a:pos x="T8" y="T9"/>
                </a:cxn>
                <a:cxn ang="0">
                  <a:pos x="T10" y="T11"/>
                </a:cxn>
                <a:cxn ang="0">
                  <a:pos x="T12" y="T13"/>
                </a:cxn>
              </a:cxnLst>
              <a:rect l="0" t="0" r="r" b="b"/>
              <a:pathLst>
                <a:path w="395" h="621">
                  <a:moveTo>
                    <a:pt x="395" y="621"/>
                  </a:moveTo>
                  <a:cubicBezTo>
                    <a:pt x="395" y="621"/>
                    <a:pt x="310" y="546"/>
                    <a:pt x="262" y="461"/>
                  </a:cubicBezTo>
                  <a:cubicBezTo>
                    <a:pt x="262" y="461"/>
                    <a:pt x="0" y="351"/>
                    <a:pt x="149" y="0"/>
                  </a:cubicBezTo>
                  <a:cubicBezTo>
                    <a:pt x="149" y="0"/>
                    <a:pt x="175" y="51"/>
                    <a:pt x="254" y="147"/>
                  </a:cubicBezTo>
                  <a:cubicBezTo>
                    <a:pt x="333" y="244"/>
                    <a:pt x="359" y="375"/>
                    <a:pt x="328" y="445"/>
                  </a:cubicBezTo>
                  <a:cubicBezTo>
                    <a:pt x="205" y="232"/>
                    <a:pt x="205" y="232"/>
                    <a:pt x="205" y="232"/>
                  </a:cubicBezTo>
                  <a:cubicBezTo>
                    <a:pt x="205" y="232"/>
                    <a:pt x="283" y="470"/>
                    <a:pt x="395" y="621"/>
                  </a:cubicBezTo>
                  <a:close/>
                </a:path>
              </a:pathLst>
            </a:custGeom>
            <a:solidFill>
              <a:schemeClr val="accent4"/>
            </a:solidFill>
            <a:ln>
              <a:noFill/>
            </a:ln>
          </p:spPr>
          <p:txBody>
            <a:bodyPr vert="horz" wrap="square" lIns="182889" tIns="91445" rIns="182889" bIns="91445" numCol="1" anchor="t" anchorCtr="0" compatLnSpc="1">
              <a:prstTxWarp prst="textNoShape">
                <a:avLst/>
              </a:prstTxWarp>
            </a:bodyPr>
            <a:lstStyle/>
            <a:p>
              <a:endParaRPr lang="en-US"/>
            </a:p>
          </p:txBody>
        </p:sp>
        <p:sp>
          <p:nvSpPr>
            <p:cNvPr id="8" name="Freeform 9"/>
            <p:cNvSpPr>
              <a:spLocks/>
            </p:cNvSpPr>
            <p:nvPr/>
          </p:nvSpPr>
          <p:spPr bwMode="auto">
            <a:xfrm>
              <a:off x="11799167" y="3845304"/>
              <a:ext cx="878035" cy="1983279"/>
            </a:xfrm>
            <a:custGeom>
              <a:avLst/>
              <a:gdLst>
                <a:gd name="T0" fmla="*/ 415 w 415"/>
                <a:gd name="T1" fmla="*/ 720 h 720"/>
                <a:gd name="T2" fmla="*/ 283 w 415"/>
                <a:gd name="T3" fmla="*/ 528 h 720"/>
                <a:gd name="T4" fmla="*/ 203 w 415"/>
                <a:gd name="T5" fmla="*/ 0 h 720"/>
                <a:gd name="T6" fmla="*/ 305 w 415"/>
                <a:gd name="T7" fmla="*/ 176 h 720"/>
                <a:gd name="T8" fmla="*/ 358 w 415"/>
                <a:gd name="T9" fmla="*/ 517 h 720"/>
                <a:gd name="T10" fmla="*/ 242 w 415"/>
                <a:gd name="T11" fmla="*/ 266 h 720"/>
                <a:gd name="T12" fmla="*/ 415 w 415"/>
                <a:gd name="T13" fmla="*/ 720 h 720"/>
              </a:gdLst>
              <a:ahLst/>
              <a:cxnLst>
                <a:cxn ang="0">
                  <a:pos x="T0" y="T1"/>
                </a:cxn>
                <a:cxn ang="0">
                  <a:pos x="T2" y="T3"/>
                </a:cxn>
                <a:cxn ang="0">
                  <a:pos x="T4" y="T5"/>
                </a:cxn>
                <a:cxn ang="0">
                  <a:pos x="T6" y="T7"/>
                </a:cxn>
                <a:cxn ang="0">
                  <a:pos x="T8" y="T9"/>
                </a:cxn>
                <a:cxn ang="0">
                  <a:pos x="T10" y="T11"/>
                </a:cxn>
                <a:cxn ang="0">
                  <a:pos x="T12" y="T13"/>
                </a:cxn>
              </a:cxnLst>
              <a:rect l="0" t="0" r="r" b="b"/>
              <a:pathLst>
                <a:path w="415" h="720">
                  <a:moveTo>
                    <a:pt x="415" y="720"/>
                  </a:moveTo>
                  <a:cubicBezTo>
                    <a:pt x="415" y="720"/>
                    <a:pt x="327" y="628"/>
                    <a:pt x="283" y="528"/>
                  </a:cubicBezTo>
                  <a:cubicBezTo>
                    <a:pt x="283" y="528"/>
                    <a:pt x="0" y="378"/>
                    <a:pt x="203" y="0"/>
                  </a:cubicBezTo>
                  <a:cubicBezTo>
                    <a:pt x="203" y="0"/>
                    <a:pt x="227" y="60"/>
                    <a:pt x="305" y="176"/>
                  </a:cubicBezTo>
                  <a:cubicBezTo>
                    <a:pt x="384" y="292"/>
                    <a:pt x="400" y="442"/>
                    <a:pt x="358" y="517"/>
                  </a:cubicBezTo>
                  <a:cubicBezTo>
                    <a:pt x="242" y="266"/>
                    <a:pt x="242" y="266"/>
                    <a:pt x="242" y="266"/>
                  </a:cubicBezTo>
                  <a:cubicBezTo>
                    <a:pt x="242" y="266"/>
                    <a:pt x="305" y="540"/>
                    <a:pt x="415" y="720"/>
                  </a:cubicBezTo>
                  <a:close/>
                </a:path>
              </a:pathLst>
            </a:custGeom>
            <a:solidFill>
              <a:schemeClr val="accent1"/>
            </a:solidFill>
            <a:ln>
              <a:noFill/>
            </a:ln>
          </p:spPr>
          <p:txBody>
            <a:bodyPr vert="horz" wrap="square" lIns="182889" tIns="91445" rIns="182889" bIns="91445" numCol="1" anchor="t" anchorCtr="0" compatLnSpc="1">
              <a:prstTxWarp prst="textNoShape">
                <a:avLst/>
              </a:prstTxWarp>
            </a:bodyPr>
            <a:lstStyle/>
            <a:p>
              <a:endParaRPr lang="en-US"/>
            </a:p>
          </p:txBody>
        </p:sp>
        <p:sp>
          <p:nvSpPr>
            <p:cNvPr id="9" name="Freeform 10"/>
            <p:cNvSpPr>
              <a:spLocks/>
            </p:cNvSpPr>
            <p:nvPr/>
          </p:nvSpPr>
          <p:spPr bwMode="auto">
            <a:xfrm>
              <a:off x="11530313" y="2651790"/>
              <a:ext cx="547922" cy="1384302"/>
            </a:xfrm>
            <a:custGeom>
              <a:avLst/>
              <a:gdLst>
                <a:gd name="T0" fmla="*/ 176 w 260"/>
                <a:gd name="T1" fmla="*/ 501 h 501"/>
                <a:gd name="T2" fmla="*/ 140 w 260"/>
                <a:gd name="T3" fmla="*/ 349 h 501"/>
                <a:gd name="T4" fmla="*/ 217 w 260"/>
                <a:gd name="T5" fmla="*/ 0 h 501"/>
                <a:gd name="T6" fmla="*/ 239 w 260"/>
                <a:gd name="T7" fmla="*/ 135 h 501"/>
                <a:gd name="T8" fmla="*/ 190 w 260"/>
                <a:gd name="T9" fmla="*/ 360 h 501"/>
                <a:gd name="T10" fmla="*/ 178 w 260"/>
                <a:gd name="T11" fmla="*/ 175 h 501"/>
                <a:gd name="T12" fmla="*/ 176 w 260"/>
                <a:gd name="T13" fmla="*/ 501 h 501"/>
              </a:gdLst>
              <a:ahLst/>
              <a:cxnLst>
                <a:cxn ang="0">
                  <a:pos x="T0" y="T1"/>
                </a:cxn>
                <a:cxn ang="0">
                  <a:pos x="T2" y="T3"/>
                </a:cxn>
                <a:cxn ang="0">
                  <a:pos x="T4" y="T5"/>
                </a:cxn>
                <a:cxn ang="0">
                  <a:pos x="T6" y="T7"/>
                </a:cxn>
                <a:cxn ang="0">
                  <a:pos x="T8" y="T9"/>
                </a:cxn>
                <a:cxn ang="0">
                  <a:pos x="T10" y="T11"/>
                </a:cxn>
                <a:cxn ang="0">
                  <a:pos x="T12" y="T13"/>
                </a:cxn>
              </a:cxnLst>
              <a:rect l="0" t="0" r="r" b="b"/>
              <a:pathLst>
                <a:path w="260" h="501">
                  <a:moveTo>
                    <a:pt x="176" y="501"/>
                  </a:moveTo>
                  <a:cubicBezTo>
                    <a:pt x="176" y="501"/>
                    <a:pt x="143" y="422"/>
                    <a:pt x="140" y="349"/>
                  </a:cubicBezTo>
                  <a:cubicBezTo>
                    <a:pt x="140" y="349"/>
                    <a:pt x="0" y="187"/>
                    <a:pt x="217" y="0"/>
                  </a:cubicBezTo>
                  <a:cubicBezTo>
                    <a:pt x="217" y="0"/>
                    <a:pt x="217" y="44"/>
                    <a:pt x="239" y="135"/>
                  </a:cubicBezTo>
                  <a:cubicBezTo>
                    <a:pt x="260" y="226"/>
                    <a:pt x="234" y="324"/>
                    <a:pt x="190" y="360"/>
                  </a:cubicBezTo>
                  <a:cubicBezTo>
                    <a:pt x="178" y="175"/>
                    <a:pt x="178" y="175"/>
                    <a:pt x="178" y="175"/>
                  </a:cubicBezTo>
                  <a:cubicBezTo>
                    <a:pt x="178" y="175"/>
                    <a:pt x="151" y="362"/>
                    <a:pt x="176" y="501"/>
                  </a:cubicBezTo>
                  <a:close/>
                </a:path>
              </a:pathLst>
            </a:custGeom>
            <a:solidFill>
              <a:schemeClr val="accent4"/>
            </a:solidFill>
            <a:ln>
              <a:noFill/>
            </a:ln>
          </p:spPr>
          <p:txBody>
            <a:bodyPr vert="horz" wrap="square" lIns="182889" tIns="91445" rIns="182889" bIns="91445" numCol="1" anchor="t" anchorCtr="0" compatLnSpc="1">
              <a:prstTxWarp prst="textNoShape">
                <a:avLst/>
              </a:prstTxWarp>
            </a:bodyPr>
            <a:lstStyle/>
            <a:p>
              <a:endParaRPr lang="en-US"/>
            </a:p>
          </p:txBody>
        </p:sp>
        <p:sp>
          <p:nvSpPr>
            <p:cNvPr id="12" name="Freeform 11"/>
            <p:cNvSpPr>
              <a:spLocks/>
            </p:cNvSpPr>
            <p:nvPr/>
          </p:nvSpPr>
          <p:spPr bwMode="auto">
            <a:xfrm>
              <a:off x="9961418" y="4976704"/>
              <a:ext cx="1432763" cy="998295"/>
            </a:xfrm>
            <a:custGeom>
              <a:avLst/>
              <a:gdLst>
                <a:gd name="T0" fmla="*/ 676 w 676"/>
                <a:gd name="T1" fmla="*/ 222 h 361"/>
                <a:gd name="T2" fmla="*/ 455 w 676"/>
                <a:gd name="T3" fmla="*/ 222 h 361"/>
                <a:gd name="T4" fmla="*/ 0 w 676"/>
                <a:gd name="T5" fmla="*/ 0 h 361"/>
                <a:gd name="T6" fmla="*/ 193 w 676"/>
                <a:gd name="T7" fmla="*/ 15 h 361"/>
                <a:gd name="T8" fmla="*/ 487 w 676"/>
                <a:gd name="T9" fmla="*/ 157 h 361"/>
                <a:gd name="T10" fmla="*/ 228 w 676"/>
                <a:gd name="T11" fmla="*/ 112 h 361"/>
                <a:gd name="T12" fmla="*/ 676 w 676"/>
                <a:gd name="T13" fmla="*/ 222 h 361"/>
              </a:gdLst>
              <a:ahLst/>
              <a:cxnLst>
                <a:cxn ang="0">
                  <a:pos x="T0" y="T1"/>
                </a:cxn>
                <a:cxn ang="0">
                  <a:pos x="T2" y="T3"/>
                </a:cxn>
                <a:cxn ang="0">
                  <a:pos x="T4" y="T5"/>
                </a:cxn>
                <a:cxn ang="0">
                  <a:pos x="T6" y="T7"/>
                </a:cxn>
                <a:cxn ang="0">
                  <a:pos x="T8" y="T9"/>
                </a:cxn>
                <a:cxn ang="0">
                  <a:pos x="T10" y="T11"/>
                </a:cxn>
                <a:cxn ang="0">
                  <a:pos x="T12" y="T13"/>
                </a:cxn>
              </a:cxnLst>
              <a:rect l="0" t="0" r="r" b="b"/>
              <a:pathLst>
                <a:path w="676" h="361">
                  <a:moveTo>
                    <a:pt x="676" y="222"/>
                  </a:moveTo>
                  <a:cubicBezTo>
                    <a:pt x="676" y="222"/>
                    <a:pt x="557" y="241"/>
                    <a:pt x="455" y="222"/>
                  </a:cubicBezTo>
                  <a:cubicBezTo>
                    <a:pt x="455" y="222"/>
                    <a:pt x="186" y="361"/>
                    <a:pt x="0" y="0"/>
                  </a:cubicBezTo>
                  <a:cubicBezTo>
                    <a:pt x="0" y="0"/>
                    <a:pt x="59" y="14"/>
                    <a:pt x="193" y="15"/>
                  </a:cubicBezTo>
                  <a:cubicBezTo>
                    <a:pt x="326" y="15"/>
                    <a:pt x="451" y="84"/>
                    <a:pt x="487" y="157"/>
                  </a:cubicBezTo>
                  <a:cubicBezTo>
                    <a:pt x="228" y="112"/>
                    <a:pt x="228" y="112"/>
                    <a:pt x="228" y="112"/>
                  </a:cubicBezTo>
                  <a:cubicBezTo>
                    <a:pt x="228" y="112"/>
                    <a:pt x="476" y="211"/>
                    <a:pt x="676" y="222"/>
                  </a:cubicBezTo>
                  <a:close/>
                </a:path>
              </a:pathLst>
            </a:custGeom>
            <a:solidFill>
              <a:schemeClr val="accent4"/>
            </a:solidFill>
            <a:ln>
              <a:noFill/>
            </a:ln>
          </p:spPr>
          <p:txBody>
            <a:bodyPr vert="horz" wrap="square" lIns="182889" tIns="91445" rIns="182889" bIns="91445" numCol="1" anchor="t" anchorCtr="0" compatLnSpc="1">
              <a:prstTxWarp prst="textNoShape">
                <a:avLst/>
              </a:prstTxWarp>
            </a:bodyPr>
            <a:lstStyle/>
            <a:p>
              <a:endParaRPr lang="en-US"/>
            </a:p>
          </p:txBody>
        </p:sp>
        <p:sp>
          <p:nvSpPr>
            <p:cNvPr id="14" name="Freeform 12"/>
            <p:cNvSpPr>
              <a:spLocks/>
            </p:cNvSpPr>
            <p:nvPr/>
          </p:nvSpPr>
          <p:spPr bwMode="auto">
            <a:xfrm>
              <a:off x="10424259" y="7243941"/>
              <a:ext cx="1875185" cy="1335498"/>
            </a:xfrm>
            <a:custGeom>
              <a:avLst/>
              <a:gdLst>
                <a:gd name="T0" fmla="*/ 886 w 886"/>
                <a:gd name="T1" fmla="*/ 0 h 483"/>
                <a:gd name="T2" fmla="*/ 645 w 886"/>
                <a:gd name="T3" fmla="*/ 149 h 483"/>
                <a:gd name="T4" fmla="*/ 0 w 886"/>
                <a:gd name="T5" fmla="*/ 216 h 483"/>
                <a:gd name="T6" fmla="*/ 220 w 886"/>
                <a:gd name="T7" fmla="*/ 101 h 483"/>
                <a:gd name="T8" fmla="*/ 636 w 886"/>
                <a:gd name="T9" fmla="*/ 57 h 483"/>
                <a:gd name="T10" fmla="*/ 324 w 886"/>
                <a:gd name="T11" fmla="*/ 183 h 483"/>
                <a:gd name="T12" fmla="*/ 886 w 886"/>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886" h="483">
                  <a:moveTo>
                    <a:pt x="886" y="0"/>
                  </a:moveTo>
                  <a:cubicBezTo>
                    <a:pt x="886" y="0"/>
                    <a:pt x="769" y="101"/>
                    <a:pt x="645" y="149"/>
                  </a:cubicBezTo>
                  <a:cubicBezTo>
                    <a:pt x="645" y="149"/>
                    <a:pt x="447" y="483"/>
                    <a:pt x="0" y="216"/>
                  </a:cubicBezTo>
                  <a:cubicBezTo>
                    <a:pt x="0" y="216"/>
                    <a:pt x="74" y="191"/>
                    <a:pt x="220" y="101"/>
                  </a:cubicBezTo>
                  <a:cubicBezTo>
                    <a:pt x="365" y="12"/>
                    <a:pt x="547" y="1"/>
                    <a:pt x="636" y="57"/>
                  </a:cubicBezTo>
                  <a:cubicBezTo>
                    <a:pt x="324" y="183"/>
                    <a:pt x="324" y="183"/>
                    <a:pt x="324" y="183"/>
                  </a:cubicBezTo>
                  <a:cubicBezTo>
                    <a:pt x="324" y="183"/>
                    <a:pt x="661" y="123"/>
                    <a:pt x="886" y="0"/>
                  </a:cubicBezTo>
                  <a:close/>
                </a:path>
              </a:pathLst>
            </a:custGeom>
            <a:solidFill>
              <a:schemeClr val="tx2"/>
            </a:solidFill>
            <a:ln>
              <a:noFill/>
            </a:ln>
          </p:spPr>
          <p:txBody>
            <a:bodyPr vert="horz" wrap="square" lIns="182889" tIns="91445" rIns="182889" bIns="91445" numCol="1" anchor="t" anchorCtr="0" compatLnSpc="1">
              <a:prstTxWarp prst="textNoShape">
                <a:avLst/>
              </a:prstTxWarp>
            </a:bodyPr>
            <a:lstStyle/>
            <a:p>
              <a:endParaRPr lang="en-US"/>
            </a:p>
          </p:txBody>
        </p:sp>
        <p:sp>
          <p:nvSpPr>
            <p:cNvPr id="15" name="Freeform 13"/>
            <p:cNvSpPr>
              <a:spLocks/>
            </p:cNvSpPr>
            <p:nvPr/>
          </p:nvSpPr>
          <p:spPr bwMode="auto">
            <a:xfrm>
              <a:off x="8477608" y="5988309"/>
              <a:ext cx="1534861" cy="1331058"/>
            </a:xfrm>
            <a:custGeom>
              <a:avLst/>
              <a:gdLst>
                <a:gd name="T0" fmla="*/ 726 w 726"/>
                <a:gd name="T1" fmla="*/ 367 h 483"/>
                <a:gd name="T2" fmla="*/ 454 w 726"/>
                <a:gd name="T3" fmla="*/ 339 h 483"/>
                <a:gd name="T4" fmla="*/ 0 w 726"/>
                <a:gd name="T5" fmla="*/ 0 h 483"/>
                <a:gd name="T6" fmla="*/ 231 w 726"/>
                <a:gd name="T7" fmla="*/ 43 h 483"/>
                <a:gd name="T8" fmla="*/ 525 w 726"/>
                <a:gd name="T9" fmla="*/ 260 h 483"/>
                <a:gd name="T10" fmla="*/ 227 w 726"/>
                <a:gd name="T11" fmla="*/ 171 h 483"/>
                <a:gd name="T12" fmla="*/ 726 w 726"/>
                <a:gd name="T13" fmla="*/ 367 h 483"/>
              </a:gdLst>
              <a:ahLst/>
              <a:cxnLst>
                <a:cxn ang="0">
                  <a:pos x="T0" y="T1"/>
                </a:cxn>
                <a:cxn ang="0">
                  <a:pos x="T2" y="T3"/>
                </a:cxn>
                <a:cxn ang="0">
                  <a:pos x="T4" y="T5"/>
                </a:cxn>
                <a:cxn ang="0">
                  <a:pos x="T6" y="T7"/>
                </a:cxn>
                <a:cxn ang="0">
                  <a:pos x="T8" y="T9"/>
                </a:cxn>
                <a:cxn ang="0">
                  <a:pos x="T10" y="T11"/>
                </a:cxn>
                <a:cxn ang="0">
                  <a:pos x="T12" y="T13"/>
                </a:cxn>
              </a:cxnLst>
              <a:rect l="0" t="0" r="r" b="b"/>
              <a:pathLst>
                <a:path w="726" h="483">
                  <a:moveTo>
                    <a:pt x="726" y="367"/>
                  </a:moveTo>
                  <a:cubicBezTo>
                    <a:pt x="726" y="367"/>
                    <a:pt x="570" y="376"/>
                    <a:pt x="454" y="339"/>
                  </a:cubicBezTo>
                  <a:cubicBezTo>
                    <a:pt x="454" y="339"/>
                    <a:pt x="53" y="483"/>
                    <a:pt x="0" y="0"/>
                  </a:cubicBezTo>
                  <a:cubicBezTo>
                    <a:pt x="0" y="0"/>
                    <a:pt x="67" y="25"/>
                    <a:pt x="231" y="43"/>
                  </a:cubicBezTo>
                  <a:cubicBezTo>
                    <a:pt x="394" y="60"/>
                    <a:pt x="516" y="163"/>
                    <a:pt x="525" y="260"/>
                  </a:cubicBezTo>
                  <a:cubicBezTo>
                    <a:pt x="227" y="171"/>
                    <a:pt x="227" y="171"/>
                    <a:pt x="227" y="171"/>
                  </a:cubicBezTo>
                  <a:cubicBezTo>
                    <a:pt x="227" y="171"/>
                    <a:pt x="485" y="328"/>
                    <a:pt x="726" y="367"/>
                  </a:cubicBezTo>
                  <a:close/>
                </a:path>
              </a:pathLst>
            </a:custGeom>
            <a:solidFill>
              <a:schemeClr val="tx2"/>
            </a:solidFill>
            <a:ln>
              <a:noFill/>
            </a:ln>
          </p:spPr>
          <p:txBody>
            <a:bodyPr vert="horz" wrap="square" lIns="182889" tIns="91445" rIns="182889" bIns="91445" numCol="1" anchor="t" anchorCtr="0" compatLnSpc="1">
              <a:prstTxWarp prst="textNoShape">
                <a:avLst/>
              </a:prstTxWarp>
            </a:bodyPr>
            <a:lstStyle/>
            <a:p>
              <a:endParaRPr lang="en-US"/>
            </a:p>
          </p:txBody>
        </p:sp>
        <p:sp>
          <p:nvSpPr>
            <p:cNvPr id="16" name="Freeform 14"/>
            <p:cNvSpPr>
              <a:spLocks/>
            </p:cNvSpPr>
            <p:nvPr/>
          </p:nvSpPr>
          <p:spPr bwMode="auto">
            <a:xfrm>
              <a:off x="9832098" y="5779776"/>
              <a:ext cx="830390" cy="1082594"/>
            </a:xfrm>
            <a:custGeom>
              <a:avLst/>
              <a:gdLst>
                <a:gd name="T0" fmla="*/ 392 w 392"/>
                <a:gd name="T1" fmla="*/ 393 h 393"/>
                <a:gd name="T2" fmla="*/ 253 w 392"/>
                <a:gd name="T3" fmla="*/ 304 h 393"/>
                <a:gd name="T4" fmla="*/ 101 w 392"/>
                <a:gd name="T5" fmla="*/ 0 h 393"/>
                <a:gd name="T6" fmla="*/ 214 w 392"/>
                <a:gd name="T7" fmla="*/ 85 h 393"/>
                <a:gd name="T8" fmla="*/ 313 w 392"/>
                <a:gd name="T9" fmla="*/ 281 h 393"/>
                <a:gd name="T10" fmla="*/ 177 w 392"/>
                <a:gd name="T11" fmla="*/ 153 h 393"/>
                <a:gd name="T12" fmla="*/ 392 w 392"/>
                <a:gd name="T13" fmla="*/ 393 h 393"/>
              </a:gdLst>
              <a:ahLst/>
              <a:cxnLst>
                <a:cxn ang="0">
                  <a:pos x="T0" y="T1"/>
                </a:cxn>
                <a:cxn ang="0">
                  <a:pos x="T2" y="T3"/>
                </a:cxn>
                <a:cxn ang="0">
                  <a:pos x="T4" y="T5"/>
                </a:cxn>
                <a:cxn ang="0">
                  <a:pos x="T6" y="T7"/>
                </a:cxn>
                <a:cxn ang="0">
                  <a:pos x="T8" y="T9"/>
                </a:cxn>
                <a:cxn ang="0">
                  <a:pos x="T10" y="T11"/>
                </a:cxn>
                <a:cxn ang="0">
                  <a:pos x="T12" y="T13"/>
                </a:cxn>
              </a:cxnLst>
              <a:rect l="0" t="0" r="r" b="b"/>
              <a:pathLst>
                <a:path w="392" h="393">
                  <a:moveTo>
                    <a:pt x="392" y="393"/>
                  </a:moveTo>
                  <a:cubicBezTo>
                    <a:pt x="392" y="393"/>
                    <a:pt x="306" y="355"/>
                    <a:pt x="253" y="304"/>
                  </a:cubicBezTo>
                  <a:cubicBezTo>
                    <a:pt x="253" y="304"/>
                    <a:pt x="0" y="274"/>
                    <a:pt x="101" y="0"/>
                  </a:cubicBezTo>
                  <a:cubicBezTo>
                    <a:pt x="101" y="0"/>
                    <a:pt x="130" y="32"/>
                    <a:pt x="214" y="85"/>
                  </a:cubicBezTo>
                  <a:cubicBezTo>
                    <a:pt x="297" y="139"/>
                    <a:pt x="334" y="226"/>
                    <a:pt x="313" y="281"/>
                  </a:cubicBezTo>
                  <a:cubicBezTo>
                    <a:pt x="177" y="153"/>
                    <a:pt x="177" y="153"/>
                    <a:pt x="177" y="153"/>
                  </a:cubicBezTo>
                  <a:cubicBezTo>
                    <a:pt x="177" y="153"/>
                    <a:pt x="273" y="307"/>
                    <a:pt x="392" y="393"/>
                  </a:cubicBezTo>
                  <a:close/>
                </a:path>
              </a:pathLst>
            </a:custGeom>
            <a:solidFill>
              <a:schemeClr val="tx2"/>
            </a:solidFill>
            <a:ln>
              <a:noFill/>
            </a:ln>
          </p:spPr>
          <p:txBody>
            <a:bodyPr vert="horz" wrap="square" lIns="182889" tIns="91445" rIns="182889" bIns="91445" numCol="1" anchor="t" anchorCtr="0" compatLnSpc="1">
              <a:prstTxWarp prst="textNoShape">
                <a:avLst/>
              </a:prstTxWarp>
            </a:bodyPr>
            <a:lstStyle/>
            <a:p>
              <a:endParaRPr lang="en-US"/>
            </a:p>
          </p:txBody>
        </p:sp>
        <p:sp>
          <p:nvSpPr>
            <p:cNvPr id="17" name="Freeform 15"/>
            <p:cNvSpPr>
              <a:spLocks/>
            </p:cNvSpPr>
            <p:nvPr/>
          </p:nvSpPr>
          <p:spPr bwMode="auto">
            <a:xfrm>
              <a:off x="11281876" y="5939503"/>
              <a:ext cx="1058408" cy="856317"/>
            </a:xfrm>
            <a:custGeom>
              <a:avLst/>
              <a:gdLst>
                <a:gd name="T0" fmla="*/ 501 w 501"/>
                <a:gd name="T1" fmla="*/ 138 h 310"/>
                <a:gd name="T2" fmla="*/ 329 w 501"/>
                <a:gd name="T3" fmla="*/ 162 h 310"/>
                <a:gd name="T4" fmla="*/ 0 w 501"/>
                <a:gd name="T5" fmla="*/ 22 h 310"/>
                <a:gd name="T6" fmla="*/ 148 w 501"/>
                <a:gd name="T7" fmla="*/ 14 h 310"/>
                <a:gd name="T8" fmla="*/ 361 w 501"/>
                <a:gd name="T9" fmla="*/ 103 h 310"/>
                <a:gd name="T10" fmla="*/ 165 w 501"/>
                <a:gd name="T11" fmla="*/ 93 h 310"/>
                <a:gd name="T12" fmla="*/ 501 w 501"/>
                <a:gd name="T13" fmla="*/ 138 h 310"/>
              </a:gdLst>
              <a:ahLst/>
              <a:cxnLst>
                <a:cxn ang="0">
                  <a:pos x="T0" y="T1"/>
                </a:cxn>
                <a:cxn ang="0">
                  <a:pos x="T2" y="T3"/>
                </a:cxn>
                <a:cxn ang="0">
                  <a:pos x="T4" y="T5"/>
                </a:cxn>
                <a:cxn ang="0">
                  <a:pos x="T6" y="T7"/>
                </a:cxn>
                <a:cxn ang="0">
                  <a:pos x="T8" y="T9"/>
                </a:cxn>
                <a:cxn ang="0">
                  <a:pos x="T10" y="T11"/>
                </a:cxn>
                <a:cxn ang="0">
                  <a:pos x="T12" y="T13"/>
                </a:cxn>
              </a:cxnLst>
              <a:rect l="0" t="0" r="r" b="b"/>
              <a:pathLst>
                <a:path w="501" h="310">
                  <a:moveTo>
                    <a:pt x="501" y="138"/>
                  </a:moveTo>
                  <a:cubicBezTo>
                    <a:pt x="501" y="138"/>
                    <a:pt x="406" y="167"/>
                    <a:pt x="329" y="162"/>
                  </a:cubicBezTo>
                  <a:cubicBezTo>
                    <a:pt x="329" y="162"/>
                    <a:pt x="106" y="310"/>
                    <a:pt x="0" y="22"/>
                  </a:cubicBezTo>
                  <a:cubicBezTo>
                    <a:pt x="0" y="22"/>
                    <a:pt x="45" y="27"/>
                    <a:pt x="148" y="14"/>
                  </a:cubicBezTo>
                  <a:cubicBezTo>
                    <a:pt x="251" y="0"/>
                    <a:pt x="341" y="44"/>
                    <a:pt x="361" y="103"/>
                  </a:cubicBezTo>
                  <a:cubicBezTo>
                    <a:pt x="165" y="93"/>
                    <a:pt x="165" y="93"/>
                    <a:pt x="165" y="93"/>
                  </a:cubicBezTo>
                  <a:cubicBezTo>
                    <a:pt x="165" y="93"/>
                    <a:pt x="347" y="150"/>
                    <a:pt x="501" y="138"/>
                  </a:cubicBezTo>
                  <a:close/>
                </a:path>
              </a:pathLst>
            </a:custGeom>
            <a:solidFill>
              <a:schemeClr val="accent4"/>
            </a:solidFill>
            <a:ln>
              <a:noFill/>
            </a:ln>
          </p:spPr>
          <p:txBody>
            <a:bodyPr vert="horz" wrap="square" lIns="182889" tIns="91445" rIns="182889" bIns="91445" numCol="1" anchor="t" anchorCtr="0" compatLnSpc="1">
              <a:prstTxWarp prst="textNoShape">
                <a:avLst/>
              </a:prstTxWarp>
            </a:bodyPr>
            <a:lstStyle/>
            <a:p>
              <a:endParaRPr lang="en-US"/>
            </a:p>
          </p:txBody>
        </p:sp>
        <p:sp>
          <p:nvSpPr>
            <p:cNvPr id="26" name="Freeform 16"/>
            <p:cNvSpPr>
              <a:spLocks/>
            </p:cNvSpPr>
            <p:nvPr/>
          </p:nvSpPr>
          <p:spPr bwMode="auto">
            <a:xfrm>
              <a:off x="9927388" y="3663393"/>
              <a:ext cx="1303442" cy="1459730"/>
            </a:xfrm>
            <a:custGeom>
              <a:avLst/>
              <a:gdLst>
                <a:gd name="T0" fmla="*/ 616 w 616"/>
                <a:gd name="T1" fmla="*/ 529 h 529"/>
                <a:gd name="T2" fmla="*/ 388 w 616"/>
                <a:gd name="T3" fmla="*/ 425 h 529"/>
                <a:gd name="T4" fmla="*/ 95 w 616"/>
                <a:gd name="T5" fmla="*/ 0 h 529"/>
                <a:gd name="T6" fmla="*/ 282 w 616"/>
                <a:gd name="T7" fmla="*/ 104 h 529"/>
                <a:gd name="T8" fmla="*/ 473 w 616"/>
                <a:gd name="T9" fmla="*/ 378 h 529"/>
                <a:gd name="T10" fmla="*/ 241 w 616"/>
                <a:gd name="T11" fmla="*/ 214 h 529"/>
                <a:gd name="T12" fmla="*/ 616 w 616"/>
                <a:gd name="T13" fmla="*/ 529 h 529"/>
              </a:gdLst>
              <a:ahLst/>
              <a:cxnLst>
                <a:cxn ang="0">
                  <a:pos x="T0" y="T1"/>
                </a:cxn>
                <a:cxn ang="0">
                  <a:pos x="T2" y="T3"/>
                </a:cxn>
                <a:cxn ang="0">
                  <a:pos x="T4" y="T5"/>
                </a:cxn>
                <a:cxn ang="0">
                  <a:pos x="T6" y="T7"/>
                </a:cxn>
                <a:cxn ang="0">
                  <a:pos x="T8" y="T9"/>
                </a:cxn>
                <a:cxn ang="0">
                  <a:pos x="T10" y="T11"/>
                </a:cxn>
                <a:cxn ang="0">
                  <a:pos x="T12" y="T13"/>
                </a:cxn>
              </a:cxnLst>
              <a:rect l="0" t="0" r="r" b="b"/>
              <a:pathLst>
                <a:path w="616" h="529">
                  <a:moveTo>
                    <a:pt x="616" y="529"/>
                  </a:moveTo>
                  <a:cubicBezTo>
                    <a:pt x="616" y="529"/>
                    <a:pt x="478" y="491"/>
                    <a:pt x="388" y="425"/>
                  </a:cubicBezTo>
                  <a:cubicBezTo>
                    <a:pt x="388" y="425"/>
                    <a:pt x="0" y="433"/>
                    <a:pt x="95" y="0"/>
                  </a:cubicBezTo>
                  <a:cubicBezTo>
                    <a:pt x="95" y="0"/>
                    <a:pt x="146" y="41"/>
                    <a:pt x="282" y="104"/>
                  </a:cubicBezTo>
                  <a:cubicBezTo>
                    <a:pt x="419" y="167"/>
                    <a:pt x="494" y="291"/>
                    <a:pt x="473" y="378"/>
                  </a:cubicBezTo>
                  <a:cubicBezTo>
                    <a:pt x="241" y="214"/>
                    <a:pt x="241" y="214"/>
                    <a:pt x="241" y="214"/>
                  </a:cubicBezTo>
                  <a:cubicBezTo>
                    <a:pt x="241" y="214"/>
                    <a:pt x="419" y="425"/>
                    <a:pt x="616" y="529"/>
                  </a:cubicBezTo>
                  <a:close/>
                </a:path>
              </a:pathLst>
            </a:custGeom>
            <a:solidFill>
              <a:schemeClr val="accent4"/>
            </a:solidFill>
            <a:ln>
              <a:noFill/>
            </a:ln>
          </p:spPr>
          <p:txBody>
            <a:bodyPr vert="horz" wrap="square" lIns="182889" tIns="91445" rIns="182889" bIns="91445" numCol="1" anchor="t" anchorCtr="0" compatLnSpc="1">
              <a:prstTxWarp prst="textNoShape">
                <a:avLst/>
              </a:prstTxWarp>
            </a:bodyPr>
            <a:lstStyle/>
            <a:p>
              <a:endParaRPr lang="en-US"/>
            </a:p>
          </p:txBody>
        </p:sp>
        <p:sp>
          <p:nvSpPr>
            <p:cNvPr id="29" name="Freeform 17"/>
            <p:cNvSpPr>
              <a:spLocks/>
            </p:cNvSpPr>
            <p:nvPr/>
          </p:nvSpPr>
          <p:spPr bwMode="auto">
            <a:xfrm>
              <a:off x="12809928" y="4493086"/>
              <a:ext cx="983537" cy="2098638"/>
            </a:xfrm>
            <a:custGeom>
              <a:avLst/>
              <a:gdLst>
                <a:gd name="T0" fmla="*/ 233 w 465"/>
                <a:gd name="T1" fmla="*/ 759 h 759"/>
                <a:gd name="T2" fmla="*/ 210 w 465"/>
                <a:gd name="T3" fmla="*/ 494 h 759"/>
                <a:gd name="T4" fmla="*/ 451 w 465"/>
                <a:gd name="T5" fmla="*/ 0 h 759"/>
                <a:gd name="T6" fmla="*/ 452 w 465"/>
                <a:gd name="T7" fmla="*/ 228 h 759"/>
                <a:gd name="T8" fmla="*/ 298 w 465"/>
                <a:gd name="T9" fmla="*/ 548 h 759"/>
                <a:gd name="T10" fmla="*/ 329 w 465"/>
                <a:gd name="T11" fmla="*/ 248 h 759"/>
                <a:gd name="T12" fmla="*/ 233 w 465"/>
                <a:gd name="T13" fmla="*/ 759 h 759"/>
              </a:gdLst>
              <a:ahLst/>
              <a:cxnLst>
                <a:cxn ang="0">
                  <a:pos x="T0" y="T1"/>
                </a:cxn>
                <a:cxn ang="0">
                  <a:pos x="T2" y="T3"/>
                </a:cxn>
                <a:cxn ang="0">
                  <a:pos x="T4" y="T5"/>
                </a:cxn>
                <a:cxn ang="0">
                  <a:pos x="T6" y="T7"/>
                </a:cxn>
                <a:cxn ang="0">
                  <a:pos x="T8" y="T9"/>
                </a:cxn>
                <a:cxn ang="0">
                  <a:pos x="T10" y="T11"/>
                </a:cxn>
                <a:cxn ang="0">
                  <a:pos x="T12" y="T13"/>
                </a:cxn>
              </a:cxnLst>
              <a:rect l="0" t="0" r="r" b="b"/>
              <a:pathLst>
                <a:path w="465" h="759">
                  <a:moveTo>
                    <a:pt x="233" y="759"/>
                  </a:moveTo>
                  <a:cubicBezTo>
                    <a:pt x="233" y="759"/>
                    <a:pt x="196" y="611"/>
                    <a:pt x="210" y="494"/>
                  </a:cubicBezTo>
                  <a:cubicBezTo>
                    <a:pt x="210" y="494"/>
                    <a:pt x="0" y="139"/>
                    <a:pt x="451" y="0"/>
                  </a:cubicBezTo>
                  <a:cubicBezTo>
                    <a:pt x="451" y="0"/>
                    <a:pt x="439" y="68"/>
                    <a:pt x="452" y="228"/>
                  </a:cubicBezTo>
                  <a:cubicBezTo>
                    <a:pt x="465" y="387"/>
                    <a:pt x="390" y="521"/>
                    <a:pt x="298" y="548"/>
                  </a:cubicBezTo>
                  <a:cubicBezTo>
                    <a:pt x="329" y="248"/>
                    <a:pt x="329" y="248"/>
                    <a:pt x="329" y="248"/>
                  </a:cubicBezTo>
                  <a:cubicBezTo>
                    <a:pt x="329" y="248"/>
                    <a:pt x="226" y="522"/>
                    <a:pt x="233" y="759"/>
                  </a:cubicBezTo>
                  <a:close/>
                </a:path>
              </a:pathLst>
            </a:custGeom>
            <a:solidFill>
              <a:schemeClr val="accent1"/>
            </a:solidFill>
            <a:ln>
              <a:noFill/>
            </a:ln>
          </p:spPr>
          <p:txBody>
            <a:bodyPr vert="horz" wrap="square" lIns="182889" tIns="91445" rIns="182889" bIns="91445" numCol="1" anchor="t" anchorCtr="0" compatLnSpc="1">
              <a:prstTxWarp prst="textNoShape">
                <a:avLst/>
              </a:prstTxWarp>
            </a:bodyPr>
            <a:lstStyle/>
            <a:p>
              <a:endParaRPr lang="en-US"/>
            </a:p>
          </p:txBody>
        </p:sp>
        <p:sp>
          <p:nvSpPr>
            <p:cNvPr id="30" name="Freeform 18"/>
            <p:cNvSpPr>
              <a:spLocks/>
            </p:cNvSpPr>
            <p:nvPr/>
          </p:nvSpPr>
          <p:spPr bwMode="auto">
            <a:xfrm>
              <a:off x="15100307" y="3304007"/>
              <a:ext cx="1007359" cy="1921162"/>
            </a:xfrm>
            <a:custGeom>
              <a:avLst/>
              <a:gdLst>
                <a:gd name="T0" fmla="*/ 23 w 476"/>
                <a:gd name="T1" fmla="*/ 696 h 696"/>
                <a:gd name="T2" fmla="*/ 156 w 476"/>
                <a:gd name="T3" fmla="*/ 496 h 696"/>
                <a:gd name="T4" fmla="*/ 178 w 476"/>
                <a:gd name="T5" fmla="*/ 0 h 696"/>
                <a:gd name="T6" fmla="*/ 79 w 476"/>
                <a:gd name="T7" fmla="*/ 180 h 696"/>
                <a:gd name="T8" fmla="*/ 63 w 476"/>
                <a:gd name="T9" fmla="*/ 500 h 696"/>
                <a:gd name="T10" fmla="*/ 168 w 476"/>
                <a:gd name="T11" fmla="*/ 249 h 696"/>
                <a:gd name="T12" fmla="*/ 23 w 476"/>
                <a:gd name="T13" fmla="*/ 696 h 696"/>
              </a:gdLst>
              <a:ahLst/>
              <a:cxnLst>
                <a:cxn ang="0">
                  <a:pos x="T0" y="T1"/>
                </a:cxn>
                <a:cxn ang="0">
                  <a:pos x="T2" y="T3"/>
                </a:cxn>
                <a:cxn ang="0">
                  <a:pos x="T4" y="T5"/>
                </a:cxn>
                <a:cxn ang="0">
                  <a:pos x="T6" y="T7"/>
                </a:cxn>
                <a:cxn ang="0">
                  <a:pos x="T8" y="T9"/>
                </a:cxn>
                <a:cxn ang="0">
                  <a:pos x="T10" y="T11"/>
                </a:cxn>
                <a:cxn ang="0">
                  <a:pos x="T12" y="T13"/>
                </a:cxn>
              </a:cxnLst>
              <a:rect l="0" t="0" r="r" b="b"/>
              <a:pathLst>
                <a:path w="476" h="696">
                  <a:moveTo>
                    <a:pt x="23" y="696"/>
                  </a:moveTo>
                  <a:cubicBezTo>
                    <a:pt x="23" y="696"/>
                    <a:pt x="117" y="595"/>
                    <a:pt x="156" y="496"/>
                  </a:cubicBezTo>
                  <a:cubicBezTo>
                    <a:pt x="156" y="496"/>
                    <a:pt x="476" y="305"/>
                    <a:pt x="178" y="0"/>
                  </a:cubicBezTo>
                  <a:cubicBezTo>
                    <a:pt x="178" y="0"/>
                    <a:pt x="158" y="59"/>
                    <a:pt x="79" y="180"/>
                  </a:cubicBezTo>
                  <a:cubicBezTo>
                    <a:pt x="0" y="301"/>
                    <a:pt x="2" y="440"/>
                    <a:pt x="63" y="500"/>
                  </a:cubicBezTo>
                  <a:cubicBezTo>
                    <a:pt x="168" y="249"/>
                    <a:pt x="168" y="249"/>
                    <a:pt x="168" y="249"/>
                  </a:cubicBezTo>
                  <a:cubicBezTo>
                    <a:pt x="168" y="249"/>
                    <a:pt x="131" y="511"/>
                    <a:pt x="23" y="696"/>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7169" name="Freeform 19"/>
            <p:cNvSpPr>
              <a:spLocks/>
            </p:cNvSpPr>
            <p:nvPr/>
          </p:nvSpPr>
          <p:spPr bwMode="auto">
            <a:xfrm>
              <a:off x="15586971" y="5429264"/>
              <a:ext cx="959714" cy="1162458"/>
            </a:xfrm>
            <a:custGeom>
              <a:avLst/>
              <a:gdLst>
                <a:gd name="T0" fmla="*/ 0 w 453"/>
                <a:gd name="T1" fmla="*/ 422 h 422"/>
                <a:gd name="T2" fmla="*/ 164 w 453"/>
                <a:gd name="T3" fmla="*/ 332 h 422"/>
                <a:gd name="T4" fmla="*/ 360 w 453"/>
                <a:gd name="T5" fmla="*/ 0 h 422"/>
                <a:gd name="T6" fmla="*/ 226 w 453"/>
                <a:gd name="T7" fmla="*/ 87 h 422"/>
                <a:gd name="T8" fmla="*/ 98 w 453"/>
                <a:gd name="T9" fmla="*/ 302 h 422"/>
                <a:gd name="T10" fmla="*/ 262 w 453"/>
                <a:gd name="T11" fmla="*/ 167 h 422"/>
                <a:gd name="T12" fmla="*/ 0 w 453"/>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453" h="422">
                  <a:moveTo>
                    <a:pt x="0" y="422"/>
                  </a:moveTo>
                  <a:cubicBezTo>
                    <a:pt x="0" y="422"/>
                    <a:pt x="101" y="386"/>
                    <a:pt x="164" y="332"/>
                  </a:cubicBezTo>
                  <a:cubicBezTo>
                    <a:pt x="164" y="332"/>
                    <a:pt x="453" y="318"/>
                    <a:pt x="360" y="0"/>
                  </a:cubicBezTo>
                  <a:cubicBezTo>
                    <a:pt x="360" y="0"/>
                    <a:pt x="324" y="33"/>
                    <a:pt x="226" y="87"/>
                  </a:cubicBezTo>
                  <a:cubicBezTo>
                    <a:pt x="128" y="142"/>
                    <a:pt x="78" y="238"/>
                    <a:pt x="98" y="302"/>
                  </a:cubicBezTo>
                  <a:cubicBezTo>
                    <a:pt x="262" y="167"/>
                    <a:pt x="262" y="167"/>
                    <a:pt x="262" y="167"/>
                  </a:cubicBezTo>
                  <a:cubicBezTo>
                    <a:pt x="262" y="167"/>
                    <a:pt x="141" y="334"/>
                    <a:pt x="0" y="422"/>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7171" name="Freeform 20"/>
            <p:cNvSpPr>
              <a:spLocks/>
            </p:cNvSpPr>
            <p:nvPr/>
          </p:nvSpPr>
          <p:spPr bwMode="auto">
            <a:xfrm>
              <a:off x="16478617" y="5486943"/>
              <a:ext cx="908665" cy="1251194"/>
            </a:xfrm>
            <a:custGeom>
              <a:avLst/>
              <a:gdLst>
                <a:gd name="T0" fmla="*/ 0 w 429"/>
                <a:gd name="T1" fmla="*/ 452 h 452"/>
                <a:gd name="T2" fmla="*/ 93 w 429"/>
                <a:gd name="T3" fmla="*/ 290 h 452"/>
                <a:gd name="T4" fmla="*/ 429 w 429"/>
                <a:gd name="T5" fmla="*/ 100 h 452"/>
                <a:gd name="T6" fmla="*/ 339 w 429"/>
                <a:gd name="T7" fmla="*/ 232 h 452"/>
                <a:gd name="T8" fmla="*/ 122 w 429"/>
                <a:gd name="T9" fmla="*/ 356 h 452"/>
                <a:gd name="T10" fmla="*/ 260 w 429"/>
                <a:gd name="T11" fmla="*/ 194 h 452"/>
                <a:gd name="T12" fmla="*/ 0 w 429"/>
                <a:gd name="T13" fmla="*/ 452 h 452"/>
              </a:gdLst>
              <a:ahLst/>
              <a:cxnLst>
                <a:cxn ang="0">
                  <a:pos x="T0" y="T1"/>
                </a:cxn>
                <a:cxn ang="0">
                  <a:pos x="T2" y="T3"/>
                </a:cxn>
                <a:cxn ang="0">
                  <a:pos x="T4" y="T5"/>
                </a:cxn>
                <a:cxn ang="0">
                  <a:pos x="T6" y="T7"/>
                </a:cxn>
                <a:cxn ang="0">
                  <a:pos x="T8" y="T9"/>
                </a:cxn>
                <a:cxn ang="0">
                  <a:pos x="T10" y="T11"/>
                </a:cxn>
                <a:cxn ang="0">
                  <a:pos x="T12" y="T13"/>
                </a:cxn>
              </a:cxnLst>
              <a:rect l="0" t="0" r="r" b="b"/>
              <a:pathLst>
                <a:path w="429" h="452">
                  <a:moveTo>
                    <a:pt x="0" y="452"/>
                  </a:moveTo>
                  <a:cubicBezTo>
                    <a:pt x="0" y="452"/>
                    <a:pt x="38" y="352"/>
                    <a:pt x="93" y="290"/>
                  </a:cubicBezTo>
                  <a:cubicBezTo>
                    <a:pt x="93" y="290"/>
                    <a:pt x="113" y="0"/>
                    <a:pt x="429" y="100"/>
                  </a:cubicBezTo>
                  <a:cubicBezTo>
                    <a:pt x="429" y="100"/>
                    <a:pt x="395" y="135"/>
                    <a:pt x="339" y="232"/>
                  </a:cubicBezTo>
                  <a:cubicBezTo>
                    <a:pt x="283" y="329"/>
                    <a:pt x="186" y="377"/>
                    <a:pt x="122" y="356"/>
                  </a:cubicBezTo>
                  <a:cubicBezTo>
                    <a:pt x="260" y="194"/>
                    <a:pt x="260" y="194"/>
                    <a:pt x="260" y="194"/>
                  </a:cubicBezTo>
                  <a:cubicBezTo>
                    <a:pt x="260" y="194"/>
                    <a:pt x="91" y="312"/>
                    <a:pt x="0" y="452"/>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7172" name="Freeform 21"/>
            <p:cNvSpPr>
              <a:spLocks/>
            </p:cNvSpPr>
            <p:nvPr/>
          </p:nvSpPr>
          <p:spPr bwMode="auto">
            <a:xfrm>
              <a:off x="14463902" y="6720391"/>
              <a:ext cx="1494023" cy="1251194"/>
            </a:xfrm>
            <a:custGeom>
              <a:avLst/>
              <a:gdLst>
                <a:gd name="T0" fmla="*/ 0 w 706"/>
                <a:gd name="T1" fmla="*/ 311 h 453"/>
                <a:gd name="T2" fmla="*/ 230 w 706"/>
                <a:gd name="T3" fmla="*/ 246 h 453"/>
                <a:gd name="T4" fmla="*/ 706 w 706"/>
                <a:gd name="T5" fmla="*/ 375 h 453"/>
                <a:gd name="T6" fmla="*/ 506 w 706"/>
                <a:gd name="T7" fmla="*/ 414 h 453"/>
                <a:gd name="T8" fmla="*/ 197 w 706"/>
                <a:gd name="T9" fmla="*/ 332 h 453"/>
                <a:gd name="T10" fmla="*/ 467 w 706"/>
                <a:gd name="T11" fmla="*/ 309 h 453"/>
                <a:gd name="T12" fmla="*/ 0 w 706"/>
                <a:gd name="T13" fmla="*/ 311 h 453"/>
              </a:gdLst>
              <a:ahLst/>
              <a:cxnLst>
                <a:cxn ang="0">
                  <a:pos x="T0" y="T1"/>
                </a:cxn>
                <a:cxn ang="0">
                  <a:pos x="T2" y="T3"/>
                </a:cxn>
                <a:cxn ang="0">
                  <a:pos x="T4" y="T5"/>
                </a:cxn>
                <a:cxn ang="0">
                  <a:pos x="T6" y="T7"/>
                </a:cxn>
                <a:cxn ang="0">
                  <a:pos x="T8" y="T9"/>
                </a:cxn>
                <a:cxn ang="0">
                  <a:pos x="T10" y="T11"/>
                </a:cxn>
                <a:cxn ang="0">
                  <a:pos x="T12" y="T13"/>
                </a:cxn>
              </a:cxnLst>
              <a:rect l="0" t="0" r="r" b="b"/>
              <a:pathLst>
                <a:path w="706" h="453">
                  <a:moveTo>
                    <a:pt x="0" y="311"/>
                  </a:moveTo>
                  <a:cubicBezTo>
                    <a:pt x="0" y="311"/>
                    <a:pt x="124" y="253"/>
                    <a:pt x="230" y="246"/>
                  </a:cubicBezTo>
                  <a:cubicBezTo>
                    <a:pt x="230" y="246"/>
                    <a:pt x="508" y="0"/>
                    <a:pt x="706" y="375"/>
                  </a:cubicBezTo>
                  <a:cubicBezTo>
                    <a:pt x="706" y="375"/>
                    <a:pt x="644" y="376"/>
                    <a:pt x="506" y="414"/>
                  </a:cubicBezTo>
                  <a:cubicBezTo>
                    <a:pt x="367" y="453"/>
                    <a:pt x="236" y="409"/>
                    <a:pt x="197" y="332"/>
                  </a:cubicBezTo>
                  <a:cubicBezTo>
                    <a:pt x="467" y="309"/>
                    <a:pt x="467" y="309"/>
                    <a:pt x="467" y="309"/>
                  </a:cubicBezTo>
                  <a:cubicBezTo>
                    <a:pt x="467" y="309"/>
                    <a:pt x="208" y="265"/>
                    <a:pt x="0" y="311"/>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7173" name="Freeform 22"/>
            <p:cNvSpPr>
              <a:spLocks/>
            </p:cNvSpPr>
            <p:nvPr/>
          </p:nvSpPr>
          <p:spPr bwMode="auto">
            <a:xfrm>
              <a:off x="15695875" y="6525168"/>
              <a:ext cx="963118" cy="820822"/>
            </a:xfrm>
            <a:custGeom>
              <a:avLst/>
              <a:gdLst>
                <a:gd name="T0" fmla="*/ 0 w 455"/>
                <a:gd name="T1" fmla="*/ 233 h 298"/>
                <a:gd name="T2" fmla="*/ 142 w 455"/>
                <a:gd name="T3" fmla="*/ 176 h 298"/>
                <a:gd name="T4" fmla="*/ 455 w 455"/>
                <a:gd name="T5" fmla="*/ 225 h 298"/>
                <a:gd name="T6" fmla="*/ 330 w 455"/>
                <a:gd name="T7" fmla="*/ 264 h 298"/>
                <a:gd name="T8" fmla="*/ 127 w 455"/>
                <a:gd name="T9" fmla="*/ 233 h 298"/>
                <a:gd name="T10" fmla="*/ 298 w 455"/>
                <a:gd name="T11" fmla="*/ 199 h 298"/>
                <a:gd name="T12" fmla="*/ 0 w 455"/>
                <a:gd name="T13" fmla="*/ 233 h 298"/>
              </a:gdLst>
              <a:ahLst/>
              <a:cxnLst>
                <a:cxn ang="0">
                  <a:pos x="T0" y="T1"/>
                </a:cxn>
                <a:cxn ang="0">
                  <a:pos x="T2" y="T3"/>
                </a:cxn>
                <a:cxn ang="0">
                  <a:pos x="T4" y="T5"/>
                </a:cxn>
                <a:cxn ang="0">
                  <a:pos x="T6" y="T7"/>
                </a:cxn>
                <a:cxn ang="0">
                  <a:pos x="T8" y="T9"/>
                </a:cxn>
                <a:cxn ang="0">
                  <a:pos x="T10" y="T11"/>
                </a:cxn>
                <a:cxn ang="0">
                  <a:pos x="T12" y="T13"/>
                </a:cxn>
              </a:cxnLst>
              <a:rect l="0" t="0" r="r" b="b"/>
              <a:pathLst>
                <a:path w="455" h="298">
                  <a:moveTo>
                    <a:pt x="0" y="233"/>
                  </a:moveTo>
                  <a:cubicBezTo>
                    <a:pt x="0" y="233"/>
                    <a:pt x="75" y="188"/>
                    <a:pt x="142" y="176"/>
                  </a:cubicBezTo>
                  <a:cubicBezTo>
                    <a:pt x="142" y="176"/>
                    <a:pt x="302" y="0"/>
                    <a:pt x="455" y="225"/>
                  </a:cubicBezTo>
                  <a:cubicBezTo>
                    <a:pt x="455" y="225"/>
                    <a:pt x="415" y="230"/>
                    <a:pt x="330" y="264"/>
                  </a:cubicBezTo>
                  <a:cubicBezTo>
                    <a:pt x="244" y="298"/>
                    <a:pt x="157" y="279"/>
                    <a:pt x="127" y="233"/>
                  </a:cubicBezTo>
                  <a:cubicBezTo>
                    <a:pt x="298" y="199"/>
                    <a:pt x="298" y="199"/>
                    <a:pt x="298" y="199"/>
                  </a:cubicBezTo>
                  <a:cubicBezTo>
                    <a:pt x="298" y="199"/>
                    <a:pt x="129" y="189"/>
                    <a:pt x="0" y="233"/>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7174" name="Freeform 23"/>
            <p:cNvSpPr>
              <a:spLocks/>
            </p:cNvSpPr>
            <p:nvPr/>
          </p:nvSpPr>
          <p:spPr bwMode="auto">
            <a:xfrm>
              <a:off x="14875695" y="6156912"/>
              <a:ext cx="646616" cy="585666"/>
            </a:xfrm>
            <a:custGeom>
              <a:avLst/>
              <a:gdLst>
                <a:gd name="T0" fmla="*/ 0 w 306"/>
                <a:gd name="T1" fmla="*/ 183 h 212"/>
                <a:gd name="T2" fmla="*/ 118 w 306"/>
                <a:gd name="T3" fmla="*/ 162 h 212"/>
                <a:gd name="T4" fmla="*/ 306 w 306"/>
                <a:gd name="T5" fmla="*/ 0 h 212"/>
                <a:gd name="T6" fmla="*/ 206 w 306"/>
                <a:gd name="T7" fmla="*/ 26 h 212"/>
                <a:gd name="T8" fmla="*/ 85 w 306"/>
                <a:gd name="T9" fmla="*/ 130 h 212"/>
                <a:gd name="T10" fmla="*/ 212 w 306"/>
                <a:gd name="T11" fmla="*/ 82 h 212"/>
                <a:gd name="T12" fmla="*/ 0 w 306"/>
                <a:gd name="T13" fmla="*/ 183 h 212"/>
              </a:gdLst>
              <a:ahLst/>
              <a:cxnLst>
                <a:cxn ang="0">
                  <a:pos x="T0" y="T1"/>
                </a:cxn>
                <a:cxn ang="0">
                  <a:pos x="T2" y="T3"/>
                </a:cxn>
                <a:cxn ang="0">
                  <a:pos x="T4" y="T5"/>
                </a:cxn>
                <a:cxn ang="0">
                  <a:pos x="T6" y="T7"/>
                </a:cxn>
                <a:cxn ang="0">
                  <a:pos x="T8" y="T9"/>
                </a:cxn>
                <a:cxn ang="0">
                  <a:pos x="T10" y="T11"/>
                </a:cxn>
                <a:cxn ang="0">
                  <a:pos x="T12" y="T13"/>
                </a:cxn>
              </a:cxnLst>
              <a:rect l="0" t="0" r="r" b="b"/>
              <a:pathLst>
                <a:path w="306" h="212">
                  <a:moveTo>
                    <a:pt x="0" y="183"/>
                  </a:moveTo>
                  <a:cubicBezTo>
                    <a:pt x="0" y="183"/>
                    <a:pt x="69" y="182"/>
                    <a:pt x="118" y="162"/>
                  </a:cubicBezTo>
                  <a:cubicBezTo>
                    <a:pt x="118" y="162"/>
                    <a:pt x="298" y="212"/>
                    <a:pt x="306" y="0"/>
                  </a:cubicBezTo>
                  <a:cubicBezTo>
                    <a:pt x="306" y="0"/>
                    <a:pt x="277" y="13"/>
                    <a:pt x="206" y="26"/>
                  </a:cubicBezTo>
                  <a:cubicBezTo>
                    <a:pt x="135" y="39"/>
                    <a:pt x="85" y="87"/>
                    <a:pt x="85" y="130"/>
                  </a:cubicBezTo>
                  <a:cubicBezTo>
                    <a:pt x="212" y="82"/>
                    <a:pt x="212" y="82"/>
                    <a:pt x="212" y="82"/>
                  </a:cubicBezTo>
                  <a:cubicBezTo>
                    <a:pt x="212" y="82"/>
                    <a:pt x="104" y="158"/>
                    <a:pt x="0" y="183"/>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7175" name="Freeform 24"/>
            <p:cNvSpPr>
              <a:spLocks/>
            </p:cNvSpPr>
            <p:nvPr/>
          </p:nvSpPr>
          <p:spPr bwMode="auto">
            <a:xfrm>
              <a:off x="13912576" y="5788648"/>
              <a:ext cx="956312" cy="1189080"/>
            </a:xfrm>
            <a:custGeom>
              <a:avLst/>
              <a:gdLst>
                <a:gd name="T0" fmla="*/ 0 w 452"/>
                <a:gd name="T1" fmla="*/ 431 h 431"/>
                <a:gd name="T2" fmla="*/ 106 w 452"/>
                <a:gd name="T3" fmla="*/ 281 h 431"/>
                <a:gd name="T4" fmla="*/ 452 w 452"/>
                <a:gd name="T5" fmla="*/ 127 h 431"/>
                <a:gd name="T6" fmla="*/ 352 w 452"/>
                <a:gd name="T7" fmla="*/ 248 h 431"/>
                <a:gd name="T8" fmla="*/ 128 w 452"/>
                <a:gd name="T9" fmla="*/ 348 h 431"/>
                <a:gd name="T10" fmla="*/ 278 w 452"/>
                <a:gd name="T11" fmla="*/ 204 h 431"/>
                <a:gd name="T12" fmla="*/ 0 w 452"/>
                <a:gd name="T13" fmla="*/ 431 h 431"/>
              </a:gdLst>
              <a:ahLst/>
              <a:cxnLst>
                <a:cxn ang="0">
                  <a:pos x="T0" y="T1"/>
                </a:cxn>
                <a:cxn ang="0">
                  <a:pos x="T2" y="T3"/>
                </a:cxn>
                <a:cxn ang="0">
                  <a:pos x="T4" y="T5"/>
                </a:cxn>
                <a:cxn ang="0">
                  <a:pos x="T6" y="T7"/>
                </a:cxn>
                <a:cxn ang="0">
                  <a:pos x="T8" y="T9"/>
                </a:cxn>
                <a:cxn ang="0">
                  <a:pos x="T10" y="T11"/>
                </a:cxn>
                <a:cxn ang="0">
                  <a:pos x="T12" y="T13"/>
                </a:cxn>
              </a:cxnLst>
              <a:rect l="0" t="0" r="r" b="b"/>
              <a:pathLst>
                <a:path w="452" h="431">
                  <a:moveTo>
                    <a:pt x="0" y="431"/>
                  </a:moveTo>
                  <a:cubicBezTo>
                    <a:pt x="0" y="431"/>
                    <a:pt x="46" y="337"/>
                    <a:pt x="106" y="281"/>
                  </a:cubicBezTo>
                  <a:cubicBezTo>
                    <a:pt x="106" y="281"/>
                    <a:pt x="152" y="0"/>
                    <a:pt x="452" y="127"/>
                  </a:cubicBezTo>
                  <a:cubicBezTo>
                    <a:pt x="452" y="127"/>
                    <a:pt x="415" y="158"/>
                    <a:pt x="352" y="248"/>
                  </a:cubicBezTo>
                  <a:cubicBezTo>
                    <a:pt x="288" y="338"/>
                    <a:pt x="188" y="375"/>
                    <a:pt x="128" y="348"/>
                  </a:cubicBezTo>
                  <a:cubicBezTo>
                    <a:pt x="278" y="204"/>
                    <a:pt x="278" y="204"/>
                    <a:pt x="278" y="204"/>
                  </a:cubicBezTo>
                  <a:cubicBezTo>
                    <a:pt x="278" y="204"/>
                    <a:pt x="102" y="303"/>
                    <a:pt x="0" y="431"/>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7178" name="Freeform 25"/>
            <p:cNvSpPr>
              <a:spLocks/>
            </p:cNvSpPr>
            <p:nvPr/>
          </p:nvSpPr>
          <p:spPr bwMode="auto">
            <a:xfrm>
              <a:off x="16002167" y="3281824"/>
              <a:ext cx="963118" cy="1592835"/>
            </a:xfrm>
            <a:custGeom>
              <a:avLst/>
              <a:gdLst>
                <a:gd name="T0" fmla="*/ 0 w 456"/>
                <a:gd name="T1" fmla="*/ 577 h 577"/>
                <a:gd name="T2" fmla="*/ 81 w 456"/>
                <a:gd name="T3" fmla="*/ 359 h 577"/>
                <a:gd name="T4" fmla="*/ 456 w 456"/>
                <a:gd name="T5" fmla="*/ 60 h 577"/>
                <a:gd name="T6" fmla="*/ 372 w 456"/>
                <a:gd name="T7" fmla="*/ 240 h 577"/>
                <a:gd name="T8" fmla="*/ 131 w 456"/>
                <a:gd name="T9" fmla="*/ 435 h 577"/>
                <a:gd name="T10" fmla="*/ 267 w 456"/>
                <a:gd name="T11" fmla="*/ 209 h 577"/>
                <a:gd name="T12" fmla="*/ 0 w 456"/>
                <a:gd name="T13" fmla="*/ 577 h 577"/>
              </a:gdLst>
              <a:ahLst/>
              <a:cxnLst>
                <a:cxn ang="0">
                  <a:pos x="T0" y="T1"/>
                </a:cxn>
                <a:cxn ang="0">
                  <a:pos x="T2" y="T3"/>
                </a:cxn>
                <a:cxn ang="0">
                  <a:pos x="T4" y="T5"/>
                </a:cxn>
                <a:cxn ang="0">
                  <a:pos x="T6" y="T7"/>
                </a:cxn>
                <a:cxn ang="0">
                  <a:pos x="T8" y="T9"/>
                </a:cxn>
                <a:cxn ang="0">
                  <a:pos x="T10" y="T11"/>
                </a:cxn>
                <a:cxn ang="0">
                  <a:pos x="T12" y="T13"/>
                </a:cxn>
              </a:cxnLst>
              <a:rect l="0" t="0" r="r" b="b"/>
              <a:pathLst>
                <a:path w="456" h="577">
                  <a:moveTo>
                    <a:pt x="0" y="577"/>
                  </a:moveTo>
                  <a:cubicBezTo>
                    <a:pt x="0" y="577"/>
                    <a:pt x="26" y="447"/>
                    <a:pt x="81" y="359"/>
                  </a:cubicBezTo>
                  <a:cubicBezTo>
                    <a:pt x="81" y="359"/>
                    <a:pt x="48" y="0"/>
                    <a:pt x="456" y="60"/>
                  </a:cubicBezTo>
                  <a:cubicBezTo>
                    <a:pt x="456" y="60"/>
                    <a:pt x="421" y="109"/>
                    <a:pt x="372" y="240"/>
                  </a:cubicBezTo>
                  <a:cubicBezTo>
                    <a:pt x="322" y="370"/>
                    <a:pt x="213" y="448"/>
                    <a:pt x="131" y="435"/>
                  </a:cubicBezTo>
                  <a:cubicBezTo>
                    <a:pt x="267" y="209"/>
                    <a:pt x="267" y="209"/>
                    <a:pt x="267" y="209"/>
                  </a:cubicBezTo>
                  <a:cubicBezTo>
                    <a:pt x="267" y="209"/>
                    <a:pt x="83" y="388"/>
                    <a:pt x="0" y="577"/>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42" name="Freeform 26"/>
            <p:cNvSpPr>
              <a:spLocks/>
            </p:cNvSpPr>
            <p:nvPr/>
          </p:nvSpPr>
          <p:spPr bwMode="auto">
            <a:xfrm>
              <a:off x="14851872" y="5256226"/>
              <a:ext cx="912067" cy="794199"/>
            </a:xfrm>
            <a:custGeom>
              <a:avLst/>
              <a:gdLst>
                <a:gd name="T0" fmla="*/ 0 w 430"/>
                <a:gd name="T1" fmla="*/ 252 h 288"/>
                <a:gd name="T2" fmla="*/ 129 w 430"/>
                <a:gd name="T3" fmla="*/ 183 h 288"/>
                <a:gd name="T4" fmla="*/ 430 w 430"/>
                <a:gd name="T5" fmla="*/ 197 h 288"/>
                <a:gd name="T6" fmla="*/ 316 w 430"/>
                <a:gd name="T7" fmla="*/ 247 h 288"/>
                <a:gd name="T8" fmla="*/ 121 w 430"/>
                <a:gd name="T9" fmla="*/ 239 h 288"/>
                <a:gd name="T10" fmla="*/ 279 w 430"/>
                <a:gd name="T11" fmla="*/ 189 h 288"/>
                <a:gd name="T12" fmla="*/ 0 w 430"/>
                <a:gd name="T13" fmla="*/ 252 h 288"/>
              </a:gdLst>
              <a:ahLst/>
              <a:cxnLst>
                <a:cxn ang="0">
                  <a:pos x="T0" y="T1"/>
                </a:cxn>
                <a:cxn ang="0">
                  <a:pos x="T2" y="T3"/>
                </a:cxn>
                <a:cxn ang="0">
                  <a:pos x="T4" y="T5"/>
                </a:cxn>
                <a:cxn ang="0">
                  <a:pos x="T6" y="T7"/>
                </a:cxn>
                <a:cxn ang="0">
                  <a:pos x="T8" y="T9"/>
                </a:cxn>
                <a:cxn ang="0">
                  <a:pos x="T10" y="T11"/>
                </a:cxn>
                <a:cxn ang="0">
                  <a:pos x="T12" y="T13"/>
                </a:cxn>
              </a:cxnLst>
              <a:rect l="0" t="0" r="r" b="b"/>
              <a:pathLst>
                <a:path w="430" h="288">
                  <a:moveTo>
                    <a:pt x="0" y="252"/>
                  </a:moveTo>
                  <a:cubicBezTo>
                    <a:pt x="0" y="252"/>
                    <a:pt x="67" y="201"/>
                    <a:pt x="129" y="183"/>
                  </a:cubicBezTo>
                  <a:cubicBezTo>
                    <a:pt x="129" y="183"/>
                    <a:pt x="262" y="0"/>
                    <a:pt x="430" y="197"/>
                  </a:cubicBezTo>
                  <a:cubicBezTo>
                    <a:pt x="430" y="197"/>
                    <a:pt x="393" y="206"/>
                    <a:pt x="316" y="247"/>
                  </a:cubicBezTo>
                  <a:cubicBezTo>
                    <a:pt x="238" y="288"/>
                    <a:pt x="154" y="279"/>
                    <a:pt x="121" y="239"/>
                  </a:cubicBezTo>
                  <a:cubicBezTo>
                    <a:pt x="279" y="189"/>
                    <a:pt x="279" y="189"/>
                    <a:pt x="279" y="189"/>
                  </a:cubicBezTo>
                  <a:cubicBezTo>
                    <a:pt x="279" y="189"/>
                    <a:pt x="118" y="197"/>
                    <a:pt x="0" y="252"/>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45" name="Freeform 27"/>
            <p:cNvSpPr>
              <a:spLocks/>
            </p:cNvSpPr>
            <p:nvPr/>
          </p:nvSpPr>
          <p:spPr bwMode="auto">
            <a:xfrm>
              <a:off x="15624407" y="4821413"/>
              <a:ext cx="558130" cy="652219"/>
            </a:xfrm>
            <a:custGeom>
              <a:avLst/>
              <a:gdLst>
                <a:gd name="T0" fmla="*/ 0 w 264"/>
                <a:gd name="T1" fmla="*/ 236 h 236"/>
                <a:gd name="T2" fmla="*/ 64 w 264"/>
                <a:gd name="T3" fmla="*/ 156 h 236"/>
                <a:gd name="T4" fmla="*/ 264 w 264"/>
                <a:gd name="T5" fmla="*/ 83 h 236"/>
                <a:gd name="T6" fmla="*/ 204 w 264"/>
                <a:gd name="T7" fmla="*/ 147 h 236"/>
                <a:gd name="T8" fmla="*/ 75 w 264"/>
                <a:gd name="T9" fmla="*/ 195 h 236"/>
                <a:gd name="T10" fmla="*/ 164 w 264"/>
                <a:gd name="T11" fmla="*/ 119 h 236"/>
                <a:gd name="T12" fmla="*/ 0 w 264"/>
                <a:gd name="T13" fmla="*/ 236 h 236"/>
              </a:gdLst>
              <a:ahLst/>
              <a:cxnLst>
                <a:cxn ang="0">
                  <a:pos x="T0" y="T1"/>
                </a:cxn>
                <a:cxn ang="0">
                  <a:pos x="T2" y="T3"/>
                </a:cxn>
                <a:cxn ang="0">
                  <a:pos x="T4" y="T5"/>
                </a:cxn>
                <a:cxn ang="0">
                  <a:pos x="T6" y="T7"/>
                </a:cxn>
                <a:cxn ang="0">
                  <a:pos x="T8" y="T9"/>
                </a:cxn>
                <a:cxn ang="0">
                  <a:pos x="T10" y="T11"/>
                </a:cxn>
                <a:cxn ang="0">
                  <a:pos x="T12" y="T13"/>
                </a:cxn>
              </a:cxnLst>
              <a:rect l="0" t="0" r="r" b="b"/>
              <a:pathLst>
                <a:path w="264" h="236">
                  <a:moveTo>
                    <a:pt x="0" y="236"/>
                  </a:moveTo>
                  <a:cubicBezTo>
                    <a:pt x="0" y="236"/>
                    <a:pt x="29" y="185"/>
                    <a:pt x="64" y="156"/>
                  </a:cubicBezTo>
                  <a:cubicBezTo>
                    <a:pt x="64" y="156"/>
                    <a:pt x="101" y="0"/>
                    <a:pt x="264" y="83"/>
                  </a:cubicBezTo>
                  <a:cubicBezTo>
                    <a:pt x="264" y="83"/>
                    <a:pt x="243" y="99"/>
                    <a:pt x="204" y="147"/>
                  </a:cubicBezTo>
                  <a:cubicBezTo>
                    <a:pt x="164" y="195"/>
                    <a:pt x="107" y="212"/>
                    <a:pt x="75" y="195"/>
                  </a:cubicBezTo>
                  <a:cubicBezTo>
                    <a:pt x="164" y="119"/>
                    <a:pt x="164" y="119"/>
                    <a:pt x="164" y="119"/>
                  </a:cubicBezTo>
                  <a:cubicBezTo>
                    <a:pt x="164" y="119"/>
                    <a:pt x="61" y="168"/>
                    <a:pt x="0" y="236"/>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46" name="Freeform 28"/>
            <p:cNvSpPr>
              <a:spLocks/>
            </p:cNvSpPr>
            <p:nvPr/>
          </p:nvSpPr>
          <p:spPr bwMode="auto">
            <a:xfrm>
              <a:off x="14161015" y="4222438"/>
              <a:ext cx="1075422" cy="1397613"/>
            </a:xfrm>
            <a:custGeom>
              <a:avLst/>
              <a:gdLst>
                <a:gd name="T0" fmla="*/ 0 w 509"/>
                <a:gd name="T1" fmla="*/ 506 h 506"/>
                <a:gd name="T2" fmla="*/ 180 w 509"/>
                <a:gd name="T3" fmla="*/ 392 h 506"/>
                <a:gd name="T4" fmla="*/ 379 w 509"/>
                <a:gd name="T5" fmla="*/ 0 h 506"/>
                <a:gd name="T6" fmla="*/ 233 w 509"/>
                <a:gd name="T7" fmla="*/ 109 h 506"/>
                <a:gd name="T8" fmla="*/ 103 w 509"/>
                <a:gd name="T9" fmla="*/ 362 h 506"/>
                <a:gd name="T10" fmla="*/ 280 w 509"/>
                <a:gd name="T11" fmla="*/ 197 h 506"/>
                <a:gd name="T12" fmla="*/ 0 w 509"/>
                <a:gd name="T13" fmla="*/ 506 h 506"/>
              </a:gdLst>
              <a:ahLst/>
              <a:cxnLst>
                <a:cxn ang="0">
                  <a:pos x="T0" y="T1"/>
                </a:cxn>
                <a:cxn ang="0">
                  <a:pos x="T2" y="T3"/>
                </a:cxn>
                <a:cxn ang="0">
                  <a:pos x="T4" y="T5"/>
                </a:cxn>
                <a:cxn ang="0">
                  <a:pos x="T6" y="T7"/>
                </a:cxn>
                <a:cxn ang="0">
                  <a:pos x="T8" y="T9"/>
                </a:cxn>
                <a:cxn ang="0">
                  <a:pos x="T10" y="T11"/>
                </a:cxn>
                <a:cxn ang="0">
                  <a:pos x="T12" y="T13"/>
                </a:cxn>
              </a:cxnLst>
              <a:rect l="0" t="0" r="r" b="b"/>
              <a:pathLst>
                <a:path w="509" h="506">
                  <a:moveTo>
                    <a:pt x="0" y="506"/>
                  </a:moveTo>
                  <a:cubicBezTo>
                    <a:pt x="0" y="506"/>
                    <a:pt x="112" y="458"/>
                    <a:pt x="180" y="392"/>
                  </a:cubicBezTo>
                  <a:cubicBezTo>
                    <a:pt x="180" y="392"/>
                    <a:pt x="509" y="354"/>
                    <a:pt x="379" y="0"/>
                  </a:cubicBezTo>
                  <a:cubicBezTo>
                    <a:pt x="379" y="0"/>
                    <a:pt x="341" y="40"/>
                    <a:pt x="233" y="109"/>
                  </a:cubicBezTo>
                  <a:cubicBezTo>
                    <a:pt x="125" y="178"/>
                    <a:pt x="76" y="291"/>
                    <a:pt x="103" y="362"/>
                  </a:cubicBezTo>
                  <a:cubicBezTo>
                    <a:pt x="280" y="197"/>
                    <a:pt x="280" y="197"/>
                    <a:pt x="280" y="197"/>
                  </a:cubicBezTo>
                  <a:cubicBezTo>
                    <a:pt x="280" y="197"/>
                    <a:pt x="155" y="396"/>
                    <a:pt x="0" y="506"/>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47" name="Freeform 29"/>
            <p:cNvSpPr>
              <a:spLocks/>
            </p:cNvSpPr>
            <p:nvPr/>
          </p:nvSpPr>
          <p:spPr bwMode="auto">
            <a:xfrm>
              <a:off x="14014674" y="3605714"/>
              <a:ext cx="656826" cy="1020479"/>
            </a:xfrm>
            <a:custGeom>
              <a:avLst/>
              <a:gdLst>
                <a:gd name="T0" fmla="*/ 0 w 311"/>
                <a:gd name="T1" fmla="*/ 369 h 369"/>
                <a:gd name="T2" fmla="*/ 104 w 311"/>
                <a:gd name="T3" fmla="*/ 276 h 369"/>
                <a:gd name="T4" fmla="*/ 187 w 311"/>
                <a:gd name="T5" fmla="*/ 0 h 369"/>
                <a:gd name="T6" fmla="*/ 106 w 311"/>
                <a:gd name="T7" fmla="*/ 87 h 369"/>
                <a:gd name="T8" fmla="*/ 51 w 311"/>
                <a:gd name="T9" fmla="*/ 265 h 369"/>
                <a:gd name="T10" fmla="*/ 146 w 311"/>
                <a:gd name="T11" fmla="*/ 139 h 369"/>
                <a:gd name="T12" fmla="*/ 0 w 311"/>
                <a:gd name="T13" fmla="*/ 369 h 369"/>
              </a:gdLst>
              <a:ahLst/>
              <a:cxnLst>
                <a:cxn ang="0">
                  <a:pos x="T0" y="T1"/>
                </a:cxn>
                <a:cxn ang="0">
                  <a:pos x="T2" y="T3"/>
                </a:cxn>
                <a:cxn ang="0">
                  <a:pos x="T4" y="T5"/>
                </a:cxn>
                <a:cxn ang="0">
                  <a:pos x="T6" y="T7"/>
                </a:cxn>
                <a:cxn ang="0">
                  <a:pos x="T8" y="T9"/>
                </a:cxn>
                <a:cxn ang="0">
                  <a:pos x="T10" y="T11"/>
                </a:cxn>
                <a:cxn ang="0">
                  <a:pos x="T12" y="T13"/>
                </a:cxn>
              </a:cxnLst>
              <a:rect l="0" t="0" r="r" b="b"/>
              <a:pathLst>
                <a:path w="311" h="369">
                  <a:moveTo>
                    <a:pt x="0" y="369"/>
                  </a:moveTo>
                  <a:cubicBezTo>
                    <a:pt x="0" y="369"/>
                    <a:pt x="67" y="326"/>
                    <a:pt x="104" y="276"/>
                  </a:cubicBezTo>
                  <a:cubicBezTo>
                    <a:pt x="104" y="276"/>
                    <a:pt x="311" y="214"/>
                    <a:pt x="187" y="0"/>
                  </a:cubicBezTo>
                  <a:cubicBezTo>
                    <a:pt x="187" y="0"/>
                    <a:pt x="167" y="30"/>
                    <a:pt x="106" y="87"/>
                  </a:cubicBezTo>
                  <a:cubicBezTo>
                    <a:pt x="44" y="144"/>
                    <a:pt x="25" y="222"/>
                    <a:pt x="51" y="265"/>
                  </a:cubicBezTo>
                  <a:cubicBezTo>
                    <a:pt x="146" y="139"/>
                    <a:pt x="146" y="139"/>
                    <a:pt x="146" y="139"/>
                  </a:cubicBezTo>
                  <a:cubicBezTo>
                    <a:pt x="146" y="139"/>
                    <a:pt x="87" y="281"/>
                    <a:pt x="0" y="369"/>
                  </a:cubicBezTo>
                  <a:close/>
                </a:path>
              </a:pathLst>
            </a:custGeom>
            <a:solidFill>
              <a:schemeClr val="accent1"/>
            </a:solidFill>
            <a:ln>
              <a:noFill/>
            </a:ln>
          </p:spPr>
          <p:txBody>
            <a:bodyPr vert="horz" wrap="square" lIns="182889" tIns="91445" rIns="182889" bIns="91445" numCol="1" anchor="t" anchorCtr="0" compatLnSpc="1">
              <a:prstTxWarp prst="textNoShape">
                <a:avLst/>
              </a:prstTxWarp>
            </a:bodyPr>
            <a:lstStyle/>
            <a:p>
              <a:endParaRPr lang="en-US"/>
            </a:p>
          </p:txBody>
        </p:sp>
        <p:sp>
          <p:nvSpPr>
            <p:cNvPr id="48" name="Freeform 30"/>
            <p:cNvSpPr>
              <a:spLocks/>
            </p:cNvSpPr>
            <p:nvPr/>
          </p:nvSpPr>
          <p:spPr bwMode="auto">
            <a:xfrm>
              <a:off x="14715741" y="2602981"/>
              <a:ext cx="738503" cy="1415361"/>
            </a:xfrm>
            <a:custGeom>
              <a:avLst/>
              <a:gdLst>
                <a:gd name="T0" fmla="*/ 23 w 348"/>
                <a:gd name="T1" fmla="*/ 512 h 512"/>
                <a:gd name="T2" fmla="*/ 117 w 348"/>
                <a:gd name="T3" fmla="*/ 363 h 512"/>
                <a:gd name="T4" fmla="*/ 125 w 348"/>
                <a:gd name="T5" fmla="*/ 0 h 512"/>
                <a:gd name="T6" fmla="*/ 55 w 348"/>
                <a:gd name="T7" fmla="*/ 133 h 512"/>
                <a:gd name="T8" fmla="*/ 49 w 348"/>
                <a:gd name="T9" fmla="*/ 368 h 512"/>
                <a:gd name="T10" fmla="*/ 122 w 348"/>
                <a:gd name="T11" fmla="*/ 182 h 512"/>
                <a:gd name="T12" fmla="*/ 23 w 348"/>
                <a:gd name="T13" fmla="*/ 512 h 512"/>
              </a:gdLst>
              <a:ahLst/>
              <a:cxnLst>
                <a:cxn ang="0">
                  <a:pos x="T0" y="T1"/>
                </a:cxn>
                <a:cxn ang="0">
                  <a:pos x="T2" y="T3"/>
                </a:cxn>
                <a:cxn ang="0">
                  <a:pos x="T4" y="T5"/>
                </a:cxn>
                <a:cxn ang="0">
                  <a:pos x="T6" y="T7"/>
                </a:cxn>
                <a:cxn ang="0">
                  <a:pos x="T8" y="T9"/>
                </a:cxn>
                <a:cxn ang="0">
                  <a:pos x="T10" y="T11"/>
                </a:cxn>
                <a:cxn ang="0">
                  <a:pos x="T12" y="T13"/>
                </a:cxn>
              </a:cxnLst>
              <a:rect l="0" t="0" r="r" b="b"/>
              <a:pathLst>
                <a:path w="348" h="512">
                  <a:moveTo>
                    <a:pt x="23" y="512"/>
                  </a:moveTo>
                  <a:cubicBezTo>
                    <a:pt x="23" y="512"/>
                    <a:pt x="90" y="436"/>
                    <a:pt x="117" y="363"/>
                  </a:cubicBezTo>
                  <a:cubicBezTo>
                    <a:pt x="117" y="363"/>
                    <a:pt x="348" y="218"/>
                    <a:pt x="125" y="0"/>
                  </a:cubicBezTo>
                  <a:cubicBezTo>
                    <a:pt x="125" y="0"/>
                    <a:pt x="111" y="43"/>
                    <a:pt x="55" y="133"/>
                  </a:cubicBezTo>
                  <a:cubicBezTo>
                    <a:pt x="0" y="223"/>
                    <a:pt x="3" y="325"/>
                    <a:pt x="49" y="368"/>
                  </a:cubicBezTo>
                  <a:cubicBezTo>
                    <a:pt x="122" y="182"/>
                    <a:pt x="122" y="182"/>
                    <a:pt x="122" y="182"/>
                  </a:cubicBezTo>
                  <a:cubicBezTo>
                    <a:pt x="122" y="182"/>
                    <a:pt x="99" y="375"/>
                    <a:pt x="23" y="512"/>
                  </a:cubicBezTo>
                  <a:close/>
                </a:path>
              </a:pathLst>
            </a:custGeom>
            <a:solidFill>
              <a:schemeClr val="accent1"/>
            </a:solidFill>
            <a:ln>
              <a:noFill/>
            </a:ln>
          </p:spPr>
          <p:txBody>
            <a:bodyPr vert="horz" wrap="square" lIns="182889" tIns="91445" rIns="182889" bIns="91445" numCol="1" anchor="t" anchorCtr="0" compatLnSpc="1">
              <a:prstTxWarp prst="textNoShape">
                <a:avLst/>
              </a:prstTxWarp>
            </a:bodyPr>
            <a:lstStyle/>
            <a:p>
              <a:endParaRPr lang="en-US"/>
            </a:p>
          </p:txBody>
        </p:sp>
        <p:sp>
          <p:nvSpPr>
            <p:cNvPr id="49" name="Freeform 31"/>
            <p:cNvSpPr>
              <a:spLocks/>
            </p:cNvSpPr>
            <p:nvPr/>
          </p:nvSpPr>
          <p:spPr bwMode="auto">
            <a:xfrm>
              <a:off x="14150805" y="2642916"/>
              <a:ext cx="462841" cy="887372"/>
            </a:xfrm>
            <a:custGeom>
              <a:avLst/>
              <a:gdLst>
                <a:gd name="T0" fmla="*/ 15 w 219"/>
                <a:gd name="T1" fmla="*/ 322 h 322"/>
                <a:gd name="T2" fmla="*/ 73 w 219"/>
                <a:gd name="T3" fmla="*/ 229 h 322"/>
                <a:gd name="T4" fmla="*/ 78 w 219"/>
                <a:gd name="T5" fmla="*/ 0 h 322"/>
                <a:gd name="T6" fmla="*/ 35 w 219"/>
                <a:gd name="T7" fmla="*/ 84 h 322"/>
                <a:gd name="T8" fmla="*/ 31 w 219"/>
                <a:gd name="T9" fmla="*/ 232 h 322"/>
                <a:gd name="T10" fmla="*/ 76 w 219"/>
                <a:gd name="T11" fmla="*/ 115 h 322"/>
                <a:gd name="T12" fmla="*/ 15 w 219"/>
                <a:gd name="T13" fmla="*/ 322 h 322"/>
              </a:gdLst>
              <a:ahLst/>
              <a:cxnLst>
                <a:cxn ang="0">
                  <a:pos x="T0" y="T1"/>
                </a:cxn>
                <a:cxn ang="0">
                  <a:pos x="T2" y="T3"/>
                </a:cxn>
                <a:cxn ang="0">
                  <a:pos x="T4" y="T5"/>
                </a:cxn>
                <a:cxn ang="0">
                  <a:pos x="T6" y="T7"/>
                </a:cxn>
                <a:cxn ang="0">
                  <a:pos x="T8" y="T9"/>
                </a:cxn>
                <a:cxn ang="0">
                  <a:pos x="T10" y="T11"/>
                </a:cxn>
                <a:cxn ang="0">
                  <a:pos x="T12" y="T13"/>
                </a:cxn>
              </a:cxnLst>
              <a:rect l="0" t="0" r="r" b="b"/>
              <a:pathLst>
                <a:path w="219" h="322">
                  <a:moveTo>
                    <a:pt x="15" y="322"/>
                  </a:moveTo>
                  <a:cubicBezTo>
                    <a:pt x="15" y="322"/>
                    <a:pt x="56" y="275"/>
                    <a:pt x="73" y="229"/>
                  </a:cubicBezTo>
                  <a:cubicBezTo>
                    <a:pt x="73" y="229"/>
                    <a:pt x="219" y="137"/>
                    <a:pt x="78" y="0"/>
                  </a:cubicBezTo>
                  <a:cubicBezTo>
                    <a:pt x="78" y="0"/>
                    <a:pt x="70" y="28"/>
                    <a:pt x="35" y="84"/>
                  </a:cubicBezTo>
                  <a:cubicBezTo>
                    <a:pt x="0" y="141"/>
                    <a:pt x="2" y="205"/>
                    <a:pt x="31" y="232"/>
                  </a:cubicBezTo>
                  <a:cubicBezTo>
                    <a:pt x="76" y="115"/>
                    <a:pt x="76" y="115"/>
                    <a:pt x="76" y="115"/>
                  </a:cubicBezTo>
                  <a:cubicBezTo>
                    <a:pt x="76" y="115"/>
                    <a:pt x="62" y="236"/>
                    <a:pt x="15" y="322"/>
                  </a:cubicBezTo>
                  <a:close/>
                </a:path>
              </a:pathLst>
            </a:custGeom>
            <a:solidFill>
              <a:schemeClr val="accent1"/>
            </a:solidFill>
            <a:ln>
              <a:noFill/>
            </a:ln>
          </p:spPr>
          <p:txBody>
            <a:bodyPr vert="horz" wrap="square" lIns="182889" tIns="91445" rIns="182889" bIns="91445" numCol="1" anchor="t" anchorCtr="0" compatLnSpc="1">
              <a:prstTxWarp prst="textNoShape">
                <a:avLst/>
              </a:prstTxWarp>
            </a:bodyPr>
            <a:lstStyle/>
            <a:p>
              <a:endParaRPr lang="en-US"/>
            </a:p>
          </p:txBody>
        </p:sp>
        <p:sp>
          <p:nvSpPr>
            <p:cNvPr id="50" name="Freeform 32"/>
            <p:cNvSpPr>
              <a:spLocks/>
            </p:cNvSpPr>
            <p:nvPr/>
          </p:nvSpPr>
          <p:spPr bwMode="auto">
            <a:xfrm>
              <a:off x="13041347" y="3317318"/>
              <a:ext cx="1007359" cy="1459730"/>
            </a:xfrm>
            <a:custGeom>
              <a:avLst/>
              <a:gdLst>
                <a:gd name="T0" fmla="*/ 0 w 477"/>
                <a:gd name="T1" fmla="*/ 529 h 529"/>
                <a:gd name="T2" fmla="*/ 98 w 477"/>
                <a:gd name="T3" fmla="*/ 336 h 529"/>
                <a:gd name="T4" fmla="*/ 477 w 477"/>
                <a:gd name="T5" fmla="*/ 99 h 529"/>
                <a:gd name="T6" fmla="*/ 380 w 477"/>
                <a:gd name="T7" fmla="*/ 256 h 529"/>
                <a:gd name="T8" fmla="*/ 136 w 477"/>
                <a:gd name="T9" fmla="*/ 411 h 529"/>
                <a:gd name="T10" fmla="*/ 286 w 477"/>
                <a:gd name="T11" fmla="*/ 217 h 529"/>
                <a:gd name="T12" fmla="*/ 0 w 477"/>
                <a:gd name="T13" fmla="*/ 529 h 529"/>
              </a:gdLst>
              <a:ahLst/>
              <a:cxnLst>
                <a:cxn ang="0">
                  <a:pos x="T0" y="T1"/>
                </a:cxn>
                <a:cxn ang="0">
                  <a:pos x="T2" y="T3"/>
                </a:cxn>
                <a:cxn ang="0">
                  <a:pos x="T4" y="T5"/>
                </a:cxn>
                <a:cxn ang="0">
                  <a:pos x="T6" y="T7"/>
                </a:cxn>
                <a:cxn ang="0">
                  <a:pos x="T8" y="T9"/>
                </a:cxn>
                <a:cxn ang="0">
                  <a:pos x="T10" y="T11"/>
                </a:cxn>
                <a:cxn ang="0">
                  <a:pos x="T12" y="T13"/>
                </a:cxn>
              </a:cxnLst>
              <a:rect l="0" t="0" r="r" b="b"/>
              <a:pathLst>
                <a:path w="477" h="529">
                  <a:moveTo>
                    <a:pt x="0" y="529"/>
                  </a:moveTo>
                  <a:cubicBezTo>
                    <a:pt x="0" y="529"/>
                    <a:pt x="38" y="411"/>
                    <a:pt x="98" y="336"/>
                  </a:cubicBezTo>
                  <a:cubicBezTo>
                    <a:pt x="98" y="336"/>
                    <a:pt x="106" y="0"/>
                    <a:pt x="477" y="99"/>
                  </a:cubicBezTo>
                  <a:cubicBezTo>
                    <a:pt x="477" y="99"/>
                    <a:pt x="439" y="141"/>
                    <a:pt x="380" y="256"/>
                  </a:cubicBezTo>
                  <a:cubicBezTo>
                    <a:pt x="320" y="372"/>
                    <a:pt x="210" y="432"/>
                    <a:pt x="136" y="411"/>
                  </a:cubicBezTo>
                  <a:cubicBezTo>
                    <a:pt x="286" y="217"/>
                    <a:pt x="286" y="217"/>
                    <a:pt x="286" y="217"/>
                  </a:cubicBezTo>
                  <a:cubicBezTo>
                    <a:pt x="286" y="217"/>
                    <a:pt x="97" y="362"/>
                    <a:pt x="0" y="529"/>
                  </a:cubicBezTo>
                  <a:close/>
                </a:path>
              </a:pathLst>
            </a:custGeom>
            <a:solidFill>
              <a:schemeClr val="accent1"/>
            </a:solidFill>
            <a:ln>
              <a:noFill/>
            </a:ln>
          </p:spPr>
          <p:txBody>
            <a:bodyPr vert="horz" wrap="square" lIns="182889" tIns="91445" rIns="182889" bIns="91445" numCol="1" anchor="t" anchorCtr="0" compatLnSpc="1">
              <a:prstTxWarp prst="textNoShape">
                <a:avLst/>
              </a:prstTxWarp>
            </a:bodyPr>
            <a:lstStyle/>
            <a:p>
              <a:endParaRPr lang="en-US"/>
            </a:p>
          </p:txBody>
        </p:sp>
        <p:sp>
          <p:nvSpPr>
            <p:cNvPr id="52" name="Freeform 33"/>
            <p:cNvSpPr>
              <a:spLocks/>
            </p:cNvSpPr>
            <p:nvPr/>
          </p:nvSpPr>
          <p:spPr bwMode="auto">
            <a:xfrm>
              <a:off x="8947257" y="7186263"/>
              <a:ext cx="1174118" cy="1042663"/>
            </a:xfrm>
            <a:custGeom>
              <a:avLst/>
              <a:gdLst>
                <a:gd name="T0" fmla="*/ 554 w 554"/>
                <a:gd name="T1" fmla="*/ 21 h 378"/>
                <a:gd name="T2" fmla="*/ 394 w 554"/>
                <a:gd name="T3" fmla="*/ 125 h 378"/>
                <a:gd name="T4" fmla="*/ 0 w 554"/>
                <a:gd name="T5" fmla="*/ 140 h 378"/>
                <a:gd name="T6" fmla="*/ 144 w 554"/>
                <a:gd name="T7" fmla="*/ 62 h 378"/>
                <a:gd name="T8" fmla="*/ 399 w 554"/>
                <a:gd name="T9" fmla="*/ 51 h 378"/>
                <a:gd name="T10" fmla="*/ 198 w 554"/>
                <a:gd name="T11" fmla="*/ 133 h 378"/>
                <a:gd name="T12" fmla="*/ 554 w 554"/>
                <a:gd name="T13" fmla="*/ 21 h 378"/>
              </a:gdLst>
              <a:ahLst/>
              <a:cxnLst>
                <a:cxn ang="0">
                  <a:pos x="T0" y="T1"/>
                </a:cxn>
                <a:cxn ang="0">
                  <a:pos x="T2" y="T3"/>
                </a:cxn>
                <a:cxn ang="0">
                  <a:pos x="T4" y="T5"/>
                </a:cxn>
                <a:cxn ang="0">
                  <a:pos x="T6" y="T7"/>
                </a:cxn>
                <a:cxn ang="0">
                  <a:pos x="T8" y="T9"/>
                </a:cxn>
                <a:cxn ang="0">
                  <a:pos x="T10" y="T11"/>
                </a:cxn>
                <a:cxn ang="0">
                  <a:pos x="T12" y="T13"/>
                </a:cxn>
              </a:cxnLst>
              <a:rect l="0" t="0" r="r" b="b"/>
              <a:pathLst>
                <a:path w="554" h="378">
                  <a:moveTo>
                    <a:pt x="554" y="21"/>
                  </a:moveTo>
                  <a:cubicBezTo>
                    <a:pt x="554" y="21"/>
                    <a:pt x="473" y="94"/>
                    <a:pt x="394" y="125"/>
                  </a:cubicBezTo>
                  <a:cubicBezTo>
                    <a:pt x="394" y="125"/>
                    <a:pt x="240" y="378"/>
                    <a:pt x="0" y="140"/>
                  </a:cubicBezTo>
                  <a:cubicBezTo>
                    <a:pt x="0" y="140"/>
                    <a:pt x="47" y="124"/>
                    <a:pt x="144" y="62"/>
                  </a:cubicBezTo>
                  <a:cubicBezTo>
                    <a:pt x="240" y="0"/>
                    <a:pt x="351" y="2"/>
                    <a:pt x="399" y="51"/>
                  </a:cubicBezTo>
                  <a:cubicBezTo>
                    <a:pt x="198" y="133"/>
                    <a:pt x="198" y="133"/>
                    <a:pt x="198" y="133"/>
                  </a:cubicBezTo>
                  <a:cubicBezTo>
                    <a:pt x="198" y="133"/>
                    <a:pt x="407" y="105"/>
                    <a:pt x="554" y="21"/>
                  </a:cubicBezTo>
                  <a:close/>
                </a:path>
              </a:pathLst>
            </a:custGeom>
            <a:solidFill>
              <a:schemeClr val="tx2"/>
            </a:solidFill>
            <a:ln>
              <a:noFill/>
            </a:ln>
          </p:spPr>
          <p:txBody>
            <a:bodyPr vert="horz" wrap="square" lIns="182889" tIns="91445" rIns="182889" bIns="91445" numCol="1" anchor="t" anchorCtr="0" compatLnSpc="1">
              <a:prstTxWarp prst="textNoShape">
                <a:avLst/>
              </a:prstTxWarp>
            </a:bodyPr>
            <a:lstStyle/>
            <a:p>
              <a:endParaRPr lang="en-US"/>
            </a:p>
          </p:txBody>
        </p:sp>
        <p:sp>
          <p:nvSpPr>
            <p:cNvPr id="53" name="Freeform 34"/>
            <p:cNvSpPr>
              <a:spLocks/>
            </p:cNvSpPr>
            <p:nvPr/>
          </p:nvSpPr>
          <p:spPr bwMode="auto">
            <a:xfrm>
              <a:off x="10029486" y="2088306"/>
              <a:ext cx="1385119" cy="2710924"/>
            </a:xfrm>
            <a:custGeom>
              <a:avLst/>
              <a:gdLst>
                <a:gd name="T0" fmla="*/ 482 w 655"/>
                <a:gd name="T1" fmla="*/ 981 h 981"/>
                <a:gd name="T2" fmla="*/ 389 w 655"/>
                <a:gd name="T3" fmla="*/ 667 h 981"/>
                <a:gd name="T4" fmla="*/ 469 w 655"/>
                <a:gd name="T5" fmla="*/ 0 h 981"/>
                <a:gd name="T6" fmla="*/ 535 w 655"/>
                <a:gd name="T7" fmla="*/ 248 h 981"/>
                <a:gd name="T8" fmla="*/ 485 w 655"/>
                <a:gd name="T9" fmla="*/ 680 h 981"/>
                <a:gd name="T10" fmla="*/ 428 w 655"/>
                <a:gd name="T11" fmla="*/ 335 h 981"/>
                <a:gd name="T12" fmla="*/ 482 w 655"/>
                <a:gd name="T13" fmla="*/ 981 h 981"/>
              </a:gdLst>
              <a:ahLst/>
              <a:cxnLst>
                <a:cxn ang="0">
                  <a:pos x="T0" y="T1"/>
                </a:cxn>
                <a:cxn ang="0">
                  <a:pos x="T2" y="T3"/>
                </a:cxn>
                <a:cxn ang="0">
                  <a:pos x="T4" y="T5"/>
                </a:cxn>
                <a:cxn ang="0">
                  <a:pos x="T6" y="T7"/>
                </a:cxn>
                <a:cxn ang="0">
                  <a:pos x="T8" y="T9"/>
                </a:cxn>
                <a:cxn ang="0">
                  <a:pos x="T10" y="T11"/>
                </a:cxn>
                <a:cxn ang="0">
                  <a:pos x="T12" y="T13"/>
                </a:cxn>
              </a:cxnLst>
              <a:rect l="0" t="0" r="r" b="b"/>
              <a:pathLst>
                <a:path w="655" h="981">
                  <a:moveTo>
                    <a:pt x="482" y="981"/>
                  </a:moveTo>
                  <a:cubicBezTo>
                    <a:pt x="482" y="981"/>
                    <a:pt x="409" y="803"/>
                    <a:pt x="389" y="667"/>
                  </a:cubicBezTo>
                  <a:cubicBezTo>
                    <a:pt x="389" y="667"/>
                    <a:pt x="0" y="418"/>
                    <a:pt x="469" y="0"/>
                  </a:cubicBezTo>
                  <a:cubicBezTo>
                    <a:pt x="469" y="0"/>
                    <a:pt x="450" y="93"/>
                    <a:pt x="535" y="248"/>
                  </a:cubicBezTo>
                  <a:cubicBezTo>
                    <a:pt x="655" y="468"/>
                    <a:pt x="561" y="603"/>
                    <a:pt x="485" y="680"/>
                  </a:cubicBezTo>
                  <a:cubicBezTo>
                    <a:pt x="428" y="335"/>
                    <a:pt x="428" y="335"/>
                    <a:pt x="428" y="335"/>
                  </a:cubicBezTo>
                  <a:cubicBezTo>
                    <a:pt x="428" y="335"/>
                    <a:pt x="372" y="555"/>
                    <a:pt x="482" y="981"/>
                  </a:cubicBezTo>
                  <a:close/>
                </a:path>
              </a:pathLst>
            </a:custGeom>
            <a:solidFill>
              <a:schemeClr val="accent4"/>
            </a:solidFill>
            <a:ln>
              <a:noFill/>
            </a:ln>
          </p:spPr>
          <p:txBody>
            <a:bodyPr vert="horz" wrap="square" lIns="182889" tIns="91445" rIns="182889" bIns="91445" numCol="1" anchor="t" anchorCtr="0" compatLnSpc="1">
              <a:prstTxWarp prst="textNoShape">
                <a:avLst/>
              </a:prstTxWarp>
            </a:bodyPr>
            <a:lstStyle/>
            <a:p>
              <a:endParaRPr lang="en-US"/>
            </a:p>
          </p:txBody>
        </p:sp>
        <p:sp>
          <p:nvSpPr>
            <p:cNvPr id="54" name="Freeform 35"/>
            <p:cNvSpPr>
              <a:spLocks/>
            </p:cNvSpPr>
            <p:nvPr/>
          </p:nvSpPr>
          <p:spPr bwMode="auto">
            <a:xfrm>
              <a:off x="15556342" y="1786600"/>
              <a:ext cx="1374908" cy="2706486"/>
            </a:xfrm>
            <a:custGeom>
              <a:avLst/>
              <a:gdLst>
                <a:gd name="T0" fmla="*/ 210 w 650"/>
                <a:gd name="T1" fmla="*/ 980 h 980"/>
                <a:gd name="T2" fmla="*/ 280 w 650"/>
                <a:gd name="T3" fmla="*/ 660 h 980"/>
                <a:gd name="T4" fmla="*/ 151 w 650"/>
                <a:gd name="T5" fmla="*/ 0 h 980"/>
                <a:gd name="T6" fmla="*/ 104 w 650"/>
                <a:gd name="T7" fmla="*/ 253 h 980"/>
                <a:gd name="T8" fmla="*/ 186 w 650"/>
                <a:gd name="T9" fmla="*/ 680 h 980"/>
                <a:gd name="T10" fmla="*/ 217 w 650"/>
                <a:gd name="T11" fmla="*/ 332 h 980"/>
                <a:gd name="T12" fmla="*/ 210 w 650"/>
                <a:gd name="T13" fmla="*/ 980 h 980"/>
              </a:gdLst>
              <a:ahLst/>
              <a:cxnLst>
                <a:cxn ang="0">
                  <a:pos x="T0" y="T1"/>
                </a:cxn>
                <a:cxn ang="0">
                  <a:pos x="T2" y="T3"/>
                </a:cxn>
                <a:cxn ang="0">
                  <a:pos x="T4" y="T5"/>
                </a:cxn>
                <a:cxn ang="0">
                  <a:pos x="T6" y="T7"/>
                </a:cxn>
                <a:cxn ang="0">
                  <a:pos x="T8" y="T9"/>
                </a:cxn>
                <a:cxn ang="0">
                  <a:pos x="T10" y="T11"/>
                </a:cxn>
                <a:cxn ang="0">
                  <a:pos x="T12" y="T13"/>
                </a:cxn>
              </a:cxnLst>
              <a:rect l="0" t="0" r="r" b="b"/>
              <a:pathLst>
                <a:path w="650" h="980">
                  <a:moveTo>
                    <a:pt x="210" y="980"/>
                  </a:moveTo>
                  <a:cubicBezTo>
                    <a:pt x="210" y="980"/>
                    <a:pt x="270" y="797"/>
                    <a:pt x="280" y="660"/>
                  </a:cubicBezTo>
                  <a:cubicBezTo>
                    <a:pt x="280" y="660"/>
                    <a:pt x="650" y="383"/>
                    <a:pt x="151" y="0"/>
                  </a:cubicBezTo>
                  <a:cubicBezTo>
                    <a:pt x="151" y="0"/>
                    <a:pt x="177" y="92"/>
                    <a:pt x="104" y="253"/>
                  </a:cubicBezTo>
                  <a:cubicBezTo>
                    <a:pt x="0" y="481"/>
                    <a:pt x="104" y="608"/>
                    <a:pt x="186" y="680"/>
                  </a:cubicBezTo>
                  <a:cubicBezTo>
                    <a:pt x="217" y="332"/>
                    <a:pt x="217" y="332"/>
                    <a:pt x="217" y="332"/>
                  </a:cubicBezTo>
                  <a:cubicBezTo>
                    <a:pt x="217" y="332"/>
                    <a:pt x="289" y="547"/>
                    <a:pt x="210" y="980"/>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55" name="Freeform 36"/>
            <p:cNvSpPr>
              <a:spLocks/>
            </p:cNvSpPr>
            <p:nvPr/>
          </p:nvSpPr>
          <p:spPr bwMode="auto">
            <a:xfrm>
              <a:off x="16362910" y="4320049"/>
              <a:ext cx="1085633" cy="2072015"/>
            </a:xfrm>
            <a:custGeom>
              <a:avLst/>
              <a:gdLst>
                <a:gd name="T0" fmla="*/ 48 w 512"/>
                <a:gd name="T1" fmla="*/ 751 h 751"/>
                <a:gd name="T2" fmla="*/ 171 w 512"/>
                <a:gd name="T3" fmla="*/ 526 h 751"/>
                <a:gd name="T4" fmla="*/ 220 w 512"/>
                <a:gd name="T5" fmla="*/ 0 h 751"/>
                <a:gd name="T6" fmla="*/ 128 w 512"/>
                <a:gd name="T7" fmla="*/ 179 h 751"/>
                <a:gd name="T8" fmla="*/ 96 w 512"/>
                <a:gd name="T9" fmla="*/ 519 h 751"/>
                <a:gd name="T10" fmla="*/ 196 w 512"/>
                <a:gd name="T11" fmla="*/ 264 h 751"/>
                <a:gd name="T12" fmla="*/ 48 w 512"/>
                <a:gd name="T13" fmla="*/ 751 h 751"/>
              </a:gdLst>
              <a:ahLst/>
              <a:cxnLst>
                <a:cxn ang="0">
                  <a:pos x="T0" y="T1"/>
                </a:cxn>
                <a:cxn ang="0">
                  <a:pos x="T2" y="T3"/>
                </a:cxn>
                <a:cxn ang="0">
                  <a:pos x="T4" y="T5"/>
                </a:cxn>
                <a:cxn ang="0">
                  <a:pos x="T6" y="T7"/>
                </a:cxn>
                <a:cxn ang="0">
                  <a:pos x="T8" y="T9"/>
                </a:cxn>
                <a:cxn ang="0">
                  <a:pos x="T10" y="T11"/>
                </a:cxn>
                <a:cxn ang="0">
                  <a:pos x="T12" y="T13"/>
                </a:cxn>
              </a:cxnLst>
              <a:rect l="0" t="0" r="r" b="b"/>
              <a:pathLst>
                <a:path w="512" h="751">
                  <a:moveTo>
                    <a:pt x="48" y="751"/>
                  </a:moveTo>
                  <a:cubicBezTo>
                    <a:pt x="48" y="751"/>
                    <a:pt x="133" y="627"/>
                    <a:pt x="171" y="526"/>
                  </a:cubicBezTo>
                  <a:cubicBezTo>
                    <a:pt x="171" y="526"/>
                    <a:pt x="512" y="398"/>
                    <a:pt x="220" y="0"/>
                  </a:cubicBezTo>
                  <a:cubicBezTo>
                    <a:pt x="220" y="0"/>
                    <a:pt x="219" y="74"/>
                    <a:pt x="128" y="179"/>
                  </a:cubicBezTo>
                  <a:cubicBezTo>
                    <a:pt x="0" y="328"/>
                    <a:pt x="50" y="447"/>
                    <a:pt x="96" y="519"/>
                  </a:cubicBezTo>
                  <a:cubicBezTo>
                    <a:pt x="196" y="264"/>
                    <a:pt x="196" y="264"/>
                    <a:pt x="196" y="264"/>
                  </a:cubicBezTo>
                  <a:cubicBezTo>
                    <a:pt x="196" y="264"/>
                    <a:pt x="203" y="442"/>
                    <a:pt x="48" y="751"/>
                  </a:cubicBezTo>
                  <a:close/>
                </a:path>
              </a:pathLst>
            </a:custGeom>
            <a:solidFill>
              <a:schemeClr val="accent2"/>
            </a:solidFill>
            <a:ln>
              <a:noFill/>
            </a:ln>
          </p:spPr>
          <p:txBody>
            <a:bodyPr vert="horz" wrap="square" lIns="182889" tIns="91445" rIns="182889" bIns="91445" numCol="1" anchor="t" anchorCtr="0" compatLnSpc="1">
              <a:prstTxWarp prst="textNoShape">
                <a:avLst/>
              </a:prstTxWarp>
            </a:bodyPr>
            <a:lstStyle/>
            <a:p>
              <a:endParaRPr lang="en-US"/>
            </a:p>
          </p:txBody>
        </p:sp>
        <p:sp>
          <p:nvSpPr>
            <p:cNvPr id="56" name="Freeform 37"/>
            <p:cNvSpPr>
              <a:spLocks/>
            </p:cNvSpPr>
            <p:nvPr/>
          </p:nvSpPr>
          <p:spPr bwMode="auto">
            <a:xfrm>
              <a:off x="12738462" y="2190355"/>
              <a:ext cx="1194538" cy="2049829"/>
            </a:xfrm>
            <a:custGeom>
              <a:avLst/>
              <a:gdLst>
                <a:gd name="T0" fmla="*/ 73 w 565"/>
                <a:gd name="T1" fmla="*/ 742 h 742"/>
                <a:gd name="T2" fmla="*/ 163 w 565"/>
                <a:gd name="T3" fmla="*/ 459 h 742"/>
                <a:gd name="T4" fmla="*/ 565 w 565"/>
                <a:gd name="T5" fmla="*/ 0 h 742"/>
                <a:gd name="T6" fmla="*/ 487 w 565"/>
                <a:gd name="T7" fmla="*/ 219 h 742"/>
                <a:gd name="T8" fmla="*/ 229 w 565"/>
                <a:gd name="T9" fmla="*/ 517 h 742"/>
                <a:gd name="T10" fmla="*/ 363 w 565"/>
                <a:gd name="T11" fmla="*/ 230 h 742"/>
                <a:gd name="T12" fmla="*/ 73 w 565"/>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565" h="742">
                  <a:moveTo>
                    <a:pt x="73" y="742"/>
                  </a:moveTo>
                  <a:cubicBezTo>
                    <a:pt x="73" y="742"/>
                    <a:pt x="109" y="571"/>
                    <a:pt x="163" y="459"/>
                  </a:cubicBezTo>
                  <a:cubicBezTo>
                    <a:pt x="163" y="459"/>
                    <a:pt x="0" y="73"/>
                    <a:pt x="565" y="0"/>
                  </a:cubicBezTo>
                  <a:cubicBezTo>
                    <a:pt x="565" y="0"/>
                    <a:pt x="503" y="60"/>
                    <a:pt x="487" y="219"/>
                  </a:cubicBezTo>
                  <a:cubicBezTo>
                    <a:pt x="465" y="446"/>
                    <a:pt x="325" y="498"/>
                    <a:pt x="229" y="517"/>
                  </a:cubicBezTo>
                  <a:cubicBezTo>
                    <a:pt x="363" y="230"/>
                    <a:pt x="363" y="230"/>
                    <a:pt x="363" y="230"/>
                  </a:cubicBezTo>
                  <a:cubicBezTo>
                    <a:pt x="363" y="230"/>
                    <a:pt x="208" y="366"/>
                    <a:pt x="73" y="742"/>
                  </a:cubicBezTo>
                  <a:close/>
                </a:path>
              </a:pathLst>
            </a:custGeom>
            <a:solidFill>
              <a:schemeClr val="accent1"/>
            </a:solidFill>
            <a:ln>
              <a:noFill/>
            </a:ln>
          </p:spPr>
          <p:txBody>
            <a:bodyPr vert="horz" wrap="square" lIns="182889" tIns="91445" rIns="182889" bIns="91445" numCol="1" anchor="t" anchorCtr="0" compatLnSpc="1">
              <a:prstTxWarp prst="textNoShape">
                <a:avLst/>
              </a:prstTxWarp>
            </a:bodyPr>
            <a:lstStyle/>
            <a:p>
              <a:endParaRPr lang="en-US"/>
            </a:p>
          </p:txBody>
        </p:sp>
        <p:sp>
          <p:nvSpPr>
            <p:cNvPr id="57" name="Freeform 38"/>
            <p:cNvSpPr>
              <a:spLocks/>
            </p:cNvSpPr>
            <p:nvPr/>
          </p:nvSpPr>
          <p:spPr bwMode="auto">
            <a:xfrm>
              <a:off x="8334673" y="3641210"/>
              <a:ext cx="1670991" cy="3110242"/>
            </a:xfrm>
            <a:custGeom>
              <a:avLst/>
              <a:gdLst>
                <a:gd name="T0" fmla="*/ 705 w 789"/>
                <a:gd name="T1" fmla="*/ 1126 h 1126"/>
                <a:gd name="T2" fmla="*/ 520 w 789"/>
                <a:gd name="T3" fmla="*/ 786 h 1126"/>
                <a:gd name="T4" fmla="*/ 458 w 789"/>
                <a:gd name="T5" fmla="*/ 0 h 1126"/>
                <a:gd name="T6" fmla="*/ 594 w 789"/>
                <a:gd name="T7" fmla="*/ 271 h 1126"/>
                <a:gd name="T8" fmla="*/ 636 w 789"/>
                <a:gd name="T9" fmla="*/ 779 h 1126"/>
                <a:gd name="T10" fmla="*/ 488 w 789"/>
                <a:gd name="T11" fmla="*/ 395 h 1126"/>
                <a:gd name="T12" fmla="*/ 705 w 789"/>
                <a:gd name="T13" fmla="*/ 1126 h 1126"/>
              </a:gdLst>
              <a:ahLst/>
              <a:cxnLst>
                <a:cxn ang="0">
                  <a:pos x="T0" y="T1"/>
                </a:cxn>
                <a:cxn ang="0">
                  <a:pos x="T2" y="T3"/>
                </a:cxn>
                <a:cxn ang="0">
                  <a:pos x="T4" y="T5"/>
                </a:cxn>
                <a:cxn ang="0">
                  <a:pos x="T6" y="T7"/>
                </a:cxn>
                <a:cxn ang="0">
                  <a:pos x="T8" y="T9"/>
                </a:cxn>
                <a:cxn ang="0">
                  <a:pos x="T10" y="T11"/>
                </a:cxn>
                <a:cxn ang="0">
                  <a:pos x="T12" y="T13"/>
                </a:cxn>
              </a:cxnLst>
              <a:rect l="0" t="0" r="r" b="b"/>
              <a:pathLst>
                <a:path w="789" h="1126">
                  <a:moveTo>
                    <a:pt x="705" y="1126"/>
                  </a:moveTo>
                  <a:cubicBezTo>
                    <a:pt x="705" y="1126"/>
                    <a:pt x="576" y="938"/>
                    <a:pt x="520" y="786"/>
                  </a:cubicBezTo>
                  <a:cubicBezTo>
                    <a:pt x="520" y="786"/>
                    <a:pt x="0" y="585"/>
                    <a:pt x="458" y="0"/>
                  </a:cubicBezTo>
                  <a:cubicBezTo>
                    <a:pt x="458" y="0"/>
                    <a:pt x="457" y="111"/>
                    <a:pt x="594" y="271"/>
                  </a:cubicBezTo>
                  <a:cubicBezTo>
                    <a:pt x="789" y="497"/>
                    <a:pt x="708" y="673"/>
                    <a:pt x="636" y="779"/>
                  </a:cubicBezTo>
                  <a:cubicBezTo>
                    <a:pt x="488" y="395"/>
                    <a:pt x="488" y="395"/>
                    <a:pt x="488" y="395"/>
                  </a:cubicBezTo>
                  <a:cubicBezTo>
                    <a:pt x="488" y="395"/>
                    <a:pt x="473" y="661"/>
                    <a:pt x="705" y="1126"/>
                  </a:cubicBezTo>
                  <a:close/>
                </a:path>
              </a:pathLst>
            </a:custGeom>
            <a:solidFill>
              <a:schemeClr val="tx2"/>
            </a:solidFill>
            <a:ln>
              <a:noFill/>
            </a:ln>
          </p:spPr>
          <p:txBody>
            <a:bodyPr vert="horz" wrap="square" lIns="182889" tIns="91445" rIns="182889" bIns="91445" numCol="1" anchor="t" anchorCtr="0" compatLnSpc="1">
              <a:prstTxWarp prst="textNoShape">
                <a:avLst/>
              </a:prstTxWarp>
            </a:bodyPr>
            <a:lstStyle/>
            <a:p>
              <a:endParaRPr lang="en-US"/>
            </a:p>
          </p:txBody>
        </p:sp>
      </p:grpSp>
      <p:grpSp>
        <p:nvGrpSpPr>
          <p:cNvPr id="4" name="Group 3">
            <a:extLst>
              <a:ext uri="{FF2B5EF4-FFF2-40B4-BE49-F238E27FC236}">
                <a16:creationId xmlns:a16="http://schemas.microsoft.com/office/drawing/2014/main" id="{A1ED9B61-620B-314F-9A91-69F4E97034DD}"/>
              </a:ext>
            </a:extLst>
          </p:cNvPr>
          <p:cNvGrpSpPr/>
          <p:nvPr/>
        </p:nvGrpSpPr>
        <p:grpSpPr>
          <a:xfrm>
            <a:off x="2358285" y="6306455"/>
            <a:ext cx="3359529" cy="1114134"/>
            <a:chOff x="2358285" y="6306455"/>
            <a:chExt cx="3359529" cy="1114134"/>
          </a:xfrm>
        </p:grpSpPr>
        <p:sp>
          <p:nvSpPr>
            <p:cNvPr id="68" name="TextBox 67"/>
            <p:cNvSpPr txBox="1"/>
            <p:nvPr/>
          </p:nvSpPr>
          <p:spPr>
            <a:xfrm>
              <a:off x="2447185" y="6306455"/>
              <a:ext cx="2066591" cy="461665"/>
            </a:xfrm>
            <a:prstGeom prst="rect">
              <a:avLst/>
            </a:prstGeom>
            <a:solidFill>
              <a:schemeClr val="accent1"/>
            </a:solidFill>
          </p:spPr>
          <p:txBody>
            <a:bodyPr wrap="none" rtlCol="0">
              <a:spAutoFit/>
            </a:bodyPr>
            <a:lstStyle/>
            <a:p>
              <a:r>
                <a:rPr lang="vi-VN" sz="2400" b="1" dirty="0">
                  <a:solidFill>
                    <a:schemeClr val="bg1"/>
                  </a:solidFill>
                  <a:latin typeface="Arial" panose="020B0604020202020204" pitchFamily="34" charset="0"/>
                  <a:cs typeface="Arial" panose="020B0604020202020204" pitchFamily="34" charset="0"/>
                </a:rPr>
                <a:t>BULB IDEAS</a:t>
              </a:r>
              <a:endParaRPr lang="id-ID" sz="2400" b="1" dirty="0">
                <a:solidFill>
                  <a:schemeClr val="bg1"/>
                </a:solidFill>
                <a:latin typeface="Arial" panose="020B0604020202020204" pitchFamily="34" charset="0"/>
                <a:cs typeface="Arial" panose="020B0604020202020204" pitchFamily="34" charset="0"/>
              </a:endParaRPr>
            </a:p>
          </p:txBody>
        </p:sp>
        <p:sp>
          <p:nvSpPr>
            <p:cNvPr id="69" name="TextBox 68"/>
            <p:cNvSpPr txBox="1"/>
            <p:nvPr/>
          </p:nvSpPr>
          <p:spPr>
            <a:xfrm>
              <a:off x="2358285" y="6774258"/>
              <a:ext cx="3359529" cy="646331"/>
            </a:xfrm>
            <a:prstGeom prst="rect">
              <a:avLst/>
            </a:prstGeom>
            <a:noFill/>
          </p:spPr>
          <p:txBody>
            <a:bodyPr wrap="square" rtlCol="0">
              <a:spAutoFit/>
            </a:bodyPr>
            <a:lstStyle/>
            <a:p>
              <a:r>
                <a:rPr lang="pt-BR" dirty="0">
                  <a:solidFill>
                    <a:schemeClr val="tx1">
                      <a:lumMod val="75000"/>
                      <a:lumOff val="25000"/>
                    </a:schemeClr>
                  </a:solidFill>
                  <a:latin typeface="Arial" panose="020B0604020202020204" pitchFamily="34" charset="0"/>
                  <a:cs typeface="Arial" panose="020B0604020202020204" pitchFamily="34" charset="0"/>
                </a:rPr>
                <a:t>Lorem ipsum dolor sit amet consur adipiscing elit.</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AF2486E8-E0A4-A746-8178-B8D0E1F70834}"/>
              </a:ext>
            </a:extLst>
          </p:cNvPr>
          <p:cNvGrpSpPr/>
          <p:nvPr/>
        </p:nvGrpSpPr>
        <p:grpSpPr>
          <a:xfrm>
            <a:off x="2358285" y="7558125"/>
            <a:ext cx="3359529" cy="1114134"/>
            <a:chOff x="2358285" y="7558125"/>
            <a:chExt cx="3359529" cy="1114134"/>
          </a:xfrm>
        </p:grpSpPr>
        <p:sp>
          <p:nvSpPr>
            <p:cNvPr id="70" name="TextBox 69"/>
            <p:cNvSpPr txBox="1"/>
            <p:nvPr/>
          </p:nvSpPr>
          <p:spPr>
            <a:xfrm>
              <a:off x="2447185" y="7558125"/>
              <a:ext cx="2032929" cy="461665"/>
            </a:xfrm>
            <a:prstGeom prst="rect">
              <a:avLst/>
            </a:prstGeom>
            <a:solidFill>
              <a:schemeClr val="accent2"/>
            </a:solidFill>
          </p:spPr>
          <p:txBody>
            <a:bodyPr wrap="none" rtlCol="0">
              <a:spAutoFit/>
            </a:bodyPr>
            <a:lstStyle/>
            <a:p>
              <a:r>
                <a:rPr lang="vi-VN" sz="2400" b="1" dirty="0">
                  <a:solidFill>
                    <a:schemeClr val="bg1"/>
                  </a:solidFill>
                  <a:latin typeface="Arial" panose="020B0604020202020204" pitchFamily="34" charset="0"/>
                  <a:cs typeface="Arial" panose="020B0604020202020204" pitchFamily="34" charset="0"/>
                </a:rPr>
                <a:t>HEAD GEAR</a:t>
              </a:r>
              <a:endParaRPr lang="id-ID" sz="2400" b="1" dirty="0">
                <a:solidFill>
                  <a:schemeClr val="bg1"/>
                </a:solidFill>
                <a:latin typeface="Arial" panose="020B0604020202020204" pitchFamily="34" charset="0"/>
                <a:cs typeface="Arial" panose="020B0604020202020204" pitchFamily="34" charset="0"/>
              </a:endParaRPr>
            </a:p>
          </p:txBody>
        </p:sp>
        <p:sp>
          <p:nvSpPr>
            <p:cNvPr id="71" name="TextBox 70"/>
            <p:cNvSpPr txBox="1"/>
            <p:nvPr/>
          </p:nvSpPr>
          <p:spPr>
            <a:xfrm>
              <a:off x="2358285" y="8025928"/>
              <a:ext cx="3359529" cy="646331"/>
            </a:xfrm>
            <a:prstGeom prst="rect">
              <a:avLst/>
            </a:prstGeom>
            <a:noFill/>
          </p:spPr>
          <p:txBody>
            <a:bodyPr wrap="square" rtlCol="0">
              <a:spAutoFit/>
            </a:bodyPr>
            <a:lstStyle/>
            <a:p>
              <a:r>
                <a:rPr lang="pt-BR" dirty="0">
                  <a:solidFill>
                    <a:schemeClr val="tx1">
                      <a:lumMod val="75000"/>
                      <a:lumOff val="25000"/>
                    </a:schemeClr>
                  </a:solidFill>
                  <a:latin typeface="Arial" panose="020B0604020202020204" pitchFamily="34" charset="0"/>
                  <a:cs typeface="Arial" panose="020B0604020202020204" pitchFamily="34" charset="0"/>
                </a:rPr>
                <a:t>Lorem ipsum dolor sit amet consur adipiscing elit.</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370EE694-1531-3C44-85A0-A52F7105F1DA}"/>
              </a:ext>
            </a:extLst>
          </p:cNvPr>
          <p:cNvGrpSpPr/>
          <p:nvPr/>
        </p:nvGrpSpPr>
        <p:grpSpPr>
          <a:xfrm>
            <a:off x="2358285" y="3643772"/>
            <a:ext cx="3359529" cy="1114138"/>
            <a:chOff x="2358285" y="3643772"/>
            <a:chExt cx="3359529" cy="1114138"/>
          </a:xfrm>
        </p:grpSpPr>
        <p:sp>
          <p:nvSpPr>
            <p:cNvPr id="72" name="TextBox 71"/>
            <p:cNvSpPr txBox="1"/>
            <p:nvPr/>
          </p:nvSpPr>
          <p:spPr>
            <a:xfrm flipH="1">
              <a:off x="2447185" y="3643772"/>
              <a:ext cx="2116285" cy="461665"/>
            </a:xfrm>
            <a:prstGeom prst="rect">
              <a:avLst/>
            </a:prstGeom>
            <a:solidFill>
              <a:schemeClr val="tx2"/>
            </a:solidFill>
          </p:spPr>
          <p:txBody>
            <a:bodyPr wrap="none" rtlCol="0">
              <a:spAutoFit/>
            </a:bodyPr>
            <a:lstStyle/>
            <a:p>
              <a:r>
                <a:rPr lang="vi-VN" sz="2400" b="1" dirty="0">
                  <a:solidFill>
                    <a:schemeClr val="bg1"/>
                  </a:solidFill>
                  <a:latin typeface="Arial" panose="020B0604020202020204" pitchFamily="34" charset="0"/>
                  <a:cs typeface="Arial" panose="020B0604020202020204" pitchFamily="34" charset="0"/>
                </a:rPr>
                <a:t>TEAM WORK</a:t>
              </a:r>
              <a:endParaRPr lang="id-ID" sz="2400" b="1" dirty="0">
                <a:solidFill>
                  <a:schemeClr val="bg1"/>
                </a:solidFill>
                <a:latin typeface="Arial" panose="020B0604020202020204" pitchFamily="34" charset="0"/>
                <a:cs typeface="Arial" panose="020B0604020202020204" pitchFamily="34" charset="0"/>
              </a:endParaRPr>
            </a:p>
          </p:txBody>
        </p:sp>
        <p:sp>
          <p:nvSpPr>
            <p:cNvPr id="73" name="TextBox 72"/>
            <p:cNvSpPr txBox="1"/>
            <p:nvPr/>
          </p:nvSpPr>
          <p:spPr>
            <a:xfrm flipH="1">
              <a:off x="2358285" y="4111579"/>
              <a:ext cx="3359529" cy="646331"/>
            </a:xfrm>
            <a:prstGeom prst="rect">
              <a:avLst/>
            </a:prstGeom>
            <a:noFill/>
          </p:spPr>
          <p:txBody>
            <a:bodyPr wrap="square" rtlCol="0">
              <a:spAutoFit/>
            </a:bodyPr>
            <a:lstStyle/>
            <a:p>
              <a:r>
                <a:rPr lang="pt-BR" dirty="0">
                  <a:solidFill>
                    <a:schemeClr val="tx1">
                      <a:lumMod val="75000"/>
                      <a:lumOff val="25000"/>
                    </a:schemeClr>
                  </a:solidFill>
                  <a:latin typeface="Arial" panose="020B0604020202020204" pitchFamily="34" charset="0"/>
                  <a:cs typeface="Arial" panose="020B0604020202020204" pitchFamily="34" charset="0"/>
                </a:rPr>
                <a:t>Lorem ipsum dolor sit amet consur adipiscing elit.</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3D5F2E0E-3B03-B648-A159-792962FFF34D}"/>
              </a:ext>
            </a:extLst>
          </p:cNvPr>
          <p:cNvGrpSpPr/>
          <p:nvPr/>
        </p:nvGrpSpPr>
        <p:grpSpPr>
          <a:xfrm>
            <a:off x="2358285" y="4893857"/>
            <a:ext cx="3359529" cy="1120697"/>
            <a:chOff x="2358285" y="4893857"/>
            <a:chExt cx="3359529" cy="1120697"/>
          </a:xfrm>
        </p:grpSpPr>
        <p:sp>
          <p:nvSpPr>
            <p:cNvPr id="74" name="TextBox 73"/>
            <p:cNvSpPr txBox="1"/>
            <p:nvPr/>
          </p:nvSpPr>
          <p:spPr>
            <a:xfrm flipH="1">
              <a:off x="2358285" y="5368223"/>
              <a:ext cx="3359529" cy="646331"/>
            </a:xfrm>
            <a:prstGeom prst="rect">
              <a:avLst/>
            </a:prstGeom>
            <a:noFill/>
          </p:spPr>
          <p:txBody>
            <a:bodyPr wrap="square" rtlCol="0">
              <a:spAutoFit/>
            </a:bodyPr>
            <a:lstStyle/>
            <a:p>
              <a:r>
                <a:rPr lang="pt-BR" dirty="0">
                  <a:solidFill>
                    <a:schemeClr val="tx1">
                      <a:lumMod val="75000"/>
                      <a:lumOff val="25000"/>
                    </a:schemeClr>
                  </a:solidFill>
                  <a:latin typeface="Arial" panose="020B0604020202020204" pitchFamily="34" charset="0"/>
                  <a:cs typeface="Arial" panose="020B0604020202020204" pitchFamily="34" charset="0"/>
                </a:rPr>
                <a:t>Lorem ipsum dolor sit amet consur adipiscing elit.</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5" name="TextBox 74"/>
            <p:cNvSpPr txBox="1"/>
            <p:nvPr/>
          </p:nvSpPr>
          <p:spPr>
            <a:xfrm>
              <a:off x="2447185" y="4893857"/>
              <a:ext cx="2239716" cy="461665"/>
            </a:xfrm>
            <a:prstGeom prst="rect">
              <a:avLst/>
            </a:prstGeom>
            <a:solidFill>
              <a:schemeClr val="accent4"/>
            </a:solidFill>
          </p:spPr>
          <p:txBody>
            <a:bodyPr wrap="none" rtlCol="0">
              <a:spAutoFit/>
            </a:bodyPr>
            <a:lstStyle/>
            <a:p>
              <a:r>
                <a:rPr lang="en-US" sz="2400" b="1" dirty="0">
                  <a:solidFill>
                    <a:schemeClr val="bg1"/>
                  </a:solidFill>
                  <a:latin typeface="Arial" panose="020B0604020202020204" pitchFamily="34" charset="0"/>
                  <a:cs typeface="Arial" panose="020B0604020202020204" pitchFamily="34" charset="0"/>
                </a:rPr>
                <a:t>HAND SHAKE</a:t>
              </a:r>
              <a:endParaRPr lang="id-ID" sz="2400" b="1" dirty="0">
                <a:solidFill>
                  <a:schemeClr val="bg1"/>
                </a:solidFill>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E2CB9860-B6EB-204B-ABEC-1721864F0AA9}"/>
              </a:ext>
            </a:extLst>
          </p:cNvPr>
          <p:cNvGrpSpPr/>
          <p:nvPr/>
        </p:nvGrpSpPr>
        <p:grpSpPr>
          <a:xfrm>
            <a:off x="970374" y="725011"/>
            <a:ext cx="8306976" cy="1119484"/>
            <a:chOff x="970374" y="725011"/>
            <a:chExt cx="8306976" cy="1119484"/>
          </a:xfrm>
        </p:grpSpPr>
        <p:sp>
          <p:nvSpPr>
            <p:cNvPr id="59" name="Прямоугольник 58"/>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Environmental stress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0" name="Прямоугольник 59"/>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grpSp>
    </p:spTree>
    <p:extLst>
      <p:ext uri="{BB962C8B-B14F-4D97-AF65-F5344CB8AC3E}">
        <p14:creationId xmlns:p14="http://schemas.microsoft.com/office/powerpoint/2010/main" val="7604727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0FD8261-EC24-6547-B397-2F202D150F34}"/>
              </a:ext>
            </a:extLst>
          </p:cNvPr>
          <p:cNvGrpSpPr/>
          <p:nvPr/>
        </p:nvGrpSpPr>
        <p:grpSpPr>
          <a:xfrm>
            <a:off x="11799178" y="3970783"/>
            <a:ext cx="5267978" cy="992579"/>
            <a:chOff x="11799178" y="3970783"/>
            <a:chExt cx="5267978" cy="992579"/>
          </a:xfrm>
        </p:grpSpPr>
        <p:sp>
          <p:nvSpPr>
            <p:cNvPr id="68" name="Rectangle 42"/>
            <p:cNvSpPr/>
            <p:nvPr/>
          </p:nvSpPr>
          <p:spPr>
            <a:xfrm>
              <a:off x="11799178" y="4111696"/>
              <a:ext cx="760691" cy="7606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1</a:t>
              </a:r>
            </a:p>
          </p:txBody>
        </p:sp>
        <p:sp>
          <p:nvSpPr>
            <p:cNvPr id="69" name="TextBox 68"/>
            <p:cNvSpPr txBox="1"/>
            <p:nvPr/>
          </p:nvSpPr>
          <p:spPr>
            <a:xfrm>
              <a:off x="12643896" y="3970783"/>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7DA62402-C024-0049-8AC2-D151E1E5B533}"/>
              </a:ext>
            </a:extLst>
          </p:cNvPr>
          <p:cNvGrpSpPr/>
          <p:nvPr/>
        </p:nvGrpSpPr>
        <p:grpSpPr>
          <a:xfrm>
            <a:off x="11799178" y="5301400"/>
            <a:ext cx="5267978" cy="992579"/>
            <a:chOff x="11799178" y="5301400"/>
            <a:chExt cx="5267978" cy="992579"/>
          </a:xfrm>
        </p:grpSpPr>
        <p:sp>
          <p:nvSpPr>
            <p:cNvPr id="70" name="Rectangle 45"/>
            <p:cNvSpPr/>
            <p:nvPr/>
          </p:nvSpPr>
          <p:spPr>
            <a:xfrm>
              <a:off x="11799178" y="5442313"/>
              <a:ext cx="760691" cy="7606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2</a:t>
              </a:r>
            </a:p>
          </p:txBody>
        </p:sp>
        <p:sp>
          <p:nvSpPr>
            <p:cNvPr id="71" name="TextBox 70"/>
            <p:cNvSpPr txBox="1"/>
            <p:nvPr/>
          </p:nvSpPr>
          <p:spPr>
            <a:xfrm>
              <a:off x="12643896" y="5301400"/>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FA5D3495-1D18-F74C-B60A-3BA1BA6AF5E5}"/>
              </a:ext>
            </a:extLst>
          </p:cNvPr>
          <p:cNvGrpSpPr/>
          <p:nvPr/>
        </p:nvGrpSpPr>
        <p:grpSpPr>
          <a:xfrm>
            <a:off x="11799178" y="6632017"/>
            <a:ext cx="5267978" cy="992579"/>
            <a:chOff x="11799178" y="6632017"/>
            <a:chExt cx="5267978" cy="992579"/>
          </a:xfrm>
        </p:grpSpPr>
        <p:sp>
          <p:nvSpPr>
            <p:cNvPr id="72" name="Rectangle 48"/>
            <p:cNvSpPr/>
            <p:nvPr/>
          </p:nvSpPr>
          <p:spPr>
            <a:xfrm>
              <a:off x="11799178" y="6772930"/>
              <a:ext cx="760691" cy="7606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3</a:t>
              </a:r>
            </a:p>
          </p:txBody>
        </p:sp>
        <p:sp>
          <p:nvSpPr>
            <p:cNvPr id="73" name="TextBox 72"/>
            <p:cNvSpPr txBox="1"/>
            <p:nvPr/>
          </p:nvSpPr>
          <p:spPr>
            <a:xfrm>
              <a:off x="12643896" y="6632017"/>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4A404A37-CCB3-044D-B21D-92D390FBD22F}"/>
              </a:ext>
            </a:extLst>
          </p:cNvPr>
          <p:cNvGrpSpPr/>
          <p:nvPr/>
        </p:nvGrpSpPr>
        <p:grpSpPr>
          <a:xfrm>
            <a:off x="11799178" y="7828477"/>
            <a:ext cx="5267978" cy="992579"/>
            <a:chOff x="11799178" y="7828477"/>
            <a:chExt cx="5267978" cy="992579"/>
          </a:xfrm>
        </p:grpSpPr>
        <p:sp>
          <p:nvSpPr>
            <p:cNvPr id="74" name="Rectangle 51"/>
            <p:cNvSpPr/>
            <p:nvPr/>
          </p:nvSpPr>
          <p:spPr>
            <a:xfrm>
              <a:off x="11799178" y="7969390"/>
              <a:ext cx="760691" cy="760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4</a:t>
              </a:r>
            </a:p>
          </p:txBody>
        </p:sp>
        <p:sp>
          <p:nvSpPr>
            <p:cNvPr id="75" name="TextBox 74"/>
            <p:cNvSpPr txBox="1"/>
            <p:nvPr/>
          </p:nvSpPr>
          <p:spPr>
            <a:xfrm>
              <a:off x="12643896" y="7828477"/>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52D15480-AAA6-A146-80E7-878565953816}"/>
              </a:ext>
            </a:extLst>
          </p:cNvPr>
          <p:cNvGrpSpPr/>
          <p:nvPr/>
        </p:nvGrpSpPr>
        <p:grpSpPr>
          <a:xfrm>
            <a:off x="655410" y="2224088"/>
            <a:ext cx="9842500" cy="8675687"/>
            <a:chOff x="655410" y="2224088"/>
            <a:chExt cx="9842500" cy="8675687"/>
          </a:xfrm>
        </p:grpSpPr>
        <p:sp>
          <p:nvSpPr>
            <p:cNvPr id="10" name="Freeform 5"/>
            <p:cNvSpPr>
              <a:spLocks/>
            </p:cNvSpPr>
            <p:nvPr/>
          </p:nvSpPr>
          <p:spPr bwMode="auto">
            <a:xfrm>
              <a:off x="4362223" y="6342063"/>
              <a:ext cx="2446338" cy="4557712"/>
            </a:xfrm>
            <a:custGeom>
              <a:avLst/>
              <a:gdLst>
                <a:gd name="T0" fmla="*/ 3647 w 4622"/>
                <a:gd name="T1" fmla="*/ 7706 h 8613"/>
                <a:gd name="T2" fmla="*/ 3454 w 4622"/>
                <a:gd name="T3" fmla="*/ 6280 h 8613"/>
                <a:gd name="T4" fmla="*/ 3411 w 4622"/>
                <a:gd name="T5" fmla="*/ 4658 h 8613"/>
                <a:gd name="T6" fmla="*/ 3671 w 4622"/>
                <a:gd name="T7" fmla="*/ 3238 h 8613"/>
                <a:gd name="T8" fmla="*/ 4048 w 4622"/>
                <a:gd name="T9" fmla="*/ 2279 h 8613"/>
                <a:gd name="T10" fmla="*/ 4390 w 4622"/>
                <a:gd name="T11" fmla="*/ 1691 h 8613"/>
                <a:gd name="T12" fmla="*/ 4619 w 4622"/>
                <a:gd name="T13" fmla="*/ 1288 h 8613"/>
                <a:gd name="T14" fmla="*/ 4568 w 4622"/>
                <a:gd name="T15" fmla="*/ 1103 h 8613"/>
                <a:gd name="T16" fmla="*/ 4428 w 4622"/>
                <a:gd name="T17" fmla="*/ 1048 h 8613"/>
                <a:gd name="T18" fmla="*/ 4262 w 4622"/>
                <a:gd name="T19" fmla="*/ 1105 h 8613"/>
                <a:gd name="T20" fmla="*/ 4118 w 4622"/>
                <a:gd name="T21" fmla="*/ 1247 h 8613"/>
                <a:gd name="T22" fmla="*/ 4003 w 4622"/>
                <a:gd name="T23" fmla="*/ 1456 h 8613"/>
                <a:gd name="T24" fmla="*/ 3793 w 4622"/>
                <a:gd name="T25" fmla="*/ 1719 h 8613"/>
                <a:gd name="T26" fmla="*/ 3512 w 4622"/>
                <a:gd name="T27" fmla="*/ 1948 h 8613"/>
                <a:gd name="T28" fmla="*/ 3195 w 4622"/>
                <a:gd name="T29" fmla="*/ 2056 h 8613"/>
                <a:gd name="T30" fmla="*/ 2894 w 4622"/>
                <a:gd name="T31" fmla="*/ 1896 h 8613"/>
                <a:gd name="T32" fmla="*/ 2673 w 4622"/>
                <a:gd name="T33" fmla="*/ 1330 h 8613"/>
                <a:gd name="T34" fmla="*/ 2446 w 4622"/>
                <a:gd name="T35" fmla="*/ 476 h 8613"/>
                <a:gd name="T36" fmla="*/ 2246 w 4622"/>
                <a:gd name="T37" fmla="*/ 46 h 8613"/>
                <a:gd name="T38" fmla="*/ 2069 w 4622"/>
                <a:gd name="T39" fmla="*/ 40 h 8613"/>
                <a:gd name="T40" fmla="*/ 2014 w 4622"/>
                <a:gd name="T41" fmla="*/ 317 h 8613"/>
                <a:gd name="T42" fmla="*/ 2045 w 4622"/>
                <a:gd name="T43" fmla="*/ 770 h 8613"/>
                <a:gd name="T44" fmla="*/ 2151 w 4622"/>
                <a:gd name="T45" fmla="*/ 1534 h 8613"/>
                <a:gd name="T46" fmla="*/ 2044 w 4622"/>
                <a:gd name="T47" fmla="*/ 1728 h 8613"/>
                <a:gd name="T48" fmla="*/ 1788 w 4622"/>
                <a:gd name="T49" fmla="*/ 1595 h 8613"/>
                <a:gd name="T50" fmla="*/ 1472 w 4622"/>
                <a:gd name="T51" fmla="*/ 1194 h 8613"/>
                <a:gd name="T52" fmla="*/ 1184 w 4622"/>
                <a:gd name="T53" fmla="*/ 624 h 8613"/>
                <a:gd name="T54" fmla="*/ 955 w 4622"/>
                <a:gd name="T55" fmla="*/ 300 h 8613"/>
                <a:gd name="T56" fmla="*/ 787 w 4622"/>
                <a:gd name="T57" fmla="*/ 228 h 8613"/>
                <a:gd name="T58" fmla="*/ 683 w 4622"/>
                <a:gd name="T59" fmla="*/ 295 h 8613"/>
                <a:gd name="T60" fmla="*/ 662 w 4622"/>
                <a:gd name="T61" fmla="*/ 424 h 8613"/>
                <a:gd name="T62" fmla="*/ 963 w 4622"/>
                <a:gd name="T63" fmla="*/ 1073 h 8613"/>
                <a:gd name="T64" fmla="*/ 1378 w 4622"/>
                <a:gd name="T65" fmla="*/ 1925 h 8613"/>
                <a:gd name="T66" fmla="*/ 1365 w 4622"/>
                <a:gd name="T67" fmla="*/ 2040 h 8613"/>
                <a:gd name="T68" fmla="*/ 908 w 4622"/>
                <a:gd name="T69" fmla="*/ 1608 h 8613"/>
                <a:gd name="T70" fmla="*/ 272 w 4622"/>
                <a:gd name="T71" fmla="*/ 980 h 8613"/>
                <a:gd name="T72" fmla="*/ 107 w 4622"/>
                <a:gd name="T73" fmla="*/ 934 h 8613"/>
                <a:gd name="T74" fmla="*/ 29 w 4622"/>
                <a:gd name="T75" fmla="*/ 1003 h 8613"/>
                <a:gd name="T76" fmla="*/ 1 w 4622"/>
                <a:gd name="T77" fmla="*/ 1130 h 8613"/>
                <a:gd name="T78" fmla="*/ 72 w 4622"/>
                <a:gd name="T79" fmla="*/ 1337 h 8613"/>
                <a:gd name="T80" fmla="*/ 290 w 4622"/>
                <a:gd name="T81" fmla="*/ 1641 h 8613"/>
                <a:gd name="T82" fmla="*/ 842 w 4622"/>
                <a:gd name="T83" fmla="*/ 2212 h 8613"/>
                <a:gd name="T84" fmla="*/ 1116 w 4622"/>
                <a:gd name="T85" fmla="*/ 2516 h 8613"/>
                <a:gd name="T86" fmla="*/ 1120 w 4622"/>
                <a:gd name="T87" fmla="*/ 2618 h 8613"/>
                <a:gd name="T88" fmla="*/ 920 w 4622"/>
                <a:gd name="T89" fmla="*/ 2519 h 8613"/>
                <a:gd name="T90" fmla="*/ 468 w 4622"/>
                <a:gd name="T91" fmla="*/ 2222 h 8613"/>
                <a:gd name="T92" fmla="*/ 208 w 4622"/>
                <a:gd name="T93" fmla="*/ 2103 h 8613"/>
                <a:gd name="T94" fmla="*/ 72 w 4622"/>
                <a:gd name="T95" fmla="*/ 2138 h 8613"/>
                <a:gd name="T96" fmla="*/ 66 w 4622"/>
                <a:gd name="T97" fmla="*/ 2276 h 8613"/>
                <a:gd name="T98" fmla="*/ 187 w 4622"/>
                <a:gd name="T99" fmla="*/ 2481 h 8613"/>
                <a:gd name="T100" fmla="*/ 437 w 4622"/>
                <a:gd name="T101" fmla="*/ 2715 h 8613"/>
                <a:gd name="T102" fmla="*/ 960 w 4622"/>
                <a:gd name="T103" fmla="*/ 3033 h 8613"/>
                <a:gd name="T104" fmla="*/ 1461 w 4622"/>
                <a:gd name="T105" fmla="*/ 3391 h 8613"/>
                <a:gd name="T106" fmla="*/ 1868 w 4622"/>
                <a:gd name="T107" fmla="*/ 3921 h 8613"/>
                <a:gd name="T108" fmla="*/ 2025 w 4622"/>
                <a:gd name="T109" fmla="*/ 4701 h 8613"/>
                <a:gd name="T110" fmla="*/ 1999 w 4622"/>
                <a:gd name="T111" fmla="*/ 5750 h 8613"/>
                <a:gd name="T112" fmla="*/ 1874 w 4622"/>
                <a:gd name="T113" fmla="*/ 7395 h 8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22" h="8613">
                  <a:moveTo>
                    <a:pt x="3830" y="8613"/>
                  </a:moveTo>
                  <a:lnTo>
                    <a:pt x="3821" y="8578"/>
                  </a:lnTo>
                  <a:lnTo>
                    <a:pt x="3799" y="8478"/>
                  </a:lnTo>
                  <a:lnTo>
                    <a:pt x="3764" y="8320"/>
                  </a:lnTo>
                  <a:lnTo>
                    <a:pt x="3721" y="8108"/>
                  </a:lnTo>
                  <a:lnTo>
                    <a:pt x="3698" y="7985"/>
                  </a:lnTo>
                  <a:lnTo>
                    <a:pt x="3673" y="7850"/>
                  </a:lnTo>
                  <a:lnTo>
                    <a:pt x="3647" y="7706"/>
                  </a:lnTo>
                  <a:lnTo>
                    <a:pt x="3621" y="7551"/>
                  </a:lnTo>
                  <a:lnTo>
                    <a:pt x="3595" y="7390"/>
                  </a:lnTo>
                  <a:lnTo>
                    <a:pt x="3568" y="7220"/>
                  </a:lnTo>
                  <a:lnTo>
                    <a:pt x="3542" y="7042"/>
                  </a:lnTo>
                  <a:lnTo>
                    <a:pt x="3518" y="6859"/>
                  </a:lnTo>
                  <a:lnTo>
                    <a:pt x="3495" y="6671"/>
                  </a:lnTo>
                  <a:lnTo>
                    <a:pt x="3474" y="6477"/>
                  </a:lnTo>
                  <a:lnTo>
                    <a:pt x="3454" y="6280"/>
                  </a:lnTo>
                  <a:lnTo>
                    <a:pt x="3437" y="6080"/>
                  </a:lnTo>
                  <a:lnTo>
                    <a:pt x="3421" y="5878"/>
                  </a:lnTo>
                  <a:lnTo>
                    <a:pt x="3411" y="5673"/>
                  </a:lnTo>
                  <a:lnTo>
                    <a:pt x="3403" y="5468"/>
                  </a:lnTo>
                  <a:lnTo>
                    <a:pt x="3398" y="5264"/>
                  </a:lnTo>
                  <a:lnTo>
                    <a:pt x="3398" y="5060"/>
                  </a:lnTo>
                  <a:lnTo>
                    <a:pt x="3402" y="4858"/>
                  </a:lnTo>
                  <a:lnTo>
                    <a:pt x="3411" y="4658"/>
                  </a:lnTo>
                  <a:lnTo>
                    <a:pt x="3425" y="4460"/>
                  </a:lnTo>
                  <a:lnTo>
                    <a:pt x="3445" y="4268"/>
                  </a:lnTo>
                  <a:lnTo>
                    <a:pt x="3470" y="4080"/>
                  </a:lnTo>
                  <a:lnTo>
                    <a:pt x="3502" y="3897"/>
                  </a:lnTo>
                  <a:lnTo>
                    <a:pt x="3540" y="3721"/>
                  </a:lnTo>
                  <a:lnTo>
                    <a:pt x="3583" y="3552"/>
                  </a:lnTo>
                  <a:lnTo>
                    <a:pt x="3626" y="3391"/>
                  </a:lnTo>
                  <a:lnTo>
                    <a:pt x="3671" y="3238"/>
                  </a:lnTo>
                  <a:lnTo>
                    <a:pt x="3717" y="3094"/>
                  </a:lnTo>
                  <a:lnTo>
                    <a:pt x="3763" y="2957"/>
                  </a:lnTo>
                  <a:lnTo>
                    <a:pt x="3811" y="2826"/>
                  </a:lnTo>
                  <a:lnTo>
                    <a:pt x="3859" y="2704"/>
                  </a:lnTo>
                  <a:lnTo>
                    <a:pt x="3906" y="2588"/>
                  </a:lnTo>
                  <a:lnTo>
                    <a:pt x="3954" y="2479"/>
                  </a:lnTo>
                  <a:lnTo>
                    <a:pt x="4002" y="2376"/>
                  </a:lnTo>
                  <a:lnTo>
                    <a:pt x="4048" y="2279"/>
                  </a:lnTo>
                  <a:lnTo>
                    <a:pt x="4095" y="2188"/>
                  </a:lnTo>
                  <a:lnTo>
                    <a:pt x="4141" y="2102"/>
                  </a:lnTo>
                  <a:lnTo>
                    <a:pt x="4186" y="2022"/>
                  </a:lnTo>
                  <a:lnTo>
                    <a:pt x="4229" y="1946"/>
                  </a:lnTo>
                  <a:lnTo>
                    <a:pt x="4272" y="1876"/>
                  </a:lnTo>
                  <a:lnTo>
                    <a:pt x="4313" y="1810"/>
                  </a:lnTo>
                  <a:lnTo>
                    <a:pt x="4353" y="1748"/>
                  </a:lnTo>
                  <a:lnTo>
                    <a:pt x="4390" y="1691"/>
                  </a:lnTo>
                  <a:lnTo>
                    <a:pt x="4425" y="1638"/>
                  </a:lnTo>
                  <a:lnTo>
                    <a:pt x="4489" y="1541"/>
                  </a:lnTo>
                  <a:lnTo>
                    <a:pt x="4542" y="1457"/>
                  </a:lnTo>
                  <a:lnTo>
                    <a:pt x="4564" y="1419"/>
                  </a:lnTo>
                  <a:lnTo>
                    <a:pt x="4583" y="1383"/>
                  </a:lnTo>
                  <a:lnTo>
                    <a:pt x="4598" y="1349"/>
                  </a:lnTo>
                  <a:lnTo>
                    <a:pt x="4611" y="1318"/>
                  </a:lnTo>
                  <a:lnTo>
                    <a:pt x="4619" y="1288"/>
                  </a:lnTo>
                  <a:lnTo>
                    <a:pt x="4622" y="1260"/>
                  </a:lnTo>
                  <a:lnTo>
                    <a:pt x="4622" y="1232"/>
                  </a:lnTo>
                  <a:lnTo>
                    <a:pt x="4619" y="1205"/>
                  </a:lnTo>
                  <a:lnTo>
                    <a:pt x="4611" y="1180"/>
                  </a:lnTo>
                  <a:lnTo>
                    <a:pt x="4603" y="1157"/>
                  </a:lnTo>
                  <a:lnTo>
                    <a:pt x="4592" y="1137"/>
                  </a:lnTo>
                  <a:lnTo>
                    <a:pt x="4580" y="1118"/>
                  </a:lnTo>
                  <a:lnTo>
                    <a:pt x="4568" y="1103"/>
                  </a:lnTo>
                  <a:lnTo>
                    <a:pt x="4553" y="1089"/>
                  </a:lnTo>
                  <a:lnTo>
                    <a:pt x="4537" y="1077"/>
                  </a:lnTo>
                  <a:lnTo>
                    <a:pt x="4521" y="1067"/>
                  </a:lnTo>
                  <a:lnTo>
                    <a:pt x="4504" y="1060"/>
                  </a:lnTo>
                  <a:lnTo>
                    <a:pt x="4486" y="1054"/>
                  </a:lnTo>
                  <a:lnTo>
                    <a:pt x="4467" y="1049"/>
                  </a:lnTo>
                  <a:lnTo>
                    <a:pt x="4448" y="1048"/>
                  </a:lnTo>
                  <a:lnTo>
                    <a:pt x="4428" y="1048"/>
                  </a:lnTo>
                  <a:lnTo>
                    <a:pt x="4407" y="1049"/>
                  </a:lnTo>
                  <a:lnTo>
                    <a:pt x="4386" y="1053"/>
                  </a:lnTo>
                  <a:lnTo>
                    <a:pt x="4367" y="1057"/>
                  </a:lnTo>
                  <a:lnTo>
                    <a:pt x="4344" y="1064"/>
                  </a:lnTo>
                  <a:lnTo>
                    <a:pt x="4324" y="1071"/>
                  </a:lnTo>
                  <a:lnTo>
                    <a:pt x="4303" y="1082"/>
                  </a:lnTo>
                  <a:lnTo>
                    <a:pt x="4282" y="1092"/>
                  </a:lnTo>
                  <a:lnTo>
                    <a:pt x="4262" y="1105"/>
                  </a:lnTo>
                  <a:lnTo>
                    <a:pt x="4241" y="1118"/>
                  </a:lnTo>
                  <a:lnTo>
                    <a:pt x="4221" y="1133"/>
                  </a:lnTo>
                  <a:lnTo>
                    <a:pt x="4203" y="1149"/>
                  </a:lnTo>
                  <a:lnTo>
                    <a:pt x="4184" y="1167"/>
                  </a:lnTo>
                  <a:lnTo>
                    <a:pt x="4167" y="1185"/>
                  </a:lnTo>
                  <a:lnTo>
                    <a:pt x="4149" y="1205"/>
                  </a:lnTo>
                  <a:lnTo>
                    <a:pt x="4133" y="1225"/>
                  </a:lnTo>
                  <a:lnTo>
                    <a:pt x="4118" y="1247"/>
                  </a:lnTo>
                  <a:lnTo>
                    <a:pt x="4104" y="1269"/>
                  </a:lnTo>
                  <a:lnTo>
                    <a:pt x="4091" y="1292"/>
                  </a:lnTo>
                  <a:lnTo>
                    <a:pt x="4081" y="1317"/>
                  </a:lnTo>
                  <a:lnTo>
                    <a:pt x="4068" y="1341"/>
                  </a:lnTo>
                  <a:lnTo>
                    <a:pt x="4055" y="1368"/>
                  </a:lnTo>
                  <a:lnTo>
                    <a:pt x="4039" y="1397"/>
                  </a:lnTo>
                  <a:lnTo>
                    <a:pt x="4021" y="1426"/>
                  </a:lnTo>
                  <a:lnTo>
                    <a:pt x="4003" y="1456"/>
                  </a:lnTo>
                  <a:lnTo>
                    <a:pt x="3982" y="1488"/>
                  </a:lnTo>
                  <a:lnTo>
                    <a:pt x="3959" y="1520"/>
                  </a:lnTo>
                  <a:lnTo>
                    <a:pt x="3935" y="1553"/>
                  </a:lnTo>
                  <a:lnTo>
                    <a:pt x="3910" y="1587"/>
                  </a:lnTo>
                  <a:lnTo>
                    <a:pt x="3882" y="1619"/>
                  </a:lnTo>
                  <a:lnTo>
                    <a:pt x="3854" y="1653"/>
                  </a:lnTo>
                  <a:lnTo>
                    <a:pt x="3825" y="1685"/>
                  </a:lnTo>
                  <a:lnTo>
                    <a:pt x="3793" y="1719"/>
                  </a:lnTo>
                  <a:lnTo>
                    <a:pt x="3761" y="1751"/>
                  </a:lnTo>
                  <a:lnTo>
                    <a:pt x="3728" y="1783"/>
                  </a:lnTo>
                  <a:lnTo>
                    <a:pt x="3695" y="1813"/>
                  </a:lnTo>
                  <a:lnTo>
                    <a:pt x="3660" y="1844"/>
                  </a:lnTo>
                  <a:lnTo>
                    <a:pt x="3624" y="1871"/>
                  </a:lnTo>
                  <a:lnTo>
                    <a:pt x="3587" y="1899"/>
                  </a:lnTo>
                  <a:lnTo>
                    <a:pt x="3549" y="1925"/>
                  </a:lnTo>
                  <a:lnTo>
                    <a:pt x="3512" y="1948"/>
                  </a:lnTo>
                  <a:lnTo>
                    <a:pt x="3474" y="1970"/>
                  </a:lnTo>
                  <a:lnTo>
                    <a:pt x="3434" y="1990"/>
                  </a:lnTo>
                  <a:lnTo>
                    <a:pt x="3395" y="2008"/>
                  </a:lnTo>
                  <a:lnTo>
                    <a:pt x="3355" y="2024"/>
                  </a:lnTo>
                  <a:lnTo>
                    <a:pt x="3316" y="2035"/>
                  </a:lnTo>
                  <a:lnTo>
                    <a:pt x="3275" y="2046"/>
                  </a:lnTo>
                  <a:lnTo>
                    <a:pt x="3234" y="2053"/>
                  </a:lnTo>
                  <a:lnTo>
                    <a:pt x="3195" y="2056"/>
                  </a:lnTo>
                  <a:lnTo>
                    <a:pt x="3154" y="2058"/>
                  </a:lnTo>
                  <a:lnTo>
                    <a:pt x="3113" y="2054"/>
                  </a:lnTo>
                  <a:lnTo>
                    <a:pt x="3074" y="2047"/>
                  </a:lnTo>
                  <a:lnTo>
                    <a:pt x="3034" y="2034"/>
                  </a:lnTo>
                  <a:lnTo>
                    <a:pt x="2997" y="2012"/>
                  </a:lnTo>
                  <a:lnTo>
                    <a:pt x="2961" y="1981"/>
                  </a:lnTo>
                  <a:lnTo>
                    <a:pt x="2926" y="1941"/>
                  </a:lnTo>
                  <a:lnTo>
                    <a:pt x="2894" y="1896"/>
                  </a:lnTo>
                  <a:lnTo>
                    <a:pt x="2862" y="1842"/>
                  </a:lnTo>
                  <a:lnTo>
                    <a:pt x="2832" y="1783"/>
                  </a:lnTo>
                  <a:lnTo>
                    <a:pt x="2803" y="1718"/>
                  </a:lnTo>
                  <a:lnTo>
                    <a:pt x="2775" y="1648"/>
                  </a:lnTo>
                  <a:lnTo>
                    <a:pt x="2748" y="1574"/>
                  </a:lnTo>
                  <a:lnTo>
                    <a:pt x="2723" y="1496"/>
                  </a:lnTo>
                  <a:lnTo>
                    <a:pt x="2697" y="1414"/>
                  </a:lnTo>
                  <a:lnTo>
                    <a:pt x="2673" y="1330"/>
                  </a:lnTo>
                  <a:lnTo>
                    <a:pt x="2648" y="1244"/>
                  </a:lnTo>
                  <a:lnTo>
                    <a:pt x="2625" y="1156"/>
                  </a:lnTo>
                  <a:lnTo>
                    <a:pt x="2603" y="1068"/>
                  </a:lnTo>
                  <a:lnTo>
                    <a:pt x="2558" y="891"/>
                  </a:lnTo>
                  <a:lnTo>
                    <a:pt x="2514" y="718"/>
                  </a:lnTo>
                  <a:lnTo>
                    <a:pt x="2491" y="634"/>
                  </a:lnTo>
                  <a:lnTo>
                    <a:pt x="2469" y="554"/>
                  </a:lnTo>
                  <a:lnTo>
                    <a:pt x="2446" y="476"/>
                  </a:lnTo>
                  <a:lnTo>
                    <a:pt x="2423" y="403"/>
                  </a:lnTo>
                  <a:lnTo>
                    <a:pt x="2400" y="333"/>
                  </a:lnTo>
                  <a:lnTo>
                    <a:pt x="2376" y="269"/>
                  </a:lnTo>
                  <a:lnTo>
                    <a:pt x="2352" y="211"/>
                  </a:lnTo>
                  <a:lnTo>
                    <a:pt x="2326" y="158"/>
                  </a:lnTo>
                  <a:lnTo>
                    <a:pt x="2301" y="113"/>
                  </a:lnTo>
                  <a:lnTo>
                    <a:pt x="2274" y="76"/>
                  </a:lnTo>
                  <a:lnTo>
                    <a:pt x="2246" y="46"/>
                  </a:lnTo>
                  <a:lnTo>
                    <a:pt x="2218" y="25"/>
                  </a:lnTo>
                  <a:lnTo>
                    <a:pt x="2190" y="12"/>
                  </a:lnTo>
                  <a:lnTo>
                    <a:pt x="2164" y="4"/>
                  </a:lnTo>
                  <a:lnTo>
                    <a:pt x="2140" y="0"/>
                  </a:lnTo>
                  <a:lnTo>
                    <a:pt x="2119" y="4"/>
                  </a:lnTo>
                  <a:lnTo>
                    <a:pt x="2101" y="11"/>
                  </a:lnTo>
                  <a:lnTo>
                    <a:pt x="2083" y="24"/>
                  </a:lnTo>
                  <a:lnTo>
                    <a:pt x="2069" y="40"/>
                  </a:lnTo>
                  <a:lnTo>
                    <a:pt x="2056" y="62"/>
                  </a:lnTo>
                  <a:lnTo>
                    <a:pt x="2045" y="86"/>
                  </a:lnTo>
                  <a:lnTo>
                    <a:pt x="2036" y="117"/>
                  </a:lnTo>
                  <a:lnTo>
                    <a:pt x="2028" y="149"/>
                  </a:lnTo>
                  <a:lnTo>
                    <a:pt x="2022" y="186"/>
                  </a:lnTo>
                  <a:lnTo>
                    <a:pt x="2018" y="227"/>
                  </a:lnTo>
                  <a:lnTo>
                    <a:pt x="2015" y="270"/>
                  </a:lnTo>
                  <a:lnTo>
                    <a:pt x="2014" y="317"/>
                  </a:lnTo>
                  <a:lnTo>
                    <a:pt x="2014" y="365"/>
                  </a:lnTo>
                  <a:lnTo>
                    <a:pt x="2015" y="417"/>
                  </a:lnTo>
                  <a:lnTo>
                    <a:pt x="2017" y="471"/>
                  </a:lnTo>
                  <a:lnTo>
                    <a:pt x="2021" y="527"/>
                  </a:lnTo>
                  <a:lnTo>
                    <a:pt x="2025" y="585"/>
                  </a:lnTo>
                  <a:lnTo>
                    <a:pt x="2031" y="646"/>
                  </a:lnTo>
                  <a:lnTo>
                    <a:pt x="2038" y="707"/>
                  </a:lnTo>
                  <a:lnTo>
                    <a:pt x="2045" y="770"/>
                  </a:lnTo>
                  <a:lnTo>
                    <a:pt x="2053" y="834"/>
                  </a:lnTo>
                  <a:lnTo>
                    <a:pt x="2071" y="966"/>
                  </a:lnTo>
                  <a:lnTo>
                    <a:pt x="2092" y="1098"/>
                  </a:lnTo>
                  <a:lnTo>
                    <a:pt x="2112" y="1232"/>
                  </a:lnTo>
                  <a:lnTo>
                    <a:pt x="2136" y="1366"/>
                  </a:lnTo>
                  <a:lnTo>
                    <a:pt x="2145" y="1428"/>
                  </a:lnTo>
                  <a:lnTo>
                    <a:pt x="2150" y="1484"/>
                  </a:lnTo>
                  <a:lnTo>
                    <a:pt x="2151" y="1534"/>
                  </a:lnTo>
                  <a:lnTo>
                    <a:pt x="2149" y="1578"/>
                  </a:lnTo>
                  <a:lnTo>
                    <a:pt x="2143" y="1617"/>
                  </a:lnTo>
                  <a:lnTo>
                    <a:pt x="2133" y="1649"/>
                  </a:lnTo>
                  <a:lnTo>
                    <a:pt x="2122" y="1676"/>
                  </a:lnTo>
                  <a:lnTo>
                    <a:pt x="2106" y="1697"/>
                  </a:lnTo>
                  <a:lnTo>
                    <a:pt x="2088" y="1713"/>
                  </a:lnTo>
                  <a:lnTo>
                    <a:pt x="2067" y="1724"/>
                  </a:lnTo>
                  <a:lnTo>
                    <a:pt x="2044" y="1728"/>
                  </a:lnTo>
                  <a:lnTo>
                    <a:pt x="2018" y="1728"/>
                  </a:lnTo>
                  <a:lnTo>
                    <a:pt x="1990" y="1724"/>
                  </a:lnTo>
                  <a:lnTo>
                    <a:pt x="1960" y="1713"/>
                  </a:lnTo>
                  <a:lnTo>
                    <a:pt x="1929" y="1699"/>
                  </a:lnTo>
                  <a:lnTo>
                    <a:pt x="1895" y="1680"/>
                  </a:lnTo>
                  <a:lnTo>
                    <a:pt x="1860" y="1655"/>
                  </a:lnTo>
                  <a:lnTo>
                    <a:pt x="1824" y="1627"/>
                  </a:lnTo>
                  <a:lnTo>
                    <a:pt x="1788" y="1595"/>
                  </a:lnTo>
                  <a:lnTo>
                    <a:pt x="1750" y="1557"/>
                  </a:lnTo>
                  <a:lnTo>
                    <a:pt x="1711" y="1517"/>
                  </a:lnTo>
                  <a:lnTo>
                    <a:pt x="1672" y="1473"/>
                  </a:lnTo>
                  <a:lnTo>
                    <a:pt x="1631" y="1424"/>
                  </a:lnTo>
                  <a:lnTo>
                    <a:pt x="1592" y="1371"/>
                  </a:lnTo>
                  <a:lnTo>
                    <a:pt x="1552" y="1316"/>
                  </a:lnTo>
                  <a:lnTo>
                    <a:pt x="1511" y="1256"/>
                  </a:lnTo>
                  <a:lnTo>
                    <a:pt x="1472" y="1194"/>
                  </a:lnTo>
                  <a:lnTo>
                    <a:pt x="1432" y="1127"/>
                  </a:lnTo>
                  <a:lnTo>
                    <a:pt x="1394" y="1057"/>
                  </a:lnTo>
                  <a:lnTo>
                    <a:pt x="1357" y="985"/>
                  </a:lnTo>
                  <a:lnTo>
                    <a:pt x="1320" y="911"/>
                  </a:lnTo>
                  <a:lnTo>
                    <a:pt x="1284" y="833"/>
                  </a:lnTo>
                  <a:lnTo>
                    <a:pt x="1250" y="757"/>
                  </a:lnTo>
                  <a:lnTo>
                    <a:pt x="1216" y="688"/>
                  </a:lnTo>
                  <a:lnTo>
                    <a:pt x="1184" y="624"/>
                  </a:lnTo>
                  <a:lnTo>
                    <a:pt x="1151" y="566"/>
                  </a:lnTo>
                  <a:lnTo>
                    <a:pt x="1121" y="513"/>
                  </a:lnTo>
                  <a:lnTo>
                    <a:pt x="1091" y="466"/>
                  </a:lnTo>
                  <a:lnTo>
                    <a:pt x="1062" y="424"/>
                  </a:lnTo>
                  <a:lnTo>
                    <a:pt x="1034" y="385"/>
                  </a:lnTo>
                  <a:lnTo>
                    <a:pt x="1006" y="353"/>
                  </a:lnTo>
                  <a:lnTo>
                    <a:pt x="980" y="325"/>
                  </a:lnTo>
                  <a:lnTo>
                    <a:pt x="955" y="300"/>
                  </a:lnTo>
                  <a:lnTo>
                    <a:pt x="930" y="279"/>
                  </a:lnTo>
                  <a:lnTo>
                    <a:pt x="907" y="263"/>
                  </a:lnTo>
                  <a:lnTo>
                    <a:pt x="885" y="250"/>
                  </a:lnTo>
                  <a:lnTo>
                    <a:pt x="863" y="240"/>
                  </a:lnTo>
                  <a:lnTo>
                    <a:pt x="843" y="233"/>
                  </a:lnTo>
                  <a:lnTo>
                    <a:pt x="823" y="229"/>
                  </a:lnTo>
                  <a:lnTo>
                    <a:pt x="805" y="228"/>
                  </a:lnTo>
                  <a:lnTo>
                    <a:pt x="787" y="228"/>
                  </a:lnTo>
                  <a:lnTo>
                    <a:pt x="771" y="232"/>
                  </a:lnTo>
                  <a:lnTo>
                    <a:pt x="756" y="236"/>
                  </a:lnTo>
                  <a:lnTo>
                    <a:pt x="741" y="243"/>
                  </a:lnTo>
                  <a:lnTo>
                    <a:pt x="727" y="252"/>
                  </a:lnTo>
                  <a:lnTo>
                    <a:pt x="715" y="261"/>
                  </a:lnTo>
                  <a:lnTo>
                    <a:pt x="704" y="271"/>
                  </a:lnTo>
                  <a:lnTo>
                    <a:pt x="693" y="283"/>
                  </a:lnTo>
                  <a:lnTo>
                    <a:pt x="683" y="295"/>
                  </a:lnTo>
                  <a:lnTo>
                    <a:pt x="674" y="307"/>
                  </a:lnTo>
                  <a:lnTo>
                    <a:pt x="668" y="320"/>
                  </a:lnTo>
                  <a:lnTo>
                    <a:pt x="661" y="332"/>
                  </a:lnTo>
                  <a:lnTo>
                    <a:pt x="655" y="345"/>
                  </a:lnTo>
                  <a:lnTo>
                    <a:pt x="651" y="356"/>
                  </a:lnTo>
                  <a:lnTo>
                    <a:pt x="650" y="371"/>
                  </a:lnTo>
                  <a:lnTo>
                    <a:pt x="654" y="393"/>
                  </a:lnTo>
                  <a:lnTo>
                    <a:pt x="662" y="424"/>
                  </a:lnTo>
                  <a:lnTo>
                    <a:pt x="674" y="460"/>
                  </a:lnTo>
                  <a:lnTo>
                    <a:pt x="691" y="503"/>
                  </a:lnTo>
                  <a:lnTo>
                    <a:pt x="711" y="550"/>
                  </a:lnTo>
                  <a:lnTo>
                    <a:pt x="734" y="604"/>
                  </a:lnTo>
                  <a:lnTo>
                    <a:pt x="761" y="661"/>
                  </a:lnTo>
                  <a:lnTo>
                    <a:pt x="821" y="788"/>
                  </a:lnTo>
                  <a:lnTo>
                    <a:pt x="890" y="926"/>
                  </a:lnTo>
                  <a:lnTo>
                    <a:pt x="963" y="1073"/>
                  </a:lnTo>
                  <a:lnTo>
                    <a:pt x="1038" y="1223"/>
                  </a:lnTo>
                  <a:lnTo>
                    <a:pt x="1113" y="1371"/>
                  </a:lnTo>
                  <a:lnTo>
                    <a:pt x="1186" y="1516"/>
                  </a:lnTo>
                  <a:lnTo>
                    <a:pt x="1252" y="1652"/>
                  </a:lnTo>
                  <a:lnTo>
                    <a:pt x="1312" y="1774"/>
                  </a:lnTo>
                  <a:lnTo>
                    <a:pt x="1336" y="1830"/>
                  </a:lnTo>
                  <a:lnTo>
                    <a:pt x="1358" y="1880"/>
                  </a:lnTo>
                  <a:lnTo>
                    <a:pt x="1378" y="1925"/>
                  </a:lnTo>
                  <a:lnTo>
                    <a:pt x="1392" y="1965"/>
                  </a:lnTo>
                  <a:lnTo>
                    <a:pt x="1403" y="1997"/>
                  </a:lnTo>
                  <a:lnTo>
                    <a:pt x="1410" y="2024"/>
                  </a:lnTo>
                  <a:lnTo>
                    <a:pt x="1412" y="2042"/>
                  </a:lnTo>
                  <a:lnTo>
                    <a:pt x="1408" y="2053"/>
                  </a:lnTo>
                  <a:lnTo>
                    <a:pt x="1400" y="2056"/>
                  </a:lnTo>
                  <a:lnTo>
                    <a:pt x="1385" y="2052"/>
                  </a:lnTo>
                  <a:lnTo>
                    <a:pt x="1365" y="2040"/>
                  </a:lnTo>
                  <a:lnTo>
                    <a:pt x="1341" y="2023"/>
                  </a:lnTo>
                  <a:lnTo>
                    <a:pt x="1312" y="2001"/>
                  </a:lnTo>
                  <a:lnTo>
                    <a:pt x="1278" y="1972"/>
                  </a:lnTo>
                  <a:lnTo>
                    <a:pt x="1242" y="1938"/>
                  </a:lnTo>
                  <a:lnTo>
                    <a:pt x="1201" y="1901"/>
                  </a:lnTo>
                  <a:lnTo>
                    <a:pt x="1112" y="1813"/>
                  </a:lnTo>
                  <a:lnTo>
                    <a:pt x="1013" y="1714"/>
                  </a:lnTo>
                  <a:lnTo>
                    <a:pt x="908" y="1608"/>
                  </a:lnTo>
                  <a:lnTo>
                    <a:pt x="799" y="1496"/>
                  </a:lnTo>
                  <a:lnTo>
                    <a:pt x="691" y="1384"/>
                  </a:lnTo>
                  <a:lnTo>
                    <a:pt x="584" y="1276"/>
                  </a:lnTo>
                  <a:lnTo>
                    <a:pt x="483" y="1176"/>
                  </a:lnTo>
                  <a:lnTo>
                    <a:pt x="390" y="1085"/>
                  </a:lnTo>
                  <a:lnTo>
                    <a:pt x="348" y="1046"/>
                  </a:lnTo>
                  <a:lnTo>
                    <a:pt x="308" y="1011"/>
                  </a:lnTo>
                  <a:lnTo>
                    <a:pt x="272" y="980"/>
                  </a:lnTo>
                  <a:lnTo>
                    <a:pt x="241" y="954"/>
                  </a:lnTo>
                  <a:lnTo>
                    <a:pt x="213" y="934"/>
                  </a:lnTo>
                  <a:lnTo>
                    <a:pt x="190" y="920"/>
                  </a:lnTo>
                  <a:lnTo>
                    <a:pt x="172" y="913"/>
                  </a:lnTo>
                  <a:lnTo>
                    <a:pt x="159" y="912"/>
                  </a:lnTo>
                  <a:lnTo>
                    <a:pt x="139" y="920"/>
                  </a:lnTo>
                  <a:lnTo>
                    <a:pt x="118" y="930"/>
                  </a:lnTo>
                  <a:lnTo>
                    <a:pt x="107" y="934"/>
                  </a:lnTo>
                  <a:lnTo>
                    <a:pt x="96" y="941"/>
                  </a:lnTo>
                  <a:lnTo>
                    <a:pt x="85" y="947"/>
                  </a:lnTo>
                  <a:lnTo>
                    <a:pt x="75" y="955"/>
                  </a:lnTo>
                  <a:lnTo>
                    <a:pt x="64" y="962"/>
                  </a:lnTo>
                  <a:lnTo>
                    <a:pt x="55" y="971"/>
                  </a:lnTo>
                  <a:lnTo>
                    <a:pt x="46" y="981"/>
                  </a:lnTo>
                  <a:lnTo>
                    <a:pt x="37" y="991"/>
                  </a:lnTo>
                  <a:lnTo>
                    <a:pt x="29" y="1003"/>
                  </a:lnTo>
                  <a:lnTo>
                    <a:pt x="22" y="1014"/>
                  </a:lnTo>
                  <a:lnTo>
                    <a:pt x="15" y="1028"/>
                  </a:lnTo>
                  <a:lnTo>
                    <a:pt x="11" y="1042"/>
                  </a:lnTo>
                  <a:lnTo>
                    <a:pt x="6" y="1057"/>
                  </a:lnTo>
                  <a:lnTo>
                    <a:pt x="3" y="1074"/>
                  </a:lnTo>
                  <a:lnTo>
                    <a:pt x="1" y="1091"/>
                  </a:lnTo>
                  <a:lnTo>
                    <a:pt x="0" y="1110"/>
                  </a:lnTo>
                  <a:lnTo>
                    <a:pt x="1" y="1130"/>
                  </a:lnTo>
                  <a:lnTo>
                    <a:pt x="4" y="1150"/>
                  </a:lnTo>
                  <a:lnTo>
                    <a:pt x="8" y="1173"/>
                  </a:lnTo>
                  <a:lnTo>
                    <a:pt x="14" y="1197"/>
                  </a:lnTo>
                  <a:lnTo>
                    <a:pt x="21" y="1221"/>
                  </a:lnTo>
                  <a:lnTo>
                    <a:pt x="30" y="1248"/>
                  </a:lnTo>
                  <a:lnTo>
                    <a:pt x="42" y="1276"/>
                  </a:lnTo>
                  <a:lnTo>
                    <a:pt x="56" y="1306"/>
                  </a:lnTo>
                  <a:lnTo>
                    <a:pt x="72" y="1337"/>
                  </a:lnTo>
                  <a:lnTo>
                    <a:pt x="90" y="1370"/>
                  </a:lnTo>
                  <a:lnTo>
                    <a:pt x="111" y="1404"/>
                  </a:lnTo>
                  <a:lnTo>
                    <a:pt x="134" y="1440"/>
                  </a:lnTo>
                  <a:lnTo>
                    <a:pt x="159" y="1477"/>
                  </a:lnTo>
                  <a:lnTo>
                    <a:pt x="187" y="1517"/>
                  </a:lnTo>
                  <a:lnTo>
                    <a:pt x="220" y="1557"/>
                  </a:lnTo>
                  <a:lnTo>
                    <a:pt x="254" y="1598"/>
                  </a:lnTo>
                  <a:lnTo>
                    <a:pt x="290" y="1641"/>
                  </a:lnTo>
                  <a:lnTo>
                    <a:pt x="328" y="1684"/>
                  </a:lnTo>
                  <a:lnTo>
                    <a:pt x="368" y="1728"/>
                  </a:lnTo>
                  <a:lnTo>
                    <a:pt x="408" y="1773"/>
                  </a:lnTo>
                  <a:lnTo>
                    <a:pt x="494" y="1862"/>
                  </a:lnTo>
                  <a:lnTo>
                    <a:pt x="583" y="1952"/>
                  </a:lnTo>
                  <a:lnTo>
                    <a:pt x="671" y="2041"/>
                  </a:lnTo>
                  <a:lnTo>
                    <a:pt x="758" y="2128"/>
                  </a:lnTo>
                  <a:lnTo>
                    <a:pt x="842" y="2212"/>
                  </a:lnTo>
                  <a:lnTo>
                    <a:pt x="920" y="2291"/>
                  </a:lnTo>
                  <a:lnTo>
                    <a:pt x="956" y="2329"/>
                  </a:lnTo>
                  <a:lnTo>
                    <a:pt x="990" y="2365"/>
                  </a:lnTo>
                  <a:lnTo>
                    <a:pt x="1021" y="2399"/>
                  </a:lnTo>
                  <a:lnTo>
                    <a:pt x="1049" y="2432"/>
                  </a:lnTo>
                  <a:lnTo>
                    <a:pt x="1076" y="2462"/>
                  </a:lnTo>
                  <a:lnTo>
                    <a:pt x="1098" y="2490"/>
                  </a:lnTo>
                  <a:lnTo>
                    <a:pt x="1116" y="2516"/>
                  </a:lnTo>
                  <a:lnTo>
                    <a:pt x="1131" y="2539"/>
                  </a:lnTo>
                  <a:lnTo>
                    <a:pt x="1143" y="2560"/>
                  </a:lnTo>
                  <a:lnTo>
                    <a:pt x="1150" y="2577"/>
                  </a:lnTo>
                  <a:lnTo>
                    <a:pt x="1152" y="2593"/>
                  </a:lnTo>
                  <a:lnTo>
                    <a:pt x="1150" y="2605"/>
                  </a:lnTo>
                  <a:lnTo>
                    <a:pt x="1143" y="2613"/>
                  </a:lnTo>
                  <a:lnTo>
                    <a:pt x="1134" y="2617"/>
                  </a:lnTo>
                  <a:lnTo>
                    <a:pt x="1120" y="2618"/>
                  </a:lnTo>
                  <a:lnTo>
                    <a:pt x="1103" y="2616"/>
                  </a:lnTo>
                  <a:lnTo>
                    <a:pt x="1085" y="2610"/>
                  </a:lnTo>
                  <a:lnTo>
                    <a:pt x="1063" y="2601"/>
                  </a:lnTo>
                  <a:lnTo>
                    <a:pt x="1038" y="2589"/>
                  </a:lnTo>
                  <a:lnTo>
                    <a:pt x="1012" y="2574"/>
                  </a:lnTo>
                  <a:lnTo>
                    <a:pt x="983" y="2558"/>
                  </a:lnTo>
                  <a:lnTo>
                    <a:pt x="952" y="2539"/>
                  </a:lnTo>
                  <a:lnTo>
                    <a:pt x="920" y="2519"/>
                  </a:lnTo>
                  <a:lnTo>
                    <a:pt x="886" y="2497"/>
                  </a:lnTo>
                  <a:lnTo>
                    <a:pt x="815" y="2449"/>
                  </a:lnTo>
                  <a:lnTo>
                    <a:pt x="740" y="2398"/>
                  </a:lnTo>
                  <a:lnTo>
                    <a:pt x="662" y="2347"/>
                  </a:lnTo>
                  <a:lnTo>
                    <a:pt x="584" y="2295"/>
                  </a:lnTo>
                  <a:lnTo>
                    <a:pt x="544" y="2269"/>
                  </a:lnTo>
                  <a:lnTo>
                    <a:pt x="506" y="2245"/>
                  </a:lnTo>
                  <a:lnTo>
                    <a:pt x="468" y="2222"/>
                  </a:lnTo>
                  <a:lnTo>
                    <a:pt x="430" y="2199"/>
                  </a:lnTo>
                  <a:lnTo>
                    <a:pt x="394" y="2180"/>
                  </a:lnTo>
                  <a:lnTo>
                    <a:pt x="359" y="2161"/>
                  </a:lnTo>
                  <a:lnTo>
                    <a:pt x="326" y="2144"/>
                  </a:lnTo>
                  <a:lnTo>
                    <a:pt x="293" y="2130"/>
                  </a:lnTo>
                  <a:lnTo>
                    <a:pt x="263" y="2118"/>
                  </a:lnTo>
                  <a:lnTo>
                    <a:pt x="235" y="2109"/>
                  </a:lnTo>
                  <a:lnTo>
                    <a:pt x="208" y="2103"/>
                  </a:lnTo>
                  <a:lnTo>
                    <a:pt x="184" y="2099"/>
                  </a:lnTo>
                  <a:lnTo>
                    <a:pt x="162" y="2099"/>
                  </a:lnTo>
                  <a:lnTo>
                    <a:pt x="142" y="2101"/>
                  </a:lnTo>
                  <a:lnTo>
                    <a:pt x="125" y="2104"/>
                  </a:lnTo>
                  <a:lnTo>
                    <a:pt x="108" y="2110"/>
                  </a:lnTo>
                  <a:lnTo>
                    <a:pt x="94" y="2118"/>
                  </a:lnTo>
                  <a:lnTo>
                    <a:pt x="83" y="2127"/>
                  </a:lnTo>
                  <a:lnTo>
                    <a:pt x="72" y="2138"/>
                  </a:lnTo>
                  <a:lnTo>
                    <a:pt x="65" y="2151"/>
                  </a:lnTo>
                  <a:lnTo>
                    <a:pt x="60" y="2165"/>
                  </a:lnTo>
                  <a:lnTo>
                    <a:pt x="55" y="2180"/>
                  </a:lnTo>
                  <a:lnTo>
                    <a:pt x="54" y="2196"/>
                  </a:lnTo>
                  <a:lnTo>
                    <a:pt x="54" y="2215"/>
                  </a:lnTo>
                  <a:lnTo>
                    <a:pt x="56" y="2234"/>
                  </a:lnTo>
                  <a:lnTo>
                    <a:pt x="61" y="2254"/>
                  </a:lnTo>
                  <a:lnTo>
                    <a:pt x="66" y="2276"/>
                  </a:lnTo>
                  <a:lnTo>
                    <a:pt x="75" y="2298"/>
                  </a:lnTo>
                  <a:lnTo>
                    <a:pt x="85" y="2323"/>
                  </a:lnTo>
                  <a:lnTo>
                    <a:pt x="97" y="2347"/>
                  </a:lnTo>
                  <a:lnTo>
                    <a:pt x="111" y="2373"/>
                  </a:lnTo>
                  <a:lnTo>
                    <a:pt x="127" y="2398"/>
                  </a:lnTo>
                  <a:lnTo>
                    <a:pt x="146" y="2425"/>
                  </a:lnTo>
                  <a:lnTo>
                    <a:pt x="165" y="2453"/>
                  </a:lnTo>
                  <a:lnTo>
                    <a:pt x="187" y="2481"/>
                  </a:lnTo>
                  <a:lnTo>
                    <a:pt x="212" y="2509"/>
                  </a:lnTo>
                  <a:lnTo>
                    <a:pt x="239" y="2538"/>
                  </a:lnTo>
                  <a:lnTo>
                    <a:pt x="266" y="2567"/>
                  </a:lnTo>
                  <a:lnTo>
                    <a:pt x="297" y="2596"/>
                  </a:lnTo>
                  <a:lnTo>
                    <a:pt x="328" y="2625"/>
                  </a:lnTo>
                  <a:lnTo>
                    <a:pt x="363" y="2655"/>
                  </a:lnTo>
                  <a:lnTo>
                    <a:pt x="399" y="2684"/>
                  </a:lnTo>
                  <a:lnTo>
                    <a:pt x="437" y="2715"/>
                  </a:lnTo>
                  <a:lnTo>
                    <a:pt x="477" y="2744"/>
                  </a:lnTo>
                  <a:lnTo>
                    <a:pt x="520" y="2774"/>
                  </a:lnTo>
                  <a:lnTo>
                    <a:pt x="566" y="2803"/>
                  </a:lnTo>
                  <a:lnTo>
                    <a:pt x="615" y="2833"/>
                  </a:lnTo>
                  <a:lnTo>
                    <a:pt x="668" y="2865"/>
                  </a:lnTo>
                  <a:lnTo>
                    <a:pt x="779" y="2929"/>
                  </a:lnTo>
                  <a:lnTo>
                    <a:pt x="899" y="2997"/>
                  </a:lnTo>
                  <a:lnTo>
                    <a:pt x="960" y="3033"/>
                  </a:lnTo>
                  <a:lnTo>
                    <a:pt x="1023" y="3072"/>
                  </a:lnTo>
                  <a:lnTo>
                    <a:pt x="1086" y="3111"/>
                  </a:lnTo>
                  <a:lnTo>
                    <a:pt x="1150" y="3152"/>
                  </a:lnTo>
                  <a:lnTo>
                    <a:pt x="1213" y="3195"/>
                  </a:lnTo>
                  <a:lnTo>
                    <a:pt x="1277" y="3240"/>
                  </a:lnTo>
                  <a:lnTo>
                    <a:pt x="1339" y="3288"/>
                  </a:lnTo>
                  <a:lnTo>
                    <a:pt x="1401" y="3338"/>
                  </a:lnTo>
                  <a:lnTo>
                    <a:pt x="1461" y="3391"/>
                  </a:lnTo>
                  <a:lnTo>
                    <a:pt x="1521" y="3446"/>
                  </a:lnTo>
                  <a:lnTo>
                    <a:pt x="1579" y="3504"/>
                  </a:lnTo>
                  <a:lnTo>
                    <a:pt x="1634" y="3566"/>
                  </a:lnTo>
                  <a:lnTo>
                    <a:pt x="1687" y="3630"/>
                  </a:lnTo>
                  <a:lnTo>
                    <a:pt x="1737" y="3697"/>
                  </a:lnTo>
                  <a:lnTo>
                    <a:pt x="1785" y="3768"/>
                  </a:lnTo>
                  <a:lnTo>
                    <a:pt x="1828" y="3843"/>
                  </a:lnTo>
                  <a:lnTo>
                    <a:pt x="1868" y="3921"/>
                  </a:lnTo>
                  <a:lnTo>
                    <a:pt x="1904" y="4003"/>
                  </a:lnTo>
                  <a:lnTo>
                    <a:pt x="1937" y="4089"/>
                  </a:lnTo>
                  <a:lnTo>
                    <a:pt x="1965" y="4180"/>
                  </a:lnTo>
                  <a:lnTo>
                    <a:pt x="1987" y="4275"/>
                  </a:lnTo>
                  <a:lnTo>
                    <a:pt x="2004" y="4374"/>
                  </a:lnTo>
                  <a:lnTo>
                    <a:pt x="2016" y="4479"/>
                  </a:lnTo>
                  <a:lnTo>
                    <a:pt x="2023" y="4587"/>
                  </a:lnTo>
                  <a:lnTo>
                    <a:pt x="2025" y="4701"/>
                  </a:lnTo>
                  <a:lnTo>
                    <a:pt x="2026" y="4821"/>
                  </a:lnTo>
                  <a:lnTo>
                    <a:pt x="2025" y="4944"/>
                  </a:lnTo>
                  <a:lnTo>
                    <a:pt x="2024" y="5072"/>
                  </a:lnTo>
                  <a:lnTo>
                    <a:pt x="2021" y="5202"/>
                  </a:lnTo>
                  <a:lnTo>
                    <a:pt x="2017" y="5337"/>
                  </a:lnTo>
                  <a:lnTo>
                    <a:pt x="2011" y="5473"/>
                  </a:lnTo>
                  <a:lnTo>
                    <a:pt x="2006" y="5610"/>
                  </a:lnTo>
                  <a:lnTo>
                    <a:pt x="1999" y="5750"/>
                  </a:lnTo>
                  <a:lnTo>
                    <a:pt x="1990" y="5888"/>
                  </a:lnTo>
                  <a:lnTo>
                    <a:pt x="1982" y="6028"/>
                  </a:lnTo>
                  <a:lnTo>
                    <a:pt x="1974" y="6167"/>
                  </a:lnTo>
                  <a:lnTo>
                    <a:pt x="1954" y="6441"/>
                  </a:lnTo>
                  <a:lnTo>
                    <a:pt x="1935" y="6705"/>
                  </a:lnTo>
                  <a:lnTo>
                    <a:pt x="1914" y="6955"/>
                  </a:lnTo>
                  <a:lnTo>
                    <a:pt x="1893" y="7186"/>
                  </a:lnTo>
                  <a:lnTo>
                    <a:pt x="1874" y="7395"/>
                  </a:lnTo>
                  <a:lnTo>
                    <a:pt x="1857" y="7576"/>
                  </a:lnTo>
                  <a:lnTo>
                    <a:pt x="1842" y="7725"/>
                  </a:lnTo>
                  <a:lnTo>
                    <a:pt x="1830" y="7837"/>
                  </a:lnTo>
                  <a:lnTo>
                    <a:pt x="1823" y="7907"/>
                  </a:lnTo>
                  <a:lnTo>
                    <a:pt x="1821" y="7932"/>
                  </a:lnTo>
                  <a:lnTo>
                    <a:pt x="3830" y="8613"/>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6"/>
            <p:cNvSpPr>
              <a:spLocks/>
            </p:cNvSpPr>
            <p:nvPr/>
          </p:nvSpPr>
          <p:spPr bwMode="auto">
            <a:xfrm>
              <a:off x="5587773" y="2224088"/>
              <a:ext cx="2279650" cy="4473575"/>
            </a:xfrm>
            <a:custGeom>
              <a:avLst/>
              <a:gdLst>
                <a:gd name="T0" fmla="*/ 796 w 4308"/>
                <a:gd name="T1" fmla="*/ 8395 h 8453"/>
                <a:gd name="T2" fmla="*/ 739 w 4308"/>
                <a:gd name="T3" fmla="*/ 8303 h 8453"/>
                <a:gd name="T4" fmla="*/ 641 w 4308"/>
                <a:gd name="T5" fmla="*/ 8124 h 8453"/>
                <a:gd name="T6" fmla="*/ 515 w 4308"/>
                <a:gd name="T7" fmla="*/ 7865 h 8453"/>
                <a:gd name="T8" fmla="*/ 378 w 4308"/>
                <a:gd name="T9" fmla="*/ 7530 h 8453"/>
                <a:gd name="T10" fmla="*/ 242 w 4308"/>
                <a:gd name="T11" fmla="*/ 7124 h 8453"/>
                <a:gd name="T12" fmla="*/ 124 w 4308"/>
                <a:gd name="T13" fmla="*/ 6654 h 8453"/>
                <a:gd name="T14" fmla="*/ 38 w 4308"/>
                <a:gd name="T15" fmla="*/ 6124 h 8453"/>
                <a:gd name="T16" fmla="*/ 0 w 4308"/>
                <a:gd name="T17" fmla="*/ 5540 h 8453"/>
                <a:gd name="T18" fmla="*/ 23 w 4308"/>
                <a:gd name="T19" fmla="*/ 4909 h 8453"/>
                <a:gd name="T20" fmla="*/ 124 w 4308"/>
                <a:gd name="T21" fmla="*/ 4234 h 8453"/>
                <a:gd name="T22" fmla="*/ 317 w 4308"/>
                <a:gd name="T23" fmla="*/ 3521 h 8453"/>
                <a:gd name="T24" fmla="*/ 617 w 4308"/>
                <a:gd name="T25" fmla="*/ 2778 h 8453"/>
                <a:gd name="T26" fmla="*/ 1038 w 4308"/>
                <a:gd name="T27" fmla="*/ 2007 h 8453"/>
                <a:gd name="T28" fmla="*/ 1596 w 4308"/>
                <a:gd name="T29" fmla="*/ 1215 h 8453"/>
                <a:gd name="T30" fmla="*/ 2305 w 4308"/>
                <a:gd name="T31" fmla="*/ 408 h 8453"/>
                <a:gd name="T32" fmla="*/ 2734 w 4308"/>
                <a:gd name="T33" fmla="*/ 15 h 8453"/>
                <a:gd name="T34" fmla="*/ 2823 w 4308"/>
                <a:gd name="T35" fmla="*/ 127 h 8453"/>
                <a:gd name="T36" fmla="*/ 2982 w 4308"/>
                <a:gd name="T37" fmla="*/ 343 h 8453"/>
                <a:gd name="T38" fmla="*/ 3189 w 4308"/>
                <a:gd name="T39" fmla="*/ 654 h 8453"/>
                <a:gd name="T40" fmla="*/ 3425 w 4308"/>
                <a:gd name="T41" fmla="*/ 1047 h 8453"/>
                <a:gd name="T42" fmla="*/ 3668 w 4308"/>
                <a:gd name="T43" fmla="*/ 1514 h 8453"/>
                <a:gd name="T44" fmla="*/ 3898 w 4308"/>
                <a:gd name="T45" fmla="*/ 2047 h 8453"/>
                <a:gd name="T46" fmla="*/ 4096 w 4308"/>
                <a:gd name="T47" fmla="*/ 2633 h 8453"/>
                <a:gd name="T48" fmla="*/ 4239 w 4308"/>
                <a:gd name="T49" fmla="*/ 3266 h 8453"/>
                <a:gd name="T50" fmla="*/ 4308 w 4308"/>
                <a:gd name="T51" fmla="*/ 3932 h 8453"/>
                <a:gd name="T52" fmla="*/ 4282 w 4308"/>
                <a:gd name="T53" fmla="*/ 4625 h 8453"/>
                <a:gd name="T54" fmla="*/ 4141 w 4308"/>
                <a:gd name="T55" fmla="*/ 5332 h 8453"/>
                <a:gd name="T56" fmla="*/ 3864 w 4308"/>
                <a:gd name="T57" fmla="*/ 6047 h 8453"/>
                <a:gd name="T58" fmla="*/ 3431 w 4308"/>
                <a:gd name="T59" fmla="*/ 6757 h 8453"/>
                <a:gd name="T60" fmla="*/ 2819 w 4308"/>
                <a:gd name="T61" fmla="*/ 7454 h 8453"/>
                <a:gd name="T62" fmla="*/ 2011 w 4308"/>
                <a:gd name="T63" fmla="*/ 8128 h 8453"/>
                <a:gd name="T64" fmla="*/ 1529 w 4308"/>
                <a:gd name="T65" fmla="*/ 8416 h 8453"/>
                <a:gd name="T66" fmla="*/ 1543 w 4308"/>
                <a:gd name="T67" fmla="*/ 8145 h 8453"/>
                <a:gd name="T68" fmla="*/ 1566 w 4308"/>
                <a:gd name="T69" fmla="*/ 7797 h 8453"/>
                <a:gd name="T70" fmla="*/ 1587 w 4308"/>
                <a:gd name="T71" fmla="*/ 7513 h 8453"/>
                <a:gd name="T72" fmla="*/ 1615 w 4308"/>
                <a:gd name="T73" fmla="*/ 7193 h 8453"/>
                <a:gd name="T74" fmla="*/ 1649 w 4308"/>
                <a:gd name="T75" fmla="*/ 6846 h 8453"/>
                <a:gd name="T76" fmla="*/ 1690 w 4308"/>
                <a:gd name="T77" fmla="*/ 6480 h 8453"/>
                <a:gd name="T78" fmla="*/ 1738 w 4308"/>
                <a:gd name="T79" fmla="*/ 6102 h 8453"/>
                <a:gd name="T80" fmla="*/ 1795 w 4308"/>
                <a:gd name="T81" fmla="*/ 5720 h 8453"/>
                <a:gd name="T82" fmla="*/ 1859 w 4308"/>
                <a:gd name="T83" fmla="*/ 5343 h 8453"/>
                <a:gd name="T84" fmla="*/ 1933 w 4308"/>
                <a:gd name="T85" fmla="*/ 4975 h 8453"/>
                <a:gd name="T86" fmla="*/ 2017 w 4308"/>
                <a:gd name="T87" fmla="*/ 4626 h 8453"/>
                <a:gd name="T88" fmla="*/ 2110 w 4308"/>
                <a:gd name="T89" fmla="*/ 4304 h 8453"/>
                <a:gd name="T90" fmla="*/ 2213 w 4308"/>
                <a:gd name="T91" fmla="*/ 4014 h 8453"/>
                <a:gd name="T92" fmla="*/ 2252 w 4308"/>
                <a:gd name="T93" fmla="*/ 3918 h 8453"/>
                <a:gd name="T94" fmla="*/ 2164 w 4308"/>
                <a:gd name="T95" fmla="*/ 4081 h 8453"/>
                <a:gd name="T96" fmla="*/ 2071 w 4308"/>
                <a:gd name="T97" fmla="*/ 4255 h 8453"/>
                <a:gd name="T98" fmla="*/ 1957 w 4308"/>
                <a:gd name="T99" fmla="*/ 4476 h 8453"/>
                <a:gd name="T100" fmla="*/ 1829 w 4308"/>
                <a:gd name="T101" fmla="*/ 4738 h 8453"/>
                <a:gd name="T102" fmla="*/ 1688 w 4308"/>
                <a:gd name="T103" fmla="*/ 5034 h 8453"/>
                <a:gd name="T104" fmla="*/ 1544 w 4308"/>
                <a:gd name="T105" fmla="*/ 5358 h 8453"/>
                <a:gd name="T106" fmla="*/ 1397 w 4308"/>
                <a:gd name="T107" fmla="*/ 5704 h 8453"/>
                <a:gd name="T108" fmla="*/ 1257 w 4308"/>
                <a:gd name="T109" fmla="*/ 6067 h 8453"/>
                <a:gd name="T110" fmla="*/ 1125 w 4308"/>
                <a:gd name="T111" fmla="*/ 6440 h 8453"/>
                <a:gd name="T112" fmla="*/ 1009 w 4308"/>
                <a:gd name="T113" fmla="*/ 6818 h 8453"/>
                <a:gd name="T114" fmla="*/ 913 w 4308"/>
                <a:gd name="T115" fmla="*/ 7194 h 8453"/>
                <a:gd name="T116" fmla="*/ 841 w 4308"/>
                <a:gd name="T117" fmla="*/ 7561 h 8453"/>
                <a:gd name="T118" fmla="*/ 799 w 4308"/>
                <a:gd name="T119" fmla="*/ 7915 h 8453"/>
                <a:gd name="T120" fmla="*/ 792 w 4308"/>
                <a:gd name="T121" fmla="*/ 8249 h 8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08" h="8453">
                  <a:moveTo>
                    <a:pt x="803" y="8407"/>
                  </a:moveTo>
                  <a:lnTo>
                    <a:pt x="796" y="8395"/>
                  </a:lnTo>
                  <a:lnTo>
                    <a:pt x="774" y="8360"/>
                  </a:lnTo>
                  <a:lnTo>
                    <a:pt x="739" y="8303"/>
                  </a:lnTo>
                  <a:lnTo>
                    <a:pt x="694" y="8224"/>
                  </a:lnTo>
                  <a:lnTo>
                    <a:pt x="641" y="8124"/>
                  </a:lnTo>
                  <a:lnTo>
                    <a:pt x="580" y="8004"/>
                  </a:lnTo>
                  <a:lnTo>
                    <a:pt x="515" y="7865"/>
                  </a:lnTo>
                  <a:lnTo>
                    <a:pt x="446" y="7707"/>
                  </a:lnTo>
                  <a:lnTo>
                    <a:pt x="378" y="7530"/>
                  </a:lnTo>
                  <a:lnTo>
                    <a:pt x="308" y="7336"/>
                  </a:lnTo>
                  <a:lnTo>
                    <a:pt x="242" y="7124"/>
                  </a:lnTo>
                  <a:lnTo>
                    <a:pt x="180" y="6897"/>
                  </a:lnTo>
                  <a:lnTo>
                    <a:pt x="124" y="6654"/>
                  </a:lnTo>
                  <a:lnTo>
                    <a:pt x="76" y="6396"/>
                  </a:lnTo>
                  <a:lnTo>
                    <a:pt x="38" y="6124"/>
                  </a:lnTo>
                  <a:lnTo>
                    <a:pt x="13" y="5839"/>
                  </a:lnTo>
                  <a:lnTo>
                    <a:pt x="0" y="5540"/>
                  </a:lnTo>
                  <a:lnTo>
                    <a:pt x="4" y="5231"/>
                  </a:lnTo>
                  <a:lnTo>
                    <a:pt x="23" y="4909"/>
                  </a:lnTo>
                  <a:lnTo>
                    <a:pt x="64" y="4576"/>
                  </a:lnTo>
                  <a:lnTo>
                    <a:pt x="124" y="4234"/>
                  </a:lnTo>
                  <a:lnTo>
                    <a:pt x="208" y="3882"/>
                  </a:lnTo>
                  <a:lnTo>
                    <a:pt x="317" y="3521"/>
                  </a:lnTo>
                  <a:lnTo>
                    <a:pt x="453" y="3154"/>
                  </a:lnTo>
                  <a:lnTo>
                    <a:pt x="617" y="2778"/>
                  </a:lnTo>
                  <a:lnTo>
                    <a:pt x="812" y="2396"/>
                  </a:lnTo>
                  <a:lnTo>
                    <a:pt x="1038" y="2007"/>
                  </a:lnTo>
                  <a:lnTo>
                    <a:pt x="1300" y="1613"/>
                  </a:lnTo>
                  <a:lnTo>
                    <a:pt x="1596" y="1215"/>
                  </a:lnTo>
                  <a:lnTo>
                    <a:pt x="1931" y="813"/>
                  </a:lnTo>
                  <a:lnTo>
                    <a:pt x="2305" y="408"/>
                  </a:lnTo>
                  <a:lnTo>
                    <a:pt x="2722" y="0"/>
                  </a:lnTo>
                  <a:lnTo>
                    <a:pt x="2734" y="15"/>
                  </a:lnTo>
                  <a:lnTo>
                    <a:pt x="2769" y="57"/>
                  </a:lnTo>
                  <a:lnTo>
                    <a:pt x="2823" y="127"/>
                  </a:lnTo>
                  <a:lnTo>
                    <a:pt x="2895" y="223"/>
                  </a:lnTo>
                  <a:lnTo>
                    <a:pt x="2982" y="343"/>
                  </a:lnTo>
                  <a:lnTo>
                    <a:pt x="3081" y="487"/>
                  </a:lnTo>
                  <a:lnTo>
                    <a:pt x="3189" y="654"/>
                  </a:lnTo>
                  <a:lnTo>
                    <a:pt x="3304" y="840"/>
                  </a:lnTo>
                  <a:lnTo>
                    <a:pt x="3425" y="1047"/>
                  </a:lnTo>
                  <a:lnTo>
                    <a:pt x="3546" y="1272"/>
                  </a:lnTo>
                  <a:lnTo>
                    <a:pt x="3668" y="1514"/>
                  </a:lnTo>
                  <a:lnTo>
                    <a:pt x="3785" y="1773"/>
                  </a:lnTo>
                  <a:lnTo>
                    <a:pt x="3898" y="2047"/>
                  </a:lnTo>
                  <a:lnTo>
                    <a:pt x="4003" y="2334"/>
                  </a:lnTo>
                  <a:lnTo>
                    <a:pt x="4096" y="2633"/>
                  </a:lnTo>
                  <a:lnTo>
                    <a:pt x="4175" y="2945"/>
                  </a:lnTo>
                  <a:lnTo>
                    <a:pt x="4239" y="3266"/>
                  </a:lnTo>
                  <a:lnTo>
                    <a:pt x="4284" y="3595"/>
                  </a:lnTo>
                  <a:lnTo>
                    <a:pt x="4308" y="3932"/>
                  </a:lnTo>
                  <a:lnTo>
                    <a:pt x="4308" y="4276"/>
                  </a:lnTo>
                  <a:lnTo>
                    <a:pt x="4282" y="4625"/>
                  </a:lnTo>
                  <a:lnTo>
                    <a:pt x="4227" y="4977"/>
                  </a:lnTo>
                  <a:lnTo>
                    <a:pt x="4141" y="5332"/>
                  </a:lnTo>
                  <a:lnTo>
                    <a:pt x="4021" y="5689"/>
                  </a:lnTo>
                  <a:lnTo>
                    <a:pt x="3864" y="6047"/>
                  </a:lnTo>
                  <a:lnTo>
                    <a:pt x="3668" y="6403"/>
                  </a:lnTo>
                  <a:lnTo>
                    <a:pt x="3431" y="6757"/>
                  </a:lnTo>
                  <a:lnTo>
                    <a:pt x="3148" y="7108"/>
                  </a:lnTo>
                  <a:lnTo>
                    <a:pt x="2819" y="7454"/>
                  </a:lnTo>
                  <a:lnTo>
                    <a:pt x="2441" y="7794"/>
                  </a:lnTo>
                  <a:lnTo>
                    <a:pt x="2011" y="8128"/>
                  </a:lnTo>
                  <a:lnTo>
                    <a:pt x="1528" y="8453"/>
                  </a:lnTo>
                  <a:lnTo>
                    <a:pt x="1529" y="8416"/>
                  </a:lnTo>
                  <a:lnTo>
                    <a:pt x="1533" y="8310"/>
                  </a:lnTo>
                  <a:lnTo>
                    <a:pt x="1543" y="8145"/>
                  </a:lnTo>
                  <a:lnTo>
                    <a:pt x="1557" y="7925"/>
                  </a:lnTo>
                  <a:lnTo>
                    <a:pt x="1566" y="7797"/>
                  </a:lnTo>
                  <a:lnTo>
                    <a:pt x="1576" y="7660"/>
                  </a:lnTo>
                  <a:lnTo>
                    <a:pt x="1587" y="7513"/>
                  </a:lnTo>
                  <a:lnTo>
                    <a:pt x="1601" y="7357"/>
                  </a:lnTo>
                  <a:lnTo>
                    <a:pt x="1615" y="7193"/>
                  </a:lnTo>
                  <a:lnTo>
                    <a:pt x="1631" y="7022"/>
                  </a:lnTo>
                  <a:lnTo>
                    <a:pt x="1649" y="6846"/>
                  </a:lnTo>
                  <a:lnTo>
                    <a:pt x="1668" y="6665"/>
                  </a:lnTo>
                  <a:lnTo>
                    <a:pt x="1690" y="6480"/>
                  </a:lnTo>
                  <a:lnTo>
                    <a:pt x="1714" y="6293"/>
                  </a:lnTo>
                  <a:lnTo>
                    <a:pt x="1738" y="6102"/>
                  </a:lnTo>
                  <a:lnTo>
                    <a:pt x="1766" y="5911"/>
                  </a:lnTo>
                  <a:lnTo>
                    <a:pt x="1795" y="5720"/>
                  </a:lnTo>
                  <a:lnTo>
                    <a:pt x="1826" y="5531"/>
                  </a:lnTo>
                  <a:lnTo>
                    <a:pt x="1859" y="5343"/>
                  </a:lnTo>
                  <a:lnTo>
                    <a:pt x="1895" y="5156"/>
                  </a:lnTo>
                  <a:lnTo>
                    <a:pt x="1933" y="4975"/>
                  </a:lnTo>
                  <a:lnTo>
                    <a:pt x="1974" y="4798"/>
                  </a:lnTo>
                  <a:lnTo>
                    <a:pt x="2017" y="4626"/>
                  </a:lnTo>
                  <a:lnTo>
                    <a:pt x="2062" y="4461"/>
                  </a:lnTo>
                  <a:lnTo>
                    <a:pt x="2110" y="4304"/>
                  </a:lnTo>
                  <a:lnTo>
                    <a:pt x="2161" y="4154"/>
                  </a:lnTo>
                  <a:lnTo>
                    <a:pt x="2213" y="4014"/>
                  </a:lnTo>
                  <a:lnTo>
                    <a:pt x="2270" y="3885"/>
                  </a:lnTo>
                  <a:lnTo>
                    <a:pt x="2252" y="3918"/>
                  </a:lnTo>
                  <a:lnTo>
                    <a:pt x="2200" y="4012"/>
                  </a:lnTo>
                  <a:lnTo>
                    <a:pt x="2164" y="4081"/>
                  </a:lnTo>
                  <a:lnTo>
                    <a:pt x="2119" y="4161"/>
                  </a:lnTo>
                  <a:lnTo>
                    <a:pt x="2071" y="4255"/>
                  </a:lnTo>
                  <a:lnTo>
                    <a:pt x="2016" y="4360"/>
                  </a:lnTo>
                  <a:lnTo>
                    <a:pt x="1957" y="4476"/>
                  </a:lnTo>
                  <a:lnTo>
                    <a:pt x="1894" y="4603"/>
                  </a:lnTo>
                  <a:lnTo>
                    <a:pt x="1829" y="4738"/>
                  </a:lnTo>
                  <a:lnTo>
                    <a:pt x="1759" y="4882"/>
                  </a:lnTo>
                  <a:lnTo>
                    <a:pt x="1688" y="5034"/>
                  </a:lnTo>
                  <a:lnTo>
                    <a:pt x="1616" y="5192"/>
                  </a:lnTo>
                  <a:lnTo>
                    <a:pt x="1544" y="5358"/>
                  </a:lnTo>
                  <a:lnTo>
                    <a:pt x="1471" y="5529"/>
                  </a:lnTo>
                  <a:lnTo>
                    <a:pt x="1397" y="5704"/>
                  </a:lnTo>
                  <a:lnTo>
                    <a:pt x="1327" y="5884"/>
                  </a:lnTo>
                  <a:lnTo>
                    <a:pt x="1257" y="6067"/>
                  </a:lnTo>
                  <a:lnTo>
                    <a:pt x="1189" y="6253"/>
                  </a:lnTo>
                  <a:lnTo>
                    <a:pt x="1125" y="6440"/>
                  </a:lnTo>
                  <a:lnTo>
                    <a:pt x="1065" y="6629"/>
                  </a:lnTo>
                  <a:lnTo>
                    <a:pt x="1009" y="6818"/>
                  </a:lnTo>
                  <a:lnTo>
                    <a:pt x="958" y="7007"/>
                  </a:lnTo>
                  <a:lnTo>
                    <a:pt x="913" y="7194"/>
                  </a:lnTo>
                  <a:lnTo>
                    <a:pt x="873" y="7379"/>
                  </a:lnTo>
                  <a:lnTo>
                    <a:pt x="841" y="7561"/>
                  </a:lnTo>
                  <a:lnTo>
                    <a:pt x="816" y="7740"/>
                  </a:lnTo>
                  <a:lnTo>
                    <a:pt x="799" y="7915"/>
                  </a:lnTo>
                  <a:lnTo>
                    <a:pt x="791" y="8085"/>
                  </a:lnTo>
                  <a:lnTo>
                    <a:pt x="792" y="8249"/>
                  </a:lnTo>
                  <a:lnTo>
                    <a:pt x="803" y="840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Freeform 7"/>
            <p:cNvSpPr>
              <a:spLocks/>
            </p:cNvSpPr>
            <p:nvPr/>
          </p:nvSpPr>
          <p:spPr bwMode="auto">
            <a:xfrm>
              <a:off x="6995885" y="5586413"/>
              <a:ext cx="3502025" cy="1914525"/>
            </a:xfrm>
            <a:custGeom>
              <a:avLst/>
              <a:gdLst>
                <a:gd name="T0" fmla="*/ 5 w 6617"/>
                <a:gd name="T1" fmla="*/ 2434 h 3618"/>
                <a:gd name="T2" fmla="*/ 45 w 6617"/>
                <a:gd name="T3" fmla="*/ 2357 h 3618"/>
                <a:gd name="T4" fmla="*/ 129 w 6617"/>
                <a:gd name="T5" fmla="*/ 2215 h 3618"/>
                <a:gd name="T6" fmla="*/ 258 w 6617"/>
                <a:gd name="T7" fmla="*/ 2022 h 3618"/>
                <a:gd name="T8" fmla="*/ 435 w 6617"/>
                <a:gd name="T9" fmla="*/ 1790 h 3618"/>
                <a:gd name="T10" fmla="*/ 662 w 6617"/>
                <a:gd name="T11" fmla="*/ 1531 h 3618"/>
                <a:gd name="T12" fmla="*/ 939 w 6617"/>
                <a:gd name="T13" fmla="*/ 1257 h 3618"/>
                <a:gd name="T14" fmla="*/ 1273 w 6617"/>
                <a:gd name="T15" fmla="*/ 983 h 3618"/>
                <a:gd name="T16" fmla="*/ 1662 w 6617"/>
                <a:gd name="T17" fmla="*/ 718 h 3618"/>
                <a:gd name="T18" fmla="*/ 2110 w 6617"/>
                <a:gd name="T19" fmla="*/ 477 h 3618"/>
                <a:gd name="T20" fmla="*/ 2620 w 6617"/>
                <a:gd name="T21" fmla="*/ 272 h 3618"/>
                <a:gd name="T22" fmla="*/ 3192 w 6617"/>
                <a:gd name="T23" fmla="*/ 116 h 3618"/>
                <a:gd name="T24" fmla="*/ 3832 w 6617"/>
                <a:gd name="T25" fmla="*/ 21 h 3618"/>
                <a:gd name="T26" fmla="*/ 4538 w 6617"/>
                <a:gd name="T27" fmla="*/ 0 h 3618"/>
                <a:gd name="T28" fmla="*/ 5315 w 6617"/>
                <a:gd name="T29" fmla="*/ 65 h 3618"/>
                <a:gd name="T30" fmla="*/ 6165 w 6617"/>
                <a:gd name="T31" fmla="*/ 229 h 3618"/>
                <a:gd name="T32" fmla="*/ 6612 w 6617"/>
                <a:gd name="T33" fmla="*/ 368 h 3618"/>
                <a:gd name="T34" fmla="*/ 6569 w 6617"/>
                <a:gd name="T35" fmla="*/ 475 h 3618"/>
                <a:gd name="T36" fmla="*/ 6484 w 6617"/>
                <a:gd name="T37" fmla="*/ 673 h 3618"/>
                <a:gd name="T38" fmla="*/ 6354 w 6617"/>
                <a:gd name="T39" fmla="*/ 943 h 3618"/>
                <a:gd name="T40" fmla="*/ 6176 w 6617"/>
                <a:gd name="T41" fmla="*/ 1267 h 3618"/>
                <a:gd name="T42" fmla="*/ 5951 w 6617"/>
                <a:gd name="T43" fmla="*/ 1626 h 3618"/>
                <a:gd name="T44" fmla="*/ 5675 w 6617"/>
                <a:gd name="T45" fmla="*/ 2004 h 3618"/>
                <a:gd name="T46" fmla="*/ 5349 w 6617"/>
                <a:gd name="T47" fmla="*/ 2379 h 3618"/>
                <a:gd name="T48" fmla="*/ 4969 w 6617"/>
                <a:gd name="T49" fmla="*/ 2736 h 3618"/>
                <a:gd name="T50" fmla="*/ 4534 w 6617"/>
                <a:gd name="T51" fmla="*/ 3056 h 3618"/>
                <a:gd name="T52" fmla="*/ 4042 w 6617"/>
                <a:gd name="T53" fmla="*/ 3320 h 3618"/>
                <a:gd name="T54" fmla="*/ 3493 w 6617"/>
                <a:gd name="T55" fmla="*/ 3510 h 3618"/>
                <a:gd name="T56" fmla="*/ 2884 w 6617"/>
                <a:gd name="T57" fmla="*/ 3609 h 3618"/>
                <a:gd name="T58" fmla="*/ 2215 w 6617"/>
                <a:gd name="T59" fmla="*/ 3597 h 3618"/>
                <a:gd name="T60" fmla="*/ 1482 w 6617"/>
                <a:gd name="T61" fmla="*/ 3456 h 3618"/>
                <a:gd name="T62" fmla="*/ 685 w 6617"/>
                <a:gd name="T63" fmla="*/ 3169 h 3618"/>
                <a:gd name="T64" fmla="*/ 288 w 6617"/>
                <a:gd name="T65" fmla="*/ 2950 h 3618"/>
                <a:gd name="T66" fmla="*/ 482 w 6617"/>
                <a:gd name="T67" fmla="*/ 2850 h 3618"/>
                <a:gd name="T68" fmla="*/ 832 w 6617"/>
                <a:gd name="T69" fmla="*/ 2676 h 3618"/>
                <a:gd name="T70" fmla="*/ 1173 w 6617"/>
                <a:gd name="T71" fmla="*/ 2513 h 3618"/>
                <a:gd name="T72" fmla="*/ 1428 w 6617"/>
                <a:gd name="T73" fmla="*/ 2396 h 3618"/>
                <a:gd name="T74" fmla="*/ 1698 w 6617"/>
                <a:gd name="T75" fmla="*/ 2275 h 3618"/>
                <a:gd name="T76" fmla="*/ 1980 w 6617"/>
                <a:gd name="T77" fmla="*/ 2155 h 3618"/>
                <a:gd name="T78" fmla="*/ 2268 w 6617"/>
                <a:gd name="T79" fmla="*/ 2039 h 3618"/>
                <a:gd name="T80" fmla="*/ 2558 w 6617"/>
                <a:gd name="T81" fmla="*/ 1929 h 3618"/>
                <a:gd name="T82" fmla="*/ 2842 w 6617"/>
                <a:gd name="T83" fmla="*/ 1831 h 3618"/>
                <a:gd name="T84" fmla="*/ 3118 w 6617"/>
                <a:gd name="T85" fmla="*/ 1747 h 3618"/>
                <a:gd name="T86" fmla="*/ 3381 w 6617"/>
                <a:gd name="T87" fmla="*/ 1681 h 3618"/>
                <a:gd name="T88" fmla="*/ 3624 w 6617"/>
                <a:gd name="T89" fmla="*/ 1635 h 3618"/>
                <a:gd name="T90" fmla="*/ 3706 w 6617"/>
                <a:gd name="T91" fmla="*/ 1621 h 3618"/>
                <a:gd name="T92" fmla="*/ 3483 w 6617"/>
                <a:gd name="T93" fmla="*/ 1629 h 3618"/>
                <a:gd name="T94" fmla="*/ 3198 w 6617"/>
                <a:gd name="T95" fmla="*/ 1644 h 3618"/>
                <a:gd name="T96" fmla="*/ 2963 w 6617"/>
                <a:gd name="T97" fmla="*/ 1662 h 3618"/>
                <a:gd name="T98" fmla="*/ 2702 w 6617"/>
                <a:gd name="T99" fmla="*/ 1685 h 3618"/>
                <a:gd name="T100" fmla="*/ 2417 w 6617"/>
                <a:gd name="T101" fmla="*/ 1717 h 3618"/>
                <a:gd name="T102" fmla="*/ 2117 w 6617"/>
                <a:gd name="T103" fmla="*/ 1756 h 3618"/>
                <a:gd name="T104" fmla="*/ 1808 w 6617"/>
                <a:gd name="T105" fmla="*/ 1806 h 3618"/>
                <a:gd name="T106" fmla="*/ 1495 w 6617"/>
                <a:gd name="T107" fmla="*/ 1867 h 3618"/>
                <a:gd name="T108" fmla="*/ 1186 w 6617"/>
                <a:gd name="T109" fmla="*/ 1940 h 3618"/>
                <a:gd name="T110" fmla="*/ 886 w 6617"/>
                <a:gd name="T111" fmla="*/ 2026 h 3618"/>
                <a:gd name="T112" fmla="*/ 601 w 6617"/>
                <a:gd name="T113" fmla="*/ 2125 h 3618"/>
                <a:gd name="T114" fmla="*/ 340 w 6617"/>
                <a:gd name="T115" fmla="*/ 2240 h 3618"/>
                <a:gd name="T116" fmla="*/ 105 w 6617"/>
                <a:gd name="T117" fmla="*/ 2371 h 3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17" h="3618">
                  <a:moveTo>
                    <a:pt x="0" y="2443"/>
                  </a:moveTo>
                  <a:lnTo>
                    <a:pt x="5" y="2434"/>
                  </a:lnTo>
                  <a:lnTo>
                    <a:pt x="20" y="2404"/>
                  </a:lnTo>
                  <a:lnTo>
                    <a:pt x="45" y="2357"/>
                  </a:lnTo>
                  <a:lnTo>
                    <a:pt x="81" y="2293"/>
                  </a:lnTo>
                  <a:lnTo>
                    <a:pt x="129" y="2215"/>
                  </a:lnTo>
                  <a:lnTo>
                    <a:pt x="188" y="2125"/>
                  </a:lnTo>
                  <a:lnTo>
                    <a:pt x="258" y="2022"/>
                  </a:lnTo>
                  <a:lnTo>
                    <a:pt x="341" y="1911"/>
                  </a:lnTo>
                  <a:lnTo>
                    <a:pt x="435" y="1790"/>
                  </a:lnTo>
                  <a:lnTo>
                    <a:pt x="542" y="1663"/>
                  </a:lnTo>
                  <a:lnTo>
                    <a:pt x="662" y="1531"/>
                  </a:lnTo>
                  <a:lnTo>
                    <a:pt x="794" y="1396"/>
                  </a:lnTo>
                  <a:lnTo>
                    <a:pt x="939" y="1257"/>
                  </a:lnTo>
                  <a:lnTo>
                    <a:pt x="1100" y="1119"/>
                  </a:lnTo>
                  <a:lnTo>
                    <a:pt x="1273" y="983"/>
                  </a:lnTo>
                  <a:lnTo>
                    <a:pt x="1460" y="848"/>
                  </a:lnTo>
                  <a:lnTo>
                    <a:pt x="1662" y="718"/>
                  </a:lnTo>
                  <a:lnTo>
                    <a:pt x="1879" y="594"/>
                  </a:lnTo>
                  <a:lnTo>
                    <a:pt x="2110" y="477"/>
                  </a:lnTo>
                  <a:lnTo>
                    <a:pt x="2358" y="370"/>
                  </a:lnTo>
                  <a:lnTo>
                    <a:pt x="2620" y="272"/>
                  </a:lnTo>
                  <a:lnTo>
                    <a:pt x="2898" y="187"/>
                  </a:lnTo>
                  <a:lnTo>
                    <a:pt x="3192" y="116"/>
                  </a:lnTo>
                  <a:lnTo>
                    <a:pt x="3504" y="61"/>
                  </a:lnTo>
                  <a:lnTo>
                    <a:pt x="3832" y="21"/>
                  </a:lnTo>
                  <a:lnTo>
                    <a:pt x="4176" y="1"/>
                  </a:lnTo>
                  <a:lnTo>
                    <a:pt x="4538" y="0"/>
                  </a:lnTo>
                  <a:lnTo>
                    <a:pt x="4917" y="21"/>
                  </a:lnTo>
                  <a:lnTo>
                    <a:pt x="5315" y="65"/>
                  </a:lnTo>
                  <a:lnTo>
                    <a:pt x="5730" y="135"/>
                  </a:lnTo>
                  <a:lnTo>
                    <a:pt x="6165" y="229"/>
                  </a:lnTo>
                  <a:lnTo>
                    <a:pt x="6617" y="352"/>
                  </a:lnTo>
                  <a:lnTo>
                    <a:pt x="6612" y="368"/>
                  </a:lnTo>
                  <a:lnTo>
                    <a:pt x="6596" y="408"/>
                  </a:lnTo>
                  <a:lnTo>
                    <a:pt x="6569" y="475"/>
                  </a:lnTo>
                  <a:lnTo>
                    <a:pt x="6532" y="564"/>
                  </a:lnTo>
                  <a:lnTo>
                    <a:pt x="6484" y="673"/>
                  </a:lnTo>
                  <a:lnTo>
                    <a:pt x="6425" y="800"/>
                  </a:lnTo>
                  <a:lnTo>
                    <a:pt x="6354" y="943"/>
                  </a:lnTo>
                  <a:lnTo>
                    <a:pt x="6271" y="1099"/>
                  </a:lnTo>
                  <a:lnTo>
                    <a:pt x="6176" y="1267"/>
                  </a:lnTo>
                  <a:lnTo>
                    <a:pt x="6069" y="1443"/>
                  </a:lnTo>
                  <a:lnTo>
                    <a:pt x="5951" y="1626"/>
                  </a:lnTo>
                  <a:lnTo>
                    <a:pt x="5820" y="1814"/>
                  </a:lnTo>
                  <a:lnTo>
                    <a:pt x="5675" y="2004"/>
                  </a:lnTo>
                  <a:lnTo>
                    <a:pt x="5518" y="2192"/>
                  </a:lnTo>
                  <a:lnTo>
                    <a:pt x="5349" y="2379"/>
                  </a:lnTo>
                  <a:lnTo>
                    <a:pt x="5165" y="2561"/>
                  </a:lnTo>
                  <a:lnTo>
                    <a:pt x="4969" y="2736"/>
                  </a:lnTo>
                  <a:lnTo>
                    <a:pt x="4758" y="2902"/>
                  </a:lnTo>
                  <a:lnTo>
                    <a:pt x="4534" y="3056"/>
                  </a:lnTo>
                  <a:lnTo>
                    <a:pt x="4295" y="3196"/>
                  </a:lnTo>
                  <a:lnTo>
                    <a:pt x="4042" y="3320"/>
                  </a:lnTo>
                  <a:lnTo>
                    <a:pt x="3775" y="3425"/>
                  </a:lnTo>
                  <a:lnTo>
                    <a:pt x="3493" y="3510"/>
                  </a:lnTo>
                  <a:lnTo>
                    <a:pt x="3196" y="3571"/>
                  </a:lnTo>
                  <a:lnTo>
                    <a:pt x="2884" y="3609"/>
                  </a:lnTo>
                  <a:lnTo>
                    <a:pt x="2558" y="3618"/>
                  </a:lnTo>
                  <a:lnTo>
                    <a:pt x="2215" y="3597"/>
                  </a:lnTo>
                  <a:lnTo>
                    <a:pt x="1857" y="3544"/>
                  </a:lnTo>
                  <a:lnTo>
                    <a:pt x="1482" y="3456"/>
                  </a:lnTo>
                  <a:lnTo>
                    <a:pt x="1092" y="3332"/>
                  </a:lnTo>
                  <a:lnTo>
                    <a:pt x="685" y="3169"/>
                  </a:lnTo>
                  <a:lnTo>
                    <a:pt x="263" y="2964"/>
                  </a:lnTo>
                  <a:lnTo>
                    <a:pt x="288" y="2950"/>
                  </a:lnTo>
                  <a:lnTo>
                    <a:pt x="364" y="2912"/>
                  </a:lnTo>
                  <a:lnTo>
                    <a:pt x="482" y="2850"/>
                  </a:lnTo>
                  <a:lnTo>
                    <a:pt x="641" y="2770"/>
                  </a:lnTo>
                  <a:lnTo>
                    <a:pt x="832" y="2676"/>
                  </a:lnTo>
                  <a:lnTo>
                    <a:pt x="1053" y="2569"/>
                  </a:lnTo>
                  <a:lnTo>
                    <a:pt x="1173" y="2513"/>
                  </a:lnTo>
                  <a:lnTo>
                    <a:pt x="1299" y="2455"/>
                  </a:lnTo>
                  <a:lnTo>
                    <a:pt x="1428" y="2396"/>
                  </a:lnTo>
                  <a:lnTo>
                    <a:pt x="1561" y="2335"/>
                  </a:lnTo>
                  <a:lnTo>
                    <a:pt x="1698" y="2275"/>
                  </a:lnTo>
                  <a:lnTo>
                    <a:pt x="1838" y="2214"/>
                  </a:lnTo>
                  <a:lnTo>
                    <a:pt x="1980" y="2155"/>
                  </a:lnTo>
                  <a:lnTo>
                    <a:pt x="2124" y="2096"/>
                  </a:lnTo>
                  <a:lnTo>
                    <a:pt x="2268" y="2039"/>
                  </a:lnTo>
                  <a:lnTo>
                    <a:pt x="2413" y="1983"/>
                  </a:lnTo>
                  <a:lnTo>
                    <a:pt x="2558" y="1929"/>
                  </a:lnTo>
                  <a:lnTo>
                    <a:pt x="2701" y="1878"/>
                  </a:lnTo>
                  <a:lnTo>
                    <a:pt x="2842" y="1831"/>
                  </a:lnTo>
                  <a:lnTo>
                    <a:pt x="2982" y="1788"/>
                  </a:lnTo>
                  <a:lnTo>
                    <a:pt x="3118" y="1747"/>
                  </a:lnTo>
                  <a:lnTo>
                    <a:pt x="3252" y="1711"/>
                  </a:lnTo>
                  <a:lnTo>
                    <a:pt x="3381" y="1681"/>
                  </a:lnTo>
                  <a:lnTo>
                    <a:pt x="3505" y="1655"/>
                  </a:lnTo>
                  <a:lnTo>
                    <a:pt x="3624" y="1635"/>
                  </a:lnTo>
                  <a:lnTo>
                    <a:pt x="3736" y="1621"/>
                  </a:lnTo>
                  <a:lnTo>
                    <a:pt x="3706" y="1621"/>
                  </a:lnTo>
                  <a:lnTo>
                    <a:pt x="3619" y="1624"/>
                  </a:lnTo>
                  <a:lnTo>
                    <a:pt x="3483" y="1629"/>
                  </a:lnTo>
                  <a:lnTo>
                    <a:pt x="3303" y="1639"/>
                  </a:lnTo>
                  <a:lnTo>
                    <a:pt x="3198" y="1644"/>
                  </a:lnTo>
                  <a:lnTo>
                    <a:pt x="3084" y="1653"/>
                  </a:lnTo>
                  <a:lnTo>
                    <a:pt x="2963" y="1662"/>
                  </a:lnTo>
                  <a:lnTo>
                    <a:pt x="2835" y="1672"/>
                  </a:lnTo>
                  <a:lnTo>
                    <a:pt x="2702" y="1685"/>
                  </a:lnTo>
                  <a:lnTo>
                    <a:pt x="2561" y="1700"/>
                  </a:lnTo>
                  <a:lnTo>
                    <a:pt x="2417" y="1717"/>
                  </a:lnTo>
                  <a:lnTo>
                    <a:pt x="2268" y="1735"/>
                  </a:lnTo>
                  <a:lnTo>
                    <a:pt x="2117" y="1756"/>
                  </a:lnTo>
                  <a:lnTo>
                    <a:pt x="1964" y="1781"/>
                  </a:lnTo>
                  <a:lnTo>
                    <a:pt x="1808" y="1806"/>
                  </a:lnTo>
                  <a:lnTo>
                    <a:pt x="1652" y="1835"/>
                  </a:lnTo>
                  <a:lnTo>
                    <a:pt x="1495" y="1867"/>
                  </a:lnTo>
                  <a:lnTo>
                    <a:pt x="1340" y="1901"/>
                  </a:lnTo>
                  <a:lnTo>
                    <a:pt x="1186" y="1940"/>
                  </a:lnTo>
                  <a:lnTo>
                    <a:pt x="1035" y="1981"/>
                  </a:lnTo>
                  <a:lnTo>
                    <a:pt x="886" y="2026"/>
                  </a:lnTo>
                  <a:lnTo>
                    <a:pt x="742" y="2074"/>
                  </a:lnTo>
                  <a:lnTo>
                    <a:pt x="601" y="2125"/>
                  </a:lnTo>
                  <a:lnTo>
                    <a:pt x="467" y="2181"/>
                  </a:lnTo>
                  <a:lnTo>
                    <a:pt x="340" y="2240"/>
                  </a:lnTo>
                  <a:lnTo>
                    <a:pt x="217" y="2304"/>
                  </a:lnTo>
                  <a:lnTo>
                    <a:pt x="105" y="2371"/>
                  </a:lnTo>
                  <a:lnTo>
                    <a:pt x="0" y="244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Freeform 8"/>
            <p:cNvSpPr>
              <a:spLocks/>
            </p:cNvSpPr>
            <p:nvPr/>
          </p:nvSpPr>
          <p:spPr bwMode="auto">
            <a:xfrm>
              <a:off x="655410" y="5438775"/>
              <a:ext cx="3638550" cy="1843087"/>
            </a:xfrm>
            <a:custGeom>
              <a:avLst/>
              <a:gdLst>
                <a:gd name="T0" fmla="*/ 6838 w 6875"/>
                <a:gd name="T1" fmla="*/ 2800 h 3484"/>
                <a:gd name="T2" fmla="*/ 6763 w 6875"/>
                <a:gd name="T3" fmla="*/ 2847 h 3484"/>
                <a:gd name="T4" fmla="*/ 6619 w 6875"/>
                <a:gd name="T5" fmla="*/ 2929 h 3484"/>
                <a:gd name="T6" fmla="*/ 6411 w 6875"/>
                <a:gd name="T7" fmla="*/ 3034 h 3484"/>
                <a:gd name="T8" fmla="*/ 6140 w 6875"/>
                <a:gd name="T9" fmla="*/ 3150 h 3484"/>
                <a:gd name="T10" fmla="*/ 5813 w 6875"/>
                <a:gd name="T11" fmla="*/ 3265 h 3484"/>
                <a:gd name="T12" fmla="*/ 5432 w 6875"/>
                <a:gd name="T13" fmla="*/ 3368 h 3484"/>
                <a:gd name="T14" fmla="*/ 5005 w 6875"/>
                <a:gd name="T15" fmla="*/ 3443 h 3484"/>
                <a:gd name="T16" fmla="*/ 4531 w 6875"/>
                <a:gd name="T17" fmla="*/ 3483 h 3484"/>
                <a:gd name="T18" fmla="*/ 4018 w 6875"/>
                <a:gd name="T19" fmla="*/ 3471 h 3484"/>
                <a:gd name="T20" fmla="*/ 3469 w 6875"/>
                <a:gd name="T21" fmla="*/ 3398 h 3484"/>
                <a:gd name="T22" fmla="*/ 2889 w 6875"/>
                <a:gd name="T23" fmla="*/ 3250 h 3484"/>
                <a:gd name="T24" fmla="*/ 2281 w 6875"/>
                <a:gd name="T25" fmla="*/ 3017 h 3484"/>
                <a:gd name="T26" fmla="*/ 1650 w 6875"/>
                <a:gd name="T27" fmla="*/ 2684 h 3484"/>
                <a:gd name="T28" fmla="*/ 1001 w 6875"/>
                <a:gd name="T29" fmla="*/ 2241 h 3484"/>
                <a:gd name="T30" fmla="*/ 336 w 6875"/>
                <a:gd name="T31" fmla="*/ 1675 h 3484"/>
                <a:gd name="T32" fmla="*/ 12 w 6875"/>
                <a:gd name="T33" fmla="*/ 1333 h 3484"/>
                <a:gd name="T34" fmla="*/ 102 w 6875"/>
                <a:gd name="T35" fmla="*/ 1258 h 3484"/>
                <a:gd name="T36" fmla="*/ 276 w 6875"/>
                <a:gd name="T37" fmla="*/ 1127 h 3484"/>
                <a:gd name="T38" fmla="*/ 524 w 6875"/>
                <a:gd name="T39" fmla="*/ 955 h 3484"/>
                <a:gd name="T40" fmla="*/ 840 w 6875"/>
                <a:gd name="T41" fmla="*/ 758 h 3484"/>
                <a:gd name="T42" fmla="*/ 1217 w 6875"/>
                <a:gd name="T43" fmla="*/ 555 h 3484"/>
                <a:gd name="T44" fmla="*/ 1646 w 6875"/>
                <a:gd name="T45" fmla="*/ 360 h 3484"/>
                <a:gd name="T46" fmla="*/ 2119 w 6875"/>
                <a:gd name="T47" fmla="*/ 193 h 3484"/>
                <a:gd name="T48" fmla="*/ 2631 w 6875"/>
                <a:gd name="T49" fmla="*/ 69 h 3484"/>
                <a:gd name="T50" fmla="*/ 3171 w 6875"/>
                <a:gd name="T51" fmla="*/ 5 h 3484"/>
                <a:gd name="T52" fmla="*/ 3733 w 6875"/>
                <a:gd name="T53" fmla="*/ 16 h 3484"/>
                <a:gd name="T54" fmla="*/ 4309 w 6875"/>
                <a:gd name="T55" fmla="*/ 122 h 3484"/>
                <a:gd name="T56" fmla="*/ 4893 w 6875"/>
                <a:gd name="T57" fmla="*/ 338 h 3484"/>
                <a:gd name="T58" fmla="*/ 5474 w 6875"/>
                <a:gd name="T59" fmla="*/ 681 h 3484"/>
                <a:gd name="T60" fmla="*/ 6048 w 6875"/>
                <a:gd name="T61" fmla="*/ 1168 h 3484"/>
                <a:gd name="T62" fmla="*/ 6605 w 6875"/>
                <a:gd name="T63" fmla="*/ 1815 h 3484"/>
                <a:gd name="T64" fmla="*/ 6845 w 6875"/>
                <a:gd name="T65" fmla="*/ 2204 h 3484"/>
                <a:gd name="T66" fmla="*/ 6625 w 6875"/>
                <a:gd name="T67" fmla="*/ 2196 h 3484"/>
                <a:gd name="T68" fmla="*/ 6231 w 6875"/>
                <a:gd name="T69" fmla="*/ 2176 h 3484"/>
                <a:gd name="T70" fmla="*/ 5851 w 6875"/>
                <a:gd name="T71" fmla="*/ 2150 h 3484"/>
                <a:gd name="T72" fmla="*/ 5570 w 6875"/>
                <a:gd name="T73" fmla="*/ 2127 h 3484"/>
                <a:gd name="T74" fmla="*/ 5272 w 6875"/>
                <a:gd name="T75" fmla="*/ 2098 h 3484"/>
                <a:gd name="T76" fmla="*/ 4965 w 6875"/>
                <a:gd name="T77" fmla="*/ 2063 h 3484"/>
                <a:gd name="T78" fmla="*/ 4655 w 6875"/>
                <a:gd name="T79" fmla="*/ 2022 h 3484"/>
                <a:gd name="T80" fmla="*/ 4347 w 6875"/>
                <a:gd name="T81" fmla="*/ 1975 h 3484"/>
                <a:gd name="T82" fmla="*/ 4048 w 6875"/>
                <a:gd name="T83" fmla="*/ 1920 h 3484"/>
                <a:gd name="T84" fmla="*/ 3763 w 6875"/>
                <a:gd name="T85" fmla="*/ 1856 h 3484"/>
                <a:gd name="T86" fmla="*/ 3500 w 6875"/>
                <a:gd name="T87" fmla="*/ 1784 h 3484"/>
                <a:gd name="T88" fmla="*/ 3264 w 6875"/>
                <a:gd name="T89" fmla="*/ 1704 h 3484"/>
                <a:gd name="T90" fmla="*/ 3185 w 6875"/>
                <a:gd name="T91" fmla="*/ 1675 h 3484"/>
                <a:gd name="T92" fmla="*/ 3385 w 6875"/>
                <a:gd name="T93" fmla="*/ 1778 h 3484"/>
                <a:gd name="T94" fmla="*/ 3642 w 6875"/>
                <a:gd name="T95" fmla="*/ 1906 h 3484"/>
                <a:gd name="T96" fmla="*/ 3856 w 6875"/>
                <a:gd name="T97" fmla="*/ 2008 h 3484"/>
                <a:gd name="T98" fmla="*/ 4098 w 6875"/>
                <a:gd name="T99" fmla="*/ 2118 h 3484"/>
                <a:gd name="T100" fmla="*/ 4363 w 6875"/>
                <a:gd name="T101" fmla="*/ 2232 h 3484"/>
                <a:gd name="T102" fmla="*/ 4647 w 6875"/>
                <a:gd name="T103" fmla="*/ 2346 h 3484"/>
                <a:gd name="T104" fmla="*/ 4943 w 6875"/>
                <a:gd name="T105" fmla="*/ 2455 h 3484"/>
                <a:gd name="T106" fmla="*/ 5248 w 6875"/>
                <a:gd name="T107" fmla="*/ 2557 h 3484"/>
                <a:gd name="T108" fmla="*/ 5554 w 6875"/>
                <a:gd name="T109" fmla="*/ 2647 h 3484"/>
                <a:gd name="T110" fmla="*/ 5860 w 6875"/>
                <a:gd name="T111" fmla="*/ 2720 h 3484"/>
                <a:gd name="T112" fmla="*/ 6160 w 6875"/>
                <a:gd name="T113" fmla="*/ 2774 h 3484"/>
                <a:gd name="T114" fmla="*/ 6447 w 6875"/>
                <a:gd name="T115" fmla="*/ 2804 h 3484"/>
                <a:gd name="T116" fmla="*/ 6719 w 6875"/>
                <a:gd name="T117" fmla="*/ 2805 h 3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75" h="3484">
                  <a:moveTo>
                    <a:pt x="6847" y="2793"/>
                  </a:moveTo>
                  <a:lnTo>
                    <a:pt x="6838" y="2800"/>
                  </a:lnTo>
                  <a:lnTo>
                    <a:pt x="6810" y="2818"/>
                  </a:lnTo>
                  <a:lnTo>
                    <a:pt x="6763" y="2847"/>
                  </a:lnTo>
                  <a:lnTo>
                    <a:pt x="6701" y="2884"/>
                  </a:lnTo>
                  <a:lnTo>
                    <a:pt x="6619" y="2929"/>
                  </a:lnTo>
                  <a:lnTo>
                    <a:pt x="6523" y="2979"/>
                  </a:lnTo>
                  <a:lnTo>
                    <a:pt x="6411" y="3034"/>
                  </a:lnTo>
                  <a:lnTo>
                    <a:pt x="6283" y="3092"/>
                  </a:lnTo>
                  <a:lnTo>
                    <a:pt x="6140" y="3150"/>
                  </a:lnTo>
                  <a:lnTo>
                    <a:pt x="5983" y="3210"/>
                  </a:lnTo>
                  <a:lnTo>
                    <a:pt x="5813" y="3265"/>
                  </a:lnTo>
                  <a:lnTo>
                    <a:pt x="5629" y="3319"/>
                  </a:lnTo>
                  <a:lnTo>
                    <a:pt x="5432" y="3368"/>
                  </a:lnTo>
                  <a:lnTo>
                    <a:pt x="5224" y="3410"/>
                  </a:lnTo>
                  <a:lnTo>
                    <a:pt x="5005" y="3443"/>
                  </a:lnTo>
                  <a:lnTo>
                    <a:pt x="4773" y="3469"/>
                  </a:lnTo>
                  <a:lnTo>
                    <a:pt x="4531" y="3483"/>
                  </a:lnTo>
                  <a:lnTo>
                    <a:pt x="4279" y="3484"/>
                  </a:lnTo>
                  <a:lnTo>
                    <a:pt x="4018" y="3471"/>
                  </a:lnTo>
                  <a:lnTo>
                    <a:pt x="3748" y="3443"/>
                  </a:lnTo>
                  <a:lnTo>
                    <a:pt x="3469" y="3398"/>
                  </a:lnTo>
                  <a:lnTo>
                    <a:pt x="3183" y="3334"/>
                  </a:lnTo>
                  <a:lnTo>
                    <a:pt x="2889" y="3250"/>
                  </a:lnTo>
                  <a:lnTo>
                    <a:pt x="2588" y="3145"/>
                  </a:lnTo>
                  <a:lnTo>
                    <a:pt x="2281" y="3017"/>
                  </a:lnTo>
                  <a:lnTo>
                    <a:pt x="1968" y="2863"/>
                  </a:lnTo>
                  <a:lnTo>
                    <a:pt x="1650" y="2684"/>
                  </a:lnTo>
                  <a:lnTo>
                    <a:pt x="1328" y="2477"/>
                  </a:lnTo>
                  <a:lnTo>
                    <a:pt x="1001" y="2241"/>
                  </a:lnTo>
                  <a:lnTo>
                    <a:pt x="670" y="1975"/>
                  </a:lnTo>
                  <a:lnTo>
                    <a:pt x="336" y="1675"/>
                  </a:lnTo>
                  <a:lnTo>
                    <a:pt x="0" y="1342"/>
                  </a:lnTo>
                  <a:lnTo>
                    <a:pt x="12" y="1333"/>
                  </a:lnTo>
                  <a:lnTo>
                    <a:pt x="47" y="1304"/>
                  </a:lnTo>
                  <a:lnTo>
                    <a:pt x="102" y="1258"/>
                  </a:lnTo>
                  <a:lnTo>
                    <a:pt x="179" y="1199"/>
                  </a:lnTo>
                  <a:lnTo>
                    <a:pt x="276" y="1127"/>
                  </a:lnTo>
                  <a:lnTo>
                    <a:pt x="391" y="1045"/>
                  </a:lnTo>
                  <a:lnTo>
                    <a:pt x="524" y="955"/>
                  </a:lnTo>
                  <a:lnTo>
                    <a:pt x="674" y="858"/>
                  </a:lnTo>
                  <a:lnTo>
                    <a:pt x="840" y="758"/>
                  </a:lnTo>
                  <a:lnTo>
                    <a:pt x="1022" y="657"/>
                  </a:lnTo>
                  <a:lnTo>
                    <a:pt x="1217" y="555"/>
                  </a:lnTo>
                  <a:lnTo>
                    <a:pt x="1425" y="456"/>
                  </a:lnTo>
                  <a:lnTo>
                    <a:pt x="1646" y="360"/>
                  </a:lnTo>
                  <a:lnTo>
                    <a:pt x="1877" y="273"/>
                  </a:lnTo>
                  <a:lnTo>
                    <a:pt x="2119" y="193"/>
                  </a:lnTo>
                  <a:lnTo>
                    <a:pt x="2370" y="124"/>
                  </a:lnTo>
                  <a:lnTo>
                    <a:pt x="2631" y="69"/>
                  </a:lnTo>
                  <a:lnTo>
                    <a:pt x="2897" y="28"/>
                  </a:lnTo>
                  <a:lnTo>
                    <a:pt x="3171" y="5"/>
                  </a:lnTo>
                  <a:lnTo>
                    <a:pt x="3449" y="0"/>
                  </a:lnTo>
                  <a:lnTo>
                    <a:pt x="3733" y="16"/>
                  </a:lnTo>
                  <a:lnTo>
                    <a:pt x="4020" y="57"/>
                  </a:lnTo>
                  <a:lnTo>
                    <a:pt x="4309" y="122"/>
                  </a:lnTo>
                  <a:lnTo>
                    <a:pt x="4601" y="215"/>
                  </a:lnTo>
                  <a:lnTo>
                    <a:pt x="4893" y="338"/>
                  </a:lnTo>
                  <a:lnTo>
                    <a:pt x="5185" y="493"/>
                  </a:lnTo>
                  <a:lnTo>
                    <a:pt x="5474" y="681"/>
                  </a:lnTo>
                  <a:lnTo>
                    <a:pt x="5763" y="906"/>
                  </a:lnTo>
                  <a:lnTo>
                    <a:pt x="6048" y="1168"/>
                  </a:lnTo>
                  <a:lnTo>
                    <a:pt x="6329" y="1471"/>
                  </a:lnTo>
                  <a:lnTo>
                    <a:pt x="6605" y="1815"/>
                  </a:lnTo>
                  <a:lnTo>
                    <a:pt x="6875" y="2205"/>
                  </a:lnTo>
                  <a:lnTo>
                    <a:pt x="6845" y="2204"/>
                  </a:lnTo>
                  <a:lnTo>
                    <a:pt x="6760" y="2201"/>
                  </a:lnTo>
                  <a:lnTo>
                    <a:pt x="6625" y="2196"/>
                  </a:lnTo>
                  <a:lnTo>
                    <a:pt x="6446" y="2187"/>
                  </a:lnTo>
                  <a:lnTo>
                    <a:pt x="6231" y="2176"/>
                  </a:lnTo>
                  <a:lnTo>
                    <a:pt x="5985" y="2160"/>
                  </a:lnTo>
                  <a:lnTo>
                    <a:pt x="5851" y="2150"/>
                  </a:lnTo>
                  <a:lnTo>
                    <a:pt x="5713" y="2139"/>
                  </a:lnTo>
                  <a:lnTo>
                    <a:pt x="5570" y="2127"/>
                  </a:lnTo>
                  <a:lnTo>
                    <a:pt x="5422" y="2113"/>
                  </a:lnTo>
                  <a:lnTo>
                    <a:pt x="5272" y="2098"/>
                  </a:lnTo>
                  <a:lnTo>
                    <a:pt x="5120" y="2082"/>
                  </a:lnTo>
                  <a:lnTo>
                    <a:pt x="4965" y="2063"/>
                  </a:lnTo>
                  <a:lnTo>
                    <a:pt x="4809" y="2044"/>
                  </a:lnTo>
                  <a:lnTo>
                    <a:pt x="4655" y="2022"/>
                  </a:lnTo>
                  <a:lnTo>
                    <a:pt x="4500" y="1999"/>
                  </a:lnTo>
                  <a:lnTo>
                    <a:pt x="4347" y="1975"/>
                  </a:lnTo>
                  <a:lnTo>
                    <a:pt x="4195" y="1948"/>
                  </a:lnTo>
                  <a:lnTo>
                    <a:pt x="4048" y="1920"/>
                  </a:lnTo>
                  <a:lnTo>
                    <a:pt x="3903" y="1889"/>
                  </a:lnTo>
                  <a:lnTo>
                    <a:pt x="3763" y="1856"/>
                  </a:lnTo>
                  <a:lnTo>
                    <a:pt x="3628" y="1821"/>
                  </a:lnTo>
                  <a:lnTo>
                    <a:pt x="3500" y="1784"/>
                  </a:lnTo>
                  <a:lnTo>
                    <a:pt x="3378" y="1746"/>
                  </a:lnTo>
                  <a:lnTo>
                    <a:pt x="3264" y="1704"/>
                  </a:lnTo>
                  <a:lnTo>
                    <a:pt x="3159" y="1659"/>
                  </a:lnTo>
                  <a:lnTo>
                    <a:pt x="3185" y="1675"/>
                  </a:lnTo>
                  <a:lnTo>
                    <a:pt x="3262" y="1715"/>
                  </a:lnTo>
                  <a:lnTo>
                    <a:pt x="3385" y="1778"/>
                  </a:lnTo>
                  <a:lnTo>
                    <a:pt x="3548" y="1860"/>
                  </a:lnTo>
                  <a:lnTo>
                    <a:pt x="3642" y="1906"/>
                  </a:lnTo>
                  <a:lnTo>
                    <a:pt x="3746" y="1956"/>
                  </a:lnTo>
                  <a:lnTo>
                    <a:pt x="3856" y="2008"/>
                  </a:lnTo>
                  <a:lnTo>
                    <a:pt x="3975" y="2062"/>
                  </a:lnTo>
                  <a:lnTo>
                    <a:pt x="4098" y="2118"/>
                  </a:lnTo>
                  <a:lnTo>
                    <a:pt x="4228" y="2175"/>
                  </a:lnTo>
                  <a:lnTo>
                    <a:pt x="4363" y="2232"/>
                  </a:lnTo>
                  <a:lnTo>
                    <a:pt x="4502" y="2289"/>
                  </a:lnTo>
                  <a:lnTo>
                    <a:pt x="4647" y="2346"/>
                  </a:lnTo>
                  <a:lnTo>
                    <a:pt x="4793" y="2400"/>
                  </a:lnTo>
                  <a:lnTo>
                    <a:pt x="4943" y="2455"/>
                  </a:lnTo>
                  <a:lnTo>
                    <a:pt x="5094" y="2507"/>
                  </a:lnTo>
                  <a:lnTo>
                    <a:pt x="5248" y="2557"/>
                  </a:lnTo>
                  <a:lnTo>
                    <a:pt x="5401" y="2604"/>
                  </a:lnTo>
                  <a:lnTo>
                    <a:pt x="5554" y="2647"/>
                  </a:lnTo>
                  <a:lnTo>
                    <a:pt x="5708" y="2686"/>
                  </a:lnTo>
                  <a:lnTo>
                    <a:pt x="5860" y="2720"/>
                  </a:lnTo>
                  <a:lnTo>
                    <a:pt x="6011" y="2750"/>
                  </a:lnTo>
                  <a:lnTo>
                    <a:pt x="6160" y="2774"/>
                  </a:lnTo>
                  <a:lnTo>
                    <a:pt x="6305" y="2792"/>
                  </a:lnTo>
                  <a:lnTo>
                    <a:pt x="6447" y="2804"/>
                  </a:lnTo>
                  <a:lnTo>
                    <a:pt x="6586" y="2807"/>
                  </a:lnTo>
                  <a:lnTo>
                    <a:pt x="6719" y="2805"/>
                  </a:lnTo>
                  <a:lnTo>
                    <a:pt x="6847" y="279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Freeform 9"/>
            <p:cNvSpPr>
              <a:spLocks/>
            </p:cNvSpPr>
            <p:nvPr/>
          </p:nvSpPr>
          <p:spPr bwMode="auto">
            <a:xfrm>
              <a:off x="2935060" y="2562225"/>
              <a:ext cx="2308225" cy="3786187"/>
            </a:xfrm>
            <a:custGeom>
              <a:avLst/>
              <a:gdLst>
                <a:gd name="T0" fmla="*/ 3341 w 4360"/>
                <a:gd name="T1" fmla="*/ 7149 h 7154"/>
                <a:gd name="T2" fmla="*/ 3250 w 4360"/>
                <a:gd name="T3" fmla="*/ 7114 h 7154"/>
                <a:gd name="T4" fmla="*/ 3081 w 4360"/>
                <a:gd name="T5" fmla="*/ 7038 h 7154"/>
                <a:gd name="T6" fmla="*/ 2847 w 4360"/>
                <a:gd name="T7" fmla="*/ 6918 h 7154"/>
                <a:gd name="T8" fmla="*/ 2565 w 4360"/>
                <a:gd name="T9" fmla="*/ 6750 h 7154"/>
                <a:gd name="T10" fmla="*/ 2244 w 4360"/>
                <a:gd name="T11" fmla="*/ 6529 h 7154"/>
                <a:gd name="T12" fmla="*/ 1902 w 4360"/>
                <a:gd name="T13" fmla="*/ 6253 h 7154"/>
                <a:gd name="T14" fmla="*/ 1550 w 4360"/>
                <a:gd name="T15" fmla="*/ 5914 h 7154"/>
                <a:gd name="T16" fmla="*/ 1204 w 4360"/>
                <a:gd name="T17" fmla="*/ 5512 h 7154"/>
                <a:gd name="T18" fmla="*/ 876 w 4360"/>
                <a:gd name="T19" fmla="*/ 5040 h 7154"/>
                <a:gd name="T20" fmla="*/ 580 w 4360"/>
                <a:gd name="T21" fmla="*/ 4494 h 7154"/>
                <a:gd name="T22" fmla="*/ 332 w 4360"/>
                <a:gd name="T23" fmla="*/ 3872 h 7154"/>
                <a:gd name="T24" fmla="*/ 142 w 4360"/>
                <a:gd name="T25" fmla="*/ 3167 h 7154"/>
                <a:gd name="T26" fmla="*/ 27 w 4360"/>
                <a:gd name="T27" fmla="*/ 2378 h 7154"/>
                <a:gd name="T28" fmla="*/ 0 w 4360"/>
                <a:gd name="T29" fmla="*/ 1497 h 7154"/>
                <a:gd name="T30" fmla="*/ 75 w 4360"/>
                <a:gd name="T31" fmla="*/ 524 h 7154"/>
                <a:gd name="T32" fmla="*/ 171 w 4360"/>
                <a:gd name="T33" fmla="*/ 4 h 7154"/>
                <a:gd name="T34" fmla="*/ 297 w 4360"/>
                <a:gd name="T35" fmla="*/ 37 h 7154"/>
                <a:gd name="T36" fmla="*/ 530 w 4360"/>
                <a:gd name="T37" fmla="*/ 108 h 7154"/>
                <a:gd name="T38" fmla="*/ 850 w 4360"/>
                <a:gd name="T39" fmla="*/ 219 h 7154"/>
                <a:gd name="T40" fmla="*/ 1236 w 4360"/>
                <a:gd name="T41" fmla="*/ 376 h 7154"/>
                <a:gd name="T42" fmla="*/ 1669 w 4360"/>
                <a:gd name="T43" fmla="*/ 582 h 7154"/>
                <a:gd name="T44" fmla="*/ 2127 w 4360"/>
                <a:gd name="T45" fmla="*/ 843 h 7154"/>
                <a:gd name="T46" fmla="*/ 2590 w 4360"/>
                <a:gd name="T47" fmla="*/ 1161 h 7154"/>
                <a:gd name="T48" fmla="*/ 3039 w 4360"/>
                <a:gd name="T49" fmla="*/ 1542 h 7154"/>
                <a:gd name="T50" fmla="*/ 3454 w 4360"/>
                <a:gd name="T51" fmla="*/ 1988 h 7154"/>
                <a:gd name="T52" fmla="*/ 3813 w 4360"/>
                <a:gd name="T53" fmla="*/ 2506 h 7154"/>
                <a:gd name="T54" fmla="*/ 4097 w 4360"/>
                <a:gd name="T55" fmla="*/ 3096 h 7154"/>
                <a:gd name="T56" fmla="*/ 4287 w 4360"/>
                <a:gd name="T57" fmla="*/ 3768 h 7154"/>
                <a:gd name="T58" fmla="*/ 4360 w 4360"/>
                <a:gd name="T59" fmla="*/ 4520 h 7154"/>
                <a:gd name="T60" fmla="*/ 4297 w 4360"/>
                <a:gd name="T61" fmla="*/ 5360 h 7154"/>
                <a:gd name="T62" fmla="*/ 4077 w 4360"/>
                <a:gd name="T63" fmla="*/ 6291 h 7154"/>
                <a:gd name="T64" fmla="*/ 3884 w 4360"/>
                <a:gd name="T65" fmla="*/ 6764 h 7154"/>
                <a:gd name="T66" fmla="*/ 3747 w 4360"/>
                <a:gd name="T67" fmla="*/ 6560 h 7154"/>
                <a:gd name="T68" fmla="*/ 3574 w 4360"/>
                <a:gd name="T69" fmla="*/ 6295 h 7154"/>
                <a:gd name="T70" fmla="*/ 3433 w 4360"/>
                <a:gd name="T71" fmla="*/ 6076 h 7154"/>
                <a:gd name="T72" fmla="*/ 3279 w 4360"/>
                <a:gd name="T73" fmla="*/ 5828 h 7154"/>
                <a:gd name="T74" fmla="*/ 3115 w 4360"/>
                <a:gd name="T75" fmla="*/ 5558 h 7154"/>
                <a:gd name="T76" fmla="*/ 2944 w 4360"/>
                <a:gd name="T77" fmla="*/ 5270 h 7154"/>
                <a:gd name="T78" fmla="*/ 2773 w 4360"/>
                <a:gd name="T79" fmla="*/ 4969 h 7154"/>
                <a:gd name="T80" fmla="*/ 2606 w 4360"/>
                <a:gd name="T81" fmla="*/ 4662 h 7154"/>
                <a:gd name="T82" fmla="*/ 2446 w 4360"/>
                <a:gd name="T83" fmla="*/ 4351 h 7154"/>
                <a:gd name="T84" fmla="*/ 2299 w 4360"/>
                <a:gd name="T85" fmla="*/ 4044 h 7154"/>
                <a:gd name="T86" fmla="*/ 2170 w 4360"/>
                <a:gd name="T87" fmla="*/ 3745 h 7154"/>
                <a:gd name="T88" fmla="*/ 2060 w 4360"/>
                <a:gd name="T89" fmla="*/ 3459 h 7154"/>
                <a:gd name="T90" fmla="*/ 1979 w 4360"/>
                <a:gd name="T91" fmla="*/ 3193 h 7154"/>
                <a:gd name="T92" fmla="*/ 1953 w 4360"/>
                <a:gd name="T93" fmla="*/ 3102 h 7154"/>
                <a:gd name="T94" fmla="*/ 1991 w 4360"/>
                <a:gd name="T95" fmla="*/ 3351 h 7154"/>
                <a:gd name="T96" fmla="*/ 2044 w 4360"/>
                <a:gd name="T97" fmla="*/ 3669 h 7154"/>
                <a:gd name="T98" fmla="*/ 2093 w 4360"/>
                <a:gd name="T99" fmla="*/ 3929 h 7154"/>
                <a:gd name="T100" fmla="*/ 2153 w 4360"/>
                <a:gd name="T101" fmla="*/ 4221 h 7154"/>
                <a:gd name="T102" fmla="*/ 2225 w 4360"/>
                <a:gd name="T103" fmla="*/ 4536 h 7154"/>
                <a:gd name="T104" fmla="*/ 2309 w 4360"/>
                <a:gd name="T105" fmla="*/ 4868 h 7154"/>
                <a:gd name="T106" fmla="*/ 2404 w 4360"/>
                <a:gd name="T107" fmla="*/ 5208 h 7154"/>
                <a:gd name="T108" fmla="*/ 2514 w 4360"/>
                <a:gd name="T109" fmla="*/ 5550 h 7154"/>
                <a:gd name="T110" fmla="*/ 2635 w 4360"/>
                <a:gd name="T111" fmla="*/ 5889 h 7154"/>
                <a:gd name="T112" fmla="*/ 2769 w 4360"/>
                <a:gd name="T113" fmla="*/ 6214 h 7154"/>
                <a:gd name="T114" fmla="*/ 2918 w 4360"/>
                <a:gd name="T115" fmla="*/ 6520 h 7154"/>
                <a:gd name="T116" fmla="*/ 3081 w 4360"/>
                <a:gd name="T117" fmla="*/ 6799 h 7154"/>
                <a:gd name="T118" fmla="*/ 3259 w 4360"/>
                <a:gd name="T119" fmla="*/ 7046 h 7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60" h="7154">
                  <a:moveTo>
                    <a:pt x="3353" y="7154"/>
                  </a:moveTo>
                  <a:lnTo>
                    <a:pt x="3341" y="7149"/>
                  </a:lnTo>
                  <a:lnTo>
                    <a:pt x="3307" y="7137"/>
                  </a:lnTo>
                  <a:lnTo>
                    <a:pt x="3250" y="7114"/>
                  </a:lnTo>
                  <a:lnTo>
                    <a:pt x="3174" y="7082"/>
                  </a:lnTo>
                  <a:lnTo>
                    <a:pt x="3081" y="7038"/>
                  </a:lnTo>
                  <a:lnTo>
                    <a:pt x="2972" y="6984"/>
                  </a:lnTo>
                  <a:lnTo>
                    <a:pt x="2847" y="6918"/>
                  </a:lnTo>
                  <a:lnTo>
                    <a:pt x="2711" y="6840"/>
                  </a:lnTo>
                  <a:lnTo>
                    <a:pt x="2565" y="6750"/>
                  </a:lnTo>
                  <a:lnTo>
                    <a:pt x="2408" y="6647"/>
                  </a:lnTo>
                  <a:lnTo>
                    <a:pt x="2244" y="6529"/>
                  </a:lnTo>
                  <a:lnTo>
                    <a:pt x="2075" y="6398"/>
                  </a:lnTo>
                  <a:lnTo>
                    <a:pt x="1902" y="6253"/>
                  </a:lnTo>
                  <a:lnTo>
                    <a:pt x="1727" y="6091"/>
                  </a:lnTo>
                  <a:lnTo>
                    <a:pt x="1550" y="5914"/>
                  </a:lnTo>
                  <a:lnTo>
                    <a:pt x="1376" y="5721"/>
                  </a:lnTo>
                  <a:lnTo>
                    <a:pt x="1204" y="5512"/>
                  </a:lnTo>
                  <a:lnTo>
                    <a:pt x="1036" y="5285"/>
                  </a:lnTo>
                  <a:lnTo>
                    <a:pt x="876" y="5040"/>
                  </a:lnTo>
                  <a:lnTo>
                    <a:pt x="723" y="4777"/>
                  </a:lnTo>
                  <a:lnTo>
                    <a:pt x="580" y="4494"/>
                  </a:lnTo>
                  <a:lnTo>
                    <a:pt x="449" y="4193"/>
                  </a:lnTo>
                  <a:lnTo>
                    <a:pt x="332" y="3872"/>
                  </a:lnTo>
                  <a:lnTo>
                    <a:pt x="228" y="3530"/>
                  </a:lnTo>
                  <a:lnTo>
                    <a:pt x="142" y="3167"/>
                  </a:lnTo>
                  <a:lnTo>
                    <a:pt x="75" y="2784"/>
                  </a:lnTo>
                  <a:lnTo>
                    <a:pt x="27" y="2378"/>
                  </a:lnTo>
                  <a:lnTo>
                    <a:pt x="3" y="1950"/>
                  </a:lnTo>
                  <a:lnTo>
                    <a:pt x="0" y="1497"/>
                  </a:lnTo>
                  <a:lnTo>
                    <a:pt x="24" y="1023"/>
                  </a:lnTo>
                  <a:lnTo>
                    <a:pt x="75" y="524"/>
                  </a:lnTo>
                  <a:lnTo>
                    <a:pt x="154" y="0"/>
                  </a:lnTo>
                  <a:lnTo>
                    <a:pt x="171" y="4"/>
                  </a:lnTo>
                  <a:lnTo>
                    <a:pt x="219" y="16"/>
                  </a:lnTo>
                  <a:lnTo>
                    <a:pt x="297" y="37"/>
                  </a:lnTo>
                  <a:lnTo>
                    <a:pt x="401" y="67"/>
                  </a:lnTo>
                  <a:lnTo>
                    <a:pt x="530" y="108"/>
                  </a:lnTo>
                  <a:lnTo>
                    <a:pt x="680" y="158"/>
                  </a:lnTo>
                  <a:lnTo>
                    <a:pt x="850" y="219"/>
                  </a:lnTo>
                  <a:lnTo>
                    <a:pt x="1036" y="292"/>
                  </a:lnTo>
                  <a:lnTo>
                    <a:pt x="1236" y="376"/>
                  </a:lnTo>
                  <a:lnTo>
                    <a:pt x="1448" y="473"/>
                  </a:lnTo>
                  <a:lnTo>
                    <a:pt x="1669" y="582"/>
                  </a:lnTo>
                  <a:lnTo>
                    <a:pt x="1895" y="706"/>
                  </a:lnTo>
                  <a:lnTo>
                    <a:pt x="2127" y="843"/>
                  </a:lnTo>
                  <a:lnTo>
                    <a:pt x="2359" y="995"/>
                  </a:lnTo>
                  <a:lnTo>
                    <a:pt x="2590" y="1161"/>
                  </a:lnTo>
                  <a:lnTo>
                    <a:pt x="2818" y="1344"/>
                  </a:lnTo>
                  <a:lnTo>
                    <a:pt x="3039" y="1542"/>
                  </a:lnTo>
                  <a:lnTo>
                    <a:pt x="3252" y="1757"/>
                  </a:lnTo>
                  <a:lnTo>
                    <a:pt x="3454" y="1988"/>
                  </a:lnTo>
                  <a:lnTo>
                    <a:pt x="3641" y="2238"/>
                  </a:lnTo>
                  <a:lnTo>
                    <a:pt x="3813" y="2506"/>
                  </a:lnTo>
                  <a:lnTo>
                    <a:pt x="3966" y="2792"/>
                  </a:lnTo>
                  <a:lnTo>
                    <a:pt x="4097" y="3096"/>
                  </a:lnTo>
                  <a:lnTo>
                    <a:pt x="4205" y="3422"/>
                  </a:lnTo>
                  <a:lnTo>
                    <a:pt x="4287" y="3768"/>
                  </a:lnTo>
                  <a:lnTo>
                    <a:pt x="4339" y="4133"/>
                  </a:lnTo>
                  <a:lnTo>
                    <a:pt x="4360" y="4520"/>
                  </a:lnTo>
                  <a:lnTo>
                    <a:pt x="4346" y="4929"/>
                  </a:lnTo>
                  <a:lnTo>
                    <a:pt x="4297" y="5360"/>
                  </a:lnTo>
                  <a:lnTo>
                    <a:pt x="4207" y="5814"/>
                  </a:lnTo>
                  <a:lnTo>
                    <a:pt x="4077" y="6291"/>
                  </a:lnTo>
                  <a:lnTo>
                    <a:pt x="3903" y="6792"/>
                  </a:lnTo>
                  <a:lnTo>
                    <a:pt x="3884" y="6764"/>
                  </a:lnTo>
                  <a:lnTo>
                    <a:pt x="3831" y="6685"/>
                  </a:lnTo>
                  <a:lnTo>
                    <a:pt x="3747" y="6560"/>
                  </a:lnTo>
                  <a:lnTo>
                    <a:pt x="3637" y="6392"/>
                  </a:lnTo>
                  <a:lnTo>
                    <a:pt x="3574" y="6295"/>
                  </a:lnTo>
                  <a:lnTo>
                    <a:pt x="3505" y="6190"/>
                  </a:lnTo>
                  <a:lnTo>
                    <a:pt x="3433" y="6076"/>
                  </a:lnTo>
                  <a:lnTo>
                    <a:pt x="3358" y="5955"/>
                  </a:lnTo>
                  <a:lnTo>
                    <a:pt x="3279" y="5828"/>
                  </a:lnTo>
                  <a:lnTo>
                    <a:pt x="3197" y="5696"/>
                  </a:lnTo>
                  <a:lnTo>
                    <a:pt x="3115" y="5558"/>
                  </a:lnTo>
                  <a:lnTo>
                    <a:pt x="3030" y="5417"/>
                  </a:lnTo>
                  <a:lnTo>
                    <a:pt x="2944" y="5270"/>
                  </a:lnTo>
                  <a:lnTo>
                    <a:pt x="2859" y="5121"/>
                  </a:lnTo>
                  <a:lnTo>
                    <a:pt x="2773" y="4969"/>
                  </a:lnTo>
                  <a:lnTo>
                    <a:pt x="2689" y="4815"/>
                  </a:lnTo>
                  <a:lnTo>
                    <a:pt x="2606" y="4662"/>
                  </a:lnTo>
                  <a:lnTo>
                    <a:pt x="2524" y="4506"/>
                  </a:lnTo>
                  <a:lnTo>
                    <a:pt x="2446" y="4351"/>
                  </a:lnTo>
                  <a:lnTo>
                    <a:pt x="2371" y="4197"/>
                  </a:lnTo>
                  <a:lnTo>
                    <a:pt x="2299" y="4044"/>
                  </a:lnTo>
                  <a:lnTo>
                    <a:pt x="2231" y="3893"/>
                  </a:lnTo>
                  <a:lnTo>
                    <a:pt x="2170" y="3745"/>
                  </a:lnTo>
                  <a:lnTo>
                    <a:pt x="2111" y="3600"/>
                  </a:lnTo>
                  <a:lnTo>
                    <a:pt x="2060" y="3459"/>
                  </a:lnTo>
                  <a:lnTo>
                    <a:pt x="2016" y="3323"/>
                  </a:lnTo>
                  <a:lnTo>
                    <a:pt x="1979" y="3193"/>
                  </a:lnTo>
                  <a:lnTo>
                    <a:pt x="1949" y="3069"/>
                  </a:lnTo>
                  <a:lnTo>
                    <a:pt x="1953" y="3102"/>
                  </a:lnTo>
                  <a:lnTo>
                    <a:pt x="1966" y="3199"/>
                  </a:lnTo>
                  <a:lnTo>
                    <a:pt x="1991" y="3351"/>
                  </a:lnTo>
                  <a:lnTo>
                    <a:pt x="2023" y="3552"/>
                  </a:lnTo>
                  <a:lnTo>
                    <a:pt x="2044" y="3669"/>
                  </a:lnTo>
                  <a:lnTo>
                    <a:pt x="2067" y="3795"/>
                  </a:lnTo>
                  <a:lnTo>
                    <a:pt x="2093" y="3929"/>
                  </a:lnTo>
                  <a:lnTo>
                    <a:pt x="2122" y="4072"/>
                  </a:lnTo>
                  <a:lnTo>
                    <a:pt x="2153" y="4221"/>
                  </a:lnTo>
                  <a:lnTo>
                    <a:pt x="2188" y="4376"/>
                  </a:lnTo>
                  <a:lnTo>
                    <a:pt x="2225" y="4536"/>
                  </a:lnTo>
                  <a:lnTo>
                    <a:pt x="2266" y="4700"/>
                  </a:lnTo>
                  <a:lnTo>
                    <a:pt x="2309" y="4868"/>
                  </a:lnTo>
                  <a:lnTo>
                    <a:pt x="2356" y="5036"/>
                  </a:lnTo>
                  <a:lnTo>
                    <a:pt x="2404" y="5208"/>
                  </a:lnTo>
                  <a:lnTo>
                    <a:pt x="2458" y="5379"/>
                  </a:lnTo>
                  <a:lnTo>
                    <a:pt x="2514" y="5550"/>
                  </a:lnTo>
                  <a:lnTo>
                    <a:pt x="2572" y="5720"/>
                  </a:lnTo>
                  <a:lnTo>
                    <a:pt x="2635" y="5889"/>
                  </a:lnTo>
                  <a:lnTo>
                    <a:pt x="2701" y="6053"/>
                  </a:lnTo>
                  <a:lnTo>
                    <a:pt x="2769" y="6214"/>
                  </a:lnTo>
                  <a:lnTo>
                    <a:pt x="2843" y="6370"/>
                  </a:lnTo>
                  <a:lnTo>
                    <a:pt x="2918" y="6520"/>
                  </a:lnTo>
                  <a:lnTo>
                    <a:pt x="2998" y="6663"/>
                  </a:lnTo>
                  <a:lnTo>
                    <a:pt x="3081" y="6799"/>
                  </a:lnTo>
                  <a:lnTo>
                    <a:pt x="3168" y="6927"/>
                  </a:lnTo>
                  <a:lnTo>
                    <a:pt x="3259" y="7046"/>
                  </a:lnTo>
                  <a:lnTo>
                    <a:pt x="3353" y="715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7" name="Group 6">
            <a:extLst>
              <a:ext uri="{FF2B5EF4-FFF2-40B4-BE49-F238E27FC236}">
                <a16:creationId xmlns:a16="http://schemas.microsoft.com/office/drawing/2014/main" id="{965F9822-CD04-9446-87AA-F75AC08283F1}"/>
              </a:ext>
            </a:extLst>
          </p:cNvPr>
          <p:cNvGrpSpPr/>
          <p:nvPr/>
        </p:nvGrpSpPr>
        <p:grpSpPr>
          <a:xfrm>
            <a:off x="970374" y="725011"/>
            <a:ext cx="8306976" cy="1119484"/>
            <a:chOff x="970374" y="725011"/>
            <a:chExt cx="8306976" cy="1119484"/>
          </a:xfrm>
        </p:grpSpPr>
        <p:sp>
          <p:nvSpPr>
            <p:cNvPr id="21" name="Прямоугольник 20"/>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Hand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Прямоугольник 21"/>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grpSp>
    </p:spTree>
    <p:extLst>
      <p:ext uri="{BB962C8B-B14F-4D97-AF65-F5344CB8AC3E}">
        <p14:creationId xmlns:p14="http://schemas.microsoft.com/office/powerpoint/2010/main" val="794007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64E35-608A-ED46-AE56-544343423071}"/>
              </a:ext>
            </a:extLst>
          </p:cNvPr>
          <p:cNvGrpSpPr/>
          <p:nvPr/>
        </p:nvGrpSpPr>
        <p:grpSpPr>
          <a:xfrm>
            <a:off x="1642374" y="2736646"/>
            <a:ext cx="6297555" cy="6689484"/>
            <a:chOff x="1642374" y="2736646"/>
            <a:chExt cx="6297555" cy="6689484"/>
          </a:xfrm>
        </p:grpSpPr>
        <p:sp>
          <p:nvSpPr>
            <p:cNvPr id="5" name="任意多边形 19"/>
            <p:cNvSpPr/>
            <p:nvPr/>
          </p:nvSpPr>
          <p:spPr>
            <a:xfrm>
              <a:off x="2157763" y="2736646"/>
              <a:ext cx="5358065" cy="6689484"/>
            </a:xfrm>
            <a:custGeom>
              <a:avLst/>
              <a:gdLst>
                <a:gd name="connsiteX0" fmla="*/ 1743740 w 3742661"/>
                <a:gd name="connsiteY0" fmla="*/ 4476307 h 4476307"/>
                <a:gd name="connsiteX1" fmla="*/ 1796903 w 3742661"/>
                <a:gd name="connsiteY1" fmla="*/ 3785190 h 4476307"/>
                <a:gd name="connsiteX2" fmla="*/ 1307805 w 3742661"/>
                <a:gd name="connsiteY2" fmla="*/ 3381153 h 4476307"/>
                <a:gd name="connsiteX3" fmla="*/ 31898 w 3742661"/>
                <a:gd name="connsiteY3" fmla="*/ 2945218 h 4476307"/>
                <a:gd name="connsiteX4" fmla="*/ 1127052 w 3742661"/>
                <a:gd name="connsiteY4" fmla="*/ 3242930 h 4476307"/>
                <a:gd name="connsiteX5" fmla="*/ 393405 w 3742661"/>
                <a:gd name="connsiteY5" fmla="*/ 2456121 h 4476307"/>
                <a:gd name="connsiteX6" fmla="*/ 1775638 w 3742661"/>
                <a:gd name="connsiteY6" fmla="*/ 3519376 h 4476307"/>
                <a:gd name="connsiteX7" fmla="*/ 1679945 w 3742661"/>
                <a:gd name="connsiteY7" fmla="*/ 2392325 h 4476307"/>
                <a:gd name="connsiteX8" fmla="*/ 0 w 3742661"/>
                <a:gd name="connsiteY8" fmla="*/ 754911 h 4476307"/>
                <a:gd name="connsiteX9" fmla="*/ 988828 w 3742661"/>
                <a:gd name="connsiteY9" fmla="*/ 1924493 h 4476307"/>
                <a:gd name="connsiteX10" fmla="*/ 1137684 w 3742661"/>
                <a:gd name="connsiteY10" fmla="*/ 861237 h 4476307"/>
                <a:gd name="connsiteX11" fmla="*/ 1222745 w 3742661"/>
                <a:gd name="connsiteY11" fmla="*/ 2062716 h 4476307"/>
                <a:gd name="connsiteX12" fmla="*/ 1690577 w 3742661"/>
                <a:gd name="connsiteY12" fmla="*/ 2190307 h 4476307"/>
                <a:gd name="connsiteX13" fmla="*/ 1956391 w 3742661"/>
                <a:gd name="connsiteY13" fmla="*/ 0 h 4476307"/>
                <a:gd name="connsiteX14" fmla="*/ 2083982 w 3742661"/>
                <a:gd name="connsiteY14" fmla="*/ 978195 h 4476307"/>
                <a:gd name="connsiteX15" fmla="*/ 1881963 w 3742661"/>
                <a:gd name="connsiteY15" fmla="*/ 2232837 h 4476307"/>
                <a:gd name="connsiteX16" fmla="*/ 2041452 w 3742661"/>
                <a:gd name="connsiteY16" fmla="*/ 3030279 h 4476307"/>
                <a:gd name="connsiteX17" fmla="*/ 2647507 w 3742661"/>
                <a:gd name="connsiteY17" fmla="*/ 2519916 h 4476307"/>
                <a:gd name="connsiteX18" fmla="*/ 2849526 w 3742661"/>
                <a:gd name="connsiteY18" fmla="*/ 1307804 h 4476307"/>
                <a:gd name="connsiteX19" fmla="*/ 2838893 w 3742661"/>
                <a:gd name="connsiteY19" fmla="*/ 2371060 h 4476307"/>
                <a:gd name="connsiteX20" fmla="*/ 3742661 w 3742661"/>
                <a:gd name="connsiteY20" fmla="*/ 1148316 h 4476307"/>
                <a:gd name="connsiteX21" fmla="*/ 2222205 w 3742661"/>
                <a:gd name="connsiteY21" fmla="*/ 3370521 h 4476307"/>
                <a:gd name="connsiteX22" fmla="*/ 2169042 w 3742661"/>
                <a:gd name="connsiteY22" fmla="*/ 3817088 h 4476307"/>
                <a:gd name="connsiteX23" fmla="*/ 3317358 w 3742661"/>
                <a:gd name="connsiteY23" fmla="*/ 3094074 h 4476307"/>
                <a:gd name="connsiteX24" fmla="*/ 2190307 w 3742661"/>
                <a:gd name="connsiteY24" fmla="*/ 4051004 h 4476307"/>
                <a:gd name="connsiteX25" fmla="*/ 2232838 w 3742661"/>
                <a:gd name="connsiteY25" fmla="*/ 4476307 h 4476307"/>
                <a:gd name="connsiteX26" fmla="*/ 1743740 w 3742661"/>
                <a:gd name="connsiteY26" fmla="*/ 4476307 h 4476307"/>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1743740 w 3742661"/>
                <a:gd name="connsiteY26"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2819 h 4522819"/>
                <a:gd name="connsiteX1" fmla="*/ 1796903 w 3694535"/>
                <a:gd name="connsiteY1" fmla="*/ 3815659 h 4522819"/>
                <a:gd name="connsiteX2" fmla="*/ 1307805 w 3694535"/>
                <a:gd name="connsiteY2" fmla="*/ 3411622 h 4522819"/>
                <a:gd name="connsiteX3" fmla="*/ 31898 w 3694535"/>
                <a:gd name="connsiteY3" fmla="*/ 2975687 h 4522819"/>
                <a:gd name="connsiteX4" fmla="*/ 1127052 w 3694535"/>
                <a:gd name="connsiteY4" fmla="*/ 3273399 h 4522819"/>
                <a:gd name="connsiteX5" fmla="*/ 393405 w 3694535"/>
                <a:gd name="connsiteY5" fmla="*/ 2486590 h 4522819"/>
                <a:gd name="connsiteX6" fmla="*/ 1775638 w 3694535"/>
                <a:gd name="connsiteY6" fmla="*/ 3549845 h 4522819"/>
                <a:gd name="connsiteX7" fmla="*/ 1679945 w 3694535"/>
                <a:gd name="connsiteY7" fmla="*/ 2422794 h 4522819"/>
                <a:gd name="connsiteX8" fmla="*/ 0 w 3694535"/>
                <a:gd name="connsiteY8" fmla="*/ 785380 h 4522819"/>
                <a:gd name="connsiteX9" fmla="*/ 988828 w 3694535"/>
                <a:gd name="connsiteY9" fmla="*/ 1954962 h 4522819"/>
                <a:gd name="connsiteX10" fmla="*/ 1137684 w 3694535"/>
                <a:gd name="connsiteY10" fmla="*/ 891706 h 4522819"/>
                <a:gd name="connsiteX11" fmla="*/ 1222745 w 3694535"/>
                <a:gd name="connsiteY11" fmla="*/ 2093185 h 4522819"/>
                <a:gd name="connsiteX12" fmla="*/ 1690577 w 3694535"/>
                <a:gd name="connsiteY12" fmla="*/ 2220776 h 4522819"/>
                <a:gd name="connsiteX13" fmla="*/ 1956391 w 3694535"/>
                <a:gd name="connsiteY13" fmla="*/ 30469 h 4522819"/>
                <a:gd name="connsiteX14" fmla="*/ 2027834 w 3694535"/>
                <a:gd name="connsiteY14" fmla="*/ 1016685 h 4522819"/>
                <a:gd name="connsiteX15" fmla="*/ 1881963 w 3694535"/>
                <a:gd name="connsiteY15" fmla="*/ 2090854 h 4522819"/>
                <a:gd name="connsiteX16" fmla="*/ 2057494 w 3694535"/>
                <a:gd name="connsiteY16" fmla="*/ 3076790 h 4522819"/>
                <a:gd name="connsiteX17" fmla="*/ 2647507 w 3694535"/>
                <a:gd name="connsiteY17" fmla="*/ 2550385 h 4522819"/>
                <a:gd name="connsiteX18" fmla="*/ 2913694 w 3694535"/>
                <a:gd name="connsiteY18" fmla="*/ 1322231 h 4522819"/>
                <a:gd name="connsiteX19" fmla="*/ 2806809 w 3694535"/>
                <a:gd name="connsiteY19" fmla="*/ 2413560 h 4522819"/>
                <a:gd name="connsiteX20" fmla="*/ 3694535 w 3694535"/>
                <a:gd name="connsiteY20" fmla="*/ 1154721 h 4522819"/>
                <a:gd name="connsiteX21" fmla="*/ 2222205 w 3694535"/>
                <a:gd name="connsiteY21" fmla="*/ 3400990 h 4522819"/>
                <a:gd name="connsiteX22" fmla="*/ 2169042 w 3694535"/>
                <a:gd name="connsiteY22" fmla="*/ 3847557 h 4522819"/>
                <a:gd name="connsiteX23" fmla="*/ 3317358 w 3694535"/>
                <a:gd name="connsiteY23" fmla="*/ 3124543 h 4522819"/>
                <a:gd name="connsiteX24" fmla="*/ 2194317 w 3694535"/>
                <a:gd name="connsiteY24" fmla="*/ 4061420 h 4522819"/>
                <a:gd name="connsiteX25" fmla="*/ 2232838 w 3694535"/>
                <a:gd name="connsiteY25" fmla="*/ 4506776 h 4522819"/>
                <a:gd name="connsiteX26" fmla="*/ 2218194 w 3694535"/>
                <a:gd name="connsiteY26" fmla="*/ 4521884 h 4522819"/>
                <a:gd name="connsiteX27" fmla="*/ 1743740 w 3694535"/>
                <a:gd name="connsiteY27" fmla="*/ 4522819 h 4522819"/>
                <a:gd name="connsiteX0" fmla="*/ 1743740 w 3694535"/>
                <a:gd name="connsiteY0" fmla="*/ 4522819 h 4522819"/>
                <a:gd name="connsiteX1" fmla="*/ 1796903 w 3694535"/>
                <a:gd name="connsiteY1" fmla="*/ 3815659 h 4522819"/>
                <a:gd name="connsiteX2" fmla="*/ 1307805 w 3694535"/>
                <a:gd name="connsiteY2" fmla="*/ 3411622 h 4522819"/>
                <a:gd name="connsiteX3" fmla="*/ 31898 w 3694535"/>
                <a:gd name="connsiteY3" fmla="*/ 2975687 h 4522819"/>
                <a:gd name="connsiteX4" fmla="*/ 1127052 w 3694535"/>
                <a:gd name="connsiteY4" fmla="*/ 3273399 h 4522819"/>
                <a:gd name="connsiteX5" fmla="*/ 393405 w 3694535"/>
                <a:gd name="connsiteY5" fmla="*/ 2486590 h 4522819"/>
                <a:gd name="connsiteX6" fmla="*/ 1775638 w 3694535"/>
                <a:gd name="connsiteY6" fmla="*/ 3549845 h 4522819"/>
                <a:gd name="connsiteX7" fmla="*/ 1679945 w 3694535"/>
                <a:gd name="connsiteY7" fmla="*/ 2422794 h 4522819"/>
                <a:gd name="connsiteX8" fmla="*/ 0 w 3694535"/>
                <a:gd name="connsiteY8" fmla="*/ 785380 h 4522819"/>
                <a:gd name="connsiteX9" fmla="*/ 988828 w 3694535"/>
                <a:gd name="connsiteY9" fmla="*/ 1954962 h 4522819"/>
                <a:gd name="connsiteX10" fmla="*/ 1137684 w 3694535"/>
                <a:gd name="connsiteY10" fmla="*/ 891706 h 4522819"/>
                <a:gd name="connsiteX11" fmla="*/ 1222745 w 3694535"/>
                <a:gd name="connsiteY11" fmla="*/ 2093185 h 4522819"/>
                <a:gd name="connsiteX12" fmla="*/ 1690577 w 3694535"/>
                <a:gd name="connsiteY12" fmla="*/ 2220776 h 4522819"/>
                <a:gd name="connsiteX13" fmla="*/ 1956391 w 3694535"/>
                <a:gd name="connsiteY13" fmla="*/ 30469 h 4522819"/>
                <a:gd name="connsiteX14" fmla="*/ 2027834 w 3694535"/>
                <a:gd name="connsiteY14" fmla="*/ 1016685 h 4522819"/>
                <a:gd name="connsiteX15" fmla="*/ 1881963 w 3694535"/>
                <a:gd name="connsiteY15" fmla="*/ 2090854 h 4522819"/>
                <a:gd name="connsiteX16" fmla="*/ 2057494 w 3694535"/>
                <a:gd name="connsiteY16" fmla="*/ 3076790 h 4522819"/>
                <a:gd name="connsiteX17" fmla="*/ 2647507 w 3694535"/>
                <a:gd name="connsiteY17" fmla="*/ 2550385 h 4522819"/>
                <a:gd name="connsiteX18" fmla="*/ 2913694 w 3694535"/>
                <a:gd name="connsiteY18" fmla="*/ 1322231 h 4522819"/>
                <a:gd name="connsiteX19" fmla="*/ 2806809 w 3694535"/>
                <a:gd name="connsiteY19" fmla="*/ 2413560 h 4522819"/>
                <a:gd name="connsiteX20" fmla="*/ 3694535 w 3694535"/>
                <a:gd name="connsiteY20" fmla="*/ 1154721 h 4522819"/>
                <a:gd name="connsiteX21" fmla="*/ 2222205 w 3694535"/>
                <a:gd name="connsiteY21" fmla="*/ 3400990 h 4522819"/>
                <a:gd name="connsiteX22" fmla="*/ 2169042 w 3694535"/>
                <a:gd name="connsiteY22" fmla="*/ 3847557 h 4522819"/>
                <a:gd name="connsiteX23" fmla="*/ 3317358 w 3694535"/>
                <a:gd name="connsiteY23" fmla="*/ 3124543 h 4522819"/>
                <a:gd name="connsiteX24" fmla="*/ 2194317 w 3694535"/>
                <a:gd name="connsiteY24" fmla="*/ 4061420 h 4522819"/>
                <a:gd name="connsiteX25" fmla="*/ 2232838 w 3694535"/>
                <a:gd name="connsiteY25" fmla="*/ 4506776 h 4522819"/>
                <a:gd name="connsiteX26" fmla="*/ 2218194 w 3694535"/>
                <a:gd name="connsiteY26" fmla="*/ 4521884 h 4522819"/>
                <a:gd name="connsiteX27" fmla="*/ 1743740 w 3694535"/>
                <a:gd name="connsiteY27" fmla="*/ 4522819 h 4522819"/>
                <a:gd name="connsiteX0" fmla="*/ 1743740 w 3694535"/>
                <a:gd name="connsiteY0" fmla="*/ 4522814 h 4522814"/>
                <a:gd name="connsiteX1" fmla="*/ 1796903 w 3694535"/>
                <a:gd name="connsiteY1" fmla="*/ 3815654 h 4522814"/>
                <a:gd name="connsiteX2" fmla="*/ 1307805 w 3694535"/>
                <a:gd name="connsiteY2" fmla="*/ 3411617 h 4522814"/>
                <a:gd name="connsiteX3" fmla="*/ 31898 w 3694535"/>
                <a:gd name="connsiteY3" fmla="*/ 2975682 h 4522814"/>
                <a:gd name="connsiteX4" fmla="*/ 1127052 w 3694535"/>
                <a:gd name="connsiteY4" fmla="*/ 3273394 h 4522814"/>
                <a:gd name="connsiteX5" fmla="*/ 393405 w 3694535"/>
                <a:gd name="connsiteY5" fmla="*/ 2486585 h 4522814"/>
                <a:gd name="connsiteX6" fmla="*/ 1775638 w 3694535"/>
                <a:gd name="connsiteY6" fmla="*/ 3549840 h 4522814"/>
                <a:gd name="connsiteX7" fmla="*/ 1679945 w 3694535"/>
                <a:gd name="connsiteY7" fmla="*/ 2422789 h 4522814"/>
                <a:gd name="connsiteX8" fmla="*/ 0 w 3694535"/>
                <a:gd name="connsiteY8" fmla="*/ 785375 h 4522814"/>
                <a:gd name="connsiteX9" fmla="*/ 988828 w 3694535"/>
                <a:gd name="connsiteY9" fmla="*/ 1954957 h 4522814"/>
                <a:gd name="connsiteX10" fmla="*/ 1137684 w 3694535"/>
                <a:gd name="connsiteY10" fmla="*/ 891701 h 4522814"/>
                <a:gd name="connsiteX11" fmla="*/ 1222745 w 3694535"/>
                <a:gd name="connsiteY11" fmla="*/ 2093180 h 4522814"/>
                <a:gd name="connsiteX12" fmla="*/ 1690577 w 3694535"/>
                <a:gd name="connsiteY12" fmla="*/ 2220771 h 4522814"/>
                <a:gd name="connsiteX13" fmla="*/ 1956391 w 3694535"/>
                <a:gd name="connsiteY13" fmla="*/ 30464 h 4522814"/>
                <a:gd name="connsiteX14" fmla="*/ 2027834 w 3694535"/>
                <a:gd name="connsiteY14" fmla="*/ 1016680 h 4522814"/>
                <a:gd name="connsiteX15" fmla="*/ 1881963 w 3694535"/>
                <a:gd name="connsiteY15" fmla="*/ 2090849 h 4522814"/>
                <a:gd name="connsiteX16" fmla="*/ 2057494 w 3694535"/>
                <a:gd name="connsiteY16" fmla="*/ 3076785 h 4522814"/>
                <a:gd name="connsiteX17" fmla="*/ 2647507 w 3694535"/>
                <a:gd name="connsiteY17" fmla="*/ 2550380 h 4522814"/>
                <a:gd name="connsiteX18" fmla="*/ 2913694 w 3694535"/>
                <a:gd name="connsiteY18" fmla="*/ 1322226 h 4522814"/>
                <a:gd name="connsiteX19" fmla="*/ 2806809 w 3694535"/>
                <a:gd name="connsiteY19" fmla="*/ 2413555 h 4522814"/>
                <a:gd name="connsiteX20" fmla="*/ 3694535 w 3694535"/>
                <a:gd name="connsiteY20" fmla="*/ 1154716 h 4522814"/>
                <a:gd name="connsiteX21" fmla="*/ 2222205 w 3694535"/>
                <a:gd name="connsiteY21" fmla="*/ 3400985 h 4522814"/>
                <a:gd name="connsiteX22" fmla="*/ 2169042 w 3694535"/>
                <a:gd name="connsiteY22" fmla="*/ 3847552 h 4522814"/>
                <a:gd name="connsiteX23" fmla="*/ 3317358 w 3694535"/>
                <a:gd name="connsiteY23" fmla="*/ 3124538 h 4522814"/>
                <a:gd name="connsiteX24" fmla="*/ 2194317 w 3694535"/>
                <a:gd name="connsiteY24" fmla="*/ 4061415 h 4522814"/>
                <a:gd name="connsiteX25" fmla="*/ 2232838 w 3694535"/>
                <a:gd name="connsiteY25" fmla="*/ 4506771 h 4522814"/>
                <a:gd name="connsiteX26" fmla="*/ 2218194 w 3694535"/>
                <a:gd name="connsiteY26" fmla="*/ 4521879 h 4522814"/>
                <a:gd name="connsiteX27" fmla="*/ 1743740 w 3694535"/>
                <a:gd name="connsiteY27" fmla="*/ 4522814 h 4522814"/>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13621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13621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13621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093568 w 3694535"/>
                <a:gd name="connsiteY10" fmla="*/ 857226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093568 w 3694535"/>
                <a:gd name="connsiteY10" fmla="*/ 857226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24409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24409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24409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24409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687779 w 3638574"/>
                <a:gd name="connsiteY0" fmla="*/ 4492350 h 4492350"/>
                <a:gd name="connsiteX1" fmla="*/ 1740942 w 3638574"/>
                <a:gd name="connsiteY1" fmla="*/ 3785190 h 4492350"/>
                <a:gd name="connsiteX2" fmla="*/ 1251844 w 3638574"/>
                <a:gd name="connsiteY2" fmla="*/ 3381153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51844 w 3638574"/>
                <a:gd name="connsiteY2" fmla="*/ 3381153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51844 w 3638574"/>
                <a:gd name="connsiteY2" fmla="*/ 3381153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46038 w 3638574"/>
                <a:gd name="connsiteY12" fmla="*/ 2198532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19873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46038 w 3638574"/>
                <a:gd name="connsiteY12" fmla="*/ 2198532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03018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46038 w 3638574"/>
                <a:gd name="connsiteY12" fmla="*/ 2198532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03018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46038 w 3638574"/>
                <a:gd name="connsiteY12" fmla="*/ 2198532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21509 w 3638574"/>
                <a:gd name="connsiteY22" fmla="*/ 3808660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38574" h="4492350">
                  <a:moveTo>
                    <a:pt x="1687779" y="4492350"/>
                  </a:moveTo>
                  <a:cubicBezTo>
                    <a:pt x="1649353" y="4280693"/>
                    <a:pt x="1685297" y="4020910"/>
                    <a:pt x="1703018" y="3785190"/>
                  </a:cubicBezTo>
                  <a:lnTo>
                    <a:pt x="1239812" y="3369121"/>
                  </a:lnTo>
                  <a:cubicBezTo>
                    <a:pt x="710236" y="3436368"/>
                    <a:pt x="325039" y="3138656"/>
                    <a:pt x="0" y="2917145"/>
                  </a:cubicBezTo>
                  <a:cubicBezTo>
                    <a:pt x="370399" y="3119320"/>
                    <a:pt x="1037576" y="3333525"/>
                    <a:pt x="1087133" y="3238920"/>
                  </a:cubicBezTo>
                  <a:cubicBezTo>
                    <a:pt x="945521" y="3141082"/>
                    <a:pt x="539214" y="2730422"/>
                    <a:pt x="389581" y="2412005"/>
                  </a:cubicBezTo>
                  <a:cubicBezTo>
                    <a:pt x="859682" y="2946896"/>
                    <a:pt x="1430048" y="3277253"/>
                    <a:pt x="1719677" y="3519376"/>
                  </a:cubicBezTo>
                  <a:cubicBezTo>
                    <a:pt x="1735906" y="3304113"/>
                    <a:pt x="1659893" y="2776030"/>
                    <a:pt x="1627995" y="2400346"/>
                  </a:cubicBezTo>
                  <a:cubicBezTo>
                    <a:pt x="725782" y="2160678"/>
                    <a:pt x="172484" y="1536000"/>
                    <a:pt x="4198" y="742880"/>
                  </a:cubicBezTo>
                  <a:cubicBezTo>
                    <a:pt x="248250" y="1210277"/>
                    <a:pt x="456205" y="1649601"/>
                    <a:pt x="932867" y="1924493"/>
                  </a:cubicBezTo>
                  <a:cubicBezTo>
                    <a:pt x="1158949" y="1666327"/>
                    <a:pt x="1108304" y="1211645"/>
                    <a:pt x="1037607" y="857226"/>
                  </a:cubicBezTo>
                  <a:cubicBezTo>
                    <a:pt x="1222371" y="1153446"/>
                    <a:pt x="1266767" y="1586023"/>
                    <a:pt x="1138710" y="2026621"/>
                  </a:cubicBezTo>
                  <a:cubicBezTo>
                    <a:pt x="1250538" y="2109256"/>
                    <a:pt x="1570304" y="2252254"/>
                    <a:pt x="1646038" y="2198532"/>
                  </a:cubicBezTo>
                  <a:cubicBezTo>
                    <a:pt x="1690527" y="1476450"/>
                    <a:pt x="1904067" y="874481"/>
                    <a:pt x="1900430" y="0"/>
                  </a:cubicBezTo>
                  <a:cubicBezTo>
                    <a:pt x="1976693" y="192349"/>
                    <a:pt x="2015482" y="645373"/>
                    <a:pt x="1971873" y="986216"/>
                  </a:cubicBezTo>
                  <a:cubicBezTo>
                    <a:pt x="1947436" y="1177213"/>
                    <a:pt x="1846749" y="1657958"/>
                    <a:pt x="1826002" y="2060385"/>
                  </a:cubicBezTo>
                  <a:cubicBezTo>
                    <a:pt x="1811014" y="2351099"/>
                    <a:pt x="1951043" y="3007770"/>
                    <a:pt x="2001533" y="3046321"/>
                  </a:cubicBezTo>
                  <a:cubicBezTo>
                    <a:pt x="2041794" y="3055338"/>
                    <a:pt x="2575349" y="2567047"/>
                    <a:pt x="2591546" y="2519916"/>
                  </a:cubicBezTo>
                  <a:cubicBezTo>
                    <a:pt x="2482423" y="2107858"/>
                    <a:pt x="2569814" y="1503293"/>
                    <a:pt x="2857733" y="1291762"/>
                  </a:cubicBezTo>
                  <a:cubicBezTo>
                    <a:pt x="2648315" y="1639496"/>
                    <a:pt x="2663487" y="2195777"/>
                    <a:pt x="2750848" y="2383091"/>
                  </a:cubicBezTo>
                  <a:cubicBezTo>
                    <a:pt x="3066810" y="2282983"/>
                    <a:pt x="3503085" y="1513118"/>
                    <a:pt x="3638574" y="1124252"/>
                  </a:cubicBezTo>
                  <a:cubicBezTo>
                    <a:pt x="3492704" y="2254009"/>
                    <a:pt x="2460505" y="2814271"/>
                    <a:pt x="2166244" y="3370521"/>
                  </a:cubicBezTo>
                  <a:cubicBezTo>
                    <a:pt x="2148523" y="3519377"/>
                    <a:pt x="2147251" y="3667825"/>
                    <a:pt x="2121509" y="3808660"/>
                  </a:cubicBezTo>
                  <a:cubicBezTo>
                    <a:pt x="2452144" y="3808286"/>
                    <a:pt x="3159362" y="3298984"/>
                    <a:pt x="3261397" y="3094074"/>
                  </a:cubicBezTo>
                  <a:cubicBezTo>
                    <a:pt x="3262702" y="3429094"/>
                    <a:pt x="2493987" y="3820258"/>
                    <a:pt x="2138356" y="4030951"/>
                  </a:cubicBezTo>
                  <a:cubicBezTo>
                    <a:pt x="2116438" y="4040371"/>
                    <a:pt x="2182753" y="4334539"/>
                    <a:pt x="2176877" y="4476307"/>
                  </a:cubicBezTo>
                  <a:cubicBezTo>
                    <a:pt x="2170659" y="4477332"/>
                    <a:pt x="2168451" y="4490390"/>
                    <a:pt x="2162233" y="4491415"/>
                  </a:cubicBezTo>
                  <a:lnTo>
                    <a:pt x="1687779" y="4492350"/>
                  </a:lnTo>
                  <a:close/>
                </a:path>
              </a:pathLst>
            </a:cu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27"/>
            <p:cNvSpPr>
              <a:spLocks noChangeAspect="1"/>
            </p:cNvSpPr>
            <p:nvPr/>
          </p:nvSpPr>
          <p:spPr>
            <a:xfrm>
              <a:off x="5059734" y="4927460"/>
              <a:ext cx="424101" cy="428856"/>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28"/>
            <p:cNvSpPr>
              <a:spLocks noChangeAspect="1"/>
            </p:cNvSpPr>
            <p:nvPr/>
          </p:nvSpPr>
          <p:spPr>
            <a:xfrm>
              <a:off x="6606885" y="4805013"/>
              <a:ext cx="424101" cy="428856"/>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29"/>
            <p:cNvSpPr>
              <a:spLocks noChangeAspect="1"/>
            </p:cNvSpPr>
            <p:nvPr/>
          </p:nvSpPr>
          <p:spPr>
            <a:xfrm>
              <a:off x="4375534" y="3952835"/>
              <a:ext cx="424101" cy="428856"/>
            </a:xfrm>
            <a:prstGeom prst="ellipse">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30"/>
            <p:cNvSpPr>
              <a:spLocks noChangeAspect="1"/>
            </p:cNvSpPr>
            <p:nvPr/>
          </p:nvSpPr>
          <p:spPr>
            <a:xfrm>
              <a:off x="2901972" y="4622855"/>
              <a:ext cx="424101" cy="428856"/>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31"/>
            <p:cNvSpPr>
              <a:spLocks noChangeAspect="1"/>
            </p:cNvSpPr>
            <p:nvPr/>
          </p:nvSpPr>
          <p:spPr>
            <a:xfrm>
              <a:off x="2653827" y="5931170"/>
              <a:ext cx="424101" cy="428856"/>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32"/>
            <p:cNvSpPr>
              <a:spLocks noChangeAspect="1"/>
            </p:cNvSpPr>
            <p:nvPr/>
          </p:nvSpPr>
          <p:spPr>
            <a:xfrm>
              <a:off x="3772995" y="6858115"/>
              <a:ext cx="424101" cy="428856"/>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33"/>
            <p:cNvSpPr>
              <a:spLocks noChangeAspect="1"/>
            </p:cNvSpPr>
            <p:nvPr/>
          </p:nvSpPr>
          <p:spPr>
            <a:xfrm>
              <a:off x="5140539" y="6360025"/>
              <a:ext cx="424101" cy="428856"/>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34"/>
            <p:cNvSpPr>
              <a:spLocks noChangeAspect="1"/>
            </p:cNvSpPr>
            <p:nvPr/>
          </p:nvSpPr>
          <p:spPr>
            <a:xfrm>
              <a:off x="5785303" y="7561329"/>
              <a:ext cx="424101" cy="428856"/>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22"/>
            <p:cNvSpPr>
              <a:spLocks noChangeAspect="1"/>
            </p:cNvSpPr>
            <p:nvPr/>
          </p:nvSpPr>
          <p:spPr>
            <a:xfrm>
              <a:off x="1733661" y="2861273"/>
              <a:ext cx="848202" cy="857712"/>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700" dirty="0">
                <a:solidFill>
                  <a:prstClr val="white"/>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488" y="2959693"/>
              <a:ext cx="672546" cy="660871"/>
            </a:xfrm>
            <a:prstGeom prst="rect">
              <a:avLst/>
            </a:prstGeom>
          </p:spPr>
        </p:pic>
        <p:sp>
          <p:nvSpPr>
            <p:cNvPr id="18" name="椭圆 25"/>
            <p:cNvSpPr>
              <a:spLocks noChangeAspect="1"/>
            </p:cNvSpPr>
            <p:nvPr/>
          </p:nvSpPr>
          <p:spPr>
            <a:xfrm>
              <a:off x="5865068" y="3742064"/>
              <a:ext cx="848202" cy="857712"/>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5156" y="3952834"/>
              <a:ext cx="468023" cy="459899"/>
            </a:xfrm>
            <a:prstGeom prst="rect">
              <a:avLst/>
            </a:prstGeom>
          </p:spPr>
        </p:pic>
        <p:sp>
          <p:nvSpPr>
            <p:cNvPr id="21" name="椭圆 24"/>
            <p:cNvSpPr>
              <a:spLocks noChangeAspect="1"/>
            </p:cNvSpPr>
            <p:nvPr/>
          </p:nvSpPr>
          <p:spPr>
            <a:xfrm>
              <a:off x="6667626" y="6360025"/>
              <a:ext cx="848202" cy="857712"/>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dirty="0"/>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0460" y="6481832"/>
              <a:ext cx="624945" cy="614097"/>
            </a:xfrm>
            <a:prstGeom prst="rect">
              <a:avLst/>
            </a:prstGeom>
          </p:spPr>
        </p:pic>
        <p:sp>
          <p:nvSpPr>
            <p:cNvPr id="24" name="椭圆 23"/>
            <p:cNvSpPr>
              <a:spLocks noChangeAspect="1"/>
            </p:cNvSpPr>
            <p:nvPr/>
          </p:nvSpPr>
          <p:spPr>
            <a:xfrm>
              <a:off x="1642374" y="6144211"/>
              <a:ext cx="848202" cy="857712"/>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dirty="0"/>
            </a:p>
          </p:txBody>
        </p:sp>
        <p:sp>
          <p:nvSpPr>
            <p:cNvPr id="25" name="AutoShape 4"/>
            <p:cNvSpPr>
              <a:spLocks/>
            </p:cNvSpPr>
            <p:nvPr/>
          </p:nvSpPr>
          <p:spPr bwMode="auto">
            <a:xfrm>
              <a:off x="1797810" y="6309682"/>
              <a:ext cx="533286" cy="52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sp>
          <p:nvSpPr>
            <p:cNvPr id="27" name="椭圆 26"/>
            <p:cNvSpPr>
              <a:spLocks noChangeAspect="1"/>
            </p:cNvSpPr>
            <p:nvPr/>
          </p:nvSpPr>
          <p:spPr>
            <a:xfrm>
              <a:off x="3280427" y="3095122"/>
              <a:ext cx="848202" cy="857712"/>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dirty="0"/>
            </a:p>
          </p:txBody>
        </p:sp>
        <p:grpSp>
          <p:nvGrpSpPr>
            <p:cNvPr id="28" name="Group 27"/>
            <p:cNvGrpSpPr/>
            <p:nvPr/>
          </p:nvGrpSpPr>
          <p:grpSpPr>
            <a:xfrm>
              <a:off x="3445957" y="3269665"/>
              <a:ext cx="516728" cy="508625"/>
              <a:chOff x="9145588" y="4435475"/>
              <a:chExt cx="464344" cy="465138"/>
            </a:xfrm>
            <a:solidFill>
              <a:schemeClr val="bg1"/>
            </a:solidFill>
          </p:grpSpPr>
          <p:sp>
            <p:nvSpPr>
              <p:cNvPr id="29"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sp>
            <p:nvSpPr>
              <p:cNvPr id="30"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sp>
            <p:nvSpPr>
              <p:cNvPr id="31"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sp>
            <p:nvSpPr>
              <p:cNvPr id="32"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sp>
            <p:nvSpPr>
              <p:cNvPr id="33"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sp>
            <p:nvSpPr>
              <p:cNvPr id="34"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sp>
            <p:nvSpPr>
              <p:cNvPr id="35"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sp>
            <p:nvSpPr>
              <p:cNvPr id="36"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sp>
            <p:nvSpPr>
              <p:cNvPr id="37"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grpSp>
        <p:sp>
          <p:nvSpPr>
            <p:cNvPr id="39" name="椭圆 21"/>
            <p:cNvSpPr>
              <a:spLocks noChangeAspect="1"/>
            </p:cNvSpPr>
            <p:nvPr/>
          </p:nvSpPr>
          <p:spPr>
            <a:xfrm>
              <a:off x="7091727" y="3425557"/>
              <a:ext cx="848202" cy="857712"/>
            </a:xfrm>
            <a:prstGeom prst="ellipse">
              <a:avLst/>
            </a:prstGeom>
            <a:solidFill>
              <a:schemeClr val="accent4">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AutoShape 81"/>
            <p:cNvSpPr>
              <a:spLocks/>
            </p:cNvSpPr>
            <p:nvPr/>
          </p:nvSpPr>
          <p:spPr bwMode="auto">
            <a:xfrm>
              <a:off x="7312229" y="3617750"/>
              <a:ext cx="426173" cy="4187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noFill/>
            </a:ln>
            <a:effec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grpSp>
      <p:sp>
        <p:nvSpPr>
          <p:cNvPr id="64" name="Freeform 5"/>
          <p:cNvSpPr>
            <a:spLocks/>
          </p:cNvSpPr>
          <p:nvPr/>
        </p:nvSpPr>
        <p:spPr bwMode="auto">
          <a:xfrm flipH="1">
            <a:off x="0" y="9091136"/>
            <a:ext cx="18288000" cy="1181498"/>
          </a:xfrm>
          <a:custGeom>
            <a:avLst/>
            <a:gdLst>
              <a:gd name="T0" fmla="*/ 0 w 3200"/>
              <a:gd name="T1" fmla="*/ 29 h 762"/>
              <a:gd name="T2" fmla="*/ 1413 w 3200"/>
              <a:gd name="T3" fmla="*/ 352 h 762"/>
              <a:gd name="T4" fmla="*/ 3200 w 3200"/>
              <a:gd name="T5" fmla="*/ 545 h 762"/>
              <a:gd name="T6" fmla="*/ 3200 w 3200"/>
              <a:gd name="T7" fmla="*/ 762 h 762"/>
              <a:gd name="T8" fmla="*/ 0 w 3200"/>
              <a:gd name="T9" fmla="*/ 762 h 762"/>
              <a:gd name="T10" fmla="*/ 0 w 3200"/>
              <a:gd name="T11" fmla="*/ 29 h 762"/>
            </a:gdLst>
            <a:ahLst/>
            <a:cxnLst>
              <a:cxn ang="0">
                <a:pos x="T0" y="T1"/>
              </a:cxn>
              <a:cxn ang="0">
                <a:pos x="T2" y="T3"/>
              </a:cxn>
              <a:cxn ang="0">
                <a:pos x="T4" y="T5"/>
              </a:cxn>
              <a:cxn ang="0">
                <a:pos x="T6" y="T7"/>
              </a:cxn>
              <a:cxn ang="0">
                <a:pos x="T8" y="T9"/>
              </a:cxn>
              <a:cxn ang="0">
                <a:pos x="T10" y="T11"/>
              </a:cxn>
            </a:cxnLst>
            <a:rect l="0" t="0" r="r" b="b"/>
            <a:pathLst>
              <a:path w="3200" h="762">
                <a:moveTo>
                  <a:pt x="0" y="29"/>
                </a:moveTo>
                <a:cubicBezTo>
                  <a:pt x="0" y="29"/>
                  <a:pt x="662" y="0"/>
                  <a:pt x="1413" y="352"/>
                </a:cubicBezTo>
                <a:cubicBezTo>
                  <a:pt x="2164" y="705"/>
                  <a:pt x="3200" y="545"/>
                  <a:pt x="3200" y="545"/>
                </a:cubicBezTo>
                <a:cubicBezTo>
                  <a:pt x="3200" y="762"/>
                  <a:pt x="3200" y="762"/>
                  <a:pt x="3200" y="762"/>
                </a:cubicBezTo>
                <a:cubicBezTo>
                  <a:pt x="0" y="762"/>
                  <a:pt x="0" y="762"/>
                  <a:pt x="0" y="762"/>
                </a:cubicBezTo>
                <a:lnTo>
                  <a:pt x="0" y="29"/>
                </a:lnTo>
                <a:close/>
              </a:path>
            </a:pathLst>
          </a:custGeom>
          <a:solidFill>
            <a:schemeClr val="bg2"/>
          </a:solidFill>
          <a:ln>
            <a:noFill/>
          </a:ln>
        </p:spPr>
        <p:txBody>
          <a:bodyPr vert="horz" wrap="square" lIns="137160" tIns="68580" rIns="137160" bIns="68580" numCol="1" anchor="t" anchorCtr="0" compatLnSpc="1">
            <a:prstTxWarp prst="textNoShape">
              <a:avLst/>
            </a:prstTxWarp>
          </a:bodyPr>
          <a:lstStyle/>
          <a:p>
            <a:endParaRPr lang="id-ID"/>
          </a:p>
        </p:txBody>
      </p:sp>
      <p:sp>
        <p:nvSpPr>
          <p:cNvPr id="65" name="Freeform 6"/>
          <p:cNvSpPr>
            <a:spLocks/>
          </p:cNvSpPr>
          <p:nvPr/>
        </p:nvSpPr>
        <p:spPr bwMode="auto">
          <a:xfrm flipH="1">
            <a:off x="0" y="9009341"/>
            <a:ext cx="18288000" cy="1342433"/>
          </a:xfrm>
          <a:custGeom>
            <a:avLst/>
            <a:gdLst>
              <a:gd name="T0" fmla="*/ 3200 w 3200"/>
              <a:gd name="T1" fmla="*/ 66 h 423"/>
              <a:gd name="T2" fmla="*/ 1743 w 3200"/>
              <a:gd name="T3" fmla="*/ 212 h 423"/>
              <a:gd name="T4" fmla="*/ 0 w 3200"/>
              <a:gd name="T5" fmla="*/ 175 h 423"/>
              <a:gd name="T6" fmla="*/ 0 w 3200"/>
              <a:gd name="T7" fmla="*/ 404 h 423"/>
              <a:gd name="T8" fmla="*/ 3200 w 3200"/>
              <a:gd name="T9" fmla="*/ 404 h 423"/>
              <a:gd name="T10" fmla="*/ 3200 w 3200"/>
              <a:gd name="T11" fmla="*/ 66 h 423"/>
            </a:gdLst>
            <a:ahLst/>
            <a:cxnLst>
              <a:cxn ang="0">
                <a:pos x="T0" y="T1"/>
              </a:cxn>
              <a:cxn ang="0">
                <a:pos x="T2" y="T3"/>
              </a:cxn>
              <a:cxn ang="0">
                <a:pos x="T4" y="T5"/>
              </a:cxn>
              <a:cxn ang="0">
                <a:pos x="T6" y="T7"/>
              </a:cxn>
              <a:cxn ang="0">
                <a:pos x="T8" y="T9"/>
              </a:cxn>
              <a:cxn ang="0">
                <a:pos x="T10" y="T11"/>
              </a:cxn>
            </a:cxnLst>
            <a:rect l="0" t="0" r="r" b="b"/>
            <a:pathLst>
              <a:path w="3200" h="423">
                <a:moveTo>
                  <a:pt x="3200" y="66"/>
                </a:moveTo>
                <a:cubicBezTo>
                  <a:pt x="3200" y="66"/>
                  <a:pt x="2831" y="0"/>
                  <a:pt x="1743" y="212"/>
                </a:cubicBezTo>
                <a:cubicBezTo>
                  <a:pt x="655" y="423"/>
                  <a:pt x="0" y="175"/>
                  <a:pt x="0" y="175"/>
                </a:cubicBezTo>
                <a:cubicBezTo>
                  <a:pt x="0" y="404"/>
                  <a:pt x="0" y="404"/>
                  <a:pt x="0" y="404"/>
                </a:cubicBezTo>
                <a:cubicBezTo>
                  <a:pt x="3200" y="404"/>
                  <a:pt x="3200" y="404"/>
                  <a:pt x="3200" y="404"/>
                </a:cubicBezTo>
                <a:lnTo>
                  <a:pt x="3200" y="66"/>
                </a:lnTo>
                <a:close/>
              </a:path>
            </a:pathLst>
          </a:custGeom>
          <a:solidFill>
            <a:schemeClr val="tx2"/>
          </a:solidFill>
          <a:ln>
            <a:noFill/>
          </a:ln>
        </p:spPr>
        <p:txBody>
          <a:bodyPr vert="horz" wrap="square" lIns="137160" tIns="68580" rIns="137160" bIns="68580" numCol="1" anchor="t" anchorCtr="0" compatLnSpc="1">
            <a:prstTxWarp prst="textNoShape">
              <a:avLst/>
            </a:prstTxWarp>
          </a:bodyPr>
          <a:lstStyle/>
          <a:p>
            <a:endParaRPr lang="id-ID"/>
          </a:p>
        </p:txBody>
      </p:sp>
      <p:grpSp>
        <p:nvGrpSpPr>
          <p:cNvPr id="17" name="Group 16">
            <a:extLst>
              <a:ext uri="{FF2B5EF4-FFF2-40B4-BE49-F238E27FC236}">
                <a16:creationId xmlns:a16="http://schemas.microsoft.com/office/drawing/2014/main" id="{9F87A4B4-68F4-5B4B-A2EF-248478E9A084}"/>
              </a:ext>
            </a:extLst>
          </p:cNvPr>
          <p:cNvGrpSpPr/>
          <p:nvPr/>
        </p:nvGrpSpPr>
        <p:grpSpPr>
          <a:xfrm>
            <a:off x="10198978" y="7277848"/>
            <a:ext cx="5267978" cy="992579"/>
            <a:chOff x="10198978" y="7277848"/>
            <a:chExt cx="5267978" cy="992579"/>
          </a:xfrm>
        </p:grpSpPr>
        <p:sp>
          <p:nvSpPr>
            <p:cNvPr id="88" name="Rectangle 51"/>
            <p:cNvSpPr/>
            <p:nvPr/>
          </p:nvSpPr>
          <p:spPr>
            <a:xfrm>
              <a:off x="10198978" y="7418761"/>
              <a:ext cx="760691" cy="7606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solidFill>
                  <a:schemeClr val="bg1"/>
                </a:solidFill>
                <a:latin typeface="Arial" panose="020B0604020202020204" pitchFamily="34" charset="0"/>
                <a:cs typeface="Arial" panose="020B0604020202020204" pitchFamily="34" charset="0"/>
              </a:endParaRPr>
            </a:p>
          </p:txBody>
        </p:sp>
        <p:sp>
          <p:nvSpPr>
            <p:cNvPr id="89" name="TextBox 88"/>
            <p:cNvSpPr txBox="1"/>
            <p:nvPr/>
          </p:nvSpPr>
          <p:spPr>
            <a:xfrm>
              <a:off x="11043696" y="7277848"/>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0"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5311" y="7569156"/>
              <a:ext cx="468023" cy="459899"/>
            </a:xfrm>
            <a:prstGeom prst="rect">
              <a:avLst/>
            </a:prstGeom>
          </p:spPr>
        </p:pic>
      </p:grpSp>
      <p:grpSp>
        <p:nvGrpSpPr>
          <p:cNvPr id="14" name="Group 13">
            <a:extLst>
              <a:ext uri="{FF2B5EF4-FFF2-40B4-BE49-F238E27FC236}">
                <a16:creationId xmlns:a16="http://schemas.microsoft.com/office/drawing/2014/main" id="{A0130132-C026-0F4B-859F-92D0639FEFB3}"/>
              </a:ext>
            </a:extLst>
          </p:cNvPr>
          <p:cNvGrpSpPr/>
          <p:nvPr/>
        </p:nvGrpSpPr>
        <p:grpSpPr>
          <a:xfrm>
            <a:off x="10198978" y="6081388"/>
            <a:ext cx="5267978" cy="992579"/>
            <a:chOff x="10198978" y="6081388"/>
            <a:chExt cx="5267978" cy="992579"/>
          </a:xfrm>
        </p:grpSpPr>
        <p:sp>
          <p:nvSpPr>
            <p:cNvPr id="86" name="Rectangle 48"/>
            <p:cNvSpPr/>
            <p:nvPr/>
          </p:nvSpPr>
          <p:spPr>
            <a:xfrm>
              <a:off x="10198978" y="6222301"/>
              <a:ext cx="760691" cy="7606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solidFill>
                  <a:schemeClr val="bg1"/>
                </a:solidFill>
                <a:latin typeface="Arial" panose="020B0604020202020204" pitchFamily="34" charset="0"/>
                <a:cs typeface="Arial" panose="020B0604020202020204" pitchFamily="34" charset="0"/>
              </a:endParaRPr>
            </a:p>
          </p:txBody>
        </p:sp>
        <p:sp>
          <p:nvSpPr>
            <p:cNvPr id="87" name="TextBox 86"/>
            <p:cNvSpPr txBox="1"/>
            <p:nvPr/>
          </p:nvSpPr>
          <p:spPr>
            <a:xfrm>
              <a:off x="11043696" y="6081388"/>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1" name="AutoShape 81"/>
            <p:cNvSpPr>
              <a:spLocks/>
            </p:cNvSpPr>
            <p:nvPr/>
          </p:nvSpPr>
          <p:spPr bwMode="auto">
            <a:xfrm>
              <a:off x="10380750" y="6393259"/>
              <a:ext cx="426173" cy="4187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noFill/>
            </a:ln>
            <a:effec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grpSp>
      <p:grpSp>
        <p:nvGrpSpPr>
          <p:cNvPr id="4" name="Group 3">
            <a:extLst>
              <a:ext uri="{FF2B5EF4-FFF2-40B4-BE49-F238E27FC236}">
                <a16:creationId xmlns:a16="http://schemas.microsoft.com/office/drawing/2014/main" id="{5F5BC966-2DEB-6C45-A1A4-02717CDEC22D}"/>
              </a:ext>
            </a:extLst>
          </p:cNvPr>
          <p:cNvGrpSpPr/>
          <p:nvPr/>
        </p:nvGrpSpPr>
        <p:grpSpPr>
          <a:xfrm>
            <a:off x="10198978" y="4750771"/>
            <a:ext cx="5267978" cy="992579"/>
            <a:chOff x="10198978" y="4750771"/>
            <a:chExt cx="5267978" cy="992579"/>
          </a:xfrm>
        </p:grpSpPr>
        <p:sp>
          <p:nvSpPr>
            <p:cNvPr id="84" name="Rectangle 45"/>
            <p:cNvSpPr/>
            <p:nvPr/>
          </p:nvSpPr>
          <p:spPr>
            <a:xfrm>
              <a:off x="10198978" y="4891684"/>
              <a:ext cx="760691" cy="7606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solidFill>
                  <a:schemeClr val="bg1"/>
                </a:solidFill>
                <a:latin typeface="Arial" panose="020B0604020202020204" pitchFamily="34" charset="0"/>
                <a:cs typeface="Arial" panose="020B0604020202020204" pitchFamily="34" charset="0"/>
              </a:endParaRPr>
            </a:p>
          </p:txBody>
        </p:sp>
        <p:sp>
          <p:nvSpPr>
            <p:cNvPr id="85" name="TextBox 84"/>
            <p:cNvSpPr txBox="1"/>
            <p:nvPr/>
          </p:nvSpPr>
          <p:spPr>
            <a:xfrm>
              <a:off x="11043696" y="4750771"/>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81363" y="4964980"/>
              <a:ext cx="624945" cy="614097"/>
            </a:xfrm>
            <a:prstGeom prst="rect">
              <a:avLst/>
            </a:prstGeom>
          </p:spPr>
        </p:pic>
      </p:grpSp>
      <p:grpSp>
        <p:nvGrpSpPr>
          <p:cNvPr id="3" name="Group 2">
            <a:extLst>
              <a:ext uri="{FF2B5EF4-FFF2-40B4-BE49-F238E27FC236}">
                <a16:creationId xmlns:a16="http://schemas.microsoft.com/office/drawing/2014/main" id="{5AACEDA2-19E9-FE40-8AE2-85F7BC75826A}"/>
              </a:ext>
            </a:extLst>
          </p:cNvPr>
          <p:cNvGrpSpPr/>
          <p:nvPr/>
        </p:nvGrpSpPr>
        <p:grpSpPr>
          <a:xfrm>
            <a:off x="10198978" y="3420154"/>
            <a:ext cx="5267978" cy="992579"/>
            <a:chOff x="10198978" y="3420154"/>
            <a:chExt cx="5267978" cy="992579"/>
          </a:xfrm>
        </p:grpSpPr>
        <p:sp>
          <p:nvSpPr>
            <p:cNvPr id="82" name="Rectangle 42"/>
            <p:cNvSpPr/>
            <p:nvPr/>
          </p:nvSpPr>
          <p:spPr>
            <a:xfrm>
              <a:off x="10198978" y="3561067"/>
              <a:ext cx="760691" cy="7606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solidFill>
                  <a:schemeClr val="bg1"/>
                </a:solidFill>
                <a:latin typeface="Arial" panose="020B0604020202020204" pitchFamily="34" charset="0"/>
                <a:cs typeface="Arial" panose="020B0604020202020204" pitchFamily="34" charset="0"/>
              </a:endParaRPr>
            </a:p>
          </p:txBody>
        </p:sp>
        <p:sp>
          <p:nvSpPr>
            <p:cNvPr id="83" name="TextBox 82"/>
            <p:cNvSpPr txBox="1"/>
            <p:nvPr/>
          </p:nvSpPr>
          <p:spPr>
            <a:xfrm>
              <a:off x="11043696" y="3420154"/>
              <a:ext cx="4423260" cy="992579"/>
            </a:xfrm>
            <a:prstGeom prst="rect">
              <a:avLst/>
            </a:prstGeom>
            <a:noFill/>
          </p:spPr>
          <p:txBody>
            <a:bodyPr wrap="square" rtlCol="0">
              <a:spAutoFit/>
            </a:bodyPr>
            <a:lstStyle/>
            <a:p>
              <a:r>
                <a:rPr lang="en-US" sz="195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1950" dirty="0" err="1">
                  <a:solidFill>
                    <a:schemeClr val="tx1">
                      <a:lumMod val="75000"/>
                      <a:lumOff val="25000"/>
                    </a:schemeClr>
                  </a:solidFill>
                  <a:latin typeface="Arial" panose="020B0604020202020204" pitchFamily="34" charset="0"/>
                  <a:cs typeface="Arial" panose="020B0604020202020204" pitchFamily="34" charset="0"/>
                </a:rPr>
                <a:t>amet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consectetur</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elit</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dignissim</a:t>
              </a:r>
              <a:r>
                <a:rPr lang="en-US" sz="1950" dirty="0">
                  <a:solidFill>
                    <a:schemeClr val="tx1">
                      <a:lumMod val="75000"/>
                      <a:lumOff val="25000"/>
                    </a:schemeClr>
                  </a:solidFill>
                  <a:latin typeface="Arial" panose="020B0604020202020204" pitchFamily="34" charset="0"/>
                  <a:cs typeface="Arial" panose="020B0604020202020204" pitchFamily="34" charset="0"/>
                </a:rPr>
                <a:t> </a:t>
              </a:r>
              <a:r>
                <a:rPr lang="en-US" sz="1950" dirty="0" err="1">
                  <a:solidFill>
                    <a:schemeClr val="tx1">
                      <a:lumMod val="75000"/>
                      <a:lumOff val="25000"/>
                    </a:schemeClr>
                  </a:solidFill>
                  <a:latin typeface="Arial" panose="020B0604020202020204" pitchFamily="34" charset="0"/>
                  <a:cs typeface="Arial" panose="020B0604020202020204" pitchFamily="34" charset="0"/>
                </a:rPr>
                <a:t>nunc</a:t>
              </a:r>
              <a:r>
                <a:rPr lang="en-US" sz="1950" dirty="0">
                  <a:solidFill>
                    <a:schemeClr val="tx1">
                      <a:lumMod val="75000"/>
                      <a:lumOff val="25000"/>
                    </a:schemeClr>
                  </a:solidFill>
                  <a:latin typeface="Arial" panose="020B0604020202020204" pitchFamily="34" charset="0"/>
                  <a:cs typeface="Arial" panose="020B0604020202020204" pitchFamily="34" charset="0"/>
                </a:rPr>
                <a:t> nisi, ac </a:t>
              </a:r>
              <a:r>
                <a:rPr lang="en-US" sz="1950"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sz="19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3" name="AutoShape 4"/>
            <p:cNvSpPr>
              <a:spLocks/>
            </p:cNvSpPr>
            <p:nvPr/>
          </p:nvSpPr>
          <p:spPr bwMode="auto">
            <a:xfrm>
              <a:off x="10327193" y="3684309"/>
              <a:ext cx="533286" cy="52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algn="ctr" defTabSz="342900"/>
              <a:endParaRPr lang="en-US" sz="2300">
                <a:solidFill>
                  <a:srgbClr val="FFFFFF"/>
                </a:solidFill>
                <a:effectLst>
                  <a:outerShdw blurRad="38100" dist="38100" dir="2700000" algn="tl">
                    <a:srgbClr val="000000"/>
                  </a:outerShdw>
                </a:effectLst>
                <a:latin typeface="Gill Sans" charset="0"/>
                <a:sym typeface="Gill Sans" charset="0"/>
              </a:endParaRPr>
            </a:p>
          </p:txBody>
        </p:sp>
      </p:grpSp>
      <p:sp>
        <p:nvSpPr>
          <p:cNvPr id="52" name="Прямоугольник 51"/>
          <p:cNvSpPr/>
          <p:nvPr/>
        </p:nvSpPr>
        <p:spPr>
          <a:xfrm>
            <a:off x="970374" y="725011"/>
            <a:ext cx="132599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Social media marketing</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3" name="Прямоугольник 52"/>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9165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ppt_x"/>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Группа 45"/>
          <p:cNvGrpSpPr/>
          <p:nvPr/>
        </p:nvGrpSpPr>
        <p:grpSpPr>
          <a:xfrm>
            <a:off x="-253999" y="7530816"/>
            <a:ext cx="18611851" cy="2797177"/>
            <a:chOff x="-253999" y="7530816"/>
            <a:chExt cx="18611851" cy="2797177"/>
          </a:xfrm>
        </p:grpSpPr>
        <p:sp>
          <p:nvSpPr>
            <p:cNvPr id="4" name="Freeform 6"/>
            <p:cNvSpPr>
              <a:spLocks noEditPoints="1"/>
            </p:cNvSpPr>
            <p:nvPr/>
          </p:nvSpPr>
          <p:spPr bwMode="auto">
            <a:xfrm>
              <a:off x="11905342" y="9508841"/>
              <a:ext cx="644526" cy="819150"/>
            </a:xfrm>
            <a:custGeom>
              <a:avLst/>
              <a:gdLst>
                <a:gd name="T0" fmla="*/ 158 w 168"/>
                <a:gd name="T1" fmla="*/ 61 h 213"/>
                <a:gd name="T2" fmla="*/ 141 w 168"/>
                <a:gd name="T3" fmla="*/ 42 h 213"/>
                <a:gd name="T4" fmla="*/ 128 w 168"/>
                <a:gd name="T5" fmla="*/ 33 h 213"/>
                <a:gd name="T6" fmla="*/ 112 w 168"/>
                <a:gd name="T7" fmla="*/ 15 h 213"/>
                <a:gd name="T8" fmla="*/ 90 w 168"/>
                <a:gd name="T9" fmla="*/ 1 h 213"/>
                <a:gd name="T10" fmla="*/ 67 w 168"/>
                <a:gd name="T11" fmla="*/ 23 h 213"/>
                <a:gd name="T12" fmla="*/ 54 w 168"/>
                <a:gd name="T13" fmla="*/ 33 h 213"/>
                <a:gd name="T14" fmla="*/ 31 w 168"/>
                <a:gd name="T15" fmla="*/ 48 h 213"/>
                <a:gd name="T16" fmla="*/ 10 w 168"/>
                <a:gd name="T17" fmla="*/ 79 h 213"/>
                <a:gd name="T18" fmla="*/ 43 w 168"/>
                <a:gd name="T19" fmla="*/ 93 h 213"/>
                <a:gd name="T20" fmla="*/ 72 w 168"/>
                <a:gd name="T21" fmla="*/ 104 h 213"/>
                <a:gd name="T22" fmla="*/ 80 w 168"/>
                <a:gd name="T23" fmla="*/ 106 h 213"/>
                <a:gd name="T24" fmla="*/ 78 w 168"/>
                <a:gd name="T25" fmla="*/ 134 h 213"/>
                <a:gd name="T26" fmla="*/ 72 w 168"/>
                <a:gd name="T27" fmla="*/ 165 h 213"/>
                <a:gd name="T28" fmla="*/ 55 w 168"/>
                <a:gd name="T29" fmla="*/ 156 h 213"/>
                <a:gd name="T30" fmla="*/ 50 w 168"/>
                <a:gd name="T31" fmla="*/ 144 h 213"/>
                <a:gd name="T32" fmla="*/ 54 w 168"/>
                <a:gd name="T33" fmla="*/ 139 h 213"/>
                <a:gd name="T34" fmla="*/ 68 w 168"/>
                <a:gd name="T35" fmla="*/ 129 h 213"/>
                <a:gd name="T36" fmla="*/ 60 w 168"/>
                <a:gd name="T37" fmla="*/ 121 h 213"/>
                <a:gd name="T38" fmla="*/ 56 w 168"/>
                <a:gd name="T39" fmla="*/ 116 h 213"/>
                <a:gd name="T40" fmla="*/ 50 w 168"/>
                <a:gd name="T41" fmla="*/ 109 h 213"/>
                <a:gd name="T42" fmla="*/ 39 w 168"/>
                <a:gd name="T43" fmla="*/ 103 h 213"/>
                <a:gd name="T44" fmla="*/ 32 w 168"/>
                <a:gd name="T45" fmla="*/ 112 h 213"/>
                <a:gd name="T46" fmla="*/ 26 w 168"/>
                <a:gd name="T47" fmla="*/ 117 h 213"/>
                <a:gd name="T48" fmla="*/ 17 w 168"/>
                <a:gd name="T49" fmla="*/ 121 h 213"/>
                <a:gd name="T50" fmla="*/ 8 w 168"/>
                <a:gd name="T51" fmla="*/ 129 h 213"/>
                <a:gd name="T52" fmla="*/ 21 w 168"/>
                <a:gd name="T53" fmla="*/ 140 h 213"/>
                <a:gd name="T54" fmla="*/ 41 w 168"/>
                <a:gd name="T55" fmla="*/ 146 h 213"/>
                <a:gd name="T56" fmla="*/ 70 w 168"/>
                <a:gd name="T57" fmla="*/ 170 h 213"/>
                <a:gd name="T58" fmla="*/ 70 w 168"/>
                <a:gd name="T59" fmla="*/ 193 h 213"/>
                <a:gd name="T60" fmla="*/ 67 w 168"/>
                <a:gd name="T61" fmla="*/ 209 h 213"/>
                <a:gd name="T62" fmla="*/ 53 w 168"/>
                <a:gd name="T63" fmla="*/ 213 h 213"/>
                <a:gd name="T64" fmla="*/ 98 w 168"/>
                <a:gd name="T65" fmla="*/ 213 h 213"/>
                <a:gd name="T66" fmla="*/ 85 w 168"/>
                <a:gd name="T67" fmla="*/ 180 h 213"/>
                <a:gd name="T68" fmla="*/ 91 w 168"/>
                <a:gd name="T69" fmla="*/ 138 h 213"/>
                <a:gd name="T70" fmla="*/ 107 w 168"/>
                <a:gd name="T71" fmla="*/ 105 h 213"/>
                <a:gd name="T72" fmla="*/ 125 w 168"/>
                <a:gd name="T73" fmla="*/ 92 h 213"/>
                <a:gd name="T74" fmla="*/ 153 w 168"/>
                <a:gd name="T75" fmla="*/ 92 h 213"/>
                <a:gd name="T76" fmla="*/ 158 w 168"/>
                <a:gd name="T77" fmla="*/ 61 h 213"/>
                <a:gd name="T78" fmla="*/ 43 w 168"/>
                <a:gd name="T79" fmla="*/ 145 h 213"/>
                <a:gd name="T80" fmla="*/ 47 w 168"/>
                <a:gd name="T81" fmla="*/ 145 h 213"/>
                <a:gd name="T82" fmla="*/ 48 w 168"/>
                <a:gd name="T83" fmla="*/ 151 h 213"/>
                <a:gd name="T84" fmla="*/ 43 w 168"/>
                <a:gd name="T85" fmla="*/ 145 h 213"/>
                <a:gd name="T86" fmla="*/ 88 w 168"/>
                <a:gd name="T87" fmla="*/ 129 h 213"/>
                <a:gd name="T88" fmla="*/ 88 w 168"/>
                <a:gd name="T89" fmla="*/ 108 h 213"/>
                <a:gd name="T90" fmla="*/ 99 w 168"/>
                <a:gd name="T91" fmla="*/ 108 h 213"/>
                <a:gd name="T92" fmla="*/ 88 w 168"/>
                <a:gd name="T93" fmla="*/ 129 h 213"/>
                <a:gd name="T94" fmla="*/ 99 w 168"/>
                <a:gd name="T95" fmla="*/ 213 h 213"/>
                <a:gd name="T96" fmla="*/ 98 w 168"/>
                <a:gd name="T97" fmla="*/ 213 h 213"/>
                <a:gd name="T98" fmla="*/ 99 w 168"/>
                <a:gd name="T99" fmla="*/ 213 h 213"/>
                <a:gd name="T100" fmla="*/ 53 w 168"/>
                <a:gd name="T101" fmla="*/ 213 h 213"/>
                <a:gd name="T102" fmla="*/ 52 w 168"/>
                <a:gd name="T103" fmla="*/ 213 h 213"/>
                <a:gd name="T104" fmla="*/ 53 w 168"/>
                <a:gd name="T105"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213">
                  <a:moveTo>
                    <a:pt x="158" y="61"/>
                  </a:moveTo>
                  <a:cubicBezTo>
                    <a:pt x="161" y="43"/>
                    <a:pt x="145" y="45"/>
                    <a:pt x="141" y="42"/>
                  </a:cubicBezTo>
                  <a:cubicBezTo>
                    <a:pt x="138" y="35"/>
                    <a:pt x="128" y="33"/>
                    <a:pt x="128" y="33"/>
                  </a:cubicBezTo>
                  <a:cubicBezTo>
                    <a:pt x="128" y="13"/>
                    <a:pt x="112" y="15"/>
                    <a:pt x="112" y="15"/>
                  </a:cubicBezTo>
                  <a:cubicBezTo>
                    <a:pt x="112" y="15"/>
                    <a:pt x="106" y="0"/>
                    <a:pt x="90" y="1"/>
                  </a:cubicBezTo>
                  <a:cubicBezTo>
                    <a:pt x="70" y="2"/>
                    <a:pt x="67" y="23"/>
                    <a:pt x="67" y="23"/>
                  </a:cubicBezTo>
                  <a:cubicBezTo>
                    <a:pt x="56" y="22"/>
                    <a:pt x="54" y="33"/>
                    <a:pt x="54" y="33"/>
                  </a:cubicBezTo>
                  <a:cubicBezTo>
                    <a:pt x="33" y="29"/>
                    <a:pt x="31" y="48"/>
                    <a:pt x="31" y="48"/>
                  </a:cubicBezTo>
                  <a:cubicBezTo>
                    <a:pt x="23" y="46"/>
                    <a:pt x="0" y="59"/>
                    <a:pt x="10" y="79"/>
                  </a:cubicBezTo>
                  <a:cubicBezTo>
                    <a:pt x="21" y="99"/>
                    <a:pt x="43" y="93"/>
                    <a:pt x="43" y="93"/>
                  </a:cubicBezTo>
                  <a:cubicBezTo>
                    <a:pt x="55" y="116"/>
                    <a:pt x="69" y="101"/>
                    <a:pt x="72" y="104"/>
                  </a:cubicBezTo>
                  <a:cubicBezTo>
                    <a:pt x="76" y="107"/>
                    <a:pt x="80" y="106"/>
                    <a:pt x="80" y="106"/>
                  </a:cubicBezTo>
                  <a:cubicBezTo>
                    <a:pt x="80" y="106"/>
                    <a:pt x="82" y="121"/>
                    <a:pt x="78" y="134"/>
                  </a:cubicBezTo>
                  <a:cubicBezTo>
                    <a:pt x="74" y="146"/>
                    <a:pt x="72" y="165"/>
                    <a:pt x="72" y="165"/>
                  </a:cubicBezTo>
                  <a:cubicBezTo>
                    <a:pt x="72" y="165"/>
                    <a:pt x="61" y="161"/>
                    <a:pt x="55" y="156"/>
                  </a:cubicBezTo>
                  <a:cubicBezTo>
                    <a:pt x="50" y="152"/>
                    <a:pt x="50" y="144"/>
                    <a:pt x="50" y="144"/>
                  </a:cubicBezTo>
                  <a:cubicBezTo>
                    <a:pt x="52" y="143"/>
                    <a:pt x="54" y="139"/>
                    <a:pt x="54" y="139"/>
                  </a:cubicBezTo>
                  <a:cubicBezTo>
                    <a:pt x="62" y="145"/>
                    <a:pt x="69" y="137"/>
                    <a:pt x="68" y="129"/>
                  </a:cubicBezTo>
                  <a:cubicBezTo>
                    <a:pt x="68" y="120"/>
                    <a:pt x="60" y="121"/>
                    <a:pt x="60" y="121"/>
                  </a:cubicBezTo>
                  <a:cubicBezTo>
                    <a:pt x="60" y="121"/>
                    <a:pt x="59" y="117"/>
                    <a:pt x="56" y="116"/>
                  </a:cubicBezTo>
                  <a:cubicBezTo>
                    <a:pt x="57" y="110"/>
                    <a:pt x="50" y="109"/>
                    <a:pt x="50" y="109"/>
                  </a:cubicBezTo>
                  <a:cubicBezTo>
                    <a:pt x="50" y="109"/>
                    <a:pt x="46" y="104"/>
                    <a:pt x="39" y="103"/>
                  </a:cubicBezTo>
                  <a:cubicBezTo>
                    <a:pt x="32" y="103"/>
                    <a:pt x="32" y="112"/>
                    <a:pt x="32" y="112"/>
                  </a:cubicBezTo>
                  <a:cubicBezTo>
                    <a:pt x="32" y="112"/>
                    <a:pt x="26" y="112"/>
                    <a:pt x="26" y="117"/>
                  </a:cubicBezTo>
                  <a:cubicBezTo>
                    <a:pt x="19" y="114"/>
                    <a:pt x="17" y="121"/>
                    <a:pt x="17" y="121"/>
                  </a:cubicBezTo>
                  <a:cubicBezTo>
                    <a:pt x="17" y="121"/>
                    <a:pt x="10" y="122"/>
                    <a:pt x="8" y="129"/>
                  </a:cubicBezTo>
                  <a:cubicBezTo>
                    <a:pt x="7" y="138"/>
                    <a:pt x="18" y="141"/>
                    <a:pt x="21" y="140"/>
                  </a:cubicBezTo>
                  <a:cubicBezTo>
                    <a:pt x="21" y="145"/>
                    <a:pt x="38" y="147"/>
                    <a:pt x="41" y="146"/>
                  </a:cubicBezTo>
                  <a:cubicBezTo>
                    <a:pt x="44" y="155"/>
                    <a:pt x="70" y="170"/>
                    <a:pt x="70" y="170"/>
                  </a:cubicBezTo>
                  <a:cubicBezTo>
                    <a:pt x="70" y="170"/>
                    <a:pt x="71" y="184"/>
                    <a:pt x="70" y="193"/>
                  </a:cubicBezTo>
                  <a:cubicBezTo>
                    <a:pt x="69" y="202"/>
                    <a:pt x="70" y="206"/>
                    <a:pt x="67" y="209"/>
                  </a:cubicBezTo>
                  <a:cubicBezTo>
                    <a:pt x="63" y="212"/>
                    <a:pt x="56" y="212"/>
                    <a:pt x="53" y="213"/>
                  </a:cubicBezTo>
                  <a:cubicBezTo>
                    <a:pt x="98" y="213"/>
                    <a:pt x="98" y="213"/>
                    <a:pt x="98" y="213"/>
                  </a:cubicBezTo>
                  <a:cubicBezTo>
                    <a:pt x="97" y="211"/>
                    <a:pt x="88" y="200"/>
                    <a:pt x="85" y="180"/>
                  </a:cubicBezTo>
                  <a:cubicBezTo>
                    <a:pt x="82" y="158"/>
                    <a:pt x="89" y="141"/>
                    <a:pt x="91" y="138"/>
                  </a:cubicBezTo>
                  <a:cubicBezTo>
                    <a:pt x="98" y="126"/>
                    <a:pt x="107" y="105"/>
                    <a:pt x="107" y="105"/>
                  </a:cubicBezTo>
                  <a:cubicBezTo>
                    <a:pt x="119" y="103"/>
                    <a:pt x="125" y="92"/>
                    <a:pt x="125" y="92"/>
                  </a:cubicBezTo>
                  <a:cubicBezTo>
                    <a:pt x="125" y="92"/>
                    <a:pt x="142" y="100"/>
                    <a:pt x="153" y="92"/>
                  </a:cubicBezTo>
                  <a:cubicBezTo>
                    <a:pt x="168" y="79"/>
                    <a:pt x="158" y="61"/>
                    <a:pt x="158" y="61"/>
                  </a:cubicBezTo>
                  <a:close/>
                  <a:moveTo>
                    <a:pt x="43" y="145"/>
                  </a:moveTo>
                  <a:cubicBezTo>
                    <a:pt x="45" y="145"/>
                    <a:pt x="47" y="145"/>
                    <a:pt x="47" y="145"/>
                  </a:cubicBezTo>
                  <a:cubicBezTo>
                    <a:pt x="47" y="148"/>
                    <a:pt x="48" y="151"/>
                    <a:pt x="48" y="151"/>
                  </a:cubicBezTo>
                  <a:cubicBezTo>
                    <a:pt x="46" y="149"/>
                    <a:pt x="43" y="145"/>
                    <a:pt x="43" y="145"/>
                  </a:cubicBezTo>
                  <a:close/>
                  <a:moveTo>
                    <a:pt x="88" y="129"/>
                  </a:moveTo>
                  <a:cubicBezTo>
                    <a:pt x="88" y="129"/>
                    <a:pt x="89" y="116"/>
                    <a:pt x="88" y="108"/>
                  </a:cubicBezTo>
                  <a:cubicBezTo>
                    <a:pt x="99" y="108"/>
                    <a:pt x="99" y="108"/>
                    <a:pt x="99" y="108"/>
                  </a:cubicBezTo>
                  <a:cubicBezTo>
                    <a:pt x="99" y="108"/>
                    <a:pt x="96" y="120"/>
                    <a:pt x="88" y="129"/>
                  </a:cubicBezTo>
                  <a:close/>
                  <a:moveTo>
                    <a:pt x="99" y="213"/>
                  </a:moveTo>
                  <a:cubicBezTo>
                    <a:pt x="98" y="213"/>
                    <a:pt x="98" y="213"/>
                    <a:pt x="98" y="213"/>
                  </a:cubicBezTo>
                  <a:cubicBezTo>
                    <a:pt x="98" y="213"/>
                    <a:pt x="99" y="213"/>
                    <a:pt x="99" y="213"/>
                  </a:cubicBezTo>
                  <a:close/>
                  <a:moveTo>
                    <a:pt x="53" y="213"/>
                  </a:moveTo>
                  <a:cubicBezTo>
                    <a:pt x="52" y="213"/>
                    <a:pt x="52" y="213"/>
                    <a:pt x="52" y="213"/>
                  </a:cubicBezTo>
                  <a:cubicBezTo>
                    <a:pt x="52" y="213"/>
                    <a:pt x="52" y="213"/>
                    <a:pt x="53" y="213"/>
                  </a:cubicBezTo>
                  <a:close/>
                </a:path>
              </a:pathLst>
            </a:custGeom>
            <a:solidFill>
              <a:schemeClr val="bg1">
                <a:lumMod val="95000"/>
              </a:scheme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45" name="Группа 44"/>
            <p:cNvGrpSpPr/>
            <p:nvPr/>
          </p:nvGrpSpPr>
          <p:grpSpPr>
            <a:xfrm>
              <a:off x="-253999" y="7530816"/>
              <a:ext cx="18611851" cy="2797177"/>
              <a:chOff x="-253999" y="7530816"/>
              <a:chExt cx="18611851" cy="2797177"/>
            </a:xfrm>
          </p:grpSpPr>
          <p:sp>
            <p:nvSpPr>
              <p:cNvPr id="6" name="Freeform 8"/>
              <p:cNvSpPr>
                <a:spLocks noEditPoints="1"/>
              </p:cNvSpPr>
              <p:nvPr/>
            </p:nvSpPr>
            <p:spPr bwMode="auto">
              <a:xfrm>
                <a:off x="9681707" y="9350090"/>
                <a:ext cx="771526" cy="977900"/>
              </a:xfrm>
              <a:custGeom>
                <a:avLst/>
                <a:gdLst>
                  <a:gd name="T0" fmla="*/ 118 w 201"/>
                  <a:gd name="T1" fmla="*/ 253 h 254"/>
                  <a:gd name="T2" fmla="*/ 118 w 201"/>
                  <a:gd name="T3" fmla="*/ 253 h 254"/>
                  <a:gd name="T4" fmla="*/ 118 w 201"/>
                  <a:gd name="T5" fmla="*/ 254 h 254"/>
                  <a:gd name="T6" fmla="*/ 118 w 201"/>
                  <a:gd name="T7" fmla="*/ 253 h 254"/>
                  <a:gd name="T8" fmla="*/ 64 w 201"/>
                  <a:gd name="T9" fmla="*/ 253 h 254"/>
                  <a:gd name="T10" fmla="*/ 63 w 201"/>
                  <a:gd name="T11" fmla="*/ 253 h 254"/>
                  <a:gd name="T12" fmla="*/ 64 w 201"/>
                  <a:gd name="T13" fmla="*/ 253 h 254"/>
                  <a:gd name="T14" fmla="*/ 189 w 201"/>
                  <a:gd name="T15" fmla="*/ 73 h 254"/>
                  <a:gd name="T16" fmla="*/ 169 w 201"/>
                  <a:gd name="T17" fmla="*/ 50 h 254"/>
                  <a:gd name="T18" fmla="*/ 154 w 201"/>
                  <a:gd name="T19" fmla="*/ 39 h 254"/>
                  <a:gd name="T20" fmla="*/ 134 w 201"/>
                  <a:gd name="T21" fmla="*/ 18 h 254"/>
                  <a:gd name="T22" fmla="*/ 108 w 201"/>
                  <a:gd name="T23" fmla="*/ 1 h 254"/>
                  <a:gd name="T24" fmla="*/ 81 w 201"/>
                  <a:gd name="T25" fmla="*/ 27 h 254"/>
                  <a:gd name="T26" fmla="*/ 65 w 201"/>
                  <a:gd name="T27" fmla="*/ 40 h 254"/>
                  <a:gd name="T28" fmla="*/ 37 w 201"/>
                  <a:gd name="T29" fmla="*/ 57 h 254"/>
                  <a:gd name="T30" fmla="*/ 13 w 201"/>
                  <a:gd name="T31" fmla="*/ 94 h 254"/>
                  <a:gd name="T32" fmla="*/ 52 w 201"/>
                  <a:gd name="T33" fmla="*/ 110 h 254"/>
                  <a:gd name="T34" fmla="*/ 87 w 201"/>
                  <a:gd name="T35" fmla="*/ 124 h 254"/>
                  <a:gd name="T36" fmla="*/ 96 w 201"/>
                  <a:gd name="T37" fmla="*/ 126 h 254"/>
                  <a:gd name="T38" fmla="*/ 94 w 201"/>
                  <a:gd name="T39" fmla="*/ 160 h 254"/>
                  <a:gd name="T40" fmla="*/ 86 w 201"/>
                  <a:gd name="T41" fmla="*/ 197 h 254"/>
                  <a:gd name="T42" fmla="*/ 67 w 201"/>
                  <a:gd name="T43" fmla="*/ 186 h 254"/>
                  <a:gd name="T44" fmla="*/ 60 w 201"/>
                  <a:gd name="T45" fmla="*/ 171 h 254"/>
                  <a:gd name="T46" fmla="*/ 65 w 201"/>
                  <a:gd name="T47" fmla="*/ 166 h 254"/>
                  <a:gd name="T48" fmla="*/ 82 w 201"/>
                  <a:gd name="T49" fmla="*/ 153 h 254"/>
                  <a:gd name="T50" fmla="*/ 72 w 201"/>
                  <a:gd name="T51" fmla="*/ 144 h 254"/>
                  <a:gd name="T52" fmla="*/ 67 w 201"/>
                  <a:gd name="T53" fmla="*/ 139 h 254"/>
                  <a:gd name="T54" fmla="*/ 60 w 201"/>
                  <a:gd name="T55" fmla="*/ 130 h 254"/>
                  <a:gd name="T56" fmla="*/ 47 w 201"/>
                  <a:gd name="T57" fmla="*/ 123 h 254"/>
                  <a:gd name="T58" fmla="*/ 39 w 201"/>
                  <a:gd name="T59" fmla="*/ 134 h 254"/>
                  <a:gd name="T60" fmla="*/ 31 w 201"/>
                  <a:gd name="T61" fmla="*/ 139 h 254"/>
                  <a:gd name="T62" fmla="*/ 21 w 201"/>
                  <a:gd name="T63" fmla="*/ 145 h 254"/>
                  <a:gd name="T64" fmla="*/ 10 w 201"/>
                  <a:gd name="T65" fmla="*/ 154 h 254"/>
                  <a:gd name="T66" fmla="*/ 25 w 201"/>
                  <a:gd name="T67" fmla="*/ 167 h 254"/>
                  <a:gd name="T68" fmla="*/ 49 w 201"/>
                  <a:gd name="T69" fmla="*/ 174 h 254"/>
                  <a:gd name="T70" fmla="*/ 85 w 201"/>
                  <a:gd name="T71" fmla="*/ 203 h 254"/>
                  <a:gd name="T72" fmla="*/ 84 w 201"/>
                  <a:gd name="T73" fmla="*/ 230 h 254"/>
                  <a:gd name="T74" fmla="*/ 80 w 201"/>
                  <a:gd name="T75" fmla="*/ 250 h 254"/>
                  <a:gd name="T76" fmla="*/ 64 w 201"/>
                  <a:gd name="T77" fmla="*/ 253 h 254"/>
                  <a:gd name="T78" fmla="*/ 118 w 201"/>
                  <a:gd name="T79" fmla="*/ 253 h 254"/>
                  <a:gd name="T80" fmla="*/ 102 w 201"/>
                  <a:gd name="T81" fmla="*/ 215 h 254"/>
                  <a:gd name="T82" fmla="*/ 109 w 201"/>
                  <a:gd name="T83" fmla="*/ 165 h 254"/>
                  <a:gd name="T84" fmla="*/ 129 w 201"/>
                  <a:gd name="T85" fmla="*/ 125 h 254"/>
                  <a:gd name="T86" fmla="*/ 150 w 201"/>
                  <a:gd name="T87" fmla="*/ 110 h 254"/>
                  <a:gd name="T88" fmla="*/ 183 w 201"/>
                  <a:gd name="T89" fmla="*/ 109 h 254"/>
                  <a:gd name="T90" fmla="*/ 189 w 201"/>
                  <a:gd name="T91" fmla="*/ 73 h 254"/>
                  <a:gd name="T92" fmla="*/ 52 w 201"/>
                  <a:gd name="T93" fmla="*/ 173 h 254"/>
                  <a:gd name="T94" fmla="*/ 57 w 201"/>
                  <a:gd name="T95" fmla="*/ 173 h 254"/>
                  <a:gd name="T96" fmla="*/ 58 w 201"/>
                  <a:gd name="T97" fmla="*/ 180 h 254"/>
                  <a:gd name="T98" fmla="*/ 52 w 201"/>
                  <a:gd name="T99" fmla="*/ 173 h 254"/>
                  <a:gd name="T100" fmla="*/ 105 w 201"/>
                  <a:gd name="T101" fmla="*/ 153 h 254"/>
                  <a:gd name="T102" fmla="*/ 106 w 201"/>
                  <a:gd name="T103" fmla="*/ 129 h 254"/>
                  <a:gd name="T104" fmla="*/ 119 w 201"/>
                  <a:gd name="T105" fmla="*/ 129 h 254"/>
                  <a:gd name="T106" fmla="*/ 105 w 201"/>
                  <a:gd name="T107" fmla="*/ 15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1" h="254">
                    <a:moveTo>
                      <a:pt x="118" y="253"/>
                    </a:moveTo>
                    <a:cubicBezTo>
                      <a:pt x="118" y="253"/>
                      <a:pt x="118" y="253"/>
                      <a:pt x="118" y="253"/>
                    </a:cubicBezTo>
                    <a:cubicBezTo>
                      <a:pt x="118" y="254"/>
                      <a:pt x="118" y="254"/>
                      <a:pt x="118" y="254"/>
                    </a:cubicBezTo>
                    <a:lnTo>
                      <a:pt x="118" y="253"/>
                    </a:lnTo>
                    <a:close/>
                    <a:moveTo>
                      <a:pt x="64" y="253"/>
                    </a:moveTo>
                    <a:cubicBezTo>
                      <a:pt x="63" y="253"/>
                      <a:pt x="63" y="253"/>
                      <a:pt x="63" y="253"/>
                    </a:cubicBezTo>
                    <a:cubicBezTo>
                      <a:pt x="63" y="253"/>
                      <a:pt x="63" y="253"/>
                      <a:pt x="64" y="253"/>
                    </a:cubicBezTo>
                    <a:close/>
                    <a:moveTo>
                      <a:pt x="189" y="73"/>
                    </a:moveTo>
                    <a:cubicBezTo>
                      <a:pt x="192" y="51"/>
                      <a:pt x="173" y="53"/>
                      <a:pt x="169" y="50"/>
                    </a:cubicBezTo>
                    <a:cubicBezTo>
                      <a:pt x="165" y="42"/>
                      <a:pt x="154" y="39"/>
                      <a:pt x="154" y="39"/>
                    </a:cubicBezTo>
                    <a:cubicBezTo>
                      <a:pt x="153" y="15"/>
                      <a:pt x="134" y="18"/>
                      <a:pt x="134" y="18"/>
                    </a:cubicBezTo>
                    <a:cubicBezTo>
                      <a:pt x="134" y="18"/>
                      <a:pt x="127" y="0"/>
                      <a:pt x="108" y="1"/>
                    </a:cubicBezTo>
                    <a:cubicBezTo>
                      <a:pt x="84" y="2"/>
                      <a:pt x="81" y="27"/>
                      <a:pt x="81" y="27"/>
                    </a:cubicBezTo>
                    <a:cubicBezTo>
                      <a:pt x="67" y="27"/>
                      <a:pt x="65" y="40"/>
                      <a:pt x="65" y="40"/>
                    </a:cubicBezTo>
                    <a:cubicBezTo>
                      <a:pt x="40" y="35"/>
                      <a:pt x="37" y="57"/>
                      <a:pt x="37" y="57"/>
                    </a:cubicBezTo>
                    <a:cubicBezTo>
                      <a:pt x="28" y="54"/>
                      <a:pt x="0" y="70"/>
                      <a:pt x="13" y="94"/>
                    </a:cubicBezTo>
                    <a:cubicBezTo>
                      <a:pt x="26" y="118"/>
                      <a:pt x="52" y="110"/>
                      <a:pt x="52" y="110"/>
                    </a:cubicBezTo>
                    <a:cubicBezTo>
                      <a:pt x="66" y="138"/>
                      <a:pt x="83" y="121"/>
                      <a:pt x="87" y="124"/>
                    </a:cubicBezTo>
                    <a:cubicBezTo>
                      <a:pt x="91" y="127"/>
                      <a:pt x="96" y="126"/>
                      <a:pt x="96" y="126"/>
                    </a:cubicBezTo>
                    <a:cubicBezTo>
                      <a:pt x="96" y="126"/>
                      <a:pt x="98" y="145"/>
                      <a:pt x="94" y="160"/>
                    </a:cubicBezTo>
                    <a:cubicBezTo>
                      <a:pt x="89" y="175"/>
                      <a:pt x="86" y="197"/>
                      <a:pt x="86" y="197"/>
                    </a:cubicBezTo>
                    <a:cubicBezTo>
                      <a:pt x="86" y="197"/>
                      <a:pt x="73" y="192"/>
                      <a:pt x="67" y="186"/>
                    </a:cubicBezTo>
                    <a:cubicBezTo>
                      <a:pt x="60" y="181"/>
                      <a:pt x="60" y="171"/>
                      <a:pt x="60" y="171"/>
                    </a:cubicBezTo>
                    <a:cubicBezTo>
                      <a:pt x="63" y="171"/>
                      <a:pt x="65" y="166"/>
                      <a:pt x="65" y="166"/>
                    </a:cubicBezTo>
                    <a:cubicBezTo>
                      <a:pt x="74" y="172"/>
                      <a:pt x="83" y="163"/>
                      <a:pt x="82" y="153"/>
                    </a:cubicBezTo>
                    <a:cubicBezTo>
                      <a:pt x="82" y="143"/>
                      <a:pt x="72" y="144"/>
                      <a:pt x="72" y="144"/>
                    </a:cubicBezTo>
                    <a:cubicBezTo>
                      <a:pt x="72" y="144"/>
                      <a:pt x="72" y="139"/>
                      <a:pt x="67" y="139"/>
                    </a:cubicBezTo>
                    <a:cubicBezTo>
                      <a:pt x="68" y="131"/>
                      <a:pt x="60" y="130"/>
                      <a:pt x="60" y="130"/>
                    </a:cubicBezTo>
                    <a:cubicBezTo>
                      <a:pt x="60" y="130"/>
                      <a:pt x="56" y="124"/>
                      <a:pt x="47" y="123"/>
                    </a:cubicBezTo>
                    <a:cubicBezTo>
                      <a:pt x="39" y="122"/>
                      <a:pt x="39" y="134"/>
                      <a:pt x="39" y="134"/>
                    </a:cubicBezTo>
                    <a:cubicBezTo>
                      <a:pt x="39" y="134"/>
                      <a:pt x="32" y="133"/>
                      <a:pt x="31" y="139"/>
                    </a:cubicBezTo>
                    <a:cubicBezTo>
                      <a:pt x="24" y="136"/>
                      <a:pt x="21" y="145"/>
                      <a:pt x="21" y="145"/>
                    </a:cubicBezTo>
                    <a:cubicBezTo>
                      <a:pt x="21" y="145"/>
                      <a:pt x="12" y="146"/>
                      <a:pt x="10" y="154"/>
                    </a:cubicBezTo>
                    <a:cubicBezTo>
                      <a:pt x="9" y="164"/>
                      <a:pt x="22" y="168"/>
                      <a:pt x="25" y="167"/>
                    </a:cubicBezTo>
                    <a:cubicBezTo>
                      <a:pt x="25" y="173"/>
                      <a:pt x="46" y="175"/>
                      <a:pt x="49" y="174"/>
                    </a:cubicBezTo>
                    <a:cubicBezTo>
                      <a:pt x="54" y="185"/>
                      <a:pt x="85" y="203"/>
                      <a:pt x="85" y="203"/>
                    </a:cubicBezTo>
                    <a:cubicBezTo>
                      <a:pt x="85" y="203"/>
                      <a:pt x="85" y="219"/>
                      <a:pt x="84" y="230"/>
                    </a:cubicBezTo>
                    <a:cubicBezTo>
                      <a:pt x="82" y="240"/>
                      <a:pt x="85" y="245"/>
                      <a:pt x="80" y="250"/>
                    </a:cubicBezTo>
                    <a:cubicBezTo>
                      <a:pt x="76" y="253"/>
                      <a:pt x="67" y="253"/>
                      <a:pt x="64" y="253"/>
                    </a:cubicBezTo>
                    <a:cubicBezTo>
                      <a:pt x="118" y="253"/>
                      <a:pt x="118" y="253"/>
                      <a:pt x="118" y="253"/>
                    </a:cubicBezTo>
                    <a:cubicBezTo>
                      <a:pt x="116" y="251"/>
                      <a:pt x="105" y="239"/>
                      <a:pt x="102" y="215"/>
                    </a:cubicBezTo>
                    <a:cubicBezTo>
                      <a:pt x="98" y="189"/>
                      <a:pt x="107" y="168"/>
                      <a:pt x="109" y="165"/>
                    </a:cubicBezTo>
                    <a:cubicBezTo>
                      <a:pt x="118" y="150"/>
                      <a:pt x="129" y="125"/>
                      <a:pt x="129" y="125"/>
                    </a:cubicBezTo>
                    <a:cubicBezTo>
                      <a:pt x="143" y="122"/>
                      <a:pt x="150" y="110"/>
                      <a:pt x="150" y="110"/>
                    </a:cubicBezTo>
                    <a:cubicBezTo>
                      <a:pt x="150" y="110"/>
                      <a:pt x="170" y="119"/>
                      <a:pt x="183" y="109"/>
                    </a:cubicBezTo>
                    <a:cubicBezTo>
                      <a:pt x="201" y="94"/>
                      <a:pt x="189" y="73"/>
                      <a:pt x="189" y="73"/>
                    </a:cubicBezTo>
                    <a:close/>
                    <a:moveTo>
                      <a:pt x="52" y="173"/>
                    </a:moveTo>
                    <a:cubicBezTo>
                      <a:pt x="54" y="173"/>
                      <a:pt x="57" y="173"/>
                      <a:pt x="57" y="173"/>
                    </a:cubicBezTo>
                    <a:cubicBezTo>
                      <a:pt x="56" y="176"/>
                      <a:pt x="58" y="180"/>
                      <a:pt x="58" y="180"/>
                    </a:cubicBezTo>
                    <a:cubicBezTo>
                      <a:pt x="55" y="177"/>
                      <a:pt x="52" y="173"/>
                      <a:pt x="52" y="173"/>
                    </a:cubicBezTo>
                    <a:close/>
                    <a:moveTo>
                      <a:pt x="105" y="153"/>
                    </a:moveTo>
                    <a:cubicBezTo>
                      <a:pt x="105" y="153"/>
                      <a:pt x="107" y="138"/>
                      <a:pt x="106" y="129"/>
                    </a:cubicBezTo>
                    <a:cubicBezTo>
                      <a:pt x="119" y="129"/>
                      <a:pt x="119" y="129"/>
                      <a:pt x="119" y="129"/>
                    </a:cubicBezTo>
                    <a:cubicBezTo>
                      <a:pt x="119" y="129"/>
                      <a:pt x="115" y="143"/>
                      <a:pt x="105" y="153"/>
                    </a:cubicBezTo>
                    <a:close/>
                  </a:path>
                </a:pathLst>
              </a:custGeom>
              <a:solidFill>
                <a:schemeClr val="bg1">
                  <a:lumMod val="95000"/>
                </a:scheme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44" name="Группа 43"/>
              <p:cNvGrpSpPr/>
              <p:nvPr/>
            </p:nvGrpSpPr>
            <p:grpSpPr>
              <a:xfrm>
                <a:off x="-253999" y="7530816"/>
                <a:ext cx="18611851" cy="2797177"/>
                <a:chOff x="-253999" y="7530816"/>
                <a:chExt cx="18611851" cy="2797177"/>
              </a:xfrm>
            </p:grpSpPr>
            <p:grpSp>
              <p:nvGrpSpPr>
                <p:cNvPr id="43" name="Группа 42"/>
                <p:cNvGrpSpPr/>
                <p:nvPr/>
              </p:nvGrpSpPr>
              <p:grpSpPr>
                <a:xfrm>
                  <a:off x="-253999" y="7530816"/>
                  <a:ext cx="18611851" cy="2797177"/>
                  <a:chOff x="-253999" y="7530816"/>
                  <a:chExt cx="18611851" cy="2797177"/>
                </a:xfrm>
              </p:grpSpPr>
              <p:sp>
                <p:nvSpPr>
                  <p:cNvPr id="18" name="Freeform 19"/>
                  <p:cNvSpPr>
                    <a:spLocks noEditPoints="1"/>
                  </p:cNvSpPr>
                  <p:nvPr/>
                </p:nvSpPr>
                <p:spPr bwMode="auto">
                  <a:xfrm>
                    <a:off x="2784021" y="9111967"/>
                    <a:ext cx="962026" cy="1216026"/>
                  </a:xfrm>
                  <a:custGeom>
                    <a:avLst/>
                    <a:gdLst>
                      <a:gd name="T0" fmla="*/ 147 w 250"/>
                      <a:gd name="T1" fmla="*/ 315 h 316"/>
                      <a:gd name="T2" fmla="*/ 146 w 250"/>
                      <a:gd name="T3" fmla="*/ 315 h 316"/>
                      <a:gd name="T4" fmla="*/ 147 w 250"/>
                      <a:gd name="T5" fmla="*/ 316 h 316"/>
                      <a:gd name="T6" fmla="*/ 147 w 250"/>
                      <a:gd name="T7" fmla="*/ 315 h 316"/>
                      <a:gd name="T8" fmla="*/ 79 w 250"/>
                      <a:gd name="T9" fmla="*/ 315 h 316"/>
                      <a:gd name="T10" fmla="*/ 77 w 250"/>
                      <a:gd name="T11" fmla="*/ 315 h 316"/>
                      <a:gd name="T12" fmla="*/ 79 w 250"/>
                      <a:gd name="T13" fmla="*/ 315 h 316"/>
                      <a:gd name="T14" fmla="*/ 235 w 250"/>
                      <a:gd name="T15" fmla="*/ 91 h 316"/>
                      <a:gd name="T16" fmla="*/ 210 w 250"/>
                      <a:gd name="T17" fmla="*/ 63 h 316"/>
                      <a:gd name="T18" fmla="*/ 191 w 250"/>
                      <a:gd name="T19" fmla="*/ 49 h 316"/>
                      <a:gd name="T20" fmla="*/ 167 w 250"/>
                      <a:gd name="T21" fmla="*/ 22 h 316"/>
                      <a:gd name="T22" fmla="*/ 134 w 250"/>
                      <a:gd name="T23" fmla="*/ 1 h 316"/>
                      <a:gd name="T24" fmla="*/ 100 w 250"/>
                      <a:gd name="T25" fmla="*/ 34 h 316"/>
                      <a:gd name="T26" fmla="*/ 81 w 250"/>
                      <a:gd name="T27" fmla="*/ 49 h 316"/>
                      <a:gd name="T28" fmla="*/ 46 w 250"/>
                      <a:gd name="T29" fmla="*/ 71 h 316"/>
                      <a:gd name="T30" fmla="*/ 16 w 250"/>
                      <a:gd name="T31" fmla="*/ 117 h 316"/>
                      <a:gd name="T32" fmla="*/ 64 w 250"/>
                      <a:gd name="T33" fmla="*/ 137 h 316"/>
                      <a:gd name="T34" fmla="*/ 108 w 250"/>
                      <a:gd name="T35" fmla="*/ 154 h 316"/>
                      <a:gd name="T36" fmla="*/ 120 w 250"/>
                      <a:gd name="T37" fmla="*/ 157 h 316"/>
                      <a:gd name="T38" fmla="*/ 116 w 250"/>
                      <a:gd name="T39" fmla="*/ 199 h 316"/>
                      <a:gd name="T40" fmla="*/ 107 w 250"/>
                      <a:gd name="T41" fmla="*/ 245 h 316"/>
                      <a:gd name="T42" fmla="*/ 83 w 250"/>
                      <a:gd name="T43" fmla="*/ 232 h 316"/>
                      <a:gd name="T44" fmla="*/ 74 w 250"/>
                      <a:gd name="T45" fmla="*/ 213 h 316"/>
                      <a:gd name="T46" fmla="*/ 81 w 250"/>
                      <a:gd name="T47" fmla="*/ 206 h 316"/>
                      <a:gd name="T48" fmla="*/ 102 w 250"/>
                      <a:gd name="T49" fmla="*/ 191 h 316"/>
                      <a:gd name="T50" fmla="*/ 90 w 250"/>
                      <a:gd name="T51" fmla="*/ 179 h 316"/>
                      <a:gd name="T52" fmla="*/ 83 w 250"/>
                      <a:gd name="T53" fmla="*/ 172 h 316"/>
                      <a:gd name="T54" fmla="*/ 74 w 250"/>
                      <a:gd name="T55" fmla="*/ 162 h 316"/>
                      <a:gd name="T56" fmla="*/ 59 w 250"/>
                      <a:gd name="T57" fmla="*/ 153 h 316"/>
                      <a:gd name="T58" fmla="*/ 48 w 250"/>
                      <a:gd name="T59" fmla="*/ 167 h 316"/>
                      <a:gd name="T60" fmla="*/ 38 w 250"/>
                      <a:gd name="T61" fmla="*/ 173 h 316"/>
                      <a:gd name="T62" fmla="*/ 25 w 250"/>
                      <a:gd name="T63" fmla="*/ 180 h 316"/>
                      <a:gd name="T64" fmla="*/ 13 w 250"/>
                      <a:gd name="T65" fmla="*/ 192 h 316"/>
                      <a:gd name="T66" fmla="*/ 31 w 250"/>
                      <a:gd name="T67" fmla="*/ 207 h 316"/>
                      <a:gd name="T68" fmla="*/ 61 w 250"/>
                      <a:gd name="T69" fmla="*/ 216 h 316"/>
                      <a:gd name="T70" fmla="*/ 105 w 250"/>
                      <a:gd name="T71" fmla="*/ 253 h 316"/>
                      <a:gd name="T72" fmla="*/ 104 w 250"/>
                      <a:gd name="T73" fmla="*/ 286 h 316"/>
                      <a:gd name="T74" fmla="*/ 99 w 250"/>
                      <a:gd name="T75" fmla="*/ 310 h 316"/>
                      <a:gd name="T76" fmla="*/ 79 w 250"/>
                      <a:gd name="T77" fmla="*/ 315 h 316"/>
                      <a:gd name="T78" fmla="*/ 146 w 250"/>
                      <a:gd name="T79" fmla="*/ 315 h 316"/>
                      <a:gd name="T80" fmla="*/ 126 w 250"/>
                      <a:gd name="T81" fmla="*/ 267 h 316"/>
                      <a:gd name="T82" fmla="*/ 135 w 250"/>
                      <a:gd name="T83" fmla="*/ 205 h 316"/>
                      <a:gd name="T84" fmla="*/ 160 w 250"/>
                      <a:gd name="T85" fmla="*/ 156 h 316"/>
                      <a:gd name="T86" fmla="*/ 187 w 250"/>
                      <a:gd name="T87" fmla="*/ 136 h 316"/>
                      <a:gd name="T88" fmla="*/ 228 w 250"/>
                      <a:gd name="T89" fmla="*/ 136 h 316"/>
                      <a:gd name="T90" fmla="*/ 235 w 250"/>
                      <a:gd name="T91" fmla="*/ 91 h 316"/>
                      <a:gd name="T92" fmla="*/ 64 w 250"/>
                      <a:gd name="T93" fmla="*/ 215 h 316"/>
                      <a:gd name="T94" fmla="*/ 70 w 250"/>
                      <a:gd name="T95" fmla="*/ 215 h 316"/>
                      <a:gd name="T96" fmla="*/ 72 w 250"/>
                      <a:gd name="T97" fmla="*/ 224 h 316"/>
                      <a:gd name="T98" fmla="*/ 64 w 250"/>
                      <a:gd name="T99" fmla="*/ 215 h 316"/>
                      <a:gd name="T100" fmla="*/ 131 w 250"/>
                      <a:gd name="T101" fmla="*/ 191 h 316"/>
                      <a:gd name="T102" fmla="*/ 132 w 250"/>
                      <a:gd name="T103" fmla="*/ 161 h 316"/>
                      <a:gd name="T104" fmla="*/ 147 w 250"/>
                      <a:gd name="T105" fmla="*/ 161 h 316"/>
                      <a:gd name="T106" fmla="*/ 131 w 250"/>
                      <a:gd name="T107" fmla="*/ 19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316">
                        <a:moveTo>
                          <a:pt x="147" y="315"/>
                        </a:moveTo>
                        <a:cubicBezTo>
                          <a:pt x="146" y="315"/>
                          <a:pt x="146" y="315"/>
                          <a:pt x="146" y="315"/>
                        </a:cubicBezTo>
                        <a:cubicBezTo>
                          <a:pt x="146" y="316"/>
                          <a:pt x="147" y="316"/>
                          <a:pt x="147" y="316"/>
                        </a:cubicBezTo>
                        <a:lnTo>
                          <a:pt x="147" y="315"/>
                        </a:lnTo>
                        <a:close/>
                        <a:moveTo>
                          <a:pt x="79" y="315"/>
                        </a:moveTo>
                        <a:cubicBezTo>
                          <a:pt x="77" y="315"/>
                          <a:pt x="77" y="315"/>
                          <a:pt x="77" y="315"/>
                        </a:cubicBezTo>
                        <a:cubicBezTo>
                          <a:pt x="77" y="315"/>
                          <a:pt x="78" y="315"/>
                          <a:pt x="79" y="315"/>
                        </a:cubicBezTo>
                        <a:close/>
                        <a:moveTo>
                          <a:pt x="235" y="91"/>
                        </a:moveTo>
                        <a:cubicBezTo>
                          <a:pt x="239" y="64"/>
                          <a:pt x="215" y="66"/>
                          <a:pt x="210" y="63"/>
                        </a:cubicBezTo>
                        <a:cubicBezTo>
                          <a:pt x="205" y="52"/>
                          <a:pt x="191" y="49"/>
                          <a:pt x="191" y="49"/>
                        </a:cubicBezTo>
                        <a:cubicBezTo>
                          <a:pt x="191" y="19"/>
                          <a:pt x="167" y="22"/>
                          <a:pt x="167" y="22"/>
                        </a:cubicBezTo>
                        <a:cubicBezTo>
                          <a:pt x="167" y="22"/>
                          <a:pt x="157" y="0"/>
                          <a:pt x="134" y="1"/>
                        </a:cubicBezTo>
                        <a:cubicBezTo>
                          <a:pt x="104" y="2"/>
                          <a:pt x="100" y="34"/>
                          <a:pt x="100" y="34"/>
                        </a:cubicBezTo>
                        <a:cubicBezTo>
                          <a:pt x="83" y="33"/>
                          <a:pt x="81" y="49"/>
                          <a:pt x="81" y="49"/>
                        </a:cubicBezTo>
                        <a:cubicBezTo>
                          <a:pt x="50" y="43"/>
                          <a:pt x="46" y="71"/>
                          <a:pt x="46" y="71"/>
                        </a:cubicBezTo>
                        <a:cubicBezTo>
                          <a:pt x="34" y="68"/>
                          <a:pt x="0" y="87"/>
                          <a:pt x="16" y="117"/>
                        </a:cubicBezTo>
                        <a:cubicBezTo>
                          <a:pt x="31" y="146"/>
                          <a:pt x="64" y="137"/>
                          <a:pt x="64" y="137"/>
                        </a:cubicBezTo>
                        <a:cubicBezTo>
                          <a:pt x="81" y="172"/>
                          <a:pt x="103" y="150"/>
                          <a:pt x="108" y="154"/>
                        </a:cubicBezTo>
                        <a:cubicBezTo>
                          <a:pt x="113" y="158"/>
                          <a:pt x="120" y="157"/>
                          <a:pt x="120" y="157"/>
                        </a:cubicBezTo>
                        <a:cubicBezTo>
                          <a:pt x="120" y="157"/>
                          <a:pt x="121" y="180"/>
                          <a:pt x="116" y="199"/>
                        </a:cubicBezTo>
                        <a:cubicBezTo>
                          <a:pt x="111" y="217"/>
                          <a:pt x="107" y="245"/>
                          <a:pt x="107" y="245"/>
                        </a:cubicBezTo>
                        <a:cubicBezTo>
                          <a:pt x="107" y="245"/>
                          <a:pt x="91" y="238"/>
                          <a:pt x="83" y="232"/>
                        </a:cubicBezTo>
                        <a:cubicBezTo>
                          <a:pt x="74" y="226"/>
                          <a:pt x="74" y="213"/>
                          <a:pt x="74" y="213"/>
                        </a:cubicBezTo>
                        <a:cubicBezTo>
                          <a:pt x="78" y="213"/>
                          <a:pt x="81" y="206"/>
                          <a:pt x="81" y="206"/>
                        </a:cubicBezTo>
                        <a:cubicBezTo>
                          <a:pt x="92" y="214"/>
                          <a:pt x="102" y="203"/>
                          <a:pt x="102" y="191"/>
                        </a:cubicBezTo>
                        <a:cubicBezTo>
                          <a:pt x="101" y="178"/>
                          <a:pt x="90" y="179"/>
                          <a:pt x="90" y="179"/>
                        </a:cubicBezTo>
                        <a:cubicBezTo>
                          <a:pt x="90" y="179"/>
                          <a:pt x="89" y="174"/>
                          <a:pt x="83" y="172"/>
                        </a:cubicBezTo>
                        <a:cubicBezTo>
                          <a:pt x="84" y="162"/>
                          <a:pt x="74" y="162"/>
                          <a:pt x="74" y="162"/>
                        </a:cubicBezTo>
                        <a:cubicBezTo>
                          <a:pt x="74" y="162"/>
                          <a:pt x="69" y="154"/>
                          <a:pt x="59" y="153"/>
                        </a:cubicBezTo>
                        <a:cubicBezTo>
                          <a:pt x="48" y="152"/>
                          <a:pt x="48" y="167"/>
                          <a:pt x="48" y="167"/>
                        </a:cubicBezTo>
                        <a:cubicBezTo>
                          <a:pt x="48" y="167"/>
                          <a:pt x="39" y="166"/>
                          <a:pt x="38" y="173"/>
                        </a:cubicBezTo>
                        <a:cubicBezTo>
                          <a:pt x="29" y="169"/>
                          <a:pt x="25" y="180"/>
                          <a:pt x="25" y="180"/>
                        </a:cubicBezTo>
                        <a:cubicBezTo>
                          <a:pt x="25" y="180"/>
                          <a:pt x="15" y="181"/>
                          <a:pt x="13" y="192"/>
                        </a:cubicBezTo>
                        <a:cubicBezTo>
                          <a:pt x="11" y="205"/>
                          <a:pt x="27" y="209"/>
                          <a:pt x="31" y="207"/>
                        </a:cubicBezTo>
                        <a:cubicBezTo>
                          <a:pt x="31" y="216"/>
                          <a:pt x="57" y="218"/>
                          <a:pt x="61" y="216"/>
                        </a:cubicBezTo>
                        <a:cubicBezTo>
                          <a:pt x="66" y="230"/>
                          <a:pt x="105" y="253"/>
                          <a:pt x="105" y="253"/>
                        </a:cubicBezTo>
                        <a:cubicBezTo>
                          <a:pt x="105" y="253"/>
                          <a:pt x="105" y="273"/>
                          <a:pt x="104" y="286"/>
                        </a:cubicBezTo>
                        <a:cubicBezTo>
                          <a:pt x="102" y="299"/>
                          <a:pt x="105" y="305"/>
                          <a:pt x="99" y="310"/>
                        </a:cubicBezTo>
                        <a:cubicBezTo>
                          <a:pt x="95" y="315"/>
                          <a:pt x="84" y="315"/>
                          <a:pt x="79" y="315"/>
                        </a:cubicBezTo>
                        <a:cubicBezTo>
                          <a:pt x="146" y="315"/>
                          <a:pt x="146" y="315"/>
                          <a:pt x="146" y="315"/>
                        </a:cubicBezTo>
                        <a:cubicBezTo>
                          <a:pt x="144" y="313"/>
                          <a:pt x="131" y="297"/>
                          <a:pt x="126" y="267"/>
                        </a:cubicBezTo>
                        <a:cubicBezTo>
                          <a:pt x="122" y="235"/>
                          <a:pt x="132" y="209"/>
                          <a:pt x="135" y="205"/>
                        </a:cubicBezTo>
                        <a:cubicBezTo>
                          <a:pt x="146" y="187"/>
                          <a:pt x="160" y="156"/>
                          <a:pt x="160" y="156"/>
                        </a:cubicBezTo>
                        <a:cubicBezTo>
                          <a:pt x="177" y="152"/>
                          <a:pt x="187" y="136"/>
                          <a:pt x="187" y="136"/>
                        </a:cubicBezTo>
                        <a:cubicBezTo>
                          <a:pt x="187" y="136"/>
                          <a:pt x="211" y="149"/>
                          <a:pt x="228" y="136"/>
                        </a:cubicBezTo>
                        <a:cubicBezTo>
                          <a:pt x="250" y="117"/>
                          <a:pt x="235" y="91"/>
                          <a:pt x="235" y="91"/>
                        </a:cubicBezTo>
                        <a:close/>
                        <a:moveTo>
                          <a:pt x="64" y="215"/>
                        </a:moveTo>
                        <a:cubicBezTo>
                          <a:pt x="66" y="215"/>
                          <a:pt x="70" y="215"/>
                          <a:pt x="70" y="215"/>
                        </a:cubicBezTo>
                        <a:cubicBezTo>
                          <a:pt x="70" y="219"/>
                          <a:pt x="72" y="224"/>
                          <a:pt x="72" y="224"/>
                        </a:cubicBezTo>
                        <a:cubicBezTo>
                          <a:pt x="68" y="220"/>
                          <a:pt x="64" y="215"/>
                          <a:pt x="64" y="215"/>
                        </a:cubicBezTo>
                        <a:close/>
                        <a:moveTo>
                          <a:pt x="131" y="191"/>
                        </a:moveTo>
                        <a:cubicBezTo>
                          <a:pt x="131" y="191"/>
                          <a:pt x="133" y="171"/>
                          <a:pt x="132" y="161"/>
                        </a:cubicBezTo>
                        <a:cubicBezTo>
                          <a:pt x="147" y="161"/>
                          <a:pt x="147" y="161"/>
                          <a:pt x="147" y="161"/>
                        </a:cubicBezTo>
                        <a:cubicBezTo>
                          <a:pt x="147" y="161"/>
                          <a:pt x="143" y="178"/>
                          <a:pt x="131" y="191"/>
                        </a:cubicBezTo>
                        <a:close/>
                      </a:path>
                    </a:pathLst>
                  </a:custGeom>
                  <a:solidFill>
                    <a:schemeClr val="bg1">
                      <a:lumMod val="95000"/>
                    </a:scheme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42" name="Группа 41"/>
                  <p:cNvGrpSpPr/>
                  <p:nvPr/>
                </p:nvGrpSpPr>
                <p:grpSpPr>
                  <a:xfrm>
                    <a:off x="-253999" y="7530816"/>
                    <a:ext cx="18611851" cy="2797177"/>
                    <a:chOff x="-253999" y="7530816"/>
                    <a:chExt cx="18611851" cy="2797177"/>
                  </a:xfrm>
                </p:grpSpPr>
                <p:grpSp>
                  <p:nvGrpSpPr>
                    <p:cNvPr id="35" name="Группа 34"/>
                    <p:cNvGrpSpPr/>
                    <p:nvPr/>
                  </p:nvGrpSpPr>
                  <p:grpSpPr>
                    <a:xfrm>
                      <a:off x="-253999" y="7530816"/>
                      <a:ext cx="18611851" cy="2797177"/>
                      <a:chOff x="-152399" y="7530816"/>
                      <a:chExt cx="18611851" cy="2797177"/>
                    </a:xfrm>
                    <a:solidFill>
                      <a:schemeClr val="bg1">
                        <a:lumMod val="95000"/>
                      </a:schemeClr>
                    </a:solidFill>
                  </p:grpSpPr>
                  <p:sp>
                    <p:nvSpPr>
                      <p:cNvPr id="5" name="Freeform 7"/>
                      <p:cNvSpPr>
                        <a:spLocks noEditPoints="1"/>
                      </p:cNvSpPr>
                      <p:nvPr/>
                    </p:nvSpPr>
                    <p:spPr bwMode="auto">
                      <a:xfrm>
                        <a:off x="10394951" y="9111967"/>
                        <a:ext cx="962026" cy="1216026"/>
                      </a:xfrm>
                      <a:custGeom>
                        <a:avLst/>
                        <a:gdLst>
                          <a:gd name="T0" fmla="*/ 147 w 250"/>
                          <a:gd name="T1" fmla="*/ 315 h 316"/>
                          <a:gd name="T2" fmla="*/ 146 w 250"/>
                          <a:gd name="T3" fmla="*/ 315 h 316"/>
                          <a:gd name="T4" fmla="*/ 147 w 250"/>
                          <a:gd name="T5" fmla="*/ 316 h 316"/>
                          <a:gd name="T6" fmla="*/ 147 w 250"/>
                          <a:gd name="T7" fmla="*/ 315 h 316"/>
                          <a:gd name="T8" fmla="*/ 79 w 250"/>
                          <a:gd name="T9" fmla="*/ 315 h 316"/>
                          <a:gd name="T10" fmla="*/ 78 w 250"/>
                          <a:gd name="T11" fmla="*/ 315 h 316"/>
                          <a:gd name="T12" fmla="*/ 79 w 250"/>
                          <a:gd name="T13" fmla="*/ 315 h 316"/>
                          <a:gd name="T14" fmla="*/ 235 w 250"/>
                          <a:gd name="T15" fmla="*/ 91 h 316"/>
                          <a:gd name="T16" fmla="*/ 210 w 250"/>
                          <a:gd name="T17" fmla="*/ 63 h 316"/>
                          <a:gd name="T18" fmla="*/ 191 w 250"/>
                          <a:gd name="T19" fmla="*/ 49 h 316"/>
                          <a:gd name="T20" fmla="*/ 167 w 250"/>
                          <a:gd name="T21" fmla="*/ 22 h 316"/>
                          <a:gd name="T22" fmla="*/ 134 w 250"/>
                          <a:gd name="T23" fmla="*/ 1 h 316"/>
                          <a:gd name="T24" fmla="*/ 100 w 250"/>
                          <a:gd name="T25" fmla="*/ 34 h 316"/>
                          <a:gd name="T26" fmla="*/ 81 w 250"/>
                          <a:gd name="T27" fmla="*/ 49 h 316"/>
                          <a:gd name="T28" fmla="*/ 46 w 250"/>
                          <a:gd name="T29" fmla="*/ 71 h 316"/>
                          <a:gd name="T30" fmla="*/ 16 w 250"/>
                          <a:gd name="T31" fmla="*/ 117 h 316"/>
                          <a:gd name="T32" fmla="*/ 64 w 250"/>
                          <a:gd name="T33" fmla="*/ 137 h 316"/>
                          <a:gd name="T34" fmla="*/ 108 w 250"/>
                          <a:gd name="T35" fmla="*/ 154 h 316"/>
                          <a:gd name="T36" fmla="*/ 120 w 250"/>
                          <a:gd name="T37" fmla="*/ 157 h 316"/>
                          <a:gd name="T38" fmla="*/ 116 w 250"/>
                          <a:gd name="T39" fmla="*/ 199 h 316"/>
                          <a:gd name="T40" fmla="*/ 107 w 250"/>
                          <a:gd name="T41" fmla="*/ 245 h 316"/>
                          <a:gd name="T42" fmla="*/ 83 w 250"/>
                          <a:gd name="T43" fmla="*/ 232 h 316"/>
                          <a:gd name="T44" fmla="*/ 75 w 250"/>
                          <a:gd name="T45" fmla="*/ 213 h 316"/>
                          <a:gd name="T46" fmla="*/ 81 w 250"/>
                          <a:gd name="T47" fmla="*/ 206 h 316"/>
                          <a:gd name="T48" fmla="*/ 102 w 250"/>
                          <a:gd name="T49" fmla="*/ 191 h 316"/>
                          <a:gd name="T50" fmla="*/ 90 w 250"/>
                          <a:gd name="T51" fmla="*/ 179 h 316"/>
                          <a:gd name="T52" fmla="*/ 83 w 250"/>
                          <a:gd name="T53" fmla="*/ 172 h 316"/>
                          <a:gd name="T54" fmla="*/ 74 w 250"/>
                          <a:gd name="T55" fmla="*/ 162 h 316"/>
                          <a:gd name="T56" fmla="*/ 59 w 250"/>
                          <a:gd name="T57" fmla="*/ 153 h 316"/>
                          <a:gd name="T58" fmla="*/ 48 w 250"/>
                          <a:gd name="T59" fmla="*/ 167 h 316"/>
                          <a:gd name="T60" fmla="*/ 38 w 250"/>
                          <a:gd name="T61" fmla="*/ 173 h 316"/>
                          <a:gd name="T62" fmla="*/ 26 w 250"/>
                          <a:gd name="T63" fmla="*/ 180 h 316"/>
                          <a:gd name="T64" fmla="*/ 13 w 250"/>
                          <a:gd name="T65" fmla="*/ 192 h 316"/>
                          <a:gd name="T66" fmla="*/ 31 w 250"/>
                          <a:gd name="T67" fmla="*/ 207 h 316"/>
                          <a:gd name="T68" fmla="*/ 61 w 250"/>
                          <a:gd name="T69" fmla="*/ 216 h 316"/>
                          <a:gd name="T70" fmla="*/ 105 w 250"/>
                          <a:gd name="T71" fmla="*/ 253 h 316"/>
                          <a:gd name="T72" fmla="*/ 104 w 250"/>
                          <a:gd name="T73" fmla="*/ 286 h 316"/>
                          <a:gd name="T74" fmla="*/ 99 w 250"/>
                          <a:gd name="T75" fmla="*/ 310 h 316"/>
                          <a:gd name="T76" fmla="*/ 79 w 250"/>
                          <a:gd name="T77" fmla="*/ 315 h 316"/>
                          <a:gd name="T78" fmla="*/ 146 w 250"/>
                          <a:gd name="T79" fmla="*/ 315 h 316"/>
                          <a:gd name="T80" fmla="*/ 126 w 250"/>
                          <a:gd name="T81" fmla="*/ 267 h 316"/>
                          <a:gd name="T82" fmla="*/ 135 w 250"/>
                          <a:gd name="T83" fmla="*/ 205 h 316"/>
                          <a:gd name="T84" fmla="*/ 160 w 250"/>
                          <a:gd name="T85" fmla="*/ 156 h 316"/>
                          <a:gd name="T86" fmla="*/ 187 w 250"/>
                          <a:gd name="T87" fmla="*/ 136 h 316"/>
                          <a:gd name="T88" fmla="*/ 228 w 250"/>
                          <a:gd name="T89" fmla="*/ 136 h 316"/>
                          <a:gd name="T90" fmla="*/ 235 w 250"/>
                          <a:gd name="T91" fmla="*/ 91 h 316"/>
                          <a:gd name="T92" fmla="*/ 65 w 250"/>
                          <a:gd name="T93" fmla="*/ 215 h 316"/>
                          <a:gd name="T94" fmla="*/ 71 w 250"/>
                          <a:gd name="T95" fmla="*/ 215 h 316"/>
                          <a:gd name="T96" fmla="*/ 72 w 250"/>
                          <a:gd name="T97" fmla="*/ 224 h 316"/>
                          <a:gd name="T98" fmla="*/ 65 w 250"/>
                          <a:gd name="T99" fmla="*/ 215 h 316"/>
                          <a:gd name="T100" fmla="*/ 131 w 250"/>
                          <a:gd name="T101" fmla="*/ 191 h 316"/>
                          <a:gd name="T102" fmla="*/ 132 w 250"/>
                          <a:gd name="T103" fmla="*/ 161 h 316"/>
                          <a:gd name="T104" fmla="*/ 147 w 250"/>
                          <a:gd name="T105" fmla="*/ 161 h 316"/>
                          <a:gd name="T106" fmla="*/ 131 w 250"/>
                          <a:gd name="T107" fmla="*/ 19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316">
                            <a:moveTo>
                              <a:pt x="147" y="315"/>
                            </a:moveTo>
                            <a:cubicBezTo>
                              <a:pt x="146" y="315"/>
                              <a:pt x="146" y="315"/>
                              <a:pt x="146" y="315"/>
                            </a:cubicBezTo>
                            <a:cubicBezTo>
                              <a:pt x="147" y="316"/>
                              <a:pt x="147" y="316"/>
                              <a:pt x="147" y="316"/>
                            </a:cubicBezTo>
                            <a:lnTo>
                              <a:pt x="147" y="315"/>
                            </a:lnTo>
                            <a:close/>
                            <a:moveTo>
                              <a:pt x="79" y="315"/>
                            </a:moveTo>
                            <a:cubicBezTo>
                              <a:pt x="78" y="315"/>
                              <a:pt x="78" y="315"/>
                              <a:pt x="78" y="315"/>
                            </a:cubicBezTo>
                            <a:cubicBezTo>
                              <a:pt x="78" y="315"/>
                              <a:pt x="78" y="315"/>
                              <a:pt x="79" y="315"/>
                            </a:cubicBezTo>
                            <a:close/>
                            <a:moveTo>
                              <a:pt x="235" y="91"/>
                            </a:moveTo>
                            <a:cubicBezTo>
                              <a:pt x="239" y="64"/>
                              <a:pt x="215" y="66"/>
                              <a:pt x="210" y="63"/>
                            </a:cubicBezTo>
                            <a:cubicBezTo>
                              <a:pt x="205" y="52"/>
                              <a:pt x="191" y="49"/>
                              <a:pt x="191" y="49"/>
                            </a:cubicBezTo>
                            <a:cubicBezTo>
                              <a:pt x="191" y="19"/>
                              <a:pt x="167" y="22"/>
                              <a:pt x="167" y="22"/>
                            </a:cubicBezTo>
                            <a:cubicBezTo>
                              <a:pt x="167" y="22"/>
                              <a:pt x="157" y="0"/>
                              <a:pt x="134" y="1"/>
                            </a:cubicBezTo>
                            <a:cubicBezTo>
                              <a:pt x="104" y="2"/>
                              <a:pt x="100" y="34"/>
                              <a:pt x="100" y="34"/>
                            </a:cubicBezTo>
                            <a:cubicBezTo>
                              <a:pt x="83" y="33"/>
                              <a:pt x="81" y="49"/>
                              <a:pt x="81" y="49"/>
                            </a:cubicBezTo>
                            <a:cubicBezTo>
                              <a:pt x="50" y="43"/>
                              <a:pt x="46" y="71"/>
                              <a:pt x="46" y="71"/>
                            </a:cubicBezTo>
                            <a:cubicBezTo>
                              <a:pt x="35" y="68"/>
                              <a:pt x="0" y="87"/>
                              <a:pt x="16" y="117"/>
                            </a:cubicBezTo>
                            <a:cubicBezTo>
                              <a:pt x="32" y="146"/>
                              <a:pt x="64" y="137"/>
                              <a:pt x="64" y="137"/>
                            </a:cubicBezTo>
                            <a:cubicBezTo>
                              <a:pt x="82" y="172"/>
                              <a:pt x="103" y="150"/>
                              <a:pt x="108" y="154"/>
                            </a:cubicBezTo>
                            <a:cubicBezTo>
                              <a:pt x="113" y="158"/>
                              <a:pt x="120" y="157"/>
                              <a:pt x="120" y="157"/>
                            </a:cubicBezTo>
                            <a:cubicBezTo>
                              <a:pt x="120" y="157"/>
                              <a:pt x="122" y="180"/>
                              <a:pt x="116" y="199"/>
                            </a:cubicBezTo>
                            <a:cubicBezTo>
                              <a:pt x="111" y="217"/>
                              <a:pt x="107" y="245"/>
                              <a:pt x="107" y="245"/>
                            </a:cubicBezTo>
                            <a:cubicBezTo>
                              <a:pt x="107" y="245"/>
                              <a:pt x="91" y="238"/>
                              <a:pt x="83" y="232"/>
                            </a:cubicBezTo>
                            <a:cubicBezTo>
                              <a:pt x="74" y="226"/>
                              <a:pt x="75" y="213"/>
                              <a:pt x="75" y="213"/>
                            </a:cubicBezTo>
                            <a:cubicBezTo>
                              <a:pt x="78" y="213"/>
                              <a:pt x="81" y="206"/>
                              <a:pt x="81" y="206"/>
                            </a:cubicBezTo>
                            <a:cubicBezTo>
                              <a:pt x="92" y="214"/>
                              <a:pt x="102" y="203"/>
                              <a:pt x="102" y="191"/>
                            </a:cubicBezTo>
                            <a:cubicBezTo>
                              <a:pt x="101" y="178"/>
                              <a:pt x="90" y="179"/>
                              <a:pt x="90" y="179"/>
                            </a:cubicBezTo>
                            <a:cubicBezTo>
                              <a:pt x="90" y="179"/>
                              <a:pt x="89" y="174"/>
                              <a:pt x="83" y="172"/>
                            </a:cubicBezTo>
                            <a:cubicBezTo>
                              <a:pt x="85" y="162"/>
                              <a:pt x="74" y="162"/>
                              <a:pt x="74" y="162"/>
                            </a:cubicBezTo>
                            <a:cubicBezTo>
                              <a:pt x="74" y="162"/>
                              <a:pt x="69" y="154"/>
                              <a:pt x="59" y="153"/>
                            </a:cubicBezTo>
                            <a:cubicBezTo>
                              <a:pt x="48" y="152"/>
                              <a:pt x="48" y="167"/>
                              <a:pt x="48" y="167"/>
                            </a:cubicBezTo>
                            <a:cubicBezTo>
                              <a:pt x="48" y="167"/>
                              <a:pt x="39" y="166"/>
                              <a:pt x="38" y="173"/>
                            </a:cubicBezTo>
                            <a:cubicBezTo>
                              <a:pt x="29" y="169"/>
                              <a:pt x="26" y="180"/>
                              <a:pt x="26" y="180"/>
                            </a:cubicBezTo>
                            <a:cubicBezTo>
                              <a:pt x="26" y="180"/>
                              <a:pt x="15" y="181"/>
                              <a:pt x="13" y="192"/>
                            </a:cubicBezTo>
                            <a:cubicBezTo>
                              <a:pt x="11" y="205"/>
                              <a:pt x="27" y="209"/>
                              <a:pt x="31" y="207"/>
                            </a:cubicBezTo>
                            <a:cubicBezTo>
                              <a:pt x="31" y="216"/>
                              <a:pt x="57" y="218"/>
                              <a:pt x="61" y="216"/>
                            </a:cubicBezTo>
                            <a:cubicBezTo>
                              <a:pt x="66" y="230"/>
                              <a:pt x="105" y="253"/>
                              <a:pt x="105" y="253"/>
                            </a:cubicBezTo>
                            <a:cubicBezTo>
                              <a:pt x="105" y="253"/>
                              <a:pt x="106" y="273"/>
                              <a:pt x="104" y="286"/>
                            </a:cubicBezTo>
                            <a:cubicBezTo>
                              <a:pt x="102" y="299"/>
                              <a:pt x="105" y="305"/>
                              <a:pt x="99" y="310"/>
                            </a:cubicBezTo>
                            <a:cubicBezTo>
                              <a:pt x="95" y="315"/>
                              <a:pt x="84" y="315"/>
                              <a:pt x="79" y="315"/>
                            </a:cubicBezTo>
                            <a:cubicBezTo>
                              <a:pt x="146" y="315"/>
                              <a:pt x="146" y="315"/>
                              <a:pt x="146" y="315"/>
                            </a:cubicBezTo>
                            <a:cubicBezTo>
                              <a:pt x="144" y="313"/>
                              <a:pt x="131" y="297"/>
                              <a:pt x="126" y="267"/>
                            </a:cubicBezTo>
                            <a:cubicBezTo>
                              <a:pt x="122" y="235"/>
                              <a:pt x="133" y="209"/>
                              <a:pt x="135" y="205"/>
                            </a:cubicBezTo>
                            <a:cubicBezTo>
                              <a:pt x="147" y="187"/>
                              <a:pt x="160" y="156"/>
                              <a:pt x="160" y="156"/>
                            </a:cubicBezTo>
                            <a:cubicBezTo>
                              <a:pt x="177" y="152"/>
                              <a:pt x="187" y="136"/>
                              <a:pt x="187" y="136"/>
                            </a:cubicBezTo>
                            <a:cubicBezTo>
                              <a:pt x="187" y="136"/>
                              <a:pt x="211" y="149"/>
                              <a:pt x="228" y="136"/>
                            </a:cubicBezTo>
                            <a:cubicBezTo>
                              <a:pt x="250" y="117"/>
                              <a:pt x="235" y="91"/>
                              <a:pt x="235" y="91"/>
                            </a:cubicBezTo>
                            <a:close/>
                            <a:moveTo>
                              <a:pt x="65" y="215"/>
                            </a:moveTo>
                            <a:cubicBezTo>
                              <a:pt x="67" y="215"/>
                              <a:pt x="71" y="215"/>
                              <a:pt x="71" y="215"/>
                            </a:cubicBezTo>
                            <a:cubicBezTo>
                              <a:pt x="70" y="219"/>
                              <a:pt x="72" y="224"/>
                              <a:pt x="72" y="224"/>
                            </a:cubicBezTo>
                            <a:cubicBezTo>
                              <a:pt x="68" y="220"/>
                              <a:pt x="65" y="215"/>
                              <a:pt x="65" y="215"/>
                            </a:cubicBezTo>
                            <a:close/>
                            <a:moveTo>
                              <a:pt x="131" y="191"/>
                            </a:moveTo>
                            <a:cubicBezTo>
                              <a:pt x="131" y="191"/>
                              <a:pt x="133" y="171"/>
                              <a:pt x="132" y="161"/>
                            </a:cubicBezTo>
                            <a:cubicBezTo>
                              <a:pt x="147" y="161"/>
                              <a:pt x="147" y="161"/>
                              <a:pt x="147" y="161"/>
                            </a:cubicBezTo>
                            <a:cubicBezTo>
                              <a:pt x="147" y="161"/>
                              <a:pt x="143" y="178"/>
                              <a:pt x="131" y="191"/>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 name="Freeform 10"/>
                      <p:cNvSpPr>
                        <a:spLocks noEditPoints="1"/>
                      </p:cNvSpPr>
                      <p:nvPr/>
                    </p:nvSpPr>
                    <p:spPr bwMode="auto">
                      <a:xfrm>
                        <a:off x="11172827" y="8683341"/>
                        <a:ext cx="1301750" cy="1644650"/>
                      </a:xfrm>
                      <a:custGeom>
                        <a:avLst/>
                        <a:gdLst>
                          <a:gd name="T0" fmla="*/ 303 w 338"/>
                          <a:gd name="T1" fmla="*/ 244 h 428"/>
                          <a:gd name="T2" fmla="*/ 286 w 338"/>
                          <a:gd name="T3" fmla="*/ 234 h 428"/>
                          <a:gd name="T4" fmla="*/ 273 w 338"/>
                          <a:gd name="T5" fmla="*/ 226 h 428"/>
                          <a:gd name="T6" fmla="*/ 258 w 338"/>
                          <a:gd name="T7" fmla="*/ 208 h 428"/>
                          <a:gd name="T8" fmla="*/ 238 w 338"/>
                          <a:gd name="T9" fmla="*/ 219 h 428"/>
                          <a:gd name="T10" fmla="*/ 225 w 338"/>
                          <a:gd name="T11" fmla="*/ 233 h 428"/>
                          <a:gd name="T12" fmla="*/ 216 w 338"/>
                          <a:gd name="T13" fmla="*/ 242 h 428"/>
                          <a:gd name="T14" fmla="*/ 200 w 338"/>
                          <a:gd name="T15" fmla="*/ 259 h 428"/>
                          <a:gd name="T16" fmla="*/ 228 w 338"/>
                          <a:gd name="T17" fmla="*/ 280 h 428"/>
                          <a:gd name="T18" fmla="*/ 237 w 338"/>
                          <a:gd name="T19" fmla="*/ 289 h 428"/>
                          <a:gd name="T20" fmla="*/ 226 w 338"/>
                          <a:gd name="T21" fmla="*/ 314 h 428"/>
                          <a:gd name="T22" fmla="*/ 193 w 338"/>
                          <a:gd name="T23" fmla="*/ 331 h 428"/>
                          <a:gd name="T24" fmla="*/ 181 w 338"/>
                          <a:gd name="T25" fmla="*/ 269 h 428"/>
                          <a:gd name="T26" fmla="*/ 176 w 338"/>
                          <a:gd name="T27" fmla="*/ 213 h 428"/>
                          <a:gd name="T28" fmla="*/ 192 w 338"/>
                          <a:gd name="T29" fmla="*/ 209 h 428"/>
                          <a:gd name="T30" fmla="*/ 251 w 338"/>
                          <a:gd name="T31" fmla="*/ 186 h 428"/>
                          <a:gd name="T32" fmla="*/ 317 w 338"/>
                          <a:gd name="T33" fmla="*/ 158 h 428"/>
                          <a:gd name="T34" fmla="*/ 276 w 338"/>
                          <a:gd name="T35" fmla="*/ 96 h 428"/>
                          <a:gd name="T36" fmla="*/ 229 w 338"/>
                          <a:gd name="T37" fmla="*/ 67 h 428"/>
                          <a:gd name="T38" fmla="*/ 203 w 338"/>
                          <a:gd name="T39" fmla="*/ 46 h 428"/>
                          <a:gd name="T40" fmla="*/ 157 w 338"/>
                          <a:gd name="T41" fmla="*/ 1 h 428"/>
                          <a:gd name="T42" fmla="*/ 112 w 338"/>
                          <a:gd name="T43" fmla="*/ 30 h 428"/>
                          <a:gd name="T44" fmla="*/ 79 w 338"/>
                          <a:gd name="T45" fmla="*/ 66 h 428"/>
                          <a:gd name="T46" fmla="*/ 53 w 338"/>
                          <a:gd name="T47" fmla="*/ 85 h 428"/>
                          <a:gd name="T48" fmla="*/ 20 w 338"/>
                          <a:gd name="T49" fmla="*/ 123 h 428"/>
                          <a:gd name="T50" fmla="*/ 29 w 338"/>
                          <a:gd name="T51" fmla="*/ 184 h 428"/>
                          <a:gd name="T52" fmla="*/ 85 w 338"/>
                          <a:gd name="T53" fmla="*/ 185 h 428"/>
                          <a:gd name="T54" fmla="*/ 122 w 338"/>
                          <a:gd name="T55" fmla="*/ 211 h 428"/>
                          <a:gd name="T56" fmla="*/ 155 w 338"/>
                          <a:gd name="T57" fmla="*/ 278 h 428"/>
                          <a:gd name="T58" fmla="*/ 167 w 338"/>
                          <a:gd name="T59" fmla="*/ 362 h 428"/>
                          <a:gd name="T60" fmla="*/ 140 w 338"/>
                          <a:gd name="T61" fmla="*/ 427 h 428"/>
                          <a:gd name="T62" fmla="*/ 231 w 338"/>
                          <a:gd name="T63" fmla="*/ 427 h 428"/>
                          <a:gd name="T64" fmla="*/ 204 w 338"/>
                          <a:gd name="T65" fmla="*/ 421 h 428"/>
                          <a:gd name="T66" fmla="*/ 197 w 338"/>
                          <a:gd name="T67" fmla="*/ 387 h 428"/>
                          <a:gd name="T68" fmla="*/ 196 w 338"/>
                          <a:gd name="T69" fmla="*/ 343 h 428"/>
                          <a:gd name="T70" fmla="*/ 256 w 338"/>
                          <a:gd name="T71" fmla="*/ 293 h 428"/>
                          <a:gd name="T72" fmla="*/ 296 w 338"/>
                          <a:gd name="T73" fmla="*/ 281 h 428"/>
                          <a:gd name="T74" fmla="*/ 321 w 338"/>
                          <a:gd name="T75" fmla="*/ 260 h 428"/>
                          <a:gd name="T76" fmla="*/ 303 w 338"/>
                          <a:gd name="T77" fmla="*/ 244 h 428"/>
                          <a:gd name="T78" fmla="*/ 139 w 338"/>
                          <a:gd name="T79" fmla="*/ 218 h 428"/>
                          <a:gd name="T80" fmla="*/ 159 w 338"/>
                          <a:gd name="T81" fmla="*/ 217 h 428"/>
                          <a:gd name="T82" fmla="*/ 161 w 338"/>
                          <a:gd name="T83" fmla="*/ 259 h 428"/>
                          <a:gd name="T84" fmla="*/ 139 w 338"/>
                          <a:gd name="T85" fmla="*/ 218 h 428"/>
                          <a:gd name="T86" fmla="*/ 240 w 338"/>
                          <a:gd name="T87" fmla="*/ 304 h 428"/>
                          <a:gd name="T88" fmla="*/ 243 w 338"/>
                          <a:gd name="T89" fmla="*/ 291 h 428"/>
                          <a:gd name="T90" fmla="*/ 251 w 338"/>
                          <a:gd name="T91" fmla="*/ 292 h 428"/>
                          <a:gd name="T92" fmla="*/ 240 w 338"/>
                          <a:gd name="T93" fmla="*/ 304 h 428"/>
                          <a:gd name="T94" fmla="*/ 233 w 338"/>
                          <a:gd name="T95" fmla="*/ 427 h 428"/>
                          <a:gd name="T96" fmla="*/ 231 w 338"/>
                          <a:gd name="T97" fmla="*/ 427 h 428"/>
                          <a:gd name="T98" fmla="*/ 233 w 338"/>
                          <a:gd name="T99" fmla="*/ 427 h 428"/>
                          <a:gd name="T100" fmla="*/ 139 w 338"/>
                          <a:gd name="T101" fmla="*/ 428 h 428"/>
                          <a:gd name="T102" fmla="*/ 140 w 338"/>
                          <a:gd name="T103" fmla="*/ 427 h 428"/>
                          <a:gd name="T104" fmla="*/ 139 w 338"/>
                          <a:gd name="T105" fmla="*/ 427 h 428"/>
                          <a:gd name="T106" fmla="*/ 139 w 338"/>
                          <a:gd name="T107"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8" h="428">
                            <a:moveTo>
                              <a:pt x="303" y="244"/>
                            </a:moveTo>
                            <a:cubicBezTo>
                              <a:pt x="303" y="244"/>
                              <a:pt x="299" y="229"/>
                              <a:pt x="286" y="234"/>
                            </a:cubicBezTo>
                            <a:cubicBezTo>
                              <a:pt x="285" y="225"/>
                              <a:pt x="273" y="226"/>
                              <a:pt x="273" y="226"/>
                            </a:cubicBezTo>
                            <a:cubicBezTo>
                              <a:pt x="273" y="226"/>
                              <a:pt x="273" y="206"/>
                              <a:pt x="258" y="208"/>
                            </a:cubicBezTo>
                            <a:cubicBezTo>
                              <a:pt x="244" y="209"/>
                              <a:pt x="238" y="219"/>
                              <a:pt x="238" y="219"/>
                            </a:cubicBezTo>
                            <a:cubicBezTo>
                              <a:pt x="238" y="219"/>
                              <a:pt x="224" y="220"/>
                              <a:pt x="225" y="233"/>
                            </a:cubicBezTo>
                            <a:cubicBezTo>
                              <a:pt x="218" y="235"/>
                              <a:pt x="216" y="242"/>
                              <a:pt x="216" y="242"/>
                            </a:cubicBezTo>
                            <a:cubicBezTo>
                              <a:pt x="216" y="242"/>
                              <a:pt x="201" y="242"/>
                              <a:pt x="200" y="259"/>
                            </a:cubicBezTo>
                            <a:cubicBezTo>
                              <a:pt x="199" y="276"/>
                              <a:pt x="213" y="291"/>
                              <a:pt x="228" y="280"/>
                            </a:cubicBezTo>
                            <a:cubicBezTo>
                              <a:pt x="228" y="280"/>
                              <a:pt x="232" y="288"/>
                              <a:pt x="237" y="289"/>
                            </a:cubicBezTo>
                            <a:cubicBezTo>
                              <a:pt x="237" y="289"/>
                              <a:pt x="237" y="306"/>
                              <a:pt x="226" y="314"/>
                            </a:cubicBezTo>
                            <a:cubicBezTo>
                              <a:pt x="215" y="323"/>
                              <a:pt x="193" y="331"/>
                              <a:pt x="193" y="331"/>
                            </a:cubicBezTo>
                            <a:cubicBezTo>
                              <a:pt x="193" y="331"/>
                              <a:pt x="188" y="294"/>
                              <a:pt x="181" y="269"/>
                            </a:cubicBezTo>
                            <a:cubicBezTo>
                              <a:pt x="173" y="244"/>
                              <a:pt x="176" y="213"/>
                              <a:pt x="176" y="213"/>
                            </a:cubicBezTo>
                            <a:cubicBezTo>
                              <a:pt x="176" y="213"/>
                              <a:pt x="185" y="214"/>
                              <a:pt x="192" y="209"/>
                            </a:cubicBezTo>
                            <a:cubicBezTo>
                              <a:pt x="199" y="204"/>
                              <a:pt x="228" y="233"/>
                              <a:pt x="251" y="186"/>
                            </a:cubicBezTo>
                            <a:cubicBezTo>
                              <a:pt x="251" y="186"/>
                              <a:pt x="295" y="198"/>
                              <a:pt x="317" y="158"/>
                            </a:cubicBezTo>
                            <a:cubicBezTo>
                              <a:pt x="338" y="118"/>
                              <a:pt x="291" y="92"/>
                              <a:pt x="276" y="96"/>
                            </a:cubicBezTo>
                            <a:cubicBezTo>
                              <a:pt x="276" y="96"/>
                              <a:pt x="271" y="59"/>
                              <a:pt x="229" y="67"/>
                            </a:cubicBezTo>
                            <a:cubicBezTo>
                              <a:pt x="229" y="67"/>
                              <a:pt x="225" y="45"/>
                              <a:pt x="203" y="46"/>
                            </a:cubicBezTo>
                            <a:cubicBezTo>
                              <a:pt x="203" y="46"/>
                              <a:pt x="198" y="3"/>
                              <a:pt x="157" y="1"/>
                            </a:cubicBezTo>
                            <a:cubicBezTo>
                              <a:pt x="125" y="0"/>
                              <a:pt x="112" y="30"/>
                              <a:pt x="112" y="30"/>
                            </a:cubicBezTo>
                            <a:cubicBezTo>
                              <a:pt x="112" y="30"/>
                              <a:pt x="80" y="26"/>
                              <a:pt x="79" y="66"/>
                            </a:cubicBezTo>
                            <a:cubicBezTo>
                              <a:pt x="79" y="66"/>
                              <a:pt x="60" y="71"/>
                              <a:pt x="53" y="85"/>
                            </a:cubicBezTo>
                            <a:cubicBezTo>
                              <a:pt x="46" y="90"/>
                              <a:pt x="14" y="87"/>
                              <a:pt x="20" y="123"/>
                            </a:cubicBezTo>
                            <a:cubicBezTo>
                              <a:pt x="20" y="123"/>
                              <a:pt x="0" y="158"/>
                              <a:pt x="29" y="184"/>
                            </a:cubicBezTo>
                            <a:cubicBezTo>
                              <a:pt x="52" y="201"/>
                              <a:pt x="85" y="185"/>
                              <a:pt x="85" y="185"/>
                            </a:cubicBezTo>
                            <a:cubicBezTo>
                              <a:pt x="85" y="185"/>
                              <a:pt x="98" y="206"/>
                              <a:pt x="122" y="211"/>
                            </a:cubicBezTo>
                            <a:cubicBezTo>
                              <a:pt x="122" y="211"/>
                              <a:pt x="139" y="253"/>
                              <a:pt x="155" y="278"/>
                            </a:cubicBezTo>
                            <a:cubicBezTo>
                              <a:pt x="158" y="283"/>
                              <a:pt x="173" y="318"/>
                              <a:pt x="167" y="362"/>
                            </a:cubicBezTo>
                            <a:cubicBezTo>
                              <a:pt x="161" y="402"/>
                              <a:pt x="143" y="424"/>
                              <a:pt x="140" y="427"/>
                            </a:cubicBezTo>
                            <a:cubicBezTo>
                              <a:pt x="231" y="427"/>
                              <a:pt x="231" y="427"/>
                              <a:pt x="231" y="427"/>
                            </a:cubicBezTo>
                            <a:cubicBezTo>
                              <a:pt x="225" y="427"/>
                              <a:pt x="210" y="426"/>
                              <a:pt x="204" y="421"/>
                            </a:cubicBezTo>
                            <a:cubicBezTo>
                              <a:pt x="196" y="413"/>
                              <a:pt x="200" y="405"/>
                              <a:pt x="197" y="387"/>
                            </a:cubicBezTo>
                            <a:cubicBezTo>
                              <a:pt x="195" y="369"/>
                              <a:pt x="196" y="343"/>
                              <a:pt x="196" y="343"/>
                            </a:cubicBezTo>
                            <a:cubicBezTo>
                              <a:pt x="196" y="343"/>
                              <a:pt x="248" y="312"/>
                              <a:pt x="256" y="293"/>
                            </a:cubicBezTo>
                            <a:cubicBezTo>
                              <a:pt x="261" y="295"/>
                              <a:pt x="296" y="292"/>
                              <a:pt x="296" y="281"/>
                            </a:cubicBezTo>
                            <a:cubicBezTo>
                              <a:pt x="302" y="284"/>
                              <a:pt x="323" y="277"/>
                              <a:pt x="321" y="260"/>
                            </a:cubicBezTo>
                            <a:cubicBezTo>
                              <a:pt x="318" y="245"/>
                              <a:pt x="303" y="244"/>
                              <a:pt x="303" y="244"/>
                            </a:cubicBezTo>
                            <a:close/>
                            <a:moveTo>
                              <a:pt x="139" y="218"/>
                            </a:moveTo>
                            <a:cubicBezTo>
                              <a:pt x="159" y="217"/>
                              <a:pt x="159" y="217"/>
                              <a:pt x="159" y="217"/>
                            </a:cubicBezTo>
                            <a:cubicBezTo>
                              <a:pt x="158" y="232"/>
                              <a:pt x="161" y="259"/>
                              <a:pt x="161" y="259"/>
                            </a:cubicBezTo>
                            <a:cubicBezTo>
                              <a:pt x="145" y="241"/>
                              <a:pt x="139" y="218"/>
                              <a:pt x="139" y="218"/>
                            </a:cubicBezTo>
                            <a:close/>
                            <a:moveTo>
                              <a:pt x="240" y="304"/>
                            </a:moveTo>
                            <a:cubicBezTo>
                              <a:pt x="240" y="304"/>
                              <a:pt x="244" y="297"/>
                              <a:pt x="243" y="291"/>
                            </a:cubicBezTo>
                            <a:cubicBezTo>
                              <a:pt x="243" y="291"/>
                              <a:pt x="248" y="291"/>
                              <a:pt x="251" y="292"/>
                            </a:cubicBezTo>
                            <a:cubicBezTo>
                              <a:pt x="251" y="292"/>
                              <a:pt x="246" y="299"/>
                              <a:pt x="240" y="304"/>
                            </a:cubicBezTo>
                            <a:close/>
                            <a:moveTo>
                              <a:pt x="233" y="427"/>
                            </a:moveTo>
                            <a:cubicBezTo>
                              <a:pt x="231" y="427"/>
                              <a:pt x="231" y="427"/>
                              <a:pt x="231" y="427"/>
                            </a:cubicBezTo>
                            <a:cubicBezTo>
                              <a:pt x="232" y="427"/>
                              <a:pt x="233" y="427"/>
                              <a:pt x="233" y="427"/>
                            </a:cubicBezTo>
                            <a:close/>
                            <a:moveTo>
                              <a:pt x="139" y="428"/>
                            </a:moveTo>
                            <a:cubicBezTo>
                              <a:pt x="139" y="428"/>
                              <a:pt x="139" y="428"/>
                              <a:pt x="140" y="427"/>
                            </a:cubicBezTo>
                            <a:cubicBezTo>
                              <a:pt x="139" y="427"/>
                              <a:pt x="139" y="427"/>
                              <a:pt x="139" y="427"/>
                            </a:cubicBezTo>
                            <a:lnTo>
                              <a:pt x="139" y="428"/>
                            </a:ln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 name="Freeform 11"/>
                      <p:cNvSpPr>
                        <a:spLocks noEditPoints="1"/>
                      </p:cNvSpPr>
                      <p:nvPr/>
                    </p:nvSpPr>
                    <p:spPr bwMode="auto">
                      <a:xfrm>
                        <a:off x="8950327" y="9219916"/>
                        <a:ext cx="873126" cy="1108076"/>
                      </a:xfrm>
                      <a:custGeom>
                        <a:avLst/>
                        <a:gdLst>
                          <a:gd name="T0" fmla="*/ 93 w 227"/>
                          <a:gd name="T1" fmla="*/ 288 h 288"/>
                          <a:gd name="T2" fmla="*/ 94 w 227"/>
                          <a:gd name="T3" fmla="*/ 287 h 288"/>
                          <a:gd name="T4" fmla="*/ 93 w 227"/>
                          <a:gd name="T5" fmla="*/ 287 h 288"/>
                          <a:gd name="T6" fmla="*/ 93 w 227"/>
                          <a:gd name="T7" fmla="*/ 288 h 288"/>
                          <a:gd name="T8" fmla="*/ 204 w 227"/>
                          <a:gd name="T9" fmla="*/ 164 h 288"/>
                          <a:gd name="T10" fmla="*/ 192 w 227"/>
                          <a:gd name="T11" fmla="*/ 157 h 288"/>
                          <a:gd name="T12" fmla="*/ 184 w 227"/>
                          <a:gd name="T13" fmla="*/ 152 h 288"/>
                          <a:gd name="T14" fmla="*/ 174 w 227"/>
                          <a:gd name="T15" fmla="*/ 139 h 288"/>
                          <a:gd name="T16" fmla="*/ 160 w 227"/>
                          <a:gd name="T17" fmla="*/ 147 h 288"/>
                          <a:gd name="T18" fmla="*/ 151 w 227"/>
                          <a:gd name="T19" fmla="*/ 157 h 288"/>
                          <a:gd name="T20" fmla="*/ 146 w 227"/>
                          <a:gd name="T21" fmla="*/ 163 h 288"/>
                          <a:gd name="T22" fmla="*/ 134 w 227"/>
                          <a:gd name="T23" fmla="*/ 174 h 288"/>
                          <a:gd name="T24" fmla="*/ 154 w 227"/>
                          <a:gd name="T25" fmla="*/ 188 h 288"/>
                          <a:gd name="T26" fmla="*/ 159 w 227"/>
                          <a:gd name="T27" fmla="*/ 194 h 288"/>
                          <a:gd name="T28" fmla="*/ 152 w 227"/>
                          <a:gd name="T29" fmla="*/ 211 h 288"/>
                          <a:gd name="T30" fmla="*/ 130 w 227"/>
                          <a:gd name="T31" fmla="*/ 223 h 288"/>
                          <a:gd name="T32" fmla="*/ 121 w 227"/>
                          <a:gd name="T33" fmla="*/ 181 h 288"/>
                          <a:gd name="T34" fmla="*/ 118 w 227"/>
                          <a:gd name="T35" fmla="*/ 143 h 288"/>
                          <a:gd name="T36" fmla="*/ 129 w 227"/>
                          <a:gd name="T37" fmla="*/ 140 h 288"/>
                          <a:gd name="T38" fmla="*/ 169 w 227"/>
                          <a:gd name="T39" fmla="*/ 125 h 288"/>
                          <a:gd name="T40" fmla="*/ 213 w 227"/>
                          <a:gd name="T41" fmla="*/ 106 h 288"/>
                          <a:gd name="T42" fmla="*/ 185 w 227"/>
                          <a:gd name="T43" fmla="*/ 64 h 288"/>
                          <a:gd name="T44" fmla="*/ 154 w 227"/>
                          <a:gd name="T45" fmla="*/ 45 h 288"/>
                          <a:gd name="T46" fmla="*/ 136 w 227"/>
                          <a:gd name="T47" fmla="*/ 31 h 288"/>
                          <a:gd name="T48" fmla="*/ 105 w 227"/>
                          <a:gd name="T49" fmla="*/ 0 h 288"/>
                          <a:gd name="T50" fmla="*/ 75 w 227"/>
                          <a:gd name="T51" fmla="*/ 20 h 288"/>
                          <a:gd name="T52" fmla="*/ 53 w 227"/>
                          <a:gd name="T53" fmla="*/ 44 h 288"/>
                          <a:gd name="T54" fmla="*/ 36 w 227"/>
                          <a:gd name="T55" fmla="*/ 57 h 288"/>
                          <a:gd name="T56" fmla="*/ 13 w 227"/>
                          <a:gd name="T57" fmla="*/ 82 h 288"/>
                          <a:gd name="T58" fmla="*/ 19 w 227"/>
                          <a:gd name="T59" fmla="*/ 124 h 288"/>
                          <a:gd name="T60" fmla="*/ 57 w 227"/>
                          <a:gd name="T61" fmla="*/ 124 h 288"/>
                          <a:gd name="T62" fmla="*/ 82 w 227"/>
                          <a:gd name="T63" fmla="*/ 142 h 288"/>
                          <a:gd name="T64" fmla="*/ 104 w 227"/>
                          <a:gd name="T65" fmla="*/ 187 h 288"/>
                          <a:gd name="T66" fmla="*/ 112 w 227"/>
                          <a:gd name="T67" fmla="*/ 244 h 288"/>
                          <a:gd name="T68" fmla="*/ 94 w 227"/>
                          <a:gd name="T69" fmla="*/ 287 h 288"/>
                          <a:gd name="T70" fmla="*/ 155 w 227"/>
                          <a:gd name="T71" fmla="*/ 287 h 288"/>
                          <a:gd name="T72" fmla="*/ 137 w 227"/>
                          <a:gd name="T73" fmla="*/ 283 h 288"/>
                          <a:gd name="T74" fmla="*/ 133 w 227"/>
                          <a:gd name="T75" fmla="*/ 261 h 288"/>
                          <a:gd name="T76" fmla="*/ 132 w 227"/>
                          <a:gd name="T77" fmla="*/ 230 h 288"/>
                          <a:gd name="T78" fmla="*/ 172 w 227"/>
                          <a:gd name="T79" fmla="*/ 197 h 288"/>
                          <a:gd name="T80" fmla="*/ 199 w 227"/>
                          <a:gd name="T81" fmla="*/ 189 h 288"/>
                          <a:gd name="T82" fmla="*/ 216 w 227"/>
                          <a:gd name="T83" fmla="*/ 175 h 288"/>
                          <a:gd name="T84" fmla="*/ 204 w 227"/>
                          <a:gd name="T85" fmla="*/ 164 h 288"/>
                          <a:gd name="T86" fmla="*/ 93 w 227"/>
                          <a:gd name="T87" fmla="*/ 146 h 288"/>
                          <a:gd name="T88" fmla="*/ 107 w 227"/>
                          <a:gd name="T89" fmla="*/ 146 h 288"/>
                          <a:gd name="T90" fmla="*/ 108 w 227"/>
                          <a:gd name="T91" fmla="*/ 174 h 288"/>
                          <a:gd name="T92" fmla="*/ 93 w 227"/>
                          <a:gd name="T93" fmla="*/ 146 h 288"/>
                          <a:gd name="T94" fmla="*/ 161 w 227"/>
                          <a:gd name="T95" fmla="*/ 204 h 288"/>
                          <a:gd name="T96" fmla="*/ 163 w 227"/>
                          <a:gd name="T97" fmla="*/ 196 h 288"/>
                          <a:gd name="T98" fmla="*/ 169 w 227"/>
                          <a:gd name="T99" fmla="*/ 196 h 288"/>
                          <a:gd name="T100" fmla="*/ 161 w 227"/>
                          <a:gd name="T101" fmla="*/ 204 h 288"/>
                          <a:gd name="T102" fmla="*/ 157 w 227"/>
                          <a:gd name="T103" fmla="*/ 287 h 288"/>
                          <a:gd name="T104" fmla="*/ 155 w 227"/>
                          <a:gd name="T105" fmla="*/ 287 h 288"/>
                          <a:gd name="T106" fmla="*/ 157 w 227"/>
                          <a:gd name="T107"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7" h="288">
                            <a:moveTo>
                              <a:pt x="93" y="288"/>
                            </a:moveTo>
                            <a:cubicBezTo>
                              <a:pt x="93" y="288"/>
                              <a:pt x="94" y="288"/>
                              <a:pt x="94" y="287"/>
                            </a:cubicBezTo>
                            <a:cubicBezTo>
                              <a:pt x="93" y="287"/>
                              <a:pt x="93" y="287"/>
                              <a:pt x="93" y="287"/>
                            </a:cubicBezTo>
                            <a:lnTo>
                              <a:pt x="93" y="288"/>
                            </a:lnTo>
                            <a:close/>
                            <a:moveTo>
                              <a:pt x="204" y="164"/>
                            </a:moveTo>
                            <a:cubicBezTo>
                              <a:pt x="204" y="164"/>
                              <a:pt x="201" y="154"/>
                              <a:pt x="192" y="157"/>
                            </a:cubicBezTo>
                            <a:cubicBezTo>
                              <a:pt x="192" y="151"/>
                              <a:pt x="184" y="152"/>
                              <a:pt x="184" y="152"/>
                            </a:cubicBezTo>
                            <a:cubicBezTo>
                              <a:pt x="184" y="152"/>
                              <a:pt x="183" y="138"/>
                              <a:pt x="174" y="139"/>
                            </a:cubicBezTo>
                            <a:cubicBezTo>
                              <a:pt x="164" y="140"/>
                              <a:pt x="160" y="147"/>
                              <a:pt x="160" y="147"/>
                            </a:cubicBezTo>
                            <a:cubicBezTo>
                              <a:pt x="160" y="147"/>
                              <a:pt x="150" y="148"/>
                              <a:pt x="151" y="157"/>
                            </a:cubicBezTo>
                            <a:cubicBezTo>
                              <a:pt x="146" y="158"/>
                              <a:pt x="146" y="163"/>
                              <a:pt x="146" y="163"/>
                            </a:cubicBezTo>
                            <a:cubicBezTo>
                              <a:pt x="146" y="163"/>
                              <a:pt x="135" y="162"/>
                              <a:pt x="134" y="174"/>
                            </a:cubicBezTo>
                            <a:cubicBezTo>
                              <a:pt x="134" y="185"/>
                              <a:pt x="143" y="195"/>
                              <a:pt x="154" y="188"/>
                            </a:cubicBezTo>
                            <a:cubicBezTo>
                              <a:pt x="154" y="188"/>
                              <a:pt x="156" y="194"/>
                              <a:pt x="159" y="194"/>
                            </a:cubicBezTo>
                            <a:cubicBezTo>
                              <a:pt x="159" y="194"/>
                              <a:pt x="160" y="206"/>
                              <a:pt x="152" y="211"/>
                            </a:cubicBezTo>
                            <a:cubicBezTo>
                              <a:pt x="144" y="217"/>
                              <a:pt x="130" y="223"/>
                              <a:pt x="130" y="223"/>
                            </a:cubicBezTo>
                            <a:cubicBezTo>
                              <a:pt x="130" y="223"/>
                              <a:pt x="126" y="198"/>
                              <a:pt x="121" y="181"/>
                            </a:cubicBezTo>
                            <a:cubicBezTo>
                              <a:pt x="116" y="164"/>
                              <a:pt x="118" y="143"/>
                              <a:pt x="118" y="143"/>
                            </a:cubicBezTo>
                            <a:cubicBezTo>
                              <a:pt x="118" y="143"/>
                              <a:pt x="124" y="144"/>
                              <a:pt x="129" y="140"/>
                            </a:cubicBezTo>
                            <a:cubicBezTo>
                              <a:pt x="134" y="137"/>
                              <a:pt x="153" y="156"/>
                              <a:pt x="169" y="125"/>
                            </a:cubicBezTo>
                            <a:cubicBezTo>
                              <a:pt x="169" y="125"/>
                              <a:pt x="199" y="133"/>
                              <a:pt x="213" y="106"/>
                            </a:cubicBezTo>
                            <a:cubicBezTo>
                              <a:pt x="227" y="79"/>
                              <a:pt x="196" y="61"/>
                              <a:pt x="185" y="64"/>
                            </a:cubicBezTo>
                            <a:cubicBezTo>
                              <a:pt x="185" y="64"/>
                              <a:pt x="182" y="39"/>
                              <a:pt x="154" y="45"/>
                            </a:cubicBezTo>
                            <a:cubicBezTo>
                              <a:pt x="154" y="45"/>
                              <a:pt x="151" y="30"/>
                              <a:pt x="136" y="31"/>
                            </a:cubicBezTo>
                            <a:cubicBezTo>
                              <a:pt x="136" y="31"/>
                              <a:pt x="133" y="2"/>
                              <a:pt x="105" y="0"/>
                            </a:cubicBezTo>
                            <a:cubicBezTo>
                              <a:pt x="84" y="0"/>
                              <a:pt x="75" y="20"/>
                              <a:pt x="75" y="20"/>
                            </a:cubicBezTo>
                            <a:cubicBezTo>
                              <a:pt x="75" y="20"/>
                              <a:pt x="53" y="17"/>
                              <a:pt x="53" y="44"/>
                            </a:cubicBezTo>
                            <a:cubicBezTo>
                              <a:pt x="53" y="44"/>
                              <a:pt x="40" y="47"/>
                              <a:pt x="36" y="57"/>
                            </a:cubicBezTo>
                            <a:cubicBezTo>
                              <a:pt x="31" y="60"/>
                              <a:pt x="9" y="58"/>
                              <a:pt x="13" y="82"/>
                            </a:cubicBezTo>
                            <a:cubicBezTo>
                              <a:pt x="13" y="82"/>
                              <a:pt x="0" y="106"/>
                              <a:pt x="19" y="124"/>
                            </a:cubicBezTo>
                            <a:cubicBezTo>
                              <a:pt x="35" y="135"/>
                              <a:pt x="57" y="124"/>
                              <a:pt x="57" y="124"/>
                            </a:cubicBezTo>
                            <a:cubicBezTo>
                              <a:pt x="57" y="124"/>
                              <a:pt x="66" y="138"/>
                              <a:pt x="82" y="142"/>
                            </a:cubicBezTo>
                            <a:cubicBezTo>
                              <a:pt x="82" y="142"/>
                              <a:pt x="94" y="170"/>
                              <a:pt x="104" y="187"/>
                            </a:cubicBezTo>
                            <a:cubicBezTo>
                              <a:pt x="106" y="190"/>
                              <a:pt x="116" y="214"/>
                              <a:pt x="112" y="244"/>
                            </a:cubicBezTo>
                            <a:cubicBezTo>
                              <a:pt x="108" y="271"/>
                              <a:pt x="96" y="285"/>
                              <a:pt x="94" y="287"/>
                            </a:cubicBezTo>
                            <a:cubicBezTo>
                              <a:pt x="155" y="287"/>
                              <a:pt x="155" y="287"/>
                              <a:pt x="155" y="287"/>
                            </a:cubicBezTo>
                            <a:cubicBezTo>
                              <a:pt x="151" y="287"/>
                              <a:pt x="141" y="287"/>
                              <a:pt x="137" y="283"/>
                            </a:cubicBezTo>
                            <a:cubicBezTo>
                              <a:pt x="132" y="278"/>
                              <a:pt x="134" y="273"/>
                              <a:pt x="133" y="261"/>
                            </a:cubicBezTo>
                            <a:cubicBezTo>
                              <a:pt x="131" y="248"/>
                              <a:pt x="132" y="230"/>
                              <a:pt x="132" y="230"/>
                            </a:cubicBezTo>
                            <a:cubicBezTo>
                              <a:pt x="132" y="230"/>
                              <a:pt x="167" y="210"/>
                              <a:pt x="172" y="197"/>
                            </a:cubicBezTo>
                            <a:cubicBezTo>
                              <a:pt x="176" y="198"/>
                              <a:pt x="199" y="197"/>
                              <a:pt x="199" y="189"/>
                            </a:cubicBezTo>
                            <a:cubicBezTo>
                              <a:pt x="203" y="191"/>
                              <a:pt x="217" y="186"/>
                              <a:pt x="216" y="175"/>
                            </a:cubicBezTo>
                            <a:cubicBezTo>
                              <a:pt x="214" y="165"/>
                              <a:pt x="204" y="164"/>
                              <a:pt x="204" y="164"/>
                            </a:cubicBezTo>
                            <a:close/>
                            <a:moveTo>
                              <a:pt x="93" y="146"/>
                            </a:moveTo>
                            <a:cubicBezTo>
                              <a:pt x="107" y="146"/>
                              <a:pt x="107" y="146"/>
                              <a:pt x="107" y="146"/>
                            </a:cubicBezTo>
                            <a:cubicBezTo>
                              <a:pt x="106" y="156"/>
                              <a:pt x="108" y="174"/>
                              <a:pt x="108" y="174"/>
                            </a:cubicBezTo>
                            <a:cubicBezTo>
                              <a:pt x="97" y="162"/>
                              <a:pt x="93" y="146"/>
                              <a:pt x="93" y="146"/>
                            </a:cubicBezTo>
                            <a:close/>
                            <a:moveTo>
                              <a:pt x="161" y="204"/>
                            </a:moveTo>
                            <a:cubicBezTo>
                              <a:pt x="161" y="204"/>
                              <a:pt x="164" y="200"/>
                              <a:pt x="163" y="196"/>
                            </a:cubicBezTo>
                            <a:cubicBezTo>
                              <a:pt x="163" y="196"/>
                              <a:pt x="167" y="196"/>
                              <a:pt x="169" y="196"/>
                            </a:cubicBezTo>
                            <a:cubicBezTo>
                              <a:pt x="169" y="196"/>
                              <a:pt x="165" y="201"/>
                              <a:pt x="161" y="204"/>
                            </a:cubicBezTo>
                            <a:close/>
                            <a:moveTo>
                              <a:pt x="157" y="287"/>
                            </a:moveTo>
                            <a:cubicBezTo>
                              <a:pt x="155" y="287"/>
                              <a:pt x="155" y="287"/>
                              <a:pt x="155" y="287"/>
                            </a:cubicBezTo>
                            <a:cubicBezTo>
                              <a:pt x="156" y="287"/>
                              <a:pt x="157" y="287"/>
                              <a:pt x="157" y="287"/>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4" name="Группа 33"/>
                      <p:cNvGrpSpPr/>
                      <p:nvPr/>
                    </p:nvGrpSpPr>
                    <p:grpSpPr>
                      <a:xfrm>
                        <a:off x="12195177" y="7530816"/>
                        <a:ext cx="6264275" cy="2797177"/>
                        <a:chOff x="12195177" y="7530816"/>
                        <a:chExt cx="6264275" cy="2797177"/>
                      </a:xfrm>
                      <a:grpFill/>
                    </p:grpSpPr>
                    <p:sp>
                      <p:nvSpPr>
                        <p:cNvPr id="7" name="Freeform 9"/>
                        <p:cNvSpPr>
                          <a:spLocks noEditPoints="1"/>
                        </p:cNvSpPr>
                        <p:nvPr/>
                      </p:nvSpPr>
                      <p:spPr bwMode="auto">
                        <a:xfrm>
                          <a:off x="12195177" y="7927690"/>
                          <a:ext cx="1901826" cy="2400300"/>
                        </a:xfrm>
                        <a:custGeom>
                          <a:avLst/>
                          <a:gdLst>
                            <a:gd name="T0" fmla="*/ 157 w 494"/>
                            <a:gd name="T1" fmla="*/ 623 h 624"/>
                            <a:gd name="T2" fmla="*/ 153 w 494"/>
                            <a:gd name="T3" fmla="*/ 623 h 624"/>
                            <a:gd name="T4" fmla="*/ 157 w 494"/>
                            <a:gd name="T5" fmla="*/ 623 h 624"/>
                            <a:gd name="T6" fmla="*/ 290 w 494"/>
                            <a:gd name="T7" fmla="*/ 623 h 624"/>
                            <a:gd name="T8" fmla="*/ 289 w 494"/>
                            <a:gd name="T9" fmla="*/ 623 h 624"/>
                            <a:gd name="T10" fmla="*/ 290 w 494"/>
                            <a:gd name="T11" fmla="*/ 624 h 624"/>
                            <a:gd name="T12" fmla="*/ 290 w 494"/>
                            <a:gd name="T13" fmla="*/ 623 h 624"/>
                            <a:gd name="T14" fmla="*/ 464 w 494"/>
                            <a:gd name="T15" fmla="*/ 179 h 624"/>
                            <a:gd name="T16" fmla="*/ 416 w 494"/>
                            <a:gd name="T17" fmla="*/ 124 h 624"/>
                            <a:gd name="T18" fmla="*/ 377 w 494"/>
                            <a:gd name="T19" fmla="*/ 97 h 624"/>
                            <a:gd name="T20" fmla="*/ 330 w 494"/>
                            <a:gd name="T21" fmla="*/ 43 h 624"/>
                            <a:gd name="T22" fmla="*/ 264 w 494"/>
                            <a:gd name="T23" fmla="*/ 1 h 624"/>
                            <a:gd name="T24" fmla="*/ 198 w 494"/>
                            <a:gd name="T25" fmla="*/ 67 h 624"/>
                            <a:gd name="T26" fmla="*/ 160 w 494"/>
                            <a:gd name="T27" fmla="*/ 97 h 624"/>
                            <a:gd name="T28" fmla="*/ 91 w 494"/>
                            <a:gd name="T29" fmla="*/ 140 h 624"/>
                            <a:gd name="T30" fmla="*/ 31 w 494"/>
                            <a:gd name="T31" fmla="*/ 231 h 624"/>
                            <a:gd name="T32" fmla="*/ 127 w 494"/>
                            <a:gd name="T33" fmla="*/ 271 h 624"/>
                            <a:gd name="T34" fmla="*/ 214 w 494"/>
                            <a:gd name="T35" fmla="*/ 304 h 624"/>
                            <a:gd name="T36" fmla="*/ 237 w 494"/>
                            <a:gd name="T37" fmla="*/ 311 h 624"/>
                            <a:gd name="T38" fmla="*/ 230 w 494"/>
                            <a:gd name="T39" fmla="*/ 392 h 624"/>
                            <a:gd name="T40" fmla="*/ 212 w 494"/>
                            <a:gd name="T41" fmla="*/ 483 h 624"/>
                            <a:gd name="T42" fmla="*/ 164 w 494"/>
                            <a:gd name="T43" fmla="*/ 458 h 624"/>
                            <a:gd name="T44" fmla="*/ 148 w 494"/>
                            <a:gd name="T45" fmla="*/ 421 h 624"/>
                            <a:gd name="T46" fmla="*/ 160 w 494"/>
                            <a:gd name="T47" fmla="*/ 408 h 624"/>
                            <a:gd name="T48" fmla="*/ 201 w 494"/>
                            <a:gd name="T49" fmla="*/ 377 h 624"/>
                            <a:gd name="T50" fmla="*/ 178 w 494"/>
                            <a:gd name="T51" fmla="*/ 353 h 624"/>
                            <a:gd name="T52" fmla="*/ 165 w 494"/>
                            <a:gd name="T53" fmla="*/ 340 h 624"/>
                            <a:gd name="T54" fmla="*/ 147 w 494"/>
                            <a:gd name="T55" fmla="*/ 319 h 624"/>
                            <a:gd name="T56" fmla="*/ 116 w 494"/>
                            <a:gd name="T57" fmla="*/ 302 h 624"/>
                            <a:gd name="T58" fmla="*/ 95 w 494"/>
                            <a:gd name="T59" fmla="*/ 329 h 624"/>
                            <a:gd name="T60" fmla="*/ 76 w 494"/>
                            <a:gd name="T61" fmla="*/ 341 h 624"/>
                            <a:gd name="T62" fmla="*/ 51 w 494"/>
                            <a:gd name="T63" fmla="*/ 356 h 624"/>
                            <a:gd name="T64" fmla="*/ 25 w 494"/>
                            <a:gd name="T65" fmla="*/ 379 h 624"/>
                            <a:gd name="T66" fmla="*/ 62 w 494"/>
                            <a:gd name="T67" fmla="*/ 409 h 624"/>
                            <a:gd name="T68" fmla="*/ 120 w 494"/>
                            <a:gd name="T69" fmla="*/ 427 h 624"/>
                            <a:gd name="T70" fmla="*/ 208 w 494"/>
                            <a:gd name="T71" fmla="*/ 500 h 624"/>
                            <a:gd name="T72" fmla="*/ 205 w 494"/>
                            <a:gd name="T73" fmla="*/ 565 h 624"/>
                            <a:gd name="T74" fmla="*/ 196 w 494"/>
                            <a:gd name="T75" fmla="*/ 613 h 624"/>
                            <a:gd name="T76" fmla="*/ 157 w 494"/>
                            <a:gd name="T77" fmla="*/ 623 h 624"/>
                            <a:gd name="T78" fmla="*/ 289 w 494"/>
                            <a:gd name="T79" fmla="*/ 623 h 624"/>
                            <a:gd name="T80" fmla="*/ 250 w 494"/>
                            <a:gd name="T81" fmla="*/ 528 h 624"/>
                            <a:gd name="T82" fmla="*/ 268 w 494"/>
                            <a:gd name="T83" fmla="*/ 405 h 624"/>
                            <a:gd name="T84" fmla="*/ 316 w 494"/>
                            <a:gd name="T85" fmla="*/ 308 h 624"/>
                            <a:gd name="T86" fmla="*/ 369 w 494"/>
                            <a:gd name="T87" fmla="*/ 269 h 624"/>
                            <a:gd name="T88" fmla="*/ 451 w 494"/>
                            <a:gd name="T89" fmla="*/ 268 h 624"/>
                            <a:gd name="T90" fmla="*/ 464 w 494"/>
                            <a:gd name="T91" fmla="*/ 179 h 624"/>
                            <a:gd name="T92" fmla="*/ 128 w 494"/>
                            <a:gd name="T93" fmla="*/ 425 h 624"/>
                            <a:gd name="T94" fmla="*/ 139 w 494"/>
                            <a:gd name="T95" fmla="*/ 424 h 624"/>
                            <a:gd name="T96" fmla="*/ 143 w 494"/>
                            <a:gd name="T97" fmla="*/ 443 h 624"/>
                            <a:gd name="T98" fmla="*/ 128 w 494"/>
                            <a:gd name="T99" fmla="*/ 425 h 624"/>
                            <a:gd name="T100" fmla="*/ 259 w 494"/>
                            <a:gd name="T101" fmla="*/ 377 h 624"/>
                            <a:gd name="T102" fmla="*/ 261 w 494"/>
                            <a:gd name="T103" fmla="*/ 317 h 624"/>
                            <a:gd name="T104" fmla="*/ 291 w 494"/>
                            <a:gd name="T105" fmla="*/ 317 h 624"/>
                            <a:gd name="T106" fmla="*/ 259 w 494"/>
                            <a:gd name="T107" fmla="*/ 377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4" h="624">
                              <a:moveTo>
                                <a:pt x="157" y="623"/>
                              </a:moveTo>
                              <a:cubicBezTo>
                                <a:pt x="153" y="623"/>
                                <a:pt x="153" y="623"/>
                                <a:pt x="153" y="623"/>
                              </a:cubicBezTo>
                              <a:cubicBezTo>
                                <a:pt x="153" y="623"/>
                                <a:pt x="155" y="623"/>
                                <a:pt x="157" y="623"/>
                              </a:cubicBezTo>
                              <a:close/>
                              <a:moveTo>
                                <a:pt x="290" y="623"/>
                              </a:moveTo>
                              <a:cubicBezTo>
                                <a:pt x="289" y="623"/>
                                <a:pt x="289" y="623"/>
                                <a:pt x="289" y="623"/>
                              </a:cubicBezTo>
                              <a:cubicBezTo>
                                <a:pt x="290" y="623"/>
                                <a:pt x="290" y="624"/>
                                <a:pt x="290" y="624"/>
                              </a:cubicBezTo>
                              <a:lnTo>
                                <a:pt x="290" y="623"/>
                              </a:lnTo>
                              <a:close/>
                              <a:moveTo>
                                <a:pt x="464" y="179"/>
                              </a:moveTo>
                              <a:cubicBezTo>
                                <a:pt x="473" y="126"/>
                                <a:pt x="426" y="130"/>
                                <a:pt x="416" y="124"/>
                              </a:cubicBezTo>
                              <a:cubicBezTo>
                                <a:pt x="406" y="103"/>
                                <a:pt x="377" y="97"/>
                                <a:pt x="377" y="97"/>
                              </a:cubicBezTo>
                              <a:cubicBezTo>
                                <a:pt x="377" y="37"/>
                                <a:pt x="330" y="43"/>
                                <a:pt x="330" y="43"/>
                              </a:cubicBezTo>
                              <a:cubicBezTo>
                                <a:pt x="330" y="43"/>
                                <a:pt x="311" y="0"/>
                                <a:pt x="264" y="1"/>
                              </a:cubicBezTo>
                              <a:cubicBezTo>
                                <a:pt x="205" y="4"/>
                                <a:pt x="198" y="67"/>
                                <a:pt x="198" y="67"/>
                              </a:cubicBezTo>
                              <a:cubicBezTo>
                                <a:pt x="165" y="65"/>
                                <a:pt x="160" y="97"/>
                                <a:pt x="160" y="97"/>
                              </a:cubicBezTo>
                              <a:cubicBezTo>
                                <a:pt x="99" y="85"/>
                                <a:pt x="91" y="140"/>
                                <a:pt x="91" y="140"/>
                              </a:cubicBezTo>
                              <a:cubicBezTo>
                                <a:pt x="68" y="134"/>
                                <a:pt x="0" y="172"/>
                                <a:pt x="31" y="231"/>
                              </a:cubicBezTo>
                              <a:cubicBezTo>
                                <a:pt x="63" y="289"/>
                                <a:pt x="127" y="271"/>
                                <a:pt x="127" y="271"/>
                              </a:cubicBezTo>
                              <a:cubicBezTo>
                                <a:pt x="161" y="339"/>
                                <a:pt x="203" y="297"/>
                                <a:pt x="214" y="304"/>
                              </a:cubicBezTo>
                              <a:cubicBezTo>
                                <a:pt x="224" y="312"/>
                                <a:pt x="237" y="311"/>
                                <a:pt x="237" y="311"/>
                              </a:cubicBezTo>
                              <a:cubicBezTo>
                                <a:pt x="237" y="311"/>
                                <a:pt x="240" y="356"/>
                                <a:pt x="230" y="392"/>
                              </a:cubicBezTo>
                              <a:cubicBezTo>
                                <a:pt x="219" y="429"/>
                                <a:pt x="212" y="483"/>
                                <a:pt x="212" y="483"/>
                              </a:cubicBezTo>
                              <a:cubicBezTo>
                                <a:pt x="212" y="483"/>
                                <a:pt x="180" y="471"/>
                                <a:pt x="164" y="458"/>
                              </a:cubicBezTo>
                              <a:cubicBezTo>
                                <a:pt x="147" y="446"/>
                                <a:pt x="148" y="421"/>
                                <a:pt x="148" y="421"/>
                              </a:cubicBezTo>
                              <a:cubicBezTo>
                                <a:pt x="155" y="420"/>
                                <a:pt x="160" y="408"/>
                                <a:pt x="160" y="408"/>
                              </a:cubicBezTo>
                              <a:cubicBezTo>
                                <a:pt x="183" y="424"/>
                                <a:pt x="203" y="402"/>
                                <a:pt x="201" y="377"/>
                              </a:cubicBezTo>
                              <a:cubicBezTo>
                                <a:pt x="200" y="352"/>
                                <a:pt x="178" y="353"/>
                                <a:pt x="178" y="353"/>
                              </a:cubicBezTo>
                              <a:cubicBezTo>
                                <a:pt x="178" y="353"/>
                                <a:pt x="175" y="343"/>
                                <a:pt x="165" y="340"/>
                              </a:cubicBezTo>
                              <a:cubicBezTo>
                                <a:pt x="167" y="321"/>
                                <a:pt x="147" y="319"/>
                                <a:pt x="147" y="319"/>
                              </a:cubicBezTo>
                              <a:cubicBezTo>
                                <a:pt x="147" y="319"/>
                                <a:pt x="137" y="304"/>
                                <a:pt x="116" y="302"/>
                              </a:cubicBezTo>
                              <a:cubicBezTo>
                                <a:pt x="96" y="300"/>
                                <a:pt x="95" y="329"/>
                                <a:pt x="95" y="329"/>
                              </a:cubicBezTo>
                              <a:cubicBezTo>
                                <a:pt x="95" y="329"/>
                                <a:pt x="78" y="328"/>
                                <a:pt x="76" y="341"/>
                              </a:cubicBezTo>
                              <a:cubicBezTo>
                                <a:pt x="58" y="333"/>
                                <a:pt x="51" y="356"/>
                                <a:pt x="51" y="356"/>
                              </a:cubicBezTo>
                              <a:cubicBezTo>
                                <a:pt x="51" y="356"/>
                                <a:pt x="30" y="358"/>
                                <a:pt x="25" y="379"/>
                              </a:cubicBezTo>
                              <a:cubicBezTo>
                                <a:pt x="22" y="404"/>
                                <a:pt x="53" y="414"/>
                                <a:pt x="62" y="409"/>
                              </a:cubicBezTo>
                              <a:cubicBezTo>
                                <a:pt x="62" y="426"/>
                                <a:pt x="112" y="430"/>
                                <a:pt x="120" y="427"/>
                              </a:cubicBezTo>
                              <a:cubicBezTo>
                                <a:pt x="131" y="455"/>
                                <a:pt x="208" y="500"/>
                                <a:pt x="208" y="500"/>
                              </a:cubicBezTo>
                              <a:cubicBezTo>
                                <a:pt x="208" y="500"/>
                                <a:pt x="209" y="539"/>
                                <a:pt x="205" y="565"/>
                              </a:cubicBezTo>
                              <a:cubicBezTo>
                                <a:pt x="202" y="591"/>
                                <a:pt x="207" y="603"/>
                                <a:pt x="196" y="613"/>
                              </a:cubicBezTo>
                              <a:cubicBezTo>
                                <a:pt x="187" y="622"/>
                                <a:pt x="165" y="623"/>
                                <a:pt x="157" y="623"/>
                              </a:cubicBezTo>
                              <a:cubicBezTo>
                                <a:pt x="289" y="623"/>
                                <a:pt x="289" y="623"/>
                                <a:pt x="289" y="623"/>
                              </a:cubicBezTo>
                              <a:cubicBezTo>
                                <a:pt x="285" y="618"/>
                                <a:pt x="259" y="587"/>
                                <a:pt x="250" y="528"/>
                              </a:cubicBezTo>
                              <a:cubicBezTo>
                                <a:pt x="241" y="463"/>
                                <a:pt x="262" y="412"/>
                                <a:pt x="268" y="405"/>
                              </a:cubicBezTo>
                              <a:cubicBezTo>
                                <a:pt x="290" y="369"/>
                                <a:pt x="316" y="308"/>
                                <a:pt x="316" y="308"/>
                              </a:cubicBezTo>
                              <a:cubicBezTo>
                                <a:pt x="350" y="300"/>
                                <a:pt x="369" y="269"/>
                                <a:pt x="369" y="269"/>
                              </a:cubicBezTo>
                              <a:cubicBezTo>
                                <a:pt x="369" y="269"/>
                                <a:pt x="417" y="293"/>
                                <a:pt x="451" y="268"/>
                              </a:cubicBezTo>
                              <a:cubicBezTo>
                                <a:pt x="494" y="231"/>
                                <a:pt x="464" y="179"/>
                                <a:pt x="464" y="179"/>
                              </a:cubicBezTo>
                              <a:close/>
                              <a:moveTo>
                                <a:pt x="128" y="425"/>
                              </a:moveTo>
                              <a:cubicBezTo>
                                <a:pt x="132" y="425"/>
                                <a:pt x="139" y="424"/>
                                <a:pt x="139" y="424"/>
                              </a:cubicBezTo>
                              <a:cubicBezTo>
                                <a:pt x="138" y="433"/>
                                <a:pt x="143" y="443"/>
                                <a:pt x="143" y="443"/>
                              </a:cubicBezTo>
                              <a:cubicBezTo>
                                <a:pt x="135" y="435"/>
                                <a:pt x="128" y="425"/>
                                <a:pt x="128" y="425"/>
                              </a:cubicBezTo>
                              <a:close/>
                              <a:moveTo>
                                <a:pt x="259" y="377"/>
                              </a:moveTo>
                              <a:cubicBezTo>
                                <a:pt x="259" y="377"/>
                                <a:pt x="263" y="339"/>
                                <a:pt x="261" y="317"/>
                              </a:cubicBezTo>
                              <a:cubicBezTo>
                                <a:pt x="291" y="317"/>
                                <a:pt x="291" y="317"/>
                                <a:pt x="291" y="317"/>
                              </a:cubicBezTo>
                              <a:cubicBezTo>
                                <a:pt x="291" y="317"/>
                                <a:pt x="282" y="351"/>
                                <a:pt x="259" y="377"/>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 name="Freeform 12"/>
                        <p:cNvSpPr>
                          <a:spLocks noEditPoints="1"/>
                        </p:cNvSpPr>
                        <p:nvPr/>
                      </p:nvSpPr>
                      <p:spPr bwMode="auto">
                        <a:xfrm>
                          <a:off x="16246476" y="7530816"/>
                          <a:ext cx="2212976" cy="2797176"/>
                        </a:xfrm>
                        <a:custGeom>
                          <a:avLst/>
                          <a:gdLst>
                            <a:gd name="T0" fmla="*/ 237 w 575"/>
                            <a:gd name="T1" fmla="*/ 727 h 727"/>
                            <a:gd name="T2" fmla="*/ 238 w 575"/>
                            <a:gd name="T3" fmla="*/ 726 h 727"/>
                            <a:gd name="T4" fmla="*/ 237 w 575"/>
                            <a:gd name="T5" fmla="*/ 726 h 727"/>
                            <a:gd name="T6" fmla="*/ 237 w 575"/>
                            <a:gd name="T7" fmla="*/ 727 h 727"/>
                            <a:gd name="T8" fmla="*/ 397 w 575"/>
                            <a:gd name="T9" fmla="*/ 726 h 727"/>
                            <a:gd name="T10" fmla="*/ 393 w 575"/>
                            <a:gd name="T11" fmla="*/ 726 h 727"/>
                            <a:gd name="T12" fmla="*/ 397 w 575"/>
                            <a:gd name="T13" fmla="*/ 726 h 727"/>
                            <a:gd name="T14" fmla="*/ 516 w 575"/>
                            <a:gd name="T15" fmla="*/ 414 h 727"/>
                            <a:gd name="T16" fmla="*/ 487 w 575"/>
                            <a:gd name="T17" fmla="*/ 397 h 727"/>
                            <a:gd name="T18" fmla="*/ 465 w 575"/>
                            <a:gd name="T19" fmla="*/ 383 h 727"/>
                            <a:gd name="T20" fmla="*/ 440 w 575"/>
                            <a:gd name="T21" fmla="*/ 352 h 727"/>
                            <a:gd name="T22" fmla="*/ 404 w 575"/>
                            <a:gd name="T23" fmla="*/ 372 h 727"/>
                            <a:gd name="T24" fmla="*/ 383 w 575"/>
                            <a:gd name="T25" fmla="*/ 396 h 727"/>
                            <a:gd name="T26" fmla="*/ 369 w 575"/>
                            <a:gd name="T27" fmla="*/ 411 h 727"/>
                            <a:gd name="T28" fmla="*/ 341 w 575"/>
                            <a:gd name="T29" fmla="*/ 439 h 727"/>
                            <a:gd name="T30" fmla="*/ 389 w 575"/>
                            <a:gd name="T31" fmla="*/ 475 h 727"/>
                            <a:gd name="T32" fmla="*/ 403 w 575"/>
                            <a:gd name="T33" fmla="*/ 491 h 727"/>
                            <a:gd name="T34" fmla="*/ 385 w 575"/>
                            <a:gd name="T35" fmla="*/ 534 h 727"/>
                            <a:gd name="T36" fmla="*/ 329 w 575"/>
                            <a:gd name="T37" fmla="*/ 563 h 727"/>
                            <a:gd name="T38" fmla="*/ 308 w 575"/>
                            <a:gd name="T39" fmla="*/ 457 h 727"/>
                            <a:gd name="T40" fmla="*/ 299 w 575"/>
                            <a:gd name="T41" fmla="*/ 362 h 727"/>
                            <a:gd name="T42" fmla="*/ 326 w 575"/>
                            <a:gd name="T43" fmla="*/ 354 h 727"/>
                            <a:gd name="T44" fmla="*/ 427 w 575"/>
                            <a:gd name="T45" fmla="*/ 316 h 727"/>
                            <a:gd name="T46" fmla="*/ 539 w 575"/>
                            <a:gd name="T47" fmla="*/ 268 h 727"/>
                            <a:gd name="T48" fmla="*/ 469 w 575"/>
                            <a:gd name="T49" fmla="*/ 163 h 727"/>
                            <a:gd name="T50" fmla="*/ 389 w 575"/>
                            <a:gd name="T51" fmla="*/ 113 h 727"/>
                            <a:gd name="T52" fmla="*/ 345 w 575"/>
                            <a:gd name="T53" fmla="*/ 77 h 727"/>
                            <a:gd name="T54" fmla="*/ 267 w 575"/>
                            <a:gd name="T55" fmla="*/ 1 h 727"/>
                            <a:gd name="T56" fmla="*/ 191 w 575"/>
                            <a:gd name="T57" fmla="*/ 50 h 727"/>
                            <a:gd name="T58" fmla="*/ 135 w 575"/>
                            <a:gd name="T59" fmla="*/ 112 h 727"/>
                            <a:gd name="T60" fmla="*/ 91 w 575"/>
                            <a:gd name="T61" fmla="*/ 144 h 727"/>
                            <a:gd name="T62" fmla="*/ 35 w 575"/>
                            <a:gd name="T63" fmla="*/ 208 h 727"/>
                            <a:gd name="T64" fmla="*/ 50 w 575"/>
                            <a:gd name="T65" fmla="*/ 313 h 727"/>
                            <a:gd name="T66" fmla="*/ 145 w 575"/>
                            <a:gd name="T67" fmla="*/ 314 h 727"/>
                            <a:gd name="T68" fmla="*/ 207 w 575"/>
                            <a:gd name="T69" fmla="*/ 358 h 727"/>
                            <a:gd name="T70" fmla="*/ 263 w 575"/>
                            <a:gd name="T71" fmla="*/ 472 h 727"/>
                            <a:gd name="T72" fmla="*/ 284 w 575"/>
                            <a:gd name="T73" fmla="*/ 615 h 727"/>
                            <a:gd name="T74" fmla="*/ 238 w 575"/>
                            <a:gd name="T75" fmla="*/ 726 h 727"/>
                            <a:gd name="T76" fmla="*/ 393 w 575"/>
                            <a:gd name="T77" fmla="*/ 726 h 727"/>
                            <a:gd name="T78" fmla="*/ 347 w 575"/>
                            <a:gd name="T79" fmla="*/ 715 h 727"/>
                            <a:gd name="T80" fmla="*/ 336 w 575"/>
                            <a:gd name="T81" fmla="*/ 658 h 727"/>
                            <a:gd name="T82" fmla="*/ 333 w 575"/>
                            <a:gd name="T83" fmla="*/ 582 h 727"/>
                            <a:gd name="T84" fmla="*/ 435 w 575"/>
                            <a:gd name="T85" fmla="*/ 497 h 727"/>
                            <a:gd name="T86" fmla="*/ 503 w 575"/>
                            <a:gd name="T87" fmla="*/ 477 h 727"/>
                            <a:gd name="T88" fmla="*/ 546 w 575"/>
                            <a:gd name="T89" fmla="*/ 441 h 727"/>
                            <a:gd name="T90" fmla="*/ 516 w 575"/>
                            <a:gd name="T91" fmla="*/ 414 h 727"/>
                            <a:gd name="T92" fmla="*/ 236 w 575"/>
                            <a:gd name="T93" fmla="*/ 370 h 727"/>
                            <a:gd name="T94" fmla="*/ 272 w 575"/>
                            <a:gd name="T95" fmla="*/ 369 h 727"/>
                            <a:gd name="T96" fmla="*/ 274 w 575"/>
                            <a:gd name="T97" fmla="*/ 439 h 727"/>
                            <a:gd name="T98" fmla="*/ 236 w 575"/>
                            <a:gd name="T99" fmla="*/ 370 h 727"/>
                            <a:gd name="T100" fmla="*/ 409 w 575"/>
                            <a:gd name="T101" fmla="*/ 516 h 727"/>
                            <a:gd name="T102" fmla="*/ 413 w 575"/>
                            <a:gd name="T103" fmla="*/ 494 h 727"/>
                            <a:gd name="T104" fmla="*/ 427 w 575"/>
                            <a:gd name="T105" fmla="*/ 495 h 727"/>
                            <a:gd name="T106" fmla="*/ 409 w 575"/>
                            <a:gd name="T107" fmla="*/ 51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5" h="727">
                              <a:moveTo>
                                <a:pt x="237" y="727"/>
                              </a:moveTo>
                              <a:cubicBezTo>
                                <a:pt x="237" y="727"/>
                                <a:pt x="238" y="726"/>
                                <a:pt x="238" y="726"/>
                              </a:cubicBezTo>
                              <a:cubicBezTo>
                                <a:pt x="237" y="726"/>
                                <a:pt x="237" y="726"/>
                                <a:pt x="237" y="726"/>
                              </a:cubicBezTo>
                              <a:lnTo>
                                <a:pt x="237" y="727"/>
                              </a:lnTo>
                              <a:close/>
                              <a:moveTo>
                                <a:pt x="397" y="726"/>
                              </a:moveTo>
                              <a:cubicBezTo>
                                <a:pt x="393" y="726"/>
                                <a:pt x="393" y="726"/>
                                <a:pt x="393" y="726"/>
                              </a:cubicBezTo>
                              <a:cubicBezTo>
                                <a:pt x="395" y="726"/>
                                <a:pt x="397" y="726"/>
                                <a:pt x="397" y="726"/>
                              </a:cubicBezTo>
                              <a:close/>
                              <a:moveTo>
                                <a:pt x="516" y="414"/>
                              </a:moveTo>
                              <a:cubicBezTo>
                                <a:pt x="516" y="414"/>
                                <a:pt x="508" y="388"/>
                                <a:pt x="487" y="397"/>
                              </a:cubicBezTo>
                              <a:cubicBezTo>
                                <a:pt x="485" y="382"/>
                                <a:pt x="465" y="383"/>
                                <a:pt x="465" y="383"/>
                              </a:cubicBezTo>
                              <a:cubicBezTo>
                                <a:pt x="465" y="383"/>
                                <a:pt x="464" y="350"/>
                                <a:pt x="440" y="352"/>
                              </a:cubicBezTo>
                              <a:cubicBezTo>
                                <a:pt x="416" y="355"/>
                                <a:pt x="404" y="372"/>
                                <a:pt x="404" y="372"/>
                              </a:cubicBezTo>
                              <a:cubicBezTo>
                                <a:pt x="404" y="372"/>
                                <a:pt x="381" y="374"/>
                                <a:pt x="383" y="396"/>
                              </a:cubicBezTo>
                              <a:cubicBezTo>
                                <a:pt x="371" y="399"/>
                                <a:pt x="369" y="411"/>
                                <a:pt x="369" y="411"/>
                              </a:cubicBezTo>
                              <a:cubicBezTo>
                                <a:pt x="369" y="411"/>
                                <a:pt x="342" y="410"/>
                                <a:pt x="341" y="439"/>
                              </a:cubicBezTo>
                              <a:cubicBezTo>
                                <a:pt x="339" y="468"/>
                                <a:pt x="362" y="493"/>
                                <a:pt x="389" y="475"/>
                              </a:cubicBezTo>
                              <a:cubicBezTo>
                                <a:pt x="389" y="475"/>
                                <a:pt x="395" y="489"/>
                                <a:pt x="403" y="491"/>
                              </a:cubicBezTo>
                              <a:cubicBezTo>
                                <a:pt x="403" y="491"/>
                                <a:pt x="404" y="519"/>
                                <a:pt x="385" y="534"/>
                              </a:cubicBezTo>
                              <a:cubicBezTo>
                                <a:pt x="365" y="548"/>
                                <a:pt x="329" y="563"/>
                                <a:pt x="329" y="563"/>
                              </a:cubicBezTo>
                              <a:cubicBezTo>
                                <a:pt x="329" y="563"/>
                                <a:pt x="320" y="500"/>
                                <a:pt x="308" y="457"/>
                              </a:cubicBezTo>
                              <a:cubicBezTo>
                                <a:pt x="295" y="414"/>
                                <a:pt x="299" y="362"/>
                                <a:pt x="299" y="362"/>
                              </a:cubicBezTo>
                              <a:cubicBezTo>
                                <a:pt x="299" y="362"/>
                                <a:pt x="315" y="363"/>
                                <a:pt x="326" y="354"/>
                              </a:cubicBezTo>
                              <a:cubicBezTo>
                                <a:pt x="338" y="345"/>
                                <a:pt x="387" y="395"/>
                                <a:pt x="427" y="316"/>
                              </a:cubicBezTo>
                              <a:cubicBezTo>
                                <a:pt x="427" y="316"/>
                                <a:pt x="503" y="336"/>
                                <a:pt x="539" y="268"/>
                              </a:cubicBezTo>
                              <a:cubicBezTo>
                                <a:pt x="575" y="201"/>
                                <a:pt x="496" y="155"/>
                                <a:pt x="469" y="163"/>
                              </a:cubicBezTo>
                              <a:cubicBezTo>
                                <a:pt x="469" y="163"/>
                                <a:pt x="460" y="99"/>
                                <a:pt x="389" y="113"/>
                              </a:cubicBezTo>
                              <a:cubicBezTo>
                                <a:pt x="389" y="113"/>
                                <a:pt x="383" y="75"/>
                                <a:pt x="345" y="77"/>
                              </a:cubicBezTo>
                              <a:cubicBezTo>
                                <a:pt x="345" y="77"/>
                                <a:pt x="336" y="5"/>
                                <a:pt x="267" y="1"/>
                              </a:cubicBezTo>
                              <a:cubicBezTo>
                                <a:pt x="213" y="0"/>
                                <a:pt x="191" y="50"/>
                                <a:pt x="191" y="50"/>
                              </a:cubicBezTo>
                              <a:cubicBezTo>
                                <a:pt x="191" y="50"/>
                                <a:pt x="136" y="43"/>
                                <a:pt x="135" y="112"/>
                              </a:cubicBezTo>
                              <a:cubicBezTo>
                                <a:pt x="135" y="112"/>
                                <a:pt x="103" y="120"/>
                                <a:pt x="91" y="144"/>
                              </a:cubicBezTo>
                              <a:cubicBezTo>
                                <a:pt x="79" y="152"/>
                                <a:pt x="25" y="147"/>
                                <a:pt x="35" y="208"/>
                              </a:cubicBezTo>
                              <a:cubicBezTo>
                                <a:pt x="35" y="208"/>
                                <a:pt x="0" y="268"/>
                                <a:pt x="50" y="313"/>
                              </a:cubicBezTo>
                              <a:cubicBezTo>
                                <a:pt x="89" y="342"/>
                                <a:pt x="145" y="314"/>
                                <a:pt x="145" y="314"/>
                              </a:cubicBezTo>
                              <a:cubicBezTo>
                                <a:pt x="145" y="314"/>
                                <a:pt x="167" y="350"/>
                                <a:pt x="207" y="358"/>
                              </a:cubicBezTo>
                              <a:cubicBezTo>
                                <a:pt x="207" y="358"/>
                                <a:pt x="238" y="430"/>
                                <a:pt x="263" y="472"/>
                              </a:cubicBezTo>
                              <a:cubicBezTo>
                                <a:pt x="270" y="480"/>
                                <a:pt x="294" y="540"/>
                                <a:pt x="284" y="615"/>
                              </a:cubicBezTo>
                              <a:cubicBezTo>
                                <a:pt x="274" y="683"/>
                                <a:pt x="244" y="719"/>
                                <a:pt x="238" y="726"/>
                              </a:cubicBezTo>
                              <a:cubicBezTo>
                                <a:pt x="393" y="726"/>
                                <a:pt x="393" y="726"/>
                                <a:pt x="393" y="726"/>
                              </a:cubicBezTo>
                              <a:cubicBezTo>
                                <a:pt x="383" y="726"/>
                                <a:pt x="357" y="724"/>
                                <a:pt x="347" y="715"/>
                              </a:cubicBezTo>
                              <a:cubicBezTo>
                                <a:pt x="334" y="702"/>
                                <a:pt x="340" y="688"/>
                                <a:pt x="336" y="658"/>
                              </a:cubicBezTo>
                              <a:cubicBezTo>
                                <a:pt x="332" y="627"/>
                                <a:pt x="333" y="582"/>
                                <a:pt x="333" y="582"/>
                              </a:cubicBezTo>
                              <a:cubicBezTo>
                                <a:pt x="333" y="582"/>
                                <a:pt x="422" y="530"/>
                                <a:pt x="435" y="497"/>
                              </a:cubicBezTo>
                              <a:cubicBezTo>
                                <a:pt x="445" y="501"/>
                                <a:pt x="504" y="496"/>
                                <a:pt x="503" y="477"/>
                              </a:cubicBezTo>
                              <a:cubicBezTo>
                                <a:pt x="514" y="482"/>
                                <a:pt x="550" y="471"/>
                                <a:pt x="546" y="441"/>
                              </a:cubicBezTo>
                              <a:cubicBezTo>
                                <a:pt x="541" y="417"/>
                                <a:pt x="516" y="414"/>
                                <a:pt x="516" y="414"/>
                              </a:cubicBezTo>
                              <a:close/>
                              <a:moveTo>
                                <a:pt x="236" y="370"/>
                              </a:moveTo>
                              <a:cubicBezTo>
                                <a:pt x="272" y="369"/>
                                <a:pt x="272" y="369"/>
                                <a:pt x="272" y="369"/>
                              </a:cubicBezTo>
                              <a:cubicBezTo>
                                <a:pt x="269" y="394"/>
                                <a:pt x="274" y="439"/>
                                <a:pt x="274" y="439"/>
                              </a:cubicBezTo>
                              <a:cubicBezTo>
                                <a:pt x="246" y="409"/>
                                <a:pt x="236" y="370"/>
                                <a:pt x="236" y="370"/>
                              </a:cubicBezTo>
                              <a:close/>
                              <a:moveTo>
                                <a:pt x="409" y="516"/>
                              </a:moveTo>
                              <a:cubicBezTo>
                                <a:pt x="409" y="516"/>
                                <a:pt x="415" y="504"/>
                                <a:pt x="413" y="494"/>
                              </a:cubicBezTo>
                              <a:cubicBezTo>
                                <a:pt x="413" y="494"/>
                                <a:pt x="422" y="495"/>
                                <a:pt x="427" y="495"/>
                              </a:cubicBezTo>
                              <a:cubicBezTo>
                                <a:pt x="427" y="495"/>
                                <a:pt x="418" y="507"/>
                                <a:pt x="409" y="516"/>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 name="Freeform 13"/>
                        <p:cNvSpPr>
                          <a:spLocks noEditPoints="1"/>
                        </p:cNvSpPr>
                        <p:nvPr/>
                      </p:nvSpPr>
                      <p:spPr bwMode="auto">
                        <a:xfrm>
                          <a:off x="14633576" y="8943690"/>
                          <a:ext cx="1095376" cy="1384300"/>
                        </a:xfrm>
                        <a:custGeom>
                          <a:avLst/>
                          <a:gdLst>
                            <a:gd name="T0" fmla="*/ 196 w 285"/>
                            <a:gd name="T1" fmla="*/ 359 h 360"/>
                            <a:gd name="T2" fmla="*/ 194 w 285"/>
                            <a:gd name="T3" fmla="*/ 359 h 360"/>
                            <a:gd name="T4" fmla="*/ 196 w 285"/>
                            <a:gd name="T5" fmla="*/ 359 h 360"/>
                            <a:gd name="T6" fmla="*/ 256 w 285"/>
                            <a:gd name="T7" fmla="*/ 205 h 360"/>
                            <a:gd name="T8" fmla="*/ 241 w 285"/>
                            <a:gd name="T9" fmla="*/ 197 h 360"/>
                            <a:gd name="T10" fmla="*/ 230 w 285"/>
                            <a:gd name="T11" fmla="*/ 190 h 360"/>
                            <a:gd name="T12" fmla="*/ 218 w 285"/>
                            <a:gd name="T13" fmla="*/ 174 h 360"/>
                            <a:gd name="T14" fmla="*/ 200 w 285"/>
                            <a:gd name="T15" fmla="*/ 184 h 360"/>
                            <a:gd name="T16" fmla="*/ 190 w 285"/>
                            <a:gd name="T17" fmla="*/ 196 h 360"/>
                            <a:gd name="T18" fmla="*/ 182 w 285"/>
                            <a:gd name="T19" fmla="*/ 203 h 360"/>
                            <a:gd name="T20" fmla="*/ 169 w 285"/>
                            <a:gd name="T21" fmla="*/ 217 h 360"/>
                            <a:gd name="T22" fmla="*/ 192 w 285"/>
                            <a:gd name="T23" fmla="*/ 235 h 360"/>
                            <a:gd name="T24" fmla="*/ 200 w 285"/>
                            <a:gd name="T25" fmla="*/ 243 h 360"/>
                            <a:gd name="T26" fmla="*/ 190 w 285"/>
                            <a:gd name="T27" fmla="*/ 264 h 360"/>
                            <a:gd name="T28" fmla="*/ 163 w 285"/>
                            <a:gd name="T29" fmla="*/ 278 h 360"/>
                            <a:gd name="T30" fmla="*/ 152 w 285"/>
                            <a:gd name="T31" fmla="*/ 226 h 360"/>
                            <a:gd name="T32" fmla="*/ 148 w 285"/>
                            <a:gd name="T33" fmla="*/ 179 h 360"/>
                            <a:gd name="T34" fmla="*/ 161 w 285"/>
                            <a:gd name="T35" fmla="*/ 175 h 360"/>
                            <a:gd name="T36" fmla="*/ 211 w 285"/>
                            <a:gd name="T37" fmla="*/ 156 h 360"/>
                            <a:gd name="T38" fmla="*/ 267 w 285"/>
                            <a:gd name="T39" fmla="*/ 133 h 360"/>
                            <a:gd name="T40" fmla="*/ 232 w 285"/>
                            <a:gd name="T41" fmla="*/ 80 h 360"/>
                            <a:gd name="T42" fmla="*/ 193 w 285"/>
                            <a:gd name="T43" fmla="*/ 56 h 360"/>
                            <a:gd name="T44" fmla="*/ 171 w 285"/>
                            <a:gd name="T45" fmla="*/ 38 h 360"/>
                            <a:gd name="T46" fmla="*/ 132 w 285"/>
                            <a:gd name="T47" fmla="*/ 0 h 360"/>
                            <a:gd name="T48" fmla="*/ 94 w 285"/>
                            <a:gd name="T49" fmla="*/ 24 h 360"/>
                            <a:gd name="T50" fmla="*/ 67 w 285"/>
                            <a:gd name="T51" fmla="*/ 55 h 360"/>
                            <a:gd name="T52" fmla="*/ 45 w 285"/>
                            <a:gd name="T53" fmla="*/ 71 h 360"/>
                            <a:gd name="T54" fmla="*/ 17 w 285"/>
                            <a:gd name="T55" fmla="*/ 103 h 360"/>
                            <a:gd name="T56" fmla="*/ 24 w 285"/>
                            <a:gd name="T57" fmla="*/ 155 h 360"/>
                            <a:gd name="T58" fmla="*/ 72 w 285"/>
                            <a:gd name="T59" fmla="*/ 155 h 360"/>
                            <a:gd name="T60" fmla="*/ 102 w 285"/>
                            <a:gd name="T61" fmla="*/ 177 h 360"/>
                            <a:gd name="T62" fmla="*/ 130 w 285"/>
                            <a:gd name="T63" fmla="*/ 233 h 360"/>
                            <a:gd name="T64" fmla="*/ 140 w 285"/>
                            <a:gd name="T65" fmla="*/ 304 h 360"/>
                            <a:gd name="T66" fmla="*/ 118 w 285"/>
                            <a:gd name="T67" fmla="*/ 359 h 360"/>
                            <a:gd name="T68" fmla="*/ 194 w 285"/>
                            <a:gd name="T69" fmla="*/ 359 h 360"/>
                            <a:gd name="T70" fmla="*/ 172 w 285"/>
                            <a:gd name="T71" fmla="*/ 354 h 360"/>
                            <a:gd name="T72" fmla="*/ 166 w 285"/>
                            <a:gd name="T73" fmla="*/ 326 h 360"/>
                            <a:gd name="T74" fmla="*/ 165 w 285"/>
                            <a:gd name="T75" fmla="*/ 288 h 360"/>
                            <a:gd name="T76" fmla="*/ 215 w 285"/>
                            <a:gd name="T77" fmla="*/ 246 h 360"/>
                            <a:gd name="T78" fmla="*/ 249 w 285"/>
                            <a:gd name="T79" fmla="*/ 236 h 360"/>
                            <a:gd name="T80" fmla="*/ 270 w 285"/>
                            <a:gd name="T81" fmla="*/ 218 h 360"/>
                            <a:gd name="T82" fmla="*/ 256 w 285"/>
                            <a:gd name="T83" fmla="*/ 205 h 360"/>
                            <a:gd name="T84" fmla="*/ 117 w 285"/>
                            <a:gd name="T85" fmla="*/ 183 h 360"/>
                            <a:gd name="T86" fmla="*/ 134 w 285"/>
                            <a:gd name="T87" fmla="*/ 183 h 360"/>
                            <a:gd name="T88" fmla="*/ 136 w 285"/>
                            <a:gd name="T89" fmla="*/ 217 h 360"/>
                            <a:gd name="T90" fmla="*/ 117 w 285"/>
                            <a:gd name="T91" fmla="*/ 183 h 360"/>
                            <a:gd name="T92" fmla="*/ 202 w 285"/>
                            <a:gd name="T93" fmla="*/ 255 h 360"/>
                            <a:gd name="T94" fmla="*/ 204 w 285"/>
                            <a:gd name="T95" fmla="*/ 245 h 360"/>
                            <a:gd name="T96" fmla="*/ 211 w 285"/>
                            <a:gd name="T97" fmla="*/ 245 h 360"/>
                            <a:gd name="T98" fmla="*/ 202 w 285"/>
                            <a:gd name="T99" fmla="*/ 255 h 360"/>
                            <a:gd name="T100" fmla="*/ 117 w 285"/>
                            <a:gd name="T101" fmla="*/ 360 h 360"/>
                            <a:gd name="T102" fmla="*/ 118 w 285"/>
                            <a:gd name="T103" fmla="*/ 359 h 360"/>
                            <a:gd name="T104" fmla="*/ 117 w 285"/>
                            <a:gd name="T105" fmla="*/ 359 h 360"/>
                            <a:gd name="T106" fmla="*/ 117 w 285"/>
                            <a:gd name="T10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5" h="360">
                              <a:moveTo>
                                <a:pt x="196" y="359"/>
                              </a:moveTo>
                              <a:cubicBezTo>
                                <a:pt x="194" y="359"/>
                                <a:pt x="194" y="359"/>
                                <a:pt x="194" y="359"/>
                              </a:cubicBezTo>
                              <a:cubicBezTo>
                                <a:pt x="195" y="359"/>
                                <a:pt x="196" y="359"/>
                                <a:pt x="196" y="359"/>
                              </a:cubicBezTo>
                              <a:close/>
                              <a:moveTo>
                                <a:pt x="256" y="205"/>
                              </a:moveTo>
                              <a:cubicBezTo>
                                <a:pt x="256" y="205"/>
                                <a:pt x="252" y="192"/>
                                <a:pt x="241" y="197"/>
                              </a:cubicBezTo>
                              <a:cubicBezTo>
                                <a:pt x="240" y="189"/>
                                <a:pt x="230" y="190"/>
                                <a:pt x="230" y="190"/>
                              </a:cubicBezTo>
                              <a:cubicBezTo>
                                <a:pt x="230" y="190"/>
                                <a:pt x="230" y="173"/>
                                <a:pt x="218" y="174"/>
                              </a:cubicBezTo>
                              <a:cubicBezTo>
                                <a:pt x="206" y="175"/>
                                <a:pt x="200" y="184"/>
                                <a:pt x="200" y="184"/>
                              </a:cubicBezTo>
                              <a:cubicBezTo>
                                <a:pt x="200" y="184"/>
                                <a:pt x="188" y="185"/>
                                <a:pt x="190" y="196"/>
                              </a:cubicBezTo>
                              <a:cubicBezTo>
                                <a:pt x="184" y="197"/>
                                <a:pt x="182" y="203"/>
                                <a:pt x="182" y="203"/>
                              </a:cubicBezTo>
                              <a:cubicBezTo>
                                <a:pt x="182" y="203"/>
                                <a:pt x="169" y="203"/>
                                <a:pt x="169" y="217"/>
                              </a:cubicBezTo>
                              <a:cubicBezTo>
                                <a:pt x="168" y="232"/>
                                <a:pt x="179" y="244"/>
                                <a:pt x="192" y="235"/>
                              </a:cubicBezTo>
                              <a:cubicBezTo>
                                <a:pt x="192" y="235"/>
                                <a:pt x="195" y="242"/>
                                <a:pt x="200" y="243"/>
                              </a:cubicBezTo>
                              <a:cubicBezTo>
                                <a:pt x="200" y="243"/>
                                <a:pt x="200" y="257"/>
                                <a:pt x="190" y="264"/>
                              </a:cubicBezTo>
                              <a:cubicBezTo>
                                <a:pt x="181" y="271"/>
                                <a:pt x="163" y="278"/>
                                <a:pt x="163" y="278"/>
                              </a:cubicBezTo>
                              <a:cubicBezTo>
                                <a:pt x="163" y="278"/>
                                <a:pt x="158" y="247"/>
                                <a:pt x="152" y="226"/>
                              </a:cubicBezTo>
                              <a:cubicBezTo>
                                <a:pt x="146" y="205"/>
                                <a:pt x="148" y="179"/>
                                <a:pt x="148" y="179"/>
                              </a:cubicBezTo>
                              <a:cubicBezTo>
                                <a:pt x="148" y="179"/>
                                <a:pt x="156" y="180"/>
                                <a:pt x="161" y="175"/>
                              </a:cubicBezTo>
                              <a:cubicBezTo>
                                <a:pt x="167" y="171"/>
                                <a:pt x="192" y="196"/>
                                <a:pt x="211" y="156"/>
                              </a:cubicBezTo>
                              <a:cubicBezTo>
                                <a:pt x="211" y="156"/>
                                <a:pt x="249" y="166"/>
                                <a:pt x="267" y="133"/>
                              </a:cubicBezTo>
                              <a:cubicBezTo>
                                <a:pt x="285" y="99"/>
                                <a:pt x="245" y="77"/>
                                <a:pt x="232" y="80"/>
                              </a:cubicBezTo>
                              <a:cubicBezTo>
                                <a:pt x="232" y="80"/>
                                <a:pt x="228" y="49"/>
                                <a:pt x="193" y="56"/>
                              </a:cubicBezTo>
                              <a:cubicBezTo>
                                <a:pt x="193" y="56"/>
                                <a:pt x="190" y="37"/>
                                <a:pt x="171" y="38"/>
                              </a:cubicBezTo>
                              <a:cubicBezTo>
                                <a:pt x="171" y="38"/>
                                <a:pt x="166" y="2"/>
                                <a:pt x="132" y="0"/>
                              </a:cubicBezTo>
                              <a:cubicBezTo>
                                <a:pt x="105" y="0"/>
                                <a:pt x="94" y="24"/>
                                <a:pt x="94" y="24"/>
                              </a:cubicBezTo>
                              <a:cubicBezTo>
                                <a:pt x="94" y="24"/>
                                <a:pt x="67" y="21"/>
                                <a:pt x="67" y="55"/>
                              </a:cubicBezTo>
                              <a:cubicBezTo>
                                <a:pt x="67" y="55"/>
                                <a:pt x="51" y="59"/>
                                <a:pt x="45" y="71"/>
                              </a:cubicBezTo>
                              <a:cubicBezTo>
                                <a:pt x="39" y="75"/>
                                <a:pt x="12" y="72"/>
                                <a:pt x="17" y="103"/>
                              </a:cubicBezTo>
                              <a:cubicBezTo>
                                <a:pt x="17" y="103"/>
                                <a:pt x="0" y="133"/>
                                <a:pt x="24" y="155"/>
                              </a:cubicBezTo>
                              <a:cubicBezTo>
                                <a:pt x="44" y="169"/>
                                <a:pt x="72" y="155"/>
                                <a:pt x="72" y="155"/>
                              </a:cubicBezTo>
                              <a:cubicBezTo>
                                <a:pt x="72" y="155"/>
                                <a:pt x="83" y="173"/>
                                <a:pt x="102" y="177"/>
                              </a:cubicBezTo>
                              <a:cubicBezTo>
                                <a:pt x="102" y="177"/>
                                <a:pt x="117" y="213"/>
                                <a:pt x="130" y="233"/>
                              </a:cubicBezTo>
                              <a:cubicBezTo>
                                <a:pt x="133" y="238"/>
                                <a:pt x="146" y="267"/>
                                <a:pt x="140" y="304"/>
                              </a:cubicBezTo>
                              <a:cubicBezTo>
                                <a:pt x="135" y="338"/>
                                <a:pt x="120" y="356"/>
                                <a:pt x="118" y="359"/>
                              </a:cubicBezTo>
                              <a:cubicBezTo>
                                <a:pt x="194" y="359"/>
                                <a:pt x="194" y="359"/>
                                <a:pt x="194" y="359"/>
                              </a:cubicBezTo>
                              <a:cubicBezTo>
                                <a:pt x="189" y="359"/>
                                <a:pt x="177" y="359"/>
                                <a:pt x="172" y="354"/>
                              </a:cubicBezTo>
                              <a:cubicBezTo>
                                <a:pt x="165" y="348"/>
                                <a:pt x="168" y="341"/>
                                <a:pt x="166" y="326"/>
                              </a:cubicBezTo>
                              <a:cubicBezTo>
                                <a:pt x="164" y="311"/>
                                <a:pt x="165" y="288"/>
                                <a:pt x="165" y="288"/>
                              </a:cubicBezTo>
                              <a:cubicBezTo>
                                <a:pt x="165" y="288"/>
                                <a:pt x="209" y="262"/>
                                <a:pt x="215" y="246"/>
                              </a:cubicBezTo>
                              <a:cubicBezTo>
                                <a:pt x="220" y="248"/>
                                <a:pt x="249" y="246"/>
                                <a:pt x="249" y="236"/>
                              </a:cubicBezTo>
                              <a:cubicBezTo>
                                <a:pt x="254" y="238"/>
                                <a:pt x="272" y="233"/>
                                <a:pt x="270" y="218"/>
                              </a:cubicBezTo>
                              <a:cubicBezTo>
                                <a:pt x="268" y="206"/>
                                <a:pt x="256" y="205"/>
                                <a:pt x="256" y="205"/>
                              </a:cubicBezTo>
                              <a:close/>
                              <a:moveTo>
                                <a:pt x="117" y="183"/>
                              </a:moveTo>
                              <a:cubicBezTo>
                                <a:pt x="134" y="183"/>
                                <a:pt x="134" y="183"/>
                                <a:pt x="134" y="183"/>
                              </a:cubicBezTo>
                              <a:cubicBezTo>
                                <a:pt x="133" y="195"/>
                                <a:pt x="136" y="217"/>
                                <a:pt x="136" y="217"/>
                              </a:cubicBezTo>
                              <a:cubicBezTo>
                                <a:pt x="122" y="202"/>
                                <a:pt x="117" y="183"/>
                                <a:pt x="117" y="183"/>
                              </a:cubicBezTo>
                              <a:close/>
                              <a:moveTo>
                                <a:pt x="202" y="255"/>
                              </a:moveTo>
                              <a:cubicBezTo>
                                <a:pt x="202" y="255"/>
                                <a:pt x="205" y="249"/>
                                <a:pt x="204" y="245"/>
                              </a:cubicBezTo>
                              <a:cubicBezTo>
                                <a:pt x="204" y="245"/>
                                <a:pt x="209" y="245"/>
                                <a:pt x="211" y="245"/>
                              </a:cubicBezTo>
                              <a:cubicBezTo>
                                <a:pt x="211" y="245"/>
                                <a:pt x="207" y="251"/>
                                <a:pt x="202" y="255"/>
                              </a:cubicBezTo>
                              <a:close/>
                              <a:moveTo>
                                <a:pt x="117" y="360"/>
                              </a:moveTo>
                              <a:cubicBezTo>
                                <a:pt x="117" y="360"/>
                                <a:pt x="117" y="360"/>
                                <a:pt x="118" y="359"/>
                              </a:cubicBezTo>
                              <a:cubicBezTo>
                                <a:pt x="117" y="359"/>
                                <a:pt x="117" y="359"/>
                                <a:pt x="117" y="359"/>
                              </a:cubicBezTo>
                              <a:lnTo>
                                <a:pt x="117" y="360"/>
                              </a:ln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 name="Freeform 14"/>
                        <p:cNvSpPr>
                          <a:spLocks noEditPoints="1"/>
                        </p:cNvSpPr>
                        <p:nvPr/>
                      </p:nvSpPr>
                      <p:spPr bwMode="auto">
                        <a:xfrm>
                          <a:off x="15817850" y="9086567"/>
                          <a:ext cx="981076" cy="1241426"/>
                        </a:xfrm>
                        <a:custGeom>
                          <a:avLst/>
                          <a:gdLst>
                            <a:gd name="T0" fmla="*/ 150 w 255"/>
                            <a:gd name="T1" fmla="*/ 322 h 323"/>
                            <a:gd name="T2" fmla="*/ 150 w 255"/>
                            <a:gd name="T3" fmla="*/ 322 h 323"/>
                            <a:gd name="T4" fmla="*/ 150 w 255"/>
                            <a:gd name="T5" fmla="*/ 323 h 323"/>
                            <a:gd name="T6" fmla="*/ 150 w 255"/>
                            <a:gd name="T7" fmla="*/ 322 h 323"/>
                            <a:gd name="T8" fmla="*/ 81 w 255"/>
                            <a:gd name="T9" fmla="*/ 322 h 323"/>
                            <a:gd name="T10" fmla="*/ 79 w 255"/>
                            <a:gd name="T11" fmla="*/ 322 h 323"/>
                            <a:gd name="T12" fmla="*/ 81 w 255"/>
                            <a:gd name="T13" fmla="*/ 322 h 323"/>
                            <a:gd name="T14" fmla="*/ 240 w 255"/>
                            <a:gd name="T15" fmla="*/ 93 h 323"/>
                            <a:gd name="T16" fmla="*/ 215 w 255"/>
                            <a:gd name="T17" fmla="*/ 64 h 323"/>
                            <a:gd name="T18" fmla="*/ 195 w 255"/>
                            <a:gd name="T19" fmla="*/ 50 h 323"/>
                            <a:gd name="T20" fmla="*/ 171 w 255"/>
                            <a:gd name="T21" fmla="*/ 23 h 323"/>
                            <a:gd name="T22" fmla="*/ 137 w 255"/>
                            <a:gd name="T23" fmla="*/ 1 h 323"/>
                            <a:gd name="T24" fmla="*/ 102 w 255"/>
                            <a:gd name="T25" fmla="*/ 35 h 323"/>
                            <a:gd name="T26" fmla="*/ 83 w 255"/>
                            <a:gd name="T27" fmla="*/ 51 h 323"/>
                            <a:gd name="T28" fmla="*/ 47 w 255"/>
                            <a:gd name="T29" fmla="*/ 73 h 323"/>
                            <a:gd name="T30" fmla="*/ 16 w 255"/>
                            <a:gd name="T31" fmla="*/ 120 h 323"/>
                            <a:gd name="T32" fmla="*/ 66 w 255"/>
                            <a:gd name="T33" fmla="*/ 141 h 323"/>
                            <a:gd name="T34" fmla="*/ 111 w 255"/>
                            <a:gd name="T35" fmla="*/ 158 h 323"/>
                            <a:gd name="T36" fmla="*/ 123 w 255"/>
                            <a:gd name="T37" fmla="*/ 161 h 323"/>
                            <a:gd name="T38" fmla="*/ 119 w 255"/>
                            <a:gd name="T39" fmla="*/ 203 h 323"/>
                            <a:gd name="T40" fmla="*/ 109 w 255"/>
                            <a:gd name="T41" fmla="*/ 250 h 323"/>
                            <a:gd name="T42" fmla="*/ 85 w 255"/>
                            <a:gd name="T43" fmla="*/ 237 h 323"/>
                            <a:gd name="T44" fmla="*/ 76 w 255"/>
                            <a:gd name="T45" fmla="*/ 218 h 323"/>
                            <a:gd name="T46" fmla="*/ 83 w 255"/>
                            <a:gd name="T47" fmla="*/ 211 h 323"/>
                            <a:gd name="T48" fmla="*/ 104 w 255"/>
                            <a:gd name="T49" fmla="*/ 195 h 323"/>
                            <a:gd name="T50" fmla="*/ 92 w 255"/>
                            <a:gd name="T51" fmla="*/ 183 h 323"/>
                            <a:gd name="T52" fmla="*/ 85 w 255"/>
                            <a:gd name="T53" fmla="*/ 176 h 323"/>
                            <a:gd name="T54" fmla="*/ 76 w 255"/>
                            <a:gd name="T55" fmla="*/ 165 h 323"/>
                            <a:gd name="T56" fmla="*/ 60 w 255"/>
                            <a:gd name="T57" fmla="*/ 157 h 323"/>
                            <a:gd name="T58" fmla="*/ 49 w 255"/>
                            <a:gd name="T59" fmla="*/ 171 h 323"/>
                            <a:gd name="T60" fmla="*/ 39 w 255"/>
                            <a:gd name="T61" fmla="*/ 177 h 323"/>
                            <a:gd name="T62" fmla="*/ 26 w 255"/>
                            <a:gd name="T63" fmla="*/ 184 h 323"/>
                            <a:gd name="T64" fmla="*/ 13 w 255"/>
                            <a:gd name="T65" fmla="*/ 196 h 323"/>
                            <a:gd name="T66" fmla="*/ 32 w 255"/>
                            <a:gd name="T67" fmla="*/ 212 h 323"/>
                            <a:gd name="T68" fmla="*/ 62 w 255"/>
                            <a:gd name="T69" fmla="*/ 221 h 323"/>
                            <a:gd name="T70" fmla="*/ 108 w 255"/>
                            <a:gd name="T71" fmla="*/ 259 h 323"/>
                            <a:gd name="T72" fmla="*/ 106 w 255"/>
                            <a:gd name="T73" fmla="*/ 292 h 323"/>
                            <a:gd name="T74" fmla="*/ 101 w 255"/>
                            <a:gd name="T75" fmla="*/ 317 h 323"/>
                            <a:gd name="T76" fmla="*/ 81 w 255"/>
                            <a:gd name="T77" fmla="*/ 322 h 323"/>
                            <a:gd name="T78" fmla="*/ 150 w 255"/>
                            <a:gd name="T79" fmla="*/ 322 h 323"/>
                            <a:gd name="T80" fmla="*/ 129 w 255"/>
                            <a:gd name="T81" fmla="*/ 273 h 323"/>
                            <a:gd name="T82" fmla="*/ 139 w 255"/>
                            <a:gd name="T83" fmla="*/ 210 h 323"/>
                            <a:gd name="T84" fmla="*/ 163 w 255"/>
                            <a:gd name="T85" fmla="*/ 159 h 323"/>
                            <a:gd name="T86" fmla="*/ 191 w 255"/>
                            <a:gd name="T87" fmla="*/ 140 h 323"/>
                            <a:gd name="T88" fmla="*/ 233 w 255"/>
                            <a:gd name="T89" fmla="*/ 139 h 323"/>
                            <a:gd name="T90" fmla="*/ 240 w 255"/>
                            <a:gd name="T91" fmla="*/ 93 h 323"/>
                            <a:gd name="T92" fmla="*/ 66 w 255"/>
                            <a:gd name="T93" fmla="*/ 220 h 323"/>
                            <a:gd name="T94" fmla="*/ 72 w 255"/>
                            <a:gd name="T95" fmla="*/ 220 h 323"/>
                            <a:gd name="T96" fmla="*/ 74 w 255"/>
                            <a:gd name="T97" fmla="*/ 229 h 323"/>
                            <a:gd name="T98" fmla="*/ 66 w 255"/>
                            <a:gd name="T99" fmla="*/ 220 h 323"/>
                            <a:gd name="T100" fmla="*/ 134 w 255"/>
                            <a:gd name="T101" fmla="*/ 195 h 323"/>
                            <a:gd name="T102" fmla="*/ 135 w 255"/>
                            <a:gd name="T103" fmla="*/ 164 h 323"/>
                            <a:gd name="T104" fmla="*/ 151 w 255"/>
                            <a:gd name="T105" fmla="*/ 164 h 323"/>
                            <a:gd name="T106" fmla="*/ 134 w 255"/>
                            <a:gd name="T107" fmla="*/ 19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5" h="323">
                              <a:moveTo>
                                <a:pt x="150" y="322"/>
                              </a:moveTo>
                              <a:cubicBezTo>
                                <a:pt x="150" y="322"/>
                                <a:pt x="150" y="322"/>
                                <a:pt x="150" y="322"/>
                              </a:cubicBezTo>
                              <a:cubicBezTo>
                                <a:pt x="150" y="323"/>
                                <a:pt x="150" y="323"/>
                                <a:pt x="150" y="323"/>
                              </a:cubicBezTo>
                              <a:lnTo>
                                <a:pt x="150" y="322"/>
                              </a:lnTo>
                              <a:close/>
                              <a:moveTo>
                                <a:pt x="81" y="322"/>
                              </a:moveTo>
                              <a:cubicBezTo>
                                <a:pt x="79" y="322"/>
                                <a:pt x="79" y="322"/>
                                <a:pt x="79" y="322"/>
                              </a:cubicBezTo>
                              <a:cubicBezTo>
                                <a:pt x="79" y="322"/>
                                <a:pt x="80" y="322"/>
                                <a:pt x="81" y="322"/>
                              </a:cubicBezTo>
                              <a:close/>
                              <a:moveTo>
                                <a:pt x="240" y="93"/>
                              </a:moveTo>
                              <a:cubicBezTo>
                                <a:pt x="244" y="65"/>
                                <a:pt x="220" y="68"/>
                                <a:pt x="215" y="64"/>
                              </a:cubicBezTo>
                              <a:cubicBezTo>
                                <a:pt x="210" y="53"/>
                                <a:pt x="195" y="50"/>
                                <a:pt x="195" y="50"/>
                              </a:cubicBezTo>
                              <a:cubicBezTo>
                                <a:pt x="195" y="19"/>
                                <a:pt x="171" y="23"/>
                                <a:pt x="171" y="23"/>
                              </a:cubicBezTo>
                              <a:cubicBezTo>
                                <a:pt x="171" y="23"/>
                                <a:pt x="161" y="0"/>
                                <a:pt x="137" y="1"/>
                              </a:cubicBezTo>
                              <a:cubicBezTo>
                                <a:pt x="106" y="3"/>
                                <a:pt x="102" y="35"/>
                                <a:pt x="102" y="35"/>
                              </a:cubicBezTo>
                              <a:cubicBezTo>
                                <a:pt x="85" y="34"/>
                                <a:pt x="83" y="51"/>
                                <a:pt x="83" y="51"/>
                              </a:cubicBezTo>
                              <a:cubicBezTo>
                                <a:pt x="51" y="44"/>
                                <a:pt x="47" y="73"/>
                                <a:pt x="47" y="73"/>
                              </a:cubicBezTo>
                              <a:cubicBezTo>
                                <a:pt x="35" y="69"/>
                                <a:pt x="0" y="89"/>
                                <a:pt x="16" y="120"/>
                              </a:cubicBezTo>
                              <a:cubicBezTo>
                                <a:pt x="32" y="150"/>
                                <a:pt x="66" y="141"/>
                                <a:pt x="66" y="141"/>
                              </a:cubicBezTo>
                              <a:cubicBezTo>
                                <a:pt x="83" y="176"/>
                                <a:pt x="105" y="154"/>
                                <a:pt x="111" y="158"/>
                              </a:cubicBezTo>
                              <a:cubicBezTo>
                                <a:pt x="116" y="161"/>
                                <a:pt x="123" y="161"/>
                                <a:pt x="123" y="161"/>
                              </a:cubicBezTo>
                              <a:cubicBezTo>
                                <a:pt x="123" y="161"/>
                                <a:pt x="124" y="184"/>
                                <a:pt x="119" y="203"/>
                              </a:cubicBezTo>
                              <a:cubicBezTo>
                                <a:pt x="113" y="222"/>
                                <a:pt x="109" y="250"/>
                                <a:pt x="109" y="250"/>
                              </a:cubicBezTo>
                              <a:cubicBezTo>
                                <a:pt x="109" y="250"/>
                                <a:pt x="93" y="244"/>
                                <a:pt x="85" y="237"/>
                              </a:cubicBezTo>
                              <a:cubicBezTo>
                                <a:pt x="76" y="231"/>
                                <a:pt x="76" y="218"/>
                                <a:pt x="76" y="218"/>
                              </a:cubicBezTo>
                              <a:cubicBezTo>
                                <a:pt x="80" y="217"/>
                                <a:pt x="83" y="211"/>
                                <a:pt x="83" y="211"/>
                              </a:cubicBezTo>
                              <a:cubicBezTo>
                                <a:pt x="95" y="219"/>
                                <a:pt x="105" y="208"/>
                                <a:pt x="104" y="195"/>
                              </a:cubicBezTo>
                              <a:cubicBezTo>
                                <a:pt x="104" y="182"/>
                                <a:pt x="92" y="183"/>
                                <a:pt x="92" y="183"/>
                              </a:cubicBezTo>
                              <a:cubicBezTo>
                                <a:pt x="92" y="183"/>
                                <a:pt x="91" y="177"/>
                                <a:pt x="85" y="176"/>
                              </a:cubicBezTo>
                              <a:cubicBezTo>
                                <a:pt x="86" y="166"/>
                                <a:pt x="76" y="165"/>
                                <a:pt x="76" y="165"/>
                              </a:cubicBezTo>
                              <a:cubicBezTo>
                                <a:pt x="76" y="165"/>
                                <a:pt x="71" y="158"/>
                                <a:pt x="60" y="157"/>
                              </a:cubicBezTo>
                              <a:cubicBezTo>
                                <a:pt x="50" y="156"/>
                                <a:pt x="49" y="171"/>
                                <a:pt x="49" y="171"/>
                              </a:cubicBezTo>
                              <a:cubicBezTo>
                                <a:pt x="49" y="171"/>
                                <a:pt x="40" y="170"/>
                                <a:pt x="39" y="177"/>
                              </a:cubicBezTo>
                              <a:cubicBezTo>
                                <a:pt x="30" y="173"/>
                                <a:pt x="26" y="184"/>
                                <a:pt x="26" y="184"/>
                              </a:cubicBezTo>
                              <a:cubicBezTo>
                                <a:pt x="26" y="184"/>
                                <a:pt x="16" y="185"/>
                                <a:pt x="13" y="196"/>
                              </a:cubicBezTo>
                              <a:cubicBezTo>
                                <a:pt x="11" y="209"/>
                                <a:pt x="27" y="214"/>
                                <a:pt x="32" y="212"/>
                              </a:cubicBezTo>
                              <a:cubicBezTo>
                                <a:pt x="32" y="221"/>
                                <a:pt x="58" y="222"/>
                                <a:pt x="62" y="221"/>
                              </a:cubicBezTo>
                              <a:cubicBezTo>
                                <a:pt x="68" y="235"/>
                                <a:pt x="108" y="259"/>
                                <a:pt x="108" y="259"/>
                              </a:cubicBezTo>
                              <a:cubicBezTo>
                                <a:pt x="108" y="259"/>
                                <a:pt x="108" y="279"/>
                                <a:pt x="106" y="292"/>
                              </a:cubicBezTo>
                              <a:cubicBezTo>
                                <a:pt x="105" y="306"/>
                                <a:pt x="107" y="312"/>
                                <a:pt x="101" y="317"/>
                              </a:cubicBezTo>
                              <a:cubicBezTo>
                                <a:pt x="97" y="322"/>
                                <a:pt x="86" y="322"/>
                                <a:pt x="81" y="322"/>
                              </a:cubicBezTo>
                              <a:cubicBezTo>
                                <a:pt x="150" y="322"/>
                                <a:pt x="150" y="322"/>
                                <a:pt x="150" y="322"/>
                              </a:cubicBezTo>
                              <a:cubicBezTo>
                                <a:pt x="147" y="320"/>
                                <a:pt x="134" y="304"/>
                                <a:pt x="129" y="273"/>
                              </a:cubicBezTo>
                              <a:cubicBezTo>
                                <a:pt x="125" y="240"/>
                                <a:pt x="136" y="214"/>
                                <a:pt x="139" y="210"/>
                              </a:cubicBezTo>
                              <a:cubicBezTo>
                                <a:pt x="150" y="191"/>
                                <a:pt x="163" y="159"/>
                                <a:pt x="163" y="159"/>
                              </a:cubicBezTo>
                              <a:cubicBezTo>
                                <a:pt x="181" y="155"/>
                                <a:pt x="191" y="140"/>
                                <a:pt x="191" y="140"/>
                              </a:cubicBezTo>
                              <a:cubicBezTo>
                                <a:pt x="191" y="140"/>
                                <a:pt x="216" y="152"/>
                                <a:pt x="233" y="139"/>
                              </a:cubicBezTo>
                              <a:cubicBezTo>
                                <a:pt x="255" y="120"/>
                                <a:pt x="240" y="93"/>
                                <a:pt x="240" y="93"/>
                              </a:cubicBezTo>
                              <a:close/>
                              <a:moveTo>
                                <a:pt x="66" y="220"/>
                              </a:moveTo>
                              <a:cubicBezTo>
                                <a:pt x="68" y="220"/>
                                <a:pt x="72" y="220"/>
                                <a:pt x="72" y="220"/>
                              </a:cubicBezTo>
                              <a:cubicBezTo>
                                <a:pt x="71" y="224"/>
                                <a:pt x="74" y="229"/>
                                <a:pt x="74" y="229"/>
                              </a:cubicBezTo>
                              <a:cubicBezTo>
                                <a:pt x="70" y="225"/>
                                <a:pt x="66" y="220"/>
                                <a:pt x="66" y="220"/>
                              </a:cubicBezTo>
                              <a:close/>
                              <a:moveTo>
                                <a:pt x="134" y="195"/>
                              </a:moveTo>
                              <a:cubicBezTo>
                                <a:pt x="134" y="195"/>
                                <a:pt x="136" y="175"/>
                                <a:pt x="135" y="164"/>
                              </a:cubicBezTo>
                              <a:cubicBezTo>
                                <a:pt x="151" y="164"/>
                                <a:pt x="151" y="164"/>
                                <a:pt x="151" y="164"/>
                              </a:cubicBezTo>
                              <a:cubicBezTo>
                                <a:pt x="151" y="164"/>
                                <a:pt x="146" y="182"/>
                                <a:pt x="134" y="195"/>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4" name="Freeform 15"/>
                        <p:cNvSpPr>
                          <a:spLocks noEditPoints="1"/>
                        </p:cNvSpPr>
                        <p:nvPr/>
                      </p:nvSpPr>
                      <p:spPr bwMode="auto">
                        <a:xfrm>
                          <a:off x="13754100" y="9086567"/>
                          <a:ext cx="981076" cy="1241426"/>
                        </a:xfrm>
                        <a:custGeom>
                          <a:avLst/>
                          <a:gdLst>
                            <a:gd name="T0" fmla="*/ 81 w 255"/>
                            <a:gd name="T1" fmla="*/ 322 h 323"/>
                            <a:gd name="T2" fmla="*/ 79 w 255"/>
                            <a:gd name="T3" fmla="*/ 322 h 323"/>
                            <a:gd name="T4" fmla="*/ 81 w 255"/>
                            <a:gd name="T5" fmla="*/ 322 h 323"/>
                            <a:gd name="T6" fmla="*/ 150 w 255"/>
                            <a:gd name="T7" fmla="*/ 322 h 323"/>
                            <a:gd name="T8" fmla="*/ 150 w 255"/>
                            <a:gd name="T9" fmla="*/ 322 h 323"/>
                            <a:gd name="T10" fmla="*/ 150 w 255"/>
                            <a:gd name="T11" fmla="*/ 323 h 323"/>
                            <a:gd name="T12" fmla="*/ 150 w 255"/>
                            <a:gd name="T13" fmla="*/ 322 h 323"/>
                            <a:gd name="T14" fmla="*/ 240 w 255"/>
                            <a:gd name="T15" fmla="*/ 93 h 323"/>
                            <a:gd name="T16" fmla="*/ 215 w 255"/>
                            <a:gd name="T17" fmla="*/ 64 h 323"/>
                            <a:gd name="T18" fmla="*/ 195 w 255"/>
                            <a:gd name="T19" fmla="*/ 50 h 323"/>
                            <a:gd name="T20" fmla="*/ 171 w 255"/>
                            <a:gd name="T21" fmla="*/ 23 h 323"/>
                            <a:gd name="T22" fmla="*/ 137 w 255"/>
                            <a:gd name="T23" fmla="*/ 1 h 323"/>
                            <a:gd name="T24" fmla="*/ 102 w 255"/>
                            <a:gd name="T25" fmla="*/ 35 h 323"/>
                            <a:gd name="T26" fmla="*/ 83 w 255"/>
                            <a:gd name="T27" fmla="*/ 51 h 323"/>
                            <a:gd name="T28" fmla="*/ 47 w 255"/>
                            <a:gd name="T29" fmla="*/ 73 h 323"/>
                            <a:gd name="T30" fmla="*/ 16 w 255"/>
                            <a:gd name="T31" fmla="*/ 120 h 323"/>
                            <a:gd name="T32" fmla="*/ 66 w 255"/>
                            <a:gd name="T33" fmla="*/ 141 h 323"/>
                            <a:gd name="T34" fmla="*/ 111 w 255"/>
                            <a:gd name="T35" fmla="*/ 158 h 323"/>
                            <a:gd name="T36" fmla="*/ 123 w 255"/>
                            <a:gd name="T37" fmla="*/ 161 h 323"/>
                            <a:gd name="T38" fmla="*/ 119 w 255"/>
                            <a:gd name="T39" fmla="*/ 203 h 323"/>
                            <a:gd name="T40" fmla="*/ 110 w 255"/>
                            <a:gd name="T41" fmla="*/ 250 h 323"/>
                            <a:gd name="T42" fmla="*/ 85 w 255"/>
                            <a:gd name="T43" fmla="*/ 237 h 323"/>
                            <a:gd name="T44" fmla="*/ 76 w 255"/>
                            <a:gd name="T45" fmla="*/ 218 h 323"/>
                            <a:gd name="T46" fmla="*/ 83 w 255"/>
                            <a:gd name="T47" fmla="*/ 211 h 323"/>
                            <a:gd name="T48" fmla="*/ 104 w 255"/>
                            <a:gd name="T49" fmla="*/ 195 h 323"/>
                            <a:gd name="T50" fmla="*/ 92 w 255"/>
                            <a:gd name="T51" fmla="*/ 183 h 323"/>
                            <a:gd name="T52" fmla="*/ 85 w 255"/>
                            <a:gd name="T53" fmla="*/ 176 h 323"/>
                            <a:gd name="T54" fmla="*/ 76 w 255"/>
                            <a:gd name="T55" fmla="*/ 165 h 323"/>
                            <a:gd name="T56" fmla="*/ 60 w 255"/>
                            <a:gd name="T57" fmla="*/ 157 h 323"/>
                            <a:gd name="T58" fmla="*/ 49 w 255"/>
                            <a:gd name="T59" fmla="*/ 171 h 323"/>
                            <a:gd name="T60" fmla="*/ 39 w 255"/>
                            <a:gd name="T61" fmla="*/ 177 h 323"/>
                            <a:gd name="T62" fmla="*/ 26 w 255"/>
                            <a:gd name="T63" fmla="*/ 184 h 323"/>
                            <a:gd name="T64" fmla="*/ 13 w 255"/>
                            <a:gd name="T65" fmla="*/ 196 h 323"/>
                            <a:gd name="T66" fmla="*/ 32 w 255"/>
                            <a:gd name="T67" fmla="*/ 212 h 323"/>
                            <a:gd name="T68" fmla="*/ 62 w 255"/>
                            <a:gd name="T69" fmla="*/ 221 h 323"/>
                            <a:gd name="T70" fmla="*/ 108 w 255"/>
                            <a:gd name="T71" fmla="*/ 259 h 323"/>
                            <a:gd name="T72" fmla="*/ 106 w 255"/>
                            <a:gd name="T73" fmla="*/ 292 h 323"/>
                            <a:gd name="T74" fmla="*/ 102 w 255"/>
                            <a:gd name="T75" fmla="*/ 317 h 323"/>
                            <a:gd name="T76" fmla="*/ 81 w 255"/>
                            <a:gd name="T77" fmla="*/ 322 h 323"/>
                            <a:gd name="T78" fmla="*/ 150 w 255"/>
                            <a:gd name="T79" fmla="*/ 322 h 323"/>
                            <a:gd name="T80" fmla="*/ 129 w 255"/>
                            <a:gd name="T81" fmla="*/ 273 h 323"/>
                            <a:gd name="T82" fmla="*/ 139 w 255"/>
                            <a:gd name="T83" fmla="*/ 210 h 323"/>
                            <a:gd name="T84" fmla="*/ 164 w 255"/>
                            <a:gd name="T85" fmla="*/ 159 h 323"/>
                            <a:gd name="T86" fmla="*/ 191 w 255"/>
                            <a:gd name="T87" fmla="*/ 140 h 323"/>
                            <a:gd name="T88" fmla="*/ 233 w 255"/>
                            <a:gd name="T89" fmla="*/ 139 h 323"/>
                            <a:gd name="T90" fmla="*/ 240 w 255"/>
                            <a:gd name="T91" fmla="*/ 93 h 323"/>
                            <a:gd name="T92" fmla="*/ 66 w 255"/>
                            <a:gd name="T93" fmla="*/ 220 h 323"/>
                            <a:gd name="T94" fmla="*/ 72 w 255"/>
                            <a:gd name="T95" fmla="*/ 220 h 323"/>
                            <a:gd name="T96" fmla="*/ 74 w 255"/>
                            <a:gd name="T97" fmla="*/ 229 h 323"/>
                            <a:gd name="T98" fmla="*/ 66 w 255"/>
                            <a:gd name="T99" fmla="*/ 220 h 323"/>
                            <a:gd name="T100" fmla="*/ 134 w 255"/>
                            <a:gd name="T101" fmla="*/ 195 h 323"/>
                            <a:gd name="T102" fmla="*/ 135 w 255"/>
                            <a:gd name="T103" fmla="*/ 164 h 323"/>
                            <a:gd name="T104" fmla="*/ 151 w 255"/>
                            <a:gd name="T105" fmla="*/ 164 h 323"/>
                            <a:gd name="T106" fmla="*/ 134 w 255"/>
                            <a:gd name="T107" fmla="*/ 19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5" h="323">
                              <a:moveTo>
                                <a:pt x="81" y="322"/>
                              </a:moveTo>
                              <a:cubicBezTo>
                                <a:pt x="79" y="322"/>
                                <a:pt x="79" y="322"/>
                                <a:pt x="79" y="322"/>
                              </a:cubicBezTo>
                              <a:cubicBezTo>
                                <a:pt x="79" y="322"/>
                                <a:pt x="80" y="322"/>
                                <a:pt x="81" y="322"/>
                              </a:cubicBezTo>
                              <a:close/>
                              <a:moveTo>
                                <a:pt x="150" y="322"/>
                              </a:moveTo>
                              <a:cubicBezTo>
                                <a:pt x="150" y="322"/>
                                <a:pt x="150" y="322"/>
                                <a:pt x="150" y="322"/>
                              </a:cubicBezTo>
                              <a:cubicBezTo>
                                <a:pt x="150" y="323"/>
                                <a:pt x="150" y="323"/>
                                <a:pt x="150" y="323"/>
                              </a:cubicBezTo>
                              <a:lnTo>
                                <a:pt x="150" y="322"/>
                              </a:lnTo>
                              <a:close/>
                              <a:moveTo>
                                <a:pt x="240" y="93"/>
                              </a:moveTo>
                              <a:cubicBezTo>
                                <a:pt x="245" y="65"/>
                                <a:pt x="220" y="68"/>
                                <a:pt x="215" y="64"/>
                              </a:cubicBezTo>
                              <a:cubicBezTo>
                                <a:pt x="210" y="53"/>
                                <a:pt x="195" y="50"/>
                                <a:pt x="195" y="50"/>
                              </a:cubicBezTo>
                              <a:cubicBezTo>
                                <a:pt x="195" y="19"/>
                                <a:pt x="171" y="23"/>
                                <a:pt x="171" y="23"/>
                              </a:cubicBezTo>
                              <a:cubicBezTo>
                                <a:pt x="171" y="23"/>
                                <a:pt x="161" y="0"/>
                                <a:pt x="137" y="1"/>
                              </a:cubicBezTo>
                              <a:cubicBezTo>
                                <a:pt x="106" y="3"/>
                                <a:pt x="102" y="35"/>
                                <a:pt x="102" y="35"/>
                              </a:cubicBezTo>
                              <a:cubicBezTo>
                                <a:pt x="86" y="34"/>
                                <a:pt x="83" y="51"/>
                                <a:pt x="83" y="51"/>
                              </a:cubicBezTo>
                              <a:cubicBezTo>
                                <a:pt x="51" y="44"/>
                                <a:pt x="47" y="73"/>
                                <a:pt x="47" y="73"/>
                              </a:cubicBezTo>
                              <a:cubicBezTo>
                                <a:pt x="36" y="69"/>
                                <a:pt x="0" y="89"/>
                                <a:pt x="16" y="120"/>
                              </a:cubicBezTo>
                              <a:cubicBezTo>
                                <a:pt x="33" y="150"/>
                                <a:pt x="66" y="141"/>
                                <a:pt x="66" y="141"/>
                              </a:cubicBezTo>
                              <a:cubicBezTo>
                                <a:pt x="84" y="176"/>
                                <a:pt x="105" y="154"/>
                                <a:pt x="111" y="158"/>
                              </a:cubicBezTo>
                              <a:cubicBezTo>
                                <a:pt x="116" y="161"/>
                                <a:pt x="123" y="161"/>
                                <a:pt x="123" y="161"/>
                              </a:cubicBezTo>
                              <a:cubicBezTo>
                                <a:pt x="123" y="161"/>
                                <a:pt x="124" y="184"/>
                                <a:pt x="119" y="203"/>
                              </a:cubicBezTo>
                              <a:cubicBezTo>
                                <a:pt x="113" y="222"/>
                                <a:pt x="110" y="250"/>
                                <a:pt x="110" y="250"/>
                              </a:cubicBezTo>
                              <a:cubicBezTo>
                                <a:pt x="110" y="250"/>
                                <a:pt x="93" y="244"/>
                                <a:pt x="85" y="237"/>
                              </a:cubicBezTo>
                              <a:cubicBezTo>
                                <a:pt x="76" y="231"/>
                                <a:pt x="76" y="218"/>
                                <a:pt x="76" y="218"/>
                              </a:cubicBezTo>
                              <a:cubicBezTo>
                                <a:pt x="80" y="217"/>
                                <a:pt x="83" y="211"/>
                                <a:pt x="83" y="211"/>
                              </a:cubicBezTo>
                              <a:cubicBezTo>
                                <a:pt x="95" y="219"/>
                                <a:pt x="105" y="208"/>
                                <a:pt x="104" y="195"/>
                              </a:cubicBezTo>
                              <a:cubicBezTo>
                                <a:pt x="104" y="182"/>
                                <a:pt x="92" y="183"/>
                                <a:pt x="92" y="183"/>
                              </a:cubicBezTo>
                              <a:cubicBezTo>
                                <a:pt x="92" y="183"/>
                                <a:pt x="91" y="177"/>
                                <a:pt x="85" y="176"/>
                              </a:cubicBezTo>
                              <a:cubicBezTo>
                                <a:pt x="87" y="166"/>
                                <a:pt x="76" y="165"/>
                                <a:pt x="76" y="165"/>
                              </a:cubicBezTo>
                              <a:cubicBezTo>
                                <a:pt x="76" y="165"/>
                                <a:pt x="71" y="158"/>
                                <a:pt x="60" y="157"/>
                              </a:cubicBezTo>
                              <a:cubicBezTo>
                                <a:pt x="50" y="156"/>
                                <a:pt x="49" y="171"/>
                                <a:pt x="49" y="171"/>
                              </a:cubicBezTo>
                              <a:cubicBezTo>
                                <a:pt x="49" y="171"/>
                                <a:pt x="40" y="170"/>
                                <a:pt x="39" y="177"/>
                              </a:cubicBezTo>
                              <a:cubicBezTo>
                                <a:pt x="30" y="173"/>
                                <a:pt x="26" y="184"/>
                                <a:pt x="26" y="184"/>
                              </a:cubicBezTo>
                              <a:cubicBezTo>
                                <a:pt x="26" y="184"/>
                                <a:pt x="16" y="185"/>
                                <a:pt x="13" y="196"/>
                              </a:cubicBezTo>
                              <a:cubicBezTo>
                                <a:pt x="11" y="209"/>
                                <a:pt x="28" y="214"/>
                                <a:pt x="32" y="212"/>
                              </a:cubicBezTo>
                              <a:cubicBezTo>
                                <a:pt x="32" y="221"/>
                                <a:pt x="58" y="222"/>
                                <a:pt x="62" y="221"/>
                              </a:cubicBezTo>
                              <a:cubicBezTo>
                                <a:pt x="68" y="235"/>
                                <a:pt x="108" y="259"/>
                                <a:pt x="108" y="259"/>
                              </a:cubicBezTo>
                              <a:cubicBezTo>
                                <a:pt x="108" y="259"/>
                                <a:pt x="108" y="279"/>
                                <a:pt x="106" y="292"/>
                              </a:cubicBezTo>
                              <a:cubicBezTo>
                                <a:pt x="105" y="306"/>
                                <a:pt x="107" y="312"/>
                                <a:pt x="102" y="317"/>
                              </a:cubicBezTo>
                              <a:cubicBezTo>
                                <a:pt x="97" y="322"/>
                                <a:pt x="86" y="322"/>
                                <a:pt x="81" y="322"/>
                              </a:cubicBezTo>
                              <a:cubicBezTo>
                                <a:pt x="150" y="322"/>
                                <a:pt x="150" y="322"/>
                                <a:pt x="150" y="322"/>
                              </a:cubicBezTo>
                              <a:cubicBezTo>
                                <a:pt x="147" y="320"/>
                                <a:pt x="134" y="304"/>
                                <a:pt x="129" y="273"/>
                              </a:cubicBezTo>
                              <a:cubicBezTo>
                                <a:pt x="125" y="240"/>
                                <a:pt x="136" y="214"/>
                                <a:pt x="139" y="210"/>
                              </a:cubicBezTo>
                              <a:cubicBezTo>
                                <a:pt x="150" y="191"/>
                                <a:pt x="164" y="159"/>
                                <a:pt x="164" y="159"/>
                              </a:cubicBezTo>
                              <a:cubicBezTo>
                                <a:pt x="181" y="155"/>
                                <a:pt x="191" y="140"/>
                                <a:pt x="191" y="140"/>
                              </a:cubicBezTo>
                              <a:cubicBezTo>
                                <a:pt x="191" y="140"/>
                                <a:pt x="216" y="152"/>
                                <a:pt x="233" y="139"/>
                              </a:cubicBezTo>
                              <a:cubicBezTo>
                                <a:pt x="255" y="120"/>
                                <a:pt x="240" y="93"/>
                                <a:pt x="240" y="93"/>
                              </a:cubicBezTo>
                              <a:close/>
                              <a:moveTo>
                                <a:pt x="66" y="220"/>
                              </a:moveTo>
                              <a:cubicBezTo>
                                <a:pt x="68" y="220"/>
                                <a:pt x="72" y="220"/>
                                <a:pt x="72" y="220"/>
                              </a:cubicBezTo>
                              <a:cubicBezTo>
                                <a:pt x="71" y="224"/>
                                <a:pt x="74" y="229"/>
                                <a:pt x="74" y="229"/>
                              </a:cubicBezTo>
                              <a:cubicBezTo>
                                <a:pt x="70" y="225"/>
                                <a:pt x="66" y="220"/>
                                <a:pt x="66" y="220"/>
                              </a:cubicBezTo>
                              <a:close/>
                              <a:moveTo>
                                <a:pt x="134" y="195"/>
                              </a:moveTo>
                              <a:cubicBezTo>
                                <a:pt x="134" y="195"/>
                                <a:pt x="136" y="175"/>
                                <a:pt x="135" y="164"/>
                              </a:cubicBezTo>
                              <a:cubicBezTo>
                                <a:pt x="151" y="164"/>
                                <a:pt x="151" y="164"/>
                                <a:pt x="151" y="164"/>
                              </a:cubicBezTo>
                              <a:cubicBezTo>
                                <a:pt x="151" y="164"/>
                                <a:pt x="146" y="182"/>
                                <a:pt x="134" y="195"/>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16"/>
                        <p:cNvSpPr>
                          <a:spLocks noEditPoints="1"/>
                        </p:cNvSpPr>
                        <p:nvPr/>
                      </p:nvSpPr>
                      <p:spPr bwMode="auto">
                        <a:xfrm>
                          <a:off x="13227051" y="9550116"/>
                          <a:ext cx="615950" cy="777876"/>
                        </a:xfrm>
                        <a:custGeom>
                          <a:avLst/>
                          <a:gdLst>
                            <a:gd name="T0" fmla="*/ 94 w 160"/>
                            <a:gd name="T1" fmla="*/ 202 h 202"/>
                            <a:gd name="T2" fmla="*/ 93 w 160"/>
                            <a:gd name="T3" fmla="*/ 202 h 202"/>
                            <a:gd name="T4" fmla="*/ 94 w 160"/>
                            <a:gd name="T5" fmla="*/ 202 h 202"/>
                            <a:gd name="T6" fmla="*/ 150 w 160"/>
                            <a:gd name="T7" fmla="*/ 58 h 202"/>
                            <a:gd name="T8" fmla="*/ 134 w 160"/>
                            <a:gd name="T9" fmla="*/ 40 h 202"/>
                            <a:gd name="T10" fmla="*/ 122 w 160"/>
                            <a:gd name="T11" fmla="*/ 31 h 202"/>
                            <a:gd name="T12" fmla="*/ 107 w 160"/>
                            <a:gd name="T13" fmla="*/ 14 h 202"/>
                            <a:gd name="T14" fmla="*/ 85 w 160"/>
                            <a:gd name="T15" fmla="*/ 0 h 202"/>
                            <a:gd name="T16" fmla="*/ 64 w 160"/>
                            <a:gd name="T17" fmla="*/ 21 h 202"/>
                            <a:gd name="T18" fmla="*/ 51 w 160"/>
                            <a:gd name="T19" fmla="*/ 31 h 202"/>
                            <a:gd name="T20" fmla="*/ 29 w 160"/>
                            <a:gd name="T21" fmla="*/ 45 h 202"/>
                            <a:gd name="T22" fmla="*/ 10 w 160"/>
                            <a:gd name="T23" fmla="*/ 74 h 202"/>
                            <a:gd name="T24" fmla="*/ 41 w 160"/>
                            <a:gd name="T25" fmla="*/ 88 h 202"/>
                            <a:gd name="T26" fmla="*/ 69 w 160"/>
                            <a:gd name="T27" fmla="*/ 98 h 202"/>
                            <a:gd name="T28" fmla="*/ 76 w 160"/>
                            <a:gd name="T29" fmla="*/ 100 h 202"/>
                            <a:gd name="T30" fmla="*/ 74 w 160"/>
                            <a:gd name="T31" fmla="*/ 127 h 202"/>
                            <a:gd name="T32" fmla="*/ 68 w 160"/>
                            <a:gd name="T33" fmla="*/ 156 h 202"/>
                            <a:gd name="T34" fmla="*/ 53 w 160"/>
                            <a:gd name="T35" fmla="*/ 148 h 202"/>
                            <a:gd name="T36" fmla="*/ 48 w 160"/>
                            <a:gd name="T37" fmla="*/ 136 h 202"/>
                            <a:gd name="T38" fmla="*/ 52 w 160"/>
                            <a:gd name="T39" fmla="*/ 132 h 202"/>
                            <a:gd name="T40" fmla="*/ 65 w 160"/>
                            <a:gd name="T41" fmla="*/ 122 h 202"/>
                            <a:gd name="T42" fmla="*/ 57 w 160"/>
                            <a:gd name="T43" fmla="*/ 114 h 202"/>
                            <a:gd name="T44" fmla="*/ 53 w 160"/>
                            <a:gd name="T45" fmla="*/ 110 h 202"/>
                            <a:gd name="T46" fmla="*/ 47 w 160"/>
                            <a:gd name="T47" fmla="*/ 103 h 202"/>
                            <a:gd name="T48" fmla="*/ 37 w 160"/>
                            <a:gd name="T49" fmla="*/ 98 h 202"/>
                            <a:gd name="T50" fmla="*/ 30 w 160"/>
                            <a:gd name="T51" fmla="*/ 106 h 202"/>
                            <a:gd name="T52" fmla="*/ 24 w 160"/>
                            <a:gd name="T53" fmla="*/ 110 h 202"/>
                            <a:gd name="T54" fmla="*/ 16 w 160"/>
                            <a:gd name="T55" fmla="*/ 115 h 202"/>
                            <a:gd name="T56" fmla="*/ 8 w 160"/>
                            <a:gd name="T57" fmla="*/ 122 h 202"/>
                            <a:gd name="T58" fmla="*/ 20 w 160"/>
                            <a:gd name="T59" fmla="*/ 132 h 202"/>
                            <a:gd name="T60" fmla="*/ 39 w 160"/>
                            <a:gd name="T61" fmla="*/ 138 h 202"/>
                            <a:gd name="T62" fmla="*/ 67 w 160"/>
                            <a:gd name="T63" fmla="*/ 162 h 202"/>
                            <a:gd name="T64" fmla="*/ 66 w 160"/>
                            <a:gd name="T65" fmla="*/ 183 h 202"/>
                            <a:gd name="T66" fmla="*/ 63 w 160"/>
                            <a:gd name="T67" fmla="*/ 198 h 202"/>
                            <a:gd name="T68" fmla="*/ 51 w 160"/>
                            <a:gd name="T69" fmla="*/ 202 h 202"/>
                            <a:gd name="T70" fmla="*/ 93 w 160"/>
                            <a:gd name="T71" fmla="*/ 202 h 202"/>
                            <a:gd name="T72" fmla="*/ 81 w 160"/>
                            <a:gd name="T73" fmla="*/ 171 h 202"/>
                            <a:gd name="T74" fmla="*/ 86 w 160"/>
                            <a:gd name="T75" fmla="*/ 131 h 202"/>
                            <a:gd name="T76" fmla="*/ 102 w 160"/>
                            <a:gd name="T77" fmla="*/ 99 h 202"/>
                            <a:gd name="T78" fmla="*/ 119 w 160"/>
                            <a:gd name="T79" fmla="*/ 87 h 202"/>
                            <a:gd name="T80" fmla="*/ 146 w 160"/>
                            <a:gd name="T81" fmla="*/ 87 h 202"/>
                            <a:gd name="T82" fmla="*/ 150 w 160"/>
                            <a:gd name="T83" fmla="*/ 58 h 202"/>
                            <a:gd name="T84" fmla="*/ 41 w 160"/>
                            <a:gd name="T85" fmla="*/ 137 h 202"/>
                            <a:gd name="T86" fmla="*/ 45 w 160"/>
                            <a:gd name="T87" fmla="*/ 137 h 202"/>
                            <a:gd name="T88" fmla="*/ 46 w 160"/>
                            <a:gd name="T89" fmla="*/ 143 h 202"/>
                            <a:gd name="T90" fmla="*/ 41 w 160"/>
                            <a:gd name="T91" fmla="*/ 137 h 202"/>
                            <a:gd name="T92" fmla="*/ 83 w 160"/>
                            <a:gd name="T93" fmla="*/ 122 h 202"/>
                            <a:gd name="T94" fmla="*/ 84 w 160"/>
                            <a:gd name="T95" fmla="*/ 102 h 202"/>
                            <a:gd name="T96" fmla="*/ 94 w 160"/>
                            <a:gd name="T97" fmla="*/ 103 h 202"/>
                            <a:gd name="T98" fmla="*/ 83 w 160"/>
                            <a:gd name="T99" fmla="*/ 122 h 202"/>
                            <a:gd name="T100" fmla="*/ 51 w 160"/>
                            <a:gd name="T101" fmla="*/ 202 h 202"/>
                            <a:gd name="T102" fmla="*/ 49 w 160"/>
                            <a:gd name="T103" fmla="*/ 202 h 202"/>
                            <a:gd name="T104" fmla="*/ 51 w 160"/>
                            <a:gd name="T10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202">
                              <a:moveTo>
                                <a:pt x="94" y="202"/>
                              </a:moveTo>
                              <a:cubicBezTo>
                                <a:pt x="93" y="202"/>
                                <a:pt x="93" y="202"/>
                                <a:pt x="93" y="202"/>
                              </a:cubicBezTo>
                              <a:cubicBezTo>
                                <a:pt x="94" y="202"/>
                                <a:pt x="94" y="202"/>
                                <a:pt x="94" y="202"/>
                              </a:cubicBezTo>
                              <a:close/>
                              <a:moveTo>
                                <a:pt x="150" y="58"/>
                              </a:moveTo>
                              <a:cubicBezTo>
                                <a:pt x="153" y="41"/>
                                <a:pt x="138" y="42"/>
                                <a:pt x="134" y="40"/>
                              </a:cubicBezTo>
                              <a:cubicBezTo>
                                <a:pt x="131" y="33"/>
                                <a:pt x="122" y="31"/>
                                <a:pt x="122" y="31"/>
                              </a:cubicBezTo>
                              <a:cubicBezTo>
                                <a:pt x="122" y="12"/>
                                <a:pt x="107" y="14"/>
                                <a:pt x="107" y="14"/>
                              </a:cubicBezTo>
                              <a:cubicBezTo>
                                <a:pt x="107" y="14"/>
                                <a:pt x="100" y="0"/>
                                <a:pt x="85" y="0"/>
                              </a:cubicBezTo>
                              <a:cubicBezTo>
                                <a:pt x="66" y="1"/>
                                <a:pt x="64" y="21"/>
                                <a:pt x="64" y="21"/>
                              </a:cubicBezTo>
                              <a:cubicBezTo>
                                <a:pt x="53" y="21"/>
                                <a:pt x="51" y="31"/>
                                <a:pt x="51" y="31"/>
                              </a:cubicBezTo>
                              <a:cubicBezTo>
                                <a:pt x="32" y="27"/>
                                <a:pt x="29" y="45"/>
                                <a:pt x="29" y="45"/>
                              </a:cubicBezTo>
                              <a:cubicBezTo>
                                <a:pt x="22" y="43"/>
                                <a:pt x="0" y="56"/>
                                <a:pt x="10" y="74"/>
                              </a:cubicBezTo>
                              <a:cubicBezTo>
                                <a:pt x="20" y="93"/>
                                <a:pt x="41" y="88"/>
                                <a:pt x="41" y="88"/>
                              </a:cubicBezTo>
                              <a:cubicBezTo>
                                <a:pt x="52" y="110"/>
                                <a:pt x="66" y="96"/>
                                <a:pt x="69" y="98"/>
                              </a:cubicBezTo>
                              <a:cubicBezTo>
                                <a:pt x="72" y="101"/>
                                <a:pt x="76" y="100"/>
                                <a:pt x="76" y="100"/>
                              </a:cubicBezTo>
                              <a:cubicBezTo>
                                <a:pt x="76" y="100"/>
                                <a:pt x="78" y="115"/>
                                <a:pt x="74" y="127"/>
                              </a:cubicBezTo>
                              <a:cubicBezTo>
                                <a:pt x="71" y="139"/>
                                <a:pt x="68" y="156"/>
                                <a:pt x="68" y="156"/>
                              </a:cubicBezTo>
                              <a:cubicBezTo>
                                <a:pt x="68" y="156"/>
                                <a:pt x="58" y="152"/>
                                <a:pt x="53" y="148"/>
                              </a:cubicBezTo>
                              <a:cubicBezTo>
                                <a:pt x="47" y="144"/>
                                <a:pt x="48" y="136"/>
                                <a:pt x="48" y="136"/>
                              </a:cubicBezTo>
                              <a:cubicBezTo>
                                <a:pt x="50" y="136"/>
                                <a:pt x="52" y="132"/>
                                <a:pt x="52" y="132"/>
                              </a:cubicBezTo>
                              <a:cubicBezTo>
                                <a:pt x="59" y="137"/>
                                <a:pt x="65" y="130"/>
                                <a:pt x="65" y="122"/>
                              </a:cubicBezTo>
                              <a:cubicBezTo>
                                <a:pt x="65" y="114"/>
                                <a:pt x="57" y="114"/>
                                <a:pt x="57" y="114"/>
                              </a:cubicBezTo>
                              <a:cubicBezTo>
                                <a:pt x="57" y="114"/>
                                <a:pt x="57" y="111"/>
                                <a:pt x="53" y="110"/>
                              </a:cubicBezTo>
                              <a:cubicBezTo>
                                <a:pt x="54" y="104"/>
                                <a:pt x="47" y="103"/>
                                <a:pt x="47" y="103"/>
                              </a:cubicBezTo>
                              <a:cubicBezTo>
                                <a:pt x="47" y="103"/>
                                <a:pt x="44" y="98"/>
                                <a:pt x="37" y="98"/>
                              </a:cubicBezTo>
                              <a:cubicBezTo>
                                <a:pt x="31" y="97"/>
                                <a:pt x="30" y="106"/>
                                <a:pt x="30" y="106"/>
                              </a:cubicBezTo>
                              <a:cubicBezTo>
                                <a:pt x="30" y="106"/>
                                <a:pt x="25" y="106"/>
                                <a:pt x="24" y="110"/>
                              </a:cubicBezTo>
                              <a:cubicBezTo>
                                <a:pt x="18" y="108"/>
                                <a:pt x="16" y="115"/>
                                <a:pt x="16" y="115"/>
                              </a:cubicBezTo>
                              <a:cubicBezTo>
                                <a:pt x="16" y="115"/>
                                <a:pt x="9" y="116"/>
                                <a:pt x="8" y="122"/>
                              </a:cubicBezTo>
                              <a:cubicBezTo>
                                <a:pt x="7" y="131"/>
                                <a:pt x="17" y="134"/>
                                <a:pt x="20" y="132"/>
                              </a:cubicBezTo>
                              <a:cubicBezTo>
                                <a:pt x="20" y="138"/>
                                <a:pt x="36" y="139"/>
                                <a:pt x="39" y="138"/>
                              </a:cubicBezTo>
                              <a:cubicBezTo>
                                <a:pt x="42" y="147"/>
                                <a:pt x="67" y="162"/>
                                <a:pt x="67" y="162"/>
                              </a:cubicBezTo>
                              <a:cubicBezTo>
                                <a:pt x="67" y="162"/>
                                <a:pt x="67" y="174"/>
                                <a:pt x="66" y="183"/>
                              </a:cubicBezTo>
                              <a:cubicBezTo>
                                <a:pt x="65" y="191"/>
                                <a:pt x="67" y="195"/>
                                <a:pt x="63" y="198"/>
                              </a:cubicBezTo>
                              <a:cubicBezTo>
                                <a:pt x="60" y="201"/>
                                <a:pt x="53" y="201"/>
                                <a:pt x="51" y="202"/>
                              </a:cubicBezTo>
                              <a:cubicBezTo>
                                <a:pt x="93" y="202"/>
                                <a:pt x="93" y="202"/>
                                <a:pt x="93" y="202"/>
                              </a:cubicBezTo>
                              <a:cubicBezTo>
                                <a:pt x="92" y="200"/>
                                <a:pt x="84" y="190"/>
                                <a:pt x="81" y="171"/>
                              </a:cubicBezTo>
                              <a:cubicBezTo>
                                <a:pt x="78" y="150"/>
                                <a:pt x="85" y="133"/>
                                <a:pt x="86" y="131"/>
                              </a:cubicBezTo>
                              <a:cubicBezTo>
                                <a:pt x="94" y="119"/>
                                <a:pt x="102" y="99"/>
                                <a:pt x="102" y="99"/>
                              </a:cubicBezTo>
                              <a:cubicBezTo>
                                <a:pt x="113" y="97"/>
                                <a:pt x="119" y="87"/>
                                <a:pt x="119" y="87"/>
                              </a:cubicBezTo>
                              <a:cubicBezTo>
                                <a:pt x="119" y="87"/>
                                <a:pt x="135" y="95"/>
                                <a:pt x="146" y="87"/>
                              </a:cubicBezTo>
                              <a:cubicBezTo>
                                <a:pt x="160" y="74"/>
                                <a:pt x="150" y="58"/>
                                <a:pt x="150" y="58"/>
                              </a:cubicBezTo>
                              <a:close/>
                              <a:moveTo>
                                <a:pt x="41" y="137"/>
                              </a:moveTo>
                              <a:cubicBezTo>
                                <a:pt x="42" y="137"/>
                                <a:pt x="45" y="137"/>
                                <a:pt x="45" y="137"/>
                              </a:cubicBezTo>
                              <a:cubicBezTo>
                                <a:pt x="44" y="140"/>
                                <a:pt x="46" y="143"/>
                                <a:pt x="46" y="143"/>
                              </a:cubicBezTo>
                              <a:cubicBezTo>
                                <a:pt x="43" y="141"/>
                                <a:pt x="41" y="137"/>
                                <a:pt x="41" y="137"/>
                              </a:cubicBezTo>
                              <a:close/>
                              <a:moveTo>
                                <a:pt x="83" y="122"/>
                              </a:moveTo>
                              <a:cubicBezTo>
                                <a:pt x="83" y="122"/>
                                <a:pt x="85" y="109"/>
                                <a:pt x="84" y="102"/>
                              </a:cubicBezTo>
                              <a:cubicBezTo>
                                <a:pt x="94" y="103"/>
                                <a:pt x="94" y="103"/>
                                <a:pt x="94" y="103"/>
                              </a:cubicBezTo>
                              <a:cubicBezTo>
                                <a:pt x="94" y="103"/>
                                <a:pt x="91" y="113"/>
                                <a:pt x="83" y="122"/>
                              </a:cubicBezTo>
                              <a:close/>
                              <a:moveTo>
                                <a:pt x="51" y="202"/>
                              </a:moveTo>
                              <a:cubicBezTo>
                                <a:pt x="49" y="202"/>
                                <a:pt x="49" y="202"/>
                                <a:pt x="49" y="202"/>
                              </a:cubicBezTo>
                              <a:cubicBezTo>
                                <a:pt x="49" y="202"/>
                                <a:pt x="50" y="202"/>
                                <a:pt x="51" y="202"/>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6" name="Freeform 17"/>
                      <p:cNvSpPr>
                        <a:spLocks noEditPoints="1"/>
                      </p:cNvSpPr>
                      <p:nvPr/>
                    </p:nvSpPr>
                    <p:spPr bwMode="auto">
                      <a:xfrm>
                        <a:off x="-152399" y="7864190"/>
                        <a:ext cx="1952626" cy="2463800"/>
                      </a:xfrm>
                      <a:custGeom>
                        <a:avLst/>
                        <a:gdLst>
                          <a:gd name="T0" fmla="*/ 298 w 507"/>
                          <a:gd name="T1" fmla="*/ 640 h 641"/>
                          <a:gd name="T2" fmla="*/ 297 w 507"/>
                          <a:gd name="T3" fmla="*/ 640 h 641"/>
                          <a:gd name="T4" fmla="*/ 298 w 507"/>
                          <a:gd name="T5" fmla="*/ 641 h 641"/>
                          <a:gd name="T6" fmla="*/ 298 w 507"/>
                          <a:gd name="T7" fmla="*/ 640 h 641"/>
                          <a:gd name="T8" fmla="*/ 161 w 507"/>
                          <a:gd name="T9" fmla="*/ 640 h 641"/>
                          <a:gd name="T10" fmla="*/ 157 w 507"/>
                          <a:gd name="T11" fmla="*/ 640 h 641"/>
                          <a:gd name="T12" fmla="*/ 161 w 507"/>
                          <a:gd name="T13" fmla="*/ 640 h 641"/>
                          <a:gd name="T14" fmla="*/ 476 w 507"/>
                          <a:gd name="T15" fmla="*/ 183 h 641"/>
                          <a:gd name="T16" fmla="*/ 427 w 507"/>
                          <a:gd name="T17" fmla="*/ 127 h 641"/>
                          <a:gd name="T18" fmla="*/ 388 w 507"/>
                          <a:gd name="T19" fmla="*/ 99 h 641"/>
                          <a:gd name="T20" fmla="*/ 339 w 507"/>
                          <a:gd name="T21" fmla="*/ 44 h 641"/>
                          <a:gd name="T22" fmla="*/ 271 w 507"/>
                          <a:gd name="T23" fmla="*/ 1 h 641"/>
                          <a:gd name="T24" fmla="*/ 203 w 507"/>
                          <a:gd name="T25" fmla="*/ 68 h 641"/>
                          <a:gd name="T26" fmla="*/ 164 w 507"/>
                          <a:gd name="T27" fmla="*/ 100 h 641"/>
                          <a:gd name="T28" fmla="*/ 93 w 507"/>
                          <a:gd name="T29" fmla="*/ 144 h 641"/>
                          <a:gd name="T30" fmla="*/ 32 w 507"/>
                          <a:gd name="T31" fmla="*/ 237 h 641"/>
                          <a:gd name="T32" fmla="*/ 130 w 507"/>
                          <a:gd name="T33" fmla="*/ 279 h 641"/>
                          <a:gd name="T34" fmla="*/ 219 w 507"/>
                          <a:gd name="T35" fmla="*/ 312 h 641"/>
                          <a:gd name="T36" fmla="*/ 243 w 507"/>
                          <a:gd name="T37" fmla="*/ 319 h 641"/>
                          <a:gd name="T38" fmla="*/ 236 w 507"/>
                          <a:gd name="T39" fmla="*/ 403 h 641"/>
                          <a:gd name="T40" fmla="*/ 217 w 507"/>
                          <a:gd name="T41" fmla="*/ 496 h 641"/>
                          <a:gd name="T42" fmla="*/ 168 w 507"/>
                          <a:gd name="T43" fmla="*/ 471 h 641"/>
                          <a:gd name="T44" fmla="*/ 151 w 507"/>
                          <a:gd name="T45" fmla="*/ 433 h 641"/>
                          <a:gd name="T46" fmla="*/ 164 w 507"/>
                          <a:gd name="T47" fmla="*/ 419 h 641"/>
                          <a:gd name="T48" fmla="*/ 207 w 507"/>
                          <a:gd name="T49" fmla="*/ 387 h 641"/>
                          <a:gd name="T50" fmla="*/ 182 w 507"/>
                          <a:gd name="T51" fmla="*/ 362 h 641"/>
                          <a:gd name="T52" fmla="*/ 169 w 507"/>
                          <a:gd name="T53" fmla="*/ 349 h 641"/>
                          <a:gd name="T54" fmla="*/ 150 w 507"/>
                          <a:gd name="T55" fmla="*/ 328 h 641"/>
                          <a:gd name="T56" fmla="*/ 119 w 507"/>
                          <a:gd name="T57" fmla="*/ 311 h 641"/>
                          <a:gd name="T58" fmla="*/ 97 w 507"/>
                          <a:gd name="T59" fmla="*/ 338 h 641"/>
                          <a:gd name="T60" fmla="*/ 78 w 507"/>
                          <a:gd name="T61" fmla="*/ 350 h 641"/>
                          <a:gd name="T62" fmla="*/ 52 w 507"/>
                          <a:gd name="T63" fmla="*/ 365 h 641"/>
                          <a:gd name="T64" fmla="*/ 26 w 507"/>
                          <a:gd name="T65" fmla="*/ 389 h 641"/>
                          <a:gd name="T66" fmla="*/ 63 w 507"/>
                          <a:gd name="T67" fmla="*/ 420 h 641"/>
                          <a:gd name="T68" fmla="*/ 123 w 507"/>
                          <a:gd name="T69" fmla="*/ 438 h 641"/>
                          <a:gd name="T70" fmla="*/ 213 w 507"/>
                          <a:gd name="T71" fmla="*/ 513 h 641"/>
                          <a:gd name="T72" fmla="*/ 211 w 507"/>
                          <a:gd name="T73" fmla="*/ 580 h 641"/>
                          <a:gd name="T74" fmla="*/ 201 w 507"/>
                          <a:gd name="T75" fmla="*/ 630 h 641"/>
                          <a:gd name="T76" fmla="*/ 161 w 507"/>
                          <a:gd name="T77" fmla="*/ 640 h 641"/>
                          <a:gd name="T78" fmla="*/ 297 w 507"/>
                          <a:gd name="T79" fmla="*/ 640 h 641"/>
                          <a:gd name="T80" fmla="*/ 257 w 507"/>
                          <a:gd name="T81" fmla="*/ 542 h 641"/>
                          <a:gd name="T82" fmla="*/ 275 w 507"/>
                          <a:gd name="T83" fmla="*/ 416 h 641"/>
                          <a:gd name="T84" fmla="*/ 324 w 507"/>
                          <a:gd name="T85" fmla="*/ 316 h 641"/>
                          <a:gd name="T86" fmla="*/ 379 w 507"/>
                          <a:gd name="T87" fmla="*/ 276 h 641"/>
                          <a:gd name="T88" fmla="*/ 463 w 507"/>
                          <a:gd name="T89" fmla="*/ 276 h 641"/>
                          <a:gd name="T90" fmla="*/ 476 w 507"/>
                          <a:gd name="T91" fmla="*/ 183 h 641"/>
                          <a:gd name="T92" fmla="*/ 131 w 507"/>
                          <a:gd name="T93" fmla="*/ 437 h 641"/>
                          <a:gd name="T94" fmla="*/ 143 w 507"/>
                          <a:gd name="T95" fmla="*/ 436 h 641"/>
                          <a:gd name="T96" fmla="*/ 147 w 507"/>
                          <a:gd name="T97" fmla="*/ 455 h 641"/>
                          <a:gd name="T98" fmla="*/ 131 w 507"/>
                          <a:gd name="T99" fmla="*/ 437 h 641"/>
                          <a:gd name="T100" fmla="*/ 265 w 507"/>
                          <a:gd name="T101" fmla="*/ 387 h 641"/>
                          <a:gd name="T102" fmla="*/ 268 w 507"/>
                          <a:gd name="T103" fmla="*/ 325 h 641"/>
                          <a:gd name="T104" fmla="*/ 299 w 507"/>
                          <a:gd name="T105" fmla="*/ 326 h 641"/>
                          <a:gd name="T106" fmla="*/ 265 w 507"/>
                          <a:gd name="T107" fmla="*/ 387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7" h="641">
                            <a:moveTo>
                              <a:pt x="298" y="640"/>
                            </a:moveTo>
                            <a:cubicBezTo>
                              <a:pt x="297" y="640"/>
                              <a:pt x="297" y="640"/>
                              <a:pt x="297" y="640"/>
                            </a:cubicBezTo>
                            <a:cubicBezTo>
                              <a:pt x="298" y="640"/>
                              <a:pt x="298" y="641"/>
                              <a:pt x="298" y="641"/>
                            </a:cubicBezTo>
                            <a:lnTo>
                              <a:pt x="298" y="640"/>
                            </a:lnTo>
                            <a:close/>
                            <a:moveTo>
                              <a:pt x="161" y="640"/>
                            </a:moveTo>
                            <a:cubicBezTo>
                              <a:pt x="157" y="640"/>
                              <a:pt x="157" y="640"/>
                              <a:pt x="157" y="640"/>
                            </a:cubicBezTo>
                            <a:cubicBezTo>
                              <a:pt x="157" y="640"/>
                              <a:pt x="159" y="640"/>
                              <a:pt x="161" y="640"/>
                            </a:cubicBezTo>
                            <a:close/>
                            <a:moveTo>
                              <a:pt x="476" y="183"/>
                            </a:moveTo>
                            <a:cubicBezTo>
                              <a:pt x="485" y="129"/>
                              <a:pt x="437" y="134"/>
                              <a:pt x="427" y="127"/>
                            </a:cubicBezTo>
                            <a:cubicBezTo>
                              <a:pt x="417" y="105"/>
                              <a:pt x="388" y="99"/>
                              <a:pt x="388" y="99"/>
                            </a:cubicBezTo>
                            <a:cubicBezTo>
                              <a:pt x="387" y="38"/>
                              <a:pt x="339" y="44"/>
                              <a:pt x="339" y="44"/>
                            </a:cubicBezTo>
                            <a:cubicBezTo>
                              <a:pt x="339" y="44"/>
                              <a:pt x="319" y="0"/>
                              <a:pt x="271" y="1"/>
                            </a:cubicBezTo>
                            <a:cubicBezTo>
                              <a:pt x="211" y="4"/>
                              <a:pt x="203" y="68"/>
                              <a:pt x="203" y="68"/>
                            </a:cubicBezTo>
                            <a:cubicBezTo>
                              <a:pt x="169" y="67"/>
                              <a:pt x="164" y="100"/>
                              <a:pt x="164" y="100"/>
                            </a:cubicBezTo>
                            <a:cubicBezTo>
                              <a:pt x="101" y="87"/>
                              <a:pt x="93" y="144"/>
                              <a:pt x="93" y="144"/>
                            </a:cubicBezTo>
                            <a:cubicBezTo>
                              <a:pt x="70" y="137"/>
                              <a:pt x="0" y="177"/>
                              <a:pt x="32" y="237"/>
                            </a:cubicBezTo>
                            <a:cubicBezTo>
                              <a:pt x="64" y="297"/>
                              <a:pt x="130" y="279"/>
                              <a:pt x="130" y="279"/>
                            </a:cubicBezTo>
                            <a:cubicBezTo>
                              <a:pt x="165" y="349"/>
                              <a:pt x="209" y="305"/>
                              <a:pt x="219" y="312"/>
                            </a:cubicBezTo>
                            <a:cubicBezTo>
                              <a:pt x="230" y="320"/>
                              <a:pt x="243" y="319"/>
                              <a:pt x="243" y="319"/>
                            </a:cubicBezTo>
                            <a:cubicBezTo>
                              <a:pt x="243" y="319"/>
                              <a:pt x="247" y="365"/>
                              <a:pt x="236" y="403"/>
                            </a:cubicBezTo>
                            <a:cubicBezTo>
                              <a:pt x="225" y="441"/>
                              <a:pt x="217" y="496"/>
                              <a:pt x="217" y="496"/>
                            </a:cubicBezTo>
                            <a:cubicBezTo>
                              <a:pt x="217" y="496"/>
                              <a:pt x="185" y="483"/>
                              <a:pt x="168" y="471"/>
                            </a:cubicBezTo>
                            <a:cubicBezTo>
                              <a:pt x="151" y="458"/>
                              <a:pt x="151" y="433"/>
                              <a:pt x="151" y="433"/>
                            </a:cubicBezTo>
                            <a:cubicBezTo>
                              <a:pt x="159" y="431"/>
                              <a:pt x="164" y="419"/>
                              <a:pt x="164" y="419"/>
                            </a:cubicBezTo>
                            <a:cubicBezTo>
                              <a:pt x="188" y="435"/>
                              <a:pt x="208" y="413"/>
                              <a:pt x="207" y="387"/>
                            </a:cubicBezTo>
                            <a:cubicBezTo>
                              <a:pt x="205" y="362"/>
                              <a:pt x="182" y="362"/>
                              <a:pt x="182" y="362"/>
                            </a:cubicBezTo>
                            <a:cubicBezTo>
                              <a:pt x="182" y="362"/>
                              <a:pt x="180" y="352"/>
                              <a:pt x="169" y="349"/>
                            </a:cubicBezTo>
                            <a:cubicBezTo>
                              <a:pt x="171" y="329"/>
                              <a:pt x="150" y="328"/>
                              <a:pt x="150" y="328"/>
                            </a:cubicBezTo>
                            <a:cubicBezTo>
                              <a:pt x="150" y="328"/>
                              <a:pt x="141" y="313"/>
                              <a:pt x="119" y="311"/>
                            </a:cubicBezTo>
                            <a:cubicBezTo>
                              <a:pt x="98" y="308"/>
                              <a:pt x="97" y="338"/>
                              <a:pt x="97" y="338"/>
                            </a:cubicBezTo>
                            <a:cubicBezTo>
                              <a:pt x="97" y="338"/>
                              <a:pt x="80" y="337"/>
                              <a:pt x="78" y="350"/>
                            </a:cubicBezTo>
                            <a:cubicBezTo>
                              <a:pt x="59" y="342"/>
                              <a:pt x="52" y="365"/>
                              <a:pt x="52" y="365"/>
                            </a:cubicBezTo>
                            <a:cubicBezTo>
                              <a:pt x="52" y="365"/>
                              <a:pt x="30" y="367"/>
                              <a:pt x="26" y="389"/>
                            </a:cubicBezTo>
                            <a:cubicBezTo>
                              <a:pt x="22" y="415"/>
                              <a:pt x="54" y="425"/>
                              <a:pt x="63" y="420"/>
                            </a:cubicBezTo>
                            <a:cubicBezTo>
                              <a:pt x="63" y="438"/>
                              <a:pt x="115" y="441"/>
                              <a:pt x="123" y="438"/>
                            </a:cubicBezTo>
                            <a:cubicBezTo>
                              <a:pt x="135" y="467"/>
                              <a:pt x="213" y="513"/>
                              <a:pt x="213" y="513"/>
                            </a:cubicBezTo>
                            <a:cubicBezTo>
                              <a:pt x="213" y="513"/>
                              <a:pt x="214" y="553"/>
                              <a:pt x="211" y="580"/>
                            </a:cubicBezTo>
                            <a:cubicBezTo>
                              <a:pt x="208" y="607"/>
                              <a:pt x="213" y="619"/>
                              <a:pt x="201" y="630"/>
                            </a:cubicBezTo>
                            <a:cubicBezTo>
                              <a:pt x="192" y="639"/>
                              <a:pt x="170" y="640"/>
                              <a:pt x="161" y="640"/>
                            </a:cubicBezTo>
                            <a:cubicBezTo>
                              <a:pt x="297" y="640"/>
                              <a:pt x="297" y="640"/>
                              <a:pt x="297" y="640"/>
                            </a:cubicBezTo>
                            <a:cubicBezTo>
                              <a:pt x="292" y="635"/>
                              <a:pt x="266" y="603"/>
                              <a:pt x="257" y="542"/>
                            </a:cubicBezTo>
                            <a:cubicBezTo>
                              <a:pt x="248" y="476"/>
                              <a:pt x="269" y="424"/>
                              <a:pt x="275" y="416"/>
                            </a:cubicBezTo>
                            <a:cubicBezTo>
                              <a:pt x="298" y="379"/>
                              <a:pt x="324" y="316"/>
                              <a:pt x="324" y="316"/>
                            </a:cubicBezTo>
                            <a:cubicBezTo>
                              <a:pt x="359" y="308"/>
                              <a:pt x="379" y="276"/>
                              <a:pt x="379" y="276"/>
                            </a:cubicBezTo>
                            <a:cubicBezTo>
                              <a:pt x="379" y="276"/>
                              <a:pt x="428" y="301"/>
                              <a:pt x="463" y="276"/>
                            </a:cubicBezTo>
                            <a:cubicBezTo>
                              <a:pt x="507" y="237"/>
                              <a:pt x="476" y="183"/>
                              <a:pt x="476" y="183"/>
                            </a:cubicBezTo>
                            <a:close/>
                            <a:moveTo>
                              <a:pt x="131" y="437"/>
                            </a:moveTo>
                            <a:cubicBezTo>
                              <a:pt x="135" y="436"/>
                              <a:pt x="143" y="436"/>
                              <a:pt x="143" y="436"/>
                            </a:cubicBezTo>
                            <a:cubicBezTo>
                              <a:pt x="141" y="445"/>
                              <a:pt x="147" y="455"/>
                              <a:pt x="147" y="455"/>
                            </a:cubicBezTo>
                            <a:cubicBezTo>
                              <a:pt x="138" y="447"/>
                              <a:pt x="131" y="437"/>
                              <a:pt x="131" y="437"/>
                            </a:cubicBezTo>
                            <a:close/>
                            <a:moveTo>
                              <a:pt x="265" y="387"/>
                            </a:moveTo>
                            <a:cubicBezTo>
                              <a:pt x="265" y="387"/>
                              <a:pt x="270" y="348"/>
                              <a:pt x="268" y="325"/>
                            </a:cubicBezTo>
                            <a:cubicBezTo>
                              <a:pt x="299" y="326"/>
                              <a:pt x="299" y="326"/>
                              <a:pt x="299" y="326"/>
                            </a:cubicBezTo>
                            <a:cubicBezTo>
                              <a:pt x="299" y="326"/>
                              <a:pt x="290" y="360"/>
                              <a:pt x="265" y="387"/>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Freeform 21"/>
                      <p:cNvSpPr>
                        <a:spLocks noEditPoints="1"/>
                      </p:cNvSpPr>
                      <p:nvPr/>
                    </p:nvSpPr>
                    <p:spPr bwMode="auto">
                      <a:xfrm>
                        <a:off x="3079751" y="8683341"/>
                        <a:ext cx="1301750" cy="1644650"/>
                      </a:xfrm>
                      <a:custGeom>
                        <a:avLst/>
                        <a:gdLst>
                          <a:gd name="T0" fmla="*/ 233 w 338"/>
                          <a:gd name="T1" fmla="*/ 427 h 428"/>
                          <a:gd name="T2" fmla="*/ 230 w 338"/>
                          <a:gd name="T3" fmla="*/ 427 h 428"/>
                          <a:gd name="T4" fmla="*/ 233 w 338"/>
                          <a:gd name="T5" fmla="*/ 427 h 428"/>
                          <a:gd name="T6" fmla="*/ 139 w 338"/>
                          <a:gd name="T7" fmla="*/ 428 h 428"/>
                          <a:gd name="T8" fmla="*/ 140 w 338"/>
                          <a:gd name="T9" fmla="*/ 427 h 428"/>
                          <a:gd name="T10" fmla="*/ 139 w 338"/>
                          <a:gd name="T11" fmla="*/ 427 h 428"/>
                          <a:gd name="T12" fmla="*/ 139 w 338"/>
                          <a:gd name="T13" fmla="*/ 428 h 428"/>
                          <a:gd name="T14" fmla="*/ 303 w 338"/>
                          <a:gd name="T15" fmla="*/ 244 h 428"/>
                          <a:gd name="T16" fmla="*/ 286 w 338"/>
                          <a:gd name="T17" fmla="*/ 234 h 428"/>
                          <a:gd name="T18" fmla="*/ 273 w 338"/>
                          <a:gd name="T19" fmla="*/ 226 h 428"/>
                          <a:gd name="T20" fmla="*/ 258 w 338"/>
                          <a:gd name="T21" fmla="*/ 208 h 428"/>
                          <a:gd name="T22" fmla="*/ 237 w 338"/>
                          <a:gd name="T23" fmla="*/ 219 h 428"/>
                          <a:gd name="T24" fmla="*/ 225 w 338"/>
                          <a:gd name="T25" fmla="*/ 233 h 428"/>
                          <a:gd name="T26" fmla="*/ 216 w 338"/>
                          <a:gd name="T27" fmla="*/ 242 h 428"/>
                          <a:gd name="T28" fmla="*/ 200 w 338"/>
                          <a:gd name="T29" fmla="*/ 259 h 428"/>
                          <a:gd name="T30" fmla="*/ 228 w 338"/>
                          <a:gd name="T31" fmla="*/ 280 h 428"/>
                          <a:gd name="T32" fmla="*/ 237 w 338"/>
                          <a:gd name="T33" fmla="*/ 289 h 428"/>
                          <a:gd name="T34" fmla="*/ 226 w 338"/>
                          <a:gd name="T35" fmla="*/ 314 h 428"/>
                          <a:gd name="T36" fmla="*/ 193 w 338"/>
                          <a:gd name="T37" fmla="*/ 331 h 428"/>
                          <a:gd name="T38" fmla="*/ 181 w 338"/>
                          <a:gd name="T39" fmla="*/ 269 h 428"/>
                          <a:gd name="T40" fmla="*/ 176 w 338"/>
                          <a:gd name="T41" fmla="*/ 213 h 428"/>
                          <a:gd name="T42" fmla="*/ 192 w 338"/>
                          <a:gd name="T43" fmla="*/ 209 h 428"/>
                          <a:gd name="T44" fmla="*/ 251 w 338"/>
                          <a:gd name="T45" fmla="*/ 186 h 428"/>
                          <a:gd name="T46" fmla="*/ 316 w 338"/>
                          <a:gd name="T47" fmla="*/ 158 h 428"/>
                          <a:gd name="T48" fmla="*/ 276 w 338"/>
                          <a:gd name="T49" fmla="*/ 96 h 428"/>
                          <a:gd name="T50" fmla="*/ 228 w 338"/>
                          <a:gd name="T51" fmla="*/ 67 h 428"/>
                          <a:gd name="T52" fmla="*/ 203 w 338"/>
                          <a:gd name="T53" fmla="*/ 46 h 428"/>
                          <a:gd name="T54" fmla="*/ 157 w 338"/>
                          <a:gd name="T55" fmla="*/ 1 h 428"/>
                          <a:gd name="T56" fmla="*/ 112 w 338"/>
                          <a:gd name="T57" fmla="*/ 30 h 428"/>
                          <a:gd name="T58" fmla="*/ 79 w 338"/>
                          <a:gd name="T59" fmla="*/ 66 h 428"/>
                          <a:gd name="T60" fmla="*/ 53 w 338"/>
                          <a:gd name="T61" fmla="*/ 85 h 428"/>
                          <a:gd name="T62" fmla="*/ 20 w 338"/>
                          <a:gd name="T63" fmla="*/ 123 h 428"/>
                          <a:gd name="T64" fmla="*/ 29 w 338"/>
                          <a:gd name="T65" fmla="*/ 184 h 428"/>
                          <a:gd name="T66" fmla="*/ 85 w 338"/>
                          <a:gd name="T67" fmla="*/ 185 h 428"/>
                          <a:gd name="T68" fmla="*/ 121 w 338"/>
                          <a:gd name="T69" fmla="*/ 211 h 428"/>
                          <a:gd name="T70" fmla="*/ 154 w 338"/>
                          <a:gd name="T71" fmla="*/ 278 h 428"/>
                          <a:gd name="T72" fmla="*/ 167 w 338"/>
                          <a:gd name="T73" fmla="*/ 362 h 428"/>
                          <a:gd name="T74" fmla="*/ 140 w 338"/>
                          <a:gd name="T75" fmla="*/ 427 h 428"/>
                          <a:gd name="T76" fmla="*/ 230 w 338"/>
                          <a:gd name="T77" fmla="*/ 427 h 428"/>
                          <a:gd name="T78" fmla="*/ 204 w 338"/>
                          <a:gd name="T79" fmla="*/ 421 h 428"/>
                          <a:gd name="T80" fmla="*/ 197 w 338"/>
                          <a:gd name="T81" fmla="*/ 387 h 428"/>
                          <a:gd name="T82" fmla="*/ 196 w 338"/>
                          <a:gd name="T83" fmla="*/ 343 h 428"/>
                          <a:gd name="T84" fmla="*/ 256 w 338"/>
                          <a:gd name="T85" fmla="*/ 293 h 428"/>
                          <a:gd name="T86" fmla="*/ 296 w 338"/>
                          <a:gd name="T87" fmla="*/ 281 h 428"/>
                          <a:gd name="T88" fmla="*/ 321 w 338"/>
                          <a:gd name="T89" fmla="*/ 260 h 428"/>
                          <a:gd name="T90" fmla="*/ 303 w 338"/>
                          <a:gd name="T91" fmla="*/ 244 h 428"/>
                          <a:gd name="T92" fmla="*/ 138 w 338"/>
                          <a:gd name="T93" fmla="*/ 218 h 428"/>
                          <a:gd name="T94" fmla="*/ 159 w 338"/>
                          <a:gd name="T95" fmla="*/ 217 h 428"/>
                          <a:gd name="T96" fmla="*/ 161 w 338"/>
                          <a:gd name="T97" fmla="*/ 259 h 428"/>
                          <a:gd name="T98" fmla="*/ 138 w 338"/>
                          <a:gd name="T99" fmla="*/ 218 h 428"/>
                          <a:gd name="T100" fmla="*/ 240 w 338"/>
                          <a:gd name="T101" fmla="*/ 304 h 428"/>
                          <a:gd name="T102" fmla="*/ 242 w 338"/>
                          <a:gd name="T103" fmla="*/ 291 h 428"/>
                          <a:gd name="T104" fmla="*/ 251 w 338"/>
                          <a:gd name="T105" fmla="*/ 292 h 428"/>
                          <a:gd name="T106" fmla="*/ 240 w 338"/>
                          <a:gd name="T107" fmla="*/ 30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8" h="428">
                            <a:moveTo>
                              <a:pt x="233" y="427"/>
                            </a:moveTo>
                            <a:cubicBezTo>
                              <a:pt x="230" y="427"/>
                              <a:pt x="230" y="427"/>
                              <a:pt x="230" y="427"/>
                            </a:cubicBezTo>
                            <a:cubicBezTo>
                              <a:pt x="232" y="427"/>
                              <a:pt x="233" y="427"/>
                              <a:pt x="233" y="427"/>
                            </a:cubicBezTo>
                            <a:close/>
                            <a:moveTo>
                              <a:pt x="139" y="428"/>
                            </a:moveTo>
                            <a:cubicBezTo>
                              <a:pt x="139" y="428"/>
                              <a:pt x="139" y="428"/>
                              <a:pt x="140" y="427"/>
                            </a:cubicBezTo>
                            <a:cubicBezTo>
                              <a:pt x="139" y="427"/>
                              <a:pt x="139" y="427"/>
                              <a:pt x="139" y="427"/>
                            </a:cubicBezTo>
                            <a:lnTo>
                              <a:pt x="139" y="428"/>
                            </a:lnTo>
                            <a:close/>
                            <a:moveTo>
                              <a:pt x="303" y="244"/>
                            </a:moveTo>
                            <a:cubicBezTo>
                              <a:pt x="303" y="244"/>
                              <a:pt x="299" y="229"/>
                              <a:pt x="286" y="234"/>
                            </a:cubicBezTo>
                            <a:cubicBezTo>
                              <a:pt x="285" y="225"/>
                              <a:pt x="273" y="226"/>
                              <a:pt x="273" y="226"/>
                            </a:cubicBezTo>
                            <a:cubicBezTo>
                              <a:pt x="273" y="226"/>
                              <a:pt x="272" y="206"/>
                              <a:pt x="258" y="208"/>
                            </a:cubicBezTo>
                            <a:cubicBezTo>
                              <a:pt x="244" y="209"/>
                              <a:pt x="237" y="219"/>
                              <a:pt x="237" y="219"/>
                            </a:cubicBezTo>
                            <a:cubicBezTo>
                              <a:pt x="237" y="219"/>
                              <a:pt x="223" y="220"/>
                              <a:pt x="225" y="233"/>
                            </a:cubicBezTo>
                            <a:cubicBezTo>
                              <a:pt x="218" y="235"/>
                              <a:pt x="216" y="242"/>
                              <a:pt x="216" y="242"/>
                            </a:cubicBezTo>
                            <a:cubicBezTo>
                              <a:pt x="216" y="242"/>
                              <a:pt x="201" y="242"/>
                              <a:pt x="200" y="259"/>
                            </a:cubicBezTo>
                            <a:cubicBezTo>
                              <a:pt x="199" y="276"/>
                              <a:pt x="213" y="291"/>
                              <a:pt x="228" y="280"/>
                            </a:cubicBezTo>
                            <a:cubicBezTo>
                              <a:pt x="228" y="280"/>
                              <a:pt x="232" y="288"/>
                              <a:pt x="237" y="289"/>
                            </a:cubicBezTo>
                            <a:cubicBezTo>
                              <a:pt x="237" y="289"/>
                              <a:pt x="237" y="306"/>
                              <a:pt x="226" y="314"/>
                            </a:cubicBezTo>
                            <a:cubicBezTo>
                              <a:pt x="215" y="323"/>
                              <a:pt x="193" y="331"/>
                              <a:pt x="193" y="331"/>
                            </a:cubicBezTo>
                            <a:cubicBezTo>
                              <a:pt x="193" y="331"/>
                              <a:pt x="188" y="294"/>
                              <a:pt x="181" y="269"/>
                            </a:cubicBezTo>
                            <a:cubicBezTo>
                              <a:pt x="173" y="244"/>
                              <a:pt x="176" y="213"/>
                              <a:pt x="176" y="213"/>
                            </a:cubicBezTo>
                            <a:cubicBezTo>
                              <a:pt x="176" y="213"/>
                              <a:pt x="185" y="214"/>
                              <a:pt x="192" y="209"/>
                            </a:cubicBezTo>
                            <a:cubicBezTo>
                              <a:pt x="199" y="204"/>
                              <a:pt x="227" y="233"/>
                              <a:pt x="251" y="186"/>
                            </a:cubicBezTo>
                            <a:cubicBezTo>
                              <a:pt x="251" y="186"/>
                              <a:pt x="295" y="198"/>
                              <a:pt x="316" y="158"/>
                            </a:cubicBezTo>
                            <a:cubicBezTo>
                              <a:pt x="338" y="118"/>
                              <a:pt x="291" y="92"/>
                              <a:pt x="276" y="96"/>
                            </a:cubicBezTo>
                            <a:cubicBezTo>
                              <a:pt x="276" y="96"/>
                              <a:pt x="270" y="59"/>
                              <a:pt x="228" y="67"/>
                            </a:cubicBezTo>
                            <a:cubicBezTo>
                              <a:pt x="228" y="67"/>
                              <a:pt x="225" y="45"/>
                              <a:pt x="203" y="46"/>
                            </a:cubicBezTo>
                            <a:cubicBezTo>
                              <a:pt x="203" y="46"/>
                              <a:pt x="197" y="3"/>
                              <a:pt x="157" y="1"/>
                            </a:cubicBezTo>
                            <a:cubicBezTo>
                              <a:pt x="125" y="0"/>
                              <a:pt x="112" y="30"/>
                              <a:pt x="112" y="30"/>
                            </a:cubicBezTo>
                            <a:cubicBezTo>
                              <a:pt x="112" y="30"/>
                              <a:pt x="80" y="26"/>
                              <a:pt x="79" y="66"/>
                            </a:cubicBezTo>
                            <a:cubicBezTo>
                              <a:pt x="79" y="66"/>
                              <a:pt x="60" y="71"/>
                              <a:pt x="53" y="85"/>
                            </a:cubicBezTo>
                            <a:cubicBezTo>
                              <a:pt x="46" y="90"/>
                              <a:pt x="14" y="87"/>
                              <a:pt x="20" y="123"/>
                            </a:cubicBezTo>
                            <a:cubicBezTo>
                              <a:pt x="20" y="123"/>
                              <a:pt x="0" y="158"/>
                              <a:pt x="29" y="184"/>
                            </a:cubicBezTo>
                            <a:cubicBezTo>
                              <a:pt x="52" y="201"/>
                              <a:pt x="85" y="185"/>
                              <a:pt x="85" y="185"/>
                            </a:cubicBezTo>
                            <a:cubicBezTo>
                              <a:pt x="85" y="185"/>
                              <a:pt x="98" y="206"/>
                              <a:pt x="121" y="211"/>
                            </a:cubicBezTo>
                            <a:cubicBezTo>
                              <a:pt x="121" y="211"/>
                              <a:pt x="139" y="253"/>
                              <a:pt x="154" y="278"/>
                            </a:cubicBezTo>
                            <a:cubicBezTo>
                              <a:pt x="158" y="283"/>
                              <a:pt x="173" y="318"/>
                              <a:pt x="167" y="362"/>
                            </a:cubicBezTo>
                            <a:cubicBezTo>
                              <a:pt x="160" y="402"/>
                              <a:pt x="143" y="424"/>
                              <a:pt x="140" y="427"/>
                            </a:cubicBezTo>
                            <a:cubicBezTo>
                              <a:pt x="230" y="427"/>
                              <a:pt x="230" y="427"/>
                              <a:pt x="230" y="427"/>
                            </a:cubicBezTo>
                            <a:cubicBezTo>
                              <a:pt x="225" y="427"/>
                              <a:pt x="210" y="426"/>
                              <a:pt x="204" y="421"/>
                            </a:cubicBezTo>
                            <a:cubicBezTo>
                              <a:pt x="196" y="413"/>
                              <a:pt x="199" y="405"/>
                              <a:pt x="197" y="387"/>
                            </a:cubicBezTo>
                            <a:cubicBezTo>
                              <a:pt x="195" y="369"/>
                              <a:pt x="196" y="343"/>
                              <a:pt x="196" y="343"/>
                            </a:cubicBezTo>
                            <a:cubicBezTo>
                              <a:pt x="196" y="343"/>
                              <a:pt x="248" y="312"/>
                              <a:pt x="256" y="293"/>
                            </a:cubicBezTo>
                            <a:cubicBezTo>
                              <a:pt x="261" y="295"/>
                              <a:pt x="296" y="292"/>
                              <a:pt x="296" y="281"/>
                            </a:cubicBezTo>
                            <a:cubicBezTo>
                              <a:pt x="302" y="284"/>
                              <a:pt x="323" y="277"/>
                              <a:pt x="321" y="260"/>
                            </a:cubicBezTo>
                            <a:cubicBezTo>
                              <a:pt x="317" y="245"/>
                              <a:pt x="303" y="244"/>
                              <a:pt x="303" y="244"/>
                            </a:cubicBezTo>
                            <a:close/>
                            <a:moveTo>
                              <a:pt x="138" y="218"/>
                            </a:moveTo>
                            <a:cubicBezTo>
                              <a:pt x="159" y="217"/>
                              <a:pt x="159" y="217"/>
                              <a:pt x="159" y="217"/>
                            </a:cubicBezTo>
                            <a:cubicBezTo>
                              <a:pt x="158" y="232"/>
                              <a:pt x="161" y="259"/>
                              <a:pt x="161" y="259"/>
                            </a:cubicBezTo>
                            <a:cubicBezTo>
                              <a:pt x="145" y="241"/>
                              <a:pt x="138" y="218"/>
                              <a:pt x="138" y="218"/>
                            </a:cubicBezTo>
                            <a:close/>
                            <a:moveTo>
                              <a:pt x="240" y="304"/>
                            </a:moveTo>
                            <a:cubicBezTo>
                              <a:pt x="240" y="304"/>
                              <a:pt x="243" y="297"/>
                              <a:pt x="242" y="291"/>
                            </a:cubicBezTo>
                            <a:cubicBezTo>
                              <a:pt x="242" y="291"/>
                              <a:pt x="248" y="291"/>
                              <a:pt x="251" y="292"/>
                            </a:cubicBezTo>
                            <a:cubicBezTo>
                              <a:pt x="251" y="292"/>
                              <a:pt x="245" y="299"/>
                              <a:pt x="240" y="304"/>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2" name="Freeform 23"/>
                      <p:cNvSpPr>
                        <a:spLocks noEditPoints="1"/>
                      </p:cNvSpPr>
                      <p:nvPr/>
                    </p:nvSpPr>
                    <p:spPr bwMode="auto">
                      <a:xfrm>
                        <a:off x="6540501" y="8943690"/>
                        <a:ext cx="1098550" cy="1384300"/>
                      </a:xfrm>
                      <a:custGeom>
                        <a:avLst/>
                        <a:gdLst>
                          <a:gd name="T0" fmla="*/ 117 w 285"/>
                          <a:gd name="T1" fmla="*/ 360 h 360"/>
                          <a:gd name="T2" fmla="*/ 118 w 285"/>
                          <a:gd name="T3" fmla="*/ 359 h 360"/>
                          <a:gd name="T4" fmla="*/ 117 w 285"/>
                          <a:gd name="T5" fmla="*/ 359 h 360"/>
                          <a:gd name="T6" fmla="*/ 117 w 285"/>
                          <a:gd name="T7" fmla="*/ 360 h 360"/>
                          <a:gd name="T8" fmla="*/ 255 w 285"/>
                          <a:gd name="T9" fmla="*/ 205 h 360"/>
                          <a:gd name="T10" fmla="*/ 241 w 285"/>
                          <a:gd name="T11" fmla="*/ 197 h 360"/>
                          <a:gd name="T12" fmla="*/ 230 w 285"/>
                          <a:gd name="T13" fmla="*/ 190 h 360"/>
                          <a:gd name="T14" fmla="*/ 217 w 285"/>
                          <a:gd name="T15" fmla="*/ 174 h 360"/>
                          <a:gd name="T16" fmla="*/ 200 w 285"/>
                          <a:gd name="T17" fmla="*/ 184 h 360"/>
                          <a:gd name="T18" fmla="*/ 190 w 285"/>
                          <a:gd name="T19" fmla="*/ 196 h 360"/>
                          <a:gd name="T20" fmla="*/ 182 w 285"/>
                          <a:gd name="T21" fmla="*/ 203 h 360"/>
                          <a:gd name="T22" fmla="*/ 168 w 285"/>
                          <a:gd name="T23" fmla="*/ 217 h 360"/>
                          <a:gd name="T24" fmla="*/ 192 w 285"/>
                          <a:gd name="T25" fmla="*/ 235 h 360"/>
                          <a:gd name="T26" fmla="*/ 199 w 285"/>
                          <a:gd name="T27" fmla="*/ 243 h 360"/>
                          <a:gd name="T28" fmla="*/ 190 w 285"/>
                          <a:gd name="T29" fmla="*/ 264 h 360"/>
                          <a:gd name="T30" fmla="*/ 162 w 285"/>
                          <a:gd name="T31" fmla="*/ 278 h 360"/>
                          <a:gd name="T32" fmla="*/ 152 w 285"/>
                          <a:gd name="T33" fmla="*/ 226 h 360"/>
                          <a:gd name="T34" fmla="*/ 148 w 285"/>
                          <a:gd name="T35" fmla="*/ 179 h 360"/>
                          <a:gd name="T36" fmla="*/ 161 w 285"/>
                          <a:gd name="T37" fmla="*/ 175 h 360"/>
                          <a:gd name="T38" fmla="*/ 211 w 285"/>
                          <a:gd name="T39" fmla="*/ 156 h 360"/>
                          <a:gd name="T40" fmla="*/ 267 w 285"/>
                          <a:gd name="T41" fmla="*/ 133 h 360"/>
                          <a:gd name="T42" fmla="*/ 232 w 285"/>
                          <a:gd name="T43" fmla="*/ 80 h 360"/>
                          <a:gd name="T44" fmla="*/ 192 w 285"/>
                          <a:gd name="T45" fmla="*/ 56 h 360"/>
                          <a:gd name="T46" fmla="*/ 171 w 285"/>
                          <a:gd name="T47" fmla="*/ 38 h 360"/>
                          <a:gd name="T48" fmla="*/ 132 w 285"/>
                          <a:gd name="T49" fmla="*/ 0 h 360"/>
                          <a:gd name="T50" fmla="*/ 94 w 285"/>
                          <a:gd name="T51" fmla="*/ 24 h 360"/>
                          <a:gd name="T52" fmla="*/ 67 w 285"/>
                          <a:gd name="T53" fmla="*/ 55 h 360"/>
                          <a:gd name="T54" fmla="*/ 45 w 285"/>
                          <a:gd name="T55" fmla="*/ 71 h 360"/>
                          <a:gd name="T56" fmla="*/ 17 w 285"/>
                          <a:gd name="T57" fmla="*/ 103 h 360"/>
                          <a:gd name="T58" fmla="*/ 24 w 285"/>
                          <a:gd name="T59" fmla="*/ 155 h 360"/>
                          <a:gd name="T60" fmla="*/ 71 w 285"/>
                          <a:gd name="T61" fmla="*/ 155 h 360"/>
                          <a:gd name="T62" fmla="*/ 102 w 285"/>
                          <a:gd name="T63" fmla="*/ 177 h 360"/>
                          <a:gd name="T64" fmla="*/ 130 w 285"/>
                          <a:gd name="T65" fmla="*/ 233 h 360"/>
                          <a:gd name="T66" fmla="*/ 140 w 285"/>
                          <a:gd name="T67" fmla="*/ 304 h 360"/>
                          <a:gd name="T68" fmla="*/ 118 w 285"/>
                          <a:gd name="T69" fmla="*/ 359 h 360"/>
                          <a:gd name="T70" fmla="*/ 194 w 285"/>
                          <a:gd name="T71" fmla="*/ 359 h 360"/>
                          <a:gd name="T72" fmla="*/ 171 w 285"/>
                          <a:gd name="T73" fmla="*/ 354 h 360"/>
                          <a:gd name="T74" fmla="*/ 166 w 285"/>
                          <a:gd name="T75" fmla="*/ 326 h 360"/>
                          <a:gd name="T76" fmla="*/ 165 w 285"/>
                          <a:gd name="T77" fmla="*/ 288 h 360"/>
                          <a:gd name="T78" fmla="*/ 215 w 285"/>
                          <a:gd name="T79" fmla="*/ 246 h 360"/>
                          <a:gd name="T80" fmla="*/ 249 w 285"/>
                          <a:gd name="T81" fmla="*/ 236 h 360"/>
                          <a:gd name="T82" fmla="*/ 270 w 285"/>
                          <a:gd name="T83" fmla="*/ 218 h 360"/>
                          <a:gd name="T84" fmla="*/ 255 w 285"/>
                          <a:gd name="T85" fmla="*/ 205 h 360"/>
                          <a:gd name="T86" fmla="*/ 116 w 285"/>
                          <a:gd name="T87" fmla="*/ 183 h 360"/>
                          <a:gd name="T88" fmla="*/ 134 w 285"/>
                          <a:gd name="T89" fmla="*/ 183 h 360"/>
                          <a:gd name="T90" fmla="*/ 135 w 285"/>
                          <a:gd name="T91" fmla="*/ 217 h 360"/>
                          <a:gd name="T92" fmla="*/ 116 w 285"/>
                          <a:gd name="T93" fmla="*/ 183 h 360"/>
                          <a:gd name="T94" fmla="*/ 202 w 285"/>
                          <a:gd name="T95" fmla="*/ 255 h 360"/>
                          <a:gd name="T96" fmla="*/ 204 w 285"/>
                          <a:gd name="T97" fmla="*/ 245 h 360"/>
                          <a:gd name="T98" fmla="*/ 211 w 285"/>
                          <a:gd name="T99" fmla="*/ 245 h 360"/>
                          <a:gd name="T100" fmla="*/ 202 w 285"/>
                          <a:gd name="T101" fmla="*/ 255 h 360"/>
                          <a:gd name="T102" fmla="*/ 196 w 285"/>
                          <a:gd name="T103" fmla="*/ 359 h 360"/>
                          <a:gd name="T104" fmla="*/ 194 w 285"/>
                          <a:gd name="T105" fmla="*/ 359 h 360"/>
                          <a:gd name="T106" fmla="*/ 196 w 285"/>
                          <a:gd name="T107" fmla="*/ 35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5" h="360">
                            <a:moveTo>
                              <a:pt x="117" y="360"/>
                            </a:moveTo>
                            <a:cubicBezTo>
                              <a:pt x="117" y="360"/>
                              <a:pt x="117" y="360"/>
                              <a:pt x="118" y="359"/>
                            </a:cubicBezTo>
                            <a:cubicBezTo>
                              <a:pt x="117" y="359"/>
                              <a:pt x="117" y="359"/>
                              <a:pt x="117" y="359"/>
                            </a:cubicBezTo>
                            <a:lnTo>
                              <a:pt x="117" y="360"/>
                            </a:lnTo>
                            <a:close/>
                            <a:moveTo>
                              <a:pt x="255" y="205"/>
                            </a:moveTo>
                            <a:cubicBezTo>
                              <a:pt x="255" y="205"/>
                              <a:pt x="251" y="192"/>
                              <a:pt x="241" y="197"/>
                            </a:cubicBezTo>
                            <a:cubicBezTo>
                              <a:pt x="240" y="189"/>
                              <a:pt x="230" y="190"/>
                              <a:pt x="230" y="190"/>
                            </a:cubicBezTo>
                            <a:cubicBezTo>
                              <a:pt x="230" y="190"/>
                              <a:pt x="229" y="173"/>
                              <a:pt x="217" y="174"/>
                            </a:cubicBezTo>
                            <a:cubicBezTo>
                              <a:pt x="206" y="175"/>
                              <a:pt x="200" y="184"/>
                              <a:pt x="200" y="184"/>
                            </a:cubicBezTo>
                            <a:cubicBezTo>
                              <a:pt x="200" y="184"/>
                              <a:pt x="188" y="185"/>
                              <a:pt x="190" y="196"/>
                            </a:cubicBezTo>
                            <a:cubicBezTo>
                              <a:pt x="183" y="197"/>
                              <a:pt x="182" y="203"/>
                              <a:pt x="182" y="203"/>
                            </a:cubicBezTo>
                            <a:cubicBezTo>
                              <a:pt x="182" y="203"/>
                              <a:pt x="169" y="203"/>
                              <a:pt x="168" y="217"/>
                            </a:cubicBezTo>
                            <a:cubicBezTo>
                              <a:pt x="168" y="232"/>
                              <a:pt x="179" y="244"/>
                              <a:pt x="192" y="235"/>
                            </a:cubicBezTo>
                            <a:cubicBezTo>
                              <a:pt x="192" y="235"/>
                              <a:pt x="195" y="242"/>
                              <a:pt x="199" y="243"/>
                            </a:cubicBezTo>
                            <a:cubicBezTo>
                              <a:pt x="199" y="243"/>
                              <a:pt x="200" y="257"/>
                              <a:pt x="190" y="264"/>
                            </a:cubicBezTo>
                            <a:cubicBezTo>
                              <a:pt x="181" y="271"/>
                              <a:pt x="162" y="278"/>
                              <a:pt x="162" y="278"/>
                            </a:cubicBezTo>
                            <a:cubicBezTo>
                              <a:pt x="162" y="278"/>
                              <a:pt x="158" y="247"/>
                              <a:pt x="152" y="226"/>
                            </a:cubicBezTo>
                            <a:cubicBezTo>
                              <a:pt x="146" y="205"/>
                              <a:pt x="148" y="179"/>
                              <a:pt x="148" y="179"/>
                            </a:cubicBezTo>
                            <a:cubicBezTo>
                              <a:pt x="148" y="179"/>
                              <a:pt x="155" y="180"/>
                              <a:pt x="161" y="175"/>
                            </a:cubicBezTo>
                            <a:cubicBezTo>
                              <a:pt x="167" y="171"/>
                              <a:pt x="192" y="196"/>
                              <a:pt x="211" y="156"/>
                            </a:cubicBezTo>
                            <a:cubicBezTo>
                              <a:pt x="211" y="156"/>
                              <a:pt x="249" y="166"/>
                              <a:pt x="267" y="133"/>
                            </a:cubicBezTo>
                            <a:cubicBezTo>
                              <a:pt x="285" y="99"/>
                              <a:pt x="245" y="77"/>
                              <a:pt x="232" y="80"/>
                            </a:cubicBezTo>
                            <a:cubicBezTo>
                              <a:pt x="232" y="80"/>
                              <a:pt x="228" y="49"/>
                              <a:pt x="192" y="56"/>
                            </a:cubicBezTo>
                            <a:cubicBezTo>
                              <a:pt x="192" y="56"/>
                              <a:pt x="189" y="37"/>
                              <a:pt x="171" y="38"/>
                            </a:cubicBezTo>
                            <a:cubicBezTo>
                              <a:pt x="171" y="38"/>
                              <a:pt x="166" y="2"/>
                              <a:pt x="132" y="0"/>
                            </a:cubicBezTo>
                            <a:cubicBezTo>
                              <a:pt x="105" y="0"/>
                              <a:pt x="94" y="24"/>
                              <a:pt x="94" y="24"/>
                            </a:cubicBezTo>
                            <a:cubicBezTo>
                              <a:pt x="94" y="24"/>
                              <a:pt x="67" y="21"/>
                              <a:pt x="67" y="55"/>
                            </a:cubicBezTo>
                            <a:cubicBezTo>
                              <a:pt x="67" y="55"/>
                              <a:pt x="50" y="59"/>
                              <a:pt x="45" y="71"/>
                            </a:cubicBezTo>
                            <a:cubicBezTo>
                              <a:pt x="39" y="75"/>
                              <a:pt x="12" y="72"/>
                              <a:pt x="17" y="103"/>
                            </a:cubicBezTo>
                            <a:cubicBezTo>
                              <a:pt x="17" y="103"/>
                              <a:pt x="0" y="133"/>
                              <a:pt x="24" y="155"/>
                            </a:cubicBezTo>
                            <a:cubicBezTo>
                              <a:pt x="44" y="169"/>
                              <a:pt x="71" y="155"/>
                              <a:pt x="71" y="155"/>
                            </a:cubicBezTo>
                            <a:cubicBezTo>
                              <a:pt x="71" y="155"/>
                              <a:pt x="82" y="173"/>
                              <a:pt x="102" y="177"/>
                            </a:cubicBezTo>
                            <a:cubicBezTo>
                              <a:pt x="102" y="177"/>
                              <a:pt x="117" y="213"/>
                              <a:pt x="130" y="233"/>
                            </a:cubicBezTo>
                            <a:cubicBezTo>
                              <a:pt x="133" y="238"/>
                              <a:pt x="145" y="267"/>
                              <a:pt x="140" y="304"/>
                            </a:cubicBezTo>
                            <a:cubicBezTo>
                              <a:pt x="135" y="338"/>
                              <a:pt x="120" y="356"/>
                              <a:pt x="118" y="359"/>
                            </a:cubicBezTo>
                            <a:cubicBezTo>
                              <a:pt x="194" y="359"/>
                              <a:pt x="194" y="359"/>
                              <a:pt x="194" y="359"/>
                            </a:cubicBezTo>
                            <a:cubicBezTo>
                              <a:pt x="189" y="359"/>
                              <a:pt x="177" y="359"/>
                              <a:pt x="171" y="354"/>
                            </a:cubicBezTo>
                            <a:cubicBezTo>
                              <a:pt x="165" y="348"/>
                              <a:pt x="168" y="341"/>
                              <a:pt x="166" y="326"/>
                            </a:cubicBezTo>
                            <a:cubicBezTo>
                              <a:pt x="164" y="311"/>
                              <a:pt x="165" y="288"/>
                              <a:pt x="165" y="288"/>
                            </a:cubicBezTo>
                            <a:cubicBezTo>
                              <a:pt x="165" y="288"/>
                              <a:pt x="209" y="262"/>
                              <a:pt x="215" y="246"/>
                            </a:cubicBezTo>
                            <a:cubicBezTo>
                              <a:pt x="220" y="248"/>
                              <a:pt x="249" y="246"/>
                              <a:pt x="249" y="236"/>
                            </a:cubicBezTo>
                            <a:cubicBezTo>
                              <a:pt x="254" y="238"/>
                              <a:pt x="272" y="233"/>
                              <a:pt x="270" y="218"/>
                            </a:cubicBezTo>
                            <a:cubicBezTo>
                              <a:pt x="267" y="206"/>
                              <a:pt x="255" y="205"/>
                              <a:pt x="255" y="205"/>
                            </a:cubicBezTo>
                            <a:close/>
                            <a:moveTo>
                              <a:pt x="116" y="183"/>
                            </a:moveTo>
                            <a:cubicBezTo>
                              <a:pt x="134" y="183"/>
                              <a:pt x="134" y="183"/>
                              <a:pt x="134" y="183"/>
                            </a:cubicBezTo>
                            <a:cubicBezTo>
                              <a:pt x="133" y="195"/>
                              <a:pt x="135" y="217"/>
                              <a:pt x="135" y="217"/>
                            </a:cubicBezTo>
                            <a:cubicBezTo>
                              <a:pt x="122" y="202"/>
                              <a:pt x="116" y="183"/>
                              <a:pt x="116" y="183"/>
                            </a:cubicBezTo>
                            <a:close/>
                            <a:moveTo>
                              <a:pt x="202" y="255"/>
                            </a:moveTo>
                            <a:cubicBezTo>
                              <a:pt x="202" y="255"/>
                              <a:pt x="205" y="249"/>
                              <a:pt x="204" y="245"/>
                            </a:cubicBezTo>
                            <a:cubicBezTo>
                              <a:pt x="204" y="245"/>
                              <a:pt x="209" y="245"/>
                              <a:pt x="211" y="245"/>
                            </a:cubicBezTo>
                            <a:cubicBezTo>
                              <a:pt x="211" y="245"/>
                              <a:pt x="207" y="251"/>
                              <a:pt x="202" y="255"/>
                            </a:cubicBezTo>
                            <a:close/>
                            <a:moveTo>
                              <a:pt x="196" y="359"/>
                            </a:moveTo>
                            <a:cubicBezTo>
                              <a:pt x="194" y="359"/>
                              <a:pt x="194" y="359"/>
                              <a:pt x="194" y="359"/>
                            </a:cubicBezTo>
                            <a:cubicBezTo>
                              <a:pt x="195" y="359"/>
                              <a:pt x="196" y="359"/>
                              <a:pt x="196" y="359"/>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5" name="Freeform 25"/>
                      <p:cNvSpPr>
                        <a:spLocks noEditPoints="1"/>
                      </p:cNvSpPr>
                      <p:nvPr/>
                    </p:nvSpPr>
                    <p:spPr bwMode="auto">
                      <a:xfrm>
                        <a:off x="5664200" y="9086567"/>
                        <a:ext cx="981076" cy="1241426"/>
                      </a:xfrm>
                      <a:custGeom>
                        <a:avLst/>
                        <a:gdLst>
                          <a:gd name="T0" fmla="*/ 81 w 255"/>
                          <a:gd name="T1" fmla="*/ 322 h 323"/>
                          <a:gd name="T2" fmla="*/ 79 w 255"/>
                          <a:gd name="T3" fmla="*/ 322 h 323"/>
                          <a:gd name="T4" fmla="*/ 81 w 255"/>
                          <a:gd name="T5" fmla="*/ 322 h 323"/>
                          <a:gd name="T6" fmla="*/ 150 w 255"/>
                          <a:gd name="T7" fmla="*/ 322 h 323"/>
                          <a:gd name="T8" fmla="*/ 150 w 255"/>
                          <a:gd name="T9" fmla="*/ 322 h 323"/>
                          <a:gd name="T10" fmla="*/ 150 w 255"/>
                          <a:gd name="T11" fmla="*/ 323 h 323"/>
                          <a:gd name="T12" fmla="*/ 150 w 255"/>
                          <a:gd name="T13" fmla="*/ 322 h 323"/>
                          <a:gd name="T14" fmla="*/ 240 w 255"/>
                          <a:gd name="T15" fmla="*/ 93 h 323"/>
                          <a:gd name="T16" fmla="*/ 215 w 255"/>
                          <a:gd name="T17" fmla="*/ 64 h 323"/>
                          <a:gd name="T18" fmla="*/ 195 w 255"/>
                          <a:gd name="T19" fmla="*/ 50 h 323"/>
                          <a:gd name="T20" fmla="*/ 171 w 255"/>
                          <a:gd name="T21" fmla="*/ 23 h 323"/>
                          <a:gd name="T22" fmla="*/ 137 w 255"/>
                          <a:gd name="T23" fmla="*/ 1 h 323"/>
                          <a:gd name="T24" fmla="*/ 102 w 255"/>
                          <a:gd name="T25" fmla="*/ 35 h 323"/>
                          <a:gd name="T26" fmla="*/ 83 w 255"/>
                          <a:gd name="T27" fmla="*/ 51 h 323"/>
                          <a:gd name="T28" fmla="*/ 47 w 255"/>
                          <a:gd name="T29" fmla="*/ 73 h 323"/>
                          <a:gd name="T30" fmla="*/ 16 w 255"/>
                          <a:gd name="T31" fmla="*/ 120 h 323"/>
                          <a:gd name="T32" fmla="*/ 66 w 255"/>
                          <a:gd name="T33" fmla="*/ 141 h 323"/>
                          <a:gd name="T34" fmla="*/ 110 w 255"/>
                          <a:gd name="T35" fmla="*/ 158 h 323"/>
                          <a:gd name="T36" fmla="*/ 123 w 255"/>
                          <a:gd name="T37" fmla="*/ 161 h 323"/>
                          <a:gd name="T38" fmla="*/ 119 w 255"/>
                          <a:gd name="T39" fmla="*/ 203 h 323"/>
                          <a:gd name="T40" fmla="*/ 109 w 255"/>
                          <a:gd name="T41" fmla="*/ 250 h 323"/>
                          <a:gd name="T42" fmla="*/ 85 w 255"/>
                          <a:gd name="T43" fmla="*/ 237 h 323"/>
                          <a:gd name="T44" fmla="*/ 76 w 255"/>
                          <a:gd name="T45" fmla="*/ 218 h 323"/>
                          <a:gd name="T46" fmla="*/ 83 w 255"/>
                          <a:gd name="T47" fmla="*/ 211 h 323"/>
                          <a:gd name="T48" fmla="*/ 104 w 255"/>
                          <a:gd name="T49" fmla="*/ 195 h 323"/>
                          <a:gd name="T50" fmla="*/ 92 w 255"/>
                          <a:gd name="T51" fmla="*/ 183 h 323"/>
                          <a:gd name="T52" fmla="*/ 85 w 255"/>
                          <a:gd name="T53" fmla="*/ 176 h 323"/>
                          <a:gd name="T54" fmla="*/ 76 w 255"/>
                          <a:gd name="T55" fmla="*/ 165 h 323"/>
                          <a:gd name="T56" fmla="*/ 60 w 255"/>
                          <a:gd name="T57" fmla="*/ 157 h 323"/>
                          <a:gd name="T58" fmla="*/ 49 w 255"/>
                          <a:gd name="T59" fmla="*/ 171 h 323"/>
                          <a:gd name="T60" fmla="*/ 39 w 255"/>
                          <a:gd name="T61" fmla="*/ 177 h 323"/>
                          <a:gd name="T62" fmla="*/ 26 w 255"/>
                          <a:gd name="T63" fmla="*/ 184 h 323"/>
                          <a:gd name="T64" fmla="*/ 13 w 255"/>
                          <a:gd name="T65" fmla="*/ 196 h 323"/>
                          <a:gd name="T66" fmla="*/ 32 w 255"/>
                          <a:gd name="T67" fmla="*/ 212 h 323"/>
                          <a:gd name="T68" fmla="*/ 62 w 255"/>
                          <a:gd name="T69" fmla="*/ 221 h 323"/>
                          <a:gd name="T70" fmla="*/ 107 w 255"/>
                          <a:gd name="T71" fmla="*/ 259 h 323"/>
                          <a:gd name="T72" fmla="*/ 106 w 255"/>
                          <a:gd name="T73" fmla="*/ 292 h 323"/>
                          <a:gd name="T74" fmla="*/ 101 w 255"/>
                          <a:gd name="T75" fmla="*/ 317 h 323"/>
                          <a:gd name="T76" fmla="*/ 81 w 255"/>
                          <a:gd name="T77" fmla="*/ 322 h 323"/>
                          <a:gd name="T78" fmla="*/ 150 w 255"/>
                          <a:gd name="T79" fmla="*/ 322 h 323"/>
                          <a:gd name="T80" fmla="*/ 129 w 255"/>
                          <a:gd name="T81" fmla="*/ 273 h 323"/>
                          <a:gd name="T82" fmla="*/ 138 w 255"/>
                          <a:gd name="T83" fmla="*/ 210 h 323"/>
                          <a:gd name="T84" fmla="*/ 163 w 255"/>
                          <a:gd name="T85" fmla="*/ 159 h 323"/>
                          <a:gd name="T86" fmla="*/ 191 w 255"/>
                          <a:gd name="T87" fmla="*/ 140 h 323"/>
                          <a:gd name="T88" fmla="*/ 233 w 255"/>
                          <a:gd name="T89" fmla="*/ 139 h 323"/>
                          <a:gd name="T90" fmla="*/ 240 w 255"/>
                          <a:gd name="T91" fmla="*/ 93 h 323"/>
                          <a:gd name="T92" fmla="*/ 66 w 255"/>
                          <a:gd name="T93" fmla="*/ 220 h 323"/>
                          <a:gd name="T94" fmla="*/ 72 w 255"/>
                          <a:gd name="T95" fmla="*/ 220 h 323"/>
                          <a:gd name="T96" fmla="*/ 74 w 255"/>
                          <a:gd name="T97" fmla="*/ 229 h 323"/>
                          <a:gd name="T98" fmla="*/ 66 w 255"/>
                          <a:gd name="T99" fmla="*/ 220 h 323"/>
                          <a:gd name="T100" fmla="*/ 134 w 255"/>
                          <a:gd name="T101" fmla="*/ 195 h 323"/>
                          <a:gd name="T102" fmla="*/ 135 w 255"/>
                          <a:gd name="T103" fmla="*/ 164 h 323"/>
                          <a:gd name="T104" fmla="*/ 151 w 255"/>
                          <a:gd name="T105" fmla="*/ 164 h 323"/>
                          <a:gd name="T106" fmla="*/ 134 w 255"/>
                          <a:gd name="T107" fmla="*/ 19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5" h="323">
                            <a:moveTo>
                              <a:pt x="81" y="322"/>
                            </a:moveTo>
                            <a:cubicBezTo>
                              <a:pt x="79" y="322"/>
                              <a:pt x="79" y="322"/>
                              <a:pt x="79" y="322"/>
                            </a:cubicBezTo>
                            <a:cubicBezTo>
                              <a:pt x="79" y="322"/>
                              <a:pt x="80" y="322"/>
                              <a:pt x="81" y="322"/>
                            </a:cubicBezTo>
                            <a:close/>
                            <a:moveTo>
                              <a:pt x="150" y="322"/>
                            </a:moveTo>
                            <a:cubicBezTo>
                              <a:pt x="150" y="322"/>
                              <a:pt x="150" y="322"/>
                              <a:pt x="150" y="322"/>
                            </a:cubicBezTo>
                            <a:cubicBezTo>
                              <a:pt x="150" y="323"/>
                              <a:pt x="150" y="323"/>
                              <a:pt x="150" y="323"/>
                            </a:cubicBezTo>
                            <a:lnTo>
                              <a:pt x="150" y="322"/>
                            </a:lnTo>
                            <a:close/>
                            <a:moveTo>
                              <a:pt x="240" y="93"/>
                            </a:moveTo>
                            <a:cubicBezTo>
                              <a:pt x="244" y="65"/>
                              <a:pt x="220" y="68"/>
                              <a:pt x="215" y="64"/>
                            </a:cubicBezTo>
                            <a:cubicBezTo>
                              <a:pt x="210" y="53"/>
                              <a:pt x="195" y="50"/>
                              <a:pt x="195" y="50"/>
                            </a:cubicBezTo>
                            <a:cubicBezTo>
                              <a:pt x="195" y="19"/>
                              <a:pt x="171" y="23"/>
                              <a:pt x="171" y="23"/>
                            </a:cubicBezTo>
                            <a:cubicBezTo>
                              <a:pt x="171" y="23"/>
                              <a:pt x="161" y="0"/>
                              <a:pt x="137" y="1"/>
                            </a:cubicBezTo>
                            <a:cubicBezTo>
                              <a:pt x="106" y="3"/>
                              <a:pt x="102" y="35"/>
                              <a:pt x="102" y="35"/>
                            </a:cubicBezTo>
                            <a:cubicBezTo>
                              <a:pt x="85" y="34"/>
                              <a:pt x="83" y="51"/>
                              <a:pt x="83" y="51"/>
                            </a:cubicBezTo>
                            <a:cubicBezTo>
                              <a:pt x="51" y="44"/>
                              <a:pt x="47" y="73"/>
                              <a:pt x="47" y="73"/>
                            </a:cubicBezTo>
                            <a:cubicBezTo>
                              <a:pt x="35" y="69"/>
                              <a:pt x="0" y="89"/>
                              <a:pt x="16" y="120"/>
                            </a:cubicBezTo>
                            <a:cubicBezTo>
                              <a:pt x="32" y="150"/>
                              <a:pt x="66" y="141"/>
                              <a:pt x="66" y="141"/>
                            </a:cubicBezTo>
                            <a:cubicBezTo>
                              <a:pt x="83" y="176"/>
                              <a:pt x="105" y="154"/>
                              <a:pt x="110" y="158"/>
                            </a:cubicBezTo>
                            <a:cubicBezTo>
                              <a:pt x="116" y="161"/>
                              <a:pt x="123" y="161"/>
                              <a:pt x="123" y="161"/>
                            </a:cubicBezTo>
                            <a:cubicBezTo>
                              <a:pt x="123" y="161"/>
                              <a:pt x="124" y="184"/>
                              <a:pt x="119" y="203"/>
                            </a:cubicBezTo>
                            <a:cubicBezTo>
                              <a:pt x="113" y="222"/>
                              <a:pt x="109" y="250"/>
                              <a:pt x="109" y="250"/>
                            </a:cubicBezTo>
                            <a:cubicBezTo>
                              <a:pt x="109" y="250"/>
                              <a:pt x="93" y="244"/>
                              <a:pt x="85" y="237"/>
                            </a:cubicBezTo>
                            <a:cubicBezTo>
                              <a:pt x="76" y="231"/>
                              <a:pt x="76" y="218"/>
                              <a:pt x="76" y="218"/>
                            </a:cubicBezTo>
                            <a:cubicBezTo>
                              <a:pt x="80" y="217"/>
                              <a:pt x="83" y="211"/>
                              <a:pt x="83" y="211"/>
                            </a:cubicBezTo>
                            <a:cubicBezTo>
                              <a:pt x="95" y="219"/>
                              <a:pt x="105" y="208"/>
                              <a:pt x="104" y="195"/>
                            </a:cubicBezTo>
                            <a:cubicBezTo>
                              <a:pt x="104" y="182"/>
                              <a:pt x="92" y="183"/>
                              <a:pt x="92" y="183"/>
                            </a:cubicBezTo>
                            <a:cubicBezTo>
                              <a:pt x="92" y="183"/>
                              <a:pt x="91" y="177"/>
                              <a:pt x="85" y="176"/>
                            </a:cubicBezTo>
                            <a:cubicBezTo>
                              <a:pt x="86" y="166"/>
                              <a:pt x="76" y="165"/>
                              <a:pt x="76" y="165"/>
                            </a:cubicBezTo>
                            <a:cubicBezTo>
                              <a:pt x="76" y="165"/>
                              <a:pt x="71" y="158"/>
                              <a:pt x="60" y="157"/>
                            </a:cubicBezTo>
                            <a:cubicBezTo>
                              <a:pt x="50" y="156"/>
                              <a:pt x="49" y="171"/>
                              <a:pt x="49" y="171"/>
                            </a:cubicBezTo>
                            <a:cubicBezTo>
                              <a:pt x="49" y="171"/>
                              <a:pt x="40" y="170"/>
                              <a:pt x="39" y="177"/>
                            </a:cubicBezTo>
                            <a:cubicBezTo>
                              <a:pt x="30" y="173"/>
                              <a:pt x="26" y="184"/>
                              <a:pt x="26" y="184"/>
                            </a:cubicBezTo>
                            <a:cubicBezTo>
                              <a:pt x="26" y="184"/>
                              <a:pt x="16" y="185"/>
                              <a:pt x="13" y="196"/>
                            </a:cubicBezTo>
                            <a:cubicBezTo>
                              <a:pt x="11" y="209"/>
                              <a:pt x="27" y="214"/>
                              <a:pt x="32" y="212"/>
                            </a:cubicBezTo>
                            <a:cubicBezTo>
                              <a:pt x="32" y="221"/>
                              <a:pt x="58" y="222"/>
                              <a:pt x="62" y="221"/>
                            </a:cubicBezTo>
                            <a:cubicBezTo>
                              <a:pt x="68" y="235"/>
                              <a:pt x="107" y="259"/>
                              <a:pt x="107" y="259"/>
                            </a:cubicBezTo>
                            <a:cubicBezTo>
                              <a:pt x="107" y="259"/>
                              <a:pt x="108" y="279"/>
                              <a:pt x="106" y="292"/>
                            </a:cubicBezTo>
                            <a:cubicBezTo>
                              <a:pt x="105" y="306"/>
                              <a:pt x="107" y="312"/>
                              <a:pt x="101" y="317"/>
                            </a:cubicBezTo>
                            <a:cubicBezTo>
                              <a:pt x="97" y="322"/>
                              <a:pt x="86" y="322"/>
                              <a:pt x="81" y="322"/>
                            </a:cubicBezTo>
                            <a:cubicBezTo>
                              <a:pt x="150" y="322"/>
                              <a:pt x="150" y="322"/>
                              <a:pt x="150" y="322"/>
                            </a:cubicBezTo>
                            <a:cubicBezTo>
                              <a:pt x="147" y="320"/>
                              <a:pt x="134" y="304"/>
                              <a:pt x="129" y="273"/>
                            </a:cubicBezTo>
                            <a:cubicBezTo>
                              <a:pt x="125" y="240"/>
                              <a:pt x="136" y="214"/>
                              <a:pt x="138" y="210"/>
                            </a:cubicBezTo>
                            <a:cubicBezTo>
                              <a:pt x="150" y="191"/>
                              <a:pt x="163" y="159"/>
                              <a:pt x="163" y="159"/>
                            </a:cubicBezTo>
                            <a:cubicBezTo>
                              <a:pt x="181" y="155"/>
                              <a:pt x="191" y="140"/>
                              <a:pt x="191" y="140"/>
                            </a:cubicBezTo>
                            <a:cubicBezTo>
                              <a:pt x="191" y="140"/>
                              <a:pt x="216" y="152"/>
                              <a:pt x="233" y="139"/>
                            </a:cubicBezTo>
                            <a:cubicBezTo>
                              <a:pt x="255" y="120"/>
                              <a:pt x="240" y="93"/>
                              <a:pt x="240" y="93"/>
                            </a:cubicBezTo>
                            <a:close/>
                            <a:moveTo>
                              <a:pt x="66" y="220"/>
                            </a:moveTo>
                            <a:cubicBezTo>
                              <a:pt x="68" y="220"/>
                              <a:pt x="72" y="220"/>
                              <a:pt x="72" y="220"/>
                            </a:cubicBezTo>
                            <a:cubicBezTo>
                              <a:pt x="71" y="224"/>
                              <a:pt x="74" y="229"/>
                              <a:pt x="74" y="229"/>
                            </a:cubicBezTo>
                            <a:cubicBezTo>
                              <a:pt x="70" y="225"/>
                              <a:pt x="66" y="220"/>
                              <a:pt x="66" y="220"/>
                            </a:cubicBezTo>
                            <a:close/>
                            <a:moveTo>
                              <a:pt x="134" y="195"/>
                            </a:moveTo>
                            <a:cubicBezTo>
                              <a:pt x="134" y="195"/>
                              <a:pt x="136" y="175"/>
                              <a:pt x="135" y="164"/>
                            </a:cubicBezTo>
                            <a:cubicBezTo>
                              <a:pt x="151" y="164"/>
                              <a:pt x="151" y="164"/>
                              <a:pt x="151" y="164"/>
                            </a:cubicBezTo>
                            <a:cubicBezTo>
                              <a:pt x="151" y="164"/>
                              <a:pt x="146" y="182"/>
                              <a:pt x="134" y="195"/>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7" name="Freeform 27"/>
                      <p:cNvSpPr>
                        <a:spLocks noEditPoints="1"/>
                      </p:cNvSpPr>
                      <p:nvPr/>
                    </p:nvSpPr>
                    <p:spPr bwMode="auto">
                      <a:xfrm>
                        <a:off x="7937501" y="7864190"/>
                        <a:ext cx="1952626" cy="2463800"/>
                      </a:xfrm>
                      <a:custGeom>
                        <a:avLst/>
                        <a:gdLst>
                          <a:gd name="T0" fmla="*/ 298 w 507"/>
                          <a:gd name="T1" fmla="*/ 640 h 641"/>
                          <a:gd name="T2" fmla="*/ 297 w 507"/>
                          <a:gd name="T3" fmla="*/ 640 h 641"/>
                          <a:gd name="T4" fmla="*/ 298 w 507"/>
                          <a:gd name="T5" fmla="*/ 641 h 641"/>
                          <a:gd name="T6" fmla="*/ 298 w 507"/>
                          <a:gd name="T7" fmla="*/ 640 h 641"/>
                          <a:gd name="T8" fmla="*/ 161 w 507"/>
                          <a:gd name="T9" fmla="*/ 640 h 641"/>
                          <a:gd name="T10" fmla="*/ 157 w 507"/>
                          <a:gd name="T11" fmla="*/ 640 h 641"/>
                          <a:gd name="T12" fmla="*/ 161 w 507"/>
                          <a:gd name="T13" fmla="*/ 640 h 641"/>
                          <a:gd name="T14" fmla="*/ 477 w 507"/>
                          <a:gd name="T15" fmla="*/ 183 h 641"/>
                          <a:gd name="T16" fmla="*/ 427 w 507"/>
                          <a:gd name="T17" fmla="*/ 127 h 641"/>
                          <a:gd name="T18" fmla="*/ 388 w 507"/>
                          <a:gd name="T19" fmla="*/ 99 h 641"/>
                          <a:gd name="T20" fmla="*/ 339 w 507"/>
                          <a:gd name="T21" fmla="*/ 44 h 641"/>
                          <a:gd name="T22" fmla="*/ 271 w 507"/>
                          <a:gd name="T23" fmla="*/ 1 h 641"/>
                          <a:gd name="T24" fmla="*/ 203 w 507"/>
                          <a:gd name="T25" fmla="*/ 68 h 641"/>
                          <a:gd name="T26" fmla="*/ 164 w 507"/>
                          <a:gd name="T27" fmla="*/ 100 h 641"/>
                          <a:gd name="T28" fmla="*/ 93 w 507"/>
                          <a:gd name="T29" fmla="*/ 144 h 641"/>
                          <a:gd name="T30" fmla="*/ 32 w 507"/>
                          <a:gd name="T31" fmla="*/ 237 h 641"/>
                          <a:gd name="T32" fmla="*/ 131 w 507"/>
                          <a:gd name="T33" fmla="*/ 279 h 641"/>
                          <a:gd name="T34" fmla="*/ 219 w 507"/>
                          <a:gd name="T35" fmla="*/ 312 h 641"/>
                          <a:gd name="T36" fmla="*/ 243 w 507"/>
                          <a:gd name="T37" fmla="*/ 319 h 641"/>
                          <a:gd name="T38" fmla="*/ 236 w 507"/>
                          <a:gd name="T39" fmla="*/ 403 h 641"/>
                          <a:gd name="T40" fmla="*/ 217 w 507"/>
                          <a:gd name="T41" fmla="*/ 496 h 641"/>
                          <a:gd name="T42" fmla="*/ 168 w 507"/>
                          <a:gd name="T43" fmla="*/ 471 h 641"/>
                          <a:gd name="T44" fmla="*/ 151 w 507"/>
                          <a:gd name="T45" fmla="*/ 433 h 641"/>
                          <a:gd name="T46" fmla="*/ 164 w 507"/>
                          <a:gd name="T47" fmla="*/ 419 h 641"/>
                          <a:gd name="T48" fmla="*/ 207 w 507"/>
                          <a:gd name="T49" fmla="*/ 387 h 641"/>
                          <a:gd name="T50" fmla="*/ 182 w 507"/>
                          <a:gd name="T51" fmla="*/ 362 h 641"/>
                          <a:gd name="T52" fmla="*/ 169 w 507"/>
                          <a:gd name="T53" fmla="*/ 349 h 641"/>
                          <a:gd name="T54" fmla="*/ 151 w 507"/>
                          <a:gd name="T55" fmla="*/ 328 h 641"/>
                          <a:gd name="T56" fmla="*/ 119 w 507"/>
                          <a:gd name="T57" fmla="*/ 311 h 641"/>
                          <a:gd name="T58" fmla="*/ 97 w 507"/>
                          <a:gd name="T59" fmla="*/ 338 h 641"/>
                          <a:gd name="T60" fmla="*/ 78 w 507"/>
                          <a:gd name="T61" fmla="*/ 350 h 641"/>
                          <a:gd name="T62" fmla="*/ 52 w 507"/>
                          <a:gd name="T63" fmla="*/ 365 h 641"/>
                          <a:gd name="T64" fmla="*/ 26 w 507"/>
                          <a:gd name="T65" fmla="*/ 389 h 641"/>
                          <a:gd name="T66" fmla="*/ 64 w 507"/>
                          <a:gd name="T67" fmla="*/ 420 h 641"/>
                          <a:gd name="T68" fmla="*/ 123 w 507"/>
                          <a:gd name="T69" fmla="*/ 438 h 641"/>
                          <a:gd name="T70" fmla="*/ 213 w 507"/>
                          <a:gd name="T71" fmla="*/ 513 h 641"/>
                          <a:gd name="T72" fmla="*/ 211 w 507"/>
                          <a:gd name="T73" fmla="*/ 580 h 641"/>
                          <a:gd name="T74" fmla="*/ 201 w 507"/>
                          <a:gd name="T75" fmla="*/ 630 h 641"/>
                          <a:gd name="T76" fmla="*/ 161 w 507"/>
                          <a:gd name="T77" fmla="*/ 640 h 641"/>
                          <a:gd name="T78" fmla="*/ 297 w 507"/>
                          <a:gd name="T79" fmla="*/ 640 h 641"/>
                          <a:gd name="T80" fmla="*/ 257 w 507"/>
                          <a:gd name="T81" fmla="*/ 542 h 641"/>
                          <a:gd name="T82" fmla="*/ 275 w 507"/>
                          <a:gd name="T83" fmla="*/ 416 h 641"/>
                          <a:gd name="T84" fmla="*/ 325 w 507"/>
                          <a:gd name="T85" fmla="*/ 316 h 641"/>
                          <a:gd name="T86" fmla="*/ 379 w 507"/>
                          <a:gd name="T87" fmla="*/ 276 h 641"/>
                          <a:gd name="T88" fmla="*/ 463 w 507"/>
                          <a:gd name="T89" fmla="*/ 276 h 641"/>
                          <a:gd name="T90" fmla="*/ 477 w 507"/>
                          <a:gd name="T91" fmla="*/ 183 h 641"/>
                          <a:gd name="T92" fmla="*/ 131 w 507"/>
                          <a:gd name="T93" fmla="*/ 437 h 641"/>
                          <a:gd name="T94" fmla="*/ 143 w 507"/>
                          <a:gd name="T95" fmla="*/ 436 h 641"/>
                          <a:gd name="T96" fmla="*/ 147 w 507"/>
                          <a:gd name="T97" fmla="*/ 455 h 641"/>
                          <a:gd name="T98" fmla="*/ 131 w 507"/>
                          <a:gd name="T99" fmla="*/ 437 h 641"/>
                          <a:gd name="T100" fmla="*/ 266 w 507"/>
                          <a:gd name="T101" fmla="*/ 387 h 641"/>
                          <a:gd name="T102" fmla="*/ 268 w 507"/>
                          <a:gd name="T103" fmla="*/ 325 h 641"/>
                          <a:gd name="T104" fmla="*/ 299 w 507"/>
                          <a:gd name="T105" fmla="*/ 326 h 641"/>
                          <a:gd name="T106" fmla="*/ 266 w 507"/>
                          <a:gd name="T107" fmla="*/ 387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7" h="641">
                            <a:moveTo>
                              <a:pt x="298" y="640"/>
                            </a:moveTo>
                            <a:cubicBezTo>
                              <a:pt x="297" y="640"/>
                              <a:pt x="297" y="640"/>
                              <a:pt x="297" y="640"/>
                            </a:cubicBezTo>
                            <a:cubicBezTo>
                              <a:pt x="298" y="640"/>
                              <a:pt x="298" y="641"/>
                              <a:pt x="298" y="641"/>
                            </a:cubicBezTo>
                            <a:lnTo>
                              <a:pt x="298" y="640"/>
                            </a:lnTo>
                            <a:close/>
                            <a:moveTo>
                              <a:pt x="161" y="640"/>
                            </a:moveTo>
                            <a:cubicBezTo>
                              <a:pt x="157" y="640"/>
                              <a:pt x="157" y="640"/>
                              <a:pt x="157" y="640"/>
                            </a:cubicBezTo>
                            <a:cubicBezTo>
                              <a:pt x="157" y="640"/>
                              <a:pt x="159" y="640"/>
                              <a:pt x="161" y="640"/>
                            </a:cubicBezTo>
                            <a:close/>
                            <a:moveTo>
                              <a:pt x="477" y="183"/>
                            </a:moveTo>
                            <a:cubicBezTo>
                              <a:pt x="486" y="129"/>
                              <a:pt x="437" y="134"/>
                              <a:pt x="427" y="127"/>
                            </a:cubicBezTo>
                            <a:cubicBezTo>
                              <a:pt x="417" y="105"/>
                              <a:pt x="388" y="99"/>
                              <a:pt x="388" y="99"/>
                            </a:cubicBezTo>
                            <a:cubicBezTo>
                              <a:pt x="387" y="38"/>
                              <a:pt x="339" y="44"/>
                              <a:pt x="339" y="44"/>
                            </a:cubicBezTo>
                            <a:cubicBezTo>
                              <a:pt x="339" y="44"/>
                              <a:pt x="320" y="0"/>
                              <a:pt x="271" y="1"/>
                            </a:cubicBezTo>
                            <a:cubicBezTo>
                              <a:pt x="211" y="4"/>
                              <a:pt x="203" y="68"/>
                              <a:pt x="203" y="68"/>
                            </a:cubicBezTo>
                            <a:cubicBezTo>
                              <a:pt x="169" y="67"/>
                              <a:pt x="164" y="100"/>
                              <a:pt x="164" y="100"/>
                            </a:cubicBezTo>
                            <a:cubicBezTo>
                              <a:pt x="101" y="87"/>
                              <a:pt x="93" y="144"/>
                              <a:pt x="93" y="144"/>
                            </a:cubicBezTo>
                            <a:cubicBezTo>
                              <a:pt x="70" y="137"/>
                              <a:pt x="0" y="177"/>
                              <a:pt x="32" y="237"/>
                            </a:cubicBezTo>
                            <a:cubicBezTo>
                              <a:pt x="64" y="297"/>
                              <a:pt x="131" y="279"/>
                              <a:pt x="131" y="279"/>
                            </a:cubicBezTo>
                            <a:cubicBezTo>
                              <a:pt x="166" y="349"/>
                              <a:pt x="209" y="305"/>
                              <a:pt x="219" y="312"/>
                            </a:cubicBezTo>
                            <a:cubicBezTo>
                              <a:pt x="230" y="320"/>
                              <a:pt x="243" y="319"/>
                              <a:pt x="243" y="319"/>
                            </a:cubicBezTo>
                            <a:cubicBezTo>
                              <a:pt x="243" y="319"/>
                              <a:pt x="247" y="365"/>
                              <a:pt x="236" y="403"/>
                            </a:cubicBezTo>
                            <a:cubicBezTo>
                              <a:pt x="225" y="441"/>
                              <a:pt x="217" y="496"/>
                              <a:pt x="217" y="496"/>
                            </a:cubicBezTo>
                            <a:cubicBezTo>
                              <a:pt x="217" y="496"/>
                              <a:pt x="185" y="483"/>
                              <a:pt x="168" y="471"/>
                            </a:cubicBezTo>
                            <a:cubicBezTo>
                              <a:pt x="151" y="458"/>
                              <a:pt x="151" y="433"/>
                              <a:pt x="151" y="433"/>
                            </a:cubicBezTo>
                            <a:cubicBezTo>
                              <a:pt x="159" y="431"/>
                              <a:pt x="164" y="419"/>
                              <a:pt x="164" y="419"/>
                            </a:cubicBezTo>
                            <a:cubicBezTo>
                              <a:pt x="188" y="435"/>
                              <a:pt x="208" y="413"/>
                              <a:pt x="207" y="387"/>
                            </a:cubicBezTo>
                            <a:cubicBezTo>
                              <a:pt x="206" y="362"/>
                              <a:pt x="182" y="362"/>
                              <a:pt x="182" y="362"/>
                            </a:cubicBezTo>
                            <a:cubicBezTo>
                              <a:pt x="182" y="362"/>
                              <a:pt x="180" y="352"/>
                              <a:pt x="169" y="349"/>
                            </a:cubicBezTo>
                            <a:cubicBezTo>
                              <a:pt x="172" y="329"/>
                              <a:pt x="151" y="328"/>
                              <a:pt x="151" y="328"/>
                            </a:cubicBezTo>
                            <a:cubicBezTo>
                              <a:pt x="151" y="328"/>
                              <a:pt x="141" y="313"/>
                              <a:pt x="119" y="311"/>
                            </a:cubicBezTo>
                            <a:cubicBezTo>
                              <a:pt x="98" y="308"/>
                              <a:pt x="97" y="338"/>
                              <a:pt x="97" y="338"/>
                            </a:cubicBezTo>
                            <a:cubicBezTo>
                              <a:pt x="97" y="338"/>
                              <a:pt x="80" y="337"/>
                              <a:pt x="78" y="350"/>
                            </a:cubicBezTo>
                            <a:cubicBezTo>
                              <a:pt x="59" y="342"/>
                              <a:pt x="52" y="365"/>
                              <a:pt x="52" y="365"/>
                            </a:cubicBezTo>
                            <a:cubicBezTo>
                              <a:pt x="52" y="365"/>
                              <a:pt x="31" y="367"/>
                              <a:pt x="26" y="389"/>
                            </a:cubicBezTo>
                            <a:cubicBezTo>
                              <a:pt x="22" y="415"/>
                              <a:pt x="54" y="425"/>
                              <a:pt x="64" y="420"/>
                            </a:cubicBezTo>
                            <a:cubicBezTo>
                              <a:pt x="63" y="438"/>
                              <a:pt x="115" y="441"/>
                              <a:pt x="123" y="438"/>
                            </a:cubicBezTo>
                            <a:cubicBezTo>
                              <a:pt x="135" y="467"/>
                              <a:pt x="213" y="513"/>
                              <a:pt x="213" y="513"/>
                            </a:cubicBezTo>
                            <a:cubicBezTo>
                              <a:pt x="213" y="513"/>
                              <a:pt x="214" y="553"/>
                              <a:pt x="211" y="580"/>
                            </a:cubicBezTo>
                            <a:cubicBezTo>
                              <a:pt x="208" y="607"/>
                              <a:pt x="213" y="619"/>
                              <a:pt x="201" y="630"/>
                            </a:cubicBezTo>
                            <a:cubicBezTo>
                              <a:pt x="192" y="639"/>
                              <a:pt x="170" y="640"/>
                              <a:pt x="161" y="640"/>
                            </a:cubicBezTo>
                            <a:cubicBezTo>
                              <a:pt x="297" y="640"/>
                              <a:pt x="297" y="640"/>
                              <a:pt x="297" y="640"/>
                            </a:cubicBezTo>
                            <a:cubicBezTo>
                              <a:pt x="292" y="635"/>
                              <a:pt x="266" y="603"/>
                              <a:pt x="257" y="542"/>
                            </a:cubicBezTo>
                            <a:cubicBezTo>
                              <a:pt x="248" y="476"/>
                              <a:pt x="269" y="424"/>
                              <a:pt x="275" y="416"/>
                            </a:cubicBezTo>
                            <a:cubicBezTo>
                              <a:pt x="298" y="379"/>
                              <a:pt x="325" y="316"/>
                              <a:pt x="325" y="316"/>
                            </a:cubicBezTo>
                            <a:cubicBezTo>
                              <a:pt x="360" y="308"/>
                              <a:pt x="379" y="276"/>
                              <a:pt x="379" y="276"/>
                            </a:cubicBezTo>
                            <a:cubicBezTo>
                              <a:pt x="379" y="276"/>
                              <a:pt x="428" y="301"/>
                              <a:pt x="463" y="276"/>
                            </a:cubicBezTo>
                            <a:cubicBezTo>
                              <a:pt x="507" y="237"/>
                              <a:pt x="477" y="183"/>
                              <a:pt x="477" y="183"/>
                            </a:cubicBezTo>
                            <a:close/>
                            <a:moveTo>
                              <a:pt x="131" y="437"/>
                            </a:moveTo>
                            <a:cubicBezTo>
                              <a:pt x="135" y="436"/>
                              <a:pt x="143" y="436"/>
                              <a:pt x="143" y="436"/>
                            </a:cubicBezTo>
                            <a:cubicBezTo>
                              <a:pt x="142" y="445"/>
                              <a:pt x="147" y="455"/>
                              <a:pt x="147" y="455"/>
                            </a:cubicBezTo>
                            <a:cubicBezTo>
                              <a:pt x="139" y="447"/>
                              <a:pt x="131" y="437"/>
                              <a:pt x="131" y="437"/>
                            </a:cubicBezTo>
                            <a:close/>
                            <a:moveTo>
                              <a:pt x="266" y="387"/>
                            </a:moveTo>
                            <a:cubicBezTo>
                              <a:pt x="266" y="387"/>
                              <a:pt x="270" y="348"/>
                              <a:pt x="268" y="325"/>
                            </a:cubicBezTo>
                            <a:cubicBezTo>
                              <a:pt x="299" y="326"/>
                              <a:pt x="299" y="326"/>
                              <a:pt x="299" y="326"/>
                            </a:cubicBezTo>
                            <a:cubicBezTo>
                              <a:pt x="299" y="326"/>
                              <a:pt x="290" y="360"/>
                              <a:pt x="266" y="387"/>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 name="Freeform 30"/>
                      <p:cNvSpPr>
                        <a:spLocks noEditPoints="1"/>
                      </p:cNvSpPr>
                      <p:nvPr/>
                    </p:nvSpPr>
                    <p:spPr bwMode="auto">
                      <a:xfrm>
                        <a:off x="4105277" y="7927690"/>
                        <a:ext cx="1898650" cy="2400300"/>
                      </a:xfrm>
                      <a:custGeom>
                        <a:avLst/>
                        <a:gdLst>
                          <a:gd name="T0" fmla="*/ 290 w 493"/>
                          <a:gd name="T1" fmla="*/ 623 h 624"/>
                          <a:gd name="T2" fmla="*/ 289 w 493"/>
                          <a:gd name="T3" fmla="*/ 623 h 624"/>
                          <a:gd name="T4" fmla="*/ 290 w 493"/>
                          <a:gd name="T5" fmla="*/ 624 h 624"/>
                          <a:gd name="T6" fmla="*/ 290 w 493"/>
                          <a:gd name="T7" fmla="*/ 623 h 624"/>
                          <a:gd name="T8" fmla="*/ 157 w 493"/>
                          <a:gd name="T9" fmla="*/ 623 h 624"/>
                          <a:gd name="T10" fmla="*/ 153 w 493"/>
                          <a:gd name="T11" fmla="*/ 623 h 624"/>
                          <a:gd name="T12" fmla="*/ 157 w 493"/>
                          <a:gd name="T13" fmla="*/ 623 h 624"/>
                          <a:gd name="T14" fmla="*/ 464 w 493"/>
                          <a:gd name="T15" fmla="*/ 179 h 624"/>
                          <a:gd name="T16" fmla="*/ 415 w 493"/>
                          <a:gd name="T17" fmla="*/ 124 h 624"/>
                          <a:gd name="T18" fmla="*/ 377 w 493"/>
                          <a:gd name="T19" fmla="*/ 97 h 624"/>
                          <a:gd name="T20" fmla="*/ 330 w 493"/>
                          <a:gd name="T21" fmla="*/ 43 h 624"/>
                          <a:gd name="T22" fmla="*/ 264 w 493"/>
                          <a:gd name="T23" fmla="*/ 1 h 624"/>
                          <a:gd name="T24" fmla="*/ 197 w 493"/>
                          <a:gd name="T25" fmla="*/ 67 h 624"/>
                          <a:gd name="T26" fmla="*/ 160 w 493"/>
                          <a:gd name="T27" fmla="*/ 97 h 624"/>
                          <a:gd name="T28" fmla="*/ 91 w 493"/>
                          <a:gd name="T29" fmla="*/ 140 h 624"/>
                          <a:gd name="T30" fmla="*/ 31 w 493"/>
                          <a:gd name="T31" fmla="*/ 231 h 624"/>
                          <a:gd name="T32" fmla="*/ 127 w 493"/>
                          <a:gd name="T33" fmla="*/ 271 h 624"/>
                          <a:gd name="T34" fmla="*/ 213 w 493"/>
                          <a:gd name="T35" fmla="*/ 304 h 624"/>
                          <a:gd name="T36" fmla="*/ 237 w 493"/>
                          <a:gd name="T37" fmla="*/ 311 h 624"/>
                          <a:gd name="T38" fmla="*/ 229 w 493"/>
                          <a:gd name="T39" fmla="*/ 392 h 624"/>
                          <a:gd name="T40" fmla="*/ 211 w 493"/>
                          <a:gd name="T41" fmla="*/ 483 h 624"/>
                          <a:gd name="T42" fmla="*/ 163 w 493"/>
                          <a:gd name="T43" fmla="*/ 458 h 624"/>
                          <a:gd name="T44" fmla="*/ 147 w 493"/>
                          <a:gd name="T45" fmla="*/ 421 h 624"/>
                          <a:gd name="T46" fmla="*/ 160 w 493"/>
                          <a:gd name="T47" fmla="*/ 408 h 624"/>
                          <a:gd name="T48" fmla="*/ 201 w 493"/>
                          <a:gd name="T49" fmla="*/ 377 h 624"/>
                          <a:gd name="T50" fmla="*/ 177 w 493"/>
                          <a:gd name="T51" fmla="*/ 353 h 624"/>
                          <a:gd name="T52" fmla="*/ 165 w 493"/>
                          <a:gd name="T53" fmla="*/ 340 h 624"/>
                          <a:gd name="T54" fmla="*/ 146 w 493"/>
                          <a:gd name="T55" fmla="*/ 319 h 624"/>
                          <a:gd name="T56" fmla="*/ 116 w 493"/>
                          <a:gd name="T57" fmla="*/ 302 h 624"/>
                          <a:gd name="T58" fmla="*/ 94 w 493"/>
                          <a:gd name="T59" fmla="*/ 329 h 624"/>
                          <a:gd name="T60" fmla="*/ 76 w 493"/>
                          <a:gd name="T61" fmla="*/ 341 h 624"/>
                          <a:gd name="T62" fmla="*/ 50 w 493"/>
                          <a:gd name="T63" fmla="*/ 356 h 624"/>
                          <a:gd name="T64" fmla="*/ 25 w 493"/>
                          <a:gd name="T65" fmla="*/ 379 h 624"/>
                          <a:gd name="T66" fmla="*/ 62 w 493"/>
                          <a:gd name="T67" fmla="*/ 409 h 624"/>
                          <a:gd name="T68" fmla="*/ 120 w 493"/>
                          <a:gd name="T69" fmla="*/ 427 h 624"/>
                          <a:gd name="T70" fmla="*/ 208 w 493"/>
                          <a:gd name="T71" fmla="*/ 500 h 624"/>
                          <a:gd name="T72" fmla="*/ 205 w 493"/>
                          <a:gd name="T73" fmla="*/ 565 h 624"/>
                          <a:gd name="T74" fmla="*/ 196 w 493"/>
                          <a:gd name="T75" fmla="*/ 613 h 624"/>
                          <a:gd name="T76" fmla="*/ 157 w 493"/>
                          <a:gd name="T77" fmla="*/ 623 h 624"/>
                          <a:gd name="T78" fmla="*/ 289 w 493"/>
                          <a:gd name="T79" fmla="*/ 623 h 624"/>
                          <a:gd name="T80" fmla="*/ 250 w 493"/>
                          <a:gd name="T81" fmla="*/ 528 h 624"/>
                          <a:gd name="T82" fmla="*/ 268 w 493"/>
                          <a:gd name="T83" fmla="*/ 405 h 624"/>
                          <a:gd name="T84" fmla="*/ 316 w 493"/>
                          <a:gd name="T85" fmla="*/ 308 h 624"/>
                          <a:gd name="T86" fmla="*/ 369 w 493"/>
                          <a:gd name="T87" fmla="*/ 269 h 624"/>
                          <a:gd name="T88" fmla="*/ 451 w 493"/>
                          <a:gd name="T89" fmla="*/ 268 h 624"/>
                          <a:gd name="T90" fmla="*/ 464 w 493"/>
                          <a:gd name="T91" fmla="*/ 179 h 624"/>
                          <a:gd name="T92" fmla="*/ 127 w 493"/>
                          <a:gd name="T93" fmla="*/ 425 h 624"/>
                          <a:gd name="T94" fmla="*/ 139 w 493"/>
                          <a:gd name="T95" fmla="*/ 424 h 624"/>
                          <a:gd name="T96" fmla="*/ 143 w 493"/>
                          <a:gd name="T97" fmla="*/ 443 h 624"/>
                          <a:gd name="T98" fmla="*/ 127 w 493"/>
                          <a:gd name="T99" fmla="*/ 425 h 624"/>
                          <a:gd name="T100" fmla="*/ 258 w 493"/>
                          <a:gd name="T101" fmla="*/ 377 h 624"/>
                          <a:gd name="T102" fmla="*/ 261 w 493"/>
                          <a:gd name="T103" fmla="*/ 317 h 624"/>
                          <a:gd name="T104" fmla="*/ 291 w 493"/>
                          <a:gd name="T105" fmla="*/ 317 h 624"/>
                          <a:gd name="T106" fmla="*/ 258 w 493"/>
                          <a:gd name="T107" fmla="*/ 377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3" h="624">
                            <a:moveTo>
                              <a:pt x="290" y="623"/>
                            </a:moveTo>
                            <a:cubicBezTo>
                              <a:pt x="289" y="623"/>
                              <a:pt x="289" y="623"/>
                              <a:pt x="289" y="623"/>
                            </a:cubicBezTo>
                            <a:cubicBezTo>
                              <a:pt x="290" y="623"/>
                              <a:pt x="290" y="624"/>
                              <a:pt x="290" y="624"/>
                            </a:cubicBezTo>
                            <a:lnTo>
                              <a:pt x="290" y="623"/>
                            </a:lnTo>
                            <a:close/>
                            <a:moveTo>
                              <a:pt x="157" y="623"/>
                            </a:moveTo>
                            <a:cubicBezTo>
                              <a:pt x="153" y="623"/>
                              <a:pt x="153" y="623"/>
                              <a:pt x="153" y="623"/>
                            </a:cubicBezTo>
                            <a:cubicBezTo>
                              <a:pt x="153" y="623"/>
                              <a:pt x="155" y="623"/>
                              <a:pt x="157" y="623"/>
                            </a:cubicBezTo>
                            <a:close/>
                            <a:moveTo>
                              <a:pt x="464" y="179"/>
                            </a:moveTo>
                            <a:cubicBezTo>
                              <a:pt x="472" y="126"/>
                              <a:pt x="425" y="130"/>
                              <a:pt x="415" y="124"/>
                            </a:cubicBezTo>
                            <a:cubicBezTo>
                              <a:pt x="406" y="103"/>
                              <a:pt x="377" y="97"/>
                              <a:pt x="377" y="97"/>
                            </a:cubicBezTo>
                            <a:cubicBezTo>
                              <a:pt x="377" y="37"/>
                              <a:pt x="330" y="43"/>
                              <a:pt x="330" y="43"/>
                            </a:cubicBezTo>
                            <a:cubicBezTo>
                              <a:pt x="330" y="43"/>
                              <a:pt x="311" y="0"/>
                              <a:pt x="264" y="1"/>
                            </a:cubicBezTo>
                            <a:cubicBezTo>
                              <a:pt x="205" y="4"/>
                              <a:pt x="197" y="67"/>
                              <a:pt x="197" y="67"/>
                            </a:cubicBezTo>
                            <a:cubicBezTo>
                              <a:pt x="165" y="65"/>
                              <a:pt x="160" y="97"/>
                              <a:pt x="160" y="97"/>
                            </a:cubicBezTo>
                            <a:cubicBezTo>
                              <a:pt x="98" y="85"/>
                              <a:pt x="91" y="140"/>
                              <a:pt x="91" y="140"/>
                            </a:cubicBezTo>
                            <a:cubicBezTo>
                              <a:pt x="68" y="134"/>
                              <a:pt x="0" y="172"/>
                              <a:pt x="31" y="231"/>
                            </a:cubicBezTo>
                            <a:cubicBezTo>
                              <a:pt x="62" y="289"/>
                              <a:pt x="127" y="271"/>
                              <a:pt x="127" y="271"/>
                            </a:cubicBezTo>
                            <a:cubicBezTo>
                              <a:pt x="161" y="339"/>
                              <a:pt x="203" y="297"/>
                              <a:pt x="213" y="304"/>
                            </a:cubicBezTo>
                            <a:cubicBezTo>
                              <a:pt x="224" y="312"/>
                              <a:pt x="237" y="311"/>
                              <a:pt x="237" y="311"/>
                            </a:cubicBezTo>
                            <a:cubicBezTo>
                              <a:pt x="237" y="311"/>
                              <a:pt x="240" y="356"/>
                              <a:pt x="229" y="392"/>
                            </a:cubicBezTo>
                            <a:cubicBezTo>
                              <a:pt x="219" y="429"/>
                              <a:pt x="211" y="483"/>
                              <a:pt x="211" y="483"/>
                            </a:cubicBezTo>
                            <a:cubicBezTo>
                              <a:pt x="211" y="483"/>
                              <a:pt x="180" y="471"/>
                              <a:pt x="163" y="458"/>
                            </a:cubicBezTo>
                            <a:cubicBezTo>
                              <a:pt x="147" y="446"/>
                              <a:pt x="147" y="421"/>
                              <a:pt x="147" y="421"/>
                            </a:cubicBezTo>
                            <a:cubicBezTo>
                              <a:pt x="155" y="420"/>
                              <a:pt x="160" y="408"/>
                              <a:pt x="160" y="408"/>
                            </a:cubicBezTo>
                            <a:cubicBezTo>
                              <a:pt x="183" y="424"/>
                              <a:pt x="202" y="402"/>
                              <a:pt x="201" y="377"/>
                            </a:cubicBezTo>
                            <a:cubicBezTo>
                              <a:pt x="200" y="352"/>
                              <a:pt x="177" y="353"/>
                              <a:pt x="177" y="353"/>
                            </a:cubicBezTo>
                            <a:cubicBezTo>
                              <a:pt x="177" y="353"/>
                              <a:pt x="175" y="343"/>
                              <a:pt x="165" y="340"/>
                            </a:cubicBezTo>
                            <a:cubicBezTo>
                              <a:pt x="167" y="321"/>
                              <a:pt x="146" y="319"/>
                              <a:pt x="146" y="319"/>
                            </a:cubicBezTo>
                            <a:cubicBezTo>
                              <a:pt x="146" y="319"/>
                              <a:pt x="137" y="304"/>
                              <a:pt x="116" y="302"/>
                            </a:cubicBezTo>
                            <a:cubicBezTo>
                              <a:pt x="96" y="300"/>
                              <a:pt x="94" y="329"/>
                              <a:pt x="94" y="329"/>
                            </a:cubicBezTo>
                            <a:cubicBezTo>
                              <a:pt x="94" y="329"/>
                              <a:pt x="77" y="328"/>
                              <a:pt x="76" y="341"/>
                            </a:cubicBezTo>
                            <a:cubicBezTo>
                              <a:pt x="57" y="333"/>
                              <a:pt x="50" y="356"/>
                              <a:pt x="50" y="356"/>
                            </a:cubicBezTo>
                            <a:cubicBezTo>
                              <a:pt x="50" y="356"/>
                              <a:pt x="30" y="358"/>
                              <a:pt x="25" y="379"/>
                            </a:cubicBezTo>
                            <a:cubicBezTo>
                              <a:pt x="22" y="404"/>
                              <a:pt x="53" y="414"/>
                              <a:pt x="62" y="409"/>
                            </a:cubicBezTo>
                            <a:cubicBezTo>
                              <a:pt x="61" y="426"/>
                              <a:pt x="112" y="430"/>
                              <a:pt x="120" y="427"/>
                            </a:cubicBezTo>
                            <a:cubicBezTo>
                              <a:pt x="131" y="455"/>
                              <a:pt x="208" y="500"/>
                              <a:pt x="208" y="500"/>
                            </a:cubicBezTo>
                            <a:cubicBezTo>
                              <a:pt x="208" y="500"/>
                              <a:pt x="208" y="539"/>
                              <a:pt x="205" y="565"/>
                            </a:cubicBezTo>
                            <a:cubicBezTo>
                              <a:pt x="202" y="591"/>
                              <a:pt x="207" y="603"/>
                              <a:pt x="196" y="613"/>
                            </a:cubicBezTo>
                            <a:cubicBezTo>
                              <a:pt x="187" y="622"/>
                              <a:pt x="165" y="623"/>
                              <a:pt x="157" y="623"/>
                            </a:cubicBezTo>
                            <a:cubicBezTo>
                              <a:pt x="289" y="623"/>
                              <a:pt x="289" y="623"/>
                              <a:pt x="289" y="623"/>
                            </a:cubicBezTo>
                            <a:cubicBezTo>
                              <a:pt x="285" y="618"/>
                              <a:pt x="259" y="587"/>
                              <a:pt x="250" y="528"/>
                            </a:cubicBezTo>
                            <a:cubicBezTo>
                              <a:pt x="241" y="463"/>
                              <a:pt x="262" y="412"/>
                              <a:pt x="268" y="405"/>
                            </a:cubicBezTo>
                            <a:cubicBezTo>
                              <a:pt x="290" y="369"/>
                              <a:pt x="316" y="308"/>
                              <a:pt x="316" y="308"/>
                            </a:cubicBezTo>
                            <a:cubicBezTo>
                              <a:pt x="350" y="300"/>
                              <a:pt x="369" y="269"/>
                              <a:pt x="369" y="269"/>
                            </a:cubicBezTo>
                            <a:cubicBezTo>
                              <a:pt x="369" y="269"/>
                              <a:pt x="417" y="293"/>
                              <a:pt x="451" y="268"/>
                            </a:cubicBezTo>
                            <a:cubicBezTo>
                              <a:pt x="493" y="231"/>
                              <a:pt x="464" y="179"/>
                              <a:pt x="464" y="179"/>
                            </a:cubicBezTo>
                            <a:close/>
                            <a:moveTo>
                              <a:pt x="127" y="425"/>
                            </a:moveTo>
                            <a:cubicBezTo>
                              <a:pt x="131" y="425"/>
                              <a:pt x="139" y="424"/>
                              <a:pt x="139" y="424"/>
                            </a:cubicBezTo>
                            <a:cubicBezTo>
                              <a:pt x="138" y="433"/>
                              <a:pt x="143" y="443"/>
                              <a:pt x="143" y="443"/>
                            </a:cubicBezTo>
                            <a:cubicBezTo>
                              <a:pt x="135" y="435"/>
                              <a:pt x="127" y="425"/>
                              <a:pt x="127" y="425"/>
                            </a:cubicBezTo>
                            <a:close/>
                            <a:moveTo>
                              <a:pt x="258" y="377"/>
                            </a:moveTo>
                            <a:cubicBezTo>
                              <a:pt x="258" y="377"/>
                              <a:pt x="263" y="339"/>
                              <a:pt x="261" y="317"/>
                            </a:cubicBezTo>
                            <a:cubicBezTo>
                              <a:pt x="291" y="317"/>
                              <a:pt x="291" y="317"/>
                              <a:pt x="291" y="317"/>
                            </a:cubicBezTo>
                            <a:cubicBezTo>
                              <a:pt x="291" y="317"/>
                              <a:pt x="282" y="351"/>
                              <a:pt x="258" y="377"/>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3" name="Freeform 24"/>
                      <p:cNvSpPr>
                        <a:spLocks noEditPoints="1"/>
                      </p:cNvSpPr>
                      <p:nvPr/>
                    </p:nvSpPr>
                    <p:spPr bwMode="auto">
                      <a:xfrm>
                        <a:off x="7727950" y="9086567"/>
                        <a:ext cx="981076" cy="1241426"/>
                      </a:xfrm>
                      <a:custGeom>
                        <a:avLst/>
                        <a:gdLst>
                          <a:gd name="T0" fmla="*/ 81 w 255"/>
                          <a:gd name="T1" fmla="*/ 322 h 323"/>
                          <a:gd name="T2" fmla="*/ 79 w 255"/>
                          <a:gd name="T3" fmla="*/ 322 h 323"/>
                          <a:gd name="T4" fmla="*/ 81 w 255"/>
                          <a:gd name="T5" fmla="*/ 322 h 323"/>
                          <a:gd name="T6" fmla="*/ 150 w 255"/>
                          <a:gd name="T7" fmla="*/ 322 h 323"/>
                          <a:gd name="T8" fmla="*/ 150 w 255"/>
                          <a:gd name="T9" fmla="*/ 322 h 323"/>
                          <a:gd name="T10" fmla="*/ 150 w 255"/>
                          <a:gd name="T11" fmla="*/ 323 h 323"/>
                          <a:gd name="T12" fmla="*/ 150 w 255"/>
                          <a:gd name="T13" fmla="*/ 322 h 323"/>
                          <a:gd name="T14" fmla="*/ 240 w 255"/>
                          <a:gd name="T15" fmla="*/ 93 h 323"/>
                          <a:gd name="T16" fmla="*/ 215 w 255"/>
                          <a:gd name="T17" fmla="*/ 64 h 323"/>
                          <a:gd name="T18" fmla="*/ 195 w 255"/>
                          <a:gd name="T19" fmla="*/ 50 h 323"/>
                          <a:gd name="T20" fmla="*/ 171 w 255"/>
                          <a:gd name="T21" fmla="*/ 23 h 323"/>
                          <a:gd name="T22" fmla="*/ 137 w 255"/>
                          <a:gd name="T23" fmla="*/ 1 h 323"/>
                          <a:gd name="T24" fmla="*/ 102 w 255"/>
                          <a:gd name="T25" fmla="*/ 35 h 323"/>
                          <a:gd name="T26" fmla="*/ 83 w 255"/>
                          <a:gd name="T27" fmla="*/ 51 h 323"/>
                          <a:gd name="T28" fmla="*/ 47 w 255"/>
                          <a:gd name="T29" fmla="*/ 73 h 323"/>
                          <a:gd name="T30" fmla="*/ 16 w 255"/>
                          <a:gd name="T31" fmla="*/ 120 h 323"/>
                          <a:gd name="T32" fmla="*/ 66 w 255"/>
                          <a:gd name="T33" fmla="*/ 141 h 323"/>
                          <a:gd name="T34" fmla="*/ 110 w 255"/>
                          <a:gd name="T35" fmla="*/ 158 h 323"/>
                          <a:gd name="T36" fmla="*/ 122 w 255"/>
                          <a:gd name="T37" fmla="*/ 161 h 323"/>
                          <a:gd name="T38" fmla="*/ 119 w 255"/>
                          <a:gd name="T39" fmla="*/ 203 h 323"/>
                          <a:gd name="T40" fmla="*/ 109 w 255"/>
                          <a:gd name="T41" fmla="*/ 250 h 323"/>
                          <a:gd name="T42" fmla="*/ 84 w 255"/>
                          <a:gd name="T43" fmla="*/ 237 h 323"/>
                          <a:gd name="T44" fmla="*/ 76 w 255"/>
                          <a:gd name="T45" fmla="*/ 218 h 323"/>
                          <a:gd name="T46" fmla="*/ 83 w 255"/>
                          <a:gd name="T47" fmla="*/ 211 h 323"/>
                          <a:gd name="T48" fmla="*/ 104 w 255"/>
                          <a:gd name="T49" fmla="*/ 195 h 323"/>
                          <a:gd name="T50" fmla="*/ 92 w 255"/>
                          <a:gd name="T51" fmla="*/ 183 h 323"/>
                          <a:gd name="T52" fmla="*/ 85 w 255"/>
                          <a:gd name="T53" fmla="*/ 176 h 323"/>
                          <a:gd name="T54" fmla="*/ 76 w 255"/>
                          <a:gd name="T55" fmla="*/ 165 h 323"/>
                          <a:gd name="T56" fmla="*/ 60 w 255"/>
                          <a:gd name="T57" fmla="*/ 157 h 323"/>
                          <a:gd name="T58" fmla="*/ 49 w 255"/>
                          <a:gd name="T59" fmla="*/ 171 h 323"/>
                          <a:gd name="T60" fmla="*/ 39 w 255"/>
                          <a:gd name="T61" fmla="*/ 177 h 323"/>
                          <a:gd name="T62" fmla="*/ 26 w 255"/>
                          <a:gd name="T63" fmla="*/ 184 h 323"/>
                          <a:gd name="T64" fmla="*/ 13 w 255"/>
                          <a:gd name="T65" fmla="*/ 196 h 323"/>
                          <a:gd name="T66" fmla="*/ 32 w 255"/>
                          <a:gd name="T67" fmla="*/ 212 h 323"/>
                          <a:gd name="T68" fmla="*/ 62 w 255"/>
                          <a:gd name="T69" fmla="*/ 221 h 323"/>
                          <a:gd name="T70" fmla="*/ 107 w 255"/>
                          <a:gd name="T71" fmla="*/ 259 h 323"/>
                          <a:gd name="T72" fmla="*/ 106 w 255"/>
                          <a:gd name="T73" fmla="*/ 292 h 323"/>
                          <a:gd name="T74" fmla="*/ 101 w 255"/>
                          <a:gd name="T75" fmla="*/ 317 h 323"/>
                          <a:gd name="T76" fmla="*/ 81 w 255"/>
                          <a:gd name="T77" fmla="*/ 322 h 323"/>
                          <a:gd name="T78" fmla="*/ 150 w 255"/>
                          <a:gd name="T79" fmla="*/ 322 h 323"/>
                          <a:gd name="T80" fmla="*/ 129 w 255"/>
                          <a:gd name="T81" fmla="*/ 273 h 323"/>
                          <a:gd name="T82" fmla="*/ 138 w 255"/>
                          <a:gd name="T83" fmla="*/ 210 h 323"/>
                          <a:gd name="T84" fmla="*/ 163 w 255"/>
                          <a:gd name="T85" fmla="*/ 159 h 323"/>
                          <a:gd name="T86" fmla="*/ 191 w 255"/>
                          <a:gd name="T87" fmla="*/ 140 h 323"/>
                          <a:gd name="T88" fmla="*/ 233 w 255"/>
                          <a:gd name="T89" fmla="*/ 139 h 323"/>
                          <a:gd name="T90" fmla="*/ 240 w 255"/>
                          <a:gd name="T91" fmla="*/ 93 h 323"/>
                          <a:gd name="T92" fmla="*/ 66 w 255"/>
                          <a:gd name="T93" fmla="*/ 220 h 323"/>
                          <a:gd name="T94" fmla="*/ 72 w 255"/>
                          <a:gd name="T95" fmla="*/ 220 h 323"/>
                          <a:gd name="T96" fmla="*/ 74 w 255"/>
                          <a:gd name="T97" fmla="*/ 229 h 323"/>
                          <a:gd name="T98" fmla="*/ 66 w 255"/>
                          <a:gd name="T99" fmla="*/ 220 h 323"/>
                          <a:gd name="T100" fmla="*/ 134 w 255"/>
                          <a:gd name="T101" fmla="*/ 195 h 323"/>
                          <a:gd name="T102" fmla="*/ 135 w 255"/>
                          <a:gd name="T103" fmla="*/ 164 h 323"/>
                          <a:gd name="T104" fmla="*/ 150 w 255"/>
                          <a:gd name="T105" fmla="*/ 164 h 323"/>
                          <a:gd name="T106" fmla="*/ 134 w 255"/>
                          <a:gd name="T107" fmla="*/ 19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5" h="323">
                            <a:moveTo>
                              <a:pt x="81" y="322"/>
                            </a:moveTo>
                            <a:cubicBezTo>
                              <a:pt x="79" y="322"/>
                              <a:pt x="79" y="322"/>
                              <a:pt x="79" y="322"/>
                            </a:cubicBezTo>
                            <a:cubicBezTo>
                              <a:pt x="79" y="322"/>
                              <a:pt x="80" y="322"/>
                              <a:pt x="81" y="322"/>
                            </a:cubicBezTo>
                            <a:close/>
                            <a:moveTo>
                              <a:pt x="150" y="322"/>
                            </a:moveTo>
                            <a:cubicBezTo>
                              <a:pt x="150" y="322"/>
                              <a:pt x="150" y="322"/>
                              <a:pt x="150" y="322"/>
                            </a:cubicBezTo>
                            <a:cubicBezTo>
                              <a:pt x="150" y="323"/>
                              <a:pt x="150" y="323"/>
                              <a:pt x="150" y="323"/>
                            </a:cubicBezTo>
                            <a:lnTo>
                              <a:pt x="150" y="322"/>
                            </a:lnTo>
                            <a:close/>
                            <a:moveTo>
                              <a:pt x="240" y="93"/>
                            </a:moveTo>
                            <a:cubicBezTo>
                              <a:pt x="244" y="65"/>
                              <a:pt x="220" y="68"/>
                              <a:pt x="215" y="64"/>
                            </a:cubicBezTo>
                            <a:cubicBezTo>
                              <a:pt x="210" y="53"/>
                              <a:pt x="195" y="50"/>
                              <a:pt x="195" y="50"/>
                            </a:cubicBezTo>
                            <a:cubicBezTo>
                              <a:pt x="195" y="19"/>
                              <a:pt x="171" y="23"/>
                              <a:pt x="171" y="23"/>
                            </a:cubicBezTo>
                            <a:cubicBezTo>
                              <a:pt x="171" y="23"/>
                              <a:pt x="161" y="0"/>
                              <a:pt x="137" y="1"/>
                            </a:cubicBezTo>
                            <a:cubicBezTo>
                              <a:pt x="106" y="3"/>
                              <a:pt x="102" y="35"/>
                              <a:pt x="102" y="35"/>
                            </a:cubicBezTo>
                            <a:cubicBezTo>
                              <a:pt x="85" y="34"/>
                              <a:pt x="83" y="51"/>
                              <a:pt x="83" y="51"/>
                            </a:cubicBezTo>
                            <a:cubicBezTo>
                              <a:pt x="51" y="44"/>
                              <a:pt x="47" y="73"/>
                              <a:pt x="47" y="73"/>
                            </a:cubicBezTo>
                            <a:cubicBezTo>
                              <a:pt x="35" y="69"/>
                              <a:pt x="0" y="89"/>
                              <a:pt x="16" y="120"/>
                            </a:cubicBezTo>
                            <a:cubicBezTo>
                              <a:pt x="32" y="150"/>
                              <a:pt x="66" y="141"/>
                              <a:pt x="66" y="141"/>
                            </a:cubicBezTo>
                            <a:cubicBezTo>
                              <a:pt x="83" y="176"/>
                              <a:pt x="105" y="154"/>
                              <a:pt x="110" y="158"/>
                            </a:cubicBezTo>
                            <a:cubicBezTo>
                              <a:pt x="116" y="161"/>
                              <a:pt x="122" y="161"/>
                              <a:pt x="122" y="161"/>
                            </a:cubicBezTo>
                            <a:cubicBezTo>
                              <a:pt x="122" y="161"/>
                              <a:pt x="124" y="184"/>
                              <a:pt x="119" y="203"/>
                            </a:cubicBezTo>
                            <a:cubicBezTo>
                              <a:pt x="113" y="222"/>
                              <a:pt x="109" y="250"/>
                              <a:pt x="109" y="250"/>
                            </a:cubicBezTo>
                            <a:cubicBezTo>
                              <a:pt x="109" y="250"/>
                              <a:pt x="93" y="244"/>
                              <a:pt x="84" y="237"/>
                            </a:cubicBezTo>
                            <a:cubicBezTo>
                              <a:pt x="76" y="231"/>
                              <a:pt x="76" y="218"/>
                              <a:pt x="76" y="218"/>
                            </a:cubicBezTo>
                            <a:cubicBezTo>
                              <a:pt x="80" y="217"/>
                              <a:pt x="83" y="211"/>
                              <a:pt x="83" y="211"/>
                            </a:cubicBezTo>
                            <a:cubicBezTo>
                              <a:pt x="94" y="219"/>
                              <a:pt x="105" y="208"/>
                              <a:pt x="104" y="195"/>
                            </a:cubicBezTo>
                            <a:cubicBezTo>
                              <a:pt x="103" y="182"/>
                              <a:pt x="92" y="183"/>
                              <a:pt x="92" y="183"/>
                            </a:cubicBezTo>
                            <a:cubicBezTo>
                              <a:pt x="92" y="183"/>
                              <a:pt x="91" y="177"/>
                              <a:pt x="85" y="176"/>
                            </a:cubicBezTo>
                            <a:cubicBezTo>
                              <a:pt x="86" y="166"/>
                              <a:pt x="76" y="165"/>
                              <a:pt x="76" y="165"/>
                            </a:cubicBezTo>
                            <a:cubicBezTo>
                              <a:pt x="76" y="165"/>
                              <a:pt x="71" y="158"/>
                              <a:pt x="60" y="157"/>
                            </a:cubicBezTo>
                            <a:cubicBezTo>
                              <a:pt x="49" y="156"/>
                              <a:pt x="49" y="171"/>
                              <a:pt x="49" y="171"/>
                            </a:cubicBezTo>
                            <a:cubicBezTo>
                              <a:pt x="49" y="171"/>
                              <a:pt x="40" y="170"/>
                              <a:pt x="39" y="177"/>
                            </a:cubicBezTo>
                            <a:cubicBezTo>
                              <a:pt x="30" y="173"/>
                              <a:pt x="26" y="184"/>
                              <a:pt x="26" y="184"/>
                            </a:cubicBezTo>
                            <a:cubicBezTo>
                              <a:pt x="26" y="184"/>
                              <a:pt x="15" y="185"/>
                              <a:pt x="13" y="196"/>
                            </a:cubicBezTo>
                            <a:cubicBezTo>
                              <a:pt x="11" y="209"/>
                              <a:pt x="27" y="214"/>
                              <a:pt x="32" y="212"/>
                            </a:cubicBezTo>
                            <a:cubicBezTo>
                              <a:pt x="32" y="221"/>
                              <a:pt x="58" y="222"/>
                              <a:pt x="62" y="221"/>
                            </a:cubicBezTo>
                            <a:cubicBezTo>
                              <a:pt x="68" y="235"/>
                              <a:pt x="107" y="259"/>
                              <a:pt x="107" y="259"/>
                            </a:cubicBezTo>
                            <a:cubicBezTo>
                              <a:pt x="107" y="259"/>
                              <a:pt x="108" y="279"/>
                              <a:pt x="106" y="292"/>
                            </a:cubicBezTo>
                            <a:cubicBezTo>
                              <a:pt x="104" y="306"/>
                              <a:pt x="107" y="312"/>
                              <a:pt x="101" y="317"/>
                            </a:cubicBezTo>
                            <a:cubicBezTo>
                              <a:pt x="97" y="322"/>
                              <a:pt x="85" y="322"/>
                              <a:pt x="81" y="322"/>
                            </a:cubicBezTo>
                            <a:cubicBezTo>
                              <a:pt x="150" y="322"/>
                              <a:pt x="150" y="322"/>
                              <a:pt x="150" y="322"/>
                            </a:cubicBezTo>
                            <a:cubicBezTo>
                              <a:pt x="147" y="320"/>
                              <a:pt x="134" y="304"/>
                              <a:pt x="129" y="273"/>
                            </a:cubicBezTo>
                            <a:cubicBezTo>
                              <a:pt x="125" y="240"/>
                              <a:pt x="135" y="214"/>
                              <a:pt x="138" y="210"/>
                            </a:cubicBezTo>
                            <a:cubicBezTo>
                              <a:pt x="150" y="191"/>
                              <a:pt x="163" y="159"/>
                              <a:pt x="163" y="159"/>
                            </a:cubicBezTo>
                            <a:cubicBezTo>
                              <a:pt x="181" y="155"/>
                              <a:pt x="191" y="140"/>
                              <a:pt x="191" y="140"/>
                            </a:cubicBezTo>
                            <a:cubicBezTo>
                              <a:pt x="191" y="140"/>
                              <a:pt x="216" y="152"/>
                              <a:pt x="233" y="139"/>
                            </a:cubicBezTo>
                            <a:cubicBezTo>
                              <a:pt x="255" y="120"/>
                              <a:pt x="240" y="93"/>
                              <a:pt x="240" y="93"/>
                            </a:cubicBezTo>
                            <a:close/>
                            <a:moveTo>
                              <a:pt x="66" y="220"/>
                            </a:moveTo>
                            <a:cubicBezTo>
                              <a:pt x="68" y="220"/>
                              <a:pt x="72" y="220"/>
                              <a:pt x="72" y="220"/>
                            </a:cubicBezTo>
                            <a:cubicBezTo>
                              <a:pt x="71" y="224"/>
                              <a:pt x="74" y="229"/>
                              <a:pt x="74" y="229"/>
                            </a:cubicBezTo>
                            <a:cubicBezTo>
                              <a:pt x="70" y="225"/>
                              <a:pt x="66" y="220"/>
                              <a:pt x="66" y="220"/>
                            </a:cubicBezTo>
                            <a:close/>
                            <a:moveTo>
                              <a:pt x="134" y="195"/>
                            </a:moveTo>
                            <a:cubicBezTo>
                              <a:pt x="134" y="195"/>
                              <a:pt x="136" y="175"/>
                              <a:pt x="135" y="164"/>
                            </a:cubicBezTo>
                            <a:cubicBezTo>
                              <a:pt x="150" y="164"/>
                              <a:pt x="150" y="164"/>
                              <a:pt x="150" y="164"/>
                            </a:cubicBezTo>
                            <a:cubicBezTo>
                              <a:pt x="150" y="164"/>
                              <a:pt x="146" y="182"/>
                              <a:pt x="134" y="195"/>
                            </a:cubicBezTo>
                            <a:close/>
                          </a:path>
                        </a:pathLst>
                      </a:custGeom>
                      <a:grp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7" name="Freeform 18"/>
                    <p:cNvSpPr>
                      <a:spLocks noEditPoints="1"/>
                    </p:cNvSpPr>
                    <p:nvPr/>
                  </p:nvSpPr>
                  <p:spPr bwMode="auto">
                    <a:xfrm>
                      <a:off x="3696613" y="9508841"/>
                      <a:ext cx="647700" cy="819150"/>
                    </a:xfrm>
                    <a:custGeom>
                      <a:avLst/>
                      <a:gdLst>
                        <a:gd name="T0" fmla="*/ 53 w 168"/>
                        <a:gd name="T1" fmla="*/ 213 h 213"/>
                        <a:gd name="T2" fmla="*/ 52 w 168"/>
                        <a:gd name="T3" fmla="*/ 213 h 213"/>
                        <a:gd name="T4" fmla="*/ 53 w 168"/>
                        <a:gd name="T5" fmla="*/ 213 h 213"/>
                        <a:gd name="T6" fmla="*/ 98 w 168"/>
                        <a:gd name="T7" fmla="*/ 213 h 213"/>
                        <a:gd name="T8" fmla="*/ 98 w 168"/>
                        <a:gd name="T9" fmla="*/ 213 h 213"/>
                        <a:gd name="T10" fmla="*/ 98 w 168"/>
                        <a:gd name="T11" fmla="*/ 213 h 213"/>
                        <a:gd name="T12" fmla="*/ 158 w 168"/>
                        <a:gd name="T13" fmla="*/ 61 h 213"/>
                        <a:gd name="T14" fmla="*/ 141 w 168"/>
                        <a:gd name="T15" fmla="*/ 42 h 213"/>
                        <a:gd name="T16" fmla="*/ 128 w 168"/>
                        <a:gd name="T17" fmla="*/ 33 h 213"/>
                        <a:gd name="T18" fmla="*/ 112 w 168"/>
                        <a:gd name="T19" fmla="*/ 15 h 213"/>
                        <a:gd name="T20" fmla="*/ 90 w 168"/>
                        <a:gd name="T21" fmla="*/ 1 h 213"/>
                        <a:gd name="T22" fmla="*/ 67 w 168"/>
                        <a:gd name="T23" fmla="*/ 23 h 213"/>
                        <a:gd name="T24" fmla="*/ 54 w 168"/>
                        <a:gd name="T25" fmla="*/ 33 h 213"/>
                        <a:gd name="T26" fmla="*/ 31 w 168"/>
                        <a:gd name="T27" fmla="*/ 48 h 213"/>
                        <a:gd name="T28" fmla="*/ 10 w 168"/>
                        <a:gd name="T29" fmla="*/ 79 h 213"/>
                        <a:gd name="T30" fmla="*/ 43 w 168"/>
                        <a:gd name="T31" fmla="*/ 93 h 213"/>
                        <a:gd name="T32" fmla="*/ 72 w 168"/>
                        <a:gd name="T33" fmla="*/ 104 h 213"/>
                        <a:gd name="T34" fmla="*/ 80 w 168"/>
                        <a:gd name="T35" fmla="*/ 106 h 213"/>
                        <a:gd name="T36" fmla="*/ 78 w 168"/>
                        <a:gd name="T37" fmla="*/ 134 h 213"/>
                        <a:gd name="T38" fmla="*/ 72 w 168"/>
                        <a:gd name="T39" fmla="*/ 165 h 213"/>
                        <a:gd name="T40" fmla="*/ 55 w 168"/>
                        <a:gd name="T41" fmla="*/ 156 h 213"/>
                        <a:gd name="T42" fmla="*/ 50 w 168"/>
                        <a:gd name="T43" fmla="*/ 144 h 213"/>
                        <a:gd name="T44" fmla="*/ 54 w 168"/>
                        <a:gd name="T45" fmla="*/ 139 h 213"/>
                        <a:gd name="T46" fmla="*/ 68 w 168"/>
                        <a:gd name="T47" fmla="*/ 129 h 213"/>
                        <a:gd name="T48" fmla="*/ 60 w 168"/>
                        <a:gd name="T49" fmla="*/ 121 h 213"/>
                        <a:gd name="T50" fmla="*/ 56 w 168"/>
                        <a:gd name="T51" fmla="*/ 116 h 213"/>
                        <a:gd name="T52" fmla="*/ 49 w 168"/>
                        <a:gd name="T53" fmla="*/ 109 h 213"/>
                        <a:gd name="T54" fmla="*/ 39 w 168"/>
                        <a:gd name="T55" fmla="*/ 103 h 213"/>
                        <a:gd name="T56" fmla="*/ 32 w 168"/>
                        <a:gd name="T57" fmla="*/ 112 h 213"/>
                        <a:gd name="T58" fmla="*/ 25 w 168"/>
                        <a:gd name="T59" fmla="*/ 117 h 213"/>
                        <a:gd name="T60" fmla="*/ 17 w 168"/>
                        <a:gd name="T61" fmla="*/ 121 h 213"/>
                        <a:gd name="T62" fmla="*/ 8 w 168"/>
                        <a:gd name="T63" fmla="*/ 129 h 213"/>
                        <a:gd name="T64" fmla="*/ 21 w 168"/>
                        <a:gd name="T65" fmla="*/ 140 h 213"/>
                        <a:gd name="T66" fmla="*/ 40 w 168"/>
                        <a:gd name="T67" fmla="*/ 146 h 213"/>
                        <a:gd name="T68" fmla="*/ 70 w 168"/>
                        <a:gd name="T69" fmla="*/ 170 h 213"/>
                        <a:gd name="T70" fmla="*/ 70 w 168"/>
                        <a:gd name="T71" fmla="*/ 193 h 213"/>
                        <a:gd name="T72" fmla="*/ 66 w 168"/>
                        <a:gd name="T73" fmla="*/ 209 h 213"/>
                        <a:gd name="T74" fmla="*/ 53 w 168"/>
                        <a:gd name="T75" fmla="*/ 213 h 213"/>
                        <a:gd name="T76" fmla="*/ 98 w 168"/>
                        <a:gd name="T77" fmla="*/ 213 h 213"/>
                        <a:gd name="T78" fmla="*/ 85 w 168"/>
                        <a:gd name="T79" fmla="*/ 180 h 213"/>
                        <a:gd name="T80" fmla="*/ 91 w 168"/>
                        <a:gd name="T81" fmla="*/ 138 h 213"/>
                        <a:gd name="T82" fmla="*/ 107 w 168"/>
                        <a:gd name="T83" fmla="*/ 105 h 213"/>
                        <a:gd name="T84" fmla="*/ 125 w 168"/>
                        <a:gd name="T85" fmla="*/ 92 h 213"/>
                        <a:gd name="T86" fmla="*/ 153 w 168"/>
                        <a:gd name="T87" fmla="*/ 92 h 213"/>
                        <a:gd name="T88" fmla="*/ 158 w 168"/>
                        <a:gd name="T89" fmla="*/ 61 h 213"/>
                        <a:gd name="T90" fmla="*/ 43 w 168"/>
                        <a:gd name="T91" fmla="*/ 145 h 213"/>
                        <a:gd name="T92" fmla="*/ 47 w 168"/>
                        <a:gd name="T93" fmla="*/ 145 h 213"/>
                        <a:gd name="T94" fmla="*/ 48 w 168"/>
                        <a:gd name="T95" fmla="*/ 151 h 213"/>
                        <a:gd name="T96" fmla="*/ 43 w 168"/>
                        <a:gd name="T97" fmla="*/ 145 h 213"/>
                        <a:gd name="T98" fmla="*/ 88 w 168"/>
                        <a:gd name="T99" fmla="*/ 129 h 213"/>
                        <a:gd name="T100" fmla="*/ 88 w 168"/>
                        <a:gd name="T101" fmla="*/ 108 h 213"/>
                        <a:gd name="T102" fmla="*/ 99 w 168"/>
                        <a:gd name="T103" fmla="*/ 108 h 213"/>
                        <a:gd name="T104" fmla="*/ 88 w 168"/>
                        <a:gd name="T105" fmla="*/ 12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213">
                          <a:moveTo>
                            <a:pt x="53" y="213"/>
                          </a:moveTo>
                          <a:cubicBezTo>
                            <a:pt x="52" y="213"/>
                            <a:pt x="52" y="213"/>
                            <a:pt x="52" y="213"/>
                          </a:cubicBezTo>
                          <a:cubicBezTo>
                            <a:pt x="52" y="213"/>
                            <a:pt x="52" y="213"/>
                            <a:pt x="53" y="213"/>
                          </a:cubicBezTo>
                          <a:close/>
                          <a:moveTo>
                            <a:pt x="98" y="213"/>
                          </a:moveTo>
                          <a:cubicBezTo>
                            <a:pt x="98" y="213"/>
                            <a:pt x="98" y="213"/>
                            <a:pt x="98" y="213"/>
                          </a:cubicBezTo>
                          <a:cubicBezTo>
                            <a:pt x="98" y="213"/>
                            <a:pt x="98" y="213"/>
                            <a:pt x="98" y="213"/>
                          </a:cubicBezTo>
                          <a:close/>
                          <a:moveTo>
                            <a:pt x="158" y="61"/>
                          </a:moveTo>
                          <a:cubicBezTo>
                            <a:pt x="161" y="43"/>
                            <a:pt x="144" y="45"/>
                            <a:pt x="141" y="42"/>
                          </a:cubicBezTo>
                          <a:cubicBezTo>
                            <a:pt x="138" y="35"/>
                            <a:pt x="128" y="33"/>
                            <a:pt x="128" y="33"/>
                          </a:cubicBezTo>
                          <a:cubicBezTo>
                            <a:pt x="128" y="13"/>
                            <a:pt x="112" y="15"/>
                            <a:pt x="112" y="15"/>
                          </a:cubicBezTo>
                          <a:cubicBezTo>
                            <a:pt x="112" y="15"/>
                            <a:pt x="105" y="0"/>
                            <a:pt x="90" y="1"/>
                          </a:cubicBezTo>
                          <a:cubicBezTo>
                            <a:pt x="69" y="2"/>
                            <a:pt x="67" y="23"/>
                            <a:pt x="67" y="23"/>
                          </a:cubicBezTo>
                          <a:cubicBezTo>
                            <a:pt x="56" y="22"/>
                            <a:pt x="54" y="33"/>
                            <a:pt x="54" y="33"/>
                          </a:cubicBezTo>
                          <a:cubicBezTo>
                            <a:pt x="33" y="29"/>
                            <a:pt x="31" y="48"/>
                            <a:pt x="31" y="48"/>
                          </a:cubicBezTo>
                          <a:cubicBezTo>
                            <a:pt x="23" y="46"/>
                            <a:pt x="0" y="59"/>
                            <a:pt x="10" y="79"/>
                          </a:cubicBezTo>
                          <a:cubicBezTo>
                            <a:pt x="21" y="99"/>
                            <a:pt x="43" y="93"/>
                            <a:pt x="43" y="93"/>
                          </a:cubicBezTo>
                          <a:cubicBezTo>
                            <a:pt x="54" y="116"/>
                            <a:pt x="69" y="101"/>
                            <a:pt x="72" y="104"/>
                          </a:cubicBezTo>
                          <a:cubicBezTo>
                            <a:pt x="76" y="107"/>
                            <a:pt x="80" y="106"/>
                            <a:pt x="80" y="106"/>
                          </a:cubicBezTo>
                          <a:cubicBezTo>
                            <a:pt x="80" y="106"/>
                            <a:pt x="81" y="121"/>
                            <a:pt x="78" y="134"/>
                          </a:cubicBezTo>
                          <a:cubicBezTo>
                            <a:pt x="74" y="146"/>
                            <a:pt x="72" y="165"/>
                            <a:pt x="72" y="165"/>
                          </a:cubicBezTo>
                          <a:cubicBezTo>
                            <a:pt x="72" y="165"/>
                            <a:pt x="61" y="161"/>
                            <a:pt x="55" y="156"/>
                          </a:cubicBezTo>
                          <a:cubicBezTo>
                            <a:pt x="50" y="152"/>
                            <a:pt x="50" y="144"/>
                            <a:pt x="50" y="144"/>
                          </a:cubicBezTo>
                          <a:cubicBezTo>
                            <a:pt x="52" y="143"/>
                            <a:pt x="54" y="139"/>
                            <a:pt x="54" y="139"/>
                          </a:cubicBezTo>
                          <a:cubicBezTo>
                            <a:pt x="62" y="145"/>
                            <a:pt x="69" y="137"/>
                            <a:pt x="68" y="129"/>
                          </a:cubicBezTo>
                          <a:cubicBezTo>
                            <a:pt x="68" y="120"/>
                            <a:pt x="60" y="121"/>
                            <a:pt x="60" y="121"/>
                          </a:cubicBezTo>
                          <a:cubicBezTo>
                            <a:pt x="60" y="121"/>
                            <a:pt x="59" y="117"/>
                            <a:pt x="56" y="116"/>
                          </a:cubicBezTo>
                          <a:cubicBezTo>
                            <a:pt x="56" y="110"/>
                            <a:pt x="49" y="109"/>
                            <a:pt x="49" y="109"/>
                          </a:cubicBezTo>
                          <a:cubicBezTo>
                            <a:pt x="49" y="109"/>
                            <a:pt x="46" y="104"/>
                            <a:pt x="39" y="103"/>
                          </a:cubicBezTo>
                          <a:cubicBezTo>
                            <a:pt x="32" y="103"/>
                            <a:pt x="32" y="112"/>
                            <a:pt x="32" y="112"/>
                          </a:cubicBezTo>
                          <a:cubicBezTo>
                            <a:pt x="32" y="112"/>
                            <a:pt x="26" y="112"/>
                            <a:pt x="25" y="117"/>
                          </a:cubicBezTo>
                          <a:cubicBezTo>
                            <a:pt x="19" y="114"/>
                            <a:pt x="17" y="121"/>
                            <a:pt x="17" y="121"/>
                          </a:cubicBezTo>
                          <a:cubicBezTo>
                            <a:pt x="17" y="121"/>
                            <a:pt x="10" y="122"/>
                            <a:pt x="8" y="129"/>
                          </a:cubicBezTo>
                          <a:cubicBezTo>
                            <a:pt x="7" y="138"/>
                            <a:pt x="18" y="141"/>
                            <a:pt x="21" y="140"/>
                          </a:cubicBezTo>
                          <a:cubicBezTo>
                            <a:pt x="21" y="145"/>
                            <a:pt x="38" y="147"/>
                            <a:pt x="40" y="146"/>
                          </a:cubicBezTo>
                          <a:cubicBezTo>
                            <a:pt x="44" y="155"/>
                            <a:pt x="70" y="170"/>
                            <a:pt x="70" y="170"/>
                          </a:cubicBezTo>
                          <a:cubicBezTo>
                            <a:pt x="70" y="170"/>
                            <a:pt x="71" y="184"/>
                            <a:pt x="70" y="193"/>
                          </a:cubicBezTo>
                          <a:cubicBezTo>
                            <a:pt x="68" y="202"/>
                            <a:pt x="70" y="206"/>
                            <a:pt x="66" y="209"/>
                          </a:cubicBezTo>
                          <a:cubicBezTo>
                            <a:pt x="63" y="212"/>
                            <a:pt x="56" y="212"/>
                            <a:pt x="53" y="213"/>
                          </a:cubicBezTo>
                          <a:cubicBezTo>
                            <a:pt x="98" y="213"/>
                            <a:pt x="98" y="213"/>
                            <a:pt x="98" y="213"/>
                          </a:cubicBezTo>
                          <a:cubicBezTo>
                            <a:pt x="96" y="211"/>
                            <a:pt x="88" y="200"/>
                            <a:pt x="85" y="180"/>
                          </a:cubicBezTo>
                          <a:cubicBezTo>
                            <a:pt x="82" y="158"/>
                            <a:pt x="89" y="141"/>
                            <a:pt x="91" y="138"/>
                          </a:cubicBezTo>
                          <a:cubicBezTo>
                            <a:pt x="98" y="126"/>
                            <a:pt x="107" y="105"/>
                            <a:pt x="107" y="105"/>
                          </a:cubicBezTo>
                          <a:cubicBezTo>
                            <a:pt x="119" y="103"/>
                            <a:pt x="125" y="92"/>
                            <a:pt x="125" y="92"/>
                          </a:cubicBezTo>
                          <a:cubicBezTo>
                            <a:pt x="125" y="92"/>
                            <a:pt x="142" y="100"/>
                            <a:pt x="153" y="92"/>
                          </a:cubicBezTo>
                          <a:cubicBezTo>
                            <a:pt x="168" y="79"/>
                            <a:pt x="158" y="61"/>
                            <a:pt x="158" y="61"/>
                          </a:cubicBezTo>
                          <a:close/>
                          <a:moveTo>
                            <a:pt x="43" y="145"/>
                          </a:moveTo>
                          <a:cubicBezTo>
                            <a:pt x="44" y="145"/>
                            <a:pt x="47" y="145"/>
                            <a:pt x="47" y="145"/>
                          </a:cubicBezTo>
                          <a:cubicBezTo>
                            <a:pt x="46" y="148"/>
                            <a:pt x="48" y="151"/>
                            <a:pt x="48" y="151"/>
                          </a:cubicBezTo>
                          <a:cubicBezTo>
                            <a:pt x="46" y="149"/>
                            <a:pt x="43" y="145"/>
                            <a:pt x="43" y="145"/>
                          </a:cubicBezTo>
                          <a:close/>
                          <a:moveTo>
                            <a:pt x="88" y="129"/>
                          </a:moveTo>
                          <a:cubicBezTo>
                            <a:pt x="88" y="129"/>
                            <a:pt x="89" y="116"/>
                            <a:pt x="88" y="108"/>
                          </a:cubicBezTo>
                          <a:cubicBezTo>
                            <a:pt x="99" y="108"/>
                            <a:pt x="99" y="108"/>
                            <a:pt x="99" y="108"/>
                          </a:cubicBezTo>
                          <a:cubicBezTo>
                            <a:pt x="99" y="108"/>
                            <a:pt x="96" y="120"/>
                            <a:pt x="88" y="129"/>
                          </a:cubicBezTo>
                          <a:close/>
                        </a:path>
                      </a:pathLst>
                    </a:custGeom>
                    <a:solidFill>
                      <a:schemeClr val="bg1">
                        <a:lumMod val="95000"/>
                      </a:scheme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 name="Freeform 20"/>
                    <p:cNvSpPr>
                      <a:spLocks noEditPoints="1"/>
                    </p:cNvSpPr>
                    <p:nvPr/>
                  </p:nvSpPr>
                  <p:spPr bwMode="auto">
                    <a:xfrm>
                      <a:off x="1924962" y="9350090"/>
                      <a:ext cx="774700" cy="977900"/>
                    </a:xfrm>
                    <a:custGeom>
                      <a:avLst/>
                      <a:gdLst>
                        <a:gd name="T0" fmla="*/ 64 w 201"/>
                        <a:gd name="T1" fmla="*/ 253 h 254"/>
                        <a:gd name="T2" fmla="*/ 62 w 201"/>
                        <a:gd name="T3" fmla="*/ 253 h 254"/>
                        <a:gd name="T4" fmla="*/ 64 w 201"/>
                        <a:gd name="T5" fmla="*/ 253 h 254"/>
                        <a:gd name="T6" fmla="*/ 118 w 201"/>
                        <a:gd name="T7" fmla="*/ 253 h 254"/>
                        <a:gd name="T8" fmla="*/ 118 w 201"/>
                        <a:gd name="T9" fmla="*/ 253 h 254"/>
                        <a:gd name="T10" fmla="*/ 118 w 201"/>
                        <a:gd name="T11" fmla="*/ 254 h 254"/>
                        <a:gd name="T12" fmla="*/ 118 w 201"/>
                        <a:gd name="T13" fmla="*/ 253 h 254"/>
                        <a:gd name="T14" fmla="*/ 189 w 201"/>
                        <a:gd name="T15" fmla="*/ 73 h 254"/>
                        <a:gd name="T16" fmla="*/ 169 w 201"/>
                        <a:gd name="T17" fmla="*/ 50 h 254"/>
                        <a:gd name="T18" fmla="*/ 153 w 201"/>
                        <a:gd name="T19" fmla="*/ 39 h 254"/>
                        <a:gd name="T20" fmla="*/ 134 w 201"/>
                        <a:gd name="T21" fmla="*/ 18 h 254"/>
                        <a:gd name="T22" fmla="*/ 107 w 201"/>
                        <a:gd name="T23" fmla="*/ 1 h 254"/>
                        <a:gd name="T24" fmla="*/ 80 w 201"/>
                        <a:gd name="T25" fmla="*/ 27 h 254"/>
                        <a:gd name="T26" fmla="*/ 65 w 201"/>
                        <a:gd name="T27" fmla="*/ 40 h 254"/>
                        <a:gd name="T28" fmla="*/ 37 w 201"/>
                        <a:gd name="T29" fmla="*/ 57 h 254"/>
                        <a:gd name="T30" fmla="*/ 13 w 201"/>
                        <a:gd name="T31" fmla="*/ 94 h 254"/>
                        <a:gd name="T32" fmla="*/ 52 w 201"/>
                        <a:gd name="T33" fmla="*/ 110 h 254"/>
                        <a:gd name="T34" fmla="*/ 87 w 201"/>
                        <a:gd name="T35" fmla="*/ 124 h 254"/>
                        <a:gd name="T36" fmla="*/ 96 w 201"/>
                        <a:gd name="T37" fmla="*/ 126 h 254"/>
                        <a:gd name="T38" fmla="*/ 93 w 201"/>
                        <a:gd name="T39" fmla="*/ 160 h 254"/>
                        <a:gd name="T40" fmla="*/ 86 w 201"/>
                        <a:gd name="T41" fmla="*/ 197 h 254"/>
                        <a:gd name="T42" fmla="*/ 66 w 201"/>
                        <a:gd name="T43" fmla="*/ 186 h 254"/>
                        <a:gd name="T44" fmla="*/ 60 w 201"/>
                        <a:gd name="T45" fmla="*/ 171 h 254"/>
                        <a:gd name="T46" fmla="*/ 65 w 201"/>
                        <a:gd name="T47" fmla="*/ 166 h 254"/>
                        <a:gd name="T48" fmla="*/ 82 w 201"/>
                        <a:gd name="T49" fmla="*/ 153 h 254"/>
                        <a:gd name="T50" fmla="*/ 72 w 201"/>
                        <a:gd name="T51" fmla="*/ 144 h 254"/>
                        <a:gd name="T52" fmla="*/ 67 w 201"/>
                        <a:gd name="T53" fmla="*/ 139 h 254"/>
                        <a:gd name="T54" fmla="*/ 60 w 201"/>
                        <a:gd name="T55" fmla="*/ 130 h 254"/>
                        <a:gd name="T56" fmla="*/ 47 w 201"/>
                        <a:gd name="T57" fmla="*/ 123 h 254"/>
                        <a:gd name="T58" fmla="*/ 38 w 201"/>
                        <a:gd name="T59" fmla="*/ 134 h 254"/>
                        <a:gd name="T60" fmla="*/ 31 w 201"/>
                        <a:gd name="T61" fmla="*/ 139 h 254"/>
                        <a:gd name="T62" fmla="*/ 21 w 201"/>
                        <a:gd name="T63" fmla="*/ 145 h 254"/>
                        <a:gd name="T64" fmla="*/ 10 w 201"/>
                        <a:gd name="T65" fmla="*/ 154 h 254"/>
                        <a:gd name="T66" fmla="*/ 25 w 201"/>
                        <a:gd name="T67" fmla="*/ 167 h 254"/>
                        <a:gd name="T68" fmla="*/ 49 w 201"/>
                        <a:gd name="T69" fmla="*/ 174 h 254"/>
                        <a:gd name="T70" fmla="*/ 84 w 201"/>
                        <a:gd name="T71" fmla="*/ 203 h 254"/>
                        <a:gd name="T72" fmla="*/ 84 w 201"/>
                        <a:gd name="T73" fmla="*/ 230 h 254"/>
                        <a:gd name="T74" fmla="*/ 80 w 201"/>
                        <a:gd name="T75" fmla="*/ 250 h 254"/>
                        <a:gd name="T76" fmla="*/ 64 w 201"/>
                        <a:gd name="T77" fmla="*/ 253 h 254"/>
                        <a:gd name="T78" fmla="*/ 118 w 201"/>
                        <a:gd name="T79" fmla="*/ 253 h 254"/>
                        <a:gd name="T80" fmla="*/ 102 w 201"/>
                        <a:gd name="T81" fmla="*/ 215 h 254"/>
                        <a:gd name="T82" fmla="*/ 109 w 201"/>
                        <a:gd name="T83" fmla="*/ 165 h 254"/>
                        <a:gd name="T84" fmla="*/ 129 w 201"/>
                        <a:gd name="T85" fmla="*/ 125 h 254"/>
                        <a:gd name="T86" fmla="*/ 150 w 201"/>
                        <a:gd name="T87" fmla="*/ 110 h 254"/>
                        <a:gd name="T88" fmla="*/ 183 w 201"/>
                        <a:gd name="T89" fmla="*/ 109 h 254"/>
                        <a:gd name="T90" fmla="*/ 189 w 201"/>
                        <a:gd name="T91" fmla="*/ 73 h 254"/>
                        <a:gd name="T92" fmla="*/ 52 w 201"/>
                        <a:gd name="T93" fmla="*/ 173 h 254"/>
                        <a:gd name="T94" fmla="*/ 57 w 201"/>
                        <a:gd name="T95" fmla="*/ 173 h 254"/>
                        <a:gd name="T96" fmla="*/ 58 w 201"/>
                        <a:gd name="T97" fmla="*/ 180 h 254"/>
                        <a:gd name="T98" fmla="*/ 52 w 201"/>
                        <a:gd name="T99" fmla="*/ 173 h 254"/>
                        <a:gd name="T100" fmla="*/ 105 w 201"/>
                        <a:gd name="T101" fmla="*/ 153 h 254"/>
                        <a:gd name="T102" fmla="*/ 106 w 201"/>
                        <a:gd name="T103" fmla="*/ 129 h 254"/>
                        <a:gd name="T104" fmla="*/ 118 w 201"/>
                        <a:gd name="T105" fmla="*/ 129 h 254"/>
                        <a:gd name="T106" fmla="*/ 105 w 201"/>
                        <a:gd name="T107" fmla="*/ 15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1" h="254">
                          <a:moveTo>
                            <a:pt x="64" y="253"/>
                          </a:moveTo>
                          <a:cubicBezTo>
                            <a:pt x="62" y="253"/>
                            <a:pt x="62" y="253"/>
                            <a:pt x="62" y="253"/>
                          </a:cubicBezTo>
                          <a:cubicBezTo>
                            <a:pt x="62" y="253"/>
                            <a:pt x="63" y="253"/>
                            <a:pt x="64" y="253"/>
                          </a:cubicBezTo>
                          <a:close/>
                          <a:moveTo>
                            <a:pt x="118" y="253"/>
                          </a:moveTo>
                          <a:cubicBezTo>
                            <a:pt x="118" y="253"/>
                            <a:pt x="118" y="253"/>
                            <a:pt x="118" y="253"/>
                          </a:cubicBezTo>
                          <a:cubicBezTo>
                            <a:pt x="118" y="254"/>
                            <a:pt x="118" y="254"/>
                            <a:pt x="118" y="254"/>
                          </a:cubicBezTo>
                          <a:lnTo>
                            <a:pt x="118" y="253"/>
                          </a:lnTo>
                          <a:close/>
                          <a:moveTo>
                            <a:pt x="189" y="73"/>
                          </a:moveTo>
                          <a:cubicBezTo>
                            <a:pt x="192" y="51"/>
                            <a:pt x="173" y="53"/>
                            <a:pt x="169" y="50"/>
                          </a:cubicBezTo>
                          <a:cubicBezTo>
                            <a:pt x="165" y="42"/>
                            <a:pt x="153" y="39"/>
                            <a:pt x="153" y="39"/>
                          </a:cubicBezTo>
                          <a:cubicBezTo>
                            <a:pt x="153" y="15"/>
                            <a:pt x="134" y="18"/>
                            <a:pt x="134" y="18"/>
                          </a:cubicBezTo>
                          <a:cubicBezTo>
                            <a:pt x="134" y="18"/>
                            <a:pt x="126" y="0"/>
                            <a:pt x="107" y="1"/>
                          </a:cubicBezTo>
                          <a:cubicBezTo>
                            <a:pt x="83" y="2"/>
                            <a:pt x="80" y="27"/>
                            <a:pt x="80" y="27"/>
                          </a:cubicBezTo>
                          <a:cubicBezTo>
                            <a:pt x="67" y="27"/>
                            <a:pt x="65" y="40"/>
                            <a:pt x="65" y="40"/>
                          </a:cubicBezTo>
                          <a:cubicBezTo>
                            <a:pt x="40" y="35"/>
                            <a:pt x="37" y="57"/>
                            <a:pt x="37" y="57"/>
                          </a:cubicBezTo>
                          <a:cubicBezTo>
                            <a:pt x="28" y="54"/>
                            <a:pt x="0" y="70"/>
                            <a:pt x="13" y="94"/>
                          </a:cubicBezTo>
                          <a:cubicBezTo>
                            <a:pt x="25" y="118"/>
                            <a:pt x="52" y="110"/>
                            <a:pt x="52" y="110"/>
                          </a:cubicBezTo>
                          <a:cubicBezTo>
                            <a:pt x="66" y="138"/>
                            <a:pt x="83" y="121"/>
                            <a:pt x="87" y="124"/>
                          </a:cubicBezTo>
                          <a:cubicBezTo>
                            <a:pt x="91" y="127"/>
                            <a:pt x="96" y="126"/>
                            <a:pt x="96" y="126"/>
                          </a:cubicBezTo>
                          <a:cubicBezTo>
                            <a:pt x="96" y="126"/>
                            <a:pt x="98" y="145"/>
                            <a:pt x="93" y="160"/>
                          </a:cubicBezTo>
                          <a:cubicBezTo>
                            <a:pt x="89" y="175"/>
                            <a:pt x="86" y="197"/>
                            <a:pt x="86" y="197"/>
                          </a:cubicBezTo>
                          <a:cubicBezTo>
                            <a:pt x="86" y="197"/>
                            <a:pt x="73" y="192"/>
                            <a:pt x="66" y="186"/>
                          </a:cubicBezTo>
                          <a:cubicBezTo>
                            <a:pt x="60" y="181"/>
                            <a:pt x="60" y="171"/>
                            <a:pt x="60" y="171"/>
                          </a:cubicBezTo>
                          <a:cubicBezTo>
                            <a:pt x="63" y="171"/>
                            <a:pt x="65" y="166"/>
                            <a:pt x="65" y="166"/>
                          </a:cubicBezTo>
                          <a:cubicBezTo>
                            <a:pt x="74" y="172"/>
                            <a:pt x="82" y="163"/>
                            <a:pt x="82" y="153"/>
                          </a:cubicBezTo>
                          <a:cubicBezTo>
                            <a:pt x="81" y="143"/>
                            <a:pt x="72" y="144"/>
                            <a:pt x="72" y="144"/>
                          </a:cubicBezTo>
                          <a:cubicBezTo>
                            <a:pt x="72" y="144"/>
                            <a:pt x="71" y="139"/>
                            <a:pt x="67" y="139"/>
                          </a:cubicBezTo>
                          <a:cubicBezTo>
                            <a:pt x="68" y="131"/>
                            <a:pt x="60" y="130"/>
                            <a:pt x="60" y="130"/>
                          </a:cubicBezTo>
                          <a:cubicBezTo>
                            <a:pt x="60" y="130"/>
                            <a:pt x="56" y="124"/>
                            <a:pt x="47" y="123"/>
                          </a:cubicBezTo>
                          <a:cubicBezTo>
                            <a:pt x="39" y="122"/>
                            <a:pt x="38" y="134"/>
                            <a:pt x="38" y="134"/>
                          </a:cubicBezTo>
                          <a:cubicBezTo>
                            <a:pt x="38" y="134"/>
                            <a:pt x="32" y="133"/>
                            <a:pt x="31" y="139"/>
                          </a:cubicBezTo>
                          <a:cubicBezTo>
                            <a:pt x="23" y="136"/>
                            <a:pt x="21" y="145"/>
                            <a:pt x="21" y="145"/>
                          </a:cubicBezTo>
                          <a:cubicBezTo>
                            <a:pt x="21" y="145"/>
                            <a:pt x="12" y="146"/>
                            <a:pt x="10" y="154"/>
                          </a:cubicBezTo>
                          <a:cubicBezTo>
                            <a:pt x="9" y="164"/>
                            <a:pt x="22" y="168"/>
                            <a:pt x="25" y="167"/>
                          </a:cubicBezTo>
                          <a:cubicBezTo>
                            <a:pt x="25" y="173"/>
                            <a:pt x="46" y="175"/>
                            <a:pt x="49" y="174"/>
                          </a:cubicBezTo>
                          <a:cubicBezTo>
                            <a:pt x="53" y="185"/>
                            <a:pt x="84" y="203"/>
                            <a:pt x="84" y="203"/>
                          </a:cubicBezTo>
                          <a:cubicBezTo>
                            <a:pt x="84" y="203"/>
                            <a:pt x="85" y="219"/>
                            <a:pt x="84" y="230"/>
                          </a:cubicBezTo>
                          <a:cubicBezTo>
                            <a:pt x="82" y="240"/>
                            <a:pt x="84" y="245"/>
                            <a:pt x="80" y="250"/>
                          </a:cubicBezTo>
                          <a:cubicBezTo>
                            <a:pt x="76" y="253"/>
                            <a:pt x="67" y="253"/>
                            <a:pt x="64" y="253"/>
                          </a:cubicBezTo>
                          <a:cubicBezTo>
                            <a:pt x="118" y="253"/>
                            <a:pt x="118" y="253"/>
                            <a:pt x="118" y="253"/>
                          </a:cubicBezTo>
                          <a:cubicBezTo>
                            <a:pt x="116" y="251"/>
                            <a:pt x="105" y="239"/>
                            <a:pt x="102" y="215"/>
                          </a:cubicBezTo>
                          <a:cubicBezTo>
                            <a:pt x="98" y="189"/>
                            <a:pt x="107" y="168"/>
                            <a:pt x="109" y="165"/>
                          </a:cubicBezTo>
                          <a:cubicBezTo>
                            <a:pt x="118" y="150"/>
                            <a:pt x="129" y="125"/>
                            <a:pt x="129" y="125"/>
                          </a:cubicBezTo>
                          <a:cubicBezTo>
                            <a:pt x="142" y="122"/>
                            <a:pt x="150" y="110"/>
                            <a:pt x="150" y="110"/>
                          </a:cubicBezTo>
                          <a:cubicBezTo>
                            <a:pt x="150" y="110"/>
                            <a:pt x="170" y="119"/>
                            <a:pt x="183" y="109"/>
                          </a:cubicBezTo>
                          <a:cubicBezTo>
                            <a:pt x="201" y="94"/>
                            <a:pt x="189" y="73"/>
                            <a:pt x="189" y="73"/>
                          </a:cubicBezTo>
                          <a:close/>
                          <a:moveTo>
                            <a:pt x="52" y="173"/>
                          </a:moveTo>
                          <a:cubicBezTo>
                            <a:pt x="53" y="173"/>
                            <a:pt x="57" y="173"/>
                            <a:pt x="57" y="173"/>
                          </a:cubicBezTo>
                          <a:cubicBezTo>
                            <a:pt x="56" y="176"/>
                            <a:pt x="58" y="180"/>
                            <a:pt x="58" y="180"/>
                          </a:cubicBezTo>
                          <a:cubicBezTo>
                            <a:pt x="55" y="177"/>
                            <a:pt x="52" y="173"/>
                            <a:pt x="52" y="173"/>
                          </a:cubicBezTo>
                          <a:close/>
                          <a:moveTo>
                            <a:pt x="105" y="153"/>
                          </a:moveTo>
                          <a:cubicBezTo>
                            <a:pt x="105" y="153"/>
                            <a:pt x="107" y="138"/>
                            <a:pt x="106" y="129"/>
                          </a:cubicBezTo>
                          <a:cubicBezTo>
                            <a:pt x="118" y="129"/>
                            <a:pt x="118" y="129"/>
                            <a:pt x="118" y="129"/>
                          </a:cubicBezTo>
                          <a:cubicBezTo>
                            <a:pt x="118" y="129"/>
                            <a:pt x="115" y="143"/>
                            <a:pt x="105" y="153"/>
                          </a:cubicBezTo>
                          <a:close/>
                        </a:path>
                      </a:pathLst>
                    </a:custGeom>
                    <a:solidFill>
                      <a:schemeClr val="bg1">
                        <a:lumMod val="95000"/>
                      </a:scheme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1" name="Freeform 22"/>
                    <p:cNvSpPr>
                      <a:spLocks noEditPoints="1"/>
                    </p:cNvSpPr>
                    <p:nvPr/>
                  </p:nvSpPr>
                  <p:spPr bwMode="auto">
                    <a:xfrm>
                      <a:off x="1002391" y="9219916"/>
                      <a:ext cx="876300" cy="1108076"/>
                    </a:xfrm>
                    <a:custGeom>
                      <a:avLst/>
                      <a:gdLst>
                        <a:gd name="T0" fmla="*/ 205 w 228"/>
                        <a:gd name="T1" fmla="*/ 164 h 288"/>
                        <a:gd name="T2" fmla="*/ 193 w 228"/>
                        <a:gd name="T3" fmla="*/ 157 h 288"/>
                        <a:gd name="T4" fmla="*/ 185 w 228"/>
                        <a:gd name="T5" fmla="*/ 152 h 288"/>
                        <a:gd name="T6" fmla="*/ 175 w 228"/>
                        <a:gd name="T7" fmla="*/ 139 h 288"/>
                        <a:gd name="T8" fmla="*/ 161 w 228"/>
                        <a:gd name="T9" fmla="*/ 147 h 288"/>
                        <a:gd name="T10" fmla="*/ 152 w 228"/>
                        <a:gd name="T11" fmla="*/ 157 h 288"/>
                        <a:gd name="T12" fmla="*/ 146 w 228"/>
                        <a:gd name="T13" fmla="*/ 163 h 288"/>
                        <a:gd name="T14" fmla="*/ 135 w 228"/>
                        <a:gd name="T15" fmla="*/ 174 h 288"/>
                        <a:gd name="T16" fmla="*/ 154 w 228"/>
                        <a:gd name="T17" fmla="*/ 188 h 288"/>
                        <a:gd name="T18" fmla="*/ 160 w 228"/>
                        <a:gd name="T19" fmla="*/ 194 h 288"/>
                        <a:gd name="T20" fmla="*/ 153 w 228"/>
                        <a:gd name="T21" fmla="*/ 211 h 288"/>
                        <a:gd name="T22" fmla="*/ 131 w 228"/>
                        <a:gd name="T23" fmla="*/ 223 h 288"/>
                        <a:gd name="T24" fmla="*/ 122 w 228"/>
                        <a:gd name="T25" fmla="*/ 181 h 288"/>
                        <a:gd name="T26" fmla="*/ 119 w 228"/>
                        <a:gd name="T27" fmla="*/ 143 h 288"/>
                        <a:gd name="T28" fmla="*/ 130 w 228"/>
                        <a:gd name="T29" fmla="*/ 140 h 288"/>
                        <a:gd name="T30" fmla="*/ 170 w 228"/>
                        <a:gd name="T31" fmla="*/ 125 h 288"/>
                        <a:gd name="T32" fmla="*/ 214 w 228"/>
                        <a:gd name="T33" fmla="*/ 106 h 288"/>
                        <a:gd name="T34" fmla="*/ 186 w 228"/>
                        <a:gd name="T35" fmla="*/ 64 h 288"/>
                        <a:gd name="T36" fmla="*/ 155 w 228"/>
                        <a:gd name="T37" fmla="*/ 45 h 288"/>
                        <a:gd name="T38" fmla="*/ 137 w 228"/>
                        <a:gd name="T39" fmla="*/ 31 h 288"/>
                        <a:gd name="T40" fmla="*/ 106 w 228"/>
                        <a:gd name="T41" fmla="*/ 0 h 288"/>
                        <a:gd name="T42" fmla="*/ 76 w 228"/>
                        <a:gd name="T43" fmla="*/ 20 h 288"/>
                        <a:gd name="T44" fmla="*/ 54 w 228"/>
                        <a:gd name="T45" fmla="*/ 44 h 288"/>
                        <a:gd name="T46" fmla="*/ 36 w 228"/>
                        <a:gd name="T47" fmla="*/ 57 h 288"/>
                        <a:gd name="T48" fmla="*/ 14 w 228"/>
                        <a:gd name="T49" fmla="*/ 82 h 288"/>
                        <a:gd name="T50" fmla="*/ 20 w 228"/>
                        <a:gd name="T51" fmla="*/ 124 h 288"/>
                        <a:gd name="T52" fmla="*/ 58 w 228"/>
                        <a:gd name="T53" fmla="*/ 124 h 288"/>
                        <a:gd name="T54" fmla="*/ 82 w 228"/>
                        <a:gd name="T55" fmla="*/ 142 h 288"/>
                        <a:gd name="T56" fmla="*/ 105 w 228"/>
                        <a:gd name="T57" fmla="*/ 187 h 288"/>
                        <a:gd name="T58" fmla="*/ 113 w 228"/>
                        <a:gd name="T59" fmla="*/ 244 h 288"/>
                        <a:gd name="T60" fmla="*/ 95 w 228"/>
                        <a:gd name="T61" fmla="*/ 287 h 288"/>
                        <a:gd name="T62" fmla="*/ 156 w 228"/>
                        <a:gd name="T63" fmla="*/ 287 h 288"/>
                        <a:gd name="T64" fmla="*/ 138 w 228"/>
                        <a:gd name="T65" fmla="*/ 283 h 288"/>
                        <a:gd name="T66" fmla="*/ 133 w 228"/>
                        <a:gd name="T67" fmla="*/ 261 h 288"/>
                        <a:gd name="T68" fmla="*/ 132 w 228"/>
                        <a:gd name="T69" fmla="*/ 230 h 288"/>
                        <a:gd name="T70" fmla="*/ 173 w 228"/>
                        <a:gd name="T71" fmla="*/ 197 h 288"/>
                        <a:gd name="T72" fmla="*/ 200 w 228"/>
                        <a:gd name="T73" fmla="*/ 189 h 288"/>
                        <a:gd name="T74" fmla="*/ 217 w 228"/>
                        <a:gd name="T75" fmla="*/ 175 h 288"/>
                        <a:gd name="T76" fmla="*/ 205 w 228"/>
                        <a:gd name="T77" fmla="*/ 164 h 288"/>
                        <a:gd name="T78" fmla="*/ 94 w 228"/>
                        <a:gd name="T79" fmla="*/ 146 h 288"/>
                        <a:gd name="T80" fmla="*/ 108 w 228"/>
                        <a:gd name="T81" fmla="*/ 146 h 288"/>
                        <a:gd name="T82" fmla="*/ 109 w 228"/>
                        <a:gd name="T83" fmla="*/ 174 h 288"/>
                        <a:gd name="T84" fmla="*/ 94 w 228"/>
                        <a:gd name="T85" fmla="*/ 146 h 288"/>
                        <a:gd name="T86" fmla="*/ 162 w 228"/>
                        <a:gd name="T87" fmla="*/ 204 h 288"/>
                        <a:gd name="T88" fmla="*/ 164 w 228"/>
                        <a:gd name="T89" fmla="*/ 196 h 288"/>
                        <a:gd name="T90" fmla="*/ 169 w 228"/>
                        <a:gd name="T91" fmla="*/ 196 h 288"/>
                        <a:gd name="T92" fmla="*/ 162 w 228"/>
                        <a:gd name="T93" fmla="*/ 204 h 288"/>
                        <a:gd name="T94" fmla="*/ 157 w 228"/>
                        <a:gd name="T95" fmla="*/ 287 h 288"/>
                        <a:gd name="T96" fmla="*/ 156 w 228"/>
                        <a:gd name="T97" fmla="*/ 287 h 288"/>
                        <a:gd name="T98" fmla="*/ 157 w 228"/>
                        <a:gd name="T99" fmla="*/ 287 h 288"/>
                        <a:gd name="T100" fmla="*/ 94 w 228"/>
                        <a:gd name="T101" fmla="*/ 288 h 288"/>
                        <a:gd name="T102" fmla="*/ 95 w 228"/>
                        <a:gd name="T103" fmla="*/ 287 h 288"/>
                        <a:gd name="T104" fmla="*/ 94 w 228"/>
                        <a:gd name="T105" fmla="*/ 287 h 288"/>
                        <a:gd name="T106" fmla="*/ 94 w 228"/>
                        <a:gd name="T10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88">
                          <a:moveTo>
                            <a:pt x="205" y="164"/>
                          </a:moveTo>
                          <a:cubicBezTo>
                            <a:pt x="205" y="164"/>
                            <a:pt x="202" y="154"/>
                            <a:pt x="193" y="157"/>
                          </a:cubicBezTo>
                          <a:cubicBezTo>
                            <a:pt x="192" y="151"/>
                            <a:pt x="185" y="152"/>
                            <a:pt x="185" y="152"/>
                          </a:cubicBezTo>
                          <a:cubicBezTo>
                            <a:pt x="185" y="152"/>
                            <a:pt x="184" y="138"/>
                            <a:pt x="175" y="139"/>
                          </a:cubicBezTo>
                          <a:cubicBezTo>
                            <a:pt x="165" y="140"/>
                            <a:pt x="161" y="147"/>
                            <a:pt x="161" y="147"/>
                          </a:cubicBezTo>
                          <a:cubicBezTo>
                            <a:pt x="161" y="147"/>
                            <a:pt x="151" y="148"/>
                            <a:pt x="152" y="157"/>
                          </a:cubicBezTo>
                          <a:cubicBezTo>
                            <a:pt x="147" y="158"/>
                            <a:pt x="146" y="163"/>
                            <a:pt x="146" y="163"/>
                          </a:cubicBezTo>
                          <a:cubicBezTo>
                            <a:pt x="146" y="163"/>
                            <a:pt x="136" y="162"/>
                            <a:pt x="135" y="174"/>
                          </a:cubicBezTo>
                          <a:cubicBezTo>
                            <a:pt x="135" y="185"/>
                            <a:pt x="144" y="195"/>
                            <a:pt x="154" y="188"/>
                          </a:cubicBezTo>
                          <a:cubicBezTo>
                            <a:pt x="154" y="188"/>
                            <a:pt x="157" y="194"/>
                            <a:pt x="160" y="194"/>
                          </a:cubicBezTo>
                          <a:cubicBezTo>
                            <a:pt x="160" y="194"/>
                            <a:pt x="160" y="206"/>
                            <a:pt x="153" y="211"/>
                          </a:cubicBezTo>
                          <a:cubicBezTo>
                            <a:pt x="145" y="217"/>
                            <a:pt x="131" y="223"/>
                            <a:pt x="131" y="223"/>
                          </a:cubicBezTo>
                          <a:cubicBezTo>
                            <a:pt x="131" y="223"/>
                            <a:pt x="127" y="198"/>
                            <a:pt x="122" y="181"/>
                          </a:cubicBezTo>
                          <a:cubicBezTo>
                            <a:pt x="117" y="164"/>
                            <a:pt x="119" y="143"/>
                            <a:pt x="119" y="143"/>
                          </a:cubicBezTo>
                          <a:cubicBezTo>
                            <a:pt x="119" y="143"/>
                            <a:pt x="125" y="144"/>
                            <a:pt x="130" y="140"/>
                          </a:cubicBezTo>
                          <a:cubicBezTo>
                            <a:pt x="134" y="137"/>
                            <a:pt x="154" y="156"/>
                            <a:pt x="170" y="125"/>
                          </a:cubicBezTo>
                          <a:cubicBezTo>
                            <a:pt x="170" y="125"/>
                            <a:pt x="199" y="133"/>
                            <a:pt x="214" y="106"/>
                          </a:cubicBezTo>
                          <a:cubicBezTo>
                            <a:pt x="228" y="79"/>
                            <a:pt x="197" y="61"/>
                            <a:pt x="186" y="64"/>
                          </a:cubicBezTo>
                          <a:cubicBezTo>
                            <a:pt x="186" y="64"/>
                            <a:pt x="183" y="39"/>
                            <a:pt x="155" y="45"/>
                          </a:cubicBezTo>
                          <a:cubicBezTo>
                            <a:pt x="155" y="45"/>
                            <a:pt x="152" y="30"/>
                            <a:pt x="137" y="31"/>
                          </a:cubicBezTo>
                          <a:cubicBezTo>
                            <a:pt x="137" y="31"/>
                            <a:pt x="134" y="2"/>
                            <a:pt x="106" y="0"/>
                          </a:cubicBezTo>
                          <a:cubicBezTo>
                            <a:pt x="85" y="0"/>
                            <a:pt x="76" y="20"/>
                            <a:pt x="76" y="20"/>
                          </a:cubicBezTo>
                          <a:cubicBezTo>
                            <a:pt x="76" y="20"/>
                            <a:pt x="54" y="17"/>
                            <a:pt x="54" y="44"/>
                          </a:cubicBezTo>
                          <a:cubicBezTo>
                            <a:pt x="54" y="44"/>
                            <a:pt x="41" y="47"/>
                            <a:pt x="36" y="57"/>
                          </a:cubicBezTo>
                          <a:cubicBezTo>
                            <a:pt x="32" y="60"/>
                            <a:pt x="10" y="58"/>
                            <a:pt x="14" y="82"/>
                          </a:cubicBezTo>
                          <a:cubicBezTo>
                            <a:pt x="14" y="82"/>
                            <a:pt x="0" y="106"/>
                            <a:pt x="20" y="124"/>
                          </a:cubicBezTo>
                          <a:cubicBezTo>
                            <a:pt x="36" y="135"/>
                            <a:pt x="58" y="124"/>
                            <a:pt x="58" y="124"/>
                          </a:cubicBezTo>
                          <a:cubicBezTo>
                            <a:pt x="58" y="124"/>
                            <a:pt x="67" y="138"/>
                            <a:pt x="82" y="142"/>
                          </a:cubicBezTo>
                          <a:cubicBezTo>
                            <a:pt x="82" y="142"/>
                            <a:pt x="94" y="170"/>
                            <a:pt x="105" y="187"/>
                          </a:cubicBezTo>
                          <a:cubicBezTo>
                            <a:pt x="107" y="190"/>
                            <a:pt x="117" y="214"/>
                            <a:pt x="113" y="244"/>
                          </a:cubicBezTo>
                          <a:cubicBezTo>
                            <a:pt x="109" y="271"/>
                            <a:pt x="97" y="285"/>
                            <a:pt x="95" y="287"/>
                          </a:cubicBezTo>
                          <a:cubicBezTo>
                            <a:pt x="156" y="287"/>
                            <a:pt x="156" y="287"/>
                            <a:pt x="156" y="287"/>
                          </a:cubicBezTo>
                          <a:cubicBezTo>
                            <a:pt x="152" y="287"/>
                            <a:pt x="142" y="287"/>
                            <a:pt x="138" y="283"/>
                          </a:cubicBezTo>
                          <a:cubicBezTo>
                            <a:pt x="132" y="278"/>
                            <a:pt x="135" y="273"/>
                            <a:pt x="133" y="261"/>
                          </a:cubicBezTo>
                          <a:cubicBezTo>
                            <a:pt x="132" y="248"/>
                            <a:pt x="132" y="230"/>
                            <a:pt x="132" y="230"/>
                          </a:cubicBezTo>
                          <a:cubicBezTo>
                            <a:pt x="132" y="230"/>
                            <a:pt x="168" y="210"/>
                            <a:pt x="173" y="197"/>
                          </a:cubicBezTo>
                          <a:cubicBezTo>
                            <a:pt x="177" y="198"/>
                            <a:pt x="200" y="197"/>
                            <a:pt x="200" y="189"/>
                          </a:cubicBezTo>
                          <a:cubicBezTo>
                            <a:pt x="204" y="191"/>
                            <a:pt x="218" y="186"/>
                            <a:pt x="217" y="175"/>
                          </a:cubicBezTo>
                          <a:cubicBezTo>
                            <a:pt x="214" y="165"/>
                            <a:pt x="205" y="164"/>
                            <a:pt x="205" y="164"/>
                          </a:cubicBezTo>
                          <a:close/>
                          <a:moveTo>
                            <a:pt x="94" y="146"/>
                          </a:moveTo>
                          <a:cubicBezTo>
                            <a:pt x="108" y="146"/>
                            <a:pt x="108" y="146"/>
                            <a:pt x="108" y="146"/>
                          </a:cubicBezTo>
                          <a:cubicBezTo>
                            <a:pt x="107" y="156"/>
                            <a:pt x="109" y="174"/>
                            <a:pt x="109" y="174"/>
                          </a:cubicBezTo>
                          <a:cubicBezTo>
                            <a:pt x="98" y="162"/>
                            <a:pt x="94" y="146"/>
                            <a:pt x="94" y="146"/>
                          </a:cubicBezTo>
                          <a:close/>
                          <a:moveTo>
                            <a:pt x="162" y="204"/>
                          </a:moveTo>
                          <a:cubicBezTo>
                            <a:pt x="162" y="204"/>
                            <a:pt x="165" y="200"/>
                            <a:pt x="164" y="196"/>
                          </a:cubicBezTo>
                          <a:cubicBezTo>
                            <a:pt x="164" y="196"/>
                            <a:pt x="168" y="196"/>
                            <a:pt x="169" y="196"/>
                          </a:cubicBezTo>
                          <a:cubicBezTo>
                            <a:pt x="169" y="196"/>
                            <a:pt x="166" y="201"/>
                            <a:pt x="162" y="204"/>
                          </a:cubicBezTo>
                          <a:close/>
                          <a:moveTo>
                            <a:pt x="157" y="287"/>
                          </a:moveTo>
                          <a:cubicBezTo>
                            <a:pt x="156" y="287"/>
                            <a:pt x="156" y="287"/>
                            <a:pt x="156" y="287"/>
                          </a:cubicBezTo>
                          <a:cubicBezTo>
                            <a:pt x="157" y="287"/>
                            <a:pt x="157" y="287"/>
                            <a:pt x="157" y="287"/>
                          </a:cubicBezTo>
                          <a:close/>
                          <a:moveTo>
                            <a:pt x="94" y="288"/>
                          </a:moveTo>
                          <a:cubicBezTo>
                            <a:pt x="94" y="288"/>
                            <a:pt x="94" y="288"/>
                            <a:pt x="95" y="287"/>
                          </a:cubicBezTo>
                          <a:cubicBezTo>
                            <a:pt x="94" y="287"/>
                            <a:pt x="94" y="287"/>
                            <a:pt x="94" y="287"/>
                          </a:cubicBezTo>
                          <a:lnTo>
                            <a:pt x="94" y="288"/>
                          </a:lnTo>
                          <a:close/>
                        </a:path>
                      </a:pathLst>
                    </a:custGeom>
                    <a:solidFill>
                      <a:schemeClr val="bg1">
                        <a:lumMod val="95000"/>
                      </a:scheme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
              <p:nvSpPr>
                <p:cNvPr id="26" name="Freeform 26"/>
                <p:cNvSpPr>
                  <a:spLocks noEditPoints="1"/>
                </p:cNvSpPr>
                <p:nvPr/>
              </p:nvSpPr>
              <p:spPr bwMode="auto">
                <a:xfrm>
                  <a:off x="5167314" y="9550116"/>
                  <a:ext cx="612776" cy="777876"/>
                </a:xfrm>
                <a:custGeom>
                  <a:avLst/>
                  <a:gdLst>
                    <a:gd name="T0" fmla="*/ 50 w 159"/>
                    <a:gd name="T1" fmla="*/ 202 h 202"/>
                    <a:gd name="T2" fmla="*/ 49 w 159"/>
                    <a:gd name="T3" fmla="*/ 202 h 202"/>
                    <a:gd name="T4" fmla="*/ 50 w 159"/>
                    <a:gd name="T5" fmla="*/ 202 h 202"/>
                    <a:gd name="T6" fmla="*/ 94 w 159"/>
                    <a:gd name="T7" fmla="*/ 202 h 202"/>
                    <a:gd name="T8" fmla="*/ 93 w 159"/>
                    <a:gd name="T9" fmla="*/ 202 h 202"/>
                    <a:gd name="T10" fmla="*/ 94 w 159"/>
                    <a:gd name="T11" fmla="*/ 202 h 202"/>
                    <a:gd name="T12" fmla="*/ 150 w 159"/>
                    <a:gd name="T13" fmla="*/ 58 h 202"/>
                    <a:gd name="T14" fmla="*/ 134 w 159"/>
                    <a:gd name="T15" fmla="*/ 40 h 202"/>
                    <a:gd name="T16" fmla="*/ 122 w 159"/>
                    <a:gd name="T17" fmla="*/ 31 h 202"/>
                    <a:gd name="T18" fmla="*/ 106 w 159"/>
                    <a:gd name="T19" fmla="*/ 14 h 202"/>
                    <a:gd name="T20" fmla="*/ 85 w 159"/>
                    <a:gd name="T21" fmla="*/ 0 h 202"/>
                    <a:gd name="T22" fmla="*/ 64 w 159"/>
                    <a:gd name="T23" fmla="*/ 21 h 202"/>
                    <a:gd name="T24" fmla="*/ 51 w 159"/>
                    <a:gd name="T25" fmla="*/ 31 h 202"/>
                    <a:gd name="T26" fmla="*/ 29 w 159"/>
                    <a:gd name="T27" fmla="*/ 45 h 202"/>
                    <a:gd name="T28" fmla="*/ 10 w 159"/>
                    <a:gd name="T29" fmla="*/ 74 h 202"/>
                    <a:gd name="T30" fmla="*/ 41 w 159"/>
                    <a:gd name="T31" fmla="*/ 88 h 202"/>
                    <a:gd name="T32" fmla="*/ 69 w 159"/>
                    <a:gd name="T33" fmla="*/ 98 h 202"/>
                    <a:gd name="T34" fmla="*/ 76 w 159"/>
                    <a:gd name="T35" fmla="*/ 100 h 202"/>
                    <a:gd name="T36" fmla="*/ 74 w 159"/>
                    <a:gd name="T37" fmla="*/ 127 h 202"/>
                    <a:gd name="T38" fmla="*/ 68 w 159"/>
                    <a:gd name="T39" fmla="*/ 156 h 202"/>
                    <a:gd name="T40" fmla="*/ 53 w 159"/>
                    <a:gd name="T41" fmla="*/ 148 h 202"/>
                    <a:gd name="T42" fmla="*/ 47 w 159"/>
                    <a:gd name="T43" fmla="*/ 136 h 202"/>
                    <a:gd name="T44" fmla="*/ 51 w 159"/>
                    <a:gd name="T45" fmla="*/ 132 h 202"/>
                    <a:gd name="T46" fmla="*/ 65 w 159"/>
                    <a:gd name="T47" fmla="*/ 122 h 202"/>
                    <a:gd name="T48" fmla="*/ 57 w 159"/>
                    <a:gd name="T49" fmla="*/ 114 h 202"/>
                    <a:gd name="T50" fmla="*/ 53 w 159"/>
                    <a:gd name="T51" fmla="*/ 110 h 202"/>
                    <a:gd name="T52" fmla="*/ 47 w 159"/>
                    <a:gd name="T53" fmla="*/ 103 h 202"/>
                    <a:gd name="T54" fmla="*/ 37 w 159"/>
                    <a:gd name="T55" fmla="*/ 98 h 202"/>
                    <a:gd name="T56" fmla="*/ 30 w 159"/>
                    <a:gd name="T57" fmla="*/ 106 h 202"/>
                    <a:gd name="T58" fmla="*/ 24 w 159"/>
                    <a:gd name="T59" fmla="*/ 110 h 202"/>
                    <a:gd name="T60" fmla="*/ 16 w 159"/>
                    <a:gd name="T61" fmla="*/ 115 h 202"/>
                    <a:gd name="T62" fmla="*/ 8 w 159"/>
                    <a:gd name="T63" fmla="*/ 122 h 202"/>
                    <a:gd name="T64" fmla="*/ 20 w 159"/>
                    <a:gd name="T65" fmla="*/ 132 h 202"/>
                    <a:gd name="T66" fmla="*/ 38 w 159"/>
                    <a:gd name="T67" fmla="*/ 138 h 202"/>
                    <a:gd name="T68" fmla="*/ 67 w 159"/>
                    <a:gd name="T69" fmla="*/ 162 h 202"/>
                    <a:gd name="T70" fmla="*/ 66 w 159"/>
                    <a:gd name="T71" fmla="*/ 183 h 202"/>
                    <a:gd name="T72" fmla="*/ 63 w 159"/>
                    <a:gd name="T73" fmla="*/ 198 h 202"/>
                    <a:gd name="T74" fmla="*/ 50 w 159"/>
                    <a:gd name="T75" fmla="*/ 202 h 202"/>
                    <a:gd name="T76" fmla="*/ 93 w 159"/>
                    <a:gd name="T77" fmla="*/ 202 h 202"/>
                    <a:gd name="T78" fmla="*/ 81 w 159"/>
                    <a:gd name="T79" fmla="*/ 171 h 202"/>
                    <a:gd name="T80" fmla="*/ 86 w 159"/>
                    <a:gd name="T81" fmla="*/ 131 h 202"/>
                    <a:gd name="T82" fmla="*/ 102 w 159"/>
                    <a:gd name="T83" fmla="*/ 99 h 202"/>
                    <a:gd name="T84" fmla="*/ 119 w 159"/>
                    <a:gd name="T85" fmla="*/ 87 h 202"/>
                    <a:gd name="T86" fmla="*/ 146 w 159"/>
                    <a:gd name="T87" fmla="*/ 87 h 202"/>
                    <a:gd name="T88" fmla="*/ 150 w 159"/>
                    <a:gd name="T89" fmla="*/ 58 h 202"/>
                    <a:gd name="T90" fmla="*/ 41 w 159"/>
                    <a:gd name="T91" fmla="*/ 137 h 202"/>
                    <a:gd name="T92" fmla="*/ 45 w 159"/>
                    <a:gd name="T93" fmla="*/ 137 h 202"/>
                    <a:gd name="T94" fmla="*/ 46 w 159"/>
                    <a:gd name="T95" fmla="*/ 143 h 202"/>
                    <a:gd name="T96" fmla="*/ 41 w 159"/>
                    <a:gd name="T97" fmla="*/ 137 h 202"/>
                    <a:gd name="T98" fmla="*/ 83 w 159"/>
                    <a:gd name="T99" fmla="*/ 122 h 202"/>
                    <a:gd name="T100" fmla="*/ 84 w 159"/>
                    <a:gd name="T101" fmla="*/ 102 h 202"/>
                    <a:gd name="T102" fmla="*/ 94 w 159"/>
                    <a:gd name="T103" fmla="*/ 103 h 202"/>
                    <a:gd name="T104" fmla="*/ 83 w 159"/>
                    <a:gd name="T105" fmla="*/ 12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9" h="202">
                      <a:moveTo>
                        <a:pt x="50" y="202"/>
                      </a:moveTo>
                      <a:cubicBezTo>
                        <a:pt x="49" y="202"/>
                        <a:pt x="49" y="202"/>
                        <a:pt x="49" y="202"/>
                      </a:cubicBezTo>
                      <a:cubicBezTo>
                        <a:pt x="49" y="202"/>
                        <a:pt x="50" y="202"/>
                        <a:pt x="50" y="202"/>
                      </a:cubicBezTo>
                      <a:close/>
                      <a:moveTo>
                        <a:pt x="94" y="202"/>
                      </a:moveTo>
                      <a:cubicBezTo>
                        <a:pt x="93" y="202"/>
                        <a:pt x="93" y="202"/>
                        <a:pt x="93" y="202"/>
                      </a:cubicBezTo>
                      <a:cubicBezTo>
                        <a:pt x="93" y="202"/>
                        <a:pt x="94" y="202"/>
                        <a:pt x="94" y="202"/>
                      </a:cubicBezTo>
                      <a:close/>
                      <a:moveTo>
                        <a:pt x="150" y="58"/>
                      </a:moveTo>
                      <a:cubicBezTo>
                        <a:pt x="153" y="41"/>
                        <a:pt x="137" y="42"/>
                        <a:pt x="134" y="40"/>
                      </a:cubicBezTo>
                      <a:cubicBezTo>
                        <a:pt x="131" y="33"/>
                        <a:pt x="122" y="31"/>
                        <a:pt x="122" y="31"/>
                      </a:cubicBezTo>
                      <a:cubicBezTo>
                        <a:pt x="122" y="12"/>
                        <a:pt x="106" y="14"/>
                        <a:pt x="106" y="14"/>
                      </a:cubicBezTo>
                      <a:cubicBezTo>
                        <a:pt x="106" y="14"/>
                        <a:pt x="100" y="0"/>
                        <a:pt x="85" y="0"/>
                      </a:cubicBezTo>
                      <a:cubicBezTo>
                        <a:pt x="66" y="1"/>
                        <a:pt x="64" y="21"/>
                        <a:pt x="64" y="21"/>
                      </a:cubicBezTo>
                      <a:cubicBezTo>
                        <a:pt x="53" y="21"/>
                        <a:pt x="51" y="31"/>
                        <a:pt x="51" y="31"/>
                      </a:cubicBezTo>
                      <a:cubicBezTo>
                        <a:pt x="32" y="27"/>
                        <a:pt x="29" y="45"/>
                        <a:pt x="29" y="45"/>
                      </a:cubicBezTo>
                      <a:cubicBezTo>
                        <a:pt x="22" y="43"/>
                        <a:pt x="0" y="56"/>
                        <a:pt x="10" y="74"/>
                      </a:cubicBezTo>
                      <a:cubicBezTo>
                        <a:pt x="20" y="93"/>
                        <a:pt x="41" y="88"/>
                        <a:pt x="41" y="88"/>
                      </a:cubicBezTo>
                      <a:cubicBezTo>
                        <a:pt x="52" y="110"/>
                        <a:pt x="65" y="96"/>
                        <a:pt x="69" y="98"/>
                      </a:cubicBezTo>
                      <a:cubicBezTo>
                        <a:pt x="72" y="101"/>
                        <a:pt x="76" y="100"/>
                        <a:pt x="76" y="100"/>
                      </a:cubicBezTo>
                      <a:cubicBezTo>
                        <a:pt x="76" y="100"/>
                        <a:pt x="77" y="115"/>
                        <a:pt x="74" y="127"/>
                      </a:cubicBezTo>
                      <a:cubicBezTo>
                        <a:pt x="70" y="139"/>
                        <a:pt x="68" y="156"/>
                        <a:pt x="68" y="156"/>
                      </a:cubicBezTo>
                      <a:cubicBezTo>
                        <a:pt x="68" y="156"/>
                        <a:pt x="58" y="152"/>
                        <a:pt x="53" y="148"/>
                      </a:cubicBezTo>
                      <a:cubicBezTo>
                        <a:pt x="47" y="144"/>
                        <a:pt x="47" y="136"/>
                        <a:pt x="47" y="136"/>
                      </a:cubicBezTo>
                      <a:cubicBezTo>
                        <a:pt x="50" y="136"/>
                        <a:pt x="51" y="132"/>
                        <a:pt x="51" y="132"/>
                      </a:cubicBezTo>
                      <a:cubicBezTo>
                        <a:pt x="59" y="137"/>
                        <a:pt x="65" y="130"/>
                        <a:pt x="65" y="122"/>
                      </a:cubicBezTo>
                      <a:cubicBezTo>
                        <a:pt x="64" y="114"/>
                        <a:pt x="57" y="114"/>
                        <a:pt x="57" y="114"/>
                      </a:cubicBezTo>
                      <a:cubicBezTo>
                        <a:pt x="57" y="114"/>
                        <a:pt x="56" y="111"/>
                        <a:pt x="53" y="110"/>
                      </a:cubicBezTo>
                      <a:cubicBezTo>
                        <a:pt x="54" y="104"/>
                        <a:pt x="47" y="103"/>
                        <a:pt x="47" y="103"/>
                      </a:cubicBezTo>
                      <a:cubicBezTo>
                        <a:pt x="47" y="103"/>
                        <a:pt x="44" y="98"/>
                        <a:pt x="37" y="98"/>
                      </a:cubicBezTo>
                      <a:cubicBezTo>
                        <a:pt x="31" y="97"/>
                        <a:pt x="30" y="106"/>
                        <a:pt x="30" y="106"/>
                      </a:cubicBezTo>
                      <a:cubicBezTo>
                        <a:pt x="30" y="106"/>
                        <a:pt x="25" y="106"/>
                        <a:pt x="24" y="110"/>
                      </a:cubicBezTo>
                      <a:cubicBezTo>
                        <a:pt x="18" y="108"/>
                        <a:pt x="16" y="115"/>
                        <a:pt x="16" y="115"/>
                      </a:cubicBezTo>
                      <a:cubicBezTo>
                        <a:pt x="16" y="115"/>
                        <a:pt x="9" y="116"/>
                        <a:pt x="8" y="122"/>
                      </a:cubicBezTo>
                      <a:cubicBezTo>
                        <a:pt x="7" y="131"/>
                        <a:pt x="17" y="134"/>
                        <a:pt x="20" y="132"/>
                      </a:cubicBezTo>
                      <a:cubicBezTo>
                        <a:pt x="20" y="138"/>
                        <a:pt x="36" y="139"/>
                        <a:pt x="38" y="138"/>
                      </a:cubicBezTo>
                      <a:cubicBezTo>
                        <a:pt x="42" y="147"/>
                        <a:pt x="67" y="162"/>
                        <a:pt x="67" y="162"/>
                      </a:cubicBezTo>
                      <a:cubicBezTo>
                        <a:pt x="67" y="162"/>
                        <a:pt x="67" y="174"/>
                        <a:pt x="66" y="183"/>
                      </a:cubicBezTo>
                      <a:cubicBezTo>
                        <a:pt x="65" y="191"/>
                        <a:pt x="67" y="195"/>
                        <a:pt x="63" y="198"/>
                      </a:cubicBezTo>
                      <a:cubicBezTo>
                        <a:pt x="60" y="201"/>
                        <a:pt x="53" y="201"/>
                        <a:pt x="50" y="202"/>
                      </a:cubicBezTo>
                      <a:cubicBezTo>
                        <a:pt x="93" y="202"/>
                        <a:pt x="93" y="202"/>
                        <a:pt x="93" y="202"/>
                      </a:cubicBezTo>
                      <a:cubicBezTo>
                        <a:pt x="92" y="200"/>
                        <a:pt x="83" y="190"/>
                        <a:pt x="81" y="171"/>
                      </a:cubicBezTo>
                      <a:cubicBezTo>
                        <a:pt x="78" y="150"/>
                        <a:pt x="84" y="133"/>
                        <a:pt x="86" y="131"/>
                      </a:cubicBezTo>
                      <a:cubicBezTo>
                        <a:pt x="93" y="119"/>
                        <a:pt x="102" y="99"/>
                        <a:pt x="102" y="99"/>
                      </a:cubicBezTo>
                      <a:cubicBezTo>
                        <a:pt x="113" y="97"/>
                        <a:pt x="119" y="87"/>
                        <a:pt x="119" y="87"/>
                      </a:cubicBezTo>
                      <a:cubicBezTo>
                        <a:pt x="119" y="87"/>
                        <a:pt x="135" y="95"/>
                        <a:pt x="146" y="87"/>
                      </a:cubicBezTo>
                      <a:cubicBezTo>
                        <a:pt x="159" y="74"/>
                        <a:pt x="150" y="58"/>
                        <a:pt x="150" y="58"/>
                      </a:cubicBezTo>
                      <a:close/>
                      <a:moveTo>
                        <a:pt x="41" y="137"/>
                      </a:moveTo>
                      <a:cubicBezTo>
                        <a:pt x="42" y="137"/>
                        <a:pt x="45" y="137"/>
                        <a:pt x="45" y="137"/>
                      </a:cubicBezTo>
                      <a:cubicBezTo>
                        <a:pt x="44" y="140"/>
                        <a:pt x="46" y="143"/>
                        <a:pt x="46" y="143"/>
                      </a:cubicBezTo>
                      <a:cubicBezTo>
                        <a:pt x="43" y="141"/>
                        <a:pt x="41" y="137"/>
                        <a:pt x="41" y="137"/>
                      </a:cubicBezTo>
                      <a:close/>
                      <a:moveTo>
                        <a:pt x="83" y="122"/>
                      </a:moveTo>
                      <a:cubicBezTo>
                        <a:pt x="83" y="122"/>
                        <a:pt x="85" y="109"/>
                        <a:pt x="84" y="102"/>
                      </a:cubicBezTo>
                      <a:cubicBezTo>
                        <a:pt x="94" y="103"/>
                        <a:pt x="94" y="103"/>
                        <a:pt x="94" y="103"/>
                      </a:cubicBezTo>
                      <a:cubicBezTo>
                        <a:pt x="94" y="103"/>
                        <a:pt x="91" y="113"/>
                        <a:pt x="83" y="122"/>
                      </a:cubicBezTo>
                      <a:close/>
                    </a:path>
                  </a:pathLst>
                </a:custGeom>
                <a:solidFill>
                  <a:schemeClr val="bg1">
                    <a:lumMod val="95000"/>
                  </a:scheme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grpSp>
      <p:grpSp>
        <p:nvGrpSpPr>
          <p:cNvPr id="13" name="Group 12">
            <a:extLst>
              <a:ext uri="{FF2B5EF4-FFF2-40B4-BE49-F238E27FC236}">
                <a16:creationId xmlns:a16="http://schemas.microsoft.com/office/drawing/2014/main" id="{C5516D4F-9F0D-D04A-A1D3-F078E04DBA3F}"/>
              </a:ext>
            </a:extLst>
          </p:cNvPr>
          <p:cNvGrpSpPr/>
          <p:nvPr/>
        </p:nvGrpSpPr>
        <p:grpSpPr>
          <a:xfrm>
            <a:off x="9772179" y="2331606"/>
            <a:ext cx="3451745" cy="7996384"/>
            <a:chOff x="9772179" y="2331606"/>
            <a:chExt cx="3451745" cy="7996384"/>
          </a:xfrm>
        </p:grpSpPr>
        <p:sp>
          <p:nvSpPr>
            <p:cNvPr id="32" name="Freeform 32"/>
            <p:cNvSpPr>
              <a:spLocks noEditPoints="1"/>
            </p:cNvSpPr>
            <p:nvPr/>
          </p:nvSpPr>
          <p:spPr bwMode="auto">
            <a:xfrm>
              <a:off x="10165442" y="7305390"/>
              <a:ext cx="2393950" cy="3022600"/>
            </a:xfrm>
            <a:custGeom>
              <a:avLst/>
              <a:gdLst>
                <a:gd name="T0" fmla="*/ 198 w 622"/>
                <a:gd name="T1" fmla="*/ 785 h 786"/>
                <a:gd name="T2" fmla="*/ 193 w 622"/>
                <a:gd name="T3" fmla="*/ 785 h 786"/>
                <a:gd name="T4" fmla="*/ 198 w 622"/>
                <a:gd name="T5" fmla="*/ 785 h 786"/>
                <a:gd name="T6" fmla="*/ 365 w 622"/>
                <a:gd name="T7" fmla="*/ 785 h 786"/>
                <a:gd name="T8" fmla="*/ 364 w 622"/>
                <a:gd name="T9" fmla="*/ 785 h 786"/>
                <a:gd name="T10" fmla="*/ 365 w 622"/>
                <a:gd name="T11" fmla="*/ 786 h 786"/>
                <a:gd name="T12" fmla="*/ 365 w 622"/>
                <a:gd name="T13" fmla="*/ 785 h 786"/>
                <a:gd name="T14" fmla="*/ 584 w 622"/>
                <a:gd name="T15" fmla="*/ 225 h 786"/>
                <a:gd name="T16" fmla="*/ 523 w 622"/>
                <a:gd name="T17" fmla="*/ 156 h 786"/>
                <a:gd name="T18" fmla="*/ 475 w 622"/>
                <a:gd name="T19" fmla="*/ 122 h 786"/>
                <a:gd name="T20" fmla="*/ 416 w 622"/>
                <a:gd name="T21" fmla="*/ 54 h 786"/>
                <a:gd name="T22" fmla="*/ 333 w 622"/>
                <a:gd name="T23" fmla="*/ 1 h 786"/>
                <a:gd name="T24" fmla="*/ 249 w 622"/>
                <a:gd name="T25" fmla="*/ 84 h 786"/>
                <a:gd name="T26" fmla="*/ 201 w 622"/>
                <a:gd name="T27" fmla="*/ 122 h 786"/>
                <a:gd name="T28" fmla="*/ 115 w 622"/>
                <a:gd name="T29" fmla="*/ 176 h 786"/>
                <a:gd name="T30" fmla="*/ 39 w 622"/>
                <a:gd name="T31" fmla="*/ 290 h 786"/>
                <a:gd name="T32" fmla="*/ 160 w 622"/>
                <a:gd name="T33" fmla="*/ 342 h 786"/>
                <a:gd name="T34" fmla="*/ 269 w 622"/>
                <a:gd name="T35" fmla="*/ 383 h 786"/>
                <a:gd name="T36" fmla="*/ 298 w 622"/>
                <a:gd name="T37" fmla="*/ 391 h 786"/>
                <a:gd name="T38" fmla="*/ 289 w 622"/>
                <a:gd name="T39" fmla="*/ 494 h 786"/>
                <a:gd name="T40" fmla="*/ 266 w 622"/>
                <a:gd name="T41" fmla="*/ 608 h 786"/>
                <a:gd name="T42" fmla="*/ 206 w 622"/>
                <a:gd name="T43" fmla="*/ 577 h 786"/>
                <a:gd name="T44" fmla="*/ 186 w 622"/>
                <a:gd name="T45" fmla="*/ 531 h 786"/>
                <a:gd name="T46" fmla="*/ 201 w 622"/>
                <a:gd name="T47" fmla="*/ 513 h 786"/>
                <a:gd name="T48" fmla="*/ 254 w 622"/>
                <a:gd name="T49" fmla="*/ 475 h 786"/>
                <a:gd name="T50" fmla="*/ 223 w 622"/>
                <a:gd name="T51" fmla="*/ 444 h 786"/>
                <a:gd name="T52" fmla="*/ 207 w 622"/>
                <a:gd name="T53" fmla="*/ 429 h 786"/>
                <a:gd name="T54" fmla="*/ 185 w 622"/>
                <a:gd name="T55" fmla="*/ 402 h 786"/>
                <a:gd name="T56" fmla="*/ 146 w 622"/>
                <a:gd name="T57" fmla="*/ 381 h 786"/>
                <a:gd name="T58" fmla="*/ 119 w 622"/>
                <a:gd name="T59" fmla="*/ 415 h 786"/>
                <a:gd name="T60" fmla="*/ 95 w 622"/>
                <a:gd name="T61" fmla="*/ 430 h 786"/>
                <a:gd name="T62" fmla="*/ 64 w 622"/>
                <a:gd name="T63" fmla="*/ 448 h 786"/>
                <a:gd name="T64" fmla="*/ 32 w 622"/>
                <a:gd name="T65" fmla="*/ 477 h 786"/>
                <a:gd name="T66" fmla="*/ 78 w 622"/>
                <a:gd name="T67" fmla="*/ 516 h 786"/>
                <a:gd name="T68" fmla="*/ 151 w 622"/>
                <a:gd name="T69" fmla="*/ 538 h 786"/>
                <a:gd name="T70" fmla="*/ 262 w 622"/>
                <a:gd name="T71" fmla="*/ 629 h 786"/>
                <a:gd name="T72" fmla="*/ 259 w 622"/>
                <a:gd name="T73" fmla="*/ 711 h 786"/>
                <a:gd name="T74" fmla="*/ 247 w 622"/>
                <a:gd name="T75" fmla="*/ 773 h 786"/>
                <a:gd name="T76" fmla="*/ 198 w 622"/>
                <a:gd name="T77" fmla="*/ 785 h 786"/>
                <a:gd name="T78" fmla="*/ 364 w 622"/>
                <a:gd name="T79" fmla="*/ 785 h 786"/>
                <a:gd name="T80" fmla="*/ 315 w 622"/>
                <a:gd name="T81" fmla="*/ 665 h 786"/>
                <a:gd name="T82" fmla="*/ 337 w 622"/>
                <a:gd name="T83" fmla="*/ 510 h 786"/>
                <a:gd name="T84" fmla="*/ 398 w 622"/>
                <a:gd name="T85" fmla="*/ 388 h 786"/>
                <a:gd name="T86" fmla="*/ 465 w 622"/>
                <a:gd name="T87" fmla="*/ 339 h 786"/>
                <a:gd name="T88" fmla="*/ 568 w 622"/>
                <a:gd name="T89" fmla="*/ 338 h 786"/>
                <a:gd name="T90" fmla="*/ 584 w 622"/>
                <a:gd name="T91" fmla="*/ 225 h 786"/>
                <a:gd name="T92" fmla="*/ 161 w 622"/>
                <a:gd name="T93" fmla="*/ 536 h 786"/>
                <a:gd name="T94" fmla="*/ 175 w 622"/>
                <a:gd name="T95" fmla="*/ 534 h 786"/>
                <a:gd name="T96" fmla="*/ 180 w 622"/>
                <a:gd name="T97" fmla="*/ 558 h 786"/>
                <a:gd name="T98" fmla="*/ 161 w 622"/>
                <a:gd name="T99" fmla="*/ 536 h 786"/>
                <a:gd name="T100" fmla="*/ 326 w 622"/>
                <a:gd name="T101" fmla="*/ 475 h 786"/>
                <a:gd name="T102" fmla="*/ 328 w 622"/>
                <a:gd name="T103" fmla="*/ 399 h 786"/>
                <a:gd name="T104" fmla="*/ 367 w 622"/>
                <a:gd name="T105" fmla="*/ 400 h 786"/>
                <a:gd name="T106" fmla="*/ 326 w 622"/>
                <a:gd name="T107" fmla="*/ 475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2" h="786">
                  <a:moveTo>
                    <a:pt x="198" y="785"/>
                  </a:moveTo>
                  <a:cubicBezTo>
                    <a:pt x="193" y="785"/>
                    <a:pt x="193" y="785"/>
                    <a:pt x="193" y="785"/>
                  </a:cubicBezTo>
                  <a:cubicBezTo>
                    <a:pt x="193" y="785"/>
                    <a:pt x="195" y="785"/>
                    <a:pt x="198" y="785"/>
                  </a:cubicBezTo>
                  <a:close/>
                  <a:moveTo>
                    <a:pt x="365" y="785"/>
                  </a:moveTo>
                  <a:cubicBezTo>
                    <a:pt x="364" y="785"/>
                    <a:pt x="364" y="785"/>
                    <a:pt x="364" y="785"/>
                  </a:cubicBezTo>
                  <a:cubicBezTo>
                    <a:pt x="365" y="785"/>
                    <a:pt x="365" y="786"/>
                    <a:pt x="365" y="786"/>
                  </a:cubicBezTo>
                  <a:lnTo>
                    <a:pt x="365" y="785"/>
                  </a:lnTo>
                  <a:close/>
                  <a:moveTo>
                    <a:pt x="584" y="225"/>
                  </a:moveTo>
                  <a:cubicBezTo>
                    <a:pt x="595" y="159"/>
                    <a:pt x="536" y="164"/>
                    <a:pt x="523" y="156"/>
                  </a:cubicBezTo>
                  <a:cubicBezTo>
                    <a:pt x="511" y="129"/>
                    <a:pt x="475" y="122"/>
                    <a:pt x="475" y="122"/>
                  </a:cubicBezTo>
                  <a:cubicBezTo>
                    <a:pt x="475" y="46"/>
                    <a:pt x="416" y="54"/>
                    <a:pt x="416" y="54"/>
                  </a:cubicBezTo>
                  <a:cubicBezTo>
                    <a:pt x="416" y="54"/>
                    <a:pt x="392" y="0"/>
                    <a:pt x="333" y="1"/>
                  </a:cubicBezTo>
                  <a:cubicBezTo>
                    <a:pt x="258" y="5"/>
                    <a:pt x="249" y="84"/>
                    <a:pt x="249" y="84"/>
                  </a:cubicBezTo>
                  <a:cubicBezTo>
                    <a:pt x="208" y="82"/>
                    <a:pt x="201" y="122"/>
                    <a:pt x="201" y="122"/>
                  </a:cubicBezTo>
                  <a:cubicBezTo>
                    <a:pt x="124" y="107"/>
                    <a:pt x="115" y="176"/>
                    <a:pt x="115" y="176"/>
                  </a:cubicBezTo>
                  <a:cubicBezTo>
                    <a:pt x="86" y="168"/>
                    <a:pt x="0" y="217"/>
                    <a:pt x="39" y="290"/>
                  </a:cubicBezTo>
                  <a:cubicBezTo>
                    <a:pt x="79" y="364"/>
                    <a:pt x="160" y="342"/>
                    <a:pt x="160" y="342"/>
                  </a:cubicBezTo>
                  <a:cubicBezTo>
                    <a:pt x="203" y="427"/>
                    <a:pt x="256" y="374"/>
                    <a:pt x="269" y="383"/>
                  </a:cubicBezTo>
                  <a:cubicBezTo>
                    <a:pt x="282" y="393"/>
                    <a:pt x="298" y="391"/>
                    <a:pt x="298" y="391"/>
                  </a:cubicBezTo>
                  <a:cubicBezTo>
                    <a:pt x="298" y="391"/>
                    <a:pt x="303" y="448"/>
                    <a:pt x="289" y="494"/>
                  </a:cubicBezTo>
                  <a:cubicBezTo>
                    <a:pt x="276" y="540"/>
                    <a:pt x="266" y="608"/>
                    <a:pt x="266" y="608"/>
                  </a:cubicBezTo>
                  <a:cubicBezTo>
                    <a:pt x="266" y="608"/>
                    <a:pt x="227" y="593"/>
                    <a:pt x="206" y="577"/>
                  </a:cubicBezTo>
                  <a:cubicBezTo>
                    <a:pt x="185" y="561"/>
                    <a:pt x="186" y="531"/>
                    <a:pt x="186" y="531"/>
                  </a:cubicBezTo>
                  <a:cubicBezTo>
                    <a:pt x="195" y="529"/>
                    <a:pt x="201" y="513"/>
                    <a:pt x="201" y="513"/>
                  </a:cubicBezTo>
                  <a:cubicBezTo>
                    <a:pt x="230" y="533"/>
                    <a:pt x="255" y="506"/>
                    <a:pt x="254" y="475"/>
                  </a:cubicBezTo>
                  <a:cubicBezTo>
                    <a:pt x="252" y="444"/>
                    <a:pt x="223" y="444"/>
                    <a:pt x="223" y="444"/>
                  </a:cubicBezTo>
                  <a:cubicBezTo>
                    <a:pt x="223" y="444"/>
                    <a:pt x="221" y="432"/>
                    <a:pt x="207" y="429"/>
                  </a:cubicBezTo>
                  <a:cubicBezTo>
                    <a:pt x="210" y="404"/>
                    <a:pt x="185" y="402"/>
                    <a:pt x="185" y="402"/>
                  </a:cubicBezTo>
                  <a:cubicBezTo>
                    <a:pt x="185" y="402"/>
                    <a:pt x="172" y="383"/>
                    <a:pt x="146" y="381"/>
                  </a:cubicBezTo>
                  <a:cubicBezTo>
                    <a:pt x="120" y="378"/>
                    <a:pt x="119" y="415"/>
                    <a:pt x="119" y="415"/>
                  </a:cubicBezTo>
                  <a:cubicBezTo>
                    <a:pt x="119" y="415"/>
                    <a:pt x="98" y="413"/>
                    <a:pt x="95" y="430"/>
                  </a:cubicBezTo>
                  <a:cubicBezTo>
                    <a:pt x="72" y="420"/>
                    <a:pt x="64" y="448"/>
                    <a:pt x="64" y="448"/>
                  </a:cubicBezTo>
                  <a:cubicBezTo>
                    <a:pt x="64" y="448"/>
                    <a:pt x="38" y="451"/>
                    <a:pt x="32" y="477"/>
                  </a:cubicBezTo>
                  <a:cubicBezTo>
                    <a:pt x="27" y="509"/>
                    <a:pt x="66" y="521"/>
                    <a:pt x="78" y="516"/>
                  </a:cubicBezTo>
                  <a:cubicBezTo>
                    <a:pt x="77" y="537"/>
                    <a:pt x="141" y="541"/>
                    <a:pt x="151" y="538"/>
                  </a:cubicBezTo>
                  <a:cubicBezTo>
                    <a:pt x="165" y="573"/>
                    <a:pt x="262" y="629"/>
                    <a:pt x="262" y="629"/>
                  </a:cubicBezTo>
                  <a:cubicBezTo>
                    <a:pt x="262" y="629"/>
                    <a:pt x="263" y="678"/>
                    <a:pt x="259" y="711"/>
                  </a:cubicBezTo>
                  <a:cubicBezTo>
                    <a:pt x="255" y="744"/>
                    <a:pt x="261" y="759"/>
                    <a:pt x="247" y="773"/>
                  </a:cubicBezTo>
                  <a:cubicBezTo>
                    <a:pt x="236" y="783"/>
                    <a:pt x="209" y="785"/>
                    <a:pt x="198" y="785"/>
                  </a:cubicBezTo>
                  <a:cubicBezTo>
                    <a:pt x="364" y="785"/>
                    <a:pt x="364" y="785"/>
                    <a:pt x="364" y="785"/>
                  </a:cubicBezTo>
                  <a:cubicBezTo>
                    <a:pt x="358" y="778"/>
                    <a:pt x="326" y="739"/>
                    <a:pt x="315" y="665"/>
                  </a:cubicBezTo>
                  <a:cubicBezTo>
                    <a:pt x="304" y="584"/>
                    <a:pt x="330" y="520"/>
                    <a:pt x="337" y="510"/>
                  </a:cubicBezTo>
                  <a:cubicBezTo>
                    <a:pt x="365" y="465"/>
                    <a:pt x="398" y="388"/>
                    <a:pt x="398" y="388"/>
                  </a:cubicBezTo>
                  <a:cubicBezTo>
                    <a:pt x="441" y="378"/>
                    <a:pt x="465" y="339"/>
                    <a:pt x="465" y="339"/>
                  </a:cubicBezTo>
                  <a:cubicBezTo>
                    <a:pt x="465" y="339"/>
                    <a:pt x="525" y="370"/>
                    <a:pt x="568" y="338"/>
                  </a:cubicBezTo>
                  <a:cubicBezTo>
                    <a:pt x="622" y="290"/>
                    <a:pt x="584" y="225"/>
                    <a:pt x="584" y="225"/>
                  </a:cubicBezTo>
                  <a:close/>
                  <a:moveTo>
                    <a:pt x="161" y="536"/>
                  </a:moveTo>
                  <a:cubicBezTo>
                    <a:pt x="166" y="535"/>
                    <a:pt x="175" y="534"/>
                    <a:pt x="175" y="534"/>
                  </a:cubicBezTo>
                  <a:cubicBezTo>
                    <a:pt x="173" y="545"/>
                    <a:pt x="180" y="558"/>
                    <a:pt x="180" y="558"/>
                  </a:cubicBezTo>
                  <a:cubicBezTo>
                    <a:pt x="170" y="548"/>
                    <a:pt x="161" y="536"/>
                    <a:pt x="161" y="536"/>
                  </a:cubicBezTo>
                  <a:close/>
                  <a:moveTo>
                    <a:pt x="326" y="475"/>
                  </a:moveTo>
                  <a:cubicBezTo>
                    <a:pt x="326" y="475"/>
                    <a:pt x="331" y="426"/>
                    <a:pt x="328" y="399"/>
                  </a:cubicBezTo>
                  <a:cubicBezTo>
                    <a:pt x="367" y="400"/>
                    <a:pt x="367" y="400"/>
                    <a:pt x="367" y="400"/>
                  </a:cubicBezTo>
                  <a:cubicBezTo>
                    <a:pt x="367" y="400"/>
                    <a:pt x="355" y="442"/>
                    <a:pt x="326" y="475"/>
                  </a:cubicBez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6" name="TextBox 185"/>
            <p:cNvSpPr txBox="1"/>
            <p:nvPr/>
          </p:nvSpPr>
          <p:spPr>
            <a:xfrm>
              <a:off x="9933704" y="2331606"/>
              <a:ext cx="3290220" cy="1399742"/>
            </a:xfrm>
            <a:prstGeom prst="rect">
              <a:avLst/>
            </a:prstGeom>
            <a:noFill/>
          </p:spPr>
          <p:txBody>
            <a:bodyPr wrap="square" rtlCol="0">
              <a:spAutoFit/>
            </a:bodyPr>
            <a:lstStyle/>
            <a:p>
              <a:pPr algn="ctr">
                <a:lnSpc>
                  <a:spcPct val="114000"/>
                </a:lnSpc>
              </a:pPr>
              <a:r>
                <a:rPr lang="en-US" sz="2400" dirty="0">
                  <a:solidFill>
                    <a:schemeClr val="tx1">
                      <a:lumMod val="65000"/>
                      <a:lumOff val="35000"/>
                    </a:schemeClr>
                  </a:solidFill>
                  <a:latin typeface="Arial" panose="020B0604020202020204" pitchFamily="34" charset="0"/>
                  <a:cs typeface="Arial" panose="020B0604020202020204" pitchFamily="34" charset="0"/>
                </a:rPr>
                <a:t>Section Three</a:t>
              </a:r>
            </a:p>
            <a:p>
              <a:pPr algn="ctr">
                <a:lnSpc>
                  <a:spcPct val="120000"/>
                </a:lnSpc>
              </a:pP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Body text here or </a:t>
              </a:r>
              <a:r>
                <a:rPr lang="en-US" sz="1600" dirty="0" err="1">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Lorem</a:t>
              </a: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 </a:t>
              </a:r>
              <a:r>
                <a:rPr lang="en-US" sz="1600" dirty="0" err="1">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Ipsum</a:t>
              </a: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 is simply dummy text of the printing and typesetting industry..</a:t>
              </a:r>
            </a:p>
          </p:txBody>
        </p:sp>
        <p:sp>
          <p:nvSpPr>
            <p:cNvPr id="226" name="TextBox 225"/>
            <p:cNvSpPr txBox="1"/>
            <p:nvPr/>
          </p:nvSpPr>
          <p:spPr>
            <a:xfrm>
              <a:off x="9772179" y="7943003"/>
              <a:ext cx="3290220" cy="530915"/>
            </a:xfrm>
            <a:prstGeom prst="rect">
              <a:avLst/>
            </a:prstGeom>
            <a:noFill/>
          </p:spPr>
          <p:txBody>
            <a:bodyPr wrap="square" rtlCol="0">
              <a:spAutoFit/>
            </a:bodyPr>
            <a:lstStyle/>
            <a:p>
              <a:pPr algn="ctr">
                <a:lnSpc>
                  <a:spcPct val="114000"/>
                </a:lnSpc>
              </a:pPr>
              <a:r>
                <a:rPr lang="en-US" sz="2500" b="1" dirty="0" err="1">
                  <a:solidFill>
                    <a:schemeClr val="bg1"/>
                  </a:solidFill>
                  <a:latin typeface="Arial" panose="020B0604020202020204" pitchFamily="34" charset="0"/>
                  <a:cs typeface="Arial" panose="020B0604020202020204" pitchFamily="34" charset="0"/>
                </a:rPr>
                <a:t>7K</a:t>
              </a:r>
              <a:endParaRPr lang="en-US" sz="2500" b="1" dirty="0">
                <a:solidFill>
                  <a:schemeClr val="bg1"/>
                </a:solidFill>
                <a:latin typeface="Arial" panose="020B0604020202020204" pitchFamily="34" charset="0"/>
                <a:ea typeface="Open Sans Condensed Light" pitchFamily="34" charset="0"/>
                <a:cs typeface="Arial" panose="020B0604020202020204" pitchFamily="34" charset="0"/>
              </a:endParaRPr>
            </a:p>
          </p:txBody>
        </p:sp>
        <p:sp>
          <p:nvSpPr>
            <p:cNvPr id="215" name="Oval 214"/>
            <p:cNvSpPr/>
            <p:nvPr/>
          </p:nvSpPr>
          <p:spPr>
            <a:xfrm flipH="1">
              <a:off x="11510080" y="6973094"/>
              <a:ext cx="128562" cy="12856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8" name="Straight Connector 57"/>
            <p:cNvCxnSpPr>
              <a:endCxn id="215" idx="0"/>
            </p:cNvCxnSpPr>
            <p:nvPr/>
          </p:nvCxnSpPr>
          <p:spPr>
            <a:xfrm>
              <a:off x="11574360" y="3823494"/>
              <a:ext cx="0" cy="31496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72A0D8DC-2CBD-A04F-A8B1-11FB43906D20}"/>
              </a:ext>
            </a:extLst>
          </p:cNvPr>
          <p:cNvGrpSpPr/>
          <p:nvPr/>
        </p:nvGrpSpPr>
        <p:grpSpPr>
          <a:xfrm>
            <a:off x="5118139" y="2214406"/>
            <a:ext cx="3965081" cy="8113587"/>
            <a:chOff x="5118139" y="2214406"/>
            <a:chExt cx="3965081" cy="8113587"/>
          </a:xfrm>
        </p:grpSpPr>
        <p:sp>
          <p:nvSpPr>
            <p:cNvPr id="31" name="Freeform 31"/>
            <p:cNvSpPr>
              <a:spLocks noEditPoints="1"/>
            </p:cNvSpPr>
            <p:nvPr/>
          </p:nvSpPr>
          <p:spPr bwMode="auto">
            <a:xfrm>
              <a:off x="5146220" y="5349591"/>
              <a:ext cx="3937000" cy="4978402"/>
            </a:xfrm>
            <a:custGeom>
              <a:avLst/>
              <a:gdLst>
                <a:gd name="T0" fmla="*/ 706 w 1023"/>
                <a:gd name="T1" fmla="*/ 1292 h 1294"/>
                <a:gd name="T2" fmla="*/ 698 w 1023"/>
                <a:gd name="T3" fmla="*/ 1292 h 1294"/>
                <a:gd name="T4" fmla="*/ 706 w 1023"/>
                <a:gd name="T5" fmla="*/ 1292 h 1294"/>
                <a:gd name="T6" fmla="*/ 422 w 1023"/>
                <a:gd name="T7" fmla="*/ 1294 h 1294"/>
                <a:gd name="T8" fmla="*/ 423 w 1023"/>
                <a:gd name="T9" fmla="*/ 1292 h 1294"/>
                <a:gd name="T10" fmla="*/ 422 w 1023"/>
                <a:gd name="T11" fmla="*/ 1292 h 1294"/>
                <a:gd name="T12" fmla="*/ 422 w 1023"/>
                <a:gd name="T13" fmla="*/ 1294 h 1294"/>
                <a:gd name="T14" fmla="*/ 919 w 1023"/>
                <a:gd name="T15" fmla="*/ 738 h 1294"/>
                <a:gd name="T16" fmla="*/ 866 w 1023"/>
                <a:gd name="T17" fmla="*/ 707 h 1294"/>
                <a:gd name="T18" fmla="*/ 828 w 1023"/>
                <a:gd name="T19" fmla="*/ 683 h 1294"/>
                <a:gd name="T20" fmla="*/ 782 w 1023"/>
                <a:gd name="T21" fmla="*/ 627 h 1294"/>
                <a:gd name="T22" fmla="*/ 719 w 1023"/>
                <a:gd name="T23" fmla="*/ 662 h 1294"/>
                <a:gd name="T24" fmla="*/ 682 w 1023"/>
                <a:gd name="T25" fmla="*/ 706 h 1294"/>
                <a:gd name="T26" fmla="*/ 655 w 1023"/>
                <a:gd name="T27" fmla="*/ 731 h 1294"/>
                <a:gd name="T28" fmla="*/ 606 w 1023"/>
                <a:gd name="T29" fmla="*/ 782 h 1294"/>
                <a:gd name="T30" fmla="*/ 692 w 1023"/>
                <a:gd name="T31" fmla="*/ 845 h 1294"/>
                <a:gd name="T32" fmla="*/ 718 w 1023"/>
                <a:gd name="T33" fmla="*/ 873 h 1294"/>
                <a:gd name="T34" fmla="*/ 684 w 1023"/>
                <a:gd name="T35" fmla="*/ 950 h 1294"/>
                <a:gd name="T36" fmla="*/ 585 w 1023"/>
                <a:gd name="T37" fmla="*/ 1001 h 1294"/>
                <a:gd name="T38" fmla="*/ 547 w 1023"/>
                <a:gd name="T39" fmla="*/ 814 h 1294"/>
                <a:gd name="T40" fmla="*/ 532 w 1023"/>
                <a:gd name="T41" fmla="*/ 644 h 1294"/>
                <a:gd name="T42" fmla="*/ 581 w 1023"/>
                <a:gd name="T43" fmla="*/ 631 h 1294"/>
                <a:gd name="T44" fmla="*/ 760 w 1023"/>
                <a:gd name="T45" fmla="*/ 562 h 1294"/>
                <a:gd name="T46" fmla="*/ 959 w 1023"/>
                <a:gd name="T47" fmla="*/ 478 h 1294"/>
                <a:gd name="T48" fmla="*/ 835 w 1023"/>
                <a:gd name="T49" fmla="*/ 290 h 1294"/>
                <a:gd name="T50" fmla="*/ 692 w 1023"/>
                <a:gd name="T51" fmla="*/ 201 h 1294"/>
                <a:gd name="T52" fmla="*/ 614 w 1023"/>
                <a:gd name="T53" fmla="*/ 138 h 1294"/>
                <a:gd name="T54" fmla="*/ 475 w 1023"/>
                <a:gd name="T55" fmla="*/ 2 h 1294"/>
                <a:gd name="T56" fmla="*/ 339 w 1023"/>
                <a:gd name="T57" fmla="*/ 89 h 1294"/>
                <a:gd name="T58" fmla="*/ 241 w 1023"/>
                <a:gd name="T59" fmla="*/ 200 h 1294"/>
                <a:gd name="T60" fmla="*/ 161 w 1023"/>
                <a:gd name="T61" fmla="*/ 256 h 1294"/>
                <a:gd name="T62" fmla="*/ 61 w 1023"/>
                <a:gd name="T63" fmla="*/ 370 h 1294"/>
                <a:gd name="T64" fmla="*/ 88 w 1023"/>
                <a:gd name="T65" fmla="*/ 556 h 1294"/>
                <a:gd name="T66" fmla="*/ 257 w 1023"/>
                <a:gd name="T67" fmla="*/ 558 h 1294"/>
                <a:gd name="T68" fmla="*/ 368 w 1023"/>
                <a:gd name="T69" fmla="*/ 638 h 1294"/>
                <a:gd name="T70" fmla="*/ 468 w 1023"/>
                <a:gd name="T71" fmla="*/ 840 h 1294"/>
                <a:gd name="T72" fmla="*/ 505 w 1023"/>
                <a:gd name="T73" fmla="*/ 1095 h 1294"/>
                <a:gd name="T74" fmla="*/ 423 w 1023"/>
                <a:gd name="T75" fmla="*/ 1292 h 1294"/>
                <a:gd name="T76" fmla="*/ 698 w 1023"/>
                <a:gd name="T77" fmla="*/ 1292 h 1294"/>
                <a:gd name="T78" fmla="*/ 617 w 1023"/>
                <a:gd name="T79" fmla="*/ 1272 h 1294"/>
                <a:gd name="T80" fmla="*/ 597 w 1023"/>
                <a:gd name="T81" fmla="*/ 1171 h 1294"/>
                <a:gd name="T82" fmla="*/ 593 w 1023"/>
                <a:gd name="T83" fmla="*/ 1036 h 1294"/>
                <a:gd name="T84" fmla="*/ 774 w 1023"/>
                <a:gd name="T85" fmla="*/ 885 h 1294"/>
                <a:gd name="T86" fmla="*/ 895 w 1023"/>
                <a:gd name="T87" fmla="*/ 849 h 1294"/>
                <a:gd name="T88" fmla="*/ 971 w 1023"/>
                <a:gd name="T89" fmla="*/ 785 h 1294"/>
                <a:gd name="T90" fmla="*/ 919 w 1023"/>
                <a:gd name="T91" fmla="*/ 738 h 1294"/>
                <a:gd name="T92" fmla="*/ 419 w 1023"/>
                <a:gd name="T93" fmla="*/ 658 h 1294"/>
                <a:gd name="T94" fmla="*/ 483 w 1023"/>
                <a:gd name="T95" fmla="*/ 657 h 1294"/>
                <a:gd name="T96" fmla="*/ 487 w 1023"/>
                <a:gd name="T97" fmla="*/ 782 h 1294"/>
                <a:gd name="T98" fmla="*/ 419 w 1023"/>
                <a:gd name="T99" fmla="*/ 658 h 1294"/>
                <a:gd name="T100" fmla="*/ 727 w 1023"/>
                <a:gd name="T101" fmla="*/ 918 h 1294"/>
                <a:gd name="T102" fmla="*/ 735 w 1023"/>
                <a:gd name="T103" fmla="*/ 880 h 1294"/>
                <a:gd name="T104" fmla="*/ 759 w 1023"/>
                <a:gd name="T105" fmla="*/ 882 h 1294"/>
                <a:gd name="T106" fmla="*/ 727 w 1023"/>
                <a:gd name="T107" fmla="*/ 918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23" h="1294">
                  <a:moveTo>
                    <a:pt x="706" y="1292"/>
                  </a:moveTo>
                  <a:cubicBezTo>
                    <a:pt x="698" y="1292"/>
                    <a:pt x="698" y="1292"/>
                    <a:pt x="698" y="1292"/>
                  </a:cubicBezTo>
                  <a:cubicBezTo>
                    <a:pt x="703" y="1292"/>
                    <a:pt x="706" y="1292"/>
                    <a:pt x="706" y="1292"/>
                  </a:cubicBezTo>
                  <a:close/>
                  <a:moveTo>
                    <a:pt x="422" y="1294"/>
                  </a:moveTo>
                  <a:cubicBezTo>
                    <a:pt x="422" y="1294"/>
                    <a:pt x="422" y="1293"/>
                    <a:pt x="423" y="1292"/>
                  </a:cubicBezTo>
                  <a:cubicBezTo>
                    <a:pt x="422" y="1292"/>
                    <a:pt x="422" y="1292"/>
                    <a:pt x="422" y="1292"/>
                  </a:cubicBezTo>
                  <a:lnTo>
                    <a:pt x="422" y="1294"/>
                  </a:lnTo>
                  <a:close/>
                  <a:moveTo>
                    <a:pt x="919" y="738"/>
                  </a:moveTo>
                  <a:cubicBezTo>
                    <a:pt x="919" y="738"/>
                    <a:pt x="904" y="691"/>
                    <a:pt x="866" y="707"/>
                  </a:cubicBezTo>
                  <a:cubicBezTo>
                    <a:pt x="863" y="680"/>
                    <a:pt x="828" y="683"/>
                    <a:pt x="828" y="683"/>
                  </a:cubicBezTo>
                  <a:cubicBezTo>
                    <a:pt x="828" y="683"/>
                    <a:pt x="825" y="623"/>
                    <a:pt x="782" y="627"/>
                  </a:cubicBezTo>
                  <a:cubicBezTo>
                    <a:pt x="739" y="631"/>
                    <a:pt x="719" y="662"/>
                    <a:pt x="719" y="662"/>
                  </a:cubicBezTo>
                  <a:cubicBezTo>
                    <a:pt x="719" y="662"/>
                    <a:pt x="677" y="665"/>
                    <a:pt x="682" y="706"/>
                  </a:cubicBezTo>
                  <a:cubicBezTo>
                    <a:pt x="660" y="710"/>
                    <a:pt x="655" y="731"/>
                    <a:pt x="655" y="731"/>
                  </a:cubicBezTo>
                  <a:cubicBezTo>
                    <a:pt x="655" y="731"/>
                    <a:pt x="608" y="730"/>
                    <a:pt x="606" y="782"/>
                  </a:cubicBezTo>
                  <a:cubicBezTo>
                    <a:pt x="604" y="833"/>
                    <a:pt x="645" y="878"/>
                    <a:pt x="692" y="845"/>
                  </a:cubicBezTo>
                  <a:cubicBezTo>
                    <a:pt x="692" y="845"/>
                    <a:pt x="703" y="871"/>
                    <a:pt x="718" y="873"/>
                  </a:cubicBezTo>
                  <a:cubicBezTo>
                    <a:pt x="718" y="873"/>
                    <a:pt x="719" y="924"/>
                    <a:pt x="684" y="950"/>
                  </a:cubicBezTo>
                  <a:cubicBezTo>
                    <a:pt x="650" y="976"/>
                    <a:pt x="585" y="1001"/>
                    <a:pt x="585" y="1001"/>
                  </a:cubicBezTo>
                  <a:cubicBezTo>
                    <a:pt x="585" y="1001"/>
                    <a:pt x="570" y="890"/>
                    <a:pt x="547" y="814"/>
                  </a:cubicBezTo>
                  <a:cubicBezTo>
                    <a:pt x="525" y="738"/>
                    <a:pt x="532" y="644"/>
                    <a:pt x="532" y="644"/>
                  </a:cubicBezTo>
                  <a:cubicBezTo>
                    <a:pt x="532" y="644"/>
                    <a:pt x="559" y="646"/>
                    <a:pt x="581" y="631"/>
                  </a:cubicBezTo>
                  <a:cubicBezTo>
                    <a:pt x="602" y="615"/>
                    <a:pt x="689" y="704"/>
                    <a:pt x="760" y="562"/>
                  </a:cubicBezTo>
                  <a:cubicBezTo>
                    <a:pt x="760" y="562"/>
                    <a:pt x="894" y="599"/>
                    <a:pt x="959" y="478"/>
                  </a:cubicBezTo>
                  <a:cubicBezTo>
                    <a:pt x="1023" y="357"/>
                    <a:pt x="882" y="277"/>
                    <a:pt x="835" y="290"/>
                  </a:cubicBezTo>
                  <a:cubicBezTo>
                    <a:pt x="835" y="290"/>
                    <a:pt x="819" y="176"/>
                    <a:pt x="692" y="201"/>
                  </a:cubicBezTo>
                  <a:cubicBezTo>
                    <a:pt x="692" y="201"/>
                    <a:pt x="681" y="134"/>
                    <a:pt x="614" y="138"/>
                  </a:cubicBezTo>
                  <a:cubicBezTo>
                    <a:pt x="614" y="138"/>
                    <a:pt x="598" y="8"/>
                    <a:pt x="475" y="2"/>
                  </a:cubicBezTo>
                  <a:cubicBezTo>
                    <a:pt x="378" y="0"/>
                    <a:pt x="339" y="89"/>
                    <a:pt x="339" y="89"/>
                  </a:cubicBezTo>
                  <a:cubicBezTo>
                    <a:pt x="339" y="89"/>
                    <a:pt x="242" y="76"/>
                    <a:pt x="241" y="200"/>
                  </a:cubicBezTo>
                  <a:cubicBezTo>
                    <a:pt x="241" y="200"/>
                    <a:pt x="182" y="213"/>
                    <a:pt x="161" y="256"/>
                  </a:cubicBezTo>
                  <a:cubicBezTo>
                    <a:pt x="141" y="270"/>
                    <a:pt x="43" y="261"/>
                    <a:pt x="61" y="370"/>
                  </a:cubicBezTo>
                  <a:cubicBezTo>
                    <a:pt x="61" y="370"/>
                    <a:pt x="0" y="478"/>
                    <a:pt x="88" y="556"/>
                  </a:cubicBezTo>
                  <a:cubicBezTo>
                    <a:pt x="158" y="608"/>
                    <a:pt x="257" y="558"/>
                    <a:pt x="257" y="558"/>
                  </a:cubicBezTo>
                  <a:cubicBezTo>
                    <a:pt x="257" y="558"/>
                    <a:pt x="297" y="622"/>
                    <a:pt x="368" y="638"/>
                  </a:cubicBezTo>
                  <a:cubicBezTo>
                    <a:pt x="368" y="638"/>
                    <a:pt x="422" y="765"/>
                    <a:pt x="468" y="840"/>
                  </a:cubicBezTo>
                  <a:cubicBezTo>
                    <a:pt x="480" y="855"/>
                    <a:pt x="523" y="961"/>
                    <a:pt x="505" y="1095"/>
                  </a:cubicBezTo>
                  <a:cubicBezTo>
                    <a:pt x="487" y="1216"/>
                    <a:pt x="433" y="1281"/>
                    <a:pt x="423" y="1292"/>
                  </a:cubicBezTo>
                  <a:cubicBezTo>
                    <a:pt x="698" y="1292"/>
                    <a:pt x="698" y="1292"/>
                    <a:pt x="698" y="1292"/>
                  </a:cubicBezTo>
                  <a:cubicBezTo>
                    <a:pt x="680" y="1292"/>
                    <a:pt x="635" y="1289"/>
                    <a:pt x="617" y="1272"/>
                  </a:cubicBezTo>
                  <a:cubicBezTo>
                    <a:pt x="593" y="1250"/>
                    <a:pt x="604" y="1226"/>
                    <a:pt x="597" y="1171"/>
                  </a:cubicBezTo>
                  <a:cubicBezTo>
                    <a:pt x="591" y="1117"/>
                    <a:pt x="593" y="1036"/>
                    <a:pt x="593" y="1036"/>
                  </a:cubicBezTo>
                  <a:cubicBezTo>
                    <a:pt x="593" y="1036"/>
                    <a:pt x="752" y="943"/>
                    <a:pt x="774" y="885"/>
                  </a:cubicBezTo>
                  <a:cubicBezTo>
                    <a:pt x="791" y="891"/>
                    <a:pt x="896" y="884"/>
                    <a:pt x="895" y="849"/>
                  </a:cubicBezTo>
                  <a:cubicBezTo>
                    <a:pt x="914" y="858"/>
                    <a:pt x="979" y="838"/>
                    <a:pt x="971" y="785"/>
                  </a:cubicBezTo>
                  <a:cubicBezTo>
                    <a:pt x="962" y="742"/>
                    <a:pt x="919" y="738"/>
                    <a:pt x="919" y="738"/>
                  </a:cubicBezTo>
                  <a:close/>
                  <a:moveTo>
                    <a:pt x="419" y="658"/>
                  </a:moveTo>
                  <a:cubicBezTo>
                    <a:pt x="483" y="657"/>
                    <a:pt x="483" y="657"/>
                    <a:pt x="483" y="657"/>
                  </a:cubicBezTo>
                  <a:cubicBezTo>
                    <a:pt x="478" y="702"/>
                    <a:pt x="487" y="782"/>
                    <a:pt x="487" y="782"/>
                  </a:cubicBezTo>
                  <a:cubicBezTo>
                    <a:pt x="438" y="727"/>
                    <a:pt x="419" y="658"/>
                    <a:pt x="419" y="658"/>
                  </a:cubicBezTo>
                  <a:close/>
                  <a:moveTo>
                    <a:pt x="727" y="918"/>
                  </a:moveTo>
                  <a:cubicBezTo>
                    <a:pt x="727" y="918"/>
                    <a:pt x="738" y="898"/>
                    <a:pt x="735" y="880"/>
                  </a:cubicBezTo>
                  <a:cubicBezTo>
                    <a:pt x="735" y="880"/>
                    <a:pt x="751" y="881"/>
                    <a:pt x="759" y="882"/>
                  </a:cubicBezTo>
                  <a:cubicBezTo>
                    <a:pt x="759" y="882"/>
                    <a:pt x="744" y="903"/>
                    <a:pt x="727" y="918"/>
                  </a:cubicBez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4" name="TextBox 183"/>
            <p:cNvSpPr txBox="1"/>
            <p:nvPr/>
          </p:nvSpPr>
          <p:spPr>
            <a:xfrm>
              <a:off x="5118139" y="2214406"/>
              <a:ext cx="2637968" cy="1695208"/>
            </a:xfrm>
            <a:prstGeom prst="rect">
              <a:avLst/>
            </a:prstGeom>
            <a:noFill/>
          </p:spPr>
          <p:txBody>
            <a:bodyPr wrap="square" rtlCol="0">
              <a:spAutoFit/>
            </a:bodyPr>
            <a:lstStyle/>
            <a:p>
              <a:pPr algn="ctr">
                <a:lnSpc>
                  <a:spcPct val="114000"/>
                </a:lnSpc>
              </a:pPr>
              <a:r>
                <a:rPr lang="en-US" sz="2400" dirty="0">
                  <a:solidFill>
                    <a:schemeClr val="tx1">
                      <a:lumMod val="65000"/>
                      <a:lumOff val="35000"/>
                    </a:schemeClr>
                  </a:solidFill>
                  <a:latin typeface="Arial" panose="020B0604020202020204" pitchFamily="34" charset="0"/>
                  <a:cs typeface="Arial" panose="020B0604020202020204" pitchFamily="34" charset="0"/>
                </a:rPr>
                <a:t>Section Two</a:t>
              </a:r>
            </a:p>
            <a:p>
              <a:pPr algn="ctr">
                <a:lnSpc>
                  <a:spcPct val="120000"/>
                </a:lnSpc>
              </a:pP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Body text here or </a:t>
              </a:r>
              <a:r>
                <a:rPr lang="en-US" sz="1600" dirty="0" err="1">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Lorem</a:t>
              </a: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 </a:t>
              </a:r>
              <a:r>
                <a:rPr lang="en-US" sz="1600" dirty="0" err="1">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Ipsum</a:t>
              </a: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 is simply dummy text of the printing and typesetting industry..</a:t>
              </a:r>
            </a:p>
          </p:txBody>
        </p:sp>
        <p:sp>
          <p:nvSpPr>
            <p:cNvPr id="223" name="TextBox 222"/>
            <p:cNvSpPr txBox="1"/>
            <p:nvPr/>
          </p:nvSpPr>
          <p:spPr>
            <a:xfrm>
              <a:off x="5374718" y="6478433"/>
              <a:ext cx="3290220" cy="530915"/>
            </a:xfrm>
            <a:prstGeom prst="rect">
              <a:avLst/>
            </a:prstGeom>
            <a:noFill/>
          </p:spPr>
          <p:txBody>
            <a:bodyPr wrap="square" rtlCol="0">
              <a:spAutoFit/>
            </a:bodyPr>
            <a:lstStyle/>
            <a:p>
              <a:pPr algn="ctr">
                <a:lnSpc>
                  <a:spcPct val="114000"/>
                </a:lnSpc>
              </a:pPr>
              <a:r>
                <a:rPr lang="en-US" sz="2500" b="1" dirty="0" err="1">
                  <a:solidFill>
                    <a:schemeClr val="bg1"/>
                  </a:solidFill>
                  <a:latin typeface="Arial" panose="020B0604020202020204" pitchFamily="34" charset="0"/>
                  <a:cs typeface="Arial" panose="020B0604020202020204" pitchFamily="34" charset="0"/>
                </a:rPr>
                <a:t>25K</a:t>
              </a:r>
              <a:endParaRPr lang="en-US" sz="2500" b="1" dirty="0">
                <a:solidFill>
                  <a:schemeClr val="bg1"/>
                </a:solidFill>
                <a:latin typeface="Arial" panose="020B0604020202020204" pitchFamily="34" charset="0"/>
                <a:ea typeface="Open Sans Condensed Light" pitchFamily="34" charset="0"/>
                <a:cs typeface="Arial" panose="020B0604020202020204" pitchFamily="34" charset="0"/>
              </a:endParaRPr>
            </a:p>
          </p:txBody>
        </p:sp>
        <p:sp>
          <p:nvSpPr>
            <p:cNvPr id="232" name="Oval 231"/>
            <p:cNvSpPr/>
            <p:nvPr/>
          </p:nvSpPr>
          <p:spPr>
            <a:xfrm flipH="1">
              <a:off x="6361611" y="5083335"/>
              <a:ext cx="128562" cy="12856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33" name="Straight Connector 232"/>
            <p:cNvCxnSpPr>
              <a:endCxn id="232" idx="0"/>
            </p:cNvCxnSpPr>
            <p:nvPr/>
          </p:nvCxnSpPr>
          <p:spPr>
            <a:xfrm>
              <a:off x="6425891" y="3977457"/>
              <a:ext cx="0" cy="110587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9B392496-7232-2947-BCA4-C69D052DA64A}"/>
              </a:ext>
            </a:extLst>
          </p:cNvPr>
          <p:cNvGrpSpPr/>
          <p:nvPr/>
        </p:nvGrpSpPr>
        <p:grpSpPr>
          <a:xfrm>
            <a:off x="1153421" y="3529416"/>
            <a:ext cx="3496349" cy="6798577"/>
            <a:chOff x="1153421" y="3529416"/>
            <a:chExt cx="3496349" cy="6798577"/>
          </a:xfrm>
        </p:grpSpPr>
        <p:sp>
          <p:nvSpPr>
            <p:cNvPr id="29" name="Freeform 29"/>
            <p:cNvSpPr>
              <a:spLocks noEditPoints="1"/>
            </p:cNvSpPr>
            <p:nvPr/>
          </p:nvSpPr>
          <p:spPr bwMode="auto">
            <a:xfrm>
              <a:off x="1558471" y="6711667"/>
              <a:ext cx="2863850" cy="3616326"/>
            </a:xfrm>
            <a:custGeom>
              <a:avLst/>
              <a:gdLst>
                <a:gd name="T0" fmla="*/ 237 w 744"/>
                <a:gd name="T1" fmla="*/ 938 h 940"/>
                <a:gd name="T2" fmla="*/ 231 w 744"/>
                <a:gd name="T3" fmla="*/ 938 h 940"/>
                <a:gd name="T4" fmla="*/ 237 w 744"/>
                <a:gd name="T5" fmla="*/ 938 h 940"/>
                <a:gd name="T6" fmla="*/ 437 w 744"/>
                <a:gd name="T7" fmla="*/ 938 h 940"/>
                <a:gd name="T8" fmla="*/ 436 w 744"/>
                <a:gd name="T9" fmla="*/ 938 h 940"/>
                <a:gd name="T10" fmla="*/ 437 w 744"/>
                <a:gd name="T11" fmla="*/ 940 h 940"/>
                <a:gd name="T12" fmla="*/ 437 w 744"/>
                <a:gd name="T13" fmla="*/ 938 h 940"/>
                <a:gd name="T14" fmla="*/ 699 w 744"/>
                <a:gd name="T15" fmla="*/ 269 h 940"/>
                <a:gd name="T16" fmla="*/ 627 w 744"/>
                <a:gd name="T17" fmla="*/ 186 h 940"/>
                <a:gd name="T18" fmla="*/ 569 w 744"/>
                <a:gd name="T19" fmla="*/ 145 h 940"/>
                <a:gd name="T20" fmla="*/ 498 w 744"/>
                <a:gd name="T21" fmla="*/ 64 h 940"/>
                <a:gd name="T22" fmla="*/ 398 w 744"/>
                <a:gd name="T23" fmla="*/ 1 h 940"/>
                <a:gd name="T24" fmla="*/ 298 w 744"/>
                <a:gd name="T25" fmla="*/ 100 h 940"/>
                <a:gd name="T26" fmla="*/ 241 w 744"/>
                <a:gd name="T27" fmla="*/ 146 h 940"/>
                <a:gd name="T28" fmla="*/ 137 w 744"/>
                <a:gd name="T29" fmla="*/ 210 h 940"/>
                <a:gd name="T30" fmla="*/ 47 w 744"/>
                <a:gd name="T31" fmla="*/ 347 h 940"/>
                <a:gd name="T32" fmla="*/ 192 w 744"/>
                <a:gd name="T33" fmla="*/ 408 h 940"/>
                <a:gd name="T34" fmla="*/ 322 w 744"/>
                <a:gd name="T35" fmla="*/ 458 h 940"/>
                <a:gd name="T36" fmla="*/ 357 w 744"/>
                <a:gd name="T37" fmla="*/ 468 h 940"/>
                <a:gd name="T38" fmla="*/ 346 w 744"/>
                <a:gd name="T39" fmla="*/ 591 h 940"/>
                <a:gd name="T40" fmla="*/ 319 w 744"/>
                <a:gd name="T41" fmla="*/ 727 h 940"/>
                <a:gd name="T42" fmla="*/ 247 w 744"/>
                <a:gd name="T43" fmla="*/ 690 h 940"/>
                <a:gd name="T44" fmla="*/ 222 w 744"/>
                <a:gd name="T45" fmla="*/ 634 h 940"/>
                <a:gd name="T46" fmla="*/ 241 w 744"/>
                <a:gd name="T47" fmla="*/ 614 h 940"/>
                <a:gd name="T48" fmla="*/ 304 w 744"/>
                <a:gd name="T49" fmla="*/ 568 h 940"/>
                <a:gd name="T50" fmla="*/ 268 w 744"/>
                <a:gd name="T51" fmla="*/ 531 h 940"/>
                <a:gd name="T52" fmla="*/ 248 w 744"/>
                <a:gd name="T53" fmla="*/ 512 h 940"/>
                <a:gd name="T54" fmla="*/ 221 w 744"/>
                <a:gd name="T55" fmla="*/ 481 h 940"/>
                <a:gd name="T56" fmla="*/ 176 w 744"/>
                <a:gd name="T57" fmla="*/ 455 h 940"/>
                <a:gd name="T58" fmla="*/ 143 w 744"/>
                <a:gd name="T59" fmla="*/ 496 h 940"/>
                <a:gd name="T60" fmla="*/ 115 w 744"/>
                <a:gd name="T61" fmla="*/ 514 h 940"/>
                <a:gd name="T62" fmla="*/ 76 w 744"/>
                <a:gd name="T63" fmla="*/ 536 h 940"/>
                <a:gd name="T64" fmla="*/ 38 w 744"/>
                <a:gd name="T65" fmla="*/ 570 h 940"/>
                <a:gd name="T66" fmla="*/ 93 w 744"/>
                <a:gd name="T67" fmla="*/ 616 h 940"/>
                <a:gd name="T68" fmla="*/ 181 w 744"/>
                <a:gd name="T69" fmla="*/ 643 h 940"/>
                <a:gd name="T70" fmla="*/ 313 w 744"/>
                <a:gd name="T71" fmla="*/ 752 h 940"/>
                <a:gd name="T72" fmla="*/ 310 w 744"/>
                <a:gd name="T73" fmla="*/ 851 h 940"/>
                <a:gd name="T74" fmla="*/ 296 w 744"/>
                <a:gd name="T75" fmla="*/ 924 h 940"/>
                <a:gd name="T76" fmla="*/ 237 w 744"/>
                <a:gd name="T77" fmla="*/ 938 h 940"/>
                <a:gd name="T78" fmla="*/ 436 w 744"/>
                <a:gd name="T79" fmla="*/ 938 h 940"/>
                <a:gd name="T80" fmla="*/ 377 w 744"/>
                <a:gd name="T81" fmla="*/ 795 h 940"/>
                <a:gd name="T82" fmla="*/ 404 w 744"/>
                <a:gd name="T83" fmla="*/ 610 h 940"/>
                <a:gd name="T84" fmla="*/ 477 w 744"/>
                <a:gd name="T85" fmla="*/ 463 h 940"/>
                <a:gd name="T86" fmla="*/ 557 w 744"/>
                <a:gd name="T87" fmla="*/ 405 h 940"/>
                <a:gd name="T88" fmla="*/ 680 w 744"/>
                <a:gd name="T89" fmla="*/ 404 h 940"/>
                <a:gd name="T90" fmla="*/ 699 w 744"/>
                <a:gd name="T91" fmla="*/ 269 h 940"/>
                <a:gd name="T92" fmla="*/ 192 w 744"/>
                <a:gd name="T93" fmla="*/ 640 h 940"/>
                <a:gd name="T94" fmla="*/ 210 w 744"/>
                <a:gd name="T95" fmla="*/ 639 h 940"/>
                <a:gd name="T96" fmla="*/ 216 w 744"/>
                <a:gd name="T97" fmla="*/ 667 h 940"/>
                <a:gd name="T98" fmla="*/ 192 w 744"/>
                <a:gd name="T99" fmla="*/ 640 h 940"/>
                <a:gd name="T100" fmla="*/ 390 w 744"/>
                <a:gd name="T101" fmla="*/ 568 h 940"/>
                <a:gd name="T102" fmla="*/ 393 w 744"/>
                <a:gd name="T103" fmla="*/ 477 h 940"/>
                <a:gd name="T104" fmla="*/ 439 w 744"/>
                <a:gd name="T105" fmla="*/ 478 h 940"/>
                <a:gd name="T106" fmla="*/ 390 w 744"/>
                <a:gd name="T107" fmla="*/ 56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4" h="940">
                  <a:moveTo>
                    <a:pt x="237" y="938"/>
                  </a:moveTo>
                  <a:cubicBezTo>
                    <a:pt x="231" y="938"/>
                    <a:pt x="231" y="938"/>
                    <a:pt x="231" y="938"/>
                  </a:cubicBezTo>
                  <a:cubicBezTo>
                    <a:pt x="231" y="938"/>
                    <a:pt x="233" y="939"/>
                    <a:pt x="237" y="938"/>
                  </a:cubicBezTo>
                  <a:close/>
                  <a:moveTo>
                    <a:pt x="437" y="938"/>
                  </a:moveTo>
                  <a:cubicBezTo>
                    <a:pt x="436" y="938"/>
                    <a:pt x="436" y="938"/>
                    <a:pt x="436" y="938"/>
                  </a:cubicBezTo>
                  <a:cubicBezTo>
                    <a:pt x="437" y="939"/>
                    <a:pt x="437" y="940"/>
                    <a:pt x="437" y="940"/>
                  </a:cubicBezTo>
                  <a:lnTo>
                    <a:pt x="437" y="938"/>
                  </a:lnTo>
                  <a:close/>
                  <a:moveTo>
                    <a:pt x="699" y="269"/>
                  </a:moveTo>
                  <a:cubicBezTo>
                    <a:pt x="713" y="189"/>
                    <a:pt x="642" y="196"/>
                    <a:pt x="627" y="186"/>
                  </a:cubicBezTo>
                  <a:cubicBezTo>
                    <a:pt x="612" y="154"/>
                    <a:pt x="569" y="145"/>
                    <a:pt x="569" y="145"/>
                  </a:cubicBezTo>
                  <a:cubicBezTo>
                    <a:pt x="568" y="55"/>
                    <a:pt x="498" y="64"/>
                    <a:pt x="498" y="64"/>
                  </a:cubicBezTo>
                  <a:cubicBezTo>
                    <a:pt x="498" y="64"/>
                    <a:pt x="469" y="0"/>
                    <a:pt x="398" y="1"/>
                  </a:cubicBezTo>
                  <a:cubicBezTo>
                    <a:pt x="309" y="6"/>
                    <a:pt x="298" y="100"/>
                    <a:pt x="298" y="100"/>
                  </a:cubicBezTo>
                  <a:cubicBezTo>
                    <a:pt x="249" y="97"/>
                    <a:pt x="241" y="146"/>
                    <a:pt x="241" y="146"/>
                  </a:cubicBezTo>
                  <a:cubicBezTo>
                    <a:pt x="149" y="128"/>
                    <a:pt x="137" y="210"/>
                    <a:pt x="137" y="210"/>
                  </a:cubicBezTo>
                  <a:cubicBezTo>
                    <a:pt x="103" y="201"/>
                    <a:pt x="0" y="259"/>
                    <a:pt x="47" y="347"/>
                  </a:cubicBezTo>
                  <a:cubicBezTo>
                    <a:pt x="94" y="435"/>
                    <a:pt x="192" y="408"/>
                    <a:pt x="192" y="408"/>
                  </a:cubicBezTo>
                  <a:cubicBezTo>
                    <a:pt x="243" y="511"/>
                    <a:pt x="307" y="447"/>
                    <a:pt x="322" y="458"/>
                  </a:cubicBezTo>
                  <a:cubicBezTo>
                    <a:pt x="337" y="469"/>
                    <a:pt x="357" y="468"/>
                    <a:pt x="357" y="468"/>
                  </a:cubicBezTo>
                  <a:cubicBezTo>
                    <a:pt x="357" y="468"/>
                    <a:pt x="362" y="536"/>
                    <a:pt x="346" y="591"/>
                  </a:cubicBezTo>
                  <a:cubicBezTo>
                    <a:pt x="330" y="646"/>
                    <a:pt x="319" y="727"/>
                    <a:pt x="319" y="727"/>
                  </a:cubicBezTo>
                  <a:cubicBezTo>
                    <a:pt x="319" y="727"/>
                    <a:pt x="272" y="709"/>
                    <a:pt x="247" y="690"/>
                  </a:cubicBezTo>
                  <a:cubicBezTo>
                    <a:pt x="222" y="671"/>
                    <a:pt x="222" y="634"/>
                    <a:pt x="222" y="634"/>
                  </a:cubicBezTo>
                  <a:cubicBezTo>
                    <a:pt x="233" y="633"/>
                    <a:pt x="241" y="614"/>
                    <a:pt x="241" y="614"/>
                  </a:cubicBezTo>
                  <a:cubicBezTo>
                    <a:pt x="276" y="638"/>
                    <a:pt x="305" y="605"/>
                    <a:pt x="304" y="568"/>
                  </a:cubicBezTo>
                  <a:cubicBezTo>
                    <a:pt x="302" y="530"/>
                    <a:pt x="268" y="531"/>
                    <a:pt x="268" y="531"/>
                  </a:cubicBezTo>
                  <a:cubicBezTo>
                    <a:pt x="268" y="531"/>
                    <a:pt x="265" y="516"/>
                    <a:pt x="248" y="512"/>
                  </a:cubicBezTo>
                  <a:cubicBezTo>
                    <a:pt x="252" y="483"/>
                    <a:pt x="221" y="481"/>
                    <a:pt x="221" y="481"/>
                  </a:cubicBezTo>
                  <a:cubicBezTo>
                    <a:pt x="221" y="481"/>
                    <a:pt x="207" y="458"/>
                    <a:pt x="176" y="455"/>
                  </a:cubicBezTo>
                  <a:cubicBezTo>
                    <a:pt x="144" y="452"/>
                    <a:pt x="143" y="496"/>
                    <a:pt x="143" y="496"/>
                  </a:cubicBezTo>
                  <a:cubicBezTo>
                    <a:pt x="143" y="496"/>
                    <a:pt x="117" y="494"/>
                    <a:pt x="115" y="514"/>
                  </a:cubicBezTo>
                  <a:cubicBezTo>
                    <a:pt x="87" y="502"/>
                    <a:pt x="76" y="536"/>
                    <a:pt x="76" y="536"/>
                  </a:cubicBezTo>
                  <a:cubicBezTo>
                    <a:pt x="76" y="536"/>
                    <a:pt x="45" y="539"/>
                    <a:pt x="38" y="570"/>
                  </a:cubicBezTo>
                  <a:cubicBezTo>
                    <a:pt x="33" y="608"/>
                    <a:pt x="80" y="623"/>
                    <a:pt x="93" y="616"/>
                  </a:cubicBezTo>
                  <a:cubicBezTo>
                    <a:pt x="93" y="642"/>
                    <a:pt x="169" y="647"/>
                    <a:pt x="181" y="643"/>
                  </a:cubicBezTo>
                  <a:cubicBezTo>
                    <a:pt x="198" y="685"/>
                    <a:pt x="313" y="752"/>
                    <a:pt x="313" y="752"/>
                  </a:cubicBezTo>
                  <a:cubicBezTo>
                    <a:pt x="313" y="752"/>
                    <a:pt x="315" y="811"/>
                    <a:pt x="310" y="851"/>
                  </a:cubicBezTo>
                  <a:cubicBezTo>
                    <a:pt x="305" y="890"/>
                    <a:pt x="313" y="908"/>
                    <a:pt x="296" y="924"/>
                  </a:cubicBezTo>
                  <a:cubicBezTo>
                    <a:pt x="282" y="936"/>
                    <a:pt x="250" y="938"/>
                    <a:pt x="237" y="938"/>
                  </a:cubicBezTo>
                  <a:cubicBezTo>
                    <a:pt x="436" y="938"/>
                    <a:pt x="436" y="938"/>
                    <a:pt x="436" y="938"/>
                  </a:cubicBezTo>
                  <a:cubicBezTo>
                    <a:pt x="429" y="930"/>
                    <a:pt x="390" y="883"/>
                    <a:pt x="377" y="795"/>
                  </a:cubicBezTo>
                  <a:cubicBezTo>
                    <a:pt x="364" y="698"/>
                    <a:pt x="395" y="621"/>
                    <a:pt x="404" y="610"/>
                  </a:cubicBezTo>
                  <a:cubicBezTo>
                    <a:pt x="437" y="555"/>
                    <a:pt x="477" y="463"/>
                    <a:pt x="477" y="463"/>
                  </a:cubicBezTo>
                  <a:cubicBezTo>
                    <a:pt x="528" y="452"/>
                    <a:pt x="557" y="405"/>
                    <a:pt x="557" y="405"/>
                  </a:cubicBezTo>
                  <a:cubicBezTo>
                    <a:pt x="557" y="405"/>
                    <a:pt x="629" y="442"/>
                    <a:pt x="680" y="404"/>
                  </a:cubicBezTo>
                  <a:cubicBezTo>
                    <a:pt x="744" y="347"/>
                    <a:pt x="699" y="269"/>
                    <a:pt x="699" y="269"/>
                  </a:cubicBezTo>
                  <a:close/>
                  <a:moveTo>
                    <a:pt x="192" y="640"/>
                  </a:moveTo>
                  <a:cubicBezTo>
                    <a:pt x="198" y="640"/>
                    <a:pt x="210" y="639"/>
                    <a:pt x="210" y="639"/>
                  </a:cubicBezTo>
                  <a:cubicBezTo>
                    <a:pt x="208" y="652"/>
                    <a:pt x="216" y="667"/>
                    <a:pt x="216" y="667"/>
                  </a:cubicBezTo>
                  <a:cubicBezTo>
                    <a:pt x="204" y="656"/>
                    <a:pt x="192" y="640"/>
                    <a:pt x="192" y="640"/>
                  </a:cubicBezTo>
                  <a:close/>
                  <a:moveTo>
                    <a:pt x="390" y="568"/>
                  </a:moveTo>
                  <a:cubicBezTo>
                    <a:pt x="390" y="568"/>
                    <a:pt x="396" y="510"/>
                    <a:pt x="393" y="477"/>
                  </a:cubicBezTo>
                  <a:cubicBezTo>
                    <a:pt x="439" y="478"/>
                    <a:pt x="439" y="478"/>
                    <a:pt x="439" y="478"/>
                  </a:cubicBezTo>
                  <a:cubicBezTo>
                    <a:pt x="439" y="478"/>
                    <a:pt x="426" y="528"/>
                    <a:pt x="390" y="568"/>
                  </a:cubicBez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2" name="TextBox 171"/>
            <p:cNvSpPr txBox="1"/>
            <p:nvPr/>
          </p:nvSpPr>
          <p:spPr>
            <a:xfrm>
              <a:off x="1153421" y="3529416"/>
              <a:ext cx="2677444" cy="1695208"/>
            </a:xfrm>
            <a:prstGeom prst="rect">
              <a:avLst/>
            </a:prstGeom>
            <a:noFill/>
          </p:spPr>
          <p:txBody>
            <a:bodyPr wrap="square" rtlCol="0">
              <a:spAutoFit/>
            </a:bodyPr>
            <a:lstStyle/>
            <a:p>
              <a:pPr algn="ctr">
                <a:lnSpc>
                  <a:spcPct val="114000"/>
                </a:lnSpc>
              </a:pPr>
              <a:r>
                <a:rPr lang="en-US" sz="2400" dirty="0">
                  <a:solidFill>
                    <a:schemeClr val="tx1">
                      <a:lumMod val="65000"/>
                      <a:lumOff val="35000"/>
                    </a:schemeClr>
                  </a:solidFill>
                  <a:latin typeface="Arial" panose="020B0604020202020204" pitchFamily="34" charset="0"/>
                  <a:cs typeface="Arial" panose="020B0604020202020204" pitchFamily="34" charset="0"/>
                </a:rPr>
                <a:t>Section One</a:t>
              </a:r>
            </a:p>
            <a:p>
              <a:pPr algn="ctr">
                <a:lnSpc>
                  <a:spcPct val="120000"/>
                </a:lnSpc>
              </a:pP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Body text here or </a:t>
              </a:r>
              <a:r>
                <a:rPr lang="en-US" sz="1600" dirty="0" err="1">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Lorem</a:t>
              </a: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 </a:t>
              </a:r>
              <a:r>
                <a:rPr lang="en-US" sz="1600" dirty="0" err="1">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Ipsum</a:t>
              </a: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 is simply dummy text of the printing and typesetting industry..</a:t>
              </a:r>
            </a:p>
          </p:txBody>
        </p:sp>
        <p:sp>
          <p:nvSpPr>
            <p:cNvPr id="222" name="TextBox 221"/>
            <p:cNvSpPr txBox="1"/>
            <p:nvPr/>
          </p:nvSpPr>
          <p:spPr>
            <a:xfrm>
              <a:off x="1359550" y="7494223"/>
              <a:ext cx="3290220" cy="530915"/>
            </a:xfrm>
            <a:prstGeom prst="rect">
              <a:avLst/>
            </a:prstGeom>
            <a:noFill/>
          </p:spPr>
          <p:txBody>
            <a:bodyPr wrap="square" rtlCol="0">
              <a:spAutoFit/>
            </a:bodyPr>
            <a:lstStyle/>
            <a:p>
              <a:pPr algn="ctr">
                <a:lnSpc>
                  <a:spcPct val="114000"/>
                </a:lnSpc>
              </a:pPr>
              <a:r>
                <a:rPr lang="en-US" sz="2500" b="1" dirty="0" err="1">
                  <a:solidFill>
                    <a:schemeClr val="bg1"/>
                  </a:solidFill>
                  <a:latin typeface="Arial" panose="020B0604020202020204" pitchFamily="34" charset="0"/>
                  <a:cs typeface="Arial" panose="020B0604020202020204" pitchFamily="34" charset="0"/>
                </a:rPr>
                <a:t>10K</a:t>
              </a:r>
              <a:endParaRPr lang="en-US" sz="2500" b="1" dirty="0">
                <a:solidFill>
                  <a:schemeClr val="bg1"/>
                </a:solidFill>
                <a:latin typeface="Arial" panose="020B0604020202020204" pitchFamily="34" charset="0"/>
                <a:ea typeface="Open Sans Condensed Light" pitchFamily="34" charset="0"/>
                <a:cs typeface="Arial" panose="020B0604020202020204" pitchFamily="34" charset="0"/>
              </a:endParaRPr>
            </a:p>
          </p:txBody>
        </p:sp>
        <p:sp>
          <p:nvSpPr>
            <p:cNvPr id="235" name="Oval 234"/>
            <p:cNvSpPr/>
            <p:nvPr/>
          </p:nvSpPr>
          <p:spPr>
            <a:xfrm flipH="1">
              <a:off x="2423049" y="6707372"/>
              <a:ext cx="128562" cy="12856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36" name="Straight Connector 235"/>
            <p:cNvCxnSpPr>
              <a:endCxn id="235" idx="0"/>
            </p:cNvCxnSpPr>
            <p:nvPr/>
          </p:nvCxnSpPr>
          <p:spPr>
            <a:xfrm>
              <a:off x="2487329" y="5290788"/>
              <a:ext cx="0" cy="141658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90" name="Прямоугольник 89"/>
          <p:cNvSpPr/>
          <p:nvPr/>
        </p:nvSpPr>
        <p:spPr>
          <a:xfrm>
            <a:off x="970374" y="725011"/>
            <a:ext cx="76592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Tree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1" name="Прямоугольник 90"/>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grpSp>
        <p:nvGrpSpPr>
          <p:cNvPr id="24" name="Group 23">
            <a:extLst>
              <a:ext uri="{FF2B5EF4-FFF2-40B4-BE49-F238E27FC236}">
                <a16:creationId xmlns:a16="http://schemas.microsoft.com/office/drawing/2014/main" id="{418ABD11-6E7C-454E-A926-AD73732E3621}"/>
              </a:ext>
            </a:extLst>
          </p:cNvPr>
          <p:cNvGrpSpPr/>
          <p:nvPr/>
        </p:nvGrpSpPr>
        <p:grpSpPr>
          <a:xfrm>
            <a:off x="13980452" y="3064361"/>
            <a:ext cx="3528766" cy="7263631"/>
            <a:chOff x="13980452" y="3064361"/>
            <a:chExt cx="3528766" cy="7263631"/>
          </a:xfrm>
        </p:grpSpPr>
        <p:sp>
          <p:nvSpPr>
            <p:cNvPr id="28" name="Freeform 28"/>
            <p:cNvSpPr>
              <a:spLocks noEditPoints="1"/>
            </p:cNvSpPr>
            <p:nvPr/>
          </p:nvSpPr>
          <p:spPr bwMode="auto">
            <a:xfrm>
              <a:off x="14061168" y="5968716"/>
              <a:ext cx="3448050" cy="4359276"/>
            </a:xfrm>
            <a:custGeom>
              <a:avLst/>
              <a:gdLst>
                <a:gd name="T0" fmla="*/ 370 w 896"/>
                <a:gd name="T1" fmla="*/ 1133 h 1133"/>
                <a:gd name="T2" fmla="*/ 371 w 896"/>
                <a:gd name="T3" fmla="*/ 1131 h 1133"/>
                <a:gd name="T4" fmla="*/ 370 w 896"/>
                <a:gd name="T5" fmla="*/ 1131 h 1133"/>
                <a:gd name="T6" fmla="*/ 370 w 896"/>
                <a:gd name="T7" fmla="*/ 1133 h 1133"/>
                <a:gd name="T8" fmla="*/ 618 w 896"/>
                <a:gd name="T9" fmla="*/ 1131 h 1133"/>
                <a:gd name="T10" fmla="*/ 611 w 896"/>
                <a:gd name="T11" fmla="*/ 1131 h 1133"/>
                <a:gd name="T12" fmla="*/ 618 w 896"/>
                <a:gd name="T13" fmla="*/ 1131 h 1133"/>
                <a:gd name="T14" fmla="*/ 805 w 896"/>
                <a:gd name="T15" fmla="*/ 646 h 1133"/>
                <a:gd name="T16" fmla="*/ 759 w 896"/>
                <a:gd name="T17" fmla="*/ 619 h 1133"/>
                <a:gd name="T18" fmla="*/ 725 w 896"/>
                <a:gd name="T19" fmla="*/ 598 h 1133"/>
                <a:gd name="T20" fmla="*/ 685 w 896"/>
                <a:gd name="T21" fmla="*/ 549 h 1133"/>
                <a:gd name="T22" fmla="*/ 630 w 896"/>
                <a:gd name="T23" fmla="*/ 580 h 1133"/>
                <a:gd name="T24" fmla="*/ 598 w 896"/>
                <a:gd name="T25" fmla="*/ 618 h 1133"/>
                <a:gd name="T26" fmla="*/ 574 w 896"/>
                <a:gd name="T27" fmla="*/ 641 h 1133"/>
                <a:gd name="T28" fmla="*/ 531 w 896"/>
                <a:gd name="T29" fmla="*/ 684 h 1133"/>
                <a:gd name="T30" fmla="*/ 606 w 896"/>
                <a:gd name="T31" fmla="*/ 740 h 1133"/>
                <a:gd name="T32" fmla="*/ 629 w 896"/>
                <a:gd name="T33" fmla="*/ 765 h 1133"/>
                <a:gd name="T34" fmla="*/ 600 w 896"/>
                <a:gd name="T35" fmla="*/ 832 h 1133"/>
                <a:gd name="T36" fmla="*/ 512 w 896"/>
                <a:gd name="T37" fmla="*/ 877 h 1133"/>
                <a:gd name="T38" fmla="*/ 480 w 896"/>
                <a:gd name="T39" fmla="*/ 712 h 1133"/>
                <a:gd name="T40" fmla="*/ 466 w 896"/>
                <a:gd name="T41" fmla="*/ 564 h 1133"/>
                <a:gd name="T42" fmla="*/ 509 w 896"/>
                <a:gd name="T43" fmla="*/ 552 h 1133"/>
                <a:gd name="T44" fmla="*/ 666 w 896"/>
                <a:gd name="T45" fmla="*/ 492 h 1133"/>
                <a:gd name="T46" fmla="*/ 840 w 896"/>
                <a:gd name="T47" fmla="*/ 418 h 1133"/>
                <a:gd name="T48" fmla="*/ 731 w 896"/>
                <a:gd name="T49" fmla="*/ 254 h 1133"/>
                <a:gd name="T50" fmla="*/ 607 w 896"/>
                <a:gd name="T51" fmla="*/ 176 h 1133"/>
                <a:gd name="T52" fmla="*/ 538 w 896"/>
                <a:gd name="T53" fmla="*/ 121 h 1133"/>
                <a:gd name="T54" fmla="*/ 417 w 896"/>
                <a:gd name="T55" fmla="*/ 2 h 1133"/>
                <a:gd name="T56" fmla="*/ 297 w 896"/>
                <a:gd name="T57" fmla="*/ 78 h 1133"/>
                <a:gd name="T58" fmla="*/ 211 w 896"/>
                <a:gd name="T59" fmla="*/ 175 h 1133"/>
                <a:gd name="T60" fmla="*/ 142 w 896"/>
                <a:gd name="T61" fmla="*/ 224 h 1133"/>
                <a:gd name="T62" fmla="*/ 54 w 896"/>
                <a:gd name="T63" fmla="*/ 324 h 1133"/>
                <a:gd name="T64" fmla="*/ 78 w 896"/>
                <a:gd name="T65" fmla="*/ 487 h 1133"/>
                <a:gd name="T66" fmla="*/ 226 w 896"/>
                <a:gd name="T67" fmla="*/ 489 h 1133"/>
                <a:gd name="T68" fmla="*/ 323 w 896"/>
                <a:gd name="T69" fmla="*/ 559 h 1133"/>
                <a:gd name="T70" fmla="*/ 410 w 896"/>
                <a:gd name="T71" fmla="*/ 735 h 1133"/>
                <a:gd name="T72" fmla="*/ 443 w 896"/>
                <a:gd name="T73" fmla="*/ 959 h 1133"/>
                <a:gd name="T74" fmla="*/ 371 w 896"/>
                <a:gd name="T75" fmla="*/ 1131 h 1133"/>
                <a:gd name="T76" fmla="*/ 611 w 896"/>
                <a:gd name="T77" fmla="*/ 1131 h 1133"/>
                <a:gd name="T78" fmla="*/ 540 w 896"/>
                <a:gd name="T79" fmla="*/ 1114 h 1133"/>
                <a:gd name="T80" fmla="*/ 524 w 896"/>
                <a:gd name="T81" fmla="*/ 1025 h 1133"/>
                <a:gd name="T82" fmla="*/ 519 w 896"/>
                <a:gd name="T83" fmla="*/ 907 h 1133"/>
                <a:gd name="T84" fmla="*/ 678 w 896"/>
                <a:gd name="T85" fmla="*/ 775 h 1133"/>
                <a:gd name="T86" fmla="*/ 784 w 896"/>
                <a:gd name="T87" fmla="*/ 743 h 1133"/>
                <a:gd name="T88" fmla="*/ 851 w 896"/>
                <a:gd name="T89" fmla="*/ 688 h 1133"/>
                <a:gd name="T90" fmla="*/ 805 w 896"/>
                <a:gd name="T91" fmla="*/ 646 h 1133"/>
                <a:gd name="T92" fmla="*/ 368 w 896"/>
                <a:gd name="T93" fmla="*/ 576 h 1133"/>
                <a:gd name="T94" fmla="*/ 423 w 896"/>
                <a:gd name="T95" fmla="*/ 575 h 1133"/>
                <a:gd name="T96" fmla="*/ 427 w 896"/>
                <a:gd name="T97" fmla="*/ 684 h 1133"/>
                <a:gd name="T98" fmla="*/ 368 w 896"/>
                <a:gd name="T99" fmla="*/ 576 h 1133"/>
                <a:gd name="T100" fmla="*/ 637 w 896"/>
                <a:gd name="T101" fmla="*/ 804 h 1133"/>
                <a:gd name="T102" fmla="*/ 644 w 896"/>
                <a:gd name="T103" fmla="*/ 770 h 1133"/>
                <a:gd name="T104" fmla="*/ 665 w 896"/>
                <a:gd name="T105" fmla="*/ 772 h 1133"/>
                <a:gd name="T106" fmla="*/ 637 w 896"/>
                <a:gd name="T107" fmla="*/ 804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6" h="1133">
                  <a:moveTo>
                    <a:pt x="370" y="1133"/>
                  </a:moveTo>
                  <a:cubicBezTo>
                    <a:pt x="370" y="1133"/>
                    <a:pt x="370" y="1132"/>
                    <a:pt x="371" y="1131"/>
                  </a:cubicBezTo>
                  <a:cubicBezTo>
                    <a:pt x="370" y="1131"/>
                    <a:pt x="370" y="1131"/>
                    <a:pt x="370" y="1131"/>
                  </a:cubicBezTo>
                  <a:lnTo>
                    <a:pt x="370" y="1133"/>
                  </a:lnTo>
                  <a:close/>
                  <a:moveTo>
                    <a:pt x="618" y="1131"/>
                  </a:moveTo>
                  <a:cubicBezTo>
                    <a:pt x="611" y="1131"/>
                    <a:pt x="611" y="1131"/>
                    <a:pt x="611" y="1131"/>
                  </a:cubicBezTo>
                  <a:cubicBezTo>
                    <a:pt x="616" y="1131"/>
                    <a:pt x="618" y="1131"/>
                    <a:pt x="618" y="1131"/>
                  </a:cubicBezTo>
                  <a:close/>
                  <a:moveTo>
                    <a:pt x="805" y="646"/>
                  </a:moveTo>
                  <a:cubicBezTo>
                    <a:pt x="805" y="646"/>
                    <a:pt x="792" y="605"/>
                    <a:pt x="759" y="619"/>
                  </a:cubicBezTo>
                  <a:cubicBezTo>
                    <a:pt x="756" y="595"/>
                    <a:pt x="725" y="598"/>
                    <a:pt x="725" y="598"/>
                  </a:cubicBezTo>
                  <a:cubicBezTo>
                    <a:pt x="725" y="598"/>
                    <a:pt x="723" y="545"/>
                    <a:pt x="685" y="549"/>
                  </a:cubicBezTo>
                  <a:cubicBezTo>
                    <a:pt x="648" y="553"/>
                    <a:pt x="630" y="580"/>
                    <a:pt x="630" y="580"/>
                  </a:cubicBezTo>
                  <a:cubicBezTo>
                    <a:pt x="630" y="580"/>
                    <a:pt x="593" y="582"/>
                    <a:pt x="598" y="618"/>
                  </a:cubicBezTo>
                  <a:cubicBezTo>
                    <a:pt x="578" y="622"/>
                    <a:pt x="574" y="641"/>
                    <a:pt x="574" y="641"/>
                  </a:cubicBezTo>
                  <a:cubicBezTo>
                    <a:pt x="574" y="641"/>
                    <a:pt x="533" y="639"/>
                    <a:pt x="531" y="684"/>
                  </a:cubicBezTo>
                  <a:cubicBezTo>
                    <a:pt x="529" y="729"/>
                    <a:pt x="565" y="769"/>
                    <a:pt x="606" y="740"/>
                  </a:cubicBezTo>
                  <a:cubicBezTo>
                    <a:pt x="606" y="740"/>
                    <a:pt x="616" y="763"/>
                    <a:pt x="629" y="765"/>
                  </a:cubicBezTo>
                  <a:cubicBezTo>
                    <a:pt x="629" y="765"/>
                    <a:pt x="630" y="809"/>
                    <a:pt x="600" y="832"/>
                  </a:cubicBezTo>
                  <a:cubicBezTo>
                    <a:pt x="569" y="855"/>
                    <a:pt x="512" y="877"/>
                    <a:pt x="512" y="877"/>
                  </a:cubicBezTo>
                  <a:cubicBezTo>
                    <a:pt x="512" y="877"/>
                    <a:pt x="499" y="779"/>
                    <a:pt x="480" y="712"/>
                  </a:cubicBezTo>
                  <a:cubicBezTo>
                    <a:pt x="460" y="646"/>
                    <a:pt x="466" y="564"/>
                    <a:pt x="466" y="564"/>
                  </a:cubicBezTo>
                  <a:cubicBezTo>
                    <a:pt x="466" y="564"/>
                    <a:pt x="490" y="566"/>
                    <a:pt x="509" y="552"/>
                  </a:cubicBezTo>
                  <a:cubicBezTo>
                    <a:pt x="527" y="538"/>
                    <a:pt x="604" y="616"/>
                    <a:pt x="666" y="492"/>
                  </a:cubicBezTo>
                  <a:cubicBezTo>
                    <a:pt x="666" y="492"/>
                    <a:pt x="783" y="524"/>
                    <a:pt x="840" y="418"/>
                  </a:cubicBezTo>
                  <a:cubicBezTo>
                    <a:pt x="896" y="313"/>
                    <a:pt x="773" y="242"/>
                    <a:pt x="731" y="254"/>
                  </a:cubicBezTo>
                  <a:cubicBezTo>
                    <a:pt x="731" y="254"/>
                    <a:pt x="718" y="155"/>
                    <a:pt x="607" y="176"/>
                  </a:cubicBezTo>
                  <a:cubicBezTo>
                    <a:pt x="607" y="176"/>
                    <a:pt x="597" y="118"/>
                    <a:pt x="538" y="121"/>
                  </a:cubicBezTo>
                  <a:cubicBezTo>
                    <a:pt x="538" y="121"/>
                    <a:pt x="524" y="8"/>
                    <a:pt x="417" y="2"/>
                  </a:cubicBezTo>
                  <a:cubicBezTo>
                    <a:pt x="332" y="0"/>
                    <a:pt x="297" y="78"/>
                    <a:pt x="297" y="78"/>
                  </a:cubicBezTo>
                  <a:cubicBezTo>
                    <a:pt x="297" y="78"/>
                    <a:pt x="212" y="67"/>
                    <a:pt x="211" y="175"/>
                  </a:cubicBezTo>
                  <a:cubicBezTo>
                    <a:pt x="211" y="175"/>
                    <a:pt x="160" y="186"/>
                    <a:pt x="142" y="224"/>
                  </a:cubicBezTo>
                  <a:cubicBezTo>
                    <a:pt x="124" y="237"/>
                    <a:pt x="38" y="229"/>
                    <a:pt x="54" y="324"/>
                  </a:cubicBezTo>
                  <a:cubicBezTo>
                    <a:pt x="54" y="324"/>
                    <a:pt x="0" y="418"/>
                    <a:pt x="78" y="487"/>
                  </a:cubicBezTo>
                  <a:cubicBezTo>
                    <a:pt x="139" y="533"/>
                    <a:pt x="226" y="489"/>
                    <a:pt x="226" y="489"/>
                  </a:cubicBezTo>
                  <a:cubicBezTo>
                    <a:pt x="226" y="489"/>
                    <a:pt x="261" y="545"/>
                    <a:pt x="323" y="559"/>
                  </a:cubicBezTo>
                  <a:cubicBezTo>
                    <a:pt x="323" y="559"/>
                    <a:pt x="370" y="670"/>
                    <a:pt x="410" y="735"/>
                  </a:cubicBezTo>
                  <a:cubicBezTo>
                    <a:pt x="420" y="749"/>
                    <a:pt x="458" y="841"/>
                    <a:pt x="443" y="959"/>
                  </a:cubicBezTo>
                  <a:cubicBezTo>
                    <a:pt x="426" y="1065"/>
                    <a:pt x="380" y="1121"/>
                    <a:pt x="371" y="1131"/>
                  </a:cubicBezTo>
                  <a:cubicBezTo>
                    <a:pt x="611" y="1131"/>
                    <a:pt x="611" y="1131"/>
                    <a:pt x="611" y="1131"/>
                  </a:cubicBezTo>
                  <a:cubicBezTo>
                    <a:pt x="596" y="1131"/>
                    <a:pt x="557" y="1129"/>
                    <a:pt x="540" y="1114"/>
                  </a:cubicBezTo>
                  <a:cubicBezTo>
                    <a:pt x="520" y="1095"/>
                    <a:pt x="529" y="1073"/>
                    <a:pt x="524" y="1025"/>
                  </a:cubicBezTo>
                  <a:cubicBezTo>
                    <a:pt x="518" y="978"/>
                    <a:pt x="519" y="907"/>
                    <a:pt x="519" y="907"/>
                  </a:cubicBezTo>
                  <a:cubicBezTo>
                    <a:pt x="519" y="907"/>
                    <a:pt x="658" y="826"/>
                    <a:pt x="678" y="775"/>
                  </a:cubicBezTo>
                  <a:cubicBezTo>
                    <a:pt x="693" y="780"/>
                    <a:pt x="785" y="774"/>
                    <a:pt x="784" y="743"/>
                  </a:cubicBezTo>
                  <a:cubicBezTo>
                    <a:pt x="801" y="751"/>
                    <a:pt x="857" y="734"/>
                    <a:pt x="851" y="688"/>
                  </a:cubicBezTo>
                  <a:cubicBezTo>
                    <a:pt x="842" y="650"/>
                    <a:pt x="805" y="646"/>
                    <a:pt x="805" y="646"/>
                  </a:cubicBezTo>
                  <a:close/>
                  <a:moveTo>
                    <a:pt x="368" y="576"/>
                  </a:moveTo>
                  <a:cubicBezTo>
                    <a:pt x="423" y="575"/>
                    <a:pt x="423" y="575"/>
                    <a:pt x="423" y="575"/>
                  </a:cubicBezTo>
                  <a:cubicBezTo>
                    <a:pt x="419" y="615"/>
                    <a:pt x="427" y="684"/>
                    <a:pt x="427" y="684"/>
                  </a:cubicBezTo>
                  <a:cubicBezTo>
                    <a:pt x="384" y="637"/>
                    <a:pt x="368" y="576"/>
                    <a:pt x="368" y="576"/>
                  </a:cubicBezTo>
                  <a:close/>
                  <a:moveTo>
                    <a:pt x="637" y="804"/>
                  </a:moveTo>
                  <a:cubicBezTo>
                    <a:pt x="637" y="804"/>
                    <a:pt x="646" y="786"/>
                    <a:pt x="644" y="770"/>
                  </a:cubicBezTo>
                  <a:cubicBezTo>
                    <a:pt x="644" y="770"/>
                    <a:pt x="658" y="771"/>
                    <a:pt x="665" y="772"/>
                  </a:cubicBezTo>
                  <a:cubicBezTo>
                    <a:pt x="665" y="772"/>
                    <a:pt x="651" y="790"/>
                    <a:pt x="637" y="804"/>
                  </a:cubicBez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0" name="TextBox 189"/>
            <p:cNvSpPr txBox="1"/>
            <p:nvPr/>
          </p:nvSpPr>
          <p:spPr>
            <a:xfrm>
              <a:off x="13980452" y="3064361"/>
              <a:ext cx="3290220" cy="1104277"/>
            </a:xfrm>
            <a:prstGeom prst="rect">
              <a:avLst/>
            </a:prstGeom>
            <a:noFill/>
          </p:spPr>
          <p:txBody>
            <a:bodyPr wrap="square" rtlCol="0">
              <a:spAutoFit/>
            </a:bodyPr>
            <a:lstStyle/>
            <a:p>
              <a:pPr algn="ctr">
                <a:lnSpc>
                  <a:spcPct val="114000"/>
                </a:lnSpc>
              </a:pPr>
              <a:r>
                <a:rPr lang="en-US" sz="2400" dirty="0">
                  <a:solidFill>
                    <a:schemeClr val="tx1">
                      <a:lumMod val="65000"/>
                      <a:lumOff val="35000"/>
                    </a:schemeClr>
                  </a:solidFill>
                  <a:latin typeface="Arial" panose="020B0604020202020204" pitchFamily="34" charset="0"/>
                  <a:cs typeface="Arial" panose="020B0604020202020204" pitchFamily="34" charset="0"/>
                </a:rPr>
                <a:t>Section Four</a:t>
              </a:r>
            </a:p>
            <a:p>
              <a:pPr algn="ctr">
                <a:lnSpc>
                  <a:spcPct val="120000"/>
                </a:lnSpc>
              </a:pP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Body text here or </a:t>
              </a:r>
              <a:r>
                <a:rPr lang="en-US" sz="1600" dirty="0" err="1">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Lorem</a:t>
              </a: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 </a:t>
              </a:r>
              <a:r>
                <a:rPr lang="en-US" sz="1600" dirty="0" err="1">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Ipsum</a:t>
              </a:r>
              <a:r>
                <a:rPr lang="en-US" sz="1600" dirty="0">
                  <a:solidFill>
                    <a:schemeClr val="tx1">
                      <a:lumMod val="65000"/>
                      <a:lumOff val="35000"/>
                    </a:schemeClr>
                  </a:solidFill>
                  <a:latin typeface="Arial" panose="020B0604020202020204" pitchFamily="34" charset="0"/>
                  <a:ea typeface="Open Sans Condensed Light" pitchFamily="34" charset="0"/>
                  <a:cs typeface="Arial" panose="020B0604020202020204" pitchFamily="34" charset="0"/>
                </a:rPr>
                <a:t> is simply dummy text of the printing</a:t>
              </a:r>
            </a:p>
          </p:txBody>
        </p:sp>
        <p:sp>
          <p:nvSpPr>
            <p:cNvPr id="227" name="TextBox 226"/>
            <p:cNvSpPr txBox="1"/>
            <p:nvPr/>
          </p:nvSpPr>
          <p:spPr>
            <a:xfrm>
              <a:off x="14067536" y="6977267"/>
              <a:ext cx="3290220" cy="530915"/>
            </a:xfrm>
            <a:prstGeom prst="rect">
              <a:avLst/>
            </a:prstGeom>
            <a:noFill/>
          </p:spPr>
          <p:txBody>
            <a:bodyPr wrap="square" rtlCol="0">
              <a:spAutoFit/>
            </a:bodyPr>
            <a:lstStyle/>
            <a:p>
              <a:pPr algn="ctr">
                <a:lnSpc>
                  <a:spcPct val="114000"/>
                </a:lnSpc>
              </a:pPr>
              <a:r>
                <a:rPr lang="en-US" sz="2500" b="1" dirty="0" err="1">
                  <a:solidFill>
                    <a:schemeClr val="bg1"/>
                  </a:solidFill>
                  <a:latin typeface="Arial" panose="020B0604020202020204" pitchFamily="34" charset="0"/>
                  <a:cs typeface="Arial" panose="020B0604020202020204" pitchFamily="34" charset="0"/>
                </a:rPr>
                <a:t>17K</a:t>
              </a:r>
              <a:endParaRPr lang="en-US" sz="2500" b="1" dirty="0">
                <a:solidFill>
                  <a:schemeClr val="bg1"/>
                </a:solidFill>
                <a:latin typeface="Arial" panose="020B0604020202020204" pitchFamily="34" charset="0"/>
                <a:ea typeface="Open Sans Condensed Light" pitchFamily="34" charset="0"/>
                <a:cs typeface="Arial" panose="020B0604020202020204" pitchFamily="34" charset="0"/>
              </a:endParaRPr>
            </a:p>
          </p:txBody>
        </p:sp>
        <p:sp>
          <p:nvSpPr>
            <p:cNvPr id="92" name="Oval 214"/>
            <p:cNvSpPr/>
            <p:nvPr/>
          </p:nvSpPr>
          <p:spPr>
            <a:xfrm flipH="1">
              <a:off x="15585295" y="5700642"/>
              <a:ext cx="128562" cy="12856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93" name="Straight Connector 57"/>
            <p:cNvCxnSpPr>
              <a:endCxn id="92" idx="0"/>
            </p:cNvCxnSpPr>
            <p:nvPr/>
          </p:nvCxnSpPr>
          <p:spPr>
            <a:xfrm>
              <a:off x="15649575" y="4354286"/>
              <a:ext cx="1" cy="134635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82536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E69FE68-C403-304C-A1E9-9C8CBE636409}"/>
              </a:ext>
            </a:extLst>
          </p:cNvPr>
          <p:cNvGrpSpPr/>
          <p:nvPr/>
        </p:nvGrpSpPr>
        <p:grpSpPr>
          <a:xfrm>
            <a:off x="2464840" y="3002555"/>
            <a:ext cx="6399357" cy="1622965"/>
            <a:chOff x="2464840" y="3002555"/>
            <a:chExt cx="6399357" cy="1622965"/>
          </a:xfrm>
        </p:grpSpPr>
        <p:sp>
          <p:nvSpPr>
            <p:cNvPr id="73" name="Oval 72"/>
            <p:cNvSpPr/>
            <p:nvPr/>
          </p:nvSpPr>
          <p:spPr>
            <a:xfrm>
              <a:off x="2464840" y="3128365"/>
              <a:ext cx="1499237" cy="1496454"/>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137187" tIns="68594" rIns="137187" bIns="68594"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Arial" panose="020B0604020202020204" pitchFamily="34" charset="0"/>
                <a:cs typeface="Arial" panose="020B0604020202020204" pitchFamily="34" charset="0"/>
              </a:endParaRPr>
            </a:p>
          </p:txBody>
        </p:sp>
        <p:pic>
          <p:nvPicPr>
            <p:cNvPr id="74" name="Picture 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405" y="3547438"/>
              <a:ext cx="594104" cy="624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TextBox 31"/>
            <p:cNvSpPr txBox="1"/>
            <p:nvPr/>
          </p:nvSpPr>
          <p:spPr>
            <a:xfrm>
              <a:off x="4227820" y="3002555"/>
              <a:ext cx="2784984" cy="461693"/>
            </a:xfrm>
            <a:prstGeom prst="rect">
              <a:avLst/>
            </a:prstGeom>
            <a:noFill/>
          </p:spPr>
          <p:txBody>
            <a:bodyPr wrap="non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dirty="0">
                  <a:solidFill>
                    <a:schemeClr val="tx1">
                      <a:lumMod val="75000"/>
                      <a:lumOff val="25000"/>
                    </a:schemeClr>
                  </a:solidFill>
                  <a:latin typeface="Arial" panose="020B0604020202020204" pitchFamily="34" charset="0"/>
                  <a:cs typeface="Arial" panose="020B0604020202020204" pitchFamily="34" charset="0"/>
                </a:rPr>
                <a:t>PRINT CAMPAIGNS</a:t>
              </a:r>
              <a:endParaRPr lang="en-US" sz="2100" b="1" baseline="30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0" name="TextBox 33"/>
            <p:cNvSpPr txBox="1"/>
            <p:nvPr/>
          </p:nvSpPr>
          <p:spPr>
            <a:xfrm>
              <a:off x="4227820" y="3378997"/>
              <a:ext cx="4636377" cy="1246523"/>
            </a:xfrm>
            <a:prstGeom prst="rect">
              <a:avLst/>
            </a:prstGeom>
            <a:noFill/>
          </p:spPr>
          <p:txBody>
            <a:bodyPr wrap="squar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has been the industry's standard dummy text ever since the 1500s, when an unknown printer took a galley of type.</a:t>
              </a:r>
              <a:endParaRPr lang="en-US"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AAB7376D-885F-B94D-9E5C-37255C9CB3FE}"/>
              </a:ext>
            </a:extLst>
          </p:cNvPr>
          <p:cNvGrpSpPr/>
          <p:nvPr/>
        </p:nvGrpSpPr>
        <p:grpSpPr>
          <a:xfrm>
            <a:off x="2464840" y="5068190"/>
            <a:ext cx="6399357" cy="1622964"/>
            <a:chOff x="2464840" y="5068190"/>
            <a:chExt cx="6399357" cy="1622964"/>
          </a:xfrm>
        </p:grpSpPr>
        <p:sp>
          <p:nvSpPr>
            <p:cNvPr id="71" name="Oval 70"/>
            <p:cNvSpPr/>
            <p:nvPr/>
          </p:nvSpPr>
          <p:spPr>
            <a:xfrm>
              <a:off x="2464840" y="5114065"/>
              <a:ext cx="1499237" cy="149645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137187" tIns="68594" rIns="137187" bIns="68594"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pic>
          <p:nvPicPr>
            <p:cNvPr id="72"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222" y="5550076"/>
              <a:ext cx="640287" cy="624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34"/>
            <p:cNvSpPr txBox="1"/>
            <p:nvPr/>
          </p:nvSpPr>
          <p:spPr>
            <a:xfrm>
              <a:off x="4227820" y="5068190"/>
              <a:ext cx="2995683" cy="461693"/>
            </a:xfrm>
            <a:prstGeom prst="rect">
              <a:avLst/>
            </a:prstGeom>
            <a:noFill/>
          </p:spPr>
          <p:txBody>
            <a:bodyPr wrap="non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dirty="0">
                  <a:solidFill>
                    <a:schemeClr val="tx1">
                      <a:lumMod val="75000"/>
                      <a:lumOff val="25000"/>
                    </a:schemeClr>
                  </a:solidFill>
                  <a:latin typeface="Arial" panose="020B0604020202020204" pitchFamily="34" charset="0"/>
                  <a:cs typeface="Arial" panose="020B0604020202020204" pitchFamily="34" charset="0"/>
                </a:rPr>
                <a:t>SOCIAL MARKETING</a:t>
              </a:r>
              <a:endParaRPr lang="en-US" sz="2100" b="1" baseline="30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8" name="TextBox 35"/>
            <p:cNvSpPr txBox="1"/>
            <p:nvPr/>
          </p:nvSpPr>
          <p:spPr>
            <a:xfrm>
              <a:off x="4227820" y="5444631"/>
              <a:ext cx="4636377" cy="1246523"/>
            </a:xfrm>
            <a:prstGeom prst="rect">
              <a:avLst/>
            </a:prstGeom>
            <a:noFill/>
          </p:spPr>
          <p:txBody>
            <a:bodyPr wrap="squar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has been the industry's standard dummy text ever since the 1500s, when an unknown printer took a galley of type.</a:t>
              </a:r>
              <a:endParaRPr lang="en-US"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CB3D7020-8AF2-7948-8C0D-70D60C6F3D3A}"/>
              </a:ext>
            </a:extLst>
          </p:cNvPr>
          <p:cNvGrpSpPr/>
          <p:nvPr/>
        </p:nvGrpSpPr>
        <p:grpSpPr>
          <a:xfrm>
            <a:off x="2464840" y="7082179"/>
            <a:ext cx="6399357" cy="1732058"/>
            <a:chOff x="2464840" y="7082179"/>
            <a:chExt cx="6399357" cy="1732058"/>
          </a:xfrm>
        </p:grpSpPr>
        <p:sp>
          <p:nvSpPr>
            <p:cNvPr id="65" name="TextBox 38"/>
            <p:cNvSpPr txBox="1"/>
            <p:nvPr/>
          </p:nvSpPr>
          <p:spPr>
            <a:xfrm>
              <a:off x="4227820" y="7191272"/>
              <a:ext cx="2056387" cy="461693"/>
            </a:xfrm>
            <a:prstGeom prst="rect">
              <a:avLst/>
            </a:prstGeom>
            <a:noFill/>
          </p:spPr>
          <p:txBody>
            <a:bodyPr wrap="non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dirty="0">
                  <a:solidFill>
                    <a:schemeClr val="tx1">
                      <a:lumMod val="75000"/>
                      <a:lumOff val="25000"/>
                    </a:schemeClr>
                  </a:solidFill>
                  <a:latin typeface="Arial" panose="020B0604020202020204" pitchFamily="34" charset="0"/>
                  <a:cs typeface="Arial" panose="020B0604020202020204" pitchFamily="34" charset="0"/>
                </a:rPr>
                <a:t>ECOMMERCE</a:t>
              </a:r>
              <a:endParaRPr lang="en-US" sz="2100" b="1" baseline="30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6" name="TextBox 39"/>
            <p:cNvSpPr txBox="1"/>
            <p:nvPr/>
          </p:nvSpPr>
          <p:spPr>
            <a:xfrm>
              <a:off x="4227820" y="7567714"/>
              <a:ext cx="4636377" cy="1246523"/>
            </a:xfrm>
            <a:prstGeom prst="rect">
              <a:avLst/>
            </a:prstGeom>
            <a:noFill/>
          </p:spPr>
          <p:txBody>
            <a:bodyPr wrap="squar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has been the industry's standard dummy text ever since the 1500s, when an unknown printer took a galley of type.</a:t>
              </a:r>
              <a:endParaRPr lang="en-US"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63" name="Oval 62"/>
            <p:cNvSpPr/>
            <p:nvPr/>
          </p:nvSpPr>
          <p:spPr>
            <a:xfrm>
              <a:off x="2464840" y="7082179"/>
              <a:ext cx="1499237" cy="1496454"/>
            </a:xfrm>
            <a:prstGeom prst="ellipse">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137187" tIns="68594" rIns="137187" bIns="68594"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pic>
          <p:nvPicPr>
            <p:cNvPr id="64"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7406" y="7518191"/>
              <a:ext cx="625592" cy="624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a:extLst>
              <a:ext uri="{FF2B5EF4-FFF2-40B4-BE49-F238E27FC236}">
                <a16:creationId xmlns:a16="http://schemas.microsoft.com/office/drawing/2014/main" id="{8E053D4F-C4F4-9F4D-B014-FF82D72CFA11}"/>
              </a:ext>
            </a:extLst>
          </p:cNvPr>
          <p:cNvGrpSpPr/>
          <p:nvPr/>
        </p:nvGrpSpPr>
        <p:grpSpPr>
          <a:xfrm>
            <a:off x="9695958" y="3002555"/>
            <a:ext cx="6342748" cy="1622965"/>
            <a:chOff x="9695958" y="3002555"/>
            <a:chExt cx="6342748" cy="1622965"/>
          </a:xfrm>
        </p:grpSpPr>
        <p:sp>
          <p:nvSpPr>
            <p:cNvPr id="61" name="TextBox 48"/>
            <p:cNvSpPr txBox="1"/>
            <p:nvPr/>
          </p:nvSpPr>
          <p:spPr>
            <a:xfrm>
              <a:off x="11402329" y="3002555"/>
              <a:ext cx="2816146" cy="461693"/>
            </a:xfrm>
            <a:prstGeom prst="rect">
              <a:avLst/>
            </a:prstGeom>
            <a:noFill/>
          </p:spPr>
          <p:txBody>
            <a:bodyPr wrap="non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dirty="0">
                  <a:solidFill>
                    <a:schemeClr val="tx1">
                      <a:lumMod val="75000"/>
                      <a:lumOff val="25000"/>
                    </a:schemeClr>
                  </a:solidFill>
                  <a:latin typeface="Arial" panose="020B0604020202020204" pitchFamily="34" charset="0"/>
                  <a:cs typeface="Arial" panose="020B0604020202020204" pitchFamily="34" charset="0"/>
                </a:rPr>
                <a:t>EMAIL MARKETING</a:t>
              </a:r>
              <a:endParaRPr lang="en-US" sz="2100" b="1" baseline="30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2" name="TextBox 49"/>
            <p:cNvSpPr txBox="1"/>
            <p:nvPr/>
          </p:nvSpPr>
          <p:spPr>
            <a:xfrm>
              <a:off x="11402329" y="3378997"/>
              <a:ext cx="4636377" cy="1246523"/>
            </a:xfrm>
            <a:prstGeom prst="rect">
              <a:avLst/>
            </a:prstGeom>
            <a:noFill/>
          </p:spPr>
          <p:txBody>
            <a:bodyPr wrap="squar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has been the industry's standard dummy text ever since the 1500s, when an unknown printer took a galley of type.</a:t>
              </a:r>
              <a:endParaRPr lang="en-US"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55" name="Oval 54"/>
            <p:cNvSpPr/>
            <p:nvPr/>
          </p:nvSpPr>
          <p:spPr>
            <a:xfrm>
              <a:off x="9695958" y="3128365"/>
              <a:ext cx="1499237" cy="1496454"/>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137187" tIns="68594" rIns="137187" bIns="68594"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pic>
          <p:nvPicPr>
            <p:cNvPr id="56"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2055" y="3543755"/>
              <a:ext cx="625592" cy="63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Group 3">
            <a:extLst>
              <a:ext uri="{FF2B5EF4-FFF2-40B4-BE49-F238E27FC236}">
                <a16:creationId xmlns:a16="http://schemas.microsoft.com/office/drawing/2014/main" id="{8704E5BF-A713-6B42-8CDE-19C6422B4173}"/>
              </a:ext>
            </a:extLst>
          </p:cNvPr>
          <p:cNvGrpSpPr/>
          <p:nvPr/>
        </p:nvGrpSpPr>
        <p:grpSpPr>
          <a:xfrm>
            <a:off x="9695958" y="4982894"/>
            <a:ext cx="6342748" cy="1631992"/>
            <a:chOff x="9695958" y="4982894"/>
            <a:chExt cx="6342748" cy="1631992"/>
          </a:xfrm>
        </p:grpSpPr>
        <p:sp>
          <p:nvSpPr>
            <p:cNvPr id="59" name="TextBox 50"/>
            <p:cNvSpPr txBox="1"/>
            <p:nvPr/>
          </p:nvSpPr>
          <p:spPr>
            <a:xfrm>
              <a:off x="11402329" y="4982894"/>
              <a:ext cx="2381732" cy="461693"/>
            </a:xfrm>
            <a:prstGeom prst="rect">
              <a:avLst/>
            </a:prstGeom>
            <a:noFill/>
          </p:spPr>
          <p:txBody>
            <a:bodyPr wrap="non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dirty="0">
                  <a:solidFill>
                    <a:schemeClr val="tx1">
                      <a:lumMod val="75000"/>
                      <a:lumOff val="25000"/>
                    </a:schemeClr>
                  </a:solidFill>
                  <a:latin typeface="Arial" panose="020B0604020202020204" pitchFamily="34" charset="0"/>
                  <a:cs typeface="Arial" panose="020B0604020202020204" pitchFamily="34" charset="0"/>
                </a:rPr>
                <a:t>PHOTOGRAPHY</a:t>
              </a:r>
              <a:endParaRPr lang="en-US" sz="2100" b="1" baseline="30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0" name="TextBox 51"/>
            <p:cNvSpPr txBox="1"/>
            <p:nvPr/>
          </p:nvSpPr>
          <p:spPr>
            <a:xfrm>
              <a:off x="11402329" y="5359336"/>
              <a:ext cx="4636377" cy="1246523"/>
            </a:xfrm>
            <a:prstGeom prst="rect">
              <a:avLst/>
            </a:prstGeom>
            <a:noFill/>
          </p:spPr>
          <p:txBody>
            <a:bodyPr wrap="squar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has been the industry's standard dummy text ever since the 1500s, when an unknown printer took a galley of type.</a:t>
              </a:r>
              <a:endParaRPr lang="en-US"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53" name="Oval 52"/>
            <p:cNvSpPr/>
            <p:nvPr/>
          </p:nvSpPr>
          <p:spPr>
            <a:xfrm>
              <a:off x="9695958" y="5118432"/>
              <a:ext cx="1499237" cy="149645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137187" tIns="68594" rIns="137187" bIns="68594"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pic>
          <p:nvPicPr>
            <p:cNvPr id="54"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8524" y="5554443"/>
              <a:ext cx="640287" cy="534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a:extLst>
              <a:ext uri="{FF2B5EF4-FFF2-40B4-BE49-F238E27FC236}">
                <a16:creationId xmlns:a16="http://schemas.microsoft.com/office/drawing/2014/main" id="{2D38108D-5204-CF4A-A64C-953B0A005F8F}"/>
              </a:ext>
            </a:extLst>
          </p:cNvPr>
          <p:cNvGrpSpPr/>
          <p:nvPr/>
        </p:nvGrpSpPr>
        <p:grpSpPr>
          <a:xfrm>
            <a:off x="9695958" y="7058715"/>
            <a:ext cx="6342748" cy="1622964"/>
            <a:chOff x="9695958" y="7058715"/>
            <a:chExt cx="6342748" cy="1622964"/>
          </a:xfrm>
        </p:grpSpPr>
        <p:sp>
          <p:nvSpPr>
            <p:cNvPr id="57" name="TextBox 53"/>
            <p:cNvSpPr txBox="1"/>
            <p:nvPr/>
          </p:nvSpPr>
          <p:spPr>
            <a:xfrm>
              <a:off x="11402329" y="7058715"/>
              <a:ext cx="3208946" cy="461693"/>
            </a:xfrm>
            <a:prstGeom prst="rect">
              <a:avLst/>
            </a:prstGeom>
            <a:noFill/>
          </p:spPr>
          <p:txBody>
            <a:bodyPr wrap="non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dirty="0">
                  <a:solidFill>
                    <a:schemeClr val="tx1">
                      <a:lumMod val="75000"/>
                      <a:lumOff val="25000"/>
                    </a:schemeClr>
                  </a:solidFill>
                  <a:latin typeface="Arial" panose="020B0604020202020204" pitchFamily="34" charset="0"/>
                  <a:cs typeface="Arial" panose="020B0604020202020204" pitchFamily="34" charset="0"/>
                </a:rPr>
                <a:t>AUDIO PRODUCTIONS</a:t>
              </a:r>
              <a:endParaRPr lang="en-US" sz="2100" b="1" baseline="30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8" name="TextBox 54"/>
            <p:cNvSpPr txBox="1"/>
            <p:nvPr/>
          </p:nvSpPr>
          <p:spPr>
            <a:xfrm>
              <a:off x="11402329" y="7435156"/>
              <a:ext cx="4636377" cy="1246523"/>
            </a:xfrm>
            <a:prstGeom prst="rect">
              <a:avLst/>
            </a:prstGeom>
            <a:noFill/>
          </p:spPr>
          <p:txBody>
            <a:bodyPr wrap="square" lIns="137187" tIns="68594" rIns="137187" bIns="6859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has been the industry's standard dummy text ever since the 1500s, when an unknown printer took a galley of type.</a:t>
              </a:r>
              <a:endParaRPr lang="en-US" b="1"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51" name="Oval 50"/>
            <p:cNvSpPr/>
            <p:nvPr/>
          </p:nvSpPr>
          <p:spPr>
            <a:xfrm>
              <a:off x="9695958" y="7082178"/>
              <a:ext cx="1499237" cy="1496454"/>
            </a:xfrm>
            <a:prstGeom prst="ellipse">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137187" tIns="68594" rIns="137187" bIns="68594"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pic>
          <p:nvPicPr>
            <p:cNvPr id="52"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4707" y="7518188"/>
              <a:ext cx="640287" cy="63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Прямоугольник 28"/>
          <p:cNvSpPr/>
          <p:nvPr/>
        </p:nvSpPr>
        <p:spPr>
          <a:xfrm>
            <a:off x="970374" y="725011"/>
            <a:ext cx="76592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Our services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Прямоугольник 29"/>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69313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2DFA997B-173C-8F4F-8DF1-18D99BCE8B36}"/>
              </a:ext>
            </a:extLst>
          </p:cNvPr>
          <p:cNvGrpSpPr/>
          <p:nvPr/>
        </p:nvGrpSpPr>
        <p:grpSpPr>
          <a:xfrm>
            <a:off x="5370785" y="2035412"/>
            <a:ext cx="7882850" cy="7935787"/>
            <a:chOff x="5370785" y="2035412"/>
            <a:chExt cx="7882850" cy="7935787"/>
          </a:xfrm>
        </p:grpSpPr>
        <p:sp>
          <p:nvSpPr>
            <p:cNvPr id="12" name="Freeform 37"/>
            <p:cNvSpPr>
              <a:spLocks/>
            </p:cNvSpPr>
            <p:nvPr/>
          </p:nvSpPr>
          <p:spPr bwMode="auto">
            <a:xfrm>
              <a:off x="5370785" y="5674494"/>
              <a:ext cx="1893140" cy="1893432"/>
            </a:xfrm>
            <a:custGeom>
              <a:avLst/>
              <a:gdLst>
                <a:gd name="T0" fmla="*/ 28 w 434"/>
                <a:gd name="T1" fmla="*/ 166 h 434"/>
                <a:gd name="T2" fmla="*/ 268 w 434"/>
                <a:gd name="T3" fmla="*/ 28 h 434"/>
                <a:gd name="T4" fmla="*/ 406 w 434"/>
                <a:gd name="T5" fmla="*/ 268 h 434"/>
                <a:gd name="T6" fmla="*/ 166 w 434"/>
                <a:gd name="T7" fmla="*/ 406 h 434"/>
                <a:gd name="T8" fmla="*/ 28 w 434"/>
                <a:gd name="T9" fmla="*/ 166 h 434"/>
              </a:gdLst>
              <a:ahLst/>
              <a:cxnLst>
                <a:cxn ang="0">
                  <a:pos x="T0" y="T1"/>
                </a:cxn>
                <a:cxn ang="0">
                  <a:pos x="T2" y="T3"/>
                </a:cxn>
                <a:cxn ang="0">
                  <a:pos x="T4" y="T5"/>
                </a:cxn>
                <a:cxn ang="0">
                  <a:pos x="T6" y="T7"/>
                </a:cxn>
                <a:cxn ang="0">
                  <a:pos x="T8" y="T9"/>
                </a:cxn>
              </a:cxnLst>
              <a:rect l="0" t="0" r="r" b="b"/>
              <a:pathLst>
                <a:path w="434" h="434">
                  <a:moveTo>
                    <a:pt x="28" y="166"/>
                  </a:moveTo>
                  <a:cubicBezTo>
                    <a:pt x="56" y="62"/>
                    <a:pt x="164" y="0"/>
                    <a:pt x="268" y="28"/>
                  </a:cubicBezTo>
                  <a:cubicBezTo>
                    <a:pt x="372" y="56"/>
                    <a:pt x="434" y="164"/>
                    <a:pt x="406" y="268"/>
                  </a:cubicBezTo>
                  <a:cubicBezTo>
                    <a:pt x="378" y="372"/>
                    <a:pt x="270" y="434"/>
                    <a:pt x="166" y="406"/>
                  </a:cubicBezTo>
                  <a:cubicBezTo>
                    <a:pt x="62" y="378"/>
                    <a:pt x="0" y="270"/>
                    <a:pt x="28" y="166"/>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4" name="Freeform 29"/>
            <p:cNvSpPr>
              <a:spLocks/>
            </p:cNvSpPr>
            <p:nvPr/>
          </p:nvSpPr>
          <p:spPr bwMode="auto">
            <a:xfrm>
              <a:off x="9986353" y="5425115"/>
              <a:ext cx="1610555" cy="1823236"/>
            </a:xfrm>
            <a:custGeom>
              <a:avLst/>
              <a:gdLst>
                <a:gd name="T0" fmla="*/ 0 w 369"/>
                <a:gd name="T1" fmla="*/ 40 h 418"/>
                <a:gd name="T2" fmla="*/ 309 w 369"/>
                <a:gd name="T3" fmla="*/ 0 h 418"/>
                <a:gd name="T4" fmla="*/ 369 w 369"/>
                <a:gd name="T5" fmla="*/ 353 h 418"/>
                <a:gd name="T6" fmla="*/ 64 w 369"/>
                <a:gd name="T7" fmla="*/ 418 h 418"/>
                <a:gd name="T8" fmla="*/ 0 w 369"/>
                <a:gd name="T9" fmla="*/ 40 h 418"/>
              </a:gdLst>
              <a:ahLst/>
              <a:cxnLst>
                <a:cxn ang="0">
                  <a:pos x="T0" y="T1"/>
                </a:cxn>
                <a:cxn ang="0">
                  <a:pos x="T2" y="T3"/>
                </a:cxn>
                <a:cxn ang="0">
                  <a:pos x="T4" y="T5"/>
                </a:cxn>
                <a:cxn ang="0">
                  <a:pos x="T6" y="T7"/>
                </a:cxn>
                <a:cxn ang="0">
                  <a:pos x="T8" y="T9"/>
                </a:cxn>
              </a:cxnLst>
              <a:rect l="0" t="0" r="r" b="b"/>
              <a:pathLst>
                <a:path w="369" h="418">
                  <a:moveTo>
                    <a:pt x="0" y="40"/>
                  </a:moveTo>
                  <a:cubicBezTo>
                    <a:pt x="97" y="124"/>
                    <a:pt x="219" y="108"/>
                    <a:pt x="309" y="0"/>
                  </a:cubicBezTo>
                  <a:cubicBezTo>
                    <a:pt x="369" y="353"/>
                    <a:pt x="369" y="353"/>
                    <a:pt x="369" y="353"/>
                  </a:cubicBezTo>
                  <a:cubicBezTo>
                    <a:pt x="248" y="281"/>
                    <a:pt x="128" y="307"/>
                    <a:pt x="64" y="418"/>
                  </a:cubicBezTo>
                  <a:lnTo>
                    <a:pt x="0" y="40"/>
                  </a:ln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5" name="Freeform 30"/>
            <p:cNvSpPr>
              <a:spLocks/>
            </p:cNvSpPr>
            <p:nvPr/>
          </p:nvSpPr>
          <p:spPr bwMode="auto">
            <a:xfrm>
              <a:off x="8702710" y="4168986"/>
              <a:ext cx="1885752" cy="1753040"/>
            </a:xfrm>
            <a:custGeom>
              <a:avLst/>
              <a:gdLst>
                <a:gd name="T0" fmla="*/ 0 w 432"/>
                <a:gd name="T1" fmla="*/ 271 h 402"/>
                <a:gd name="T2" fmla="*/ 131 w 432"/>
                <a:gd name="T3" fmla="*/ 0 h 402"/>
                <a:gd name="T4" fmla="*/ 432 w 432"/>
                <a:gd name="T5" fmla="*/ 111 h 402"/>
                <a:gd name="T6" fmla="*/ 356 w 432"/>
                <a:gd name="T7" fmla="*/ 402 h 402"/>
                <a:gd name="T8" fmla="*/ 0 w 432"/>
                <a:gd name="T9" fmla="*/ 271 h 402"/>
              </a:gdLst>
              <a:ahLst/>
              <a:cxnLst>
                <a:cxn ang="0">
                  <a:pos x="T0" y="T1"/>
                </a:cxn>
                <a:cxn ang="0">
                  <a:pos x="T2" y="T3"/>
                </a:cxn>
                <a:cxn ang="0">
                  <a:pos x="T4" y="T5"/>
                </a:cxn>
                <a:cxn ang="0">
                  <a:pos x="T6" y="T7"/>
                </a:cxn>
                <a:cxn ang="0">
                  <a:pos x="T8" y="T9"/>
                </a:cxn>
              </a:cxnLst>
              <a:rect l="0" t="0" r="r" b="b"/>
              <a:pathLst>
                <a:path w="432" h="402">
                  <a:moveTo>
                    <a:pt x="0" y="271"/>
                  </a:moveTo>
                  <a:cubicBezTo>
                    <a:pt x="114" y="232"/>
                    <a:pt x="165" y="128"/>
                    <a:pt x="131" y="0"/>
                  </a:cubicBezTo>
                  <a:cubicBezTo>
                    <a:pt x="432" y="111"/>
                    <a:pt x="432" y="111"/>
                    <a:pt x="432" y="111"/>
                  </a:cubicBezTo>
                  <a:cubicBezTo>
                    <a:pt x="324" y="186"/>
                    <a:pt x="294" y="298"/>
                    <a:pt x="356" y="402"/>
                  </a:cubicBezTo>
                  <a:lnTo>
                    <a:pt x="0" y="271"/>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6" name="Freeform 31"/>
            <p:cNvSpPr>
              <a:spLocks/>
            </p:cNvSpPr>
            <p:nvPr/>
          </p:nvSpPr>
          <p:spPr bwMode="auto">
            <a:xfrm>
              <a:off x="6709837" y="3182554"/>
              <a:ext cx="2713193" cy="3027643"/>
            </a:xfrm>
            <a:custGeom>
              <a:avLst/>
              <a:gdLst>
                <a:gd name="T0" fmla="*/ 266 w 622"/>
                <a:gd name="T1" fmla="*/ 694 h 694"/>
                <a:gd name="T2" fmla="*/ 0 w 622"/>
                <a:gd name="T3" fmla="*/ 177 h 694"/>
                <a:gd name="T4" fmla="*/ 306 w 622"/>
                <a:gd name="T5" fmla="*/ 0 h 694"/>
                <a:gd name="T6" fmla="*/ 622 w 622"/>
                <a:gd name="T7" fmla="*/ 488 h 694"/>
                <a:gd name="T8" fmla="*/ 266 w 622"/>
                <a:gd name="T9" fmla="*/ 694 h 694"/>
              </a:gdLst>
              <a:ahLst/>
              <a:cxnLst>
                <a:cxn ang="0">
                  <a:pos x="T0" y="T1"/>
                </a:cxn>
                <a:cxn ang="0">
                  <a:pos x="T2" y="T3"/>
                </a:cxn>
                <a:cxn ang="0">
                  <a:pos x="T4" y="T5"/>
                </a:cxn>
                <a:cxn ang="0">
                  <a:pos x="T6" y="T7"/>
                </a:cxn>
                <a:cxn ang="0">
                  <a:pos x="T8" y="T9"/>
                </a:cxn>
              </a:cxnLst>
              <a:rect l="0" t="0" r="r" b="b"/>
              <a:pathLst>
                <a:path w="622" h="694">
                  <a:moveTo>
                    <a:pt x="266" y="694"/>
                  </a:moveTo>
                  <a:cubicBezTo>
                    <a:pt x="333" y="474"/>
                    <a:pt x="254" y="292"/>
                    <a:pt x="0" y="177"/>
                  </a:cubicBezTo>
                  <a:cubicBezTo>
                    <a:pt x="306" y="0"/>
                    <a:pt x="306" y="0"/>
                    <a:pt x="306" y="0"/>
                  </a:cubicBezTo>
                  <a:cubicBezTo>
                    <a:pt x="278" y="278"/>
                    <a:pt x="397" y="436"/>
                    <a:pt x="622" y="488"/>
                  </a:cubicBezTo>
                  <a:lnTo>
                    <a:pt x="266" y="694"/>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7" name="Freeform 32"/>
            <p:cNvSpPr>
              <a:spLocks/>
            </p:cNvSpPr>
            <p:nvPr/>
          </p:nvSpPr>
          <p:spPr bwMode="auto">
            <a:xfrm>
              <a:off x="6805879" y="5700355"/>
              <a:ext cx="1374143" cy="1806612"/>
            </a:xfrm>
            <a:custGeom>
              <a:avLst/>
              <a:gdLst>
                <a:gd name="T0" fmla="*/ 315 w 315"/>
                <a:gd name="T1" fmla="*/ 414 h 414"/>
                <a:gd name="T2" fmla="*/ 3 w 315"/>
                <a:gd name="T3" fmla="*/ 370 h 414"/>
                <a:gd name="T4" fmla="*/ 0 w 315"/>
                <a:gd name="T5" fmla="*/ 50 h 414"/>
                <a:gd name="T6" fmla="*/ 311 w 315"/>
                <a:gd name="T7" fmla="*/ 0 h 414"/>
                <a:gd name="T8" fmla="*/ 315 w 315"/>
                <a:gd name="T9" fmla="*/ 414 h 414"/>
              </a:gdLst>
              <a:ahLst/>
              <a:cxnLst>
                <a:cxn ang="0">
                  <a:pos x="T0" y="T1"/>
                </a:cxn>
                <a:cxn ang="0">
                  <a:pos x="T2" y="T3"/>
                </a:cxn>
                <a:cxn ang="0">
                  <a:pos x="T4" y="T5"/>
                </a:cxn>
                <a:cxn ang="0">
                  <a:pos x="T6" y="T7"/>
                </a:cxn>
                <a:cxn ang="0">
                  <a:pos x="T8" y="T9"/>
                </a:cxn>
              </a:cxnLst>
              <a:rect l="0" t="0" r="r" b="b"/>
              <a:pathLst>
                <a:path w="315" h="414">
                  <a:moveTo>
                    <a:pt x="315" y="414"/>
                  </a:moveTo>
                  <a:cubicBezTo>
                    <a:pt x="236" y="332"/>
                    <a:pt x="86" y="309"/>
                    <a:pt x="3" y="370"/>
                  </a:cubicBezTo>
                  <a:cubicBezTo>
                    <a:pt x="0" y="50"/>
                    <a:pt x="0" y="50"/>
                    <a:pt x="0" y="50"/>
                  </a:cubicBezTo>
                  <a:cubicBezTo>
                    <a:pt x="84" y="109"/>
                    <a:pt x="233" y="84"/>
                    <a:pt x="311" y="0"/>
                  </a:cubicBezTo>
                  <a:lnTo>
                    <a:pt x="315" y="414"/>
                  </a:ln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8" name="Freeform 33"/>
            <p:cNvSpPr>
              <a:spLocks/>
            </p:cNvSpPr>
            <p:nvPr/>
          </p:nvSpPr>
          <p:spPr bwMode="auto">
            <a:xfrm>
              <a:off x="6046774" y="2035412"/>
              <a:ext cx="2101848" cy="2107711"/>
            </a:xfrm>
            <a:custGeom>
              <a:avLst/>
              <a:gdLst>
                <a:gd name="T0" fmla="*/ 31 w 482"/>
                <a:gd name="T1" fmla="*/ 185 h 483"/>
                <a:gd name="T2" fmla="*/ 298 w 482"/>
                <a:gd name="T3" fmla="*/ 32 h 483"/>
                <a:gd name="T4" fmla="*/ 451 w 482"/>
                <a:gd name="T5" fmla="*/ 298 h 483"/>
                <a:gd name="T6" fmla="*/ 185 w 482"/>
                <a:gd name="T7" fmla="*/ 452 h 483"/>
                <a:gd name="T8" fmla="*/ 31 w 482"/>
                <a:gd name="T9" fmla="*/ 185 h 483"/>
              </a:gdLst>
              <a:ahLst/>
              <a:cxnLst>
                <a:cxn ang="0">
                  <a:pos x="T0" y="T1"/>
                </a:cxn>
                <a:cxn ang="0">
                  <a:pos x="T2" y="T3"/>
                </a:cxn>
                <a:cxn ang="0">
                  <a:pos x="T4" y="T5"/>
                </a:cxn>
                <a:cxn ang="0">
                  <a:pos x="T6" y="T7"/>
                </a:cxn>
                <a:cxn ang="0">
                  <a:pos x="T8" y="T9"/>
                </a:cxn>
              </a:cxnLst>
              <a:rect l="0" t="0" r="r" b="b"/>
              <a:pathLst>
                <a:path w="482" h="483">
                  <a:moveTo>
                    <a:pt x="31" y="185"/>
                  </a:moveTo>
                  <a:cubicBezTo>
                    <a:pt x="63" y="69"/>
                    <a:pt x="182" y="0"/>
                    <a:pt x="298" y="32"/>
                  </a:cubicBezTo>
                  <a:cubicBezTo>
                    <a:pt x="414" y="63"/>
                    <a:pt x="482" y="182"/>
                    <a:pt x="451" y="298"/>
                  </a:cubicBezTo>
                  <a:cubicBezTo>
                    <a:pt x="420" y="414"/>
                    <a:pt x="301" y="483"/>
                    <a:pt x="185" y="452"/>
                  </a:cubicBezTo>
                  <a:cubicBezTo>
                    <a:pt x="69" y="420"/>
                    <a:pt x="0" y="301"/>
                    <a:pt x="31" y="18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9" name="Freeform 34"/>
            <p:cNvSpPr>
              <a:spLocks/>
            </p:cNvSpPr>
            <p:nvPr/>
          </p:nvSpPr>
          <p:spPr bwMode="auto">
            <a:xfrm>
              <a:off x="6329362" y="2323582"/>
              <a:ext cx="1536675" cy="1531370"/>
            </a:xfrm>
            <a:custGeom>
              <a:avLst/>
              <a:gdLst>
                <a:gd name="T0" fmla="*/ 23 w 352"/>
                <a:gd name="T1" fmla="*/ 134 h 351"/>
                <a:gd name="T2" fmla="*/ 218 w 352"/>
                <a:gd name="T3" fmla="*/ 23 h 351"/>
                <a:gd name="T4" fmla="*/ 329 w 352"/>
                <a:gd name="T5" fmla="*/ 217 h 351"/>
                <a:gd name="T6" fmla="*/ 135 w 352"/>
                <a:gd name="T7" fmla="*/ 329 h 351"/>
                <a:gd name="T8" fmla="*/ 23 w 352"/>
                <a:gd name="T9" fmla="*/ 134 h 351"/>
              </a:gdLst>
              <a:ahLst/>
              <a:cxnLst>
                <a:cxn ang="0">
                  <a:pos x="T0" y="T1"/>
                </a:cxn>
                <a:cxn ang="0">
                  <a:pos x="T2" y="T3"/>
                </a:cxn>
                <a:cxn ang="0">
                  <a:pos x="T4" y="T5"/>
                </a:cxn>
                <a:cxn ang="0">
                  <a:pos x="T6" y="T7"/>
                </a:cxn>
                <a:cxn ang="0">
                  <a:pos x="T8" y="T9"/>
                </a:cxn>
              </a:cxnLst>
              <a:rect l="0" t="0" r="r" b="b"/>
              <a:pathLst>
                <a:path w="352" h="351">
                  <a:moveTo>
                    <a:pt x="23" y="134"/>
                  </a:moveTo>
                  <a:cubicBezTo>
                    <a:pt x="46" y="50"/>
                    <a:pt x="133" y="0"/>
                    <a:pt x="218" y="23"/>
                  </a:cubicBezTo>
                  <a:cubicBezTo>
                    <a:pt x="302" y="45"/>
                    <a:pt x="352" y="132"/>
                    <a:pt x="329" y="217"/>
                  </a:cubicBezTo>
                  <a:cubicBezTo>
                    <a:pt x="307" y="301"/>
                    <a:pt x="220" y="351"/>
                    <a:pt x="135" y="329"/>
                  </a:cubicBezTo>
                  <a:cubicBezTo>
                    <a:pt x="50" y="306"/>
                    <a:pt x="0" y="219"/>
                    <a:pt x="23" y="134"/>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10" name="Freeform 35"/>
            <p:cNvSpPr>
              <a:spLocks/>
            </p:cNvSpPr>
            <p:nvPr/>
          </p:nvSpPr>
          <p:spPr bwMode="auto">
            <a:xfrm>
              <a:off x="9157066" y="3003370"/>
              <a:ext cx="1893140" cy="1893432"/>
            </a:xfrm>
            <a:custGeom>
              <a:avLst/>
              <a:gdLst>
                <a:gd name="T0" fmla="*/ 28 w 434"/>
                <a:gd name="T1" fmla="*/ 166 h 434"/>
                <a:gd name="T2" fmla="*/ 268 w 434"/>
                <a:gd name="T3" fmla="*/ 28 h 434"/>
                <a:gd name="T4" fmla="*/ 406 w 434"/>
                <a:gd name="T5" fmla="*/ 268 h 434"/>
                <a:gd name="T6" fmla="*/ 166 w 434"/>
                <a:gd name="T7" fmla="*/ 406 h 434"/>
                <a:gd name="T8" fmla="*/ 28 w 434"/>
                <a:gd name="T9" fmla="*/ 166 h 434"/>
              </a:gdLst>
              <a:ahLst/>
              <a:cxnLst>
                <a:cxn ang="0">
                  <a:pos x="T0" y="T1"/>
                </a:cxn>
                <a:cxn ang="0">
                  <a:pos x="T2" y="T3"/>
                </a:cxn>
                <a:cxn ang="0">
                  <a:pos x="T4" y="T5"/>
                </a:cxn>
                <a:cxn ang="0">
                  <a:pos x="T6" y="T7"/>
                </a:cxn>
                <a:cxn ang="0">
                  <a:pos x="T8" y="T9"/>
                </a:cxn>
              </a:cxnLst>
              <a:rect l="0" t="0" r="r" b="b"/>
              <a:pathLst>
                <a:path w="434" h="434">
                  <a:moveTo>
                    <a:pt x="28" y="166"/>
                  </a:moveTo>
                  <a:cubicBezTo>
                    <a:pt x="56" y="62"/>
                    <a:pt x="163" y="0"/>
                    <a:pt x="268" y="28"/>
                  </a:cubicBezTo>
                  <a:cubicBezTo>
                    <a:pt x="372" y="56"/>
                    <a:pt x="434" y="164"/>
                    <a:pt x="406" y="268"/>
                  </a:cubicBezTo>
                  <a:cubicBezTo>
                    <a:pt x="377" y="372"/>
                    <a:pt x="270" y="434"/>
                    <a:pt x="166" y="406"/>
                  </a:cubicBezTo>
                  <a:cubicBezTo>
                    <a:pt x="61" y="378"/>
                    <a:pt x="0" y="270"/>
                    <a:pt x="28" y="166"/>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11" name="Freeform 36"/>
            <p:cNvSpPr>
              <a:spLocks/>
            </p:cNvSpPr>
            <p:nvPr/>
          </p:nvSpPr>
          <p:spPr bwMode="auto">
            <a:xfrm>
              <a:off x="9410101" y="3261983"/>
              <a:ext cx="1383378" cy="1378050"/>
            </a:xfrm>
            <a:custGeom>
              <a:avLst/>
              <a:gdLst>
                <a:gd name="T0" fmla="*/ 21 w 317"/>
                <a:gd name="T1" fmla="*/ 121 h 316"/>
                <a:gd name="T2" fmla="*/ 196 w 317"/>
                <a:gd name="T3" fmla="*/ 20 h 316"/>
                <a:gd name="T4" fmla="*/ 296 w 317"/>
                <a:gd name="T5" fmla="*/ 195 h 316"/>
                <a:gd name="T6" fmla="*/ 121 w 317"/>
                <a:gd name="T7" fmla="*/ 296 h 316"/>
                <a:gd name="T8" fmla="*/ 21 w 317"/>
                <a:gd name="T9" fmla="*/ 121 h 316"/>
              </a:gdLst>
              <a:ahLst/>
              <a:cxnLst>
                <a:cxn ang="0">
                  <a:pos x="T0" y="T1"/>
                </a:cxn>
                <a:cxn ang="0">
                  <a:pos x="T2" y="T3"/>
                </a:cxn>
                <a:cxn ang="0">
                  <a:pos x="T4" y="T5"/>
                </a:cxn>
                <a:cxn ang="0">
                  <a:pos x="T6" y="T7"/>
                </a:cxn>
                <a:cxn ang="0">
                  <a:pos x="T8" y="T9"/>
                </a:cxn>
              </a:cxnLst>
              <a:rect l="0" t="0" r="r" b="b"/>
              <a:pathLst>
                <a:path w="317" h="316">
                  <a:moveTo>
                    <a:pt x="21" y="121"/>
                  </a:moveTo>
                  <a:cubicBezTo>
                    <a:pt x="41" y="45"/>
                    <a:pt x="120" y="0"/>
                    <a:pt x="196" y="20"/>
                  </a:cubicBezTo>
                  <a:cubicBezTo>
                    <a:pt x="272" y="41"/>
                    <a:pt x="317" y="119"/>
                    <a:pt x="296" y="195"/>
                  </a:cubicBezTo>
                  <a:cubicBezTo>
                    <a:pt x="276" y="271"/>
                    <a:pt x="198" y="316"/>
                    <a:pt x="121" y="296"/>
                  </a:cubicBezTo>
                  <a:cubicBezTo>
                    <a:pt x="45" y="275"/>
                    <a:pt x="0" y="197"/>
                    <a:pt x="21" y="121"/>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13" name="Freeform 38"/>
            <p:cNvSpPr>
              <a:spLocks/>
            </p:cNvSpPr>
            <p:nvPr/>
          </p:nvSpPr>
          <p:spPr bwMode="auto">
            <a:xfrm>
              <a:off x="5627515" y="5931261"/>
              <a:ext cx="1377837" cy="1379897"/>
            </a:xfrm>
            <a:custGeom>
              <a:avLst/>
              <a:gdLst>
                <a:gd name="T0" fmla="*/ 20 w 316"/>
                <a:gd name="T1" fmla="*/ 121 h 316"/>
                <a:gd name="T2" fmla="*/ 195 w 316"/>
                <a:gd name="T3" fmla="*/ 20 h 316"/>
                <a:gd name="T4" fmla="*/ 296 w 316"/>
                <a:gd name="T5" fmla="*/ 195 h 316"/>
                <a:gd name="T6" fmla="*/ 121 w 316"/>
                <a:gd name="T7" fmla="*/ 296 h 316"/>
                <a:gd name="T8" fmla="*/ 20 w 316"/>
                <a:gd name="T9" fmla="*/ 121 h 316"/>
              </a:gdLst>
              <a:ahLst/>
              <a:cxnLst>
                <a:cxn ang="0">
                  <a:pos x="T0" y="T1"/>
                </a:cxn>
                <a:cxn ang="0">
                  <a:pos x="T2" y="T3"/>
                </a:cxn>
                <a:cxn ang="0">
                  <a:pos x="T4" y="T5"/>
                </a:cxn>
                <a:cxn ang="0">
                  <a:pos x="T6" y="T7"/>
                </a:cxn>
                <a:cxn ang="0">
                  <a:pos x="T8" y="T9"/>
                </a:cxn>
              </a:cxnLst>
              <a:rect l="0" t="0" r="r" b="b"/>
              <a:pathLst>
                <a:path w="316" h="316">
                  <a:moveTo>
                    <a:pt x="20" y="121"/>
                  </a:moveTo>
                  <a:cubicBezTo>
                    <a:pt x="41" y="45"/>
                    <a:pt x="119" y="0"/>
                    <a:pt x="195" y="20"/>
                  </a:cubicBezTo>
                  <a:cubicBezTo>
                    <a:pt x="271" y="41"/>
                    <a:pt x="316" y="119"/>
                    <a:pt x="296" y="195"/>
                  </a:cubicBezTo>
                  <a:cubicBezTo>
                    <a:pt x="275" y="271"/>
                    <a:pt x="197" y="316"/>
                    <a:pt x="121" y="296"/>
                  </a:cubicBezTo>
                  <a:cubicBezTo>
                    <a:pt x="45" y="275"/>
                    <a:pt x="0" y="197"/>
                    <a:pt x="20" y="121"/>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14" name="Freeform 39"/>
            <p:cNvSpPr>
              <a:spLocks/>
            </p:cNvSpPr>
            <p:nvPr/>
          </p:nvSpPr>
          <p:spPr bwMode="auto">
            <a:xfrm>
              <a:off x="10985560" y="4950374"/>
              <a:ext cx="2268075" cy="2268424"/>
            </a:xfrm>
            <a:custGeom>
              <a:avLst/>
              <a:gdLst>
                <a:gd name="T0" fmla="*/ 33 w 520"/>
                <a:gd name="T1" fmla="*/ 199 h 520"/>
                <a:gd name="T2" fmla="*/ 321 w 520"/>
                <a:gd name="T3" fmla="*/ 34 h 520"/>
                <a:gd name="T4" fmla="*/ 486 w 520"/>
                <a:gd name="T5" fmla="*/ 321 h 520"/>
                <a:gd name="T6" fmla="*/ 199 w 520"/>
                <a:gd name="T7" fmla="*/ 487 h 520"/>
                <a:gd name="T8" fmla="*/ 33 w 520"/>
                <a:gd name="T9" fmla="*/ 199 h 520"/>
              </a:gdLst>
              <a:ahLst/>
              <a:cxnLst>
                <a:cxn ang="0">
                  <a:pos x="T0" y="T1"/>
                </a:cxn>
                <a:cxn ang="0">
                  <a:pos x="T2" y="T3"/>
                </a:cxn>
                <a:cxn ang="0">
                  <a:pos x="T4" y="T5"/>
                </a:cxn>
                <a:cxn ang="0">
                  <a:pos x="T6" y="T7"/>
                </a:cxn>
                <a:cxn ang="0">
                  <a:pos x="T8" y="T9"/>
                </a:cxn>
              </a:cxnLst>
              <a:rect l="0" t="0" r="r" b="b"/>
              <a:pathLst>
                <a:path w="520" h="520">
                  <a:moveTo>
                    <a:pt x="33" y="199"/>
                  </a:moveTo>
                  <a:cubicBezTo>
                    <a:pt x="67" y="74"/>
                    <a:pt x="196" y="0"/>
                    <a:pt x="321" y="34"/>
                  </a:cubicBezTo>
                  <a:cubicBezTo>
                    <a:pt x="446" y="68"/>
                    <a:pt x="520" y="196"/>
                    <a:pt x="486" y="321"/>
                  </a:cubicBezTo>
                  <a:cubicBezTo>
                    <a:pt x="452" y="446"/>
                    <a:pt x="324" y="520"/>
                    <a:pt x="199" y="487"/>
                  </a:cubicBezTo>
                  <a:cubicBezTo>
                    <a:pt x="74" y="453"/>
                    <a:pt x="0" y="324"/>
                    <a:pt x="33" y="199"/>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15" name="Freeform 40"/>
            <p:cNvSpPr>
              <a:spLocks/>
            </p:cNvSpPr>
            <p:nvPr/>
          </p:nvSpPr>
          <p:spPr bwMode="auto">
            <a:xfrm>
              <a:off x="11290312" y="5258862"/>
              <a:ext cx="1653033" cy="1655135"/>
            </a:xfrm>
            <a:custGeom>
              <a:avLst/>
              <a:gdLst>
                <a:gd name="T0" fmla="*/ 25 w 379"/>
                <a:gd name="T1" fmla="*/ 145 h 379"/>
                <a:gd name="T2" fmla="*/ 234 w 379"/>
                <a:gd name="T3" fmla="*/ 24 h 379"/>
                <a:gd name="T4" fmla="*/ 355 w 379"/>
                <a:gd name="T5" fmla="*/ 234 h 379"/>
                <a:gd name="T6" fmla="*/ 145 w 379"/>
                <a:gd name="T7" fmla="*/ 354 h 379"/>
                <a:gd name="T8" fmla="*/ 25 w 379"/>
                <a:gd name="T9" fmla="*/ 145 h 379"/>
              </a:gdLst>
              <a:ahLst/>
              <a:cxnLst>
                <a:cxn ang="0">
                  <a:pos x="T0" y="T1"/>
                </a:cxn>
                <a:cxn ang="0">
                  <a:pos x="T2" y="T3"/>
                </a:cxn>
                <a:cxn ang="0">
                  <a:pos x="T4" y="T5"/>
                </a:cxn>
                <a:cxn ang="0">
                  <a:pos x="T6" y="T7"/>
                </a:cxn>
                <a:cxn ang="0">
                  <a:pos x="T8" y="T9"/>
                </a:cxn>
              </a:cxnLst>
              <a:rect l="0" t="0" r="r" b="b"/>
              <a:pathLst>
                <a:path w="379" h="379">
                  <a:moveTo>
                    <a:pt x="25" y="145"/>
                  </a:moveTo>
                  <a:cubicBezTo>
                    <a:pt x="49" y="54"/>
                    <a:pt x="143" y="0"/>
                    <a:pt x="234" y="24"/>
                  </a:cubicBezTo>
                  <a:cubicBezTo>
                    <a:pt x="325" y="49"/>
                    <a:pt x="379" y="143"/>
                    <a:pt x="355" y="234"/>
                  </a:cubicBezTo>
                  <a:cubicBezTo>
                    <a:pt x="330" y="325"/>
                    <a:pt x="236" y="379"/>
                    <a:pt x="145" y="354"/>
                  </a:cubicBezTo>
                  <a:cubicBezTo>
                    <a:pt x="54" y="330"/>
                    <a:pt x="0" y="236"/>
                    <a:pt x="25" y="145"/>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16" name="Freeform 41"/>
            <p:cNvSpPr>
              <a:spLocks/>
            </p:cNvSpPr>
            <p:nvPr/>
          </p:nvSpPr>
          <p:spPr bwMode="auto">
            <a:xfrm>
              <a:off x="7670259" y="5136946"/>
              <a:ext cx="2914512" cy="2914962"/>
            </a:xfrm>
            <a:custGeom>
              <a:avLst/>
              <a:gdLst>
                <a:gd name="T0" fmla="*/ 43 w 668"/>
                <a:gd name="T1" fmla="*/ 255 h 668"/>
                <a:gd name="T2" fmla="*/ 412 w 668"/>
                <a:gd name="T3" fmla="*/ 43 h 668"/>
                <a:gd name="T4" fmla="*/ 625 w 668"/>
                <a:gd name="T5" fmla="*/ 412 h 668"/>
                <a:gd name="T6" fmla="*/ 255 w 668"/>
                <a:gd name="T7" fmla="*/ 625 h 668"/>
                <a:gd name="T8" fmla="*/ 43 w 668"/>
                <a:gd name="T9" fmla="*/ 255 h 668"/>
              </a:gdLst>
              <a:ahLst/>
              <a:cxnLst>
                <a:cxn ang="0">
                  <a:pos x="T0" y="T1"/>
                </a:cxn>
                <a:cxn ang="0">
                  <a:pos x="T2" y="T3"/>
                </a:cxn>
                <a:cxn ang="0">
                  <a:pos x="T4" y="T5"/>
                </a:cxn>
                <a:cxn ang="0">
                  <a:pos x="T6" y="T7"/>
                </a:cxn>
                <a:cxn ang="0">
                  <a:pos x="T8" y="T9"/>
                </a:cxn>
              </a:cxnLst>
              <a:rect l="0" t="0" r="r" b="b"/>
              <a:pathLst>
                <a:path w="668" h="668">
                  <a:moveTo>
                    <a:pt x="43" y="255"/>
                  </a:moveTo>
                  <a:cubicBezTo>
                    <a:pt x="86" y="95"/>
                    <a:pt x="252" y="0"/>
                    <a:pt x="412" y="43"/>
                  </a:cubicBezTo>
                  <a:cubicBezTo>
                    <a:pt x="573" y="86"/>
                    <a:pt x="668" y="252"/>
                    <a:pt x="625" y="412"/>
                  </a:cubicBezTo>
                  <a:cubicBezTo>
                    <a:pt x="581" y="573"/>
                    <a:pt x="416" y="668"/>
                    <a:pt x="255" y="625"/>
                  </a:cubicBezTo>
                  <a:cubicBezTo>
                    <a:pt x="95" y="581"/>
                    <a:pt x="0" y="416"/>
                    <a:pt x="43" y="25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17" name="Freeform 42"/>
            <p:cNvSpPr>
              <a:spLocks/>
            </p:cNvSpPr>
            <p:nvPr/>
          </p:nvSpPr>
          <p:spPr bwMode="auto">
            <a:xfrm>
              <a:off x="10322500" y="8074072"/>
              <a:ext cx="1893140" cy="1897127"/>
            </a:xfrm>
            <a:custGeom>
              <a:avLst/>
              <a:gdLst>
                <a:gd name="T0" fmla="*/ 28 w 434"/>
                <a:gd name="T1" fmla="*/ 166 h 435"/>
                <a:gd name="T2" fmla="*/ 268 w 434"/>
                <a:gd name="T3" fmla="*/ 29 h 435"/>
                <a:gd name="T4" fmla="*/ 406 w 434"/>
                <a:gd name="T5" fmla="*/ 268 h 435"/>
                <a:gd name="T6" fmla="*/ 166 w 434"/>
                <a:gd name="T7" fmla="*/ 406 h 435"/>
                <a:gd name="T8" fmla="*/ 28 w 434"/>
                <a:gd name="T9" fmla="*/ 166 h 435"/>
              </a:gdLst>
              <a:ahLst/>
              <a:cxnLst>
                <a:cxn ang="0">
                  <a:pos x="T0" y="T1"/>
                </a:cxn>
                <a:cxn ang="0">
                  <a:pos x="T2" y="T3"/>
                </a:cxn>
                <a:cxn ang="0">
                  <a:pos x="T4" y="T5"/>
                </a:cxn>
                <a:cxn ang="0">
                  <a:pos x="T6" y="T7"/>
                </a:cxn>
                <a:cxn ang="0">
                  <a:pos x="T8" y="T9"/>
                </a:cxn>
              </a:cxnLst>
              <a:rect l="0" t="0" r="r" b="b"/>
              <a:pathLst>
                <a:path w="434" h="435">
                  <a:moveTo>
                    <a:pt x="28" y="166"/>
                  </a:moveTo>
                  <a:cubicBezTo>
                    <a:pt x="56" y="62"/>
                    <a:pt x="164" y="0"/>
                    <a:pt x="268" y="29"/>
                  </a:cubicBezTo>
                  <a:cubicBezTo>
                    <a:pt x="373" y="57"/>
                    <a:pt x="434" y="164"/>
                    <a:pt x="406" y="268"/>
                  </a:cubicBezTo>
                  <a:cubicBezTo>
                    <a:pt x="378" y="373"/>
                    <a:pt x="271" y="435"/>
                    <a:pt x="166" y="406"/>
                  </a:cubicBezTo>
                  <a:cubicBezTo>
                    <a:pt x="62" y="378"/>
                    <a:pt x="0" y="271"/>
                    <a:pt x="28" y="166"/>
                  </a:cubicBezTo>
                  <a:close/>
                </a:path>
              </a:pathLst>
            </a:custGeom>
            <a:solidFill>
              <a:schemeClr val="accent6"/>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18" name="Freeform 43"/>
            <p:cNvSpPr>
              <a:spLocks/>
            </p:cNvSpPr>
            <p:nvPr/>
          </p:nvSpPr>
          <p:spPr bwMode="auto">
            <a:xfrm>
              <a:off x="9153372" y="6742204"/>
              <a:ext cx="2127704" cy="2187146"/>
            </a:xfrm>
            <a:custGeom>
              <a:avLst/>
              <a:gdLst>
                <a:gd name="T0" fmla="*/ 291 w 488"/>
                <a:gd name="T1" fmla="*/ 501 h 501"/>
                <a:gd name="T2" fmla="*/ 0 w 488"/>
                <a:gd name="T3" fmla="*/ 185 h 501"/>
                <a:gd name="T4" fmla="*/ 211 w 488"/>
                <a:gd name="T5" fmla="*/ 0 h 501"/>
                <a:gd name="T6" fmla="*/ 488 w 488"/>
                <a:gd name="T7" fmla="*/ 327 h 501"/>
                <a:gd name="T8" fmla="*/ 291 w 488"/>
                <a:gd name="T9" fmla="*/ 501 h 501"/>
              </a:gdLst>
              <a:ahLst/>
              <a:cxnLst>
                <a:cxn ang="0">
                  <a:pos x="T0" y="T1"/>
                </a:cxn>
                <a:cxn ang="0">
                  <a:pos x="T2" y="T3"/>
                </a:cxn>
                <a:cxn ang="0">
                  <a:pos x="T4" y="T5"/>
                </a:cxn>
                <a:cxn ang="0">
                  <a:pos x="T6" y="T7"/>
                </a:cxn>
                <a:cxn ang="0">
                  <a:pos x="T8" y="T9"/>
                </a:cxn>
              </a:cxnLst>
              <a:rect l="0" t="0" r="r" b="b"/>
              <a:pathLst>
                <a:path w="488" h="501">
                  <a:moveTo>
                    <a:pt x="291" y="501"/>
                  </a:moveTo>
                  <a:cubicBezTo>
                    <a:pt x="310" y="329"/>
                    <a:pt x="173" y="180"/>
                    <a:pt x="0" y="185"/>
                  </a:cubicBezTo>
                  <a:cubicBezTo>
                    <a:pt x="211" y="0"/>
                    <a:pt x="211" y="0"/>
                    <a:pt x="211" y="0"/>
                  </a:cubicBezTo>
                  <a:cubicBezTo>
                    <a:pt x="184" y="170"/>
                    <a:pt x="315" y="325"/>
                    <a:pt x="488" y="327"/>
                  </a:cubicBezTo>
                  <a:lnTo>
                    <a:pt x="291" y="501"/>
                  </a:lnTo>
                  <a:close/>
                </a:path>
              </a:pathLst>
            </a:custGeom>
            <a:solidFill>
              <a:schemeClr val="accent6"/>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19" name="Freeform 44"/>
            <p:cNvSpPr>
              <a:spLocks/>
            </p:cNvSpPr>
            <p:nvPr/>
          </p:nvSpPr>
          <p:spPr bwMode="auto">
            <a:xfrm>
              <a:off x="10556145" y="8368163"/>
              <a:ext cx="1379684" cy="1383592"/>
            </a:xfrm>
            <a:custGeom>
              <a:avLst/>
              <a:gdLst>
                <a:gd name="T0" fmla="*/ 20 w 316"/>
                <a:gd name="T1" fmla="*/ 121 h 317"/>
                <a:gd name="T2" fmla="*/ 195 w 316"/>
                <a:gd name="T3" fmla="*/ 21 h 317"/>
                <a:gd name="T4" fmla="*/ 296 w 316"/>
                <a:gd name="T5" fmla="*/ 196 h 317"/>
                <a:gd name="T6" fmla="*/ 121 w 316"/>
                <a:gd name="T7" fmla="*/ 296 h 317"/>
                <a:gd name="T8" fmla="*/ 20 w 316"/>
                <a:gd name="T9" fmla="*/ 121 h 317"/>
              </a:gdLst>
              <a:ahLst/>
              <a:cxnLst>
                <a:cxn ang="0">
                  <a:pos x="T0" y="T1"/>
                </a:cxn>
                <a:cxn ang="0">
                  <a:pos x="T2" y="T3"/>
                </a:cxn>
                <a:cxn ang="0">
                  <a:pos x="T4" y="T5"/>
                </a:cxn>
                <a:cxn ang="0">
                  <a:pos x="T6" y="T7"/>
                </a:cxn>
                <a:cxn ang="0">
                  <a:pos x="T8" y="T9"/>
                </a:cxn>
              </a:cxnLst>
              <a:rect l="0" t="0" r="r" b="b"/>
              <a:pathLst>
                <a:path w="316" h="317">
                  <a:moveTo>
                    <a:pt x="20" y="121"/>
                  </a:moveTo>
                  <a:cubicBezTo>
                    <a:pt x="41" y="45"/>
                    <a:pt x="119" y="0"/>
                    <a:pt x="195" y="21"/>
                  </a:cubicBezTo>
                  <a:cubicBezTo>
                    <a:pt x="271" y="41"/>
                    <a:pt x="316" y="120"/>
                    <a:pt x="296" y="196"/>
                  </a:cubicBezTo>
                  <a:cubicBezTo>
                    <a:pt x="275" y="272"/>
                    <a:pt x="197" y="317"/>
                    <a:pt x="121" y="296"/>
                  </a:cubicBezTo>
                  <a:cubicBezTo>
                    <a:pt x="45" y="276"/>
                    <a:pt x="0" y="197"/>
                    <a:pt x="20" y="121"/>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20" name="Freeform 45"/>
            <p:cNvSpPr>
              <a:spLocks/>
            </p:cNvSpPr>
            <p:nvPr/>
          </p:nvSpPr>
          <p:spPr bwMode="auto">
            <a:xfrm>
              <a:off x="8061813" y="5530409"/>
              <a:ext cx="2125859" cy="2124338"/>
            </a:xfrm>
            <a:custGeom>
              <a:avLst/>
              <a:gdLst>
                <a:gd name="T0" fmla="*/ 32 w 487"/>
                <a:gd name="T1" fmla="*/ 187 h 487"/>
                <a:gd name="T2" fmla="*/ 301 w 487"/>
                <a:gd name="T3" fmla="*/ 32 h 487"/>
                <a:gd name="T4" fmla="*/ 456 w 487"/>
                <a:gd name="T5" fmla="*/ 301 h 487"/>
                <a:gd name="T6" fmla="*/ 187 w 487"/>
                <a:gd name="T7" fmla="*/ 456 h 487"/>
                <a:gd name="T8" fmla="*/ 32 w 487"/>
                <a:gd name="T9" fmla="*/ 187 h 487"/>
              </a:gdLst>
              <a:ahLst/>
              <a:cxnLst>
                <a:cxn ang="0">
                  <a:pos x="T0" y="T1"/>
                </a:cxn>
                <a:cxn ang="0">
                  <a:pos x="T2" y="T3"/>
                </a:cxn>
                <a:cxn ang="0">
                  <a:pos x="T4" y="T5"/>
                </a:cxn>
                <a:cxn ang="0">
                  <a:pos x="T6" y="T7"/>
                </a:cxn>
                <a:cxn ang="0">
                  <a:pos x="T8" y="T9"/>
                </a:cxn>
              </a:cxnLst>
              <a:rect l="0" t="0" r="r" b="b"/>
              <a:pathLst>
                <a:path w="487" h="487">
                  <a:moveTo>
                    <a:pt x="32" y="187"/>
                  </a:moveTo>
                  <a:cubicBezTo>
                    <a:pt x="63" y="70"/>
                    <a:pt x="184" y="0"/>
                    <a:pt x="301" y="32"/>
                  </a:cubicBezTo>
                  <a:cubicBezTo>
                    <a:pt x="418" y="63"/>
                    <a:pt x="487" y="184"/>
                    <a:pt x="456" y="301"/>
                  </a:cubicBezTo>
                  <a:cubicBezTo>
                    <a:pt x="424" y="418"/>
                    <a:pt x="304" y="487"/>
                    <a:pt x="187" y="456"/>
                  </a:cubicBezTo>
                  <a:cubicBezTo>
                    <a:pt x="69" y="424"/>
                    <a:pt x="0" y="304"/>
                    <a:pt x="32" y="187"/>
                  </a:cubicBezTo>
                  <a:close/>
                </a:path>
              </a:pathLst>
            </a:custGeom>
            <a:solidFill>
              <a:schemeClr val="accent6"/>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21" name="Freeform 46"/>
            <p:cNvSpPr>
              <a:spLocks/>
            </p:cNvSpPr>
            <p:nvPr/>
          </p:nvSpPr>
          <p:spPr bwMode="auto">
            <a:xfrm>
              <a:off x="8703634" y="5906093"/>
              <a:ext cx="842217" cy="777692"/>
            </a:xfrm>
            <a:custGeom>
              <a:avLst/>
              <a:gdLst>
                <a:gd name="T0" fmla="*/ 352 w 456"/>
                <a:gd name="T1" fmla="*/ 116 h 421"/>
                <a:gd name="T2" fmla="*/ 352 w 456"/>
                <a:gd name="T3" fmla="*/ 55 h 421"/>
                <a:gd name="T4" fmla="*/ 324 w 456"/>
                <a:gd name="T5" fmla="*/ 55 h 421"/>
                <a:gd name="T6" fmla="*/ 324 w 456"/>
                <a:gd name="T7" fmla="*/ 90 h 421"/>
                <a:gd name="T8" fmla="*/ 227 w 456"/>
                <a:gd name="T9" fmla="*/ 0 h 421"/>
                <a:gd name="T10" fmla="*/ 114 w 456"/>
                <a:gd name="T11" fmla="*/ 107 h 421"/>
                <a:gd name="T12" fmla="*/ 0 w 456"/>
                <a:gd name="T13" fmla="*/ 210 h 421"/>
                <a:gd name="T14" fmla="*/ 55 w 456"/>
                <a:gd name="T15" fmla="*/ 210 h 421"/>
                <a:gd name="T16" fmla="*/ 55 w 456"/>
                <a:gd name="T17" fmla="*/ 421 h 421"/>
                <a:gd name="T18" fmla="*/ 170 w 456"/>
                <a:gd name="T19" fmla="*/ 421 h 421"/>
                <a:gd name="T20" fmla="*/ 170 w 456"/>
                <a:gd name="T21" fmla="*/ 241 h 421"/>
                <a:gd name="T22" fmla="*/ 286 w 456"/>
                <a:gd name="T23" fmla="*/ 241 h 421"/>
                <a:gd name="T24" fmla="*/ 286 w 456"/>
                <a:gd name="T25" fmla="*/ 421 h 421"/>
                <a:gd name="T26" fmla="*/ 399 w 456"/>
                <a:gd name="T27" fmla="*/ 421 h 421"/>
                <a:gd name="T28" fmla="*/ 399 w 456"/>
                <a:gd name="T29" fmla="*/ 210 h 421"/>
                <a:gd name="T30" fmla="*/ 456 w 456"/>
                <a:gd name="T31" fmla="*/ 210 h 421"/>
                <a:gd name="T32" fmla="*/ 352 w 456"/>
                <a:gd name="T33" fmla="*/ 11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6" h="421">
                  <a:moveTo>
                    <a:pt x="352" y="116"/>
                  </a:moveTo>
                  <a:lnTo>
                    <a:pt x="352" y="55"/>
                  </a:lnTo>
                  <a:lnTo>
                    <a:pt x="324" y="55"/>
                  </a:lnTo>
                  <a:lnTo>
                    <a:pt x="324" y="90"/>
                  </a:lnTo>
                  <a:lnTo>
                    <a:pt x="227" y="0"/>
                  </a:lnTo>
                  <a:lnTo>
                    <a:pt x="114" y="107"/>
                  </a:lnTo>
                  <a:lnTo>
                    <a:pt x="0" y="210"/>
                  </a:lnTo>
                  <a:lnTo>
                    <a:pt x="55" y="210"/>
                  </a:lnTo>
                  <a:lnTo>
                    <a:pt x="55" y="421"/>
                  </a:lnTo>
                  <a:lnTo>
                    <a:pt x="170" y="421"/>
                  </a:lnTo>
                  <a:lnTo>
                    <a:pt x="170" y="241"/>
                  </a:lnTo>
                  <a:lnTo>
                    <a:pt x="286" y="241"/>
                  </a:lnTo>
                  <a:lnTo>
                    <a:pt x="286" y="421"/>
                  </a:lnTo>
                  <a:lnTo>
                    <a:pt x="399" y="421"/>
                  </a:lnTo>
                  <a:lnTo>
                    <a:pt x="399" y="210"/>
                  </a:lnTo>
                  <a:lnTo>
                    <a:pt x="456" y="210"/>
                  </a:lnTo>
                  <a:lnTo>
                    <a:pt x="352" y="116"/>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23" name="Freeform 78"/>
            <p:cNvSpPr>
              <a:spLocks/>
            </p:cNvSpPr>
            <p:nvPr/>
          </p:nvSpPr>
          <p:spPr bwMode="auto">
            <a:xfrm>
              <a:off x="12206177" y="5623378"/>
              <a:ext cx="230871" cy="217975"/>
            </a:xfrm>
            <a:custGeom>
              <a:avLst/>
              <a:gdLst>
                <a:gd name="T0" fmla="*/ 53 w 53"/>
                <a:gd name="T1" fmla="*/ 40 h 50"/>
                <a:gd name="T2" fmla="*/ 19 w 53"/>
                <a:gd name="T3" fmla="*/ 0 h 50"/>
                <a:gd name="T4" fmla="*/ 19 w 53"/>
                <a:gd name="T5" fmla="*/ 0 h 50"/>
                <a:gd name="T6" fmla="*/ 0 w 53"/>
                <a:gd name="T7" fmla="*/ 50 h 50"/>
                <a:gd name="T8" fmla="*/ 53 w 53"/>
                <a:gd name="T9" fmla="*/ 40 h 50"/>
              </a:gdLst>
              <a:ahLst/>
              <a:cxnLst>
                <a:cxn ang="0">
                  <a:pos x="T0" y="T1"/>
                </a:cxn>
                <a:cxn ang="0">
                  <a:pos x="T2" y="T3"/>
                </a:cxn>
                <a:cxn ang="0">
                  <a:pos x="T4" y="T5"/>
                </a:cxn>
                <a:cxn ang="0">
                  <a:pos x="T6" y="T7"/>
                </a:cxn>
                <a:cxn ang="0">
                  <a:pos x="T8" y="T9"/>
                </a:cxn>
              </a:cxnLst>
              <a:rect l="0" t="0" r="r" b="b"/>
              <a:pathLst>
                <a:path w="53" h="50">
                  <a:moveTo>
                    <a:pt x="53" y="40"/>
                  </a:moveTo>
                  <a:cubicBezTo>
                    <a:pt x="50" y="22"/>
                    <a:pt x="37" y="7"/>
                    <a:pt x="19" y="0"/>
                  </a:cubicBezTo>
                  <a:cubicBezTo>
                    <a:pt x="19" y="0"/>
                    <a:pt x="19" y="0"/>
                    <a:pt x="19" y="0"/>
                  </a:cubicBezTo>
                  <a:cubicBezTo>
                    <a:pt x="0" y="50"/>
                    <a:pt x="0" y="50"/>
                    <a:pt x="0" y="50"/>
                  </a:cubicBezTo>
                  <a:lnTo>
                    <a:pt x="53" y="40"/>
                  </a:ln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24" name="Freeform 80"/>
            <p:cNvSpPr>
              <a:spLocks/>
            </p:cNvSpPr>
            <p:nvPr/>
          </p:nvSpPr>
          <p:spPr bwMode="auto">
            <a:xfrm>
              <a:off x="11914357" y="5623378"/>
              <a:ext cx="480212" cy="528314"/>
            </a:xfrm>
            <a:custGeom>
              <a:avLst/>
              <a:gdLst>
                <a:gd name="T0" fmla="*/ 108 w 110"/>
                <a:gd name="T1" fmla="*/ 51 h 121"/>
                <a:gd name="T2" fmla="*/ 55 w 110"/>
                <a:gd name="T3" fmla="*/ 60 h 121"/>
                <a:gd name="T4" fmla="*/ 74 w 110"/>
                <a:gd name="T5" fmla="*/ 10 h 121"/>
                <a:gd name="T6" fmla="*/ 5 w 110"/>
                <a:gd name="T7" fmla="*/ 41 h 121"/>
                <a:gd name="T8" fmla="*/ 2 w 110"/>
                <a:gd name="T9" fmla="*/ 70 h 121"/>
                <a:gd name="T10" fmla="*/ 36 w 110"/>
                <a:gd name="T11" fmla="*/ 111 h 121"/>
                <a:gd name="T12" fmla="*/ 36 w 110"/>
                <a:gd name="T13" fmla="*/ 111 h 121"/>
                <a:gd name="T14" fmla="*/ 105 w 110"/>
                <a:gd name="T15" fmla="*/ 79 h 121"/>
                <a:gd name="T16" fmla="*/ 108 w 110"/>
                <a:gd name="T17" fmla="*/ 5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21">
                  <a:moveTo>
                    <a:pt x="108" y="51"/>
                  </a:moveTo>
                  <a:cubicBezTo>
                    <a:pt x="55" y="60"/>
                    <a:pt x="55" y="60"/>
                    <a:pt x="55" y="60"/>
                  </a:cubicBezTo>
                  <a:cubicBezTo>
                    <a:pt x="74" y="10"/>
                    <a:pt x="74" y="10"/>
                    <a:pt x="74" y="10"/>
                  </a:cubicBezTo>
                  <a:cubicBezTo>
                    <a:pt x="46" y="0"/>
                    <a:pt x="15" y="14"/>
                    <a:pt x="5" y="41"/>
                  </a:cubicBezTo>
                  <a:cubicBezTo>
                    <a:pt x="1" y="51"/>
                    <a:pt x="0" y="61"/>
                    <a:pt x="2" y="70"/>
                  </a:cubicBezTo>
                  <a:cubicBezTo>
                    <a:pt x="6" y="88"/>
                    <a:pt x="18" y="104"/>
                    <a:pt x="36" y="111"/>
                  </a:cubicBezTo>
                  <a:cubicBezTo>
                    <a:pt x="36" y="111"/>
                    <a:pt x="36" y="111"/>
                    <a:pt x="36" y="111"/>
                  </a:cubicBezTo>
                  <a:cubicBezTo>
                    <a:pt x="64" y="121"/>
                    <a:pt x="95" y="107"/>
                    <a:pt x="105" y="79"/>
                  </a:cubicBezTo>
                  <a:cubicBezTo>
                    <a:pt x="109" y="70"/>
                    <a:pt x="110" y="60"/>
                    <a:pt x="108" y="51"/>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zh-CN" altLang="en-US" sz="3600">
                <a:latin typeface="Arial" panose="020B0604020202020204" pitchFamily="34" charset="0"/>
                <a:cs typeface="Arial" panose="020B0604020202020204" pitchFamily="34" charset="0"/>
              </a:endParaRPr>
            </a:p>
          </p:txBody>
        </p:sp>
        <p:sp>
          <p:nvSpPr>
            <p:cNvPr id="25" name="TextBox 24"/>
            <p:cNvSpPr txBox="1"/>
            <p:nvPr/>
          </p:nvSpPr>
          <p:spPr>
            <a:xfrm>
              <a:off x="6564315" y="3119612"/>
              <a:ext cx="1095172" cy="369332"/>
            </a:xfrm>
            <a:prstGeom prst="rect">
              <a:avLst/>
            </a:prstGeom>
            <a:noFill/>
          </p:spPr>
          <p:txBody>
            <a:bodyPr wrap="none" rtlCol="0">
              <a:spAutoFit/>
            </a:bodyPr>
            <a:lstStyle/>
            <a:p>
              <a:r>
                <a:rPr lang="en-US" altLang="zh-CN" b="1">
                  <a:solidFill>
                    <a:schemeClr val="accent1"/>
                  </a:solidFill>
                  <a:latin typeface="Arial" panose="020B0604020202020204" pitchFamily="34" charset="0"/>
                  <a:cs typeface="Arial" panose="020B0604020202020204" pitchFamily="34" charset="0"/>
                </a:rPr>
                <a:t>Settings</a:t>
              </a:r>
              <a:endParaRPr lang="zh-CN" altLang="en-US" b="1">
                <a:solidFill>
                  <a:schemeClr val="accent1"/>
                </a:solidFill>
                <a:latin typeface="Arial" panose="020B0604020202020204" pitchFamily="34" charset="0"/>
                <a:cs typeface="Arial" panose="020B0604020202020204" pitchFamily="34" charset="0"/>
              </a:endParaRPr>
            </a:p>
          </p:txBody>
        </p:sp>
        <p:sp>
          <p:nvSpPr>
            <p:cNvPr id="26" name="TextBox 25"/>
            <p:cNvSpPr txBox="1"/>
            <p:nvPr/>
          </p:nvSpPr>
          <p:spPr>
            <a:xfrm>
              <a:off x="9584615" y="3980096"/>
              <a:ext cx="1043876" cy="369332"/>
            </a:xfrm>
            <a:prstGeom prst="rect">
              <a:avLst/>
            </a:prstGeom>
            <a:noFill/>
          </p:spPr>
          <p:txBody>
            <a:bodyPr wrap="none" rtlCol="0">
              <a:spAutoFit/>
            </a:bodyPr>
            <a:lstStyle/>
            <a:p>
              <a:r>
                <a:rPr lang="en-US" altLang="zh-CN" b="1">
                  <a:solidFill>
                    <a:schemeClr val="accent2"/>
                  </a:solidFill>
                  <a:latin typeface="Arial" panose="020B0604020202020204" pitchFamily="34" charset="0"/>
                  <a:cs typeface="Arial" panose="020B0604020202020204" pitchFamily="34" charset="0"/>
                </a:rPr>
                <a:t>Contact</a:t>
              </a:r>
              <a:endParaRPr lang="zh-CN" altLang="en-US" b="1">
                <a:solidFill>
                  <a:schemeClr val="accent2"/>
                </a:solidFill>
                <a:latin typeface="Arial" panose="020B0604020202020204" pitchFamily="34" charset="0"/>
                <a:cs typeface="Arial" panose="020B0604020202020204" pitchFamily="34" charset="0"/>
              </a:endParaRPr>
            </a:p>
          </p:txBody>
        </p:sp>
        <p:sp>
          <p:nvSpPr>
            <p:cNvPr id="27" name="TextBox 26"/>
            <p:cNvSpPr txBox="1"/>
            <p:nvPr/>
          </p:nvSpPr>
          <p:spPr>
            <a:xfrm>
              <a:off x="5870549" y="6671068"/>
              <a:ext cx="877163" cy="369332"/>
            </a:xfrm>
            <a:prstGeom prst="rect">
              <a:avLst/>
            </a:prstGeom>
            <a:noFill/>
          </p:spPr>
          <p:txBody>
            <a:bodyPr wrap="none" rtlCol="0">
              <a:spAutoFit/>
            </a:bodyPr>
            <a:lstStyle/>
            <a:p>
              <a:r>
                <a:rPr lang="en-US" altLang="zh-CN" b="1">
                  <a:solidFill>
                    <a:schemeClr val="accent3"/>
                  </a:solidFill>
                  <a:latin typeface="Arial" panose="020B0604020202020204" pitchFamily="34" charset="0"/>
                  <a:cs typeface="Arial" panose="020B0604020202020204" pitchFamily="34" charset="0"/>
                </a:rPr>
                <a:t>E-mail</a:t>
              </a:r>
              <a:endParaRPr lang="zh-CN" altLang="en-US" b="1">
                <a:solidFill>
                  <a:schemeClr val="accent3"/>
                </a:solidFill>
                <a:latin typeface="Arial" panose="020B0604020202020204" pitchFamily="34" charset="0"/>
                <a:cs typeface="Arial" panose="020B0604020202020204" pitchFamily="34" charset="0"/>
              </a:endParaRPr>
            </a:p>
          </p:txBody>
        </p:sp>
        <p:sp>
          <p:nvSpPr>
            <p:cNvPr id="28" name="TextBox 27"/>
            <p:cNvSpPr txBox="1"/>
            <p:nvPr/>
          </p:nvSpPr>
          <p:spPr>
            <a:xfrm>
              <a:off x="11611177" y="6162770"/>
              <a:ext cx="1056700" cy="369332"/>
            </a:xfrm>
            <a:prstGeom prst="rect">
              <a:avLst/>
            </a:prstGeom>
            <a:noFill/>
          </p:spPr>
          <p:txBody>
            <a:bodyPr wrap="none" rtlCol="0">
              <a:spAutoFit/>
            </a:bodyPr>
            <a:lstStyle/>
            <a:p>
              <a:r>
                <a:rPr lang="en-US" altLang="zh-CN" b="1">
                  <a:solidFill>
                    <a:schemeClr val="accent5"/>
                  </a:solidFill>
                  <a:latin typeface="Arial" panose="020B0604020202020204" pitchFamily="34" charset="0"/>
                  <a:cs typeface="Arial" panose="020B0604020202020204" pitchFamily="34" charset="0"/>
                </a:rPr>
                <a:t>Finance</a:t>
              </a:r>
              <a:endParaRPr lang="zh-CN" altLang="en-US" b="1">
                <a:solidFill>
                  <a:schemeClr val="accent5"/>
                </a:solidFill>
                <a:latin typeface="Arial" panose="020B0604020202020204" pitchFamily="34" charset="0"/>
                <a:cs typeface="Arial" panose="020B0604020202020204" pitchFamily="34" charset="0"/>
              </a:endParaRPr>
            </a:p>
          </p:txBody>
        </p:sp>
        <p:sp>
          <p:nvSpPr>
            <p:cNvPr id="29" name="TextBox 28"/>
            <p:cNvSpPr txBox="1"/>
            <p:nvPr/>
          </p:nvSpPr>
          <p:spPr>
            <a:xfrm>
              <a:off x="10681955" y="9112176"/>
              <a:ext cx="1133644" cy="369332"/>
            </a:xfrm>
            <a:prstGeom prst="rect">
              <a:avLst/>
            </a:prstGeom>
            <a:noFill/>
          </p:spPr>
          <p:txBody>
            <a:bodyPr wrap="none" rtlCol="0">
              <a:spAutoFit/>
            </a:bodyPr>
            <a:lstStyle/>
            <a:p>
              <a:r>
                <a:rPr lang="en-US" altLang="zh-CN" b="1">
                  <a:solidFill>
                    <a:schemeClr val="accent6"/>
                  </a:solidFill>
                  <a:latin typeface="Arial" panose="020B0604020202020204" pitchFamily="34" charset="0"/>
                  <a:cs typeface="Arial" panose="020B0604020202020204" pitchFamily="34" charset="0"/>
                </a:rPr>
                <a:t>Analysis</a:t>
              </a:r>
              <a:endParaRPr lang="zh-CN" altLang="en-US" b="1">
                <a:solidFill>
                  <a:schemeClr val="accent6"/>
                </a:solidFill>
                <a:latin typeface="Arial" panose="020B0604020202020204" pitchFamily="34" charset="0"/>
                <a:cs typeface="Arial" panose="020B0604020202020204" pitchFamily="34" charset="0"/>
              </a:endParaRPr>
            </a:p>
          </p:txBody>
        </p:sp>
        <p:sp>
          <p:nvSpPr>
            <p:cNvPr id="30" name="TextBox 29"/>
            <p:cNvSpPr txBox="1"/>
            <p:nvPr/>
          </p:nvSpPr>
          <p:spPr>
            <a:xfrm>
              <a:off x="8558015" y="6734512"/>
              <a:ext cx="1146468" cy="477054"/>
            </a:xfrm>
            <a:prstGeom prst="rect">
              <a:avLst/>
            </a:prstGeom>
            <a:noFill/>
          </p:spPr>
          <p:txBody>
            <a:bodyPr wrap="none" rtlCol="0">
              <a:spAutoFit/>
            </a:bodyPr>
            <a:lstStyle/>
            <a:p>
              <a:r>
                <a:rPr lang="en-US" altLang="zh-CN" sz="2500" b="1">
                  <a:solidFill>
                    <a:schemeClr val="bg1"/>
                  </a:solidFill>
                  <a:latin typeface="Arial" panose="020B0604020202020204" pitchFamily="34" charset="0"/>
                  <a:cs typeface="Arial" panose="020B0604020202020204" pitchFamily="34" charset="0"/>
                </a:rPr>
                <a:t>HOME</a:t>
              </a:r>
              <a:endParaRPr lang="zh-CN" altLang="en-US" sz="2500" b="1">
                <a:solidFill>
                  <a:schemeClr val="bg1"/>
                </a:solidFill>
                <a:latin typeface="Arial" panose="020B0604020202020204" pitchFamily="34" charset="0"/>
                <a:cs typeface="Arial" panose="020B0604020202020204" pitchFamily="34" charset="0"/>
              </a:endParaRPr>
            </a:p>
          </p:txBody>
        </p:sp>
        <p:sp>
          <p:nvSpPr>
            <p:cNvPr id="32" name="Freeform 62"/>
            <p:cNvSpPr>
              <a:spLocks noChangeArrowheads="1"/>
            </p:cNvSpPr>
            <p:nvPr/>
          </p:nvSpPr>
          <p:spPr bwMode="auto">
            <a:xfrm>
              <a:off x="9897057" y="3532599"/>
              <a:ext cx="405897" cy="429027"/>
            </a:xfrm>
            <a:custGeom>
              <a:avLst/>
              <a:gdLst>
                <a:gd name="T0" fmla="*/ 141 w 390"/>
                <a:gd name="T1" fmla="*/ 319 h 409"/>
                <a:gd name="T2" fmla="*/ 141 w 390"/>
                <a:gd name="T3" fmla="*/ 319 h 409"/>
                <a:gd name="T4" fmla="*/ 124 w 390"/>
                <a:gd name="T5" fmla="*/ 345 h 409"/>
                <a:gd name="T6" fmla="*/ 61 w 390"/>
                <a:gd name="T7" fmla="*/ 345 h 409"/>
                <a:gd name="T8" fmla="*/ 44 w 390"/>
                <a:gd name="T9" fmla="*/ 311 h 409"/>
                <a:gd name="T10" fmla="*/ 61 w 390"/>
                <a:gd name="T11" fmla="*/ 283 h 409"/>
                <a:gd name="T12" fmla="*/ 133 w 390"/>
                <a:gd name="T13" fmla="*/ 204 h 409"/>
                <a:gd name="T14" fmla="*/ 195 w 390"/>
                <a:gd name="T15" fmla="*/ 186 h 409"/>
                <a:gd name="T16" fmla="*/ 230 w 390"/>
                <a:gd name="T17" fmla="*/ 186 h 409"/>
                <a:gd name="T18" fmla="*/ 230 w 390"/>
                <a:gd name="T19" fmla="*/ 160 h 409"/>
                <a:gd name="T20" fmla="*/ 97 w 390"/>
                <a:gd name="T21" fmla="*/ 168 h 409"/>
                <a:gd name="T22" fmla="*/ 26 w 390"/>
                <a:gd name="T23" fmla="*/ 248 h 409"/>
                <a:gd name="T24" fmla="*/ 0 w 390"/>
                <a:gd name="T25" fmla="*/ 311 h 409"/>
                <a:gd name="T26" fmla="*/ 26 w 390"/>
                <a:gd name="T27" fmla="*/ 381 h 409"/>
                <a:gd name="T28" fmla="*/ 88 w 390"/>
                <a:gd name="T29" fmla="*/ 408 h 409"/>
                <a:gd name="T30" fmla="*/ 159 w 390"/>
                <a:gd name="T31" fmla="*/ 381 h 409"/>
                <a:gd name="T32" fmla="*/ 177 w 390"/>
                <a:gd name="T33" fmla="*/ 355 h 409"/>
                <a:gd name="T34" fmla="*/ 177 w 390"/>
                <a:gd name="T35" fmla="*/ 319 h 409"/>
                <a:gd name="T36" fmla="*/ 141 w 390"/>
                <a:gd name="T37" fmla="*/ 319 h 409"/>
                <a:gd name="T38" fmla="*/ 363 w 390"/>
                <a:gd name="T39" fmla="*/ 36 h 409"/>
                <a:gd name="T40" fmla="*/ 363 w 390"/>
                <a:gd name="T41" fmla="*/ 36 h 409"/>
                <a:gd name="T42" fmla="*/ 239 w 390"/>
                <a:gd name="T43" fmla="*/ 36 h 409"/>
                <a:gd name="T44" fmla="*/ 212 w 390"/>
                <a:gd name="T45" fmla="*/ 53 h 409"/>
                <a:gd name="T46" fmla="*/ 212 w 390"/>
                <a:gd name="T47" fmla="*/ 89 h 409"/>
                <a:gd name="T48" fmla="*/ 248 w 390"/>
                <a:gd name="T49" fmla="*/ 89 h 409"/>
                <a:gd name="T50" fmla="*/ 274 w 390"/>
                <a:gd name="T51" fmla="*/ 71 h 409"/>
                <a:gd name="T52" fmla="*/ 327 w 390"/>
                <a:gd name="T53" fmla="*/ 71 h 409"/>
                <a:gd name="T54" fmla="*/ 345 w 390"/>
                <a:gd name="T55" fmla="*/ 107 h 409"/>
                <a:gd name="T56" fmla="*/ 327 w 390"/>
                <a:gd name="T57" fmla="*/ 133 h 409"/>
                <a:gd name="T58" fmla="*/ 257 w 390"/>
                <a:gd name="T59" fmla="*/ 213 h 409"/>
                <a:gd name="T60" fmla="*/ 195 w 390"/>
                <a:gd name="T61" fmla="*/ 221 h 409"/>
                <a:gd name="T62" fmla="*/ 159 w 390"/>
                <a:gd name="T63" fmla="*/ 221 h 409"/>
                <a:gd name="T64" fmla="*/ 159 w 390"/>
                <a:gd name="T65" fmla="*/ 257 h 409"/>
                <a:gd name="T66" fmla="*/ 212 w 390"/>
                <a:gd name="T67" fmla="*/ 283 h 409"/>
                <a:gd name="T68" fmla="*/ 283 w 390"/>
                <a:gd name="T69" fmla="*/ 248 h 409"/>
                <a:gd name="T70" fmla="*/ 363 w 390"/>
                <a:gd name="T71" fmla="*/ 168 h 409"/>
                <a:gd name="T72" fmla="*/ 389 w 390"/>
                <a:gd name="T73" fmla="*/ 107 h 409"/>
                <a:gd name="T74" fmla="*/ 363 w 390"/>
                <a:gd name="T75" fmla="*/ 36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0" h="409">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solidFill>
              <a:schemeClr val="accent2"/>
            </a:solidFill>
            <a:ln>
              <a:noFill/>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4" name="Freeform 102"/>
            <p:cNvSpPr>
              <a:spLocks noChangeArrowheads="1"/>
            </p:cNvSpPr>
            <p:nvPr/>
          </p:nvSpPr>
          <p:spPr bwMode="auto">
            <a:xfrm>
              <a:off x="6824391" y="2661679"/>
              <a:ext cx="521213" cy="465930"/>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400">
                <a:latin typeface="Arial" panose="020B0604020202020204" pitchFamily="34" charset="0"/>
                <a:cs typeface="Arial" panose="020B0604020202020204" pitchFamily="34" charset="0"/>
              </a:endParaRPr>
            </a:p>
          </p:txBody>
        </p:sp>
        <p:sp>
          <p:nvSpPr>
            <p:cNvPr id="35" name="Freeform 116"/>
            <p:cNvSpPr>
              <a:spLocks noChangeArrowheads="1"/>
            </p:cNvSpPr>
            <p:nvPr/>
          </p:nvSpPr>
          <p:spPr bwMode="auto">
            <a:xfrm>
              <a:off x="6080037" y="6183538"/>
              <a:ext cx="465863" cy="484383"/>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accent3"/>
            </a:solidFill>
            <a:ln>
              <a:noFill/>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7" name="AutoShape 96"/>
            <p:cNvSpPr>
              <a:spLocks/>
            </p:cNvSpPr>
            <p:nvPr/>
          </p:nvSpPr>
          <p:spPr bwMode="auto">
            <a:xfrm>
              <a:off x="11025183" y="8704273"/>
              <a:ext cx="431378" cy="4315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accent6"/>
            </a:solidFill>
            <a:ln>
              <a:noFill/>
            </a:ln>
            <a:effectLst/>
          </p:spPr>
          <p:txBody>
            <a:bodyPr lIns="50789" tIns="50789" rIns="50789" bIns="50789" anchor="ctr"/>
            <a:lstStyle/>
            <a:p>
              <a:pPr defTabSz="685647">
                <a:defRPr/>
              </a:pPr>
              <a:endParaRPr lang="es-ES" sz="440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grpSp>
        <p:nvGrpSpPr>
          <p:cNvPr id="31" name="Group 30">
            <a:extLst>
              <a:ext uri="{FF2B5EF4-FFF2-40B4-BE49-F238E27FC236}">
                <a16:creationId xmlns:a16="http://schemas.microsoft.com/office/drawing/2014/main" id="{B50AD7C8-875B-2945-85AE-DEBA93BDA9C4}"/>
              </a:ext>
            </a:extLst>
          </p:cNvPr>
          <p:cNvGrpSpPr/>
          <p:nvPr/>
        </p:nvGrpSpPr>
        <p:grpSpPr>
          <a:xfrm>
            <a:off x="11467515" y="2963264"/>
            <a:ext cx="4423260" cy="1740143"/>
            <a:chOff x="11467515" y="2963264"/>
            <a:chExt cx="4423260" cy="1740143"/>
          </a:xfrm>
        </p:grpSpPr>
        <p:sp>
          <p:nvSpPr>
            <p:cNvPr id="40" name="Rectangle 39"/>
            <p:cNvSpPr/>
            <p:nvPr/>
          </p:nvSpPr>
          <p:spPr>
            <a:xfrm>
              <a:off x="11599973" y="2963264"/>
              <a:ext cx="760691" cy="760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02</a:t>
              </a:r>
              <a:endParaRPr lang="en-US" sz="25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1467515" y="3780077"/>
              <a:ext cx="4423260" cy="923330"/>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BECCBDAD-3CF7-AA45-B4E8-55A646044DFD}"/>
              </a:ext>
            </a:extLst>
          </p:cNvPr>
          <p:cNvGrpSpPr/>
          <p:nvPr/>
        </p:nvGrpSpPr>
        <p:grpSpPr>
          <a:xfrm>
            <a:off x="1137014" y="2956868"/>
            <a:ext cx="4492449" cy="1769848"/>
            <a:chOff x="1137014" y="2956868"/>
            <a:chExt cx="4492449" cy="1769848"/>
          </a:xfrm>
        </p:grpSpPr>
        <p:sp>
          <p:nvSpPr>
            <p:cNvPr id="43" name="Rectangle 42"/>
            <p:cNvSpPr/>
            <p:nvPr/>
          </p:nvSpPr>
          <p:spPr>
            <a:xfrm>
              <a:off x="4745932" y="2956868"/>
              <a:ext cx="760691" cy="760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01</a:t>
              </a:r>
              <a:endParaRPr lang="en-US" sz="25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1137014" y="3803386"/>
              <a:ext cx="4492449" cy="923330"/>
            </a:xfrm>
            <a:prstGeom prst="rect">
              <a:avLst/>
            </a:prstGeom>
            <a:noFill/>
          </p:spPr>
          <p:txBody>
            <a:bodyPr wrap="square" rtlCol="0">
              <a:spAutoFit/>
            </a:body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9505B660-EC4F-5442-BA98-871E2573DD8F}"/>
              </a:ext>
            </a:extLst>
          </p:cNvPr>
          <p:cNvGrpSpPr/>
          <p:nvPr/>
        </p:nvGrpSpPr>
        <p:grpSpPr>
          <a:xfrm>
            <a:off x="-65593" y="6621242"/>
            <a:ext cx="5222775" cy="1769848"/>
            <a:chOff x="-65593" y="6621242"/>
            <a:chExt cx="5222775" cy="1769848"/>
          </a:xfrm>
        </p:grpSpPr>
        <p:sp>
          <p:nvSpPr>
            <p:cNvPr id="46" name="Rectangle 45"/>
            <p:cNvSpPr/>
            <p:nvPr/>
          </p:nvSpPr>
          <p:spPr>
            <a:xfrm>
              <a:off x="4273651" y="6621242"/>
              <a:ext cx="760691" cy="7608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03</a:t>
              </a:r>
              <a:endParaRPr lang="en-US" sz="2500" b="1" dirty="0">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65593" y="7467760"/>
              <a:ext cx="5222775" cy="923330"/>
            </a:xfrm>
            <a:prstGeom prst="rect">
              <a:avLst/>
            </a:prstGeom>
            <a:noFill/>
          </p:spPr>
          <p:txBody>
            <a:bodyPr wrap="square" rtlCol="0">
              <a:spAutoFit/>
            </a:body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endParaRPr lang="vi-VN" dirty="0">
                <a:solidFill>
                  <a:schemeClr val="tx1">
                    <a:lumMod val="75000"/>
                    <a:lumOff val="25000"/>
                  </a:schemeClr>
                </a:solidFill>
                <a:latin typeface="Arial" panose="020B0604020202020204" pitchFamily="34" charset="0"/>
                <a:cs typeface="Arial" panose="020B0604020202020204" pitchFamily="34" charset="0"/>
              </a:endParaRPr>
            </a:p>
            <a:p>
              <a:pPr algn="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634EF6D2-0C2C-C741-BFD9-B593BDB1D826}"/>
              </a:ext>
            </a:extLst>
          </p:cNvPr>
          <p:cNvGrpSpPr/>
          <p:nvPr/>
        </p:nvGrpSpPr>
        <p:grpSpPr>
          <a:xfrm>
            <a:off x="13107572" y="6620269"/>
            <a:ext cx="5222775" cy="1760171"/>
            <a:chOff x="13107572" y="6620269"/>
            <a:chExt cx="5222775" cy="1760171"/>
          </a:xfrm>
        </p:grpSpPr>
        <p:sp>
          <p:nvSpPr>
            <p:cNvPr id="49" name="Rectangle 48"/>
            <p:cNvSpPr/>
            <p:nvPr/>
          </p:nvSpPr>
          <p:spPr>
            <a:xfrm>
              <a:off x="13265983" y="6620269"/>
              <a:ext cx="760691" cy="7608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04</a:t>
              </a:r>
              <a:endParaRPr lang="en-US" sz="2500" b="1" dirty="0">
                <a:solidFill>
                  <a:schemeClr val="bg1"/>
                </a:solidFill>
                <a:latin typeface="Arial" panose="020B0604020202020204" pitchFamily="34" charset="0"/>
                <a:cs typeface="Arial" panose="020B0604020202020204" pitchFamily="34" charset="0"/>
              </a:endParaRPr>
            </a:p>
          </p:txBody>
        </p:sp>
        <p:sp>
          <p:nvSpPr>
            <p:cNvPr id="50" name="TextBox 49"/>
            <p:cNvSpPr txBox="1"/>
            <p:nvPr/>
          </p:nvSpPr>
          <p:spPr>
            <a:xfrm>
              <a:off x="13107572" y="7457110"/>
              <a:ext cx="5222775" cy="923330"/>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endParaRPr lang="vi-VN" dirty="0">
                <a:solidFill>
                  <a:schemeClr val="tx1">
                    <a:lumMod val="75000"/>
                    <a:lumOff val="25000"/>
                  </a:schemeClr>
                </a:solidFill>
                <a:latin typeface="Arial" panose="020B0604020202020204" pitchFamily="34" charset="0"/>
                <a:cs typeface="Arial" panose="020B0604020202020204" pitchFamily="34" charset="0"/>
              </a:endParaRPr>
            </a:p>
            <a:p>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48" name="Прямоугольник 47"/>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Data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1" name="Прямоугольник 50"/>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731170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E45593-C965-354C-9755-B67621E4B132}"/>
              </a:ext>
            </a:extLst>
          </p:cNvPr>
          <p:cNvGrpSpPr/>
          <p:nvPr/>
        </p:nvGrpSpPr>
        <p:grpSpPr>
          <a:xfrm>
            <a:off x="6782644" y="2837903"/>
            <a:ext cx="2322680" cy="5117489"/>
            <a:chOff x="6782644" y="2837903"/>
            <a:chExt cx="2322680" cy="5117489"/>
          </a:xfrm>
        </p:grpSpPr>
        <p:sp>
          <p:nvSpPr>
            <p:cNvPr id="44" name="矩形 39"/>
            <p:cNvSpPr/>
            <p:nvPr/>
          </p:nvSpPr>
          <p:spPr>
            <a:xfrm>
              <a:off x="6976953" y="2837903"/>
              <a:ext cx="756084" cy="3766153"/>
            </a:xfrm>
            <a:prstGeom prst="rect">
              <a:avLst/>
            </a:prstGeom>
            <a:solidFill>
              <a:schemeClr val="bg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19" name="任意多边形 47"/>
            <p:cNvSpPr/>
            <p:nvPr/>
          </p:nvSpPr>
          <p:spPr>
            <a:xfrm>
              <a:off x="7311021" y="6294024"/>
              <a:ext cx="372293" cy="960268"/>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chemeClr val="bg1">
                  <a:lumMod val="50000"/>
                  <a:lumOff val="50000"/>
                </a:schemeClr>
              </a:solidFill>
              <a:prstDash val="solid"/>
            </a:ln>
            <a:effectLst/>
          </p:spPr>
          <p:txBody>
            <a:bodyPr lIns="137160" tIns="68580" rIns="137160" bIns="68580" rtlCol="0" anchor="ct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24" name="TextBox 23"/>
            <p:cNvSpPr txBox="1"/>
            <p:nvPr/>
          </p:nvSpPr>
          <p:spPr>
            <a:xfrm rot="2514057" flipH="1">
              <a:off x="6837072" y="7570671"/>
              <a:ext cx="2268252" cy="384721"/>
            </a:xfrm>
            <a:prstGeom prst="rect">
              <a:avLst/>
            </a:prstGeom>
            <a:noFill/>
          </p:spPr>
          <p:txBody>
            <a:bodyPr wrap="square" lIns="137160" tIns="68580" rIns="137160" bIns="6858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defTabSz="1371600" eaLnBrk="1" fontAlgn="auto" hangingPunct="1">
                <a:spcBef>
                  <a:spcPts val="0"/>
                </a:spcBef>
                <a:spcAft>
                  <a:spcPts val="0"/>
                </a:spcAft>
                <a:defRPr/>
              </a:pPr>
              <a:r>
                <a:rPr lang="en-US" altLang="zh-CN" sz="2000" dirty="0">
                  <a:solidFill>
                    <a:schemeClr val="accent2"/>
                  </a:solidFill>
                  <a:latin typeface="Arial" panose="020B0604020202020204" pitchFamily="34" charset="0"/>
                  <a:cs typeface="Arial" panose="020B0604020202020204" pitchFamily="34" charset="0"/>
                </a:rPr>
                <a:t>Web Design</a:t>
              </a:r>
              <a:endParaRPr lang="zh-CN" altLang="en-US" sz="2000" dirty="0">
                <a:solidFill>
                  <a:schemeClr val="accent2"/>
                </a:solidFill>
                <a:latin typeface="Arial" panose="020B0604020202020204" pitchFamily="34" charset="0"/>
                <a:cs typeface="Arial" panose="020B0604020202020204" pitchFamily="34" charset="0"/>
              </a:endParaRPr>
            </a:p>
          </p:txBody>
        </p:sp>
        <p:sp>
          <p:nvSpPr>
            <p:cNvPr id="11" name="矩形 39"/>
            <p:cNvSpPr/>
            <p:nvPr/>
          </p:nvSpPr>
          <p:spPr>
            <a:xfrm>
              <a:off x="6973050" y="6047545"/>
              <a:ext cx="756084" cy="553875"/>
            </a:xfrm>
            <a:prstGeom prst="rect">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20" name="TextBox 19"/>
            <p:cNvSpPr txBox="1"/>
            <p:nvPr/>
          </p:nvSpPr>
          <p:spPr>
            <a:xfrm flipH="1">
              <a:off x="6782644" y="5695703"/>
              <a:ext cx="1137114"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1371600" eaLnBrk="1" fontAlgn="auto" hangingPunct="1">
                <a:spcBef>
                  <a:spcPts val="0"/>
                </a:spcBef>
                <a:spcAft>
                  <a:spcPts val="0"/>
                </a:spcAft>
                <a:defRPr/>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10%</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ECAD93B2-76C7-BB4D-B43D-9378D3A8A86F}"/>
              </a:ext>
            </a:extLst>
          </p:cNvPr>
          <p:cNvGrpSpPr/>
          <p:nvPr/>
        </p:nvGrpSpPr>
        <p:grpSpPr>
          <a:xfrm>
            <a:off x="8199391" y="2837903"/>
            <a:ext cx="2574563" cy="5156612"/>
            <a:chOff x="8199391" y="2837903"/>
            <a:chExt cx="2574563" cy="5156612"/>
          </a:xfrm>
        </p:grpSpPr>
        <p:sp>
          <p:nvSpPr>
            <p:cNvPr id="45" name="矩形 39"/>
            <p:cNvSpPr/>
            <p:nvPr/>
          </p:nvSpPr>
          <p:spPr>
            <a:xfrm>
              <a:off x="8371726" y="2837903"/>
              <a:ext cx="756084" cy="3766153"/>
            </a:xfrm>
            <a:prstGeom prst="rect">
              <a:avLst/>
            </a:prstGeom>
            <a:solidFill>
              <a:schemeClr val="bg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26" name="任意多边形 54"/>
            <p:cNvSpPr/>
            <p:nvPr/>
          </p:nvSpPr>
          <p:spPr>
            <a:xfrm>
              <a:off x="8704717" y="6294024"/>
              <a:ext cx="372293" cy="960268"/>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chemeClr val="bg1">
                  <a:lumMod val="50000"/>
                  <a:lumOff val="50000"/>
                </a:schemeClr>
              </a:solidFill>
              <a:prstDash val="solid"/>
            </a:ln>
            <a:effectLst/>
          </p:spPr>
          <p:txBody>
            <a:bodyPr lIns="137160" tIns="68580" rIns="137160" bIns="68580" rtlCol="0" anchor="ct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27" name="TextBox 26"/>
            <p:cNvSpPr txBox="1"/>
            <p:nvPr/>
          </p:nvSpPr>
          <p:spPr>
            <a:xfrm rot="2514057" flipH="1">
              <a:off x="8388541" y="7609794"/>
              <a:ext cx="2385413" cy="384721"/>
            </a:xfrm>
            <a:prstGeom prst="rect">
              <a:avLst/>
            </a:prstGeom>
            <a:noFill/>
          </p:spPr>
          <p:txBody>
            <a:bodyPr wrap="square" lIns="137160" tIns="68580" rIns="137160" bIns="6858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defTabSz="1371600" eaLnBrk="1" fontAlgn="auto" hangingPunct="1">
                <a:spcBef>
                  <a:spcPts val="0"/>
                </a:spcBef>
                <a:spcAft>
                  <a:spcPts val="0"/>
                </a:spcAft>
                <a:defRPr/>
              </a:pPr>
              <a:r>
                <a:rPr lang="en-US" altLang="zh-CN" sz="2000" dirty="0">
                  <a:solidFill>
                    <a:schemeClr val="accent3"/>
                  </a:solidFill>
                  <a:latin typeface="Arial" panose="020B0604020202020204" pitchFamily="34" charset="0"/>
                  <a:cs typeface="Arial" panose="020B0604020202020204" pitchFamily="34" charset="0"/>
                </a:rPr>
                <a:t>Mobile Design</a:t>
              </a:r>
              <a:endParaRPr lang="zh-CN" altLang="en-US" sz="2000" dirty="0">
                <a:solidFill>
                  <a:schemeClr val="accent3"/>
                </a:solidFill>
                <a:latin typeface="Arial" panose="020B0604020202020204" pitchFamily="34" charset="0"/>
                <a:cs typeface="Arial" panose="020B0604020202020204" pitchFamily="34" charset="0"/>
              </a:endParaRPr>
            </a:p>
          </p:txBody>
        </p:sp>
        <p:sp>
          <p:nvSpPr>
            <p:cNvPr id="14" name="矩形 42"/>
            <p:cNvSpPr/>
            <p:nvPr/>
          </p:nvSpPr>
          <p:spPr>
            <a:xfrm>
              <a:off x="8377206" y="5675907"/>
              <a:ext cx="756084" cy="925514"/>
            </a:xfrm>
            <a:prstGeom prst="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21" name="TextBox 20"/>
            <p:cNvSpPr txBox="1"/>
            <p:nvPr/>
          </p:nvSpPr>
          <p:spPr>
            <a:xfrm flipH="1">
              <a:off x="8199391" y="5337338"/>
              <a:ext cx="1137114"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1371600" eaLnBrk="1" fontAlgn="auto" hangingPunct="1">
                <a:spcBef>
                  <a:spcPts val="0"/>
                </a:spcBef>
                <a:spcAft>
                  <a:spcPts val="0"/>
                </a:spcAft>
                <a:defRPr/>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20%</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E4457335-8D6E-834B-A0F2-F615220676FA}"/>
              </a:ext>
            </a:extLst>
          </p:cNvPr>
          <p:cNvGrpSpPr/>
          <p:nvPr/>
        </p:nvGrpSpPr>
        <p:grpSpPr>
          <a:xfrm>
            <a:off x="9622636" y="2837903"/>
            <a:ext cx="2451096" cy="5117489"/>
            <a:chOff x="9622636" y="2837903"/>
            <a:chExt cx="2451096" cy="5117489"/>
          </a:xfrm>
        </p:grpSpPr>
        <p:sp>
          <p:nvSpPr>
            <p:cNvPr id="46" name="矩形 39"/>
            <p:cNvSpPr/>
            <p:nvPr/>
          </p:nvSpPr>
          <p:spPr>
            <a:xfrm>
              <a:off x="9796693" y="2837903"/>
              <a:ext cx="756084" cy="3766153"/>
            </a:xfrm>
            <a:prstGeom prst="rect">
              <a:avLst/>
            </a:prstGeom>
            <a:solidFill>
              <a:schemeClr val="bg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29" name="任意多边形 57"/>
            <p:cNvSpPr/>
            <p:nvPr/>
          </p:nvSpPr>
          <p:spPr>
            <a:xfrm>
              <a:off x="10098413" y="6294024"/>
              <a:ext cx="372293" cy="960268"/>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chemeClr val="bg1">
                  <a:lumMod val="50000"/>
                  <a:lumOff val="50000"/>
                </a:schemeClr>
              </a:solidFill>
              <a:prstDash val="solid"/>
            </a:ln>
            <a:effectLst/>
          </p:spPr>
          <p:txBody>
            <a:bodyPr lIns="137160" tIns="68580" rIns="137160" bIns="68580" rtlCol="0" anchor="ct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30" name="TextBox 29"/>
            <p:cNvSpPr txBox="1"/>
            <p:nvPr/>
          </p:nvSpPr>
          <p:spPr>
            <a:xfrm rot="2514057" flipH="1">
              <a:off x="9805480" y="7570671"/>
              <a:ext cx="2268252" cy="384721"/>
            </a:xfrm>
            <a:prstGeom prst="rect">
              <a:avLst/>
            </a:prstGeom>
            <a:noFill/>
          </p:spPr>
          <p:txBody>
            <a:bodyPr wrap="square" lIns="137160" tIns="68580" rIns="137160" bIns="6858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defTabSz="1371600" eaLnBrk="1" fontAlgn="auto" hangingPunct="1">
                <a:spcBef>
                  <a:spcPts val="0"/>
                </a:spcBef>
                <a:spcAft>
                  <a:spcPts val="0"/>
                </a:spcAft>
                <a:defRPr/>
              </a:pPr>
              <a:r>
                <a:rPr lang="en-US" altLang="zh-CN" sz="2000" dirty="0">
                  <a:solidFill>
                    <a:schemeClr val="accent5"/>
                  </a:solidFill>
                  <a:latin typeface="Arial" panose="020B0604020202020204" pitchFamily="34" charset="0"/>
                  <a:cs typeface="Arial" panose="020B0604020202020204" pitchFamily="34" charset="0"/>
                </a:rPr>
                <a:t>Tablet Design</a:t>
              </a:r>
              <a:endParaRPr lang="zh-CN" altLang="en-US" sz="2000" dirty="0">
                <a:solidFill>
                  <a:schemeClr val="accent5"/>
                </a:solidFill>
                <a:latin typeface="Arial" panose="020B0604020202020204" pitchFamily="34" charset="0"/>
                <a:cs typeface="Arial" panose="020B0604020202020204" pitchFamily="34" charset="0"/>
              </a:endParaRPr>
            </a:p>
          </p:txBody>
        </p:sp>
        <p:sp>
          <p:nvSpPr>
            <p:cNvPr id="16" name="矩形 44"/>
            <p:cNvSpPr/>
            <p:nvPr/>
          </p:nvSpPr>
          <p:spPr>
            <a:xfrm>
              <a:off x="9789945" y="4600738"/>
              <a:ext cx="756084" cy="2000683"/>
            </a:xfrm>
            <a:prstGeom prst="rect">
              <a:avLst/>
            </a:prstGeom>
            <a:solidFill>
              <a:schemeClr val="accent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22" name="TextBox 21"/>
            <p:cNvSpPr txBox="1"/>
            <p:nvPr/>
          </p:nvSpPr>
          <p:spPr>
            <a:xfrm flipH="1">
              <a:off x="9622636" y="4263589"/>
              <a:ext cx="1137114"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1371600" eaLnBrk="1" fontAlgn="auto" hangingPunct="1">
                <a:spcBef>
                  <a:spcPts val="0"/>
                </a:spcBef>
                <a:spcAft>
                  <a:spcPts val="0"/>
                </a:spcAft>
                <a:defRPr/>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50%</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34DB6AFF-A065-294B-BE4D-2F9CCC047A27}"/>
              </a:ext>
            </a:extLst>
          </p:cNvPr>
          <p:cNvGrpSpPr/>
          <p:nvPr/>
        </p:nvGrpSpPr>
        <p:grpSpPr>
          <a:xfrm>
            <a:off x="11103015" y="2837903"/>
            <a:ext cx="2443278" cy="5117489"/>
            <a:chOff x="11103015" y="2837903"/>
            <a:chExt cx="2443278" cy="5117489"/>
          </a:xfrm>
        </p:grpSpPr>
        <p:sp>
          <p:nvSpPr>
            <p:cNvPr id="47" name="矩形 39"/>
            <p:cNvSpPr/>
            <p:nvPr/>
          </p:nvSpPr>
          <p:spPr>
            <a:xfrm>
              <a:off x="11293530" y="2837903"/>
              <a:ext cx="756084" cy="3766153"/>
            </a:xfrm>
            <a:prstGeom prst="rect">
              <a:avLst/>
            </a:prstGeom>
            <a:solidFill>
              <a:schemeClr val="bg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32" name="任意多边形 60"/>
            <p:cNvSpPr/>
            <p:nvPr/>
          </p:nvSpPr>
          <p:spPr>
            <a:xfrm>
              <a:off x="11492110" y="6294024"/>
              <a:ext cx="372293" cy="960268"/>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chemeClr val="bg1">
                  <a:lumMod val="50000"/>
                  <a:lumOff val="50000"/>
                </a:schemeClr>
              </a:solidFill>
              <a:prstDash val="solid"/>
            </a:ln>
            <a:effectLst/>
          </p:spPr>
          <p:txBody>
            <a:bodyPr lIns="137160" tIns="68580" rIns="137160" bIns="68580" rtlCol="0" anchor="ct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33" name="TextBox 32"/>
            <p:cNvSpPr txBox="1"/>
            <p:nvPr/>
          </p:nvSpPr>
          <p:spPr>
            <a:xfrm rot="2514057" flipH="1">
              <a:off x="11278041" y="7570671"/>
              <a:ext cx="2268252" cy="384721"/>
            </a:xfrm>
            <a:prstGeom prst="rect">
              <a:avLst/>
            </a:prstGeom>
            <a:noFill/>
          </p:spPr>
          <p:txBody>
            <a:bodyPr wrap="square" lIns="137160" tIns="68580" rIns="137160" bIns="6858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defTabSz="1371600" eaLnBrk="1" fontAlgn="auto" hangingPunct="1">
                <a:spcBef>
                  <a:spcPts val="0"/>
                </a:spcBef>
                <a:spcAft>
                  <a:spcPts val="0"/>
                </a:spcAft>
                <a:defRPr/>
              </a:pPr>
              <a:r>
                <a:rPr lang="en-US" altLang="zh-CN" sz="2000" dirty="0">
                  <a:solidFill>
                    <a:schemeClr val="accent6"/>
                  </a:solidFill>
                  <a:latin typeface="Arial" panose="020B0604020202020204" pitchFamily="34" charset="0"/>
                  <a:cs typeface="Arial" panose="020B0604020202020204" pitchFamily="34" charset="0"/>
                </a:rPr>
                <a:t>Development</a:t>
              </a:r>
              <a:endParaRPr lang="zh-CN" altLang="en-US" sz="2000" dirty="0">
                <a:solidFill>
                  <a:schemeClr val="accent6"/>
                </a:solidFill>
                <a:latin typeface="Arial" panose="020B0604020202020204" pitchFamily="34" charset="0"/>
                <a:cs typeface="Arial" panose="020B0604020202020204" pitchFamily="34" charset="0"/>
              </a:endParaRPr>
            </a:p>
          </p:txBody>
        </p:sp>
        <p:sp>
          <p:nvSpPr>
            <p:cNvPr id="18" name="矩形 46"/>
            <p:cNvSpPr/>
            <p:nvPr/>
          </p:nvSpPr>
          <p:spPr>
            <a:xfrm>
              <a:off x="11293530" y="3755589"/>
              <a:ext cx="756084" cy="2845832"/>
            </a:xfrm>
            <a:prstGeom prst="rect">
              <a:avLst/>
            </a:prstGeom>
            <a:solidFill>
              <a:schemeClr val="accent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23" name="TextBox 22"/>
            <p:cNvSpPr txBox="1"/>
            <p:nvPr/>
          </p:nvSpPr>
          <p:spPr>
            <a:xfrm flipH="1">
              <a:off x="11103015" y="3418548"/>
              <a:ext cx="1137114"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1371600" eaLnBrk="1" fontAlgn="auto" hangingPunct="1">
                <a:spcBef>
                  <a:spcPts val="0"/>
                </a:spcBef>
                <a:spcAft>
                  <a:spcPts val="0"/>
                </a:spcAft>
                <a:defRPr/>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70%</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61EF6FCB-E0B9-5C41-AE07-99FC4651462D}"/>
              </a:ext>
            </a:extLst>
          </p:cNvPr>
          <p:cNvGrpSpPr/>
          <p:nvPr/>
        </p:nvGrpSpPr>
        <p:grpSpPr>
          <a:xfrm>
            <a:off x="3516667" y="4986135"/>
            <a:ext cx="11229200" cy="3456917"/>
            <a:chOff x="3516667" y="4986135"/>
            <a:chExt cx="11229200" cy="3456917"/>
          </a:xfrm>
        </p:grpSpPr>
        <p:sp>
          <p:nvSpPr>
            <p:cNvPr id="5" name="等腰三角形 33"/>
            <p:cNvSpPr/>
            <p:nvPr/>
          </p:nvSpPr>
          <p:spPr>
            <a:xfrm rot="16200000">
              <a:off x="3084352" y="5418450"/>
              <a:ext cx="3456917" cy="2592288"/>
            </a:xfrm>
            <a:prstGeom prst="triangle">
              <a:avLst/>
            </a:prstGeom>
            <a:solidFill>
              <a:schemeClr val="accent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6" name="椭圆 34"/>
            <p:cNvSpPr/>
            <p:nvPr/>
          </p:nvSpPr>
          <p:spPr>
            <a:xfrm>
              <a:off x="5046691" y="5903848"/>
              <a:ext cx="648074" cy="648174"/>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7" name="椭圆 35"/>
            <p:cNvSpPr/>
            <p:nvPr/>
          </p:nvSpPr>
          <p:spPr>
            <a:xfrm>
              <a:off x="5178148" y="6047546"/>
              <a:ext cx="365810" cy="365866"/>
            </a:xfrm>
            <a:prstGeom prst="ellipse">
              <a:avLst/>
            </a:prstGeom>
            <a:solidFill>
              <a:sysClr val="windowText" lastClr="000000">
                <a:lumMod val="95000"/>
                <a:lumOff val="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9" name="矩形 37"/>
            <p:cNvSpPr/>
            <p:nvPr/>
          </p:nvSpPr>
          <p:spPr>
            <a:xfrm>
              <a:off x="6000945" y="6714594"/>
              <a:ext cx="7236804" cy="161513"/>
            </a:xfrm>
            <a:prstGeom prst="rect">
              <a:avLst/>
            </a:prstGeom>
            <a:solidFill>
              <a:schemeClr val="accent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10" name="等腰三角形 7"/>
            <p:cNvSpPr/>
            <p:nvPr/>
          </p:nvSpPr>
          <p:spPr>
            <a:xfrm rot="16200000">
              <a:off x="12835306" y="6041290"/>
              <a:ext cx="2313004" cy="1508118"/>
            </a:xfrm>
            <a:custGeom>
              <a:avLst/>
              <a:gdLst/>
              <a:ahLst/>
              <a:cxnLst/>
              <a:rect l="l" t="t" r="r" b="b"/>
              <a:pathLst>
                <a:path w="1541765" h="1005412">
                  <a:moveTo>
                    <a:pt x="1541765" y="1005412"/>
                  </a:moveTo>
                  <a:lnTo>
                    <a:pt x="0" y="1005412"/>
                  </a:lnTo>
                  <a:lnTo>
                    <a:pt x="670275" y="0"/>
                  </a:lnTo>
                  <a:lnTo>
                    <a:pt x="871491" y="0"/>
                  </a:lnTo>
                  <a:close/>
                </a:path>
              </a:pathLst>
            </a:custGeom>
            <a:solidFill>
              <a:schemeClr val="accent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sp>
          <p:nvSpPr>
            <p:cNvPr id="34" name="椭圆 62"/>
            <p:cNvSpPr/>
            <p:nvPr/>
          </p:nvSpPr>
          <p:spPr>
            <a:xfrm>
              <a:off x="5352870" y="6174451"/>
              <a:ext cx="98747" cy="9876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371600" eaLnBrk="1" fontAlgn="auto" hangingPunct="1">
                <a:spcBef>
                  <a:spcPts val="0"/>
                </a:spcBef>
                <a:spcAft>
                  <a:spcPts val="0"/>
                </a:spcAft>
                <a:defRPr/>
              </a:pPr>
              <a:endParaRPr lang="en-US" sz="2700" kern="0">
                <a:solidFill>
                  <a:sysClr val="window" lastClr="FFFFFF"/>
                </a:solidFill>
                <a:latin typeface="Arial" panose="020B0604020202020204" pitchFamily="34" charset="0"/>
                <a:cs typeface="Arial" panose="020B0604020202020204" pitchFamily="34" charset="0"/>
              </a:endParaRPr>
            </a:p>
          </p:txBody>
        </p:sp>
      </p:grpSp>
      <p:grpSp>
        <p:nvGrpSpPr>
          <p:cNvPr id="38" name="Group 37"/>
          <p:cNvGrpSpPr/>
          <p:nvPr/>
        </p:nvGrpSpPr>
        <p:grpSpPr>
          <a:xfrm>
            <a:off x="1232421" y="8663766"/>
            <a:ext cx="15821892" cy="1385207"/>
            <a:chOff x="-27767" y="2408814"/>
            <a:chExt cx="9984259" cy="506057"/>
          </a:xfrm>
        </p:grpSpPr>
        <p:sp>
          <p:nvSpPr>
            <p:cNvPr id="39" name="TextBox 38"/>
            <p:cNvSpPr txBox="1"/>
            <p:nvPr/>
          </p:nvSpPr>
          <p:spPr>
            <a:xfrm>
              <a:off x="1385782" y="2512551"/>
              <a:ext cx="8570710" cy="283161"/>
            </a:xfrm>
            <a:prstGeom prst="rect">
              <a:avLst/>
            </a:prstGeom>
            <a:noFill/>
          </p:spPr>
          <p:txBody>
            <a:bodyPr wrap="square" rtlCol="0">
              <a:spAutoFit/>
            </a:bodyPr>
            <a:lstStyle/>
            <a:p>
              <a:pPr algn="just">
                <a:lnSpc>
                  <a:spcPct val="130000"/>
                </a:lnSpc>
              </a:pPr>
              <a:r>
                <a:rPr lang="pt-BR" dirty="0">
                  <a:solidFill>
                    <a:schemeClr val="tx1">
                      <a:lumMod val="75000"/>
                      <a:lumOff val="25000"/>
                    </a:schemeClr>
                  </a:solidFill>
                  <a:latin typeface="Arial" panose="020B0604020202020204" pitchFamily="34" charset="0"/>
                  <a:cs typeface="Arial" panose="020B0604020202020204" pitchFamily="34" charset="0"/>
                </a:rPr>
                <a:t>Lorem ipsum dolor sit amet, consectetur adipiscing elit. Aliquam tincidunt ante nec sem Pellentesque vel mauris quis nisl ornare rutrum in id risus. Proin vehicula ut sem et tempus. Interdum et malesuada fames ac ante ipsum primis in faucibus.</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0" name="TextBox 39"/>
            <p:cNvSpPr txBox="1"/>
            <p:nvPr/>
          </p:nvSpPr>
          <p:spPr>
            <a:xfrm>
              <a:off x="-27767" y="2408814"/>
              <a:ext cx="1554534" cy="506057"/>
            </a:xfrm>
            <a:prstGeom prst="rect">
              <a:avLst/>
            </a:prstGeom>
            <a:noFill/>
          </p:spPr>
          <p:txBody>
            <a:bodyPr wrap="square" rtlCol="0">
              <a:spAutoFit/>
            </a:bodyPr>
            <a:lstStyle/>
            <a:p>
              <a:r>
                <a:rPr lang="en-US" sz="8100" b="1" dirty="0">
                  <a:solidFill>
                    <a:schemeClr val="tx1">
                      <a:lumMod val="75000"/>
                      <a:lumOff val="25000"/>
                    </a:schemeClr>
                  </a:solidFill>
                  <a:latin typeface="Arial" panose="020B0604020202020204" pitchFamily="34" charset="0"/>
                  <a:cs typeface="Arial" panose="020B0604020202020204" pitchFamily="34" charset="0"/>
                </a:rPr>
                <a:t>79</a:t>
              </a:r>
              <a:r>
                <a:rPr lang="id-ID" sz="8100" b="1" dirty="0">
                  <a:solidFill>
                    <a:schemeClr val="tx1">
                      <a:lumMod val="75000"/>
                      <a:lumOff val="25000"/>
                    </a:schemeClr>
                  </a:solidFill>
                  <a:latin typeface="Arial" panose="020B0604020202020204" pitchFamily="34" charset="0"/>
                  <a:cs typeface="Arial" panose="020B0604020202020204" pitchFamily="34" charset="0"/>
                </a:rPr>
                <a:t>%</a:t>
              </a:r>
            </a:p>
          </p:txBody>
        </p:sp>
      </p:grpSp>
      <p:sp>
        <p:nvSpPr>
          <p:cNvPr id="35" name="Прямоугольник 34"/>
          <p:cNvSpPr/>
          <p:nvPr/>
        </p:nvSpPr>
        <p:spPr>
          <a:xfrm>
            <a:off x="970374" y="725011"/>
            <a:ext cx="76592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Fish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6" name="Прямоугольник 35"/>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3144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9EA29F-9673-A642-9B24-8915026C6660}"/>
              </a:ext>
            </a:extLst>
          </p:cNvPr>
          <p:cNvGrpSpPr/>
          <p:nvPr/>
        </p:nvGrpSpPr>
        <p:grpSpPr>
          <a:xfrm>
            <a:off x="6307217" y="2638105"/>
            <a:ext cx="5643749" cy="7047812"/>
            <a:chOff x="6307217" y="2638105"/>
            <a:chExt cx="5643749" cy="7047812"/>
          </a:xfrm>
        </p:grpSpPr>
        <p:grpSp>
          <p:nvGrpSpPr>
            <p:cNvPr id="5" name="组合 72"/>
            <p:cNvGrpSpPr/>
            <p:nvPr/>
          </p:nvGrpSpPr>
          <p:grpSpPr>
            <a:xfrm>
              <a:off x="9304799" y="3994837"/>
              <a:ext cx="2646167" cy="5334849"/>
              <a:chOff x="4281488" y="2009843"/>
              <a:chExt cx="1204912" cy="2428808"/>
            </a:xfrm>
          </p:grpSpPr>
          <p:sp>
            <p:nvSpPr>
              <p:cNvPr id="15" name="Freeform 59"/>
              <p:cNvSpPr>
                <a:spLocks/>
              </p:cNvSpPr>
              <p:nvPr/>
            </p:nvSpPr>
            <p:spPr bwMode="auto">
              <a:xfrm>
                <a:off x="4728043" y="2583169"/>
                <a:ext cx="378730" cy="448633"/>
              </a:xfrm>
              <a:custGeom>
                <a:avLst/>
                <a:gdLst>
                  <a:gd name="T0" fmla="*/ 102 w 154"/>
                  <a:gd name="T1" fmla="*/ 109 h 182"/>
                  <a:gd name="T2" fmla="*/ 154 w 154"/>
                  <a:gd name="T3" fmla="*/ 46 h 182"/>
                  <a:gd name="T4" fmla="*/ 69 w 154"/>
                  <a:gd name="T5" fmla="*/ 0 h 182"/>
                  <a:gd name="T6" fmla="*/ 18 w 154"/>
                  <a:gd name="T7" fmla="*/ 63 h 182"/>
                  <a:gd name="T8" fmla="*/ 17 w 154"/>
                  <a:gd name="T9" fmla="*/ 131 h 182"/>
                  <a:gd name="T10" fmla="*/ 25 w 154"/>
                  <a:gd name="T11" fmla="*/ 136 h 182"/>
                  <a:gd name="T12" fmla="*/ 110 w 154"/>
                  <a:gd name="T13" fmla="*/ 182 h 182"/>
                  <a:gd name="T14" fmla="*/ 102 w 154"/>
                  <a:gd name="T15" fmla="*/ 177 h 182"/>
                  <a:gd name="T16" fmla="*/ 102 w 154"/>
                  <a:gd name="T17" fmla="*/ 10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82">
                    <a:moveTo>
                      <a:pt x="102" y="109"/>
                    </a:moveTo>
                    <a:cubicBezTo>
                      <a:pt x="154" y="46"/>
                      <a:pt x="154" y="46"/>
                      <a:pt x="154" y="46"/>
                    </a:cubicBezTo>
                    <a:cubicBezTo>
                      <a:pt x="69" y="0"/>
                      <a:pt x="69" y="0"/>
                      <a:pt x="69" y="0"/>
                    </a:cubicBezTo>
                    <a:cubicBezTo>
                      <a:pt x="18" y="63"/>
                      <a:pt x="18" y="63"/>
                      <a:pt x="18" y="63"/>
                    </a:cubicBezTo>
                    <a:cubicBezTo>
                      <a:pt x="0" y="84"/>
                      <a:pt x="0" y="114"/>
                      <a:pt x="17" y="131"/>
                    </a:cubicBezTo>
                    <a:cubicBezTo>
                      <a:pt x="20" y="133"/>
                      <a:pt x="22" y="135"/>
                      <a:pt x="25" y="136"/>
                    </a:cubicBezTo>
                    <a:cubicBezTo>
                      <a:pt x="110" y="182"/>
                      <a:pt x="110" y="182"/>
                      <a:pt x="110" y="182"/>
                    </a:cubicBezTo>
                    <a:cubicBezTo>
                      <a:pt x="107" y="181"/>
                      <a:pt x="105" y="179"/>
                      <a:pt x="102" y="177"/>
                    </a:cubicBezTo>
                    <a:cubicBezTo>
                      <a:pt x="85" y="160"/>
                      <a:pt x="85" y="130"/>
                      <a:pt x="102" y="109"/>
                    </a:cubicBezTo>
                    <a:close/>
                  </a:path>
                </a:pathLst>
              </a:custGeom>
              <a:gradFill flip="none" rotWithShape="1">
                <a:gsLst>
                  <a:gs pos="28000">
                    <a:schemeClr val="accent5">
                      <a:lumMod val="60000"/>
                      <a:lumOff val="40000"/>
                    </a:schemeClr>
                  </a:gs>
                  <a:gs pos="86000">
                    <a:schemeClr val="accent5"/>
                  </a:gs>
                </a:gsLst>
                <a:lin ang="150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a:solidFill>
                    <a:prstClr val="white"/>
                  </a:solidFill>
                </a:endParaRPr>
              </a:p>
            </p:txBody>
          </p:sp>
          <p:sp>
            <p:nvSpPr>
              <p:cNvPr id="16" name="Freeform 54"/>
              <p:cNvSpPr>
                <a:spLocks/>
              </p:cNvSpPr>
              <p:nvPr/>
            </p:nvSpPr>
            <p:spPr bwMode="auto">
              <a:xfrm>
                <a:off x="4755829" y="2009843"/>
                <a:ext cx="387076" cy="450720"/>
              </a:xfrm>
              <a:custGeom>
                <a:avLst/>
                <a:gdLst>
                  <a:gd name="T0" fmla="*/ 102 w 157"/>
                  <a:gd name="T1" fmla="*/ 65 h 183"/>
                  <a:gd name="T2" fmla="*/ 133 w 157"/>
                  <a:gd name="T3" fmla="*/ 47 h 183"/>
                  <a:gd name="T4" fmla="*/ 157 w 157"/>
                  <a:gd name="T5" fmla="*/ 51 h 183"/>
                  <a:gd name="T6" fmla="*/ 72 w 157"/>
                  <a:gd name="T7" fmla="*/ 5 h 183"/>
                  <a:gd name="T8" fmla="*/ 49 w 157"/>
                  <a:gd name="T9" fmla="*/ 1 h 183"/>
                  <a:gd name="T10" fmla="*/ 17 w 157"/>
                  <a:gd name="T11" fmla="*/ 19 h 183"/>
                  <a:gd name="T12" fmla="*/ 17 w 157"/>
                  <a:gd name="T13" fmla="*/ 87 h 183"/>
                  <a:gd name="T14" fmla="*/ 70 w 157"/>
                  <a:gd name="T15" fmla="*/ 137 h 183"/>
                  <a:gd name="T16" fmla="*/ 155 w 157"/>
                  <a:gd name="T17" fmla="*/ 183 h 183"/>
                  <a:gd name="T18" fmla="*/ 102 w 157"/>
                  <a:gd name="T19" fmla="*/ 133 h 183"/>
                  <a:gd name="T20" fmla="*/ 102 w 157"/>
                  <a:gd name="T21" fmla="*/ 6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83">
                    <a:moveTo>
                      <a:pt x="102" y="65"/>
                    </a:moveTo>
                    <a:cubicBezTo>
                      <a:pt x="111" y="55"/>
                      <a:pt x="122" y="48"/>
                      <a:pt x="133" y="47"/>
                    </a:cubicBezTo>
                    <a:cubicBezTo>
                      <a:pt x="142" y="46"/>
                      <a:pt x="150" y="47"/>
                      <a:pt x="157" y="51"/>
                    </a:cubicBezTo>
                    <a:cubicBezTo>
                      <a:pt x="129" y="36"/>
                      <a:pt x="101" y="20"/>
                      <a:pt x="72" y="5"/>
                    </a:cubicBezTo>
                    <a:cubicBezTo>
                      <a:pt x="65" y="1"/>
                      <a:pt x="57" y="0"/>
                      <a:pt x="49" y="1"/>
                    </a:cubicBezTo>
                    <a:cubicBezTo>
                      <a:pt x="37" y="2"/>
                      <a:pt x="26" y="9"/>
                      <a:pt x="17" y="19"/>
                    </a:cubicBezTo>
                    <a:cubicBezTo>
                      <a:pt x="0" y="40"/>
                      <a:pt x="0" y="71"/>
                      <a:pt x="17" y="87"/>
                    </a:cubicBezTo>
                    <a:cubicBezTo>
                      <a:pt x="70" y="137"/>
                      <a:pt x="70" y="137"/>
                      <a:pt x="70" y="137"/>
                    </a:cubicBezTo>
                    <a:cubicBezTo>
                      <a:pt x="155" y="183"/>
                      <a:pt x="155" y="183"/>
                      <a:pt x="155" y="183"/>
                    </a:cubicBezTo>
                    <a:cubicBezTo>
                      <a:pt x="102" y="133"/>
                      <a:pt x="102" y="133"/>
                      <a:pt x="102" y="133"/>
                    </a:cubicBezTo>
                    <a:cubicBezTo>
                      <a:pt x="85" y="117"/>
                      <a:pt x="85" y="86"/>
                      <a:pt x="102" y="65"/>
                    </a:cubicBezTo>
                    <a:close/>
                  </a:path>
                </a:pathLst>
              </a:custGeom>
              <a:gradFill flip="none" rotWithShape="1">
                <a:gsLst>
                  <a:gs pos="28000">
                    <a:schemeClr val="accent5">
                      <a:lumMod val="60000"/>
                      <a:lumOff val="40000"/>
                    </a:schemeClr>
                  </a:gs>
                  <a:gs pos="86000">
                    <a:schemeClr val="accent5"/>
                  </a:gs>
                </a:gsLst>
                <a:lin ang="150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a:solidFill>
                    <a:prstClr val="white"/>
                  </a:solidFill>
                </a:endParaRPr>
              </a:p>
            </p:txBody>
          </p:sp>
          <p:sp>
            <p:nvSpPr>
              <p:cNvPr id="17" name="Freeform 71"/>
              <p:cNvSpPr>
                <a:spLocks/>
              </p:cNvSpPr>
              <p:nvPr/>
            </p:nvSpPr>
            <p:spPr bwMode="auto">
              <a:xfrm>
                <a:off x="4475163" y="2103438"/>
                <a:ext cx="1011237" cy="2335213"/>
              </a:xfrm>
              <a:custGeom>
                <a:avLst/>
                <a:gdLst>
                  <a:gd name="T0" fmla="*/ 232 w 410"/>
                  <a:gd name="T1" fmla="*/ 1 h 948"/>
                  <a:gd name="T2" fmla="*/ 264 w 410"/>
                  <a:gd name="T3" fmla="*/ 11 h 948"/>
                  <a:gd name="T4" fmla="*/ 394 w 410"/>
                  <a:gd name="T5" fmla="*/ 134 h 948"/>
                  <a:gd name="T6" fmla="*/ 399 w 410"/>
                  <a:gd name="T7" fmla="*/ 139 h 948"/>
                  <a:gd name="T8" fmla="*/ 402 w 410"/>
                  <a:gd name="T9" fmla="*/ 188 h 948"/>
                  <a:gd name="T10" fmla="*/ 394 w 410"/>
                  <a:gd name="T11" fmla="*/ 201 h 948"/>
                  <a:gd name="T12" fmla="*/ 263 w 410"/>
                  <a:gd name="T13" fmla="*/ 361 h 948"/>
                  <a:gd name="T14" fmla="*/ 232 w 410"/>
                  <a:gd name="T15" fmla="*/ 380 h 948"/>
                  <a:gd name="T16" fmla="*/ 200 w 410"/>
                  <a:gd name="T17" fmla="*/ 370 h 948"/>
                  <a:gd name="T18" fmla="*/ 200 w 410"/>
                  <a:gd name="T19" fmla="*/ 302 h 948"/>
                  <a:gd name="T20" fmla="*/ 252 w 410"/>
                  <a:gd name="T21" fmla="*/ 240 h 948"/>
                  <a:gd name="T22" fmla="*/ 223 w 410"/>
                  <a:gd name="T23" fmla="*/ 244 h 948"/>
                  <a:gd name="T24" fmla="*/ 96 w 410"/>
                  <a:gd name="T25" fmla="*/ 398 h 948"/>
                  <a:gd name="T26" fmla="*/ 95 w 410"/>
                  <a:gd name="T27" fmla="*/ 887 h 948"/>
                  <a:gd name="T28" fmla="*/ 48 w 410"/>
                  <a:gd name="T29" fmla="*/ 945 h 948"/>
                  <a:gd name="T30" fmla="*/ 0 w 410"/>
                  <a:gd name="T31" fmla="*/ 900 h 948"/>
                  <a:gd name="T32" fmla="*/ 1 w 410"/>
                  <a:gd name="T33" fmla="*/ 411 h 948"/>
                  <a:gd name="T34" fmla="*/ 223 w 410"/>
                  <a:gd name="T35" fmla="*/ 141 h 948"/>
                  <a:gd name="T36" fmla="*/ 254 w 410"/>
                  <a:gd name="T37" fmla="*/ 137 h 948"/>
                  <a:gd name="T38" fmla="*/ 201 w 410"/>
                  <a:gd name="T39" fmla="*/ 87 h 948"/>
                  <a:gd name="T40" fmla="*/ 201 w 410"/>
                  <a:gd name="T41" fmla="*/ 20 h 948"/>
                  <a:gd name="T42" fmla="*/ 232 w 410"/>
                  <a:gd name="T43" fmla="*/ 1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0" h="948">
                    <a:moveTo>
                      <a:pt x="232" y="1"/>
                    </a:moveTo>
                    <a:cubicBezTo>
                      <a:pt x="244" y="0"/>
                      <a:pt x="255" y="3"/>
                      <a:pt x="264" y="11"/>
                    </a:cubicBezTo>
                    <a:cubicBezTo>
                      <a:pt x="394" y="134"/>
                      <a:pt x="394" y="134"/>
                      <a:pt x="394" y="134"/>
                    </a:cubicBezTo>
                    <a:cubicBezTo>
                      <a:pt x="396" y="135"/>
                      <a:pt x="398" y="137"/>
                      <a:pt x="399" y="139"/>
                    </a:cubicBezTo>
                    <a:cubicBezTo>
                      <a:pt x="409" y="154"/>
                      <a:pt x="410" y="172"/>
                      <a:pt x="402" y="188"/>
                    </a:cubicBezTo>
                    <a:cubicBezTo>
                      <a:pt x="400" y="193"/>
                      <a:pt x="398" y="198"/>
                      <a:pt x="394" y="201"/>
                    </a:cubicBezTo>
                    <a:cubicBezTo>
                      <a:pt x="263" y="361"/>
                      <a:pt x="263" y="361"/>
                      <a:pt x="263" y="361"/>
                    </a:cubicBezTo>
                    <a:cubicBezTo>
                      <a:pt x="254" y="372"/>
                      <a:pt x="243" y="378"/>
                      <a:pt x="232" y="380"/>
                    </a:cubicBezTo>
                    <a:cubicBezTo>
                      <a:pt x="220" y="381"/>
                      <a:pt x="209" y="378"/>
                      <a:pt x="200" y="370"/>
                    </a:cubicBezTo>
                    <a:cubicBezTo>
                      <a:pt x="183" y="354"/>
                      <a:pt x="183" y="323"/>
                      <a:pt x="200" y="302"/>
                    </a:cubicBezTo>
                    <a:cubicBezTo>
                      <a:pt x="252" y="240"/>
                      <a:pt x="252" y="240"/>
                      <a:pt x="252" y="240"/>
                    </a:cubicBezTo>
                    <a:cubicBezTo>
                      <a:pt x="223" y="244"/>
                      <a:pt x="223" y="244"/>
                      <a:pt x="223" y="244"/>
                    </a:cubicBezTo>
                    <a:cubicBezTo>
                      <a:pt x="153" y="254"/>
                      <a:pt x="96" y="323"/>
                      <a:pt x="96" y="398"/>
                    </a:cubicBezTo>
                    <a:cubicBezTo>
                      <a:pt x="95" y="887"/>
                      <a:pt x="95" y="887"/>
                      <a:pt x="95" y="887"/>
                    </a:cubicBezTo>
                    <a:cubicBezTo>
                      <a:pt x="95" y="915"/>
                      <a:pt x="74" y="941"/>
                      <a:pt x="48" y="945"/>
                    </a:cubicBezTo>
                    <a:cubicBezTo>
                      <a:pt x="22" y="948"/>
                      <a:pt x="0" y="929"/>
                      <a:pt x="0" y="900"/>
                    </a:cubicBezTo>
                    <a:cubicBezTo>
                      <a:pt x="1" y="411"/>
                      <a:pt x="1" y="411"/>
                      <a:pt x="1" y="411"/>
                    </a:cubicBezTo>
                    <a:cubicBezTo>
                      <a:pt x="2" y="279"/>
                      <a:pt x="101" y="159"/>
                      <a:pt x="223" y="141"/>
                    </a:cubicBezTo>
                    <a:cubicBezTo>
                      <a:pt x="254" y="137"/>
                      <a:pt x="254" y="137"/>
                      <a:pt x="254" y="137"/>
                    </a:cubicBezTo>
                    <a:cubicBezTo>
                      <a:pt x="201" y="87"/>
                      <a:pt x="201" y="87"/>
                      <a:pt x="201" y="87"/>
                    </a:cubicBezTo>
                    <a:cubicBezTo>
                      <a:pt x="184" y="71"/>
                      <a:pt x="184" y="41"/>
                      <a:pt x="201" y="20"/>
                    </a:cubicBezTo>
                    <a:cubicBezTo>
                      <a:pt x="210" y="9"/>
                      <a:pt x="221" y="3"/>
                      <a:pt x="232" y="1"/>
                    </a:cubicBezTo>
                    <a:close/>
                  </a:path>
                </a:pathLst>
              </a:custGeom>
              <a:gradFill flip="none" rotWithShape="1">
                <a:gsLst>
                  <a:gs pos="0">
                    <a:schemeClr val="accent5">
                      <a:lumMod val="60000"/>
                      <a:lumOff val="40000"/>
                    </a:schemeClr>
                  </a:gs>
                  <a:gs pos="52000">
                    <a:schemeClr val="accent5"/>
                  </a:gs>
                </a:gsLst>
                <a:lin ang="150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a:solidFill>
                    <a:prstClr val="white"/>
                  </a:solidFill>
                </a:endParaRPr>
              </a:p>
            </p:txBody>
          </p:sp>
          <p:sp>
            <p:nvSpPr>
              <p:cNvPr id="18" name="Freeform 75"/>
              <p:cNvSpPr>
                <a:spLocks/>
              </p:cNvSpPr>
              <p:nvPr/>
            </p:nvSpPr>
            <p:spPr bwMode="auto">
              <a:xfrm>
                <a:off x="4281488" y="2332038"/>
                <a:ext cx="831850" cy="2093912"/>
              </a:xfrm>
              <a:custGeom>
                <a:avLst/>
                <a:gdLst>
                  <a:gd name="T0" fmla="*/ 253 w 338"/>
                  <a:gd name="T1" fmla="*/ 0 h 849"/>
                  <a:gd name="T2" fmla="*/ 222 w 338"/>
                  <a:gd name="T3" fmla="*/ 4 h 849"/>
                  <a:gd name="T4" fmla="*/ 0 w 338"/>
                  <a:gd name="T5" fmla="*/ 273 h 849"/>
                  <a:gd name="T6" fmla="*/ 0 w 338"/>
                  <a:gd name="T7" fmla="*/ 763 h 849"/>
                  <a:gd name="T8" fmla="*/ 22 w 338"/>
                  <a:gd name="T9" fmla="*/ 803 h 849"/>
                  <a:gd name="T10" fmla="*/ 106 w 338"/>
                  <a:gd name="T11" fmla="*/ 849 h 849"/>
                  <a:gd name="T12" fmla="*/ 84 w 338"/>
                  <a:gd name="T13" fmla="*/ 809 h 849"/>
                  <a:gd name="T14" fmla="*/ 85 w 338"/>
                  <a:gd name="T15" fmla="*/ 320 h 849"/>
                  <a:gd name="T16" fmla="*/ 307 w 338"/>
                  <a:gd name="T17" fmla="*/ 50 h 849"/>
                  <a:gd name="T18" fmla="*/ 338 w 338"/>
                  <a:gd name="T19" fmla="*/ 46 h 849"/>
                  <a:gd name="T20" fmla="*/ 253 w 338"/>
                  <a:gd name="T21"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849">
                    <a:moveTo>
                      <a:pt x="253" y="0"/>
                    </a:moveTo>
                    <a:cubicBezTo>
                      <a:pt x="222" y="4"/>
                      <a:pt x="222" y="4"/>
                      <a:pt x="222" y="4"/>
                    </a:cubicBezTo>
                    <a:cubicBezTo>
                      <a:pt x="100" y="21"/>
                      <a:pt x="1" y="142"/>
                      <a:pt x="0" y="273"/>
                    </a:cubicBezTo>
                    <a:cubicBezTo>
                      <a:pt x="0" y="763"/>
                      <a:pt x="0" y="763"/>
                      <a:pt x="0" y="763"/>
                    </a:cubicBezTo>
                    <a:cubicBezTo>
                      <a:pt x="0" y="781"/>
                      <a:pt x="8" y="796"/>
                      <a:pt x="22" y="803"/>
                    </a:cubicBezTo>
                    <a:cubicBezTo>
                      <a:pt x="106" y="849"/>
                      <a:pt x="106" y="849"/>
                      <a:pt x="106" y="849"/>
                    </a:cubicBezTo>
                    <a:cubicBezTo>
                      <a:pt x="93" y="842"/>
                      <a:pt x="84" y="827"/>
                      <a:pt x="84" y="809"/>
                    </a:cubicBezTo>
                    <a:cubicBezTo>
                      <a:pt x="85" y="320"/>
                      <a:pt x="85" y="320"/>
                      <a:pt x="85" y="320"/>
                    </a:cubicBezTo>
                    <a:cubicBezTo>
                      <a:pt x="86" y="188"/>
                      <a:pt x="185" y="67"/>
                      <a:pt x="307" y="50"/>
                    </a:cubicBezTo>
                    <a:cubicBezTo>
                      <a:pt x="338" y="46"/>
                      <a:pt x="338" y="46"/>
                      <a:pt x="338" y="46"/>
                    </a:cubicBezTo>
                    <a:lnTo>
                      <a:pt x="253" y="0"/>
                    </a:lnTo>
                    <a:close/>
                  </a:path>
                </a:pathLst>
              </a:custGeom>
              <a:gradFill flip="none" rotWithShape="1">
                <a:gsLst>
                  <a:gs pos="73000">
                    <a:schemeClr val="accent5">
                      <a:lumMod val="60000"/>
                      <a:lumOff val="40000"/>
                    </a:schemeClr>
                  </a:gs>
                  <a:gs pos="100000">
                    <a:schemeClr val="accent5"/>
                  </a:gs>
                </a:gsLst>
                <a:lin ang="150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a:solidFill>
                    <a:prstClr val="white"/>
                  </a:solidFill>
                </a:endParaRPr>
              </a:p>
            </p:txBody>
          </p:sp>
        </p:grpSp>
        <p:grpSp>
          <p:nvGrpSpPr>
            <p:cNvPr id="6" name="组合 207"/>
            <p:cNvGrpSpPr/>
            <p:nvPr/>
          </p:nvGrpSpPr>
          <p:grpSpPr>
            <a:xfrm>
              <a:off x="7935146" y="2638105"/>
              <a:ext cx="2382236" cy="7047812"/>
              <a:chOff x="4089129" y="1275606"/>
              <a:chExt cx="1084733" cy="3208672"/>
            </a:xfrm>
          </p:grpSpPr>
          <p:sp>
            <p:nvSpPr>
              <p:cNvPr id="12" name="Freeform 27"/>
              <p:cNvSpPr>
                <a:spLocks/>
              </p:cNvSpPr>
              <p:nvPr/>
            </p:nvSpPr>
            <p:spPr bwMode="auto">
              <a:xfrm>
                <a:off x="4402839" y="1717360"/>
                <a:ext cx="263963" cy="2752310"/>
              </a:xfrm>
              <a:custGeom>
                <a:avLst/>
                <a:gdLst>
                  <a:gd name="T0" fmla="*/ 85 w 107"/>
                  <a:gd name="T1" fmla="*/ 1077 h 1117"/>
                  <a:gd name="T2" fmla="*/ 87 w 107"/>
                  <a:gd name="T3" fmla="*/ 46 h 1117"/>
                  <a:gd name="T4" fmla="*/ 2 w 107"/>
                  <a:gd name="T5" fmla="*/ 0 h 1117"/>
                  <a:gd name="T6" fmla="*/ 0 w 107"/>
                  <a:gd name="T7" fmla="*/ 1031 h 1117"/>
                  <a:gd name="T8" fmla="*/ 22 w 107"/>
                  <a:gd name="T9" fmla="*/ 1071 h 1117"/>
                  <a:gd name="T10" fmla="*/ 107 w 107"/>
                  <a:gd name="T11" fmla="*/ 1117 h 1117"/>
                  <a:gd name="T12" fmla="*/ 85 w 107"/>
                  <a:gd name="T13" fmla="*/ 1077 h 1117"/>
                </a:gdLst>
                <a:ahLst/>
                <a:cxnLst>
                  <a:cxn ang="0">
                    <a:pos x="T0" y="T1"/>
                  </a:cxn>
                  <a:cxn ang="0">
                    <a:pos x="T2" y="T3"/>
                  </a:cxn>
                  <a:cxn ang="0">
                    <a:pos x="T4" y="T5"/>
                  </a:cxn>
                  <a:cxn ang="0">
                    <a:pos x="T6" y="T7"/>
                  </a:cxn>
                  <a:cxn ang="0">
                    <a:pos x="T8" y="T9"/>
                  </a:cxn>
                  <a:cxn ang="0">
                    <a:pos x="T10" y="T11"/>
                  </a:cxn>
                  <a:cxn ang="0">
                    <a:pos x="T12" y="T13"/>
                  </a:cxn>
                </a:cxnLst>
                <a:rect l="0" t="0" r="r" b="b"/>
                <a:pathLst>
                  <a:path w="107" h="1117">
                    <a:moveTo>
                      <a:pt x="85" y="1077"/>
                    </a:moveTo>
                    <a:cubicBezTo>
                      <a:pt x="87" y="46"/>
                      <a:pt x="87" y="46"/>
                      <a:pt x="87" y="46"/>
                    </a:cubicBezTo>
                    <a:cubicBezTo>
                      <a:pt x="2" y="0"/>
                      <a:pt x="2" y="0"/>
                      <a:pt x="2" y="0"/>
                    </a:cubicBezTo>
                    <a:cubicBezTo>
                      <a:pt x="0" y="1031"/>
                      <a:pt x="0" y="1031"/>
                      <a:pt x="0" y="1031"/>
                    </a:cubicBezTo>
                    <a:cubicBezTo>
                      <a:pt x="0" y="1049"/>
                      <a:pt x="9" y="1064"/>
                      <a:pt x="22" y="1071"/>
                    </a:cubicBezTo>
                    <a:cubicBezTo>
                      <a:pt x="107" y="1117"/>
                      <a:pt x="107" y="1117"/>
                      <a:pt x="107" y="1117"/>
                    </a:cubicBezTo>
                    <a:cubicBezTo>
                      <a:pt x="94" y="1110"/>
                      <a:pt x="85" y="1095"/>
                      <a:pt x="85" y="1077"/>
                    </a:cubicBezTo>
                    <a:close/>
                  </a:path>
                </a:pathLst>
              </a:custGeom>
              <a:gradFill flip="none" rotWithShape="1">
                <a:gsLst>
                  <a:gs pos="100000">
                    <a:schemeClr val="accent1"/>
                  </a:gs>
                  <a:gs pos="0">
                    <a:schemeClr val="accent1">
                      <a:lumMod val="60000"/>
                      <a:lumOff val="40000"/>
                    </a:schemeClr>
                  </a:gs>
                </a:gsLst>
                <a:lin ang="114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a:solidFill>
                    <a:prstClr val="white"/>
                  </a:solidFill>
                </a:endParaRPr>
              </a:p>
            </p:txBody>
          </p:sp>
          <p:sp>
            <p:nvSpPr>
              <p:cNvPr id="13" name="Freeform 23"/>
              <p:cNvSpPr>
                <a:spLocks/>
              </p:cNvSpPr>
              <p:nvPr/>
            </p:nvSpPr>
            <p:spPr bwMode="auto">
              <a:xfrm>
                <a:off x="4290160" y="1381408"/>
                <a:ext cx="883702" cy="3102870"/>
              </a:xfrm>
              <a:custGeom>
                <a:avLst/>
                <a:gdLst>
                  <a:gd name="T0" fmla="*/ 180 w 359"/>
                  <a:gd name="T1" fmla="*/ 1 h 1259"/>
                  <a:gd name="T2" fmla="*/ 205 w 359"/>
                  <a:gd name="T3" fmla="*/ 5 h 1259"/>
                  <a:gd name="T4" fmla="*/ 212 w 359"/>
                  <a:gd name="T5" fmla="*/ 11 h 1259"/>
                  <a:gd name="T6" fmla="*/ 342 w 359"/>
                  <a:gd name="T7" fmla="*/ 134 h 1259"/>
                  <a:gd name="T8" fmla="*/ 342 w 359"/>
                  <a:gd name="T9" fmla="*/ 201 h 1259"/>
                  <a:gd name="T10" fmla="*/ 311 w 359"/>
                  <a:gd name="T11" fmla="*/ 220 h 1259"/>
                  <a:gd name="T12" fmla="*/ 279 w 359"/>
                  <a:gd name="T13" fmla="*/ 210 h 1259"/>
                  <a:gd name="T14" fmla="*/ 223 w 359"/>
                  <a:gd name="T15" fmla="*/ 157 h 1259"/>
                  <a:gd name="T16" fmla="*/ 221 w 359"/>
                  <a:gd name="T17" fmla="*/ 1198 h 1259"/>
                  <a:gd name="T18" fmla="*/ 173 w 359"/>
                  <a:gd name="T19" fmla="*/ 1256 h 1259"/>
                  <a:gd name="T20" fmla="*/ 126 w 359"/>
                  <a:gd name="T21" fmla="*/ 1211 h 1259"/>
                  <a:gd name="T22" fmla="*/ 128 w 359"/>
                  <a:gd name="T23" fmla="*/ 180 h 1259"/>
                  <a:gd name="T24" fmla="*/ 80 w 359"/>
                  <a:gd name="T25" fmla="*/ 238 h 1259"/>
                  <a:gd name="T26" fmla="*/ 49 w 359"/>
                  <a:gd name="T27" fmla="*/ 257 h 1259"/>
                  <a:gd name="T28" fmla="*/ 17 w 359"/>
                  <a:gd name="T29" fmla="*/ 247 h 1259"/>
                  <a:gd name="T30" fmla="*/ 18 w 359"/>
                  <a:gd name="T31" fmla="*/ 179 h 1259"/>
                  <a:gd name="T32" fmla="*/ 149 w 359"/>
                  <a:gd name="T33" fmla="*/ 19 h 1259"/>
                  <a:gd name="T34" fmla="*/ 160 w 359"/>
                  <a:gd name="T35" fmla="*/ 9 h 1259"/>
                  <a:gd name="T36" fmla="*/ 180 w 359"/>
                  <a:gd name="T37" fmla="*/ 1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9" h="1259">
                    <a:moveTo>
                      <a:pt x="180" y="1"/>
                    </a:moveTo>
                    <a:cubicBezTo>
                      <a:pt x="189" y="0"/>
                      <a:pt x="197" y="1"/>
                      <a:pt x="205" y="5"/>
                    </a:cubicBezTo>
                    <a:cubicBezTo>
                      <a:pt x="208" y="8"/>
                      <a:pt x="210" y="9"/>
                      <a:pt x="212" y="11"/>
                    </a:cubicBezTo>
                    <a:cubicBezTo>
                      <a:pt x="342" y="134"/>
                      <a:pt x="342" y="134"/>
                      <a:pt x="342" y="134"/>
                    </a:cubicBezTo>
                    <a:cubicBezTo>
                      <a:pt x="359" y="150"/>
                      <a:pt x="359" y="180"/>
                      <a:pt x="342" y="201"/>
                    </a:cubicBezTo>
                    <a:cubicBezTo>
                      <a:pt x="333" y="212"/>
                      <a:pt x="322" y="218"/>
                      <a:pt x="311" y="220"/>
                    </a:cubicBezTo>
                    <a:cubicBezTo>
                      <a:pt x="299" y="221"/>
                      <a:pt x="288" y="218"/>
                      <a:pt x="279" y="210"/>
                    </a:cubicBezTo>
                    <a:cubicBezTo>
                      <a:pt x="223" y="157"/>
                      <a:pt x="223" y="157"/>
                      <a:pt x="223" y="157"/>
                    </a:cubicBezTo>
                    <a:cubicBezTo>
                      <a:pt x="221" y="1198"/>
                      <a:pt x="221" y="1198"/>
                      <a:pt x="221" y="1198"/>
                    </a:cubicBezTo>
                    <a:cubicBezTo>
                      <a:pt x="221" y="1226"/>
                      <a:pt x="200" y="1252"/>
                      <a:pt x="173" y="1256"/>
                    </a:cubicBezTo>
                    <a:cubicBezTo>
                      <a:pt x="147" y="1259"/>
                      <a:pt x="126" y="1239"/>
                      <a:pt x="126" y="1211"/>
                    </a:cubicBezTo>
                    <a:cubicBezTo>
                      <a:pt x="128" y="180"/>
                      <a:pt x="128" y="180"/>
                      <a:pt x="128" y="180"/>
                    </a:cubicBezTo>
                    <a:cubicBezTo>
                      <a:pt x="80" y="238"/>
                      <a:pt x="80" y="238"/>
                      <a:pt x="80" y="238"/>
                    </a:cubicBezTo>
                    <a:cubicBezTo>
                      <a:pt x="72" y="249"/>
                      <a:pt x="60" y="255"/>
                      <a:pt x="49" y="257"/>
                    </a:cubicBezTo>
                    <a:cubicBezTo>
                      <a:pt x="37" y="258"/>
                      <a:pt x="26" y="255"/>
                      <a:pt x="17" y="247"/>
                    </a:cubicBezTo>
                    <a:cubicBezTo>
                      <a:pt x="0" y="231"/>
                      <a:pt x="0" y="200"/>
                      <a:pt x="18" y="179"/>
                    </a:cubicBezTo>
                    <a:cubicBezTo>
                      <a:pt x="149" y="19"/>
                      <a:pt x="149" y="19"/>
                      <a:pt x="149" y="19"/>
                    </a:cubicBezTo>
                    <a:cubicBezTo>
                      <a:pt x="152" y="15"/>
                      <a:pt x="156" y="12"/>
                      <a:pt x="160" y="9"/>
                    </a:cubicBezTo>
                    <a:cubicBezTo>
                      <a:pt x="166" y="5"/>
                      <a:pt x="173" y="2"/>
                      <a:pt x="180" y="1"/>
                    </a:cubicBezTo>
                    <a:close/>
                  </a:path>
                </a:pathLst>
              </a:custGeom>
              <a:gradFill flip="none" rotWithShape="1">
                <a:gsLst>
                  <a:gs pos="3000">
                    <a:schemeClr val="accent1">
                      <a:lumMod val="60000"/>
                      <a:lumOff val="40000"/>
                    </a:schemeClr>
                  </a:gs>
                  <a:gs pos="59000">
                    <a:schemeClr val="accent1">
                      <a:lumMod val="75000"/>
                    </a:schemeClr>
                  </a:gs>
                </a:gsLst>
                <a:lin ang="114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a:solidFill>
                    <a:prstClr val="white"/>
                  </a:solidFill>
                </a:endParaRPr>
              </a:p>
            </p:txBody>
          </p:sp>
          <p:sp>
            <p:nvSpPr>
              <p:cNvPr id="14" name="Freeform 32"/>
              <p:cNvSpPr>
                <a:spLocks/>
              </p:cNvSpPr>
              <p:nvPr/>
            </p:nvSpPr>
            <p:spPr bwMode="auto">
              <a:xfrm>
                <a:off x="4089129" y="1275606"/>
                <a:ext cx="712595" cy="734506"/>
              </a:xfrm>
              <a:custGeom>
                <a:avLst/>
                <a:gdLst>
                  <a:gd name="T0" fmla="*/ 204 w 289"/>
                  <a:gd name="T1" fmla="*/ 5 h 298"/>
                  <a:gd name="T2" fmla="*/ 180 w 289"/>
                  <a:gd name="T3" fmla="*/ 1 h 298"/>
                  <a:gd name="T4" fmla="*/ 160 w 289"/>
                  <a:gd name="T5" fmla="*/ 9 h 298"/>
                  <a:gd name="T6" fmla="*/ 149 w 289"/>
                  <a:gd name="T7" fmla="*/ 19 h 298"/>
                  <a:gd name="T8" fmla="*/ 18 w 289"/>
                  <a:gd name="T9" fmla="*/ 179 h 298"/>
                  <a:gd name="T10" fmla="*/ 18 w 289"/>
                  <a:gd name="T11" fmla="*/ 247 h 298"/>
                  <a:gd name="T12" fmla="*/ 25 w 289"/>
                  <a:gd name="T13" fmla="*/ 252 h 298"/>
                  <a:gd name="T14" fmla="*/ 106 w 289"/>
                  <a:gd name="T15" fmla="*/ 296 h 298"/>
                  <a:gd name="T16" fmla="*/ 110 w 289"/>
                  <a:gd name="T17" fmla="*/ 298 h 298"/>
                  <a:gd name="T18" fmla="*/ 102 w 289"/>
                  <a:gd name="T19" fmla="*/ 293 h 298"/>
                  <a:gd name="T20" fmla="*/ 103 w 289"/>
                  <a:gd name="T21" fmla="*/ 225 h 298"/>
                  <a:gd name="T22" fmla="*/ 234 w 289"/>
                  <a:gd name="T23" fmla="*/ 65 h 298"/>
                  <a:gd name="T24" fmla="*/ 245 w 289"/>
                  <a:gd name="T25" fmla="*/ 55 h 298"/>
                  <a:gd name="T26" fmla="*/ 265 w 289"/>
                  <a:gd name="T27" fmla="*/ 47 h 298"/>
                  <a:gd name="T28" fmla="*/ 289 w 289"/>
                  <a:gd name="T29" fmla="*/ 51 h 298"/>
                  <a:gd name="T30" fmla="*/ 204 w 289"/>
                  <a:gd name="T31" fmla="*/ 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98">
                    <a:moveTo>
                      <a:pt x="204" y="5"/>
                    </a:moveTo>
                    <a:cubicBezTo>
                      <a:pt x="197" y="1"/>
                      <a:pt x="189" y="0"/>
                      <a:pt x="180" y="1"/>
                    </a:cubicBezTo>
                    <a:cubicBezTo>
                      <a:pt x="173" y="2"/>
                      <a:pt x="166" y="5"/>
                      <a:pt x="160" y="9"/>
                    </a:cubicBezTo>
                    <a:cubicBezTo>
                      <a:pt x="156" y="12"/>
                      <a:pt x="152" y="15"/>
                      <a:pt x="149" y="19"/>
                    </a:cubicBezTo>
                    <a:cubicBezTo>
                      <a:pt x="18" y="179"/>
                      <a:pt x="18" y="179"/>
                      <a:pt x="18" y="179"/>
                    </a:cubicBezTo>
                    <a:cubicBezTo>
                      <a:pt x="0" y="200"/>
                      <a:pt x="0" y="230"/>
                      <a:pt x="18" y="247"/>
                    </a:cubicBezTo>
                    <a:cubicBezTo>
                      <a:pt x="20" y="249"/>
                      <a:pt x="23" y="251"/>
                      <a:pt x="25" y="252"/>
                    </a:cubicBezTo>
                    <a:cubicBezTo>
                      <a:pt x="52" y="267"/>
                      <a:pt x="79" y="282"/>
                      <a:pt x="106" y="296"/>
                    </a:cubicBezTo>
                    <a:cubicBezTo>
                      <a:pt x="107" y="297"/>
                      <a:pt x="109" y="298"/>
                      <a:pt x="110" y="298"/>
                    </a:cubicBezTo>
                    <a:cubicBezTo>
                      <a:pt x="107" y="297"/>
                      <a:pt x="105" y="295"/>
                      <a:pt x="102" y="293"/>
                    </a:cubicBezTo>
                    <a:cubicBezTo>
                      <a:pt x="85" y="277"/>
                      <a:pt x="85" y="246"/>
                      <a:pt x="103" y="225"/>
                    </a:cubicBezTo>
                    <a:cubicBezTo>
                      <a:pt x="234" y="65"/>
                      <a:pt x="234" y="65"/>
                      <a:pt x="234" y="65"/>
                    </a:cubicBezTo>
                    <a:cubicBezTo>
                      <a:pt x="237" y="61"/>
                      <a:pt x="241" y="58"/>
                      <a:pt x="245" y="55"/>
                    </a:cubicBezTo>
                    <a:cubicBezTo>
                      <a:pt x="251" y="51"/>
                      <a:pt x="258" y="48"/>
                      <a:pt x="265" y="47"/>
                    </a:cubicBezTo>
                    <a:cubicBezTo>
                      <a:pt x="273" y="46"/>
                      <a:pt x="282" y="47"/>
                      <a:pt x="289" y="51"/>
                    </a:cubicBezTo>
                    <a:lnTo>
                      <a:pt x="204" y="5"/>
                    </a:lnTo>
                    <a:close/>
                  </a:path>
                </a:pathLst>
              </a:custGeom>
              <a:gradFill flip="none" rotWithShape="1">
                <a:gsLst>
                  <a:gs pos="48000">
                    <a:schemeClr val="accent1">
                      <a:lumMod val="60000"/>
                      <a:lumOff val="40000"/>
                    </a:schemeClr>
                  </a:gs>
                  <a:gs pos="100000">
                    <a:schemeClr val="accent1"/>
                  </a:gs>
                </a:gsLst>
                <a:lin ang="10200000" scaled="0"/>
                <a:tileRect/>
              </a:gra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a:solidFill>
                    <a:prstClr val="white"/>
                  </a:solidFill>
                </a:endParaRPr>
              </a:p>
            </p:txBody>
          </p:sp>
        </p:grpSp>
        <p:sp>
          <p:nvSpPr>
            <p:cNvPr id="8" name="Freeform 67"/>
            <p:cNvSpPr>
              <a:spLocks/>
            </p:cNvSpPr>
            <p:nvPr/>
          </p:nvSpPr>
          <p:spPr bwMode="auto">
            <a:xfrm>
              <a:off x="7150921" y="6490234"/>
              <a:ext cx="1213263" cy="366126"/>
            </a:xfrm>
            <a:custGeom>
              <a:avLst/>
              <a:gdLst>
                <a:gd name="T0" fmla="*/ 22 w 224"/>
                <a:gd name="T1" fmla="*/ 0 h 67"/>
                <a:gd name="T2" fmla="*/ 0 w 224"/>
                <a:gd name="T3" fmla="*/ 3 h 67"/>
                <a:gd name="T4" fmla="*/ 85 w 224"/>
                <a:gd name="T5" fmla="*/ 49 h 67"/>
                <a:gd name="T6" fmla="*/ 107 w 224"/>
                <a:gd name="T7" fmla="*/ 46 h 67"/>
                <a:gd name="T8" fmla="*/ 224 w 224"/>
                <a:gd name="T9" fmla="*/ 67 h 67"/>
              </a:gdLst>
              <a:ahLst/>
              <a:cxnLst>
                <a:cxn ang="0">
                  <a:pos x="T0" y="T1"/>
                </a:cxn>
                <a:cxn ang="0">
                  <a:pos x="T2" y="T3"/>
                </a:cxn>
                <a:cxn ang="0">
                  <a:pos x="T4" y="T5"/>
                </a:cxn>
                <a:cxn ang="0">
                  <a:pos x="T6" y="T7"/>
                </a:cxn>
                <a:cxn ang="0">
                  <a:pos x="T8" y="T9"/>
                </a:cxn>
              </a:cxnLst>
              <a:rect l="0" t="0" r="r" b="b"/>
              <a:pathLst>
                <a:path w="224" h="67">
                  <a:moveTo>
                    <a:pt x="22" y="0"/>
                  </a:moveTo>
                  <a:cubicBezTo>
                    <a:pt x="0" y="3"/>
                    <a:pt x="0" y="3"/>
                    <a:pt x="0" y="3"/>
                  </a:cubicBezTo>
                  <a:cubicBezTo>
                    <a:pt x="85" y="49"/>
                    <a:pt x="85" y="49"/>
                    <a:pt x="85" y="49"/>
                  </a:cubicBezTo>
                  <a:cubicBezTo>
                    <a:pt x="107" y="46"/>
                    <a:pt x="107" y="46"/>
                    <a:pt x="107" y="46"/>
                  </a:cubicBezTo>
                  <a:cubicBezTo>
                    <a:pt x="150" y="40"/>
                    <a:pt x="190" y="48"/>
                    <a:pt x="224" y="67"/>
                  </a:cubicBezTo>
                </a:path>
              </a:pathLst>
            </a:cu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sp>
          <p:nvSpPr>
            <p:cNvPr id="9" name="Freeform 42"/>
            <p:cNvSpPr>
              <a:spLocks/>
            </p:cNvSpPr>
            <p:nvPr/>
          </p:nvSpPr>
          <p:spPr bwMode="auto">
            <a:xfrm>
              <a:off x="7625089" y="7106213"/>
              <a:ext cx="889030" cy="2484168"/>
            </a:xfrm>
            <a:custGeom>
              <a:avLst/>
              <a:gdLst>
                <a:gd name="T0" fmla="*/ 142 w 164"/>
                <a:gd name="T1" fmla="*/ 419 h 459"/>
                <a:gd name="T2" fmla="*/ 143 w 164"/>
                <a:gd name="T3" fmla="*/ 153 h 459"/>
                <a:gd name="T4" fmla="*/ 84 w 164"/>
                <a:gd name="T5" fmla="*/ 46 h 459"/>
                <a:gd name="T6" fmla="*/ 0 w 164"/>
                <a:gd name="T7" fmla="*/ 0 h 459"/>
                <a:gd name="T8" fmla="*/ 58 w 164"/>
                <a:gd name="T9" fmla="*/ 107 h 459"/>
                <a:gd name="T10" fmla="*/ 58 w 164"/>
                <a:gd name="T11" fmla="*/ 373 h 459"/>
                <a:gd name="T12" fmla="*/ 80 w 164"/>
                <a:gd name="T13" fmla="*/ 413 h 459"/>
                <a:gd name="T14" fmla="*/ 122 w 164"/>
                <a:gd name="T15" fmla="*/ 436 h 459"/>
                <a:gd name="T16" fmla="*/ 164 w 164"/>
                <a:gd name="T17" fmla="*/ 459 h 459"/>
                <a:gd name="T18" fmla="*/ 142 w 164"/>
                <a:gd name="T19" fmla="*/ 419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459">
                  <a:moveTo>
                    <a:pt x="142" y="419"/>
                  </a:moveTo>
                  <a:cubicBezTo>
                    <a:pt x="143" y="153"/>
                    <a:pt x="143" y="153"/>
                    <a:pt x="143" y="153"/>
                  </a:cubicBezTo>
                  <a:cubicBezTo>
                    <a:pt x="143" y="104"/>
                    <a:pt x="120" y="65"/>
                    <a:pt x="84" y="46"/>
                  </a:cubicBezTo>
                  <a:cubicBezTo>
                    <a:pt x="56" y="31"/>
                    <a:pt x="28" y="15"/>
                    <a:pt x="0" y="0"/>
                  </a:cubicBezTo>
                  <a:cubicBezTo>
                    <a:pt x="35" y="19"/>
                    <a:pt x="58" y="58"/>
                    <a:pt x="58" y="107"/>
                  </a:cubicBezTo>
                  <a:cubicBezTo>
                    <a:pt x="58" y="373"/>
                    <a:pt x="58" y="373"/>
                    <a:pt x="58" y="373"/>
                  </a:cubicBezTo>
                  <a:cubicBezTo>
                    <a:pt x="58" y="391"/>
                    <a:pt x="66" y="406"/>
                    <a:pt x="80" y="413"/>
                  </a:cubicBezTo>
                  <a:cubicBezTo>
                    <a:pt x="94" y="421"/>
                    <a:pt x="108" y="428"/>
                    <a:pt x="122" y="436"/>
                  </a:cubicBezTo>
                  <a:cubicBezTo>
                    <a:pt x="136" y="444"/>
                    <a:pt x="150" y="452"/>
                    <a:pt x="164" y="459"/>
                  </a:cubicBezTo>
                  <a:cubicBezTo>
                    <a:pt x="151" y="452"/>
                    <a:pt x="142" y="437"/>
                    <a:pt x="142" y="419"/>
                  </a:cubicBezTo>
                  <a:close/>
                </a:path>
              </a:pathLst>
            </a:custGeom>
            <a:gradFill flip="none" rotWithShape="1">
              <a:gsLst>
                <a:gs pos="8000">
                  <a:schemeClr val="accent4">
                    <a:lumMod val="60000"/>
                    <a:lumOff val="40000"/>
                  </a:schemeClr>
                </a:gs>
                <a:gs pos="83000">
                  <a:schemeClr val="accent4"/>
                </a:gs>
              </a:gsLst>
              <a:lin ang="21000000" scaled="0"/>
              <a:tileRect/>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sp>
          <p:nvSpPr>
            <p:cNvPr id="10" name="Freeform 38"/>
            <p:cNvSpPr>
              <a:spLocks/>
            </p:cNvSpPr>
            <p:nvPr/>
          </p:nvSpPr>
          <p:spPr bwMode="auto">
            <a:xfrm>
              <a:off x="6747516" y="5975707"/>
              <a:ext cx="2162999" cy="3657501"/>
            </a:xfrm>
            <a:custGeom>
              <a:avLst/>
              <a:gdLst>
                <a:gd name="T0" fmla="*/ 178 w 399"/>
                <a:gd name="T1" fmla="*/ 2 h 676"/>
                <a:gd name="T2" fmla="*/ 210 w 399"/>
                <a:gd name="T3" fmla="*/ 12 h 676"/>
                <a:gd name="T4" fmla="*/ 210 w 399"/>
                <a:gd name="T5" fmla="*/ 79 h 676"/>
                <a:gd name="T6" fmla="*/ 157 w 399"/>
                <a:gd name="T7" fmla="*/ 144 h 676"/>
                <a:gd name="T8" fmla="*/ 178 w 399"/>
                <a:gd name="T9" fmla="*/ 141 h 676"/>
                <a:gd name="T10" fmla="*/ 399 w 399"/>
                <a:gd name="T11" fmla="*/ 348 h 676"/>
                <a:gd name="T12" fmla="*/ 398 w 399"/>
                <a:gd name="T13" fmla="*/ 615 h 676"/>
                <a:gd name="T14" fmla="*/ 351 w 399"/>
                <a:gd name="T15" fmla="*/ 673 h 676"/>
                <a:gd name="T16" fmla="*/ 303 w 399"/>
                <a:gd name="T17" fmla="*/ 628 h 676"/>
                <a:gd name="T18" fmla="*/ 304 w 399"/>
                <a:gd name="T19" fmla="*/ 362 h 676"/>
                <a:gd name="T20" fmla="*/ 178 w 399"/>
                <a:gd name="T21" fmla="*/ 243 h 676"/>
                <a:gd name="T22" fmla="*/ 158 w 399"/>
                <a:gd name="T23" fmla="*/ 246 h 676"/>
                <a:gd name="T24" fmla="*/ 209 w 399"/>
                <a:gd name="T25" fmla="*/ 294 h 676"/>
                <a:gd name="T26" fmla="*/ 209 w 399"/>
                <a:gd name="T27" fmla="*/ 362 h 676"/>
                <a:gd name="T28" fmla="*/ 178 w 399"/>
                <a:gd name="T29" fmla="*/ 381 h 676"/>
                <a:gd name="T30" fmla="*/ 146 w 399"/>
                <a:gd name="T31" fmla="*/ 371 h 676"/>
                <a:gd name="T32" fmla="*/ 16 w 399"/>
                <a:gd name="T33" fmla="*/ 248 h 676"/>
                <a:gd name="T34" fmla="*/ 8 w 399"/>
                <a:gd name="T35" fmla="*/ 238 h 676"/>
                <a:gd name="T36" fmla="*/ 10 w 399"/>
                <a:gd name="T37" fmla="*/ 189 h 676"/>
                <a:gd name="T38" fmla="*/ 11 w 399"/>
                <a:gd name="T39" fmla="*/ 187 h 676"/>
                <a:gd name="T40" fmla="*/ 16 w 399"/>
                <a:gd name="T41" fmla="*/ 180 h 676"/>
                <a:gd name="T42" fmla="*/ 147 w 399"/>
                <a:gd name="T43" fmla="*/ 21 h 676"/>
                <a:gd name="T44" fmla="*/ 178 w 399"/>
                <a:gd name="T45" fmla="*/ 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9" h="676">
                  <a:moveTo>
                    <a:pt x="178" y="2"/>
                  </a:moveTo>
                  <a:cubicBezTo>
                    <a:pt x="190" y="0"/>
                    <a:pt x="201" y="4"/>
                    <a:pt x="210" y="12"/>
                  </a:cubicBezTo>
                  <a:cubicBezTo>
                    <a:pt x="227" y="28"/>
                    <a:pt x="227" y="58"/>
                    <a:pt x="210" y="79"/>
                  </a:cubicBezTo>
                  <a:cubicBezTo>
                    <a:pt x="157" y="144"/>
                    <a:pt x="157" y="144"/>
                    <a:pt x="157" y="144"/>
                  </a:cubicBezTo>
                  <a:cubicBezTo>
                    <a:pt x="178" y="141"/>
                    <a:pt x="178" y="141"/>
                    <a:pt x="178" y="141"/>
                  </a:cubicBezTo>
                  <a:cubicBezTo>
                    <a:pt x="300" y="124"/>
                    <a:pt x="399" y="217"/>
                    <a:pt x="399" y="348"/>
                  </a:cubicBezTo>
                  <a:cubicBezTo>
                    <a:pt x="398" y="615"/>
                    <a:pt x="398" y="615"/>
                    <a:pt x="398" y="615"/>
                  </a:cubicBezTo>
                  <a:cubicBezTo>
                    <a:pt x="398" y="643"/>
                    <a:pt x="377" y="669"/>
                    <a:pt x="351" y="673"/>
                  </a:cubicBezTo>
                  <a:cubicBezTo>
                    <a:pt x="325" y="676"/>
                    <a:pt x="303" y="656"/>
                    <a:pt x="303" y="628"/>
                  </a:cubicBezTo>
                  <a:cubicBezTo>
                    <a:pt x="304" y="362"/>
                    <a:pt x="304" y="362"/>
                    <a:pt x="304" y="362"/>
                  </a:cubicBezTo>
                  <a:cubicBezTo>
                    <a:pt x="304" y="287"/>
                    <a:pt x="248" y="234"/>
                    <a:pt x="178" y="243"/>
                  </a:cubicBezTo>
                  <a:cubicBezTo>
                    <a:pt x="158" y="246"/>
                    <a:pt x="158" y="246"/>
                    <a:pt x="158" y="246"/>
                  </a:cubicBezTo>
                  <a:cubicBezTo>
                    <a:pt x="209" y="294"/>
                    <a:pt x="209" y="294"/>
                    <a:pt x="209" y="294"/>
                  </a:cubicBezTo>
                  <a:cubicBezTo>
                    <a:pt x="227" y="311"/>
                    <a:pt x="226" y="341"/>
                    <a:pt x="209" y="362"/>
                  </a:cubicBezTo>
                  <a:cubicBezTo>
                    <a:pt x="200" y="373"/>
                    <a:pt x="189" y="379"/>
                    <a:pt x="178" y="381"/>
                  </a:cubicBezTo>
                  <a:cubicBezTo>
                    <a:pt x="166" y="382"/>
                    <a:pt x="155" y="379"/>
                    <a:pt x="146" y="371"/>
                  </a:cubicBezTo>
                  <a:cubicBezTo>
                    <a:pt x="16" y="248"/>
                    <a:pt x="16" y="248"/>
                    <a:pt x="16" y="248"/>
                  </a:cubicBezTo>
                  <a:cubicBezTo>
                    <a:pt x="12" y="245"/>
                    <a:pt x="10" y="241"/>
                    <a:pt x="8" y="238"/>
                  </a:cubicBezTo>
                  <a:cubicBezTo>
                    <a:pt x="0" y="223"/>
                    <a:pt x="1" y="204"/>
                    <a:pt x="10" y="189"/>
                  </a:cubicBezTo>
                  <a:cubicBezTo>
                    <a:pt x="10" y="188"/>
                    <a:pt x="11" y="187"/>
                    <a:pt x="11" y="187"/>
                  </a:cubicBezTo>
                  <a:cubicBezTo>
                    <a:pt x="13" y="184"/>
                    <a:pt x="14" y="182"/>
                    <a:pt x="16" y="180"/>
                  </a:cubicBezTo>
                  <a:cubicBezTo>
                    <a:pt x="147" y="21"/>
                    <a:pt x="147" y="21"/>
                    <a:pt x="147" y="21"/>
                  </a:cubicBezTo>
                  <a:cubicBezTo>
                    <a:pt x="156" y="10"/>
                    <a:pt x="167" y="4"/>
                    <a:pt x="178" y="2"/>
                  </a:cubicBezTo>
                  <a:close/>
                </a:path>
              </a:pathLst>
            </a:custGeom>
            <a:gradFill flip="none" rotWithShape="1">
              <a:gsLst>
                <a:gs pos="18000">
                  <a:schemeClr val="accent4">
                    <a:lumMod val="60000"/>
                    <a:lumOff val="40000"/>
                  </a:schemeClr>
                </a:gs>
                <a:gs pos="73000">
                  <a:schemeClr val="accent4"/>
                </a:gs>
              </a:gsLst>
              <a:lin ang="10800000" scaled="0"/>
              <a:tileRect/>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sp>
          <p:nvSpPr>
            <p:cNvPr id="11" name="Freeform 63"/>
            <p:cNvSpPr>
              <a:spLocks/>
            </p:cNvSpPr>
            <p:nvPr/>
          </p:nvSpPr>
          <p:spPr bwMode="auto">
            <a:xfrm>
              <a:off x="6307217" y="5747518"/>
              <a:ext cx="1551443" cy="2280450"/>
            </a:xfrm>
            <a:custGeom>
              <a:avLst/>
              <a:gdLst>
                <a:gd name="T0" fmla="*/ 202 w 287"/>
                <a:gd name="T1" fmla="*/ 5 h 421"/>
                <a:gd name="T2" fmla="*/ 179 w 287"/>
                <a:gd name="T3" fmla="*/ 1 h 421"/>
                <a:gd name="T4" fmla="*/ 147 w 287"/>
                <a:gd name="T5" fmla="*/ 19 h 421"/>
                <a:gd name="T6" fmla="*/ 16 w 287"/>
                <a:gd name="T7" fmla="*/ 179 h 421"/>
                <a:gd name="T8" fmla="*/ 11 w 287"/>
                <a:gd name="T9" fmla="*/ 185 h 421"/>
                <a:gd name="T10" fmla="*/ 10 w 287"/>
                <a:gd name="T11" fmla="*/ 187 h 421"/>
                <a:gd name="T12" fmla="*/ 8 w 287"/>
                <a:gd name="T13" fmla="*/ 236 h 421"/>
                <a:gd name="T14" fmla="*/ 16 w 287"/>
                <a:gd name="T15" fmla="*/ 247 h 421"/>
                <a:gd name="T16" fmla="*/ 146 w 287"/>
                <a:gd name="T17" fmla="*/ 370 h 421"/>
                <a:gd name="T18" fmla="*/ 154 w 287"/>
                <a:gd name="T19" fmla="*/ 375 h 421"/>
                <a:gd name="T20" fmla="*/ 235 w 287"/>
                <a:gd name="T21" fmla="*/ 419 h 421"/>
                <a:gd name="T22" fmla="*/ 239 w 287"/>
                <a:gd name="T23" fmla="*/ 421 h 421"/>
                <a:gd name="T24" fmla="*/ 231 w 287"/>
                <a:gd name="T25" fmla="*/ 416 h 421"/>
                <a:gd name="T26" fmla="*/ 101 w 287"/>
                <a:gd name="T27" fmla="*/ 293 h 421"/>
                <a:gd name="T28" fmla="*/ 93 w 287"/>
                <a:gd name="T29" fmla="*/ 283 h 421"/>
                <a:gd name="T30" fmla="*/ 95 w 287"/>
                <a:gd name="T31" fmla="*/ 234 h 421"/>
                <a:gd name="T32" fmla="*/ 96 w 287"/>
                <a:gd name="T33" fmla="*/ 232 h 421"/>
                <a:gd name="T34" fmla="*/ 101 w 287"/>
                <a:gd name="T35" fmla="*/ 225 h 421"/>
                <a:gd name="T36" fmla="*/ 232 w 287"/>
                <a:gd name="T37" fmla="*/ 66 h 421"/>
                <a:gd name="T38" fmla="*/ 263 w 287"/>
                <a:gd name="T39" fmla="*/ 47 h 421"/>
                <a:gd name="T40" fmla="*/ 287 w 287"/>
                <a:gd name="T41" fmla="*/ 51 h 421"/>
                <a:gd name="T42" fmla="*/ 202 w 287"/>
                <a:gd name="T43" fmla="*/ 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421">
                  <a:moveTo>
                    <a:pt x="202" y="5"/>
                  </a:moveTo>
                  <a:cubicBezTo>
                    <a:pt x="195" y="1"/>
                    <a:pt x="187" y="0"/>
                    <a:pt x="179" y="1"/>
                  </a:cubicBezTo>
                  <a:cubicBezTo>
                    <a:pt x="167" y="3"/>
                    <a:pt x="156" y="9"/>
                    <a:pt x="147" y="19"/>
                  </a:cubicBezTo>
                  <a:cubicBezTo>
                    <a:pt x="16" y="179"/>
                    <a:pt x="16" y="179"/>
                    <a:pt x="16" y="179"/>
                  </a:cubicBezTo>
                  <a:cubicBezTo>
                    <a:pt x="14" y="181"/>
                    <a:pt x="13" y="183"/>
                    <a:pt x="11" y="185"/>
                  </a:cubicBezTo>
                  <a:cubicBezTo>
                    <a:pt x="11" y="186"/>
                    <a:pt x="11" y="187"/>
                    <a:pt x="10" y="187"/>
                  </a:cubicBezTo>
                  <a:cubicBezTo>
                    <a:pt x="1" y="203"/>
                    <a:pt x="0" y="222"/>
                    <a:pt x="8" y="236"/>
                  </a:cubicBezTo>
                  <a:cubicBezTo>
                    <a:pt x="10" y="240"/>
                    <a:pt x="13" y="244"/>
                    <a:pt x="16" y="247"/>
                  </a:cubicBezTo>
                  <a:cubicBezTo>
                    <a:pt x="146" y="370"/>
                    <a:pt x="146" y="370"/>
                    <a:pt x="146" y="370"/>
                  </a:cubicBezTo>
                  <a:cubicBezTo>
                    <a:pt x="149" y="372"/>
                    <a:pt x="151" y="374"/>
                    <a:pt x="154" y="375"/>
                  </a:cubicBezTo>
                  <a:cubicBezTo>
                    <a:pt x="181" y="390"/>
                    <a:pt x="208" y="405"/>
                    <a:pt x="235" y="419"/>
                  </a:cubicBezTo>
                  <a:cubicBezTo>
                    <a:pt x="236" y="420"/>
                    <a:pt x="238" y="421"/>
                    <a:pt x="239" y="421"/>
                  </a:cubicBezTo>
                  <a:cubicBezTo>
                    <a:pt x="236" y="420"/>
                    <a:pt x="234" y="418"/>
                    <a:pt x="231" y="416"/>
                  </a:cubicBezTo>
                  <a:cubicBezTo>
                    <a:pt x="101" y="293"/>
                    <a:pt x="101" y="293"/>
                    <a:pt x="101" y="293"/>
                  </a:cubicBezTo>
                  <a:cubicBezTo>
                    <a:pt x="97" y="290"/>
                    <a:pt x="95" y="286"/>
                    <a:pt x="93" y="283"/>
                  </a:cubicBezTo>
                  <a:cubicBezTo>
                    <a:pt x="85" y="268"/>
                    <a:pt x="86" y="249"/>
                    <a:pt x="95" y="234"/>
                  </a:cubicBezTo>
                  <a:cubicBezTo>
                    <a:pt x="95" y="233"/>
                    <a:pt x="96" y="232"/>
                    <a:pt x="96" y="232"/>
                  </a:cubicBezTo>
                  <a:cubicBezTo>
                    <a:pt x="98" y="229"/>
                    <a:pt x="99" y="227"/>
                    <a:pt x="101" y="225"/>
                  </a:cubicBezTo>
                  <a:cubicBezTo>
                    <a:pt x="232" y="66"/>
                    <a:pt x="232" y="66"/>
                    <a:pt x="232" y="66"/>
                  </a:cubicBezTo>
                  <a:cubicBezTo>
                    <a:pt x="241" y="55"/>
                    <a:pt x="252" y="49"/>
                    <a:pt x="263" y="47"/>
                  </a:cubicBezTo>
                  <a:cubicBezTo>
                    <a:pt x="272" y="46"/>
                    <a:pt x="280" y="47"/>
                    <a:pt x="287" y="51"/>
                  </a:cubicBezTo>
                  <a:lnTo>
                    <a:pt x="202" y="5"/>
                  </a:lnTo>
                  <a:close/>
                </a:path>
              </a:pathLst>
            </a:custGeom>
            <a:gradFill flip="none" rotWithShape="1">
              <a:gsLst>
                <a:gs pos="40000">
                  <a:schemeClr val="accent4">
                    <a:lumMod val="60000"/>
                    <a:lumOff val="40000"/>
                  </a:schemeClr>
                </a:gs>
                <a:gs pos="94000">
                  <a:schemeClr val="accent4"/>
                </a:gs>
              </a:gsLst>
              <a:path path="shape">
                <a:fillToRect l="50000" t="50000" r="50000" b="50000"/>
              </a:path>
              <a:tileRect/>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grpSp>
      <p:grpSp>
        <p:nvGrpSpPr>
          <p:cNvPr id="3" name="Group 2">
            <a:extLst>
              <a:ext uri="{FF2B5EF4-FFF2-40B4-BE49-F238E27FC236}">
                <a16:creationId xmlns:a16="http://schemas.microsoft.com/office/drawing/2014/main" id="{9118D21E-37DB-9445-9D34-DE1BBEEC25F6}"/>
              </a:ext>
            </a:extLst>
          </p:cNvPr>
          <p:cNvGrpSpPr/>
          <p:nvPr/>
        </p:nvGrpSpPr>
        <p:grpSpPr>
          <a:xfrm>
            <a:off x="1106165" y="7639314"/>
            <a:ext cx="5382458" cy="1885424"/>
            <a:chOff x="1106165" y="7639314"/>
            <a:chExt cx="5382458" cy="1885424"/>
          </a:xfrm>
        </p:grpSpPr>
        <p:sp>
          <p:nvSpPr>
            <p:cNvPr id="26" name="Rectangle 25"/>
            <p:cNvSpPr/>
            <p:nvPr/>
          </p:nvSpPr>
          <p:spPr>
            <a:xfrm>
              <a:off x="5605091" y="7639314"/>
              <a:ext cx="760691" cy="760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3</a:t>
              </a:r>
            </a:p>
          </p:txBody>
        </p:sp>
        <p:sp>
          <p:nvSpPr>
            <p:cNvPr id="27" name="TextBox 26"/>
            <p:cNvSpPr txBox="1"/>
            <p:nvPr/>
          </p:nvSpPr>
          <p:spPr>
            <a:xfrm>
              <a:off x="1106165" y="8485832"/>
              <a:ext cx="5382458" cy="1038906"/>
            </a:xfrm>
            <a:prstGeom prst="rect">
              <a:avLst/>
            </a:prstGeom>
            <a:noFill/>
          </p:spPr>
          <p:txBody>
            <a:bodyPr wrap="square" rtlCol="0">
              <a:spAutoFit/>
            </a:bodyPr>
            <a:lstStyle/>
            <a:p>
              <a:pPr algn="r"/>
              <a:r>
                <a:rPr lang="en-US" sz="2000" dirty="0">
                  <a:solidFill>
                    <a:schemeClr val="tx1">
                      <a:lumMod val="75000"/>
                      <a:lumOff val="25000"/>
                    </a:schemeClr>
                  </a:solidFill>
                </a:rPr>
                <a:t>Lorem ipsum dolor sit </a:t>
              </a:r>
              <a:r>
                <a:rPr lang="en-US" sz="2000" dirty="0" err="1">
                  <a:solidFill>
                    <a:schemeClr val="tx1">
                      <a:lumMod val="75000"/>
                      <a:lumOff val="25000"/>
                    </a:schemeClr>
                  </a:solidFill>
                </a:rPr>
                <a:t>amet</a:t>
              </a:r>
              <a:r>
                <a:rPr lang="en-US" sz="2000" dirty="0">
                  <a:solidFill>
                    <a:schemeClr val="tx1">
                      <a:lumMod val="75000"/>
                      <a:lumOff val="25000"/>
                    </a:schemeClr>
                  </a:solidFill>
                </a:rPr>
                <a:t> </a:t>
              </a:r>
              <a:r>
                <a:rPr lang="en-US" sz="2000" dirty="0" err="1">
                  <a:solidFill>
                    <a:schemeClr val="tx1">
                      <a:lumMod val="75000"/>
                      <a:lumOff val="25000"/>
                    </a:schemeClr>
                  </a:solidFill>
                </a:rPr>
                <a:t>consectetur</a:t>
              </a:r>
              <a:r>
                <a:rPr lang="en-US" sz="2000" dirty="0">
                  <a:solidFill>
                    <a:schemeClr val="tx1">
                      <a:lumMod val="75000"/>
                      <a:lumOff val="25000"/>
                    </a:schemeClr>
                  </a:solidFill>
                </a:rPr>
                <a:t> </a:t>
              </a:r>
              <a:r>
                <a:rPr lang="en-US" sz="2000" dirty="0" err="1">
                  <a:solidFill>
                    <a:schemeClr val="tx1">
                      <a:lumMod val="75000"/>
                      <a:lumOff val="25000"/>
                    </a:schemeClr>
                  </a:solidFill>
                </a:rPr>
                <a:t>adipiscing</a:t>
              </a:r>
              <a:r>
                <a:rPr lang="en-US" sz="2000" dirty="0">
                  <a:solidFill>
                    <a:schemeClr val="tx1">
                      <a:lumMod val="75000"/>
                      <a:lumOff val="25000"/>
                    </a:schemeClr>
                  </a:solidFill>
                </a:rPr>
                <a:t> </a:t>
              </a:r>
              <a:r>
                <a:rPr lang="en-US" sz="2000" dirty="0" err="1">
                  <a:solidFill>
                    <a:schemeClr val="tx1">
                      <a:lumMod val="75000"/>
                      <a:lumOff val="25000"/>
                    </a:schemeClr>
                  </a:solidFill>
                </a:rPr>
                <a:t>elit</a:t>
              </a:r>
              <a:r>
                <a:rPr lang="en-US" sz="2000" dirty="0">
                  <a:solidFill>
                    <a:schemeClr val="tx1">
                      <a:lumMod val="75000"/>
                      <a:lumOff val="25000"/>
                    </a:schemeClr>
                  </a:solidFill>
                </a:rPr>
                <a:t> </a:t>
              </a:r>
              <a:r>
                <a:rPr lang="en-US" sz="2000" dirty="0" err="1">
                  <a:solidFill>
                    <a:schemeClr val="tx1">
                      <a:lumMod val="75000"/>
                      <a:lumOff val="25000"/>
                    </a:schemeClr>
                  </a:solidFill>
                </a:rPr>
                <a:t>vestibulum</a:t>
              </a:r>
              <a:r>
                <a:rPr lang="en-US" sz="2000" dirty="0">
                  <a:solidFill>
                    <a:schemeClr val="tx1">
                      <a:lumMod val="75000"/>
                      <a:lumOff val="25000"/>
                    </a:schemeClr>
                  </a:solidFill>
                </a:rPr>
                <a:t> </a:t>
              </a:r>
              <a:r>
                <a:rPr lang="en-US" sz="2000" dirty="0" err="1">
                  <a:solidFill>
                    <a:schemeClr val="tx1">
                      <a:lumMod val="75000"/>
                      <a:lumOff val="25000"/>
                    </a:schemeClr>
                  </a:solidFill>
                </a:rPr>
                <a:t>dignissim</a:t>
              </a:r>
              <a:r>
                <a:rPr lang="en-US" sz="2000" dirty="0">
                  <a:solidFill>
                    <a:schemeClr val="tx1">
                      <a:lumMod val="75000"/>
                      <a:lumOff val="25000"/>
                    </a:schemeClr>
                  </a:solidFill>
                </a:rPr>
                <a:t> </a:t>
              </a:r>
              <a:endParaRPr lang="vi-VN" sz="2000" dirty="0">
                <a:solidFill>
                  <a:schemeClr val="tx1">
                    <a:lumMod val="75000"/>
                    <a:lumOff val="25000"/>
                  </a:schemeClr>
                </a:solidFill>
              </a:endParaRPr>
            </a:p>
            <a:p>
              <a:pPr algn="r"/>
              <a:r>
                <a:rPr lang="en-US" sz="2000" dirty="0" err="1">
                  <a:solidFill>
                    <a:schemeClr val="tx1">
                      <a:lumMod val="75000"/>
                      <a:lumOff val="25000"/>
                    </a:schemeClr>
                  </a:solidFill>
                </a:rPr>
                <a:t>nunc</a:t>
              </a:r>
              <a:r>
                <a:rPr lang="en-US" sz="2000" dirty="0">
                  <a:solidFill>
                    <a:schemeClr val="tx1">
                      <a:lumMod val="75000"/>
                      <a:lumOff val="25000"/>
                    </a:schemeClr>
                  </a:solidFill>
                </a:rPr>
                <a:t> nisi, ac </a:t>
              </a:r>
              <a:r>
                <a:rPr lang="en-US" sz="2000" dirty="0" err="1">
                  <a:solidFill>
                    <a:schemeClr val="tx1">
                      <a:lumMod val="75000"/>
                      <a:lumOff val="25000"/>
                    </a:schemeClr>
                  </a:solidFill>
                </a:rPr>
                <a:t>scelerisque</a:t>
              </a:r>
              <a:endParaRPr lang="en-US" sz="2000" dirty="0">
                <a:solidFill>
                  <a:schemeClr val="tx1">
                    <a:lumMod val="75000"/>
                    <a:lumOff val="25000"/>
                  </a:schemeClr>
                </a:solidFill>
              </a:endParaRPr>
            </a:p>
          </p:txBody>
        </p:sp>
      </p:grpSp>
      <p:grpSp>
        <p:nvGrpSpPr>
          <p:cNvPr id="4" name="Group 3">
            <a:extLst>
              <a:ext uri="{FF2B5EF4-FFF2-40B4-BE49-F238E27FC236}">
                <a16:creationId xmlns:a16="http://schemas.microsoft.com/office/drawing/2014/main" id="{A1CCAE09-3FC2-4747-A0BD-CD2A13BC72BE}"/>
              </a:ext>
            </a:extLst>
          </p:cNvPr>
          <p:cNvGrpSpPr/>
          <p:nvPr/>
        </p:nvGrpSpPr>
        <p:grpSpPr>
          <a:xfrm>
            <a:off x="11687028" y="5746848"/>
            <a:ext cx="4423260" cy="1855719"/>
            <a:chOff x="11687028" y="5746848"/>
            <a:chExt cx="4423260" cy="1855719"/>
          </a:xfrm>
        </p:grpSpPr>
        <p:sp>
          <p:nvSpPr>
            <p:cNvPr id="29" name="Rectangle 28"/>
            <p:cNvSpPr/>
            <p:nvPr/>
          </p:nvSpPr>
          <p:spPr>
            <a:xfrm>
              <a:off x="11819486" y="5746848"/>
              <a:ext cx="760691" cy="7608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02</a:t>
              </a:r>
              <a:endParaRPr lang="en-US" sz="25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11687028" y="6563661"/>
              <a:ext cx="4423260" cy="1038906"/>
            </a:xfrm>
            <a:prstGeom prst="rect">
              <a:avLst/>
            </a:prstGeom>
            <a:noFill/>
          </p:spPr>
          <p:txBody>
            <a:bodyPr wrap="square" rtlCol="0">
              <a:spAutoFit/>
            </a:bodyPr>
            <a:lstStyle/>
            <a:p>
              <a:r>
                <a:rPr lang="en-US" sz="2000" dirty="0">
                  <a:solidFill>
                    <a:schemeClr val="tx1">
                      <a:lumMod val="75000"/>
                      <a:lumOff val="25000"/>
                    </a:schemeClr>
                  </a:solidFill>
                </a:rPr>
                <a:t>Lorem ipsum dolor sit </a:t>
              </a:r>
              <a:r>
                <a:rPr lang="en-US" sz="2000" dirty="0" err="1">
                  <a:solidFill>
                    <a:schemeClr val="tx1">
                      <a:lumMod val="75000"/>
                      <a:lumOff val="25000"/>
                    </a:schemeClr>
                  </a:solidFill>
                </a:rPr>
                <a:t>amet</a:t>
              </a:r>
              <a:r>
                <a:rPr lang="en-US" sz="2000" dirty="0">
                  <a:solidFill>
                    <a:schemeClr val="tx1">
                      <a:lumMod val="75000"/>
                      <a:lumOff val="25000"/>
                    </a:schemeClr>
                  </a:solidFill>
                </a:rPr>
                <a:t> </a:t>
              </a:r>
              <a:r>
                <a:rPr lang="en-US" sz="2000" dirty="0" err="1">
                  <a:solidFill>
                    <a:schemeClr val="tx1">
                      <a:lumMod val="75000"/>
                      <a:lumOff val="25000"/>
                    </a:schemeClr>
                  </a:solidFill>
                </a:rPr>
                <a:t>consectetur</a:t>
              </a:r>
              <a:r>
                <a:rPr lang="en-US" sz="2000" dirty="0">
                  <a:solidFill>
                    <a:schemeClr val="tx1">
                      <a:lumMod val="75000"/>
                      <a:lumOff val="25000"/>
                    </a:schemeClr>
                  </a:solidFill>
                </a:rPr>
                <a:t> </a:t>
              </a:r>
              <a:r>
                <a:rPr lang="en-US" sz="2000" dirty="0" err="1">
                  <a:solidFill>
                    <a:schemeClr val="tx1">
                      <a:lumMod val="75000"/>
                      <a:lumOff val="25000"/>
                    </a:schemeClr>
                  </a:solidFill>
                </a:rPr>
                <a:t>adipiscing</a:t>
              </a:r>
              <a:r>
                <a:rPr lang="en-US" sz="2000" dirty="0">
                  <a:solidFill>
                    <a:schemeClr val="tx1">
                      <a:lumMod val="75000"/>
                      <a:lumOff val="25000"/>
                    </a:schemeClr>
                  </a:solidFill>
                </a:rPr>
                <a:t> </a:t>
              </a:r>
              <a:r>
                <a:rPr lang="en-US" sz="2000" dirty="0" err="1">
                  <a:solidFill>
                    <a:schemeClr val="tx1">
                      <a:lumMod val="75000"/>
                      <a:lumOff val="25000"/>
                    </a:schemeClr>
                  </a:solidFill>
                </a:rPr>
                <a:t>elit</a:t>
              </a:r>
              <a:r>
                <a:rPr lang="en-US" sz="2000" dirty="0">
                  <a:solidFill>
                    <a:schemeClr val="tx1">
                      <a:lumMod val="75000"/>
                      <a:lumOff val="25000"/>
                    </a:schemeClr>
                  </a:solidFill>
                </a:rPr>
                <a:t> </a:t>
              </a:r>
              <a:r>
                <a:rPr lang="en-US" sz="2000" dirty="0" err="1">
                  <a:solidFill>
                    <a:schemeClr val="tx1">
                      <a:lumMod val="75000"/>
                      <a:lumOff val="25000"/>
                    </a:schemeClr>
                  </a:solidFill>
                </a:rPr>
                <a:t>vestibulum</a:t>
              </a:r>
              <a:r>
                <a:rPr lang="en-US" sz="2000" dirty="0">
                  <a:solidFill>
                    <a:schemeClr val="tx1">
                      <a:lumMod val="75000"/>
                      <a:lumOff val="25000"/>
                    </a:schemeClr>
                  </a:solidFill>
                </a:rPr>
                <a:t> </a:t>
              </a:r>
              <a:r>
                <a:rPr lang="en-US" sz="2000" dirty="0" err="1">
                  <a:solidFill>
                    <a:schemeClr val="tx1">
                      <a:lumMod val="75000"/>
                      <a:lumOff val="25000"/>
                    </a:schemeClr>
                  </a:solidFill>
                </a:rPr>
                <a:t>dignissim</a:t>
              </a:r>
              <a:r>
                <a:rPr lang="en-US" sz="2000" dirty="0">
                  <a:solidFill>
                    <a:schemeClr val="tx1">
                      <a:lumMod val="75000"/>
                      <a:lumOff val="25000"/>
                    </a:schemeClr>
                  </a:solidFill>
                </a:rPr>
                <a:t> </a:t>
              </a:r>
              <a:r>
                <a:rPr lang="en-US" sz="2000" dirty="0" err="1">
                  <a:solidFill>
                    <a:schemeClr val="tx1">
                      <a:lumMod val="75000"/>
                      <a:lumOff val="25000"/>
                    </a:schemeClr>
                  </a:solidFill>
                </a:rPr>
                <a:t>nunc</a:t>
              </a:r>
              <a:r>
                <a:rPr lang="en-US" sz="2000" dirty="0">
                  <a:solidFill>
                    <a:schemeClr val="tx1">
                      <a:lumMod val="75000"/>
                      <a:lumOff val="25000"/>
                    </a:schemeClr>
                  </a:solidFill>
                </a:rPr>
                <a:t> nisi, ac </a:t>
              </a:r>
              <a:r>
                <a:rPr lang="en-US" sz="2000" dirty="0" err="1">
                  <a:solidFill>
                    <a:schemeClr val="tx1">
                      <a:lumMod val="75000"/>
                      <a:lumOff val="25000"/>
                    </a:schemeClr>
                  </a:solidFill>
                </a:rPr>
                <a:t>scelerisque</a:t>
              </a:r>
              <a:endParaRPr lang="en-US" sz="2000" dirty="0">
                <a:solidFill>
                  <a:schemeClr val="tx1">
                    <a:lumMod val="75000"/>
                    <a:lumOff val="25000"/>
                  </a:schemeClr>
                </a:solidFill>
              </a:endParaRPr>
            </a:p>
          </p:txBody>
        </p:sp>
      </p:grpSp>
      <p:grpSp>
        <p:nvGrpSpPr>
          <p:cNvPr id="2" name="Group 1">
            <a:extLst>
              <a:ext uri="{FF2B5EF4-FFF2-40B4-BE49-F238E27FC236}">
                <a16:creationId xmlns:a16="http://schemas.microsoft.com/office/drawing/2014/main" id="{5C81E2EC-9BB6-9940-B1B6-1C1DCB8334DF}"/>
              </a:ext>
            </a:extLst>
          </p:cNvPr>
          <p:cNvGrpSpPr/>
          <p:nvPr/>
        </p:nvGrpSpPr>
        <p:grpSpPr>
          <a:xfrm>
            <a:off x="3212670" y="3296841"/>
            <a:ext cx="4492449" cy="1885424"/>
            <a:chOff x="3212670" y="3296841"/>
            <a:chExt cx="4492449" cy="1885424"/>
          </a:xfrm>
        </p:grpSpPr>
        <p:sp>
          <p:nvSpPr>
            <p:cNvPr id="32" name="Rectangle 31"/>
            <p:cNvSpPr/>
            <p:nvPr/>
          </p:nvSpPr>
          <p:spPr>
            <a:xfrm>
              <a:off x="6821588" y="3296841"/>
              <a:ext cx="760691" cy="760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solidFill>
                    <a:schemeClr val="bg1"/>
                  </a:solidFill>
                  <a:latin typeface="Arial" panose="020B0604020202020204" pitchFamily="34" charset="0"/>
                  <a:cs typeface="Arial" panose="020B0604020202020204" pitchFamily="34" charset="0"/>
                </a:rPr>
                <a:t>01</a:t>
              </a:r>
              <a:endParaRPr lang="en-US" sz="25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3212670" y="4143359"/>
              <a:ext cx="4492449" cy="1038906"/>
            </a:xfrm>
            <a:prstGeom prst="rect">
              <a:avLst/>
            </a:prstGeom>
            <a:noFill/>
          </p:spPr>
          <p:txBody>
            <a:bodyPr wrap="square" rtlCol="0">
              <a:spAutoFit/>
            </a:bodyPr>
            <a:lstStyle/>
            <a:p>
              <a:pPr algn="r"/>
              <a:r>
                <a:rPr lang="en-US" sz="2000" dirty="0">
                  <a:solidFill>
                    <a:schemeClr val="tx1">
                      <a:lumMod val="75000"/>
                      <a:lumOff val="25000"/>
                    </a:schemeClr>
                  </a:solidFill>
                </a:rPr>
                <a:t>Lorem ipsum dolor sit </a:t>
              </a:r>
              <a:r>
                <a:rPr lang="en-US" sz="2000" dirty="0" err="1">
                  <a:solidFill>
                    <a:schemeClr val="tx1">
                      <a:lumMod val="75000"/>
                      <a:lumOff val="25000"/>
                    </a:schemeClr>
                  </a:solidFill>
                </a:rPr>
                <a:t>amet</a:t>
              </a:r>
              <a:r>
                <a:rPr lang="en-US" sz="2000" dirty="0">
                  <a:solidFill>
                    <a:schemeClr val="tx1">
                      <a:lumMod val="75000"/>
                      <a:lumOff val="25000"/>
                    </a:schemeClr>
                  </a:solidFill>
                </a:rPr>
                <a:t> </a:t>
              </a:r>
              <a:r>
                <a:rPr lang="en-US" sz="2000" dirty="0" err="1">
                  <a:solidFill>
                    <a:schemeClr val="tx1">
                      <a:lumMod val="75000"/>
                      <a:lumOff val="25000"/>
                    </a:schemeClr>
                  </a:solidFill>
                </a:rPr>
                <a:t>consectetur</a:t>
              </a:r>
              <a:r>
                <a:rPr lang="en-US" sz="2000" dirty="0">
                  <a:solidFill>
                    <a:schemeClr val="tx1">
                      <a:lumMod val="75000"/>
                      <a:lumOff val="25000"/>
                    </a:schemeClr>
                  </a:solidFill>
                </a:rPr>
                <a:t> </a:t>
              </a:r>
              <a:r>
                <a:rPr lang="en-US" sz="2000" dirty="0" err="1">
                  <a:solidFill>
                    <a:schemeClr val="tx1">
                      <a:lumMod val="75000"/>
                      <a:lumOff val="25000"/>
                    </a:schemeClr>
                  </a:solidFill>
                </a:rPr>
                <a:t>adipiscing</a:t>
              </a:r>
              <a:r>
                <a:rPr lang="en-US" sz="2000" dirty="0">
                  <a:solidFill>
                    <a:schemeClr val="tx1">
                      <a:lumMod val="75000"/>
                      <a:lumOff val="25000"/>
                    </a:schemeClr>
                  </a:solidFill>
                </a:rPr>
                <a:t> </a:t>
              </a:r>
              <a:r>
                <a:rPr lang="en-US" sz="2000" dirty="0" err="1">
                  <a:solidFill>
                    <a:schemeClr val="tx1">
                      <a:lumMod val="75000"/>
                      <a:lumOff val="25000"/>
                    </a:schemeClr>
                  </a:solidFill>
                </a:rPr>
                <a:t>elit</a:t>
              </a:r>
              <a:r>
                <a:rPr lang="en-US" sz="2000" dirty="0">
                  <a:solidFill>
                    <a:schemeClr val="tx1">
                      <a:lumMod val="75000"/>
                      <a:lumOff val="25000"/>
                    </a:schemeClr>
                  </a:solidFill>
                </a:rPr>
                <a:t> </a:t>
              </a:r>
              <a:r>
                <a:rPr lang="en-US" sz="2000" dirty="0" err="1">
                  <a:solidFill>
                    <a:schemeClr val="tx1">
                      <a:lumMod val="75000"/>
                      <a:lumOff val="25000"/>
                    </a:schemeClr>
                  </a:solidFill>
                </a:rPr>
                <a:t>vestibulum</a:t>
              </a:r>
              <a:r>
                <a:rPr lang="en-US" sz="2000" dirty="0">
                  <a:solidFill>
                    <a:schemeClr val="tx1">
                      <a:lumMod val="75000"/>
                      <a:lumOff val="25000"/>
                    </a:schemeClr>
                  </a:solidFill>
                </a:rPr>
                <a:t> </a:t>
              </a:r>
              <a:r>
                <a:rPr lang="en-US" sz="2000" dirty="0" err="1">
                  <a:solidFill>
                    <a:schemeClr val="tx1">
                      <a:lumMod val="75000"/>
                      <a:lumOff val="25000"/>
                    </a:schemeClr>
                  </a:solidFill>
                </a:rPr>
                <a:t>dignissim</a:t>
              </a:r>
              <a:r>
                <a:rPr lang="en-US" sz="2000" dirty="0">
                  <a:solidFill>
                    <a:schemeClr val="tx1">
                      <a:lumMod val="75000"/>
                      <a:lumOff val="25000"/>
                    </a:schemeClr>
                  </a:solidFill>
                </a:rPr>
                <a:t> </a:t>
              </a:r>
              <a:r>
                <a:rPr lang="en-US" sz="2000" dirty="0" err="1">
                  <a:solidFill>
                    <a:schemeClr val="tx1">
                      <a:lumMod val="75000"/>
                      <a:lumOff val="25000"/>
                    </a:schemeClr>
                  </a:solidFill>
                </a:rPr>
                <a:t>nunc</a:t>
              </a:r>
              <a:r>
                <a:rPr lang="en-US" sz="2000" dirty="0">
                  <a:solidFill>
                    <a:schemeClr val="tx1">
                      <a:lumMod val="75000"/>
                      <a:lumOff val="25000"/>
                    </a:schemeClr>
                  </a:solidFill>
                </a:rPr>
                <a:t> nisi, ac </a:t>
              </a:r>
              <a:r>
                <a:rPr lang="en-US" sz="2000" dirty="0" err="1">
                  <a:solidFill>
                    <a:schemeClr val="tx1">
                      <a:lumMod val="75000"/>
                      <a:lumOff val="25000"/>
                    </a:schemeClr>
                  </a:solidFill>
                </a:rPr>
                <a:t>scelerisque</a:t>
              </a:r>
              <a:endParaRPr lang="en-US" sz="2000" dirty="0">
                <a:solidFill>
                  <a:schemeClr val="tx1">
                    <a:lumMod val="75000"/>
                    <a:lumOff val="25000"/>
                  </a:schemeClr>
                </a:solidFill>
              </a:endParaRPr>
            </a:p>
          </p:txBody>
        </p:sp>
      </p:grpSp>
      <p:sp>
        <p:nvSpPr>
          <p:cNvPr id="25" name="Прямоугольник 24"/>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3D arrow process 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4" name="Прямоугольник 23"/>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08891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p:cNvGrpSpPr/>
          <p:nvPr/>
        </p:nvGrpSpPr>
        <p:grpSpPr>
          <a:xfrm rot="5400000">
            <a:off x="5132310" y="2405375"/>
            <a:ext cx="7597866" cy="6597714"/>
            <a:chOff x="6138572" y="4372980"/>
            <a:chExt cx="6401103" cy="4399430"/>
          </a:xfrm>
        </p:grpSpPr>
        <p:sp>
          <p:nvSpPr>
            <p:cNvPr id="7" name="Freeform 5"/>
            <p:cNvSpPr>
              <a:spLocks/>
            </p:cNvSpPr>
            <p:nvPr/>
          </p:nvSpPr>
          <p:spPr bwMode="auto">
            <a:xfrm>
              <a:off x="10822023" y="5051153"/>
              <a:ext cx="1717652" cy="3019899"/>
            </a:xfrm>
            <a:custGeom>
              <a:avLst/>
              <a:gdLst>
                <a:gd name="T0" fmla="*/ 602 w 889"/>
                <a:gd name="T1" fmla="*/ 0 h 1563"/>
                <a:gd name="T2" fmla="*/ 0 w 889"/>
                <a:gd name="T3" fmla="*/ 765 h 1563"/>
                <a:gd name="T4" fmla="*/ 602 w 889"/>
                <a:gd name="T5" fmla="*/ 1563 h 1563"/>
                <a:gd name="T6" fmla="*/ 889 w 889"/>
                <a:gd name="T7" fmla="*/ 1509 h 1563"/>
                <a:gd name="T8" fmla="*/ 360 w 889"/>
                <a:gd name="T9" fmla="*/ 765 h 1563"/>
                <a:gd name="T10" fmla="*/ 866 w 889"/>
                <a:gd name="T11" fmla="*/ 65 h 1563"/>
                <a:gd name="T12" fmla="*/ 602 w 889"/>
                <a:gd name="T13" fmla="*/ 0 h 1563"/>
              </a:gdLst>
              <a:ahLst/>
              <a:cxnLst>
                <a:cxn ang="0">
                  <a:pos x="T0" y="T1"/>
                </a:cxn>
                <a:cxn ang="0">
                  <a:pos x="T2" y="T3"/>
                </a:cxn>
                <a:cxn ang="0">
                  <a:pos x="T4" y="T5"/>
                </a:cxn>
                <a:cxn ang="0">
                  <a:pos x="T6" y="T7"/>
                </a:cxn>
                <a:cxn ang="0">
                  <a:pos x="T8" y="T9"/>
                </a:cxn>
                <a:cxn ang="0">
                  <a:pos x="T10" y="T11"/>
                </a:cxn>
                <a:cxn ang="0">
                  <a:pos x="T12" y="T13"/>
                </a:cxn>
              </a:cxnLst>
              <a:rect l="0" t="0" r="r" b="b"/>
              <a:pathLst>
                <a:path w="889" h="1563">
                  <a:moveTo>
                    <a:pt x="602" y="0"/>
                  </a:moveTo>
                  <a:lnTo>
                    <a:pt x="0" y="765"/>
                  </a:lnTo>
                  <a:lnTo>
                    <a:pt x="602" y="1563"/>
                  </a:lnTo>
                  <a:lnTo>
                    <a:pt x="889" y="1509"/>
                  </a:lnTo>
                  <a:lnTo>
                    <a:pt x="360" y="765"/>
                  </a:lnTo>
                  <a:lnTo>
                    <a:pt x="866" y="65"/>
                  </a:lnTo>
                  <a:lnTo>
                    <a:pt x="602" y="0"/>
                  </a:lnTo>
                  <a:close/>
                </a:path>
              </a:pathLst>
            </a:custGeom>
            <a:solidFill>
              <a:schemeClr val="accent4"/>
            </a:solidFill>
            <a:ln>
              <a:noFill/>
            </a:ln>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8" name="Freeform 6"/>
            <p:cNvSpPr>
              <a:spLocks/>
            </p:cNvSpPr>
            <p:nvPr/>
          </p:nvSpPr>
          <p:spPr bwMode="auto">
            <a:xfrm>
              <a:off x="10424007" y="5049221"/>
              <a:ext cx="1563083" cy="1493526"/>
            </a:xfrm>
            <a:custGeom>
              <a:avLst/>
              <a:gdLst>
                <a:gd name="T0" fmla="*/ 809 w 809"/>
                <a:gd name="T1" fmla="*/ 0 h 773"/>
                <a:gd name="T2" fmla="*/ 515 w 809"/>
                <a:gd name="T3" fmla="*/ 133 h 773"/>
                <a:gd name="T4" fmla="*/ 0 w 809"/>
                <a:gd name="T5" fmla="*/ 773 h 773"/>
                <a:gd name="T6" fmla="*/ 206 w 809"/>
                <a:gd name="T7" fmla="*/ 770 h 773"/>
                <a:gd name="T8" fmla="*/ 809 w 809"/>
                <a:gd name="T9" fmla="*/ 0 h 773"/>
              </a:gdLst>
              <a:ahLst/>
              <a:cxnLst>
                <a:cxn ang="0">
                  <a:pos x="T0" y="T1"/>
                </a:cxn>
                <a:cxn ang="0">
                  <a:pos x="T2" y="T3"/>
                </a:cxn>
                <a:cxn ang="0">
                  <a:pos x="T4" y="T5"/>
                </a:cxn>
                <a:cxn ang="0">
                  <a:pos x="T6" y="T7"/>
                </a:cxn>
                <a:cxn ang="0">
                  <a:pos x="T8" y="T9"/>
                </a:cxn>
              </a:cxnLst>
              <a:rect l="0" t="0" r="r" b="b"/>
              <a:pathLst>
                <a:path w="809" h="773">
                  <a:moveTo>
                    <a:pt x="809" y="0"/>
                  </a:moveTo>
                  <a:lnTo>
                    <a:pt x="515" y="133"/>
                  </a:lnTo>
                  <a:lnTo>
                    <a:pt x="0" y="773"/>
                  </a:lnTo>
                  <a:lnTo>
                    <a:pt x="206" y="770"/>
                  </a:lnTo>
                  <a:lnTo>
                    <a:pt x="809" y="0"/>
                  </a:lnTo>
                  <a:close/>
                </a:path>
              </a:pathLst>
            </a:custGeom>
            <a:solidFill>
              <a:schemeClr val="accent4">
                <a:lumMod val="60000"/>
                <a:lumOff val="40000"/>
              </a:schemeClr>
            </a:solidFill>
            <a:ln>
              <a:noFill/>
            </a:ln>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9" name="Freeform 7"/>
            <p:cNvSpPr>
              <a:spLocks/>
            </p:cNvSpPr>
            <p:nvPr/>
          </p:nvSpPr>
          <p:spPr bwMode="auto">
            <a:xfrm>
              <a:off x="10425939" y="6529222"/>
              <a:ext cx="1559218" cy="1541829"/>
            </a:xfrm>
            <a:custGeom>
              <a:avLst/>
              <a:gdLst>
                <a:gd name="T0" fmla="*/ 0 w 807"/>
                <a:gd name="T1" fmla="*/ 7 h 798"/>
                <a:gd name="T2" fmla="*/ 565 w 807"/>
                <a:gd name="T3" fmla="*/ 714 h 798"/>
                <a:gd name="T4" fmla="*/ 807 w 807"/>
                <a:gd name="T5" fmla="*/ 798 h 798"/>
                <a:gd name="T6" fmla="*/ 205 w 807"/>
                <a:gd name="T7" fmla="*/ 0 h 798"/>
                <a:gd name="T8" fmla="*/ 0 w 807"/>
                <a:gd name="T9" fmla="*/ 7 h 798"/>
              </a:gdLst>
              <a:ahLst/>
              <a:cxnLst>
                <a:cxn ang="0">
                  <a:pos x="T0" y="T1"/>
                </a:cxn>
                <a:cxn ang="0">
                  <a:pos x="T2" y="T3"/>
                </a:cxn>
                <a:cxn ang="0">
                  <a:pos x="T4" y="T5"/>
                </a:cxn>
                <a:cxn ang="0">
                  <a:pos x="T6" y="T7"/>
                </a:cxn>
                <a:cxn ang="0">
                  <a:pos x="T8" y="T9"/>
                </a:cxn>
              </a:cxnLst>
              <a:rect l="0" t="0" r="r" b="b"/>
              <a:pathLst>
                <a:path w="807" h="798">
                  <a:moveTo>
                    <a:pt x="0" y="7"/>
                  </a:moveTo>
                  <a:lnTo>
                    <a:pt x="565" y="714"/>
                  </a:lnTo>
                  <a:lnTo>
                    <a:pt x="807" y="798"/>
                  </a:lnTo>
                  <a:lnTo>
                    <a:pt x="205" y="0"/>
                  </a:lnTo>
                  <a:lnTo>
                    <a:pt x="0" y="7"/>
                  </a:lnTo>
                  <a:close/>
                </a:path>
              </a:pathLst>
            </a:custGeom>
            <a:solidFill>
              <a:schemeClr val="accent4">
                <a:lumMod val="75000"/>
              </a:schemeClr>
            </a:solidFill>
            <a:ln>
              <a:noFill/>
            </a:ln>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10" name="Freeform 8"/>
            <p:cNvSpPr>
              <a:spLocks/>
            </p:cNvSpPr>
            <p:nvPr/>
          </p:nvSpPr>
          <p:spPr bwMode="auto">
            <a:xfrm>
              <a:off x="9794137" y="4867602"/>
              <a:ext cx="1926320" cy="3387001"/>
            </a:xfrm>
            <a:custGeom>
              <a:avLst/>
              <a:gdLst>
                <a:gd name="T0" fmla="*/ 675 w 997"/>
                <a:gd name="T1" fmla="*/ 0 h 1753"/>
                <a:gd name="T2" fmla="*/ 0 w 997"/>
                <a:gd name="T3" fmla="*/ 859 h 1753"/>
                <a:gd name="T4" fmla="*/ 675 w 997"/>
                <a:gd name="T5" fmla="*/ 1753 h 1753"/>
                <a:gd name="T6" fmla="*/ 997 w 997"/>
                <a:gd name="T7" fmla="*/ 1692 h 1753"/>
                <a:gd name="T8" fmla="*/ 405 w 997"/>
                <a:gd name="T9" fmla="*/ 859 h 1753"/>
                <a:gd name="T10" fmla="*/ 971 w 997"/>
                <a:gd name="T11" fmla="*/ 74 h 1753"/>
                <a:gd name="T12" fmla="*/ 675 w 997"/>
                <a:gd name="T13" fmla="*/ 0 h 1753"/>
              </a:gdLst>
              <a:ahLst/>
              <a:cxnLst>
                <a:cxn ang="0">
                  <a:pos x="T0" y="T1"/>
                </a:cxn>
                <a:cxn ang="0">
                  <a:pos x="T2" y="T3"/>
                </a:cxn>
                <a:cxn ang="0">
                  <a:pos x="T4" y="T5"/>
                </a:cxn>
                <a:cxn ang="0">
                  <a:pos x="T6" y="T7"/>
                </a:cxn>
                <a:cxn ang="0">
                  <a:pos x="T8" y="T9"/>
                </a:cxn>
                <a:cxn ang="0">
                  <a:pos x="T10" y="T11"/>
                </a:cxn>
                <a:cxn ang="0">
                  <a:pos x="T12" y="T13"/>
                </a:cxn>
              </a:cxnLst>
              <a:rect l="0" t="0" r="r" b="b"/>
              <a:pathLst>
                <a:path w="997" h="1753">
                  <a:moveTo>
                    <a:pt x="675" y="0"/>
                  </a:moveTo>
                  <a:lnTo>
                    <a:pt x="0" y="859"/>
                  </a:lnTo>
                  <a:lnTo>
                    <a:pt x="675" y="1753"/>
                  </a:lnTo>
                  <a:lnTo>
                    <a:pt x="997" y="1692"/>
                  </a:lnTo>
                  <a:lnTo>
                    <a:pt x="405" y="859"/>
                  </a:lnTo>
                  <a:lnTo>
                    <a:pt x="971" y="74"/>
                  </a:lnTo>
                  <a:lnTo>
                    <a:pt x="675"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11" name="Freeform 9"/>
            <p:cNvSpPr>
              <a:spLocks/>
            </p:cNvSpPr>
            <p:nvPr/>
          </p:nvSpPr>
          <p:spPr bwMode="auto">
            <a:xfrm>
              <a:off x="9347818" y="4865670"/>
              <a:ext cx="1756294" cy="1677077"/>
            </a:xfrm>
            <a:custGeom>
              <a:avLst/>
              <a:gdLst>
                <a:gd name="T0" fmla="*/ 909 w 909"/>
                <a:gd name="T1" fmla="*/ 0 h 868"/>
                <a:gd name="T2" fmla="*/ 578 w 909"/>
                <a:gd name="T3" fmla="*/ 148 h 868"/>
                <a:gd name="T4" fmla="*/ 0 w 909"/>
                <a:gd name="T5" fmla="*/ 868 h 868"/>
                <a:gd name="T6" fmla="*/ 233 w 909"/>
                <a:gd name="T7" fmla="*/ 863 h 868"/>
                <a:gd name="T8" fmla="*/ 909 w 909"/>
                <a:gd name="T9" fmla="*/ 0 h 868"/>
              </a:gdLst>
              <a:ahLst/>
              <a:cxnLst>
                <a:cxn ang="0">
                  <a:pos x="T0" y="T1"/>
                </a:cxn>
                <a:cxn ang="0">
                  <a:pos x="T2" y="T3"/>
                </a:cxn>
                <a:cxn ang="0">
                  <a:pos x="T4" y="T5"/>
                </a:cxn>
                <a:cxn ang="0">
                  <a:pos x="T6" y="T7"/>
                </a:cxn>
                <a:cxn ang="0">
                  <a:pos x="T8" y="T9"/>
                </a:cxn>
              </a:cxnLst>
              <a:rect l="0" t="0" r="r" b="b"/>
              <a:pathLst>
                <a:path w="909" h="868">
                  <a:moveTo>
                    <a:pt x="909" y="0"/>
                  </a:moveTo>
                  <a:lnTo>
                    <a:pt x="578" y="148"/>
                  </a:lnTo>
                  <a:lnTo>
                    <a:pt x="0" y="868"/>
                  </a:lnTo>
                  <a:lnTo>
                    <a:pt x="233" y="863"/>
                  </a:lnTo>
                  <a:lnTo>
                    <a:pt x="909" y="0"/>
                  </a:lnTo>
                  <a:close/>
                </a:path>
              </a:pathLst>
            </a:custGeom>
            <a:solidFill>
              <a:schemeClr val="accent3">
                <a:lumMod val="60000"/>
                <a:lumOff val="40000"/>
              </a:schemeClr>
            </a:solidFill>
            <a:ln>
              <a:noFill/>
            </a:ln>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12" name="Freeform 10"/>
            <p:cNvSpPr>
              <a:spLocks/>
            </p:cNvSpPr>
            <p:nvPr/>
          </p:nvSpPr>
          <p:spPr bwMode="auto">
            <a:xfrm>
              <a:off x="9351682" y="6527290"/>
              <a:ext cx="1746634" cy="1727312"/>
            </a:xfrm>
            <a:custGeom>
              <a:avLst/>
              <a:gdLst>
                <a:gd name="T0" fmla="*/ 0 w 904"/>
                <a:gd name="T1" fmla="*/ 8 h 894"/>
                <a:gd name="T2" fmla="*/ 633 w 904"/>
                <a:gd name="T3" fmla="*/ 799 h 894"/>
                <a:gd name="T4" fmla="*/ 904 w 904"/>
                <a:gd name="T5" fmla="*/ 894 h 894"/>
                <a:gd name="T6" fmla="*/ 229 w 904"/>
                <a:gd name="T7" fmla="*/ 0 h 894"/>
                <a:gd name="T8" fmla="*/ 0 w 904"/>
                <a:gd name="T9" fmla="*/ 8 h 894"/>
              </a:gdLst>
              <a:ahLst/>
              <a:cxnLst>
                <a:cxn ang="0">
                  <a:pos x="T0" y="T1"/>
                </a:cxn>
                <a:cxn ang="0">
                  <a:pos x="T2" y="T3"/>
                </a:cxn>
                <a:cxn ang="0">
                  <a:pos x="T4" y="T5"/>
                </a:cxn>
                <a:cxn ang="0">
                  <a:pos x="T6" y="T7"/>
                </a:cxn>
                <a:cxn ang="0">
                  <a:pos x="T8" y="T9"/>
                </a:cxn>
              </a:cxnLst>
              <a:rect l="0" t="0" r="r" b="b"/>
              <a:pathLst>
                <a:path w="904" h="894">
                  <a:moveTo>
                    <a:pt x="0" y="8"/>
                  </a:moveTo>
                  <a:lnTo>
                    <a:pt x="633" y="799"/>
                  </a:lnTo>
                  <a:lnTo>
                    <a:pt x="904" y="894"/>
                  </a:lnTo>
                  <a:lnTo>
                    <a:pt x="229" y="0"/>
                  </a:lnTo>
                  <a:lnTo>
                    <a:pt x="0" y="8"/>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13" name="Freeform 11"/>
            <p:cNvSpPr>
              <a:spLocks/>
            </p:cNvSpPr>
            <p:nvPr/>
          </p:nvSpPr>
          <p:spPr bwMode="auto">
            <a:xfrm>
              <a:off x="8571107" y="4647341"/>
              <a:ext cx="2179428" cy="3829456"/>
            </a:xfrm>
            <a:custGeom>
              <a:avLst/>
              <a:gdLst>
                <a:gd name="T0" fmla="*/ 764 w 1128"/>
                <a:gd name="T1" fmla="*/ 0 h 1982"/>
                <a:gd name="T2" fmla="*/ 0 w 1128"/>
                <a:gd name="T3" fmla="*/ 969 h 1982"/>
                <a:gd name="T4" fmla="*/ 763 w 1128"/>
                <a:gd name="T5" fmla="*/ 1982 h 1982"/>
                <a:gd name="T6" fmla="*/ 1128 w 1128"/>
                <a:gd name="T7" fmla="*/ 1912 h 1982"/>
                <a:gd name="T8" fmla="*/ 458 w 1128"/>
                <a:gd name="T9" fmla="*/ 969 h 1982"/>
                <a:gd name="T10" fmla="*/ 1098 w 1128"/>
                <a:gd name="T11" fmla="*/ 83 h 1982"/>
                <a:gd name="T12" fmla="*/ 764 w 1128"/>
                <a:gd name="T13" fmla="*/ 0 h 1982"/>
              </a:gdLst>
              <a:ahLst/>
              <a:cxnLst>
                <a:cxn ang="0">
                  <a:pos x="T0" y="T1"/>
                </a:cxn>
                <a:cxn ang="0">
                  <a:pos x="T2" y="T3"/>
                </a:cxn>
                <a:cxn ang="0">
                  <a:pos x="T4" y="T5"/>
                </a:cxn>
                <a:cxn ang="0">
                  <a:pos x="T6" y="T7"/>
                </a:cxn>
                <a:cxn ang="0">
                  <a:pos x="T8" y="T9"/>
                </a:cxn>
                <a:cxn ang="0">
                  <a:pos x="T10" y="T11"/>
                </a:cxn>
                <a:cxn ang="0">
                  <a:pos x="T12" y="T13"/>
                </a:cxn>
              </a:cxnLst>
              <a:rect l="0" t="0" r="r" b="b"/>
              <a:pathLst>
                <a:path w="1128" h="1982">
                  <a:moveTo>
                    <a:pt x="764" y="0"/>
                  </a:moveTo>
                  <a:lnTo>
                    <a:pt x="0" y="969"/>
                  </a:lnTo>
                  <a:lnTo>
                    <a:pt x="763" y="1982"/>
                  </a:lnTo>
                  <a:lnTo>
                    <a:pt x="1128" y="1912"/>
                  </a:lnTo>
                  <a:lnTo>
                    <a:pt x="458" y="969"/>
                  </a:lnTo>
                  <a:lnTo>
                    <a:pt x="1098" y="83"/>
                  </a:lnTo>
                  <a:lnTo>
                    <a:pt x="76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14" name="Freeform 12"/>
            <p:cNvSpPr>
              <a:spLocks/>
            </p:cNvSpPr>
            <p:nvPr/>
          </p:nvSpPr>
          <p:spPr bwMode="auto">
            <a:xfrm>
              <a:off x="8066825" y="4643476"/>
              <a:ext cx="1984284" cy="1895407"/>
            </a:xfrm>
            <a:custGeom>
              <a:avLst/>
              <a:gdLst>
                <a:gd name="T0" fmla="*/ 1027 w 1027"/>
                <a:gd name="T1" fmla="*/ 0 h 981"/>
                <a:gd name="T2" fmla="*/ 655 w 1027"/>
                <a:gd name="T3" fmla="*/ 168 h 981"/>
                <a:gd name="T4" fmla="*/ 0 w 1027"/>
                <a:gd name="T5" fmla="*/ 981 h 981"/>
                <a:gd name="T6" fmla="*/ 262 w 1027"/>
                <a:gd name="T7" fmla="*/ 976 h 981"/>
                <a:gd name="T8" fmla="*/ 1027 w 1027"/>
                <a:gd name="T9" fmla="*/ 0 h 981"/>
              </a:gdLst>
              <a:ahLst/>
              <a:cxnLst>
                <a:cxn ang="0">
                  <a:pos x="T0" y="T1"/>
                </a:cxn>
                <a:cxn ang="0">
                  <a:pos x="T2" y="T3"/>
                </a:cxn>
                <a:cxn ang="0">
                  <a:pos x="T4" y="T5"/>
                </a:cxn>
                <a:cxn ang="0">
                  <a:pos x="T6" y="T7"/>
                </a:cxn>
                <a:cxn ang="0">
                  <a:pos x="T8" y="T9"/>
                </a:cxn>
              </a:cxnLst>
              <a:rect l="0" t="0" r="r" b="b"/>
              <a:pathLst>
                <a:path w="1027" h="981">
                  <a:moveTo>
                    <a:pt x="1027" y="0"/>
                  </a:moveTo>
                  <a:lnTo>
                    <a:pt x="655" y="168"/>
                  </a:lnTo>
                  <a:lnTo>
                    <a:pt x="0" y="981"/>
                  </a:lnTo>
                  <a:lnTo>
                    <a:pt x="262" y="976"/>
                  </a:lnTo>
                  <a:lnTo>
                    <a:pt x="1027" y="0"/>
                  </a:lnTo>
                  <a:close/>
                </a:path>
              </a:pathLst>
            </a:custGeom>
            <a:solidFill>
              <a:schemeClr val="accent2">
                <a:lumMod val="60000"/>
                <a:lumOff val="40000"/>
              </a:schemeClr>
            </a:solidFill>
            <a:ln>
              <a:noFill/>
            </a:ln>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15" name="Freeform 13"/>
            <p:cNvSpPr>
              <a:spLocks/>
            </p:cNvSpPr>
            <p:nvPr/>
          </p:nvSpPr>
          <p:spPr bwMode="auto">
            <a:xfrm>
              <a:off x="8068757" y="6519562"/>
              <a:ext cx="1976555" cy="1957234"/>
            </a:xfrm>
            <a:custGeom>
              <a:avLst/>
              <a:gdLst>
                <a:gd name="T0" fmla="*/ 0 w 1023"/>
                <a:gd name="T1" fmla="*/ 10 h 1013"/>
                <a:gd name="T2" fmla="*/ 717 w 1023"/>
                <a:gd name="T3" fmla="*/ 907 h 1013"/>
                <a:gd name="T4" fmla="*/ 1023 w 1023"/>
                <a:gd name="T5" fmla="*/ 1013 h 1013"/>
                <a:gd name="T6" fmla="*/ 260 w 1023"/>
                <a:gd name="T7" fmla="*/ 0 h 1013"/>
                <a:gd name="T8" fmla="*/ 0 w 1023"/>
                <a:gd name="T9" fmla="*/ 10 h 1013"/>
              </a:gdLst>
              <a:ahLst/>
              <a:cxnLst>
                <a:cxn ang="0">
                  <a:pos x="T0" y="T1"/>
                </a:cxn>
                <a:cxn ang="0">
                  <a:pos x="T2" y="T3"/>
                </a:cxn>
                <a:cxn ang="0">
                  <a:pos x="T4" y="T5"/>
                </a:cxn>
                <a:cxn ang="0">
                  <a:pos x="T6" y="T7"/>
                </a:cxn>
                <a:cxn ang="0">
                  <a:pos x="T8" y="T9"/>
                </a:cxn>
              </a:cxnLst>
              <a:rect l="0" t="0" r="r" b="b"/>
              <a:pathLst>
                <a:path w="1023" h="1013">
                  <a:moveTo>
                    <a:pt x="0" y="10"/>
                  </a:moveTo>
                  <a:lnTo>
                    <a:pt x="717" y="907"/>
                  </a:lnTo>
                  <a:lnTo>
                    <a:pt x="1023" y="1013"/>
                  </a:lnTo>
                  <a:lnTo>
                    <a:pt x="260" y="0"/>
                  </a:lnTo>
                  <a:lnTo>
                    <a:pt x="0" y="1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16" name="Freeform 14"/>
            <p:cNvSpPr>
              <a:spLocks/>
            </p:cNvSpPr>
            <p:nvPr/>
          </p:nvSpPr>
          <p:spPr bwMode="auto">
            <a:xfrm>
              <a:off x="7249539" y="4376844"/>
              <a:ext cx="2502091" cy="4395566"/>
            </a:xfrm>
            <a:custGeom>
              <a:avLst/>
              <a:gdLst>
                <a:gd name="T0" fmla="*/ 876 w 1295"/>
                <a:gd name="T1" fmla="*/ 0 h 2275"/>
                <a:gd name="T2" fmla="*/ 0 w 1295"/>
                <a:gd name="T3" fmla="*/ 1114 h 2275"/>
                <a:gd name="T4" fmla="*/ 876 w 1295"/>
                <a:gd name="T5" fmla="*/ 2275 h 2275"/>
                <a:gd name="T6" fmla="*/ 1295 w 1295"/>
                <a:gd name="T7" fmla="*/ 2197 h 2275"/>
                <a:gd name="T8" fmla="*/ 527 w 1295"/>
                <a:gd name="T9" fmla="*/ 1114 h 2275"/>
                <a:gd name="T10" fmla="*/ 1262 w 1295"/>
                <a:gd name="T11" fmla="*/ 96 h 2275"/>
                <a:gd name="T12" fmla="*/ 876 w 1295"/>
                <a:gd name="T13" fmla="*/ 0 h 2275"/>
              </a:gdLst>
              <a:ahLst/>
              <a:cxnLst>
                <a:cxn ang="0">
                  <a:pos x="T0" y="T1"/>
                </a:cxn>
                <a:cxn ang="0">
                  <a:pos x="T2" y="T3"/>
                </a:cxn>
                <a:cxn ang="0">
                  <a:pos x="T4" y="T5"/>
                </a:cxn>
                <a:cxn ang="0">
                  <a:pos x="T6" y="T7"/>
                </a:cxn>
                <a:cxn ang="0">
                  <a:pos x="T8" y="T9"/>
                </a:cxn>
                <a:cxn ang="0">
                  <a:pos x="T10" y="T11"/>
                </a:cxn>
                <a:cxn ang="0">
                  <a:pos x="T12" y="T13"/>
                </a:cxn>
              </a:cxnLst>
              <a:rect l="0" t="0" r="r" b="b"/>
              <a:pathLst>
                <a:path w="1295" h="2275">
                  <a:moveTo>
                    <a:pt x="876" y="0"/>
                  </a:moveTo>
                  <a:lnTo>
                    <a:pt x="0" y="1114"/>
                  </a:lnTo>
                  <a:lnTo>
                    <a:pt x="876" y="2275"/>
                  </a:lnTo>
                  <a:lnTo>
                    <a:pt x="1295" y="2197"/>
                  </a:lnTo>
                  <a:lnTo>
                    <a:pt x="527" y="1114"/>
                  </a:lnTo>
                  <a:lnTo>
                    <a:pt x="1262" y="96"/>
                  </a:lnTo>
                  <a:lnTo>
                    <a:pt x="87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17" name="Freeform 15"/>
            <p:cNvSpPr>
              <a:spLocks/>
            </p:cNvSpPr>
            <p:nvPr/>
          </p:nvSpPr>
          <p:spPr bwMode="auto">
            <a:xfrm>
              <a:off x="6138572" y="4372980"/>
              <a:ext cx="2811230" cy="2175564"/>
            </a:xfrm>
            <a:custGeom>
              <a:avLst/>
              <a:gdLst>
                <a:gd name="T0" fmla="*/ 1455 w 1455"/>
                <a:gd name="T1" fmla="*/ 0 h 1126"/>
                <a:gd name="T2" fmla="*/ 821 w 1455"/>
                <a:gd name="T3" fmla="*/ 293 h 1126"/>
                <a:gd name="T4" fmla="*/ 0 w 1455"/>
                <a:gd name="T5" fmla="*/ 1126 h 1126"/>
                <a:gd name="T6" fmla="*/ 577 w 1455"/>
                <a:gd name="T7" fmla="*/ 1121 h 1126"/>
                <a:gd name="T8" fmla="*/ 1455 w 1455"/>
                <a:gd name="T9" fmla="*/ 0 h 1126"/>
              </a:gdLst>
              <a:ahLst/>
              <a:cxnLst>
                <a:cxn ang="0">
                  <a:pos x="T0" y="T1"/>
                </a:cxn>
                <a:cxn ang="0">
                  <a:pos x="T2" y="T3"/>
                </a:cxn>
                <a:cxn ang="0">
                  <a:pos x="T4" y="T5"/>
                </a:cxn>
                <a:cxn ang="0">
                  <a:pos x="T6" y="T7"/>
                </a:cxn>
                <a:cxn ang="0">
                  <a:pos x="T8" y="T9"/>
                </a:cxn>
              </a:cxnLst>
              <a:rect l="0" t="0" r="r" b="b"/>
              <a:pathLst>
                <a:path w="1455" h="1126">
                  <a:moveTo>
                    <a:pt x="1455" y="0"/>
                  </a:moveTo>
                  <a:lnTo>
                    <a:pt x="821" y="293"/>
                  </a:lnTo>
                  <a:lnTo>
                    <a:pt x="0" y="1126"/>
                  </a:lnTo>
                  <a:lnTo>
                    <a:pt x="577" y="1121"/>
                  </a:lnTo>
                  <a:lnTo>
                    <a:pt x="1455" y="0"/>
                  </a:lnTo>
                  <a:close/>
                </a:path>
              </a:pathLst>
            </a:custGeom>
            <a:solidFill>
              <a:schemeClr val="accent1">
                <a:lumMod val="60000"/>
                <a:lumOff val="40000"/>
              </a:schemeClr>
            </a:solidFill>
            <a:ln>
              <a:noFill/>
            </a:ln>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18" name="Freeform 16"/>
            <p:cNvSpPr>
              <a:spLocks/>
            </p:cNvSpPr>
            <p:nvPr/>
          </p:nvSpPr>
          <p:spPr bwMode="auto">
            <a:xfrm>
              <a:off x="6142436" y="6529222"/>
              <a:ext cx="2799637" cy="2243188"/>
            </a:xfrm>
            <a:custGeom>
              <a:avLst/>
              <a:gdLst>
                <a:gd name="T0" fmla="*/ 0 w 1449"/>
                <a:gd name="T1" fmla="*/ 10 h 1161"/>
                <a:gd name="T2" fmla="*/ 823 w 1449"/>
                <a:gd name="T3" fmla="*/ 938 h 1161"/>
                <a:gd name="T4" fmla="*/ 1449 w 1449"/>
                <a:gd name="T5" fmla="*/ 1161 h 1161"/>
                <a:gd name="T6" fmla="*/ 573 w 1449"/>
                <a:gd name="T7" fmla="*/ 0 h 1161"/>
                <a:gd name="T8" fmla="*/ 0 w 1449"/>
                <a:gd name="T9" fmla="*/ 10 h 1161"/>
              </a:gdLst>
              <a:ahLst/>
              <a:cxnLst>
                <a:cxn ang="0">
                  <a:pos x="T0" y="T1"/>
                </a:cxn>
                <a:cxn ang="0">
                  <a:pos x="T2" y="T3"/>
                </a:cxn>
                <a:cxn ang="0">
                  <a:pos x="T4" y="T5"/>
                </a:cxn>
                <a:cxn ang="0">
                  <a:pos x="T6" y="T7"/>
                </a:cxn>
                <a:cxn ang="0">
                  <a:pos x="T8" y="T9"/>
                </a:cxn>
              </a:cxnLst>
              <a:rect l="0" t="0" r="r" b="b"/>
              <a:pathLst>
                <a:path w="1449" h="1161">
                  <a:moveTo>
                    <a:pt x="0" y="10"/>
                  </a:moveTo>
                  <a:lnTo>
                    <a:pt x="823" y="938"/>
                  </a:lnTo>
                  <a:lnTo>
                    <a:pt x="1449" y="1161"/>
                  </a:lnTo>
                  <a:lnTo>
                    <a:pt x="573" y="0"/>
                  </a:lnTo>
                  <a:lnTo>
                    <a:pt x="0" y="1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4E6A9A83-28C5-2249-8AF8-3EACEB25E203}"/>
              </a:ext>
            </a:extLst>
          </p:cNvPr>
          <p:cNvGrpSpPr/>
          <p:nvPr/>
        </p:nvGrpSpPr>
        <p:grpSpPr>
          <a:xfrm>
            <a:off x="811437" y="3550439"/>
            <a:ext cx="3926992" cy="2082142"/>
            <a:chOff x="811437" y="3550439"/>
            <a:chExt cx="3926992" cy="2082142"/>
          </a:xfrm>
        </p:grpSpPr>
        <p:sp>
          <p:nvSpPr>
            <p:cNvPr id="19" name="TextBox 18"/>
            <p:cNvSpPr txBox="1"/>
            <p:nvPr/>
          </p:nvSpPr>
          <p:spPr>
            <a:xfrm>
              <a:off x="2883313" y="4368712"/>
              <a:ext cx="1855116" cy="477054"/>
            </a:xfrm>
            <a:prstGeom prst="rect">
              <a:avLst/>
            </a:prstGeom>
            <a:solidFill>
              <a:schemeClr val="accent1"/>
            </a:solidFill>
          </p:spPr>
          <p:txBody>
            <a:bodyPr wrap="square" rtlCol="0">
              <a:spAutoFit/>
            </a:bodyPr>
            <a:lstStyle/>
            <a:p>
              <a:pPr algn="r"/>
              <a:r>
                <a:rPr lang="id-ID" sz="2500" b="1" dirty="0">
                  <a:solidFill>
                    <a:schemeClr val="bg1"/>
                  </a:solidFill>
                  <a:latin typeface="Arial" panose="020B0604020202020204" pitchFamily="34" charset="0"/>
                  <a:cs typeface="Arial" panose="020B0604020202020204" pitchFamily="34" charset="0"/>
                </a:rPr>
                <a:t>Strenght</a:t>
              </a:r>
            </a:p>
          </p:txBody>
        </p:sp>
        <p:sp>
          <p:nvSpPr>
            <p:cNvPr id="23" name="Shape 2787"/>
            <p:cNvSpPr/>
            <p:nvPr/>
          </p:nvSpPr>
          <p:spPr>
            <a:xfrm>
              <a:off x="3970733" y="3550439"/>
              <a:ext cx="743127" cy="685037"/>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1"/>
            </a:solidFill>
            <a:ln w="12700">
              <a:solidFill>
                <a:schemeClr val="accent1"/>
              </a:solidFill>
              <a:miter lim="400000"/>
            </a:ln>
          </p:spPr>
          <p:txBody>
            <a:bodyPr lIns="21426" tIns="21426" rIns="21426" bIns="21426" anchor="ctr"/>
            <a:lstStyle/>
            <a:p>
              <a:pPr defTabSz="2571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chemeClr val="tx1">
                    <a:lumMod val="75000"/>
                    <a:lumOff val="25000"/>
                  </a:schemeClr>
                </a:solidFill>
                <a:latin typeface="Arial" panose="020B0604020202020204" pitchFamily="34" charset="0"/>
                <a:cs typeface="Arial" panose="020B0604020202020204" pitchFamily="34" charset="0"/>
              </a:endParaRPr>
            </a:p>
          </p:txBody>
        </p:sp>
        <p:sp>
          <p:nvSpPr>
            <p:cNvPr id="33" name="Shape 761"/>
            <p:cNvSpPr/>
            <p:nvPr/>
          </p:nvSpPr>
          <p:spPr>
            <a:xfrm>
              <a:off x="811437" y="4847834"/>
              <a:ext cx="3926992" cy="784747"/>
            </a:xfrm>
            <a:prstGeom prst="rect">
              <a:avLst/>
            </a:prstGeom>
            <a:ln w="12700">
              <a:miter lim="400000"/>
            </a:ln>
            <a:extLst>
              <a:ext uri="{C572A759-6A51-4108-AA02-DFA0A04FC94B}">
                <ma14:wrappingTextBoxFlag xmlns:ma14="http://schemas.microsoft.com/office/mac/drawingml/2011/main" xmlns="" val="1"/>
              </a:ext>
            </a:extLst>
          </p:spPr>
          <p:txBody>
            <a:bodyPr wrap="square" lIns="68537" tIns="68539" rIns="68537" bIns="68539">
              <a:spAutoFit/>
            </a:bodyPr>
            <a:lstStyle>
              <a:lvl1pPr>
                <a:defRPr sz="1400">
                  <a:solidFill>
                    <a:srgbClr val="FFFFFF"/>
                  </a:solidFill>
                </a:defRPr>
              </a:lvl1p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Integer non </a:t>
              </a:r>
              <a:r>
                <a:rPr lang="en-US" dirty="0" err="1">
                  <a:solidFill>
                    <a:schemeClr val="tx1">
                      <a:lumMod val="75000"/>
                      <a:lumOff val="25000"/>
                    </a:schemeClr>
                  </a:solidFill>
                  <a:latin typeface="Arial" panose="020B0604020202020204" pitchFamily="34" charset="0"/>
                  <a:cs typeface="Arial" panose="020B0604020202020204" pitchFamily="34" charset="0"/>
                </a:rPr>
                <a:t>arcu</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sed</a:t>
              </a:r>
              <a:r>
                <a:rPr lang="en-US" dirty="0">
                  <a:solidFill>
                    <a:schemeClr val="tx1">
                      <a:lumMod val="75000"/>
                      <a:lumOff val="25000"/>
                    </a:schemeClr>
                  </a:solidFill>
                  <a:latin typeface="Arial" panose="020B0604020202020204" pitchFamily="34" charset="0"/>
                  <a:cs typeface="Arial" panose="020B0604020202020204" pitchFamily="34" charset="0"/>
                </a:rPr>
                <a:t> dolor </a:t>
              </a:r>
              <a:r>
                <a:rPr lang="en-US" dirty="0" err="1">
                  <a:solidFill>
                    <a:schemeClr val="tx1">
                      <a:lumMod val="75000"/>
                      <a:lumOff val="25000"/>
                    </a:schemeClr>
                  </a:solidFill>
                  <a:latin typeface="Arial" panose="020B0604020202020204" pitchFamily="34" charset="0"/>
                  <a:cs typeface="Arial" panose="020B0604020202020204" pitchFamily="34" charset="0"/>
                </a:rPr>
                <a:t>fermentum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mollis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Proin</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commodo</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turpis</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74DCC27A-F551-4D44-BADD-74263BA18345}"/>
              </a:ext>
            </a:extLst>
          </p:cNvPr>
          <p:cNvGrpSpPr/>
          <p:nvPr/>
        </p:nvGrpSpPr>
        <p:grpSpPr>
          <a:xfrm>
            <a:off x="811437" y="6707608"/>
            <a:ext cx="3926992" cy="2079400"/>
            <a:chOff x="811437" y="6707608"/>
            <a:chExt cx="3926992" cy="2079400"/>
          </a:xfrm>
        </p:grpSpPr>
        <p:sp>
          <p:nvSpPr>
            <p:cNvPr id="20" name="TextBox 19"/>
            <p:cNvSpPr txBox="1"/>
            <p:nvPr/>
          </p:nvSpPr>
          <p:spPr>
            <a:xfrm>
              <a:off x="2883313" y="7521200"/>
              <a:ext cx="1855116" cy="477054"/>
            </a:xfrm>
            <a:prstGeom prst="rect">
              <a:avLst/>
            </a:prstGeom>
            <a:solidFill>
              <a:schemeClr val="accent2"/>
            </a:solidFill>
          </p:spPr>
          <p:txBody>
            <a:bodyPr wrap="square" rtlCol="0">
              <a:spAutoFit/>
            </a:bodyPr>
            <a:lstStyle/>
            <a:p>
              <a:pPr algn="r"/>
              <a:r>
                <a:rPr lang="id-ID" sz="2500" b="1" dirty="0">
                  <a:solidFill>
                    <a:schemeClr val="bg1"/>
                  </a:solidFill>
                  <a:latin typeface="Arial" panose="020B0604020202020204" pitchFamily="34" charset="0"/>
                  <a:cs typeface="Arial" panose="020B0604020202020204" pitchFamily="34" charset="0"/>
                </a:rPr>
                <a:t>Thread</a:t>
              </a:r>
            </a:p>
          </p:txBody>
        </p:sp>
        <p:sp>
          <p:nvSpPr>
            <p:cNvPr id="22" name="Shape 2753"/>
            <p:cNvSpPr/>
            <p:nvPr/>
          </p:nvSpPr>
          <p:spPr>
            <a:xfrm>
              <a:off x="4038101" y="6707608"/>
              <a:ext cx="608391" cy="685007"/>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accent2"/>
            </a:solidFill>
            <a:ln w="12700">
              <a:solidFill>
                <a:schemeClr val="accent2"/>
              </a:solidFill>
              <a:miter lim="400000"/>
            </a:ln>
          </p:spPr>
          <p:txBody>
            <a:bodyPr lIns="21426" tIns="21426" rIns="21426" bIns="21426" anchor="ctr"/>
            <a:lstStyle/>
            <a:p>
              <a:pPr defTabSz="2571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chemeClr val="tx1">
                    <a:lumMod val="75000"/>
                    <a:lumOff val="25000"/>
                  </a:schemeClr>
                </a:solidFill>
                <a:latin typeface="Arial" panose="020B0604020202020204" pitchFamily="34" charset="0"/>
                <a:cs typeface="Arial" panose="020B0604020202020204" pitchFamily="34" charset="0"/>
              </a:endParaRPr>
            </a:p>
          </p:txBody>
        </p:sp>
        <p:sp>
          <p:nvSpPr>
            <p:cNvPr id="34" name="Shape 761"/>
            <p:cNvSpPr/>
            <p:nvPr/>
          </p:nvSpPr>
          <p:spPr>
            <a:xfrm>
              <a:off x="811437" y="8002261"/>
              <a:ext cx="3926992" cy="784747"/>
            </a:xfrm>
            <a:prstGeom prst="rect">
              <a:avLst/>
            </a:prstGeom>
            <a:ln w="12700">
              <a:miter lim="400000"/>
            </a:ln>
            <a:extLst>
              <a:ext uri="{C572A759-6A51-4108-AA02-DFA0A04FC94B}">
                <ma14:wrappingTextBoxFlag xmlns:ma14="http://schemas.microsoft.com/office/mac/drawingml/2011/main" xmlns="" val="1"/>
              </a:ext>
            </a:extLst>
          </p:spPr>
          <p:txBody>
            <a:bodyPr wrap="square" lIns="68537" tIns="68539" rIns="68537" bIns="68539">
              <a:spAutoFit/>
            </a:bodyPr>
            <a:lstStyle>
              <a:lvl1pPr>
                <a:defRPr sz="1400">
                  <a:solidFill>
                    <a:srgbClr val="FFFFFF"/>
                  </a:solidFill>
                </a:defRPr>
              </a:lvl1p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Integer non </a:t>
              </a:r>
              <a:r>
                <a:rPr lang="en-US" dirty="0" err="1">
                  <a:solidFill>
                    <a:schemeClr val="tx1">
                      <a:lumMod val="75000"/>
                      <a:lumOff val="25000"/>
                    </a:schemeClr>
                  </a:solidFill>
                  <a:latin typeface="Arial" panose="020B0604020202020204" pitchFamily="34" charset="0"/>
                  <a:cs typeface="Arial" panose="020B0604020202020204" pitchFamily="34" charset="0"/>
                </a:rPr>
                <a:t>arcu</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sed</a:t>
              </a:r>
              <a:r>
                <a:rPr lang="en-US" dirty="0">
                  <a:solidFill>
                    <a:schemeClr val="tx1">
                      <a:lumMod val="75000"/>
                      <a:lumOff val="25000"/>
                    </a:schemeClr>
                  </a:solidFill>
                  <a:latin typeface="Arial" panose="020B0604020202020204" pitchFamily="34" charset="0"/>
                  <a:cs typeface="Arial" panose="020B0604020202020204" pitchFamily="34" charset="0"/>
                </a:rPr>
                <a:t> dolor </a:t>
              </a:r>
              <a:r>
                <a:rPr lang="en-US" dirty="0" err="1">
                  <a:solidFill>
                    <a:schemeClr val="tx1">
                      <a:lumMod val="75000"/>
                      <a:lumOff val="25000"/>
                    </a:schemeClr>
                  </a:solidFill>
                  <a:latin typeface="Arial" panose="020B0604020202020204" pitchFamily="34" charset="0"/>
                  <a:cs typeface="Arial" panose="020B0604020202020204" pitchFamily="34" charset="0"/>
                </a:rPr>
                <a:t>fermentum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mollis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Proin</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commodo</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turpis</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85BF2EAE-B61A-414D-AB9A-BDC3B7110490}"/>
              </a:ext>
            </a:extLst>
          </p:cNvPr>
          <p:cNvGrpSpPr/>
          <p:nvPr/>
        </p:nvGrpSpPr>
        <p:grpSpPr>
          <a:xfrm>
            <a:off x="13166711" y="3550454"/>
            <a:ext cx="3926992" cy="2082127"/>
            <a:chOff x="13166711" y="3550454"/>
            <a:chExt cx="3926992" cy="2082127"/>
          </a:xfrm>
        </p:grpSpPr>
        <p:sp>
          <p:nvSpPr>
            <p:cNvPr id="25" name="TextBox 24"/>
            <p:cNvSpPr txBox="1"/>
            <p:nvPr/>
          </p:nvSpPr>
          <p:spPr>
            <a:xfrm>
              <a:off x="13226105" y="4368712"/>
              <a:ext cx="2381288" cy="477054"/>
            </a:xfrm>
            <a:prstGeom prst="rect">
              <a:avLst/>
            </a:prstGeom>
            <a:solidFill>
              <a:schemeClr val="accent3"/>
            </a:solidFill>
          </p:spPr>
          <p:txBody>
            <a:bodyPr wrap="square" rtlCol="0">
              <a:spAutoFit/>
            </a:bodyPr>
            <a:lstStyle/>
            <a:p>
              <a:r>
                <a:rPr lang="id-ID" sz="2500" b="1" dirty="0">
                  <a:solidFill>
                    <a:schemeClr val="bg1"/>
                  </a:solidFill>
                  <a:latin typeface="Arial" panose="020B0604020202020204" pitchFamily="34" charset="0"/>
                  <a:cs typeface="Arial" panose="020B0604020202020204" pitchFamily="34" charset="0"/>
                </a:rPr>
                <a:t>Weakness</a:t>
              </a:r>
            </a:p>
          </p:txBody>
        </p:sp>
        <p:sp>
          <p:nvSpPr>
            <p:cNvPr id="28" name="Shape 2774"/>
            <p:cNvSpPr/>
            <p:nvPr/>
          </p:nvSpPr>
          <p:spPr>
            <a:xfrm>
              <a:off x="13297791" y="3550454"/>
              <a:ext cx="743588" cy="685007"/>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accent3"/>
            </a:solidFill>
            <a:ln w="12700">
              <a:solidFill>
                <a:schemeClr val="accent3"/>
              </a:solidFill>
              <a:miter lim="400000"/>
            </a:ln>
          </p:spPr>
          <p:txBody>
            <a:bodyPr lIns="21426" tIns="21426" rIns="21426" bIns="21426" anchor="ctr"/>
            <a:lstStyle/>
            <a:p>
              <a:pPr defTabSz="2571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chemeClr val="tx1">
                    <a:lumMod val="75000"/>
                    <a:lumOff val="25000"/>
                  </a:schemeClr>
                </a:solidFill>
                <a:latin typeface="Arial" panose="020B0604020202020204" pitchFamily="34" charset="0"/>
                <a:cs typeface="Arial" panose="020B0604020202020204" pitchFamily="34" charset="0"/>
              </a:endParaRPr>
            </a:p>
          </p:txBody>
        </p:sp>
        <p:sp>
          <p:nvSpPr>
            <p:cNvPr id="35" name="Shape 761"/>
            <p:cNvSpPr/>
            <p:nvPr/>
          </p:nvSpPr>
          <p:spPr>
            <a:xfrm>
              <a:off x="13166711" y="4847834"/>
              <a:ext cx="3926992" cy="784747"/>
            </a:xfrm>
            <a:prstGeom prst="rect">
              <a:avLst/>
            </a:prstGeom>
            <a:ln w="12700">
              <a:miter lim="400000"/>
            </a:ln>
            <a:extLst>
              <a:ext uri="{C572A759-6A51-4108-AA02-DFA0A04FC94B}">
                <ma14:wrappingTextBoxFlag xmlns:ma14="http://schemas.microsoft.com/office/mac/drawingml/2011/main" xmlns="" val="1"/>
              </a:ext>
            </a:extLst>
          </p:spPr>
          <p:txBody>
            <a:bodyPr wrap="square" lIns="68537" tIns="68539" rIns="68537" bIns="68539">
              <a:spAutoFit/>
            </a:bodyPr>
            <a:lstStyle>
              <a:lvl1pPr>
                <a:defRPr sz="1400">
                  <a:solidFill>
                    <a:srgbClr val="FFFFFF"/>
                  </a:solidFill>
                </a:defRPr>
              </a:lvl1p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Integer non </a:t>
              </a:r>
              <a:r>
                <a:rPr lang="en-US" dirty="0" err="1">
                  <a:solidFill>
                    <a:schemeClr val="tx1">
                      <a:lumMod val="75000"/>
                      <a:lumOff val="25000"/>
                    </a:schemeClr>
                  </a:solidFill>
                  <a:latin typeface="Arial" panose="020B0604020202020204" pitchFamily="34" charset="0"/>
                  <a:cs typeface="Arial" panose="020B0604020202020204" pitchFamily="34" charset="0"/>
                </a:rPr>
                <a:t>arcu</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sed</a:t>
              </a:r>
              <a:r>
                <a:rPr lang="en-US" dirty="0">
                  <a:solidFill>
                    <a:schemeClr val="tx1">
                      <a:lumMod val="75000"/>
                      <a:lumOff val="25000"/>
                    </a:schemeClr>
                  </a:solidFill>
                  <a:latin typeface="Arial" panose="020B0604020202020204" pitchFamily="34" charset="0"/>
                  <a:cs typeface="Arial" panose="020B0604020202020204" pitchFamily="34" charset="0"/>
                </a:rPr>
                <a:t> dolor </a:t>
              </a:r>
              <a:r>
                <a:rPr lang="en-US" dirty="0" err="1">
                  <a:solidFill>
                    <a:schemeClr val="tx1">
                      <a:lumMod val="75000"/>
                      <a:lumOff val="25000"/>
                    </a:schemeClr>
                  </a:solidFill>
                  <a:latin typeface="Arial" panose="020B0604020202020204" pitchFamily="34" charset="0"/>
                  <a:cs typeface="Arial" panose="020B0604020202020204" pitchFamily="34" charset="0"/>
                </a:rPr>
                <a:t>fermentum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mollis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Proin</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commodo</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turpis</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691E4F31-247F-A249-A93E-A6AC6CF94863}"/>
              </a:ext>
            </a:extLst>
          </p:cNvPr>
          <p:cNvGrpSpPr/>
          <p:nvPr/>
        </p:nvGrpSpPr>
        <p:grpSpPr>
          <a:xfrm>
            <a:off x="13166711" y="6722122"/>
            <a:ext cx="3926992" cy="2064886"/>
            <a:chOff x="13166711" y="6722122"/>
            <a:chExt cx="3926992" cy="2064886"/>
          </a:xfrm>
        </p:grpSpPr>
        <p:sp>
          <p:nvSpPr>
            <p:cNvPr id="26" name="TextBox 25"/>
            <p:cNvSpPr txBox="1"/>
            <p:nvPr/>
          </p:nvSpPr>
          <p:spPr>
            <a:xfrm>
              <a:off x="13226105" y="7521200"/>
              <a:ext cx="2381288" cy="477054"/>
            </a:xfrm>
            <a:prstGeom prst="rect">
              <a:avLst/>
            </a:prstGeom>
            <a:solidFill>
              <a:schemeClr val="accent4"/>
            </a:solidFill>
          </p:spPr>
          <p:txBody>
            <a:bodyPr wrap="square" rtlCol="0">
              <a:spAutoFit/>
            </a:bodyPr>
            <a:lstStyle/>
            <a:p>
              <a:r>
                <a:rPr lang="id-ID" sz="2500" b="1" dirty="0">
                  <a:solidFill>
                    <a:schemeClr val="bg1"/>
                  </a:solidFill>
                  <a:latin typeface="Arial" panose="020B0604020202020204" pitchFamily="34" charset="0"/>
                  <a:cs typeface="Arial" panose="020B0604020202020204" pitchFamily="34" charset="0"/>
                </a:rPr>
                <a:t>Opportunities</a:t>
              </a:r>
            </a:p>
          </p:txBody>
        </p:sp>
        <p:sp>
          <p:nvSpPr>
            <p:cNvPr id="30" name="Shape 2784"/>
            <p:cNvSpPr/>
            <p:nvPr/>
          </p:nvSpPr>
          <p:spPr>
            <a:xfrm>
              <a:off x="13297791" y="6722122"/>
              <a:ext cx="743588" cy="685007"/>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accent4"/>
            </a:solidFill>
            <a:ln w="12700">
              <a:solidFill>
                <a:schemeClr val="accent4"/>
              </a:solidFill>
              <a:miter lim="400000"/>
            </a:ln>
          </p:spPr>
          <p:txBody>
            <a:bodyPr lIns="21426" tIns="21426" rIns="21426" bIns="21426" anchor="ctr"/>
            <a:lstStyle/>
            <a:p>
              <a:pPr defTabSz="2571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88">
                <a:solidFill>
                  <a:schemeClr val="tx1">
                    <a:lumMod val="75000"/>
                    <a:lumOff val="25000"/>
                  </a:schemeClr>
                </a:solidFill>
                <a:latin typeface="Arial" panose="020B0604020202020204" pitchFamily="34" charset="0"/>
                <a:cs typeface="Arial" panose="020B0604020202020204" pitchFamily="34" charset="0"/>
              </a:endParaRPr>
            </a:p>
          </p:txBody>
        </p:sp>
        <p:sp>
          <p:nvSpPr>
            <p:cNvPr id="36" name="Shape 761"/>
            <p:cNvSpPr/>
            <p:nvPr/>
          </p:nvSpPr>
          <p:spPr>
            <a:xfrm>
              <a:off x="13166711" y="8002261"/>
              <a:ext cx="3926992" cy="784747"/>
            </a:xfrm>
            <a:prstGeom prst="rect">
              <a:avLst/>
            </a:prstGeom>
            <a:ln w="12700">
              <a:miter lim="400000"/>
            </a:ln>
            <a:extLst>
              <a:ext uri="{C572A759-6A51-4108-AA02-DFA0A04FC94B}">
                <ma14:wrappingTextBoxFlag xmlns:ma14="http://schemas.microsoft.com/office/mac/drawingml/2011/main" xmlns="" val="1"/>
              </a:ext>
            </a:extLst>
          </p:spPr>
          <p:txBody>
            <a:bodyPr wrap="square" lIns="68537" tIns="68539" rIns="68537" bIns="68539">
              <a:spAutoFit/>
            </a:bodyPr>
            <a:lstStyle>
              <a:lvl1pPr>
                <a:defRPr sz="1400">
                  <a:solidFill>
                    <a:srgbClr val="FFFFFF"/>
                  </a:solidFill>
                </a:defRPr>
              </a:lvl1p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Integer non </a:t>
              </a:r>
              <a:r>
                <a:rPr lang="en-US" dirty="0" err="1">
                  <a:solidFill>
                    <a:schemeClr val="tx1">
                      <a:lumMod val="75000"/>
                      <a:lumOff val="25000"/>
                    </a:schemeClr>
                  </a:solidFill>
                  <a:latin typeface="Arial" panose="020B0604020202020204" pitchFamily="34" charset="0"/>
                  <a:cs typeface="Arial" panose="020B0604020202020204" pitchFamily="34" charset="0"/>
                </a:rPr>
                <a:t>arcu</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sed</a:t>
              </a:r>
              <a:r>
                <a:rPr lang="en-US" dirty="0">
                  <a:solidFill>
                    <a:schemeClr val="tx1">
                      <a:lumMod val="75000"/>
                      <a:lumOff val="25000"/>
                    </a:schemeClr>
                  </a:solidFill>
                  <a:latin typeface="Arial" panose="020B0604020202020204" pitchFamily="34" charset="0"/>
                  <a:cs typeface="Arial" panose="020B0604020202020204" pitchFamily="34" charset="0"/>
                </a:rPr>
                <a:t> dolor </a:t>
              </a:r>
              <a:r>
                <a:rPr lang="en-US" dirty="0" err="1">
                  <a:solidFill>
                    <a:schemeClr val="tx1">
                      <a:lumMod val="75000"/>
                      <a:lumOff val="25000"/>
                    </a:schemeClr>
                  </a:solidFill>
                  <a:latin typeface="Arial" panose="020B0604020202020204" pitchFamily="34" charset="0"/>
                  <a:cs typeface="Arial" panose="020B0604020202020204" pitchFamily="34" charset="0"/>
                </a:rPr>
                <a:t>fermentum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mollis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Proin</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commodo</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turpis</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31" name="Прямоугольник 30"/>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3D arrow process 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2" name="Прямоугольник 31"/>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967819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a:spLocks/>
          </p:cNvSpPr>
          <p:nvPr/>
        </p:nvSpPr>
        <p:spPr bwMode="auto">
          <a:xfrm rot="590239">
            <a:off x="7611388" y="4370036"/>
            <a:ext cx="2765426" cy="3508376"/>
          </a:xfrm>
          <a:custGeom>
            <a:avLst/>
            <a:gdLst>
              <a:gd name="T0" fmla="*/ 421 w 496"/>
              <a:gd name="T1" fmla="*/ 29 h 629"/>
              <a:gd name="T2" fmla="*/ 382 w 496"/>
              <a:gd name="T3" fmla="*/ 1 h 629"/>
              <a:gd name="T4" fmla="*/ 382 w 496"/>
              <a:gd name="T5" fmla="*/ 0 h 629"/>
              <a:gd name="T6" fmla="*/ 0 w 496"/>
              <a:gd name="T7" fmla="*/ 412 h 629"/>
              <a:gd name="T8" fmla="*/ 59 w 496"/>
              <a:gd name="T9" fmla="*/ 430 h 629"/>
              <a:gd name="T10" fmla="*/ 11 w 496"/>
              <a:gd name="T11" fmla="*/ 517 h 629"/>
              <a:gd name="T12" fmla="*/ 16 w 496"/>
              <a:gd name="T13" fmla="*/ 524 h 629"/>
              <a:gd name="T14" fmla="*/ 190 w 496"/>
              <a:gd name="T15" fmla="*/ 599 h 629"/>
              <a:gd name="T16" fmla="*/ 257 w 496"/>
              <a:gd name="T17" fmla="*/ 629 h 629"/>
              <a:gd name="T18" fmla="*/ 339 w 496"/>
              <a:gd name="T19" fmla="*/ 498 h 629"/>
              <a:gd name="T20" fmla="*/ 494 w 496"/>
              <a:gd name="T21" fmla="*/ 538 h 629"/>
              <a:gd name="T22" fmla="*/ 496 w 496"/>
              <a:gd name="T23" fmla="*/ 539 h 629"/>
              <a:gd name="T24" fmla="*/ 421 w 496"/>
              <a:gd name="T25" fmla="*/ 2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629">
                <a:moveTo>
                  <a:pt x="421" y="29"/>
                </a:moveTo>
                <a:cubicBezTo>
                  <a:pt x="413" y="23"/>
                  <a:pt x="386" y="4"/>
                  <a:pt x="382" y="1"/>
                </a:cubicBezTo>
                <a:cubicBezTo>
                  <a:pt x="382" y="1"/>
                  <a:pt x="382" y="0"/>
                  <a:pt x="382" y="0"/>
                </a:cubicBezTo>
                <a:cubicBezTo>
                  <a:pt x="252" y="179"/>
                  <a:pt x="0" y="412"/>
                  <a:pt x="0" y="412"/>
                </a:cubicBezTo>
                <a:cubicBezTo>
                  <a:pt x="59" y="430"/>
                  <a:pt x="59" y="430"/>
                  <a:pt x="59" y="430"/>
                </a:cubicBezTo>
                <a:cubicBezTo>
                  <a:pt x="59" y="430"/>
                  <a:pt x="45" y="469"/>
                  <a:pt x="11" y="517"/>
                </a:cubicBezTo>
                <a:cubicBezTo>
                  <a:pt x="16" y="524"/>
                  <a:pt x="16" y="524"/>
                  <a:pt x="16" y="524"/>
                </a:cubicBezTo>
                <a:cubicBezTo>
                  <a:pt x="190" y="599"/>
                  <a:pt x="190" y="599"/>
                  <a:pt x="190" y="599"/>
                </a:cubicBezTo>
                <a:cubicBezTo>
                  <a:pt x="257" y="629"/>
                  <a:pt x="257" y="629"/>
                  <a:pt x="257" y="629"/>
                </a:cubicBezTo>
                <a:cubicBezTo>
                  <a:pt x="300" y="572"/>
                  <a:pt x="326" y="524"/>
                  <a:pt x="339" y="498"/>
                </a:cubicBezTo>
                <a:cubicBezTo>
                  <a:pt x="494" y="538"/>
                  <a:pt x="494" y="538"/>
                  <a:pt x="494" y="538"/>
                </a:cubicBezTo>
                <a:cubicBezTo>
                  <a:pt x="495" y="539"/>
                  <a:pt x="496" y="539"/>
                  <a:pt x="496" y="539"/>
                </a:cubicBezTo>
                <a:cubicBezTo>
                  <a:pt x="487" y="354"/>
                  <a:pt x="421" y="29"/>
                  <a:pt x="421" y="29"/>
                </a:cubicBezTo>
                <a:close/>
              </a:path>
            </a:pathLst>
          </a:custGeom>
          <a:gradFill>
            <a:gsLst>
              <a:gs pos="39000">
                <a:schemeClr val="accent3"/>
              </a:gs>
              <a:gs pos="64000">
                <a:schemeClr val="accent3">
                  <a:lumMod val="60000"/>
                  <a:lumOff val="40000"/>
                </a:schemeClr>
              </a:gs>
              <a:gs pos="93000">
                <a:schemeClr val="accent3"/>
              </a:gs>
            </a:gsLst>
            <a:lin ang="1200000" scaled="0"/>
          </a:gra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cxnSp>
        <p:nvCxnSpPr>
          <p:cNvPr id="2058" name="Elbow Connector 2057"/>
          <p:cNvCxnSpPr>
            <a:stCxn id="110" idx="6"/>
            <a:endCxn id="2054" idx="6"/>
          </p:cNvCxnSpPr>
          <p:nvPr/>
        </p:nvCxnSpPr>
        <p:spPr>
          <a:xfrm flipV="1">
            <a:off x="4312193" y="2920011"/>
            <a:ext cx="470274" cy="4468060"/>
          </a:xfrm>
          <a:prstGeom prst="bentConnector3">
            <a:avLst>
              <a:gd name="adj1" fmla="val 197220"/>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5948734" y="2830025"/>
            <a:ext cx="179970" cy="1799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061" name="Elbow Connector 2060"/>
          <p:cNvCxnSpPr>
            <a:stCxn id="113" idx="0"/>
            <a:endCxn id="130" idx="2"/>
          </p:cNvCxnSpPr>
          <p:nvPr/>
        </p:nvCxnSpPr>
        <p:spPr>
          <a:xfrm rot="5400000" flipH="1" flipV="1">
            <a:off x="3506234" y="5079563"/>
            <a:ext cx="4602050" cy="282950"/>
          </a:xfrm>
          <a:prstGeom prst="bentConnector2">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5948735" y="4342149"/>
            <a:ext cx="179970" cy="1799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91EBF296-5C38-8645-83B0-FB7A64968BF1}"/>
              </a:ext>
            </a:extLst>
          </p:cNvPr>
          <p:cNvGrpSpPr/>
          <p:nvPr/>
        </p:nvGrpSpPr>
        <p:grpSpPr>
          <a:xfrm>
            <a:off x="973784" y="4522118"/>
            <a:ext cx="9430762" cy="4763917"/>
            <a:chOff x="973784" y="4522118"/>
            <a:chExt cx="9430762" cy="4763917"/>
          </a:xfrm>
        </p:grpSpPr>
        <p:sp>
          <p:nvSpPr>
            <p:cNvPr id="6" name="Freeform 6"/>
            <p:cNvSpPr>
              <a:spLocks/>
            </p:cNvSpPr>
            <p:nvPr/>
          </p:nvSpPr>
          <p:spPr bwMode="auto">
            <a:xfrm rot="590239">
              <a:off x="2766282" y="7265029"/>
              <a:ext cx="2111376" cy="1660526"/>
            </a:xfrm>
            <a:custGeom>
              <a:avLst/>
              <a:gdLst>
                <a:gd name="T0" fmla="*/ 349 w 379"/>
                <a:gd name="T1" fmla="*/ 51 h 298"/>
                <a:gd name="T2" fmla="*/ 130 w 379"/>
                <a:gd name="T3" fmla="*/ 0 h 298"/>
                <a:gd name="T4" fmla="*/ 109 w 379"/>
                <a:gd name="T5" fmla="*/ 17 h 298"/>
                <a:gd name="T6" fmla="*/ 52 w 379"/>
                <a:gd name="T7" fmla="*/ 135 h 298"/>
                <a:gd name="T8" fmla="*/ 0 w 379"/>
                <a:gd name="T9" fmla="*/ 206 h 298"/>
                <a:gd name="T10" fmla="*/ 376 w 379"/>
                <a:gd name="T11" fmla="*/ 298 h 298"/>
                <a:gd name="T12" fmla="*/ 379 w 379"/>
                <a:gd name="T13" fmla="*/ 213 h 298"/>
                <a:gd name="T14" fmla="*/ 349 w 379"/>
                <a:gd name="T15" fmla="*/ 51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298">
                  <a:moveTo>
                    <a:pt x="349" y="51"/>
                  </a:moveTo>
                  <a:cubicBezTo>
                    <a:pt x="262" y="48"/>
                    <a:pt x="189" y="28"/>
                    <a:pt x="130" y="0"/>
                  </a:cubicBezTo>
                  <a:cubicBezTo>
                    <a:pt x="109" y="17"/>
                    <a:pt x="109" y="17"/>
                    <a:pt x="109" y="17"/>
                  </a:cubicBezTo>
                  <a:cubicBezTo>
                    <a:pt x="52" y="135"/>
                    <a:pt x="52" y="135"/>
                    <a:pt x="52" y="135"/>
                  </a:cubicBezTo>
                  <a:cubicBezTo>
                    <a:pt x="0" y="206"/>
                    <a:pt x="0" y="206"/>
                    <a:pt x="0" y="206"/>
                  </a:cubicBezTo>
                  <a:cubicBezTo>
                    <a:pt x="104" y="259"/>
                    <a:pt x="230" y="298"/>
                    <a:pt x="376" y="298"/>
                  </a:cubicBezTo>
                  <a:cubicBezTo>
                    <a:pt x="379" y="213"/>
                    <a:pt x="379" y="213"/>
                    <a:pt x="379" y="213"/>
                  </a:cubicBezTo>
                  <a:lnTo>
                    <a:pt x="349" y="51"/>
                  </a:lnTo>
                  <a:close/>
                </a:path>
              </a:pathLst>
            </a:custGeom>
            <a:gradFill>
              <a:gsLst>
                <a:gs pos="27000">
                  <a:schemeClr val="bg2"/>
                </a:gs>
                <a:gs pos="51000">
                  <a:schemeClr val="bg2">
                    <a:lumMod val="60000"/>
                    <a:lumOff val="40000"/>
                  </a:schemeClr>
                </a:gs>
                <a:gs pos="67000">
                  <a:schemeClr val="bg2"/>
                </a:gs>
              </a:gsLst>
              <a:lin ang="6000000" scaled="0"/>
            </a:gra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 name="Freeform 12"/>
            <p:cNvSpPr>
              <a:spLocks/>
            </p:cNvSpPr>
            <p:nvPr/>
          </p:nvSpPr>
          <p:spPr bwMode="auto">
            <a:xfrm rot="590239">
              <a:off x="2702002" y="8011971"/>
              <a:ext cx="2111376" cy="908050"/>
            </a:xfrm>
            <a:custGeom>
              <a:avLst/>
              <a:gdLst>
                <a:gd name="T0" fmla="*/ 52 w 379"/>
                <a:gd name="T1" fmla="*/ 0 h 163"/>
                <a:gd name="T2" fmla="*/ 0 w 379"/>
                <a:gd name="T3" fmla="*/ 71 h 163"/>
                <a:gd name="T4" fmla="*/ 376 w 379"/>
                <a:gd name="T5" fmla="*/ 163 h 163"/>
                <a:gd name="T6" fmla="*/ 379 w 379"/>
                <a:gd name="T7" fmla="*/ 78 h 163"/>
                <a:gd name="T8" fmla="*/ 52 w 379"/>
                <a:gd name="T9" fmla="*/ 0 h 163"/>
              </a:gdLst>
              <a:ahLst/>
              <a:cxnLst>
                <a:cxn ang="0">
                  <a:pos x="T0" y="T1"/>
                </a:cxn>
                <a:cxn ang="0">
                  <a:pos x="T2" y="T3"/>
                </a:cxn>
                <a:cxn ang="0">
                  <a:pos x="T4" y="T5"/>
                </a:cxn>
                <a:cxn ang="0">
                  <a:pos x="T6" y="T7"/>
                </a:cxn>
                <a:cxn ang="0">
                  <a:pos x="T8" y="T9"/>
                </a:cxn>
              </a:cxnLst>
              <a:rect l="0" t="0" r="r" b="b"/>
              <a:pathLst>
                <a:path w="379" h="163">
                  <a:moveTo>
                    <a:pt x="52" y="0"/>
                  </a:moveTo>
                  <a:cubicBezTo>
                    <a:pt x="0" y="71"/>
                    <a:pt x="0" y="71"/>
                    <a:pt x="0" y="71"/>
                  </a:cubicBezTo>
                  <a:cubicBezTo>
                    <a:pt x="104" y="124"/>
                    <a:pt x="230" y="163"/>
                    <a:pt x="376" y="163"/>
                  </a:cubicBezTo>
                  <a:cubicBezTo>
                    <a:pt x="379" y="78"/>
                    <a:pt x="379" y="78"/>
                    <a:pt x="379" y="78"/>
                  </a:cubicBezTo>
                  <a:cubicBezTo>
                    <a:pt x="250" y="77"/>
                    <a:pt x="141" y="44"/>
                    <a:pt x="52" y="0"/>
                  </a:cubicBezTo>
                  <a:close/>
                </a:path>
              </a:pathLst>
            </a:custGeom>
            <a:solidFill>
              <a:srgbClr val="2D3F50">
                <a:alpha val="6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 name="Freeform 16"/>
            <p:cNvSpPr>
              <a:spLocks/>
            </p:cNvSpPr>
            <p:nvPr/>
          </p:nvSpPr>
          <p:spPr bwMode="auto">
            <a:xfrm rot="590239">
              <a:off x="2818406" y="7151477"/>
              <a:ext cx="739776" cy="1168400"/>
            </a:xfrm>
            <a:custGeom>
              <a:avLst/>
              <a:gdLst>
                <a:gd name="T0" fmla="*/ 133 w 133"/>
                <a:gd name="T1" fmla="*/ 1 h 210"/>
                <a:gd name="T2" fmla="*/ 130 w 133"/>
                <a:gd name="T3" fmla="*/ 0 h 210"/>
                <a:gd name="T4" fmla="*/ 109 w 133"/>
                <a:gd name="T5" fmla="*/ 17 h 210"/>
                <a:gd name="T6" fmla="*/ 52 w 133"/>
                <a:gd name="T7" fmla="*/ 135 h 210"/>
                <a:gd name="T8" fmla="*/ 0 w 133"/>
                <a:gd name="T9" fmla="*/ 206 h 210"/>
                <a:gd name="T10" fmla="*/ 7 w 133"/>
                <a:gd name="T11" fmla="*/ 210 h 210"/>
                <a:gd name="T12" fmla="*/ 72 w 133"/>
                <a:gd name="T13" fmla="*/ 145 h 210"/>
                <a:gd name="T14" fmla="*/ 133 w 133"/>
                <a:gd name="T15" fmla="*/ 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0">
                  <a:moveTo>
                    <a:pt x="133" y="1"/>
                  </a:moveTo>
                  <a:cubicBezTo>
                    <a:pt x="132" y="1"/>
                    <a:pt x="131" y="0"/>
                    <a:pt x="130" y="0"/>
                  </a:cubicBezTo>
                  <a:cubicBezTo>
                    <a:pt x="109" y="17"/>
                    <a:pt x="109" y="17"/>
                    <a:pt x="109" y="17"/>
                  </a:cubicBezTo>
                  <a:cubicBezTo>
                    <a:pt x="52" y="135"/>
                    <a:pt x="52" y="135"/>
                    <a:pt x="52" y="135"/>
                  </a:cubicBezTo>
                  <a:cubicBezTo>
                    <a:pt x="0" y="206"/>
                    <a:pt x="0" y="206"/>
                    <a:pt x="0" y="206"/>
                  </a:cubicBezTo>
                  <a:cubicBezTo>
                    <a:pt x="3" y="207"/>
                    <a:pt x="5" y="209"/>
                    <a:pt x="7" y="210"/>
                  </a:cubicBezTo>
                  <a:cubicBezTo>
                    <a:pt x="72" y="145"/>
                    <a:pt x="72" y="145"/>
                    <a:pt x="72" y="145"/>
                  </a:cubicBezTo>
                  <a:lnTo>
                    <a:pt x="133" y="1"/>
                  </a:ln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5" name="Freeform 23"/>
            <p:cNvSpPr>
              <a:spLocks/>
            </p:cNvSpPr>
            <p:nvPr/>
          </p:nvSpPr>
          <p:spPr bwMode="auto">
            <a:xfrm rot="590239">
              <a:off x="3143050" y="8008653"/>
              <a:ext cx="1711326" cy="476250"/>
            </a:xfrm>
            <a:custGeom>
              <a:avLst/>
              <a:gdLst>
                <a:gd name="T0" fmla="*/ 0 w 307"/>
                <a:gd name="T1" fmla="*/ 16 h 85"/>
                <a:gd name="T2" fmla="*/ 307 w 307"/>
                <a:gd name="T3" fmla="*/ 85 h 85"/>
                <a:gd name="T4" fmla="*/ 307 w 307"/>
                <a:gd name="T5" fmla="*/ 85 h 85"/>
                <a:gd name="T6" fmla="*/ 304 w 307"/>
                <a:gd name="T7" fmla="*/ 69 h 85"/>
                <a:gd name="T8" fmla="*/ 7 w 307"/>
                <a:gd name="T9" fmla="*/ 0 h 85"/>
                <a:gd name="T10" fmla="*/ 0 w 307"/>
                <a:gd name="T11" fmla="*/ 16 h 85"/>
              </a:gdLst>
              <a:ahLst/>
              <a:cxnLst>
                <a:cxn ang="0">
                  <a:pos x="T0" y="T1"/>
                </a:cxn>
                <a:cxn ang="0">
                  <a:pos x="T2" y="T3"/>
                </a:cxn>
                <a:cxn ang="0">
                  <a:pos x="T4" y="T5"/>
                </a:cxn>
                <a:cxn ang="0">
                  <a:pos x="T6" y="T7"/>
                </a:cxn>
                <a:cxn ang="0">
                  <a:pos x="T8" y="T9"/>
                </a:cxn>
                <a:cxn ang="0">
                  <a:pos x="T10" y="T11"/>
                </a:cxn>
              </a:cxnLst>
              <a:rect l="0" t="0" r="r" b="b"/>
              <a:pathLst>
                <a:path w="307" h="85">
                  <a:moveTo>
                    <a:pt x="0" y="16"/>
                  </a:moveTo>
                  <a:cubicBezTo>
                    <a:pt x="85" y="55"/>
                    <a:pt x="187" y="84"/>
                    <a:pt x="307" y="85"/>
                  </a:cubicBezTo>
                  <a:cubicBezTo>
                    <a:pt x="307" y="85"/>
                    <a:pt x="307" y="85"/>
                    <a:pt x="307" y="85"/>
                  </a:cubicBezTo>
                  <a:cubicBezTo>
                    <a:pt x="304" y="69"/>
                    <a:pt x="304" y="69"/>
                    <a:pt x="304" y="69"/>
                  </a:cubicBezTo>
                  <a:cubicBezTo>
                    <a:pt x="188" y="67"/>
                    <a:pt x="89" y="39"/>
                    <a:pt x="7" y="0"/>
                  </a:cubicBezTo>
                  <a:lnTo>
                    <a:pt x="0" y="16"/>
                  </a:lnTo>
                  <a:close/>
                </a:path>
              </a:pathLst>
            </a:custGeom>
            <a:solidFill>
              <a:srgbClr val="FFFFFF">
                <a:alpha val="2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 name="Freeform 8"/>
            <p:cNvSpPr>
              <a:spLocks/>
            </p:cNvSpPr>
            <p:nvPr/>
          </p:nvSpPr>
          <p:spPr bwMode="auto">
            <a:xfrm rot="590239">
              <a:off x="4833300" y="7676129"/>
              <a:ext cx="2092326" cy="1600200"/>
            </a:xfrm>
            <a:custGeom>
              <a:avLst/>
              <a:gdLst>
                <a:gd name="T0" fmla="*/ 222 w 375"/>
                <a:gd name="T1" fmla="*/ 0 h 287"/>
                <a:gd name="T2" fmla="*/ 142 w 375"/>
                <a:gd name="T3" fmla="*/ 24 h 287"/>
                <a:gd name="T4" fmla="*/ 4 w 375"/>
                <a:gd name="T5" fmla="*/ 41 h 287"/>
                <a:gd name="T6" fmla="*/ 0 w 375"/>
                <a:gd name="T7" fmla="*/ 99 h 287"/>
                <a:gd name="T8" fmla="*/ 32 w 375"/>
                <a:gd name="T9" fmla="*/ 203 h 287"/>
                <a:gd name="T10" fmla="*/ 36 w 375"/>
                <a:gd name="T11" fmla="*/ 287 h 287"/>
                <a:gd name="T12" fmla="*/ 188 w 375"/>
                <a:gd name="T13" fmla="*/ 268 h 287"/>
                <a:gd name="T14" fmla="*/ 375 w 375"/>
                <a:gd name="T15" fmla="*/ 202 h 287"/>
                <a:gd name="T16" fmla="*/ 341 w 375"/>
                <a:gd name="T17" fmla="*/ 134 h 287"/>
                <a:gd name="T18" fmla="*/ 222 w 375"/>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287">
                  <a:moveTo>
                    <a:pt x="222" y="0"/>
                  </a:moveTo>
                  <a:cubicBezTo>
                    <a:pt x="197" y="10"/>
                    <a:pt x="171" y="18"/>
                    <a:pt x="142" y="24"/>
                  </a:cubicBezTo>
                  <a:cubicBezTo>
                    <a:pt x="92" y="35"/>
                    <a:pt x="47" y="40"/>
                    <a:pt x="4" y="41"/>
                  </a:cubicBezTo>
                  <a:cubicBezTo>
                    <a:pt x="0" y="99"/>
                    <a:pt x="0" y="99"/>
                    <a:pt x="0" y="99"/>
                  </a:cubicBezTo>
                  <a:cubicBezTo>
                    <a:pt x="32" y="203"/>
                    <a:pt x="32" y="203"/>
                    <a:pt x="32" y="203"/>
                  </a:cubicBezTo>
                  <a:cubicBezTo>
                    <a:pt x="36" y="287"/>
                    <a:pt x="36" y="287"/>
                    <a:pt x="36" y="287"/>
                  </a:cubicBezTo>
                  <a:cubicBezTo>
                    <a:pt x="85" y="285"/>
                    <a:pt x="135" y="279"/>
                    <a:pt x="188" y="268"/>
                  </a:cubicBezTo>
                  <a:cubicBezTo>
                    <a:pt x="258" y="253"/>
                    <a:pt x="320" y="230"/>
                    <a:pt x="375" y="202"/>
                  </a:cubicBezTo>
                  <a:cubicBezTo>
                    <a:pt x="341" y="134"/>
                    <a:pt x="341" y="134"/>
                    <a:pt x="341" y="134"/>
                  </a:cubicBezTo>
                  <a:lnTo>
                    <a:pt x="222" y="0"/>
                  </a:lnTo>
                  <a:close/>
                </a:path>
              </a:pathLst>
            </a:custGeom>
            <a:gradFill>
              <a:gsLst>
                <a:gs pos="27000">
                  <a:schemeClr val="accent1"/>
                </a:gs>
                <a:gs pos="45000">
                  <a:schemeClr val="accent1">
                    <a:lumMod val="60000"/>
                    <a:lumOff val="40000"/>
                  </a:schemeClr>
                </a:gs>
                <a:gs pos="76000">
                  <a:schemeClr val="accent1"/>
                </a:gs>
              </a:gsLst>
              <a:lin ang="4800000" scaled="0"/>
            </a:gra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6" name="Freeform 15"/>
            <p:cNvSpPr>
              <a:spLocks/>
            </p:cNvSpPr>
            <p:nvPr/>
          </p:nvSpPr>
          <p:spPr bwMode="auto">
            <a:xfrm rot="590239">
              <a:off x="4946056" y="8431959"/>
              <a:ext cx="1914526" cy="854076"/>
            </a:xfrm>
            <a:custGeom>
              <a:avLst/>
              <a:gdLst>
                <a:gd name="T0" fmla="*/ 152 w 343"/>
                <a:gd name="T1" fmla="*/ 52 h 153"/>
                <a:gd name="T2" fmla="*/ 0 w 343"/>
                <a:gd name="T3" fmla="*/ 69 h 153"/>
                <a:gd name="T4" fmla="*/ 0 w 343"/>
                <a:gd name="T5" fmla="*/ 69 h 153"/>
                <a:gd name="T6" fmla="*/ 4 w 343"/>
                <a:gd name="T7" fmla="*/ 153 h 153"/>
                <a:gd name="T8" fmla="*/ 156 w 343"/>
                <a:gd name="T9" fmla="*/ 134 h 153"/>
                <a:gd name="T10" fmla="*/ 343 w 343"/>
                <a:gd name="T11" fmla="*/ 68 h 153"/>
                <a:gd name="T12" fmla="*/ 309 w 343"/>
                <a:gd name="T13" fmla="*/ 0 h 153"/>
                <a:gd name="T14" fmla="*/ 152 w 343"/>
                <a:gd name="T15" fmla="*/ 52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3" h="153">
                  <a:moveTo>
                    <a:pt x="152" y="52"/>
                  </a:moveTo>
                  <a:cubicBezTo>
                    <a:pt x="99" y="62"/>
                    <a:pt x="48" y="68"/>
                    <a:pt x="0" y="69"/>
                  </a:cubicBezTo>
                  <a:cubicBezTo>
                    <a:pt x="0" y="69"/>
                    <a:pt x="0" y="69"/>
                    <a:pt x="0" y="69"/>
                  </a:cubicBezTo>
                  <a:cubicBezTo>
                    <a:pt x="4" y="153"/>
                    <a:pt x="4" y="153"/>
                    <a:pt x="4" y="153"/>
                  </a:cubicBezTo>
                  <a:cubicBezTo>
                    <a:pt x="53" y="151"/>
                    <a:pt x="103" y="145"/>
                    <a:pt x="156" y="134"/>
                  </a:cubicBezTo>
                  <a:cubicBezTo>
                    <a:pt x="226" y="119"/>
                    <a:pt x="288" y="96"/>
                    <a:pt x="343" y="68"/>
                  </a:cubicBezTo>
                  <a:cubicBezTo>
                    <a:pt x="309" y="0"/>
                    <a:pt x="309" y="0"/>
                    <a:pt x="309" y="0"/>
                  </a:cubicBezTo>
                  <a:cubicBezTo>
                    <a:pt x="263" y="22"/>
                    <a:pt x="210" y="40"/>
                    <a:pt x="152" y="52"/>
                  </a:cubicBezTo>
                  <a:close/>
                </a:path>
              </a:pathLst>
            </a:custGeom>
            <a:solidFill>
              <a:srgbClr val="2D3F50">
                <a:alpha val="6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Freeform 19"/>
            <p:cNvSpPr>
              <a:spLocks/>
            </p:cNvSpPr>
            <p:nvPr/>
          </p:nvSpPr>
          <p:spPr bwMode="auto">
            <a:xfrm rot="590239">
              <a:off x="4827358" y="7745195"/>
              <a:ext cx="244476" cy="1371600"/>
            </a:xfrm>
            <a:custGeom>
              <a:avLst/>
              <a:gdLst>
                <a:gd name="T0" fmla="*/ 5 w 44"/>
                <a:gd name="T1" fmla="*/ 0 h 246"/>
                <a:gd name="T2" fmla="*/ 4 w 44"/>
                <a:gd name="T3" fmla="*/ 0 h 246"/>
                <a:gd name="T4" fmla="*/ 0 w 44"/>
                <a:gd name="T5" fmla="*/ 59 h 246"/>
                <a:gd name="T6" fmla="*/ 32 w 44"/>
                <a:gd name="T7" fmla="*/ 162 h 246"/>
                <a:gd name="T8" fmla="*/ 36 w 44"/>
                <a:gd name="T9" fmla="*/ 246 h 246"/>
                <a:gd name="T10" fmla="*/ 41 w 44"/>
                <a:gd name="T11" fmla="*/ 246 h 246"/>
                <a:gd name="T12" fmla="*/ 44 w 44"/>
                <a:gd name="T13" fmla="*/ 162 h 246"/>
                <a:gd name="T14" fmla="*/ 5 w 44"/>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46">
                  <a:moveTo>
                    <a:pt x="5" y="0"/>
                  </a:moveTo>
                  <a:cubicBezTo>
                    <a:pt x="5" y="0"/>
                    <a:pt x="4" y="0"/>
                    <a:pt x="4" y="0"/>
                  </a:cubicBezTo>
                  <a:cubicBezTo>
                    <a:pt x="0" y="59"/>
                    <a:pt x="0" y="59"/>
                    <a:pt x="0" y="59"/>
                  </a:cubicBezTo>
                  <a:cubicBezTo>
                    <a:pt x="32" y="162"/>
                    <a:pt x="32" y="162"/>
                    <a:pt x="32" y="162"/>
                  </a:cubicBezTo>
                  <a:cubicBezTo>
                    <a:pt x="36" y="246"/>
                    <a:pt x="36" y="246"/>
                    <a:pt x="36" y="246"/>
                  </a:cubicBezTo>
                  <a:cubicBezTo>
                    <a:pt x="38" y="246"/>
                    <a:pt x="39" y="246"/>
                    <a:pt x="41" y="246"/>
                  </a:cubicBezTo>
                  <a:cubicBezTo>
                    <a:pt x="44" y="162"/>
                    <a:pt x="44" y="162"/>
                    <a:pt x="44" y="162"/>
                  </a:cubicBezTo>
                  <a:lnTo>
                    <a:pt x="5" y="0"/>
                  </a:ln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7" name="Freeform 25"/>
            <p:cNvSpPr>
              <a:spLocks/>
            </p:cNvSpPr>
            <p:nvPr/>
          </p:nvSpPr>
          <p:spPr bwMode="auto">
            <a:xfrm rot="590239">
              <a:off x="5037146" y="8356727"/>
              <a:ext cx="1679576" cy="454026"/>
            </a:xfrm>
            <a:custGeom>
              <a:avLst/>
              <a:gdLst>
                <a:gd name="T0" fmla="*/ 0 w 301"/>
                <a:gd name="T1" fmla="*/ 65 h 81"/>
                <a:gd name="T2" fmla="*/ 4 w 301"/>
                <a:gd name="T3" fmla="*/ 81 h 81"/>
                <a:gd name="T4" fmla="*/ 144 w 301"/>
                <a:gd name="T5" fmla="*/ 64 h 81"/>
                <a:gd name="T6" fmla="*/ 301 w 301"/>
                <a:gd name="T7" fmla="*/ 12 h 81"/>
                <a:gd name="T8" fmla="*/ 301 w 301"/>
                <a:gd name="T9" fmla="*/ 12 h 81"/>
                <a:gd name="T10" fmla="*/ 291 w 301"/>
                <a:gd name="T11" fmla="*/ 0 h 81"/>
                <a:gd name="T12" fmla="*/ 142 w 301"/>
                <a:gd name="T13" fmla="*/ 48 h 81"/>
                <a:gd name="T14" fmla="*/ 0 w 301"/>
                <a:gd name="T15" fmla="*/ 65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1" h="81">
                  <a:moveTo>
                    <a:pt x="0" y="65"/>
                  </a:moveTo>
                  <a:cubicBezTo>
                    <a:pt x="4" y="81"/>
                    <a:pt x="4" y="81"/>
                    <a:pt x="4" y="81"/>
                  </a:cubicBezTo>
                  <a:cubicBezTo>
                    <a:pt x="49" y="79"/>
                    <a:pt x="95" y="74"/>
                    <a:pt x="144" y="64"/>
                  </a:cubicBezTo>
                  <a:cubicBezTo>
                    <a:pt x="202" y="52"/>
                    <a:pt x="255" y="34"/>
                    <a:pt x="301" y="12"/>
                  </a:cubicBezTo>
                  <a:cubicBezTo>
                    <a:pt x="301" y="12"/>
                    <a:pt x="301" y="12"/>
                    <a:pt x="301" y="12"/>
                  </a:cubicBezTo>
                  <a:cubicBezTo>
                    <a:pt x="291" y="0"/>
                    <a:pt x="291" y="0"/>
                    <a:pt x="291" y="0"/>
                  </a:cubicBezTo>
                  <a:cubicBezTo>
                    <a:pt x="246" y="20"/>
                    <a:pt x="197" y="37"/>
                    <a:pt x="142" y="48"/>
                  </a:cubicBezTo>
                  <a:cubicBezTo>
                    <a:pt x="92" y="58"/>
                    <a:pt x="45" y="64"/>
                    <a:pt x="0" y="65"/>
                  </a:cubicBezTo>
                  <a:close/>
                </a:path>
              </a:pathLst>
            </a:custGeom>
            <a:solidFill>
              <a:srgbClr val="FFFFFF">
                <a:alpha val="2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 name="Freeform 10"/>
            <p:cNvSpPr>
              <a:spLocks/>
            </p:cNvSpPr>
            <p:nvPr/>
          </p:nvSpPr>
          <p:spPr bwMode="auto">
            <a:xfrm rot="590239">
              <a:off x="6327272" y="7138652"/>
              <a:ext cx="2212976" cy="1844676"/>
            </a:xfrm>
            <a:custGeom>
              <a:avLst/>
              <a:gdLst>
                <a:gd name="T0" fmla="*/ 162 w 397"/>
                <a:gd name="T1" fmla="*/ 0 h 331"/>
                <a:gd name="T2" fmla="*/ 0 w 397"/>
                <a:gd name="T3" fmla="*/ 130 h 331"/>
                <a:gd name="T4" fmla="*/ 1 w 397"/>
                <a:gd name="T5" fmla="*/ 144 h 331"/>
                <a:gd name="T6" fmla="*/ 115 w 397"/>
                <a:gd name="T7" fmla="*/ 265 h 331"/>
                <a:gd name="T8" fmla="*/ 150 w 397"/>
                <a:gd name="T9" fmla="*/ 331 h 331"/>
                <a:gd name="T10" fmla="*/ 397 w 397"/>
                <a:gd name="T11" fmla="*/ 124 h 331"/>
                <a:gd name="T12" fmla="*/ 340 w 397"/>
                <a:gd name="T13" fmla="*/ 82 h 331"/>
                <a:gd name="T14" fmla="*/ 162 w 397"/>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7" h="331">
                  <a:moveTo>
                    <a:pt x="162" y="0"/>
                  </a:moveTo>
                  <a:cubicBezTo>
                    <a:pt x="126" y="44"/>
                    <a:pt x="74" y="94"/>
                    <a:pt x="0" y="130"/>
                  </a:cubicBezTo>
                  <a:cubicBezTo>
                    <a:pt x="1" y="144"/>
                    <a:pt x="1" y="144"/>
                    <a:pt x="1" y="144"/>
                  </a:cubicBezTo>
                  <a:cubicBezTo>
                    <a:pt x="115" y="265"/>
                    <a:pt x="115" y="265"/>
                    <a:pt x="115" y="265"/>
                  </a:cubicBezTo>
                  <a:cubicBezTo>
                    <a:pt x="150" y="331"/>
                    <a:pt x="150" y="331"/>
                    <a:pt x="150" y="331"/>
                  </a:cubicBezTo>
                  <a:cubicBezTo>
                    <a:pt x="258" y="272"/>
                    <a:pt x="339" y="194"/>
                    <a:pt x="397" y="124"/>
                  </a:cubicBezTo>
                  <a:cubicBezTo>
                    <a:pt x="340" y="82"/>
                    <a:pt x="340" y="82"/>
                    <a:pt x="340" y="82"/>
                  </a:cubicBezTo>
                  <a:lnTo>
                    <a:pt x="162" y="0"/>
                  </a:lnTo>
                  <a:close/>
                </a:path>
              </a:pathLst>
            </a:custGeom>
            <a:gradFill>
              <a:gsLst>
                <a:gs pos="27000">
                  <a:schemeClr val="accent2"/>
                </a:gs>
                <a:gs pos="45000">
                  <a:schemeClr val="accent2">
                    <a:lumMod val="60000"/>
                    <a:lumOff val="40000"/>
                  </a:schemeClr>
                </a:gs>
                <a:gs pos="59000">
                  <a:schemeClr val="accent2"/>
                </a:gs>
              </a:gsLst>
              <a:lin ang="3600000" scaled="0"/>
            </a:gra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4" name="Freeform 13"/>
            <p:cNvSpPr>
              <a:spLocks/>
            </p:cNvSpPr>
            <p:nvPr/>
          </p:nvSpPr>
          <p:spPr bwMode="auto">
            <a:xfrm rot="590239">
              <a:off x="6924308" y="7653582"/>
              <a:ext cx="1571626" cy="1381126"/>
            </a:xfrm>
            <a:custGeom>
              <a:avLst/>
              <a:gdLst>
                <a:gd name="T0" fmla="*/ 0 w 282"/>
                <a:gd name="T1" fmla="*/ 182 h 248"/>
                <a:gd name="T2" fmla="*/ 35 w 282"/>
                <a:gd name="T3" fmla="*/ 248 h 248"/>
                <a:gd name="T4" fmla="*/ 282 w 282"/>
                <a:gd name="T5" fmla="*/ 41 h 248"/>
                <a:gd name="T6" fmla="*/ 226 w 282"/>
                <a:gd name="T7" fmla="*/ 0 h 248"/>
                <a:gd name="T8" fmla="*/ 0 w 282"/>
                <a:gd name="T9" fmla="*/ 182 h 248"/>
              </a:gdLst>
              <a:ahLst/>
              <a:cxnLst>
                <a:cxn ang="0">
                  <a:pos x="T0" y="T1"/>
                </a:cxn>
                <a:cxn ang="0">
                  <a:pos x="T2" y="T3"/>
                </a:cxn>
                <a:cxn ang="0">
                  <a:pos x="T4" y="T5"/>
                </a:cxn>
                <a:cxn ang="0">
                  <a:pos x="T6" y="T7"/>
                </a:cxn>
                <a:cxn ang="0">
                  <a:pos x="T8" y="T9"/>
                </a:cxn>
              </a:cxnLst>
              <a:rect l="0" t="0" r="r" b="b"/>
              <a:pathLst>
                <a:path w="282" h="248">
                  <a:moveTo>
                    <a:pt x="0" y="182"/>
                  </a:moveTo>
                  <a:cubicBezTo>
                    <a:pt x="35" y="248"/>
                    <a:pt x="35" y="248"/>
                    <a:pt x="35" y="248"/>
                  </a:cubicBezTo>
                  <a:cubicBezTo>
                    <a:pt x="143" y="189"/>
                    <a:pt x="224" y="111"/>
                    <a:pt x="282" y="41"/>
                  </a:cubicBezTo>
                  <a:cubicBezTo>
                    <a:pt x="226" y="0"/>
                    <a:pt x="226" y="0"/>
                    <a:pt x="226" y="0"/>
                  </a:cubicBezTo>
                  <a:cubicBezTo>
                    <a:pt x="175" y="62"/>
                    <a:pt x="101" y="131"/>
                    <a:pt x="0" y="182"/>
                  </a:cubicBezTo>
                  <a:close/>
                </a:path>
              </a:pathLst>
            </a:custGeom>
            <a:solidFill>
              <a:srgbClr val="2D3F50">
                <a:alpha val="6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 name="Freeform 18"/>
            <p:cNvSpPr>
              <a:spLocks/>
            </p:cNvSpPr>
            <p:nvPr/>
          </p:nvSpPr>
          <p:spPr bwMode="auto">
            <a:xfrm rot="590239">
              <a:off x="6275624" y="7738806"/>
              <a:ext cx="863600" cy="1123950"/>
            </a:xfrm>
            <a:custGeom>
              <a:avLst/>
              <a:gdLst>
                <a:gd name="T0" fmla="*/ 2 w 155"/>
                <a:gd name="T1" fmla="*/ 0 h 202"/>
                <a:gd name="T2" fmla="*/ 0 w 155"/>
                <a:gd name="T3" fmla="*/ 1 h 202"/>
                <a:gd name="T4" fmla="*/ 1 w 155"/>
                <a:gd name="T5" fmla="*/ 15 h 202"/>
                <a:gd name="T6" fmla="*/ 115 w 155"/>
                <a:gd name="T7" fmla="*/ 136 h 202"/>
                <a:gd name="T8" fmla="*/ 150 w 155"/>
                <a:gd name="T9" fmla="*/ 202 h 202"/>
                <a:gd name="T10" fmla="*/ 155 w 155"/>
                <a:gd name="T11" fmla="*/ 200 h 202"/>
                <a:gd name="T12" fmla="*/ 125 w 155"/>
                <a:gd name="T13" fmla="*/ 130 h 202"/>
                <a:gd name="T14" fmla="*/ 2 w 155"/>
                <a:gd name="T15" fmla="*/ 0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202">
                  <a:moveTo>
                    <a:pt x="2" y="0"/>
                  </a:moveTo>
                  <a:cubicBezTo>
                    <a:pt x="2" y="0"/>
                    <a:pt x="1" y="0"/>
                    <a:pt x="0" y="1"/>
                  </a:cubicBezTo>
                  <a:cubicBezTo>
                    <a:pt x="1" y="15"/>
                    <a:pt x="1" y="15"/>
                    <a:pt x="1" y="15"/>
                  </a:cubicBezTo>
                  <a:cubicBezTo>
                    <a:pt x="115" y="136"/>
                    <a:pt x="115" y="136"/>
                    <a:pt x="115" y="136"/>
                  </a:cubicBezTo>
                  <a:cubicBezTo>
                    <a:pt x="150" y="202"/>
                    <a:pt x="150" y="202"/>
                    <a:pt x="150" y="202"/>
                  </a:cubicBezTo>
                  <a:cubicBezTo>
                    <a:pt x="152" y="201"/>
                    <a:pt x="153" y="200"/>
                    <a:pt x="155" y="200"/>
                  </a:cubicBezTo>
                  <a:cubicBezTo>
                    <a:pt x="125" y="130"/>
                    <a:pt x="125" y="130"/>
                    <a:pt x="125" y="130"/>
                  </a:cubicBezTo>
                  <a:lnTo>
                    <a:pt x="2" y="0"/>
                  </a:ln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8" name="Freeform 26"/>
            <p:cNvSpPr>
              <a:spLocks/>
            </p:cNvSpPr>
            <p:nvPr/>
          </p:nvSpPr>
          <p:spPr bwMode="auto">
            <a:xfrm rot="590239">
              <a:off x="6957450" y="7588380"/>
              <a:ext cx="1266826" cy="1028700"/>
            </a:xfrm>
            <a:custGeom>
              <a:avLst/>
              <a:gdLst>
                <a:gd name="T0" fmla="*/ 0 w 227"/>
                <a:gd name="T1" fmla="*/ 172 h 184"/>
                <a:gd name="T2" fmla="*/ 11 w 227"/>
                <a:gd name="T3" fmla="*/ 183 h 184"/>
                <a:gd name="T4" fmla="*/ 11 w 227"/>
                <a:gd name="T5" fmla="*/ 184 h 184"/>
                <a:gd name="T6" fmla="*/ 227 w 227"/>
                <a:gd name="T7" fmla="*/ 7 h 184"/>
                <a:gd name="T8" fmla="*/ 226 w 227"/>
                <a:gd name="T9" fmla="*/ 6 h 184"/>
                <a:gd name="T10" fmla="*/ 212 w 227"/>
                <a:gd name="T11" fmla="*/ 0 h 184"/>
                <a:gd name="T12" fmla="*/ 0 w 227"/>
                <a:gd name="T13" fmla="*/ 172 h 184"/>
              </a:gdLst>
              <a:ahLst/>
              <a:cxnLst>
                <a:cxn ang="0">
                  <a:pos x="T0" y="T1"/>
                </a:cxn>
                <a:cxn ang="0">
                  <a:pos x="T2" y="T3"/>
                </a:cxn>
                <a:cxn ang="0">
                  <a:pos x="T4" y="T5"/>
                </a:cxn>
                <a:cxn ang="0">
                  <a:pos x="T6" y="T7"/>
                </a:cxn>
                <a:cxn ang="0">
                  <a:pos x="T8" y="T9"/>
                </a:cxn>
                <a:cxn ang="0">
                  <a:pos x="T10" y="T11"/>
                </a:cxn>
                <a:cxn ang="0">
                  <a:pos x="T12" y="T13"/>
                </a:cxn>
              </a:cxnLst>
              <a:rect l="0" t="0" r="r" b="b"/>
              <a:pathLst>
                <a:path w="227" h="184">
                  <a:moveTo>
                    <a:pt x="0" y="172"/>
                  </a:moveTo>
                  <a:cubicBezTo>
                    <a:pt x="11" y="183"/>
                    <a:pt x="11" y="183"/>
                    <a:pt x="11" y="183"/>
                  </a:cubicBezTo>
                  <a:cubicBezTo>
                    <a:pt x="11" y="184"/>
                    <a:pt x="11" y="184"/>
                    <a:pt x="11" y="184"/>
                  </a:cubicBezTo>
                  <a:cubicBezTo>
                    <a:pt x="107" y="133"/>
                    <a:pt x="177" y="67"/>
                    <a:pt x="227" y="7"/>
                  </a:cubicBezTo>
                  <a:cubicBezTo>
                    <a:pt x="226" y="6"/>
                    <a:pt x="226" y="6"/>
                    <a:pt x="226" y="6"/>
                  </a:cubicBezTo>
                  <a:cubicBezTo>
                    <a:pt x="212" y="0"/>
                    <a:pt x="212" y="0"/>
                    <a:pt x="212" y="0"/>
                  </a:cubicBezTo>
                  <a:cubicBezTo>
                    <a:pt x="164" y="58"/>
                    <a:pt x="94" y="123"/>
                    <a:pt x="0" y="172"/>
                  </a:cubicBezTo>
                  <a:close/>
                </a:path>
              </a:pathLst>
            </a:custGeom>
            <a:solidFill>
              <a:srgbClr val="FFFFFF">
                <a:alpha val="2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14"/>
            <p:cNvSpPr>
              <a:spLocks/>
            </p:cNvSpPr>
            <p:nvPr/>
          </p:nvSpPr>
          <p:spPr bwMode="auto">
            <a:xfrm rot="590239">
              <a:off x="8454882" y="7001748"/>
              <a:ext cx="847726" cy="876300"/>
            </a:xfrm>
            <a:custGeom>
              <a:avLst/>
              <a:gdLst>
                <a:gd name="T0" fmla="*/ 152 w 152"/>
                <a:gd name="T1" fmla="*/ 16 h 157"/>
                <a:gd name="T2" fmla="*/ 79 w 152"/>
                <a:gd name="T3" fmla="*/ 0 h 157"/>
                <a:gd name="T4" fmla="*/ 0 w 152"/>
                <a:gd name="T5" fmla="*/ 128 h 157"/>
                <a:gd name="T6" fmla="*/ 65 w 152"/>
                <a:gd name="T7" fmla="*/ 157 h 157"/>
                <a:gd name="T8" fmla="*/ 152 w 152"/>
                <a:gd name="T9" fmla="*/ 16 h 157"/>
              </a:gdLst>
              <a:ahLst/>
              <a:cxnLst>
                <a:cxn ang="0">
                  <a:pos x="T0" y="T1"/>
                </a:cxn>
                <a:cxn ang="0">
                  <a:pos x="T2" y="T3"/>
                </a:cxn>
                <a:cxn ang="0">
                  <a:pos x="T4" y="T5"/>
                </a:cxn>
                <a:cxn ang="0">
                  <a:pos x="T6" y="T7"/>
                </a:cxn>
                <a:cxn ang="0">
                  <a:pos x="T8" y="T9"/>
                </a:cxn>
              </a:cxnLst>
              <a:rect l="0" t="0" r="r" b="b"/>
              <a:pathLst>
                <a:path w="152" h="157">
                  <a:moveTo>
                    <a:pt x="152" y="16"/>
                  </a:moveTo>
                  <a:cubicBezTo>
                    <a:pt x="79" y="0"/>
                    <a:pt x="79" y="0"/>
                    <a:pt x="79" y="0"/>
                  </a:cubicBezTo>
                  <a:cubicBezTo>
                    <a:pt x="79" y="0"/>
                    <a:pt x="55" y="57"/>
                    <a:pt x="0" y="128"/>
                  </a:cubicBezTo>
                  <a:cubicBezTo>
                    <a:pt x="65" y="157"/>
                    <a:pt x="65" y="157"/>
                    <a:pt x="65" y="157"/>
                  </a:cubicBezTo>
                  <a:cubicBezTo>
                    <a:pt x="115" y="91"/>
                    <a:pt x="143" y="36"/>
                    <a:pt x="152" y="16"/>
                  </a:cubicBezTo>
                  <a:close/>
                </a:path>
              </a:pathLst>
            </a:custGeom>
            <a:solidFill>
              <a:srgbClr val="2D3F50">
                <a:alpha val="6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 name="Freeform 17"/>
            <p:cNvSpPr>
              <a:spLocks/>
            </p:cNvSpPr>
            <p:nvPr/>
          </p:nvSpPr>
          <p:spPr bwMode="auto">
            <a:xfrm rot="590239">
              <a:off x="7434930" y="7121456"/>
              <a:ext cx="1390650" cy="628650"/>
            </a:xfrm>
            <a:custGeom>
              <a:avLst/>
              <a:gdLst>
                <a:gd name="T0" fmla="*/ 1 w 249"/>
                <a:gd name="T1" fmla="*/ 0 h 113"/>
                <a:gd name="T2" fmla="*/ 0 w 249"/>
                <a:gd name="T3" fmla="*/ 1 h 113"/>
                <a:gd name="T4" fmla="*/ 5 w 249"/>
                <a:gd name="T5" fmla="*/ 9 h 113"/>
                <a:gd name="T6" fmla="*/ 179 w 249"/>
                <a:gd name="T7" fmla="*/ 83 h 113"/>
                <a:gd name="T8" fmla="*/ 246 w 249"/>
                <a:gd name="T9" fmla="*/ 113 h 113"/>
                <a:gd name="T10" fmla="*/ 249 w 249"/>
                <a:gd name="T11" fmla="*/ 109 h 113"/>
                <a:gd name="T12" fmla="*/ 184 w 249"/>
                <a:gd name="T13" fmla="*/ 76 h 113"/>
                <a:gd name="T14" fmla="*/ 1 w 24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113">
                  <a:moveTo>
                    <a:pt x="1" y="0"/>
                  </a:moveTo>
                  <a:cubicBezTo>
                    <a:pt x="0" y="1"/>
                    <a:pt x="0" y="1"/>
                    <a:pt x="0" y="1"/>
                  </a:cubicBezTo>
                  <a:cubicBezTo>
                    <a:pt x="5" y="9"/>
                    <a:pt x="5" y="9"/>
                    <a:pt x="5" y="9"/>
                  </a:cubicBezTo>
                  <a:cubicBezTo>
                    <a:pt x="179" y="83"/>
                    <a:pt x="179" y="83"/>
                    <a:pt x="179" y="83"/>
                  </a:cubicBezTo>
                  <a:cubicBezTo>
                    <a:pt x="246" y="113"/>
                    <a:pt x="246" y="113"/>
                    <a:pt x="246" y="113"/>
                  </a:cubicBezTo>
                  <a:cubicBezTo>
                    <a:pt x="247" y="112"/>
                    <a:pt x="248" y="110"/>
                    <a:pt x="249" y="109"/>
                  </a:cubicBezTo>
                  <a:cubicBezTo>
                    <a:pt x="184" y="76"/>
                    <a:pt x="184" y="76"/>
                    <a:pt x="184" y="76"/>
                  </a:cubicBezTo>
                  <a:lnTo>
                    <a:pt x="1" y="0"/>
                  </a:ln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2" name="Freeform 21"/>
            <p:cNvSpPr>
              <a:spLocks/>
            </p:cNvSpPr>
            <p:nvPr/>
          </p:nvSpPr>
          <p:spPr bwMode="auto">
            <a:xfrm rot="590239">
              <a:off x="9289010" y="7231388"/>
              <a:ext cx="876300" cy="276226"/>
            </a:xfrm>
            <a:custGeom>
              <a:avLst/>
              <a:gdLst>
                <a:gd name="T0" fmla="*/ 157 w 157"/>
                <a:gd name="T1" fmla="*/ 50 h 50"/>
                <a:gd name="T2" fmla="*/ 103 w 157"/>
                <a:gd name="T3" fmla="*/ 21 h 50"/>
                <a:gd name="T4" fmla="*/ 103 w 157"/>
                <a:gd name="T5" fmla="*/ 21 h 50"/>
                <a:gd name="T6" fmla="*/ 7 w 157"/>
                <a:gd name="T7" fmla="*/ 0 h 50"/>
                <a:gd name="T8" fmla="*/ 5 w 157"/>
                <a:gd name="T9" fmla="*/ 0 h 50"/>
                <a:gd name="T10" fmla="*/ 0 w 157"/>
                <a:gd name="T11" fmla="*/ 10 h 50"/>
                <a:gd name="T12" fmla="*/ 157 w 15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157" h="50">
                  <a:moveTo>
                    <a:pt x="157" y="50"/>
                  </a:moveTo>
                  <a:cubicBezTo>
                    <a:pt x="148" y="46"/>
                    <a:pt x="116" y="29"/>
                    <a:pt x="103" y="21"/>
                  </a:cubicBezTo>
                  <a:cubicBezTo>
                    <a:pt x="103" y="21"/>
                    <a:pt x="103" y="21"/>
                    <a:pt x="103" y="21"/>
                  </a:cubicBezTo>
                  <a:cubicBezTo>
                    <a:pt x="7" y="0"/>
                    <a:pt x="7" y="0"/>
                    <a:pt x="7" y="0"/>
                  </a:cubicBezTo>
                  <a:cubicBezTo>
                    <a:pt x="5" y="0"/>
                    <a:pt x="5" y="0"/>
                    <a:pt x="5" y="0"/>
                  </a:cubicBezTo>
                  <a:cubicBezTo>
                    <a:pt x="0" y="10"/>
                    <a:pt x="0" y="10"/>
                    <a:pt x="0" y="10"/>
                  </a:cubicBezTo>
                  <a:lnTo>
                    <a:pt x="157" y="50"/>
                  </a:lnTo>
                  <a:close/>
                </a:path>
              </a:pathLst>
            </a:custGeom>
            <a:solidFill>
              <a:srgbClr val="2D3F50">
                <a:alpha val="75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3" name="Freeform 22"/>
            <p:cNvSpPr>
              <a:spLocks/>
            </p:cNvSpPr>
            <p:nvPr/>
          </p:nvSpPr>
          <p:spPr bwMode="auto">
            <a:xfrm rot="590239">
              <a:off x="9769546" y="4555762"/>
              <a:ext cx="635000" cy="3000376"/>
            </a:xfrm>
            <a:custGeom>
              <a:avLst/>
              <a:gdLst>
                <a:gd name="T0" fmla="*/ 114 w 114"/>
                <a:gd name="T1" fmla="*/ 538 h 538"/>
                <a:gd name="T2" fmla="*/ 39 w 114"/>
                <a:gd name="T3" fmla="*/ 28 h 538"/>
                <a:gd name="T4" fmla="*/ 0 w 114"/>
                <a:gd name="T5" fmla="*/ 0 h 538"/>
                <a:gd name="T6" fmla="*/ 58 w 114"/>
                <a:gd name="T7" fmla="*/ 508 h 538"/>
                <a:gd name="T8" fmla="*/ 114 w 114"/>
                <a:gd name="T9" fmla="*/ 538 h 538"/>
              </a:gdLst>
              <a:ahLst/>
              <a:cxnLst>
                <a:cxn ang="0">
                  <a:pos x="T0" y="T1"/>
                </a:cxn>
                <a:cxn ang="0">
                  <a:pos x="T2" y="T3"/>
                </a:cxn>
                <a:cxn ang="0">
                  <a:pos x="T4" y="T5"/>
                </a:cxn>
                <a:cxn ang="0">
                  <a:pos x="T6" y="T7"/>
                </a:cxn>
                <a:cxn ang="0">
                  <a:pos x="T8" y="T9"/>
                </a:cxn>
              </a:cxnLst>
              <a:rect l="0" t="0" r="r" b="b"/>
              <a:pathLst>
                <a:path w="114" h="538">
                  <a:moveTo>
                    <a:pt x="114" y="538"/>
                  </a:moveTo>
                  <a:cubicBezTo>
                    <a:pt x="105" y="353"/>
                    <a:pt x="39" y="28"/>
                    <a:pt x="39" y="28"/>
                  </a:cubicBezTo>
                  <a:cubicBezTo>
                    <a:pt x="31" y="22"/>
                    <a:pt x="4" y="3"/>
                    <a:pt x="0" y="0"/>
                  </a:cubicBezTo>
                  <a:cubicBezTo>
                    <a:pt x="3" y="18"/>
                    <a:pt x="56" y="379"/>
                    <a:pt x="58" y="508"/>
                  </a:cubicBezTo>
                  <a:cubicBezTo>
                    <a:pt x="73" y="518"/>
                    <a:pt x="114" y="538"/>
                    <a:pt x="114" y="538"/>
                  </a:cubicBezTo>
                  <a:close/>
                </a:path>
              </a:pathLst>
            </a:custGeom>
            <a:solidFill>
              <a:srgbClr val="2D3F50">
                <a:alpha val="6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27"/>
            <p:cNvSpPr>
              <a:spLocks/>
            </p:cNvSpPr>
            <p:nvPr/>
          </p:nvSpPr>
          <p:spPr bwMode="auto">
            <a:xfrm rot="590239">
              <a:off x="9691388" y="4522260"/>
              <a:ext cx="419100" cy="2835276"/>
            </a:xfrm>
            <a:custGeom>
              <a:avLst/>
              <a:gdLst>
                <a:gd name="T0" fmla="*/ 75 w 75"/>
                <a:gd name="T1" fmla="*/ 508 h 508"/>
                <a:gd name="T2" fmla="*/ 75 w 75"/>
                <a:gd name="T3" fmla="*/ 508 h 508"/>
                <a:gd name="T4" fmla="*/ 17 w 75"/>
                <a:gd name="T5" fmla="*/ 1 h 508"/>
                <a:gd name="T6" fmla="*/ 17 w 75"/>
                <a:gd name="T7" fmla="*/ 1 h 508"/>
                <a:gd name="T8" fmla="*/ 17 w 75"/>
                <a:gd name="T9" fmla="*/ 0 h 508"/>
                <a:gd name="T10" fmla="*/ 0 w 75"/>
                <a:gd name="T11" fmla="*/ 23 h 508"/>
                <a:gd name="T12" fmla="*/ 54 w 75"/>
                <a:gd name="T13" fmla="*/ 503 h 508"/>
                <a:gd name="T14" fmla="*/ 75 w 75"/>
                <a:gd name="T15" fmla="*/ 508 h 5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508">
                  <a:moveTo>
                    <a:pt x="75" y="508"/>
                  </a:moveTo>
                  <a:cubicBezTo>
                    <a:pt x="75" y="508"/>
                    <a:pt x="75" y="508"/>
                    <a:pt x="75" y="508"/>
                  </a:cubicBezTo>
                  <a:cubicBezTo>
                    <a:pt x="74" y="380"/>
                    <a:pt x="21" y="27"/>
                    <a:pt x="17" y="1"/>
                  </a:cubicBezTo>
                  <a:cubicBezTo>
                    <a:pt x="17" y="1"/>
                    <a:pt x="17" y="1"/>
                    <a:pt x="17" y="1"/>
                  </a:cubicBezTo>
                  <a:cubicBezTo>
                    <a:pt x="17" y="1"/>
                    <a:pt x="17" y="0"/>
                    <a:pt x="17" y="0"/>
                  </a:cubicBezTo>
                  <a:cubicBezTo>
                    <a:pt x="11" y="8"/>
                    <a:pt x="6" y="15"/>
                    <a:pt x="0" y="23"/>
                  </a:cubicBezTo>
                  <a:cubicBezTo>
                    <a:pt x="10" y="92"/>
                    <a:pt x="53" y="389"/>
                    <a:pt x="54" y="503"/>
                  </a:cubicBezTo>
                  <a:lnTo>
                    <a:pt x="75" y="508"/>
                  </a:lnTo>
                  <a:close/>
                </a:path>
              </a:pathLst>
            </a:custGeom>
            <a:solidFill>
              <a:srgbClr val="FFFFFF">
                <a:alpha val="2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28"/>
            <p:cNvSpPr>
              <a:spLocks/>
            </p:cNvSpPr>
            <p:nvPr/>
          </p:nvSpPr>
          <p:spPr bwMode="auto">
            <a:xfrm rot="590239">
              <a:off x="8423820" y="6935524"/>
              <a:ext cx="495300" cy="704850"/>
            </a:xfrm>
            <a:custGeom>
              <a:avLst/>
              <a:gdLst>
                <a:gd name="T0" fmla="*/ 73 w 89"/>
                <a:gd name="T1" fmla="*/ 0 h 126"/>
                <a:gd name="T2" fmla="*/ 0 w 89"/>
                <a:gd name="T3" fmla="*/ 120 h 126"/>
                <a:gd name="T4" fmla="*/ 13 w 89"/>
                <a:gd name="T5" fmla="*/ 125 h 126"/>
                <a:gd name="T6" fmla="*/ 15 w 89"/>
                <a:gd name="T7" fmla="*/ 126 h 126"/>
                <a:gd name="T8" fmla="*/ 89 w 89"/>
                <a:gd name="T9" fmla="*/ 5 h 126"/>
                <a:gd name="T10" fmla="*/ 73 w 89"/>
                <a:gd name="T11" fmla="*/ 0 h 126"/>
              </a:gdLst>
              <a:ahLst/>
              <a:cxnLst>
                <a:cxn ang="0">
                  <a:pos x="T0" y="T1"/>
                </a:cxn>
                <a:cxn ang="0">
                  <a:pos x="T2" y="T3"/>
                </a:cxn>
                <a:cxn ang="0">
                  <a:pos x="T4" y="T5"/>
                </a:cxn>
                <a:cxn ang="0">
                  <a:pos x="T6" y="T7"/>
                </a:cxn>
                <a:cxn ang="0">
                  <a:pos x="T8" y="T9"/>
                </a:cxn>
                <a:cxn ang="0">
                  <a:pos x="T10" y="T11"/>
                </a:cxn>
              </a:cxnLst>
              <a:rect l="0" t="0" r="r" b="b"/>
              <a:pathLst>
                <a:path w="89" h="126">
                  <a:moveTo>
                    <a:pt x="73" y="0"/>
                  </a:moveTo>
                  <a:cubicBezTo>
                    <a:pt x="73" y="0"/>
                    <a:pt x="51" y="53"/>
                    <a:pt x="0" y="120"/>
                  </a:cubicBezTo>
                  <a:cubicBezTo>
                    <a:pt x="13" y="125"/>
                    <a:pt x="13" y="125"/>
                    <a:pt x="13" y="125"/>
                  </a:cubicBezTo>
                  <a:cubicBezTo>
                    <a:pt x="15" y="126"/>
                    <a:pt x="15" y="126"/>
                    <a:pt x="15" y="126"/>
                  </a:cubicBezTo>
                  <a:cubicBezTo>
                    <a:pt x="67" y="58"/>
                    <a:pt x="89" y="5"/>
                    <a:pt x="89" y="5"/>
                  </a:cubicBezTo>
                  <a:lnTo>
                    <a:pt x="73" y="0"/>
                  </a:lnTo>
                  <a:close/>
                </a:path>
              </a:pathLst>
            </a:custGeom>
            <a:solidFill>
              <a:srgbClr val="FFFFFF">
                <a:alpha val="2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7" name="Freeform 33"/>
            <p:cNvSpPr>
              <a:spLocks/>
            </p:cNvSpPr>
            <p:nvPr/>
          </p:nvSpPr>
          <p:spPr bwMode="auto">
            <a:xfrm rot="590239">
              <a:off x="973784" y="5702912"/>
              <a:ext cx="2483200" cy="2336432"/>
            </a:xfrm>
            <a:custGeom>
              <a:avLst/>
              <a:gdLst>
                <a:gd name="T0" fmla="*/ 26 w 444"/>
                <a:gd name="T1" fmla="*/ 164 h 418"/>
                <a:gd name="T2" fmla="*/ 324 w 444"/>
                <a:gd name="T3" fmla="*/ 418 h 418"/>
                <a:gd name="T4" fmla="*/ 376 w 444"/>
                <a:gd name="T5" fmla="*/ 347 h 418"/>
                <a:gd name="T6" fmla="*/ 444 w 444"/>
                <a:gd name="T7" fmla="*/ 207 h 418"/>
                <a:gd name="T8" fmla="*/ 275 w 444"/>
                <a:gd name="T9" fmla="*/ 54 h 418"/>
                <a:gd name="T10" fmla="*/ 191 w 444"/>
                <a:gd name="T11" fmla="*/ 12 h 418"/>
                <a:gd name="T12" fmla="*/ 42 w 444"/>
                <a:gd name="T13" fmla="*/ 89 h 418"/>
                <a:gd name="T14" fmla="*/ 26 w 444"/>
                <a:gd name="T15" fmla="*/ 164 h 4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4" h="418">
                  <a:moveTo>
                    <a:pt x="26" y="164"/>
                  </a:moveTo>
                  <a:cubicBezTo>
                    <a:pt x="60" y="207"/>
                    <a:pt x="162" y="328"/>
                    <a:pt x="324" y="418"/>
                  </a:cubicBezTo>
                  <a:cubicBezTo>
                    <a:pt x="376" y="347"/>
                    <a:pt x="376" y="347"/>
                    <a:pt x="376" y="347"/>
                  </a:cubicBezTo>
                  <a:cubicBezTo>
                    <a:pt x="444" y="207"/>
                    <a:pt x="444" y="207"/>
                    <a:pt x="444" y="207"/>
                  </a:cubicBezTo>
                  <a:cubicBezTo>
                    <a:pt x="329" y="141"/>
                    <a:pt x="275" y="54"/>
                    <a:pt x="275" y="54"/>
                  </a:cubicBezTo>
                  <a:cubicBezTo>
                    <a:pt x="275" y="54"/>
                    <a:pt x="236" y="0"/>
                    <a:pt x="191" y="12"/>
                  </a:cubicBezTo>
                  <a:cubicBezTo>
                    <a:pt x="132" y="28"/>
                    <a:pt x="42" y="89"/>
                    <a:pt x="42" y="89"/>
                  </a:cubicBezTo>
                  <a:cubicBezTo>
                    <a:pt x="42" y="89"/>
                    <a:pt x="0" y="123"/>
                    <a:pt x="26" y="164"/>
                  </a:cubicBezTo>
                  <a:close/>
                </a:path>
              </a:pathLst>
            </a:custGeom>
            <a:gradFill>
              <a:gsLst>
                <a:gs pos="27000">
                  <a:schemeClr val="tx2"/>
                </a:gs>
                <a:gs pos="58000">
                  <a:schemeClr val="tx2">
                    <a:lumMod val="60000"/>
                    <a:lumOff val="40000"/>
                  </a:schemeClr>
                </a:gs>
                <a:gs pos="65000">
                  <a:schemeClr val="tx2"/>
                </a:gs>
              </a:gsLst>
              <a:lin ang="7200000" scaled="0"/>
            </a:gra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8" name="Freeform 34"/>
            <p:cNvSpPr>
              <a:spLocks/>
            </p:cNvSpPr>
            <p:nvPr/>
          </p:nvSpPr>
          <p:spPr bwMode="auto">
            <a:xfrm rot="590239">
              <a:off x="1033976" y="6103756"/>
              <a:ext cx="2007390" cy="1907968"/>
            </a:xfrm>
            <a:custGeom>
              <a:avLst/>
              <a:gdLst>
                <a:gd name="T0" fmla="*/ 44 w 359"/>
                <a:gd name="T1" fmla="*/ 0 h 341"/>
                <a:gd name="T2" fmla="*/ 359 w 359"/>
                <a:gd name="T3" fmla="*/ 271 h 341"/>
                <a:gd name="T4" fmla="*/ 307 w 359"/>
                <a:gd name="T5" fmla="*/ 341 h 341"/>
                <a:gd name="T6" fmla="*/ 9 w 359"/>
                <a:gd name="T7" fmla="*/ 87 h 341"/>
                <a:gd name="T8" fmla="*/ 1 w 359"/>
                <a:gd name="T9" fmla="*/ 63 h 341"/>
                <a:gd name="T10" fmla="*/ 13 w 359"/>
                <a:gd name="T11" fmla="*/ 25 h 341"/>
                <a:gd name="T12" fmla="*/ 26 w 359"/>
                <a:gd name="T13" fmla="*/ 12 h 341"/>
                <a:gd name="T14" fmla="*/ 44 w 359"/>
                <a:gd name="T15" fmla="*/ 0 h 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341">
                  <a:moveTo>
                    <a:pt x="44" y="0"/>
                  </a:moveTo>
                  <a:cubicBezTo>
                    <a:pt x="45" y="1"/>
                    <a:pt x="196" y="182"/>
                    <a:pt x="359" y="271"/>
                  </a:cubicBezTo>
                  <a:cubicBezTo>
                    <a:pt x="307" y="341"/>
                    <a:pt x="307" y="341"/>
                    <a:pt x="307" y="341"/>
                  </a:cubicBezTo>
                  <a:cubicBezTo>
                    <a:pt x="145" y="251"/>
                    <a:pt x="43" y="130"/>
                    <a:pt x="9" y="87"/>
                  </a:cubicBezTo>
                  <a:cubicBezTo>
                    <a:pt x="9" y="87"/>
                    <a:pt x="1" y="76"/>
                    <a:pt x="1" y="63"/>
                  </a:cubicBezTo>
                  <a:cubicBezTo>
                    <a:pt x="0" y="50"/>
                    <a:pt x="3" y="41"/>
                    <a:pt x="13" y="25"/>
                  </a:cubicBezTo>
                  <a:cubicBezTo>
                    <a:pt x="19" y="17"/>
                    <a:pt x="26" y="12"/>
                    <a:pt x="26" y="12"/>
                  </a:cubicBezTo>
                  <a:cubicBezTo>
                    <a:pt x="44" y="0"/>
                    <a:pt x="44" y="0"/>
                    <a:pt x="44" y="0"/>
                  </a:cubicBezTo>
                </a:path>
              </a:pathLst>
            </a:custGeom>
            <a:solidFill>
              <a:srgbClr val="2D3F50">
                <a:alpha val="6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9" name="Freeform 35"/>
            <p:cNvSpPr>
              <a:spLocks/>
            </p:cNvSpPr>
            <p:nvPr/>
          </p:nvSpPr>
          <p:spPr bwMode="auto">
            <a:xfrm rot="590239">
              <a:off x="1316044" y="6077456"/>
              <a:ext cx="1806180" cy="1571824"/>
            </a:xfrm>
            <a:custGeom>
              <a:avLst/>
              <a:gdLst>
                <a:gd name="T0" fmla="*/ 16 w 323"/>
                <a:gd name="T1" fmla="*/ 0 h 281"/>
                <a:gd name="T2" fmla="*/ 0 w 323"/>
                <a:gd name="T3" fmla="*/ 10 h 281"/>
                <a:gd name="T4" fmla="*/ 0 w 323"/>
                <a:gd name="T5" fmla="*/ 10 h 281"/>
                <a:gd name="T6" fmla="*/ 315 w 323"/>
                <a:gd name="T7" fmla="*/ 281 h 281"/>
                <a:gd name="T8" fmla="*/ 315 w 323"/>
                <a:gd name="T9" fmla="*/ 280 h 281"/>
                <a:gd name="T10" fmla="*/ 323 w 323"/>
                <a:gd name="T11" fmla="*/ 264 h 281"/>
                <a:gd name="T12" fmla="*/ 16 w 323"/>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323" h="281">
                  <a:moveTo>
                    <a:pt x="16" y="0"/>
                  </a:moveTo>
                  <a:cubicBezTo>
                    <a:pt x="0" y="10"/>
                    <a:pt x="0" y="10"/>
                    <a:pt x="0" y="10"/>
                  </a:cubicBezTo>
                  <a:cubicBezTo>
                    <a:pt x="0" y="10"/>
                    <a:pt x="0" y="10"/>
                    <a:pt x="0" y="10"/>
                  </a:cubicBezTo>
                  <a:cubicBezTo>
                    <a:pt x="1" y="11"/>
                    <a:pt x="152" y="192"/>
                    <a:pt x="315" y="281"/>
                  </a:cubicBezTo>
                  <a:cubicBezTo>
                    <a:pt x="315" y="280"/>
                    <a:pt x="315" y="280"/>
                    <a:pt x="315" y="280"/>
                  </a:cubicBezTo>
                  <a:cubicBezTo>
                    <a:pt x="323" y="264"/>
                    <a:pt x="323" y="264"/>
                    <a:pt x="323" y="264"/>
                  </a:cubicBezTo>
                  <a:cubicBezTo>
                    <a:pt x="176" y="183"/>
                    <a:pt x="27" y="14"/>
                    <a:pt x="16" y="0"/>
                  </a:cubicBezTo>
                  <a:close/>
                </a:path>
              </a:pathLst>
            </a:custGeom>
            <a:solidFill>
              <a:srgbClr val="FFFFFF">
                <a:alpha val="20000"/>
              </a:srgbClr>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7" name="Oval 56"/>
            <p:cNvSpPr/>
            <p:nvPr/>
          </p:nvSpPr>
          <p:spPr>
            <a:xfrm>
              <a:off x="2719248" y="6280288"/>
              <a:ext cx="478072" cy="478072"/>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6" name="Oval 105"/>
            <p:cNvSpPr/>
            <p:nvPr/>
          </p:nvSpPr>
          <p:spPr>
            <a:xfrm>
              <a:off x="2835620" y="6396660"/>
              <a:ext cx="245328" cy="2453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9" name="Oval 108"/>
            <p:cNvSpPr/>
            <p:nvPr/>
          </p:nvSpPr>
          <p:spPr>
            <a:xfrm>
              <a:off x="3950492" y="7149034"/>
              <a:ext cx="478072" cy="478072"/>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0" name="Oval 109"/>
            <p:cNvSpPr/>
            <p:nvPr/>
          </p:nvSpPr>
          <p:spPr>
            <a:xfrm>
              <a:off x="4066864" y="7265406"/>
              <a:ext cx="245328" cy="24532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2" name="Oval 111"/>
            <p:cNvSpPr/>
            <p:nvPr/>
          </p:nvSpPr>
          <p:spPr>
            <a:xfrm>
              <a:off x="5426748" y="7405688"/>
              <a:ext cx="478072" cy="478072"/>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3" name="Oval 112"/>
            <p:cNvSpPr/>
            <p:nvPr/>
          </p:nvSpPr>
          <p:spPr>
            <a:xfrm>
              <a:off x="5543120" y="7522060"/>
              <a:ext cx="245328" cy="2453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5" name="Oval 114"/>
            <p:cNvSpPr/>
            <p:nvPr/>
          </p:nvSpPr>
          <p:spPr>
            <a:xfrm>
              <a:off x="6630322" y="7095844"/>
              <a:ext cx="478072" cy="478072"/>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6" name="Oval 115"/>
            <p:cNvSpPr/>
            <p:nvPr/>
          </p:nvSpPr>
          <p:spPr>
            <a:xfrm>
              <a:off x="6746694" y="7212216"/>
              <a:ext cx="245328" cy="2453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8" name="Oval 117"/>
            <p:cNvSpPr/>
            <p:nvPr/>
          </p:nvSpPr>
          <p:spPr>
            <a:xfrm>
              <a:off x="8665928" y="5099844"/>
              <a:ext cx="478072" cy="478072"/>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9" name="Oval 118"/>
            <p:cNvSpPr/>
            <p:nvPr/>
          </p:nvSpPr>
          <p:spPr>
            <a:xfrm>
              <a:off x="8782300" y="5216216"/>
              <a:ext cx="245328" cy="2453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056" name="Elbow Connector 2055"/>
            <p:cNvCxnSpPr>
              <a:stCxn id="106" idx="6"/>
              <a:endCxn id="131" idx="4"/>
            </p:cNvCxnSpPr>
            <p:nvPr/>
          </p:nvCxnSpPr>
          <p:spPr>
            <a:xfrm flipV="1">
              <a:off x="3080949" y="4522118"/>
              <a:ext cx="1611534" cy="1997206"/>
            </a:xfrm>
            <a:prstGeom prst="bentConnector2">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2065" name="Elbow Connector 2064"/>
            <p:cNvCxnSpPr>
              <a:stCxn id="116" idx="2"/>
              <a:endCxn id="132" idx="4"/>
            </p:cNvCxnSpPr>
            <p:nvPr/>
          </p:nvCxnSpPr>
          <p:spPr>
            <a:xfrm rot="10800000">
              <a:off x="6038723" y="4522121"/>
              <a:ext cx="707974" cy="2812762"/>
            </a:xfrm>
            <a:prstGeom prst="bentConnector2">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68CBEE12-FD41-5740-9725-FB7A61CED5BB}"/>
              </a:ext>
            </a:extLst>
          </p:cNvPr>
          <p:cNvGrpSpPr/>
          <p:nvPr/>
        </p:nvGrpSpPr>
        <p:grpSpPr>
          <a:xfrm>
            <a:off x="11582400" y="2911666"/>
            <a:ext cx="5323980" cy="5544460"/>
            <a:chOff x="11582400" y="2911666"/>
            <a:chExt cx="5323980" cy="5544460"/>
          </a:xfrm>
        </p:grpSpPr>
        <p:sp>
          <p:nvSpPr>
            <p:cNvPr id="2074" name="Rectangle 2073"/>
            <p:cNvSpPr/>
            <p:nvPr/>
          </p:nvSpPr>
          <p:spPr>
            <a:xfrm>
              <a:off x="11582400" y="2911666"/>
              <a:ext cx="5323980" cy="5544460"/>
            </a:xfrm>
            <a:prstGeom prst="rect">
              <a:avLst/>
            </a:prstGeom>
            <a:solidFill>
              <a:schemeClr val="accent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69" name="Oval 2068"/>
            <p:cNvSpPr/>
            <p:nvPr/>
          </p:nvSpPr>
          <p:spPr>
            <a:xfrm>
              <a:off x="13557767" y="3418984"/>
              <a:ext cx="1546162" cy="1546162"/>
            </a:xfrm>
            <a:prstGeom prst="ellipse">
              <a:avLst/>
            </a:prstGeom>
            <a:solidFill>
              <a:schemeClr val="accent5"/>
            </a:solid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3" name="Oval 152"/>
            <p:cNvSpPr/>
            <p:nvPr/>
          </p:nvSpPr>
          <p:spPr>
            <a:xfrm>
              <a:off x="13701463" y="3553154"/>
              <a:ext cx="1277820" cy="12778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68" name="Freeform 40"/>
            <p:cNvSpPr>
              <a:spLocks noEditPoints="1"/>
            </p:cNvSpPr>
            <p:nvPr/>
          </p:nvSpPr>
          <p:spPr bwMode="auto">
            <a:xfrm>
              <a:off x="13948667" y="3837126"/>
              <a:ext cx="764362" cy="781448"/>
            </a:xfrm>
            <a:custGeom>
              <a:avLst/>
              <a:gdLst>
                <a:gd name="T0" fmla="*/ 29 w 360"/>
                <a:gd name="T1" fmla="*/ 65 h 368"/>
                <a:gd name="T2" fmla="*/ 79 w 360"/>
                <a:gd name="T3" fmla="*/ 65 h 368"/>
                <a:gd name="T4" fmla="*/ 101 w 360"/>
                <a:gd name="T5" fmla="*/ 170 h 368"/>
                <a:gd name="T6" fmla="*/ 29 w 360"/>
                <a:gd name="T7" fmla="*/ 65 h 368"/>
                <a:gd name="T8" fmla="*/ 180 w 360"/>
                <a:gd name="T9" fmla="*/ 25 h 368"/>
                <a:gd name="T10" fmla="*/ 256 w 360"/>
                <a:gd name="T11" fmla="*/ 55 h 368"/>
                <a:gd name="T12" fmla="*/ 180 w 360"/>
                <a:gd name="T13" fmla="*/ 86 h 368"/>
                <a:gd name="T14" fmla="*/ 104 w 360"/>
                <a:gd name="T15" fmla="*/ 55 h 368"/>
                <a:gd name="T16" fmla="*/ 180 w 360"/>
                <a:gd name="T17" fmla="*/ 25 h 368"/>
                <a:gd name="T18" fmla="*/ 259 w 360"/>
                <a:gd name="T19" fmla="*/ 170 h 368"/>
                <a:gd name="T20" fmla="*/ 281 w 360"/>
                <a:gd name="T21" fmla="*/ 65 h 368"/>
                <a:gd name="T22" fmla="*/ 331 w 360"/>
                <a:gd name="T23" fmla="*/ 65 h 368"/>
                <a:gd name="T24" fmla="*/ 259 w 360"/>
                <a:gd name="T25" fmla="*/ 170 h 368"/>
                <a:gd name="T26" fmla="*/ 204 w 360"/>
                <a:gd name="T27" fmla="*/ 271 h 368"/>
                <a:gd name="T28" fmla="*/ 262 w 360"/>
                <a:gd name="T29" fmla="*/ 202 h 368"/>
                <a:gd name="T30" fmla="*/ 360 w 360"/>
                <a:gd name="T31" fmla="*/ 51 h 368"/>
                <a:gd name="T32" fmla="*/ 346 w 360"/>
                <a:gd name="T33" fmla="*/ 37 h 368"/>
                <a:gd name="T34" fmla="*/ 278 w 360"/>
                <a:gd name="T35" fmla="*/ 37 h 368"/>
                <a:gd name="T36" fmla="*/ 180 w 360"/>
                <a:gd name="T37" fmla="*/ 0 h 368"/>
                <a:gd name="T38" fmla="*/ 83 w 360"/>
                <a:gd name="T39" fmla="*/ 37 h 368"/>
                <a:gd name="T40" fmla="*/ 14 w 360"/>
                <a:gd name="T41" fmla="*/ 37 h 368"/>
                <a:gd name="T42" fmla="*/ 0 w 360"/>
                <a:gd name="T43" fmla="*/ 51 h 368"/>
                <a:gd name="T44" fmla="*/ 99 w 360"/>
                <a:gd name="T45" fmla="*/ 202 h 368"/>
                <a:gd name="T46" fmla="*/ 157 w 360"/>
                <a:gd name="T47" fmla="*/ 271 h 368"/>
                <a:gd name="T48" fmla="*/ 157 w 360"/>
                <a:gd name="T49" fmla="*/ 297 h 368"/>
                <a:gd name="T50" fmla="*/ 91 w 360"/>
                <a:gd name="T51" fmla="*/ 332 h 368"/>
                <a:gd name="T52" fmla="*/ 180 w 360"/>
                <a:gd name="T53" fmla="*/ 368 h 368"/>
                <a:gd name="T54" fmla="*/ 269 w 360"/>
                <a:gd name="T55" fmla="*/ 332 h 368"/>
                <a:gd name="T56" fmla="*/ 204 w 360"/>
                <a:gd name="T57" fmla="*/ 297 h 368"/>
                <a:gd name="T58" fmla="*/ 204 w 360"/>
                <a:gd name="T59" fmla="*/ 27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9" y="65"/>
                  </a:moveTo>
                  <a:cubicBezTo>
                    <a:pt x="79" y="65"/>
                    <a:pt x="79" y="65"/>
                    <a:pt x="79" y="65"/>
                  </a:cubicBezTo>
                  <a:cubicBezTo>
                    <a:pt x="81" y="114"/>
                    <a:pt x="90" y="146"/>
                    <a:pt x="101" y="170"/>
                  </a:cubicBezTo>
                  <a:cubicBezTo>
                    <a:pt x="66" y="146"/>
                    <a:pt x="34" y="119"/>
                    <a:pt x="29" y="65"/>
                  </a:cubicBezTo>
                  <a:close/>
                  <a:moveTo>
                    <a:pt x="180" y="25"/>
                  </a:moveTo>
                  <a:cubicBezTo>
                    <a:pt x="235" y="25"/>
                    <a:pt x="256" y="47"/>
                    <a:pt x="256" y="55"/>
                  </a:cubicBezTo>
                  <a:cubicBezTo>
                    <a:pt x="256" y="64"/>
                    <a:pt x="235" y="86"/>
                    <a:pt x="180" y="86"/>
                  </a:cubicBezTo>
                  <a:cubicBezTo>
                    <a:pt x="126" y="86"/>
                    <a:pt x="104" y="64"/>
                    <a:pt x="104" y="55"/>
                  </a:cubicBezTo>
                  <a:cubicBezTo>
                    <a:pt x="104" y="47"/>
                    <a:pt x="126" y="25"/>
                    <a:pt x="180" y="25"/>
                  </a:cubicBezTo>
                  <a:close/>
                  <a:moveTo>
                    <a:pt x="259" y="170"/>
                  </a:moveTo>
                  <a:cubicBezTo>
                    <a:pt x="271" y="146"/>
                    <a:pt x="280" y="114"/>
                    <a:pt x="281" y="65"/>
                  </a:cubicBezTo>
                  <a:cubicBezTo>
                    <a:pt x="331" y="65"/>
                    <a:pt x="331" y="65"/>
                    <a:pt x="331" y="65"/>
                  </a:cubicBezTo>
                  <a:cubicBezTo>
                    <a:pt x="327" y="119"/>
                    <a:pt x="294" y="146"/>
                    <a:pt x="259" y="170"/>
                  </a:cubicBezTo>
                  <a:close/>
                  <a:moveTo>
                    <a:pt x="204" y="271"/>
                  </a:moveTo>
                  <a:cubicBezTo>
                    <a:pt x="204" y="242"/>
                    <a:pt x="226" y="226"/>
                    <a:pt x="262" y="202"/>
                  </a:cubicBezTo>
                  <a:cubicBezTo>
                    <a:pt x="306" y="173"/>
                    <a:pt x="360" y="137"/>
                    <a:pt x="360" y="51"/>
                  </a:cubicBezTo>
                  <a:cubicBezTo>
                    <a:pt x="360" y="43"/>
                    <a:pt x="354" y="37"/>
                    <a:pt x="346" y="37"/>
                  </a:cubicBezTo>
                  <a:cubicBezTo>
                    <a:pt x="278" y="37"/>
                    <a:pt x="278" y="37"/>
                    <a:pt x="278" y="37"/>
                  </a:cubicBezTo>
                  <a:cubicBezTo>
                    <a:pt x="268" y="19"/>
                    <a:pt x="239" y="0"/>
                    <a:pt x="180" y="0"/>
                  </a:cubicBezTo>
                  <a:cubicBezTo>
                    <a:pt x="122" y="0"/>
                    <a:pt x="93" y="19"/>
                    <a:pt x="83" y="37"/>
                  </a:cubicBezTo>
                  <a:cubicBezTo>
                    <a:pt x="14" y="37"/>
                    <a:pt x="14" y="37"/>
                    <a:pt x="14" y="37"/>
                  </a:cubicBezTo>
                  <a:cubicBezTo>
                    <a:pt x="7" y="37"/>
                    <a:pt x="0" y="43"/>
                    <a:pt x="0" y="51"/>
                  </a:cubicBezTo>
                  <a:cubicBezTo>
                    <a:pt x="0" y="137"/>
                    <a:pt x="55" y="173"/>
                    <a:pt x="99" y="202"/>
                  </a:cubicBezTo>
                  <a:cubicBezTo>
                    <a:pt x="135" y="226"/>
                    <a:pt x="157" y="242"/>
                    <a:pt x="157" y="271"/>
                  </a:cubicBezTo>
                  <a:cubicBezTo>
                    <a:pt x="157" y="297"/>
                    <a:pt x="157" y="297"/>
                    <a:pt x="157" y="297"/>
                  </a:cubicBezTo>
                  <a:cubicBezTo>
                    <a:pt x="119" y="302"/>
                    <a:pt x="91" y="315"/>
                    <a:pt x="91" y="332"/>
                  </a:cubicBezTo>
                  <a:cubicBezTo>
                    <a:pt x="91" y="352"/>
                    <a:pt x="131" y="368"/>
                    <a:pt x="180" y="368"/>
                  </a:cubicBezTo>
                  <a:cubicBezTo>
                    <a:pt x="229" y="368"/>
                    <a:pt x="269" y="352"/>
                    <a:pt x="269" y="332"/>
                  </a:cubicBezTo>
                  <a:cubicBezTo>
                    <a:pt x="269" y="315"/>
                    <a:pt x="242" y="302"/>
                    <a:pt x="204" y="297"/>
                  </a:cubicBezTo>
                  <a:cubicBezTo>
                    <a:pt x="204" y="271"/>
                    <a:pt x="204" y="271"/>
                    <a:pt x="204" y="271"/>
                  </a:cubicBez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49" name="TextBox 148"/>
            <p:cNvSpPr txBox="1"/>
            <p:nvPr/>
          </p:nvSpPr>
          <p:spPr>
            <a:xfrm>
              <a:off x="12063377" y="5575193"/>
              <a:ext cx="4433926" cy="2185214"/>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Analysis</a:t>
              </a:r>
            </a:p>
            <a:p>
              <a:pPr algn="ctr"/>
              <a:r>
                <a:rPr lang="en-US" sz="1600" dirty="0">
                  <a:solidFill>
                    <a:schemeClr val="bg1"/>
                  </a:solidFill>
                  <a:latin typeface="Arial" panose="020B0604020202020204" pitchFamily="34" charset="0"/>
                  <a:ea typeface="Open Sans Condensed Light" pitchFamily="34" charset="0"/>
                  <a:cs typeface="Arial" panose="020B0604020202020204" pitchFamily="34" charset="0"/>
                </a:rPr>
                <a:t>Body text here or </a:t>
              </a:r>
              <a:r>
                <a:rPr lang="en-US" sz="1600" dirty="0" err="1">
                  <a:solidFill>
                    <a:schemeClr val="bg1"/>
                  </a:solidFill>
                  <a:latin typeface="Arial" panose="020B0604020202020204" pitchFamily="34" charset="0"/>
                  <a:ea typeface="Open Sans Condensed Light" pitchFamily="34" charset="0"/>
                  <a:cs typeface="Arial" panose="020B0604020202020204" pitchFamily="34" charset="0"/>
                </a:rPr>
                <a:t>Lorem</a:t>
              </a:r>
              <a:r>
                <a:rPr lang="en-US" sz="1600" dirty="0">
                  <a:solidFill>
                    <a:schemeClr val="bg1"/>
                  </a:solidFill>
                  <a:latin typeface="Arial" panose="020B0604020202020204" pitchFamily="34" charset="0"/>
                  <a:ea typeface="Open Sans Condensed Light" pitchFamily="34" charset="0"/>
                  <a:cs typeface="Arial" panose="020B0604020202020204" pitchFamily="34" charset="0"/>
                </a:rPr>
                <a:t> </a:t>
              </a:r>
              <a:r>
                <a:rPr lang="en-US" sz="1600" dirty="0" err="1">
                  <a:solidFill>
                    <a:schemeClr val="bg1"/>
                  </a:solidFill>
                  <a:latin typeface="Arial" panose="020B0604020202020204" pitchFamily="34" charset="0"/>
                  <a:ea typeface="Open Sans Condensed Light" pitchFamily="34" charset="0"/>
                  <a:cs typeface="Arial" panose="020B0604020202020204" pitchFamily="34" charset="0"/>
                </a:rPr>
                <a:t>Ipsum</a:t>
              </a:r>
              <a:r>
                <a:rPr lang="en-US" sz="1600" dirty="0">
                  <a:solidFill>
                    <a:schemeClr val="bg1"/>
                  </a:solidFill>
                  <a:latin typeface="Arial" panose="020B0604020202020204" pitchFamily="34" charset="0"/>
                  <a:ea typeface="Open Sans Condensed Light" pitchFamily="34" charset="0"/>
                  <a:cs typeface="Arial" panose="020B0604020202020204" pitchFamily="34" charset="0"/>
                </a:rPr>
                <a:t> is simply dummy text of the printing and typesetting industry. </a:t>
              </a:r>
              <a:r>
                <a:rPr lang="en-US" sz="1600" dirty="0" err="1">
                  <a:solidFill>
                    <a:schemeClr val="bg1"/>
                  </a:solidFill>
                  <a:latin typeface="Arial" panose="020B0604020202020204" pitchFamily="34" charset="0"/>
                  <a:ea typeface="Open Sans Condensed Light" pitchFamily="34" charset="0"/>
                  <a:cs typeface="Arial" panose="020B0604020202020204" pitchFamily="34" charset="0"/>
                </a:rPr>
                <a:t>Lorem</a:t>
              </a:r>
              <a:r>
                <a:rPr lang="en-US" sz="1600" dirty="0">
                  <a:solidFill>
                    <a:schemeClr val="bg1"/>
                  </a:solidFill>
                  <a:latin typeface="Arial" panose="020B0604020202020204" pitchFamily="34" charset="0"/>
                  <a:ea typeface="Open Sans Condensed Light" pitchFamily="34" charset="0"/>
                  <a:cs typeface="Arial" panose="020B0604020202020204" pitchFamily="34" charset="0"/>
                </a:rPr>
                <a:t> </a:t>
              </a:r>
              <a:r>
                <a:rPr lang="en-US" sz="1600" dirty="0" err="1">
                  <a:solidFill>
                    <a:schemeClr val="bg1"/>
                  </a:solidFill>
                  <a:latin typeface="Arial" panose="020B0604020202020204" pitchFamily="34" charset="0"/>
                  <a:ea typeface="Open Sans Condensed Light" pitchFamily="34" charset="0"/>
                  <a:cs typeface="Arial" panose="020B0604020202020204" pitchFamily="34" charset="0"/>
                </a:rPr>
                <a:t>Ipsum</a:t>
              </a:r>
              <a:r>
                <a:rPr lang="en-US" sz="1600" dirty="0">
                  <a:solidFill>
                    <a:schemeClr val="bg1"/>
                  </a:solidFill>
                  <a:latin typeface="Arial" panose="020B0604020202020204" pitchFamily="34" charset="0"/>
                  <a:ea typeface="Open Sans Condensed Light" pitchFamily="34" charset="0"/>
                  <a:cs typeface="Arial" panose="020B0604020202020204" pitchFamily="34" charset="0"/>
                </a:rPr>
                <a:t> has been the industry's standard dummy text ever since the </a:t>
              </a:r>
              <a:r>
                <a:rPr lang="en-US" sz="1600" dirty="0" err="1">
                  <a:solidFill>
                    <a:schemeClr val="bg1"/>
                  </a:solidFill>
                  <a:latin typeface="Arial" panose="020B0604020202020204" pitchFamily="34" charset="0"/>
                  <a:ea typeface="Open Sans Condensed Light" pitchFamily="34" charset="0"/>
                  <a:cs typeface="Arial" panose="020B0604020202020204" pitchFamily="34" charset="0"/>
                </a:rPr>
                <a:t>1500s</a:t>
              </a:r>
              <a:r>
                <a:rPr lang="en-US" sz="1600" dirty="0">
                  <a:solidFill>
                    <a:schemeClr val="bg1"/>
                  </a:solidFill>
                  <a:latin typeface="Arial" panose="020B0604020202020204" pitchFamily="34" charset="0"/>
                  <a:ea typeface="Open Sans Condensed Light" pitchFamily="34" charset="0"/>
                  <a:cs typeface="Arial" panose="020B0604020202020204" pitchFamily="34" charset="0"/>
                </a:rPr>
                <a:t>, when an unknown printer took a galley of type and scrambled it to make a type specimen book. It has survived not only .</a:t>
              </a:r>
            </a:p>
          </p:txBody>
        </p:sp>
      </p:grpSp>
      <p:cxnSp>
        <p:nvCxnSpPr>
          <p:cNvPr id="2072" name="Elbow Connector 2071"/>
          <p:cNvCxnSpPr>
            <a:stCxn id="119" idx="0"/>
            <a:endCxn id="2069" idx="2"/>
          </p:cNvCxnSpPr>
          <p:nvPr/>
        </p:nvCxnSpPr>
        <p:spPr>
          <a:xfrm rot="5400000" flipH="1" flipV="1">
            <a:off x="10719291" y="2377743"/>
            <a:ext cx="1024150" cy="4652802"/>
          </a:xfrm>
          <a:prstGeom prst="bentConnector2">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1E4D5145-DB97-CF4E-A71F-E35504962E06}"/>
              </a:ext>
            </a:extLst>
          </p:cNvPr>
          <p:cNvGrpSpPr/>
          <p:nvPr/>
        </p:nvGrpSpPr>
        <p:grpSpPr>
          <a:xfrm>
            <a:off x="1947313" y="2825639"/>
            <a:ext cx="2835154" cy="1085910"/>
            <a:chOff x="1947313" y="2825639"/>
            <a:chExt cx="2835154" cy="1085910"/>
          </a:xfrm>
        </p:grpSpPr>
        <p:sp>
          <p:nvSpPr>
            <p:cNvPr id="126" name="TextBox 125"/>
            <p:cNvSpPr txBox="1"/>
            <p:nvPr/>
          </p:nvSpPr>
          <p:spPr>
            <a:xfrm>
              <a:off x="2008831" y="2825639"/>
              <a:ext cx="2487578" cy="246221"/>
            </a:xfrm>
            <a:prstGeom prst="rect">
              <a:avLst/>
            </a:prstGeom>
            <a:noFill/>
          </p:spPr>
          <p:txBody>
            <a:bodyPr wrap="square" rtlCol="0">
              <a:spAutoFit/>
            </a:bodyPr>
            <a:lstStyle/>
            <a:p>
              <a:pPr algn="r">
                <a:lnSpc>
                  <a:spcPct val="50000"/>
                </a:lnSpc>
                <a:tabLst>
                  <a:tab pos="1371600" algn="l"/>
                </a:tabLst>
              </a:pPr>
              <a:r>
                <a:rPr lang="en-US" sz="2000" b="1" dirty="0">
                  <a:solidFill>
                    <a:schemeClr val="tx1">
                      <a:lumMod val="75000"/>
                      <a:lumOff val="25000"/>
                    </a:schemeClr>
                  </a:solidFill>
                  <a:latin typeface="Arial" panose="020B0604020202020204" pitchFamily="34" charset="0"/>
                  <a:cs typeface="Arial" panose="020B0604020202020204" pitchFamily="34" charset="0"/>
                </a:rPr>
                <a:t>Content 01</a:t>
              </a:r>
            </a:p>
          </p:txBody>
        </p:sp>
        <p:sp>
          <p:nvSpPr>
            <p:cNvPr id="2054" name="Oval 2053"/>
            <p:cNvSpPr/>
            <p:nvPr/>
          </p:nvSpPr>
          <p:spPr>
            <a:xfrm>
              <a:off x="4602497" y="2830025"/>
              <a:ext cx="179970" cy="1799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Прямоугольник 25"/>
            <p:cNvSpPr/>
            <p:nvPr/>
          </p:nvSpPr>
          <p:spPr>
            <a:xfrm>
              <a:off x="1947313" y="3006686"/>
              <a:ext cx="2549096" cy="904863"/>
            </a:xfrm>
            <a:prstGeom prst="rect">
              <a:avLst/>
            </a:prstGeom>
          </p:spPr>
          <p:txBody>
            <a:bodyPr wrap="none">
              <a:spAutoFit/>
            </a:bodyPr>
            <a:lstStyle/>
            <a:p>
              <a:pPr algn="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Lorem Ipsum</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is simply </a:t>
              </a:r>
              <a:endParaRPr lang="ru-RU" sz="1600" dirty="0">
                <a:solidFill>
                  <a:schemeClr val="tx1">
                    <a:lumMod val="75000"/>
                    <a:lumOff val="25000"/>
                  </a:schemeClr>
                </a:solidFill>
                <a:latin typeface="Arial" panose="020B0604020202020204" pitchFamily="34" charset="0"/>
                <a:cs typeface="Arial" panose="020B0604020202020204" pitchFamily="34" charset="0"/>
              </a:endParaRPr>
            </a:p>
            <a:p>
              <a:pPr algn="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dummy</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text</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of the printing</a:t>
              </a:r>
              <a:endParaRPr lang="ru-RU" sz="1600" dirty="0">
                <a:solidFill>
                  <a:schemeClr val="tx1">
                    <a:lumMod val="75000"/>
                    <a:lumOff val="25000"/>
                  </a:schemeClr>
                </a:solidFill>
                <a:latin typeface="Arial" panose="020B0604020202020204" pitchFamily="34" charset="0"/>
                <a:cs typeface="Arial" panose="020B0604020202020204" pitchFamily="34" charset="0"/>
              </a:endParaRPr>
            </a:p>
            <a:p>
              <a:pPr algn="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 and typesetting.</a:t>
              </a:r>
            </a:p>
          </p:txBody>
        </p:sp>
      </p:grpSp>
      <p:grpSp>
        <p:nvGrpSpPr>
          <p:cNvPr id="4" name="Group 3">
            <a:extLst>
              <a:ext uri="{FF2B5EF4-FFF2-40B4-BE49-F238E27FC236}">
                <a16:creationId xmlns:a16="http://schemas.microsoft.com/office/drawing/2014/main" id="{B1B8D39E-1DC7-6741-9DBA-B65DB90AC6AD}"/>
              </a:ext>
            </a:extLst>
          </p:cNvPr>
          <p:cNvGrpSpPr/>
          <p:nvPr/>
        </p:nvGrpSpPr>
        <p:grpSpPr>
          <a:xfrm>
            <a:off x="1947313" y="4330395"/>
            <a:ext cx="2835154" cy="1148833"/>
            <a:chOff x="1947313" y="4330395"/>
            <a:chExt cx="2835154" cy="1148833"/>
          </a:xfrm>
        </p:grpSpPr>
        <p:sp>
          <p:nvSpPr>
            <p:cNvPr id="128" name="TextBox 127"/>
            <p:cNvSpPr txBox="1"/>
            <p:nvPr/>
          </p:nvSpPr>
          <p:spPr>
            <a:xfrm>
              <a:off x="2008831" y="4330395"/>
              <a:ext cx="2487578" cy="246221"/>
            </a:xfrm>
            <a:prstGeom prst="rect">
              <a:avLst/>
            </a:prstGeom>
            <a:noFill/>
          </p:spPr>
          <p:txBody>
            <a:bodyPr wrap="square" rtlCol="0">
              <a:spAutoFit/>
            </a:bodyPr>
            <a:lstStyle/>
            <a:p>
              <a:pPr algn="r">
                <a:lnSpc>
                  <a:spcPct val="50000"/>
                </a:lnSpc>
                <a:tabLst>
                  <a:tab pos="1371600" algn="l"/>
                </a:tabLst>
              </a:pPr>
              <a:r>
                <a:rPr lang="en-US" sz="2000" b="1" dirty="0">
                  <a:solidFill>
                    <a:schemeClr val="tx1">
                      <a:lumMod val="75000"/>
                      <a:lumOff val="25000"/>
                    </a:schemeClr>
                  </a:solidFill>
                  <a:latin typeface="Arial" panose="020B0604020202020204" pitchFamily="34" charset="0"/>
                  <a:cs typeface="Arial" panose="020B0604020202020204" pitchFamily="34" charset="0"/>
                </a:rPr>
                <a:t>Content 02</a:t>
              </a:r>
            </a:p>
          </p:txBody>
        </p:sp>
        <p:sp>
          <p:nvSpPr>
            <p:cNvPr id="131" name="Oval 130"/>
            <p:cNvSpPr/>
            <p:nvPr/>
          </p:nvSpPr>
          <p:spPr>
            <a:xfrm>
              <a:off x="4602497" y="4342148"/>
              <a:ext cx="179970" cy="1799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1" name="Прямоугольник 90"/>
            <p:cNvSpPr/>
            <p:nvPr/>
          </p:nvSpPr>
          <p:spPr>
            <a:xfrm>
              <a:off x="1947313" y="4574365"/>
              <a:ext cx="2549096" cy="904863"/>
            </a:xfrm>
            <a:prstGeom prst="rect">
              <a:avLst/>
            </a:prstGeom>
          </p:spPr>
          <p:txBody>
            <a:bodyPr wrap="none">
              <a:spAutoFit/>
            </a:bodyPr>
            <a:lstStyle/>
            <a:p>
              <a:pPr algn="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Lorem Ipsum</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is simply </a:t>
              </a:r>
              <a:endParaRPr lang="ru-RU" sz="1600" dirty="0">
                <a:solidFill>
                  <a:schemeClr val="tx1">
                    <a:lumMod val="75000"/>
                    <a:lumOff val="25000"/>
                  </a:schemeClr>
                </a:solidFill>
                <a:latin typeface="Arial" panose="020B0604020202020204" pitchFamily="34" charset="0"/>
                <a:cs typeface="Arial" panose="020B0604020202020204" pitchFamily="34" charset="0"/>
              </a:endParaRPr>
            </a:p>
            <a:p>
              <a:pPr algn="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dummy</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text</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of the printing</a:t>
              </a:r>
              <a:endParaRPr lang="ru-RU" sz="1600" dirty="0">
                <a:solidFill>
                  <a:schemeClr val="tx1">
                    <a:lumMod val="75000"/>
                    <a:lumOff val="25000"/>
                  </a:schemeClr>
                </a:solidFill>
                <a:latin typeface="Arial" panose="020B0604020202020204" pitchFamily="34" charset="0"/>
                <a:cs typeface="Arial" panose="020B0604020202020204" pitchFamily="34" charset="0"/>
              </a:endParaRPr>
            </a:p>
            <a:p>
              <a:pPr algn="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 and typesetting.</a:t>
              </a:r>
            </a:p>
          </p:txBody>
        </p:sp>
      </p:grpSp>
      <p:grpSp>
        <p:nvGrpSpPr>
          <p:cNvPr id="3" name="Group 2">
            <a:extLst>
              <a:ext uri="{FF2B5EF4-FFF2-40B4-BE49-F238E27FC236}">
                <a16:creationId xmlns:a16="http://schemas.microsoft.com/office/drawing/2014/main" id="{07A63E77-7511-2445-9E8F-22C60E34FEFF}"/>
              </a:ext>
            </a:extLst>
          </p:cNvPr>
          <p:cNvGrpSpPr/>
          <p:nvPr/>
        </p:nvGrpSpPr>
        <p:grpSpPr>
          <a:xfrm>
            <a:off x="6230445" y="2825639"/>
            <a:ext cx="2549096" cy="1085910"/>
            <a:chOff x="6230445" y="2825639"/>
            <a:chExt cx="2549096" cy="1085910"/>
          </a:xfrm>
        </p:grpSpPr>
        <p:sp>
          <p:nvSpPr>
            <p:cNvPr id="127" name="TextBox 126"/>
            <p:cNvSpPr txBox="1"/>
            <p:nvPr/>
          </p:nvSpPr>
          <p:spPr>
            <a:xfrm>
              <a:off x="6230445" y="2825639"/>
              <a:ext cx="2487578" cy="246221"/>
            </a:xfrm>
            <a:prstGeom prst="rect">
              <a:avLst/>
            </a:prstGeom>
            <a:noFill/>
          </p:spPr>
          <p:txBody>
            <a:bodyPr wrap="square" rtlCol="0">
              <a:spAutoFit/>
            </a:bodyPr>
            <a:lstStyle/>
            <a:p>
              <a:pPr>
                <a:lnSpc>
                  <a:spcPct val="50000"/>
                </a:lnSpc>
                <a:tabLst>
                  <a:tab pos="1371600" algn="l"/>
                </a:tabLst>
              </a:pPr>
              <a:r>
                <a:rPr lang="en-US" sz="2000" b="1" dirty="0">
                  <a:solidFill>
                    <a:schemeClr val="tx1">
                      <a:lumMod val="75000"/>
                      <a:lumOff val="25000"/>
                    </a:schemeClr>
                  </a:solidFill>
                  <a:latin typeface="Arial" panose="020B0604020202020204" pitchFamily="34" charset="0"/>
                  <a:cs typeface="Arial" panose="020B0604020202020204" pitchFamily="34" charset="0"/>
                </a:rPr>
                <a:t>Content 03</a:t>
              </a:r>
            </a:p>
          </p:txBody>
        </p:sp>
        <p:sp>
          <p:nvSpPr>
            <p:cNvPr id="92" name="Прямоугольник 91"/>
            <p:cNvSpPr/>
            <p:nvPr/>
          </p:nvSpPr>
          <p:spPr>
            <a:xfrm>
              <a:off x="6230445" y="3006686"/>
              <a:ext cx="2549096" cy="904863"/>
            </a:xfrm>
            <a:prstGeom prst="rect">
              <a:avLst/>
            </a:prstGeom>
          </p:spPr>
          <p:txBody>
            <a:bodyPr wrap="none">
              <a:spAutoFit/>
            </a:bodyPr>
            <a:lstStyle/>
            <a:p>
              <a:pP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Lorem Ipsum</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is simply </a:t>
              </a:r>
              <a:endParaRPr lang="ru-RU" sz="1600" dirty="0">
                <a:solidFill>
                  <a:schemeClr val="tx1">
                    <a:lumMod val="75000"/>
                    <a:lumOff val="25000"/>
                  </a:schemeClr>
                </a:solidFill>
                <a:latin typeface="Arial" panose="020B0604020202020204" pitchFamily="34" charset="0"/>
                <a:cs typeface="Arial" panose="020B0604020202020204" pitchFamily="34" charset="0"/>
              </a:endParaRPr>
            </a:p>
            <a:p>
              <a:pP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dummy</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text</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of the printing</a:t>
              </a:r>
            </a:p>
            <a:p>
              <a:pP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and typesetting.</a:t>
              </a:r>
            </a:p>
          </p:txBody>
        </p:sp>
      </p:grpSp>
      <p:grpSp>
        <p:nvGrpSpPr>
          <p:cNvPr id="5" name="Group 4">
            <a:extLst>
              <a:ext uri="{FF2B5EF4-FFF2-40B4-BE49-F238E27FC236}">
                <a16:creationId xmlns:a16="http://schemas.microsoft.com/office/drawing/2014/main" id="{D9FB744E-B5D2-B142-B972-F2F558D9AB8A}"/>
              </a:ext>
            </a:extLst>
          </p:cNvPr>
          <p:cNvGrpSpPr/>
          <p:nvPr/>
        </p:nvGrpSpPr>
        <p:grpSpPr>
          <a:xfrm>
            <a:off x="6230445" y="4330395"/>
            <a:ext cx="2549096" cy="1148833"/>
            <a:chOff x="6230445" y="4330395"/>
            <a:chExt cx="2549096" cy="1148833"/>
          </a:xfrm>
        </p:grpSpPr>
        <p:sp>
          <p:nvSpPr>
            <p:cNvPr id="129" name="TextBox 128"/>
            <p:cNvSpPr txBox="1"/>
            <p:nvPr/>
          </p:nvSpPr>
          <p:spPr>
            <a:xfrm>
              <a:off x="6230445" y="4330395"/>
              <a:ext cx="2487578" cy="246221"/>
            </a:xfrm>
            <a:prstGeom prst="rect">
              <a:avLst/>
            </a:prstGeom>
            <a:noFill/>
          </p:spPr>
          <p:txBody>
            <a:bodyPr wrap="square" rtlCol="0">
              <a:spAutoFit/>
            </a:bodyPr>
            <a:lstStyle/>
            <a:p>
              <a:pPr>
                <a:lnSpc>
                  <a:spcPct val="50000"/>
                </a:lnSpc>
                <a:tabLst>
                  <a:tab pos="1371600" algn="l"/>
                </a:tabLst>
              </a:pPr>
              <a:r>
                <a:rPr lang="en-US" sz="2000" b="1" dirty="0">
                  <a:solidFill>
                    <a:schemeClr val="tx1">
                      <a:lumMod val="75000"/>
                      <a:lumOff val="25000"/>
                    </a:schemeClr>
                  </a:solidFill>
                  <a:latin typeface="Arial" panose="020B0604020202020204" pitchFamily="34" charset="0"/>
                  <a:cs typeface="Arial" panose="020B0604020202020204" pitchFamily="34" charset="0"/>
                </a:rPr>
                <a:t>Content 04</a:t>
              </a:r>
            </a:p>
          </p:txBody>
        </p:sp>
        <p:sp>
          <p:nvSpPr>
            <p:cNvPr id="93" name="Прямоугольник 92"/>
            <p:cNvSpPr/>
            <p:nvPr/>
          </p:nvSpPr>
          <p:spPr>
            <a:xfrm>
              <a:off x="6230445" y="4574365"/>
              <a:ext cx="2549096" cy="904863"/>
            </a:xfrm>
            <a:prstGeom prst="rect">
              <a:avLst/>
            </a:prstGeom>
          </p:spPr>
          <p:txBody>
            <a:bodyPr wrap="none">
              <a:spAutoFit/>
            </a:bodyPr>
            <a:lstStyle/>
            <a:p>
              <a:pP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Lorem Ipsum</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is simply </a:t>
              </a:r>
              <a:endParaRPr lang="ru-RU" sz="1600" dirty="0">
                <a:solidFill>
                  <a:schemeClr val="tx1">
                    <a:lumMod val="75000"/>
                    <a:lumOff val="25000"/>
                  </a:schemeClr>
                </a:solidFill>
                <a:latin typeface="Arial" panose="020B0604020202020204" pitchFamily="34" charset="0"/>
                <a:cs typeface="Arial" panose="020B0604020202020204" pitchFamily="34" charset="0"/>
              </a:endParaRPr>
            </a:p>
            <a:p>
              <a:pP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dummy</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text</a:t>
              </a:r>
              <a:r>
                <a:rPr lang="ru-RU" sz="1600" dirty="0">
                  <a:solidFill>
                    <a:schemeClr val="tx1">
                      <a:lumMod val="75000"/>
                      <a:lumOff val="25000"/>
                    </a:schemeClr>
                  </a:solidFill>
                  <a:latin typeface="Arial" panose="020B0604020202020204" pitchFamily="34" charset="0"/>
                  <a:cs typeface="Arial" panose="020B0604020202020204" pitchFamily="34" charset="0"/>
                </a:rPr>
                <a:t> </a:t>
              </a:r>
              <a:r>
                <a:rPr lang="en-US" sz="1600" dirty="0">
                  <a:solidFill>
                    <a:schemeClr val="tx1">
                      <a:lumMod val="75000"/>
                      <a:lumOff val="25000"/>
                    </a:schemeClr>
                  </a:solidFill>
                  <a:latin typeface="Arial" panose="020B0604020202020204" pitchFamily="34" charset="0"/>
                  <a:cs typeface="Arial" panose="020B0604020202020204" pitchFamily="34" charset="0"/>
                </a:rPr>
                <a:t>of the printing</a:t>
              </a:r>
            </a:p>
            <a:p>
              <a:pPr>
                <a:lnSpc>
                  <a:spcPct val="110000"/>
                </a:lnSpc>
                <a:tabLst>
                  <a:tab pos="1371600" algn="l"/>
                </a:tabLst>
              </a:pPr>
              <a:r>
                <a:rPr lang="en-US" sz="1600" dirty="0">
                  <a:solidFill>
                    <a:schemeClr val="tx1">
                      <a:lumMod val="75000"/>
                      <a:lumOff val="25000"/>
                    </a:schemeClr>
                  </a:solidFill>
                  <a:latin typeface="Arial" panose="020B0604020202020204" pitchFamily="34" charset="0"/>
                  <a:cs typeface="Arial" panose="020B0604020202020204" pitchFamily="34" charset="0"/>
                </a:rPr>
                <a:t>and typesetting.</a:t>
              </a:r>
            </a:p>
          </p:txBody>
        </p:sp>
      </p:grpSp>
      <p:sp>
        <p:nvSpPr>
          <p:cNvPr id="58" name="Прямоугольник 57"/>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3D arrow process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9" name="Прямоугольник 58"/>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646719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wipe(left)">
                                      <p:cBhvr>
                                        <p:cTn id="7" dur="500"/>
                                        <p:tgtEl>
                                          <p:spTgt spid="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1423417-EAE7-B348-9C28-AFFF84D6992E}"/>
              </a:ext>
            </a:extLst>
          </p:cNvPr>
          <p:cNvGrpSpPr/>
          <p:nvPr/>
        </p:nvGrpSpPr>
        <p:grpSpPr>
          <a:xfrm>
            <a:off x="10529293" y="6943990"/>
            <a:ext cx="5740373" cy="3343804"/>
            <a:chOff x="10529293" y="6943990"/>
            <a:chExt cx="5740373" cy="3343804"/>
          </a:xfrm>
        </p:grpSpPr>
        <p:sp>
          <p:nvSpPr>
            <p:cNvPr id="11" name="Rectangle 10"/>
            <p:cNvSpPr/>
            <p:nvPr/>
          </p:nvSpPr>
          <p:spPr>
            <a:xfrm>
              <a:off x="13197474" y="6998798"/>
              <a:ext cx="3072192" cy="641714"/>
            </a:xfrm>
            <a:prstGeom prst="rect">
              <a:avLst/>
            </a:prstGeom>
          </p:spPr>
          <p:txBody>
            <a:bodyPr wrap="square">
              <a:spAutoFit/>
            </a:bodyPr>
            <a:lstStyle/>
            <a:p>
              <a:pPr>
                <a:lnSpc>
                  <a:spcPct val="85000"/>
                </a:lnSpc>
              </a:pPr>
              <a:r>
                <a:rPr lang="en-US" dirty="0">
                  <a:solidFill>
                    <a:schemeClr val="tx1">
                      <a:lumMod val="65000"/>
                      <a:lumOff val="35000"/>
                    </a:schemeClr>
                  </a:solidFill>
                  <a:latin typeface="Arial" panose="020B0604020202020204" pitchFamily="34" charset="0"/>
                  <a:cs typeface="Arial" panose="020B0604020202020204" pitchFamily="34" charset="0"/>
                </a:rPr>
                <a:t>Infographic</a:t>
              </a:r>
            </a:p>
            <a:p>
              <a:pPr>
                <a:lnSpc>
                  <a:spcPct val="85000"/>
                </a:lnSpc>
              </a:pPr>
              <a:r>
                <a:rPr lang="en-US" sz="2400" dirty="0">
                  <a:solidFill>
                    <a:schemeClr val="tx1">
                      <a:lumMod val="65000"/>
                      <a:lumOff val="35000"/>
                    </a:schemeClr>
                  </a:solidFill>
                  <a:latin typeface="Arial" panose="020B0604020202020204" pitchFamily="34" charset="0"/>
                  <a:cs typeface="Arial" panose="020B0604020202020204" pitchFamily="34" charset="0"/>
                </a:rPr>
                <a:t>Sample text</a:t>
              </a:r>
            </a:p>
          </p:txBody>
        </p:sp>
        <p:grpSp>
          <p:nvGrpSpPr>
            <p:cNvPr id="20" name="Group 19"/>
            <p:cNvGrpSpPr/>
            <p:nvPr/>
          </p:nvGrpSpPr>
          <p:grpSpPr>
            <a:xfrm>
              <a:off x="10529293" y="6943990"/>
              <a:ext cx="2567674" cy="3343804"/>
              <a:chOff x="7019528" y="4628797"/>
              <a:chExt cx="1711782" cy="2229203"/>
            </a:xfrm>
          </p:grpSpPr>
          <p:sp>
            <p:nvSpPr>
              <p:cNvPr id="4" name="Freeform 11"/>
              <p:cNvSpPr>
                <a:spLocks/>
              </p:cNvSpPr>
              <p:nvPr/>
            </p:nvSpPr>
            <p:spPr bwMode="auto">
              <a:xfrm>
                <a:off x="7019528" y="4628797"/>
                <a:ext cx="1683315" cy="2229203"/>
              </a:xfrm>
              <a:custGeom>
                <a:avLst/>
                <a:gdLst/>
                <a:ahLst/>
                <a:cxnLst>
                  <a:cxn ang="0">
                    <a:pos x="885" y="361"/>
                  </a:cxn>
                  <a:cxn ang="0">
                    <a:pos x="840" y="315"/>
                  </a:cxn>
                  <a:cxn ang="0">
                    <a:pos x="379" y="777"/>
                  </a:cxn>
                  <a:cxn ang="0">
                    <a:pos x="379" y="1172"/>
                  </a:cxn>
                  <a:cxn ang="0">
                    <a:pos x="0" y="1172"/>
                  </a:cxn>
                  <a:cxn ang="0">
                    <a:pos x="0" y="620"/>
                  </a:cxn>
                  <a:cxn ang="0">
                    <a:pos x="572" y="49"/>
                  </a:cxn>
                  <a:cxn ang="0">
                    <a:pos x="523" y="0"/>
                  </a:cxn>
                  <a:cxn ang="0">
                    <a:pos x="885" y="0"/>
                  </a:cxn>
                  <a:cxn ang="0">
                    <a:pos x="885" y="361"/>
                  </a:cxn>
                </a:cxnLst>
                <a:rect l="0" t="0" r="r" b="b"/>
                <a:pathLst>
                  <a:path w="885" h="1172">
                    <a:moveTo>
                      <a:pt x="885" y="361"/>
                    </a:moveTo>
                    <a:lnTo>
                      <a:pt x="840" y="315"/>
                    </a:lnTo>
                    <a:lnTo>
                      <a:pt x="379" y="777"/>
                    </a:lnTo>
                    <a:lnTo>
                      <a:pt x="379" y="1172"/>
                    </a:lnTo>
                    <a:lnTo>
                      <a:pt x="0" y="1172"/>
                    </a:lnTo>
                    <a:lnTo>
                      <a:pt x="0" y="620"/>
                    </a:lnTo>
                    <a:lnTo>
                      <a:pt x="572" y="49"/>
                    </a:lnTo>
                    <a:lnTo>
                      <a:pt x="523" y="0"/>
                    </a:lnTo>
                    <a:lnTo>
                      <a:pt x="885" y="0"/>
                    </a:lnTo>
                    <a:lnTo>
                      <a:pt x="885" y="361"/>
                    </a:lnTo>
                    <a:close/>
                  </a:path>
                </a:pathLst>
              </a:custGeom>
              <a:solidFill>
                <a:schemeClr val="accent1"/>
              </a:solidFill>
              <a:ln w="9525">
                <a:noFill/>
                <a:round/>
                <a:headEnd/>
                <a:tailEnd/>
              </a:ln>
              <a:effectLst>
                <a:outerShdw dist="38100" dir="5400000" algn="ctr" rotWithShape="0">
                  <a:srgbClr val="000000">
                    <a:alpha val="10000"/>
                  </a:srgbClr>
                </a:outerShdw>
              </a:effectLst>
            </p:spPr>
            <p:txBody>
              <a:bodyPr vert="horz" wrap="square" lIns="137160" tIns="68580" rIns="137160" bIns="68580" numCol="1" anchor="t" anchorCtr="0" compatLnSpc="1">
                <a:prstTxWarp prst="textNoShape">
                  <a:avLst/>
                </a:prstTxWarp>
              </a:bodyPr>
              <a:lstStyle/>
              <a:p>
                <a:endParaRPr lang="en-US" sz="3300">
                  <a:solidFill>
                    <a:schemeClr val="bg1"/>
                  </a:solidFill>
                  <a:latin typeface="Arial" panose="020B0604020202020204" pitchFamily="34" charset="0"/>
                  <a:cs typeface="Arial" panose="020B0604020202020204" pitchFamily="34" charset="0"/>
                </a:endParaRPr>
              </a:p>
            </p:txBody>
          </p:sp>
          <p:sp>
            <p:nvSpPr>
              <p:cNvPr id="13" name="Rectangle 12"/>
              <p:cNvSpPr/>
              <p:nvPr/>
            </p:nvSpPr>
            <p:spPr>
              <a:xfrm rot="18900000">
                <a:off x="7170373" y="5200036"/>
                <a:ext cx="1560937" cy="349327"/>
              </a:xfrm>
              <a:prstGeom prst="rect">
                <a:avLst/>
              </a:prstGeom>
            </p:spPr>
            <p:txBody>
              <a:bodyPr wrap="square">
                <a:spAutoFit/>
              </a:bodyPr>
              <a:lstStyle/>
              <a:p>
                <a:pPr>
                  <a:lnSpc>
                    <a:spcPct val="85000"/>
                  </a:lnSpc>
                </a:pPr>
                <a:r>
                  <a:rPr lang="en-US" sz="3300" dirty="0">
                    <a:solidFill>
                      <a:schemeClr val="bg1"/>
                    </a:solidFill>
                    <a:latin typeface="Arial" panose="020B0604020202020204" pitchFamily="34" charset="0"/>
                    <a:cs typeface="Arial" panose="020B0604020202020204" pitchFamily="34" charset="0"/>
                  </a:rPr>
                  <a:t>Step 01</a:t>
                </a:r>
              </a:p>
            </p:txBody>
          </p:sp>
        </p:grpSp>
      </p:grpSp>
      <p:grpSp>
        <p:nvGrpSpPr>
          <p:cNvPr id="28" name="Group 27">
            <a:extLst>
              <a:ext uri="{FF2B5EF4-FFF2-40B4-BE49-F238E27FC236}">
                <a16:creationId xmlns:a16="http://schemas.microsoft.com/office/drawing/2014/main" id="{7758E9C5-3AAC-5C49-99A8-637B731534C8}"/>
              </a:ext>
            </a:extLst>
          </p:cNvPr>
          <p:cNvGrpSpPr/>
          <p:nvPr/>
        </p:nvGrpSpPr>
        <p:grpSpPr>
          <a:xfrm>
            <a:off x="6740420" y="5637281"/>
            <a:ext cx="5306708" cy="2364641"/>
            <a:chOff x="6740420" y="5637281"/>
            <a:chExt cx="5306708" cy="2364641"/>
          </a:xfrm>
        </p:grpSpPr>
        <p:sp>
          <p:nvSpPr>
            <p:cNvPr id="9" name="Rectangle 8"/>
            <p:cNvSpPr/>
            <p:nvPr/>
          </p:nvSpPr>
          <p:spPr>
            <a:xfrm>
              <a:off x="6740420" y="5637282"/>
              <a:ext cx="3072192" cy="641714"/>
            </a:xfrm>
            <a:prstGeom prst="rect">
              <a:avLst/>
            </a:prstGeom>
          </p:spPr>
          <p:txBody>
            <a:bodyPr wrap="square">
              <a:spAutoFit/>
            </a:bodyPr>
            <a:lstStyle/>
            <a:p>
              <a:pPr algn="r">
                <a:lnSpc>
                  <a:spcPct val="85000"/>
                </a:lnSpc>
              </a:pPr>
              <a:r>
                <a:rPr lang="en-US" dirty="0">
                  <a:solidFill>
                    <a:schemeClr val="tx1">
                      <a:lumMod val="65000"/>
                      <a:lumOff val="35000"/>
                    </a:schemeClr>
                  </a:solidFill>
                  <a:latin typeface="Arial" panose="020B0604020202020204" pitchFamily="34" charset="0"/>
                  <a:cs typeface="Arial" panose="020B0604020202020204" pitchFamily="34" charset="0"/>
                </a:rPr>
                <a:t>Infographic</a:t>
              </a:r>
            </a:p>
            <a:p>
              <a:pPr algn="r">
                <a:lnSpc>
                  <a:spcPct val="85000"/>
                </a:lnSpc>
              </a:pPr>
              <a:r>
                <a:rPr lang="en-US" sz="2400" dirty="0">
                  <a:solidFill>
                    <a:schemeClr val="tx1">
                      <a:lumMod val="65000"/>
                      <a:lumOff val="35000"/>
                    </a:schemeClr>
                  </a:solidFill>
                  <a:latin typeface="Arial" panose="020B0604020202020204" pitchFamily="34" charset="0"/>
                  <a:cs typeface="Arial" panose="020B0604020202020204" pitchFamily="34" charset="0"/>
                </a:rPr>
                <a:t>Sample text</a:t>
              </a:r>
            </a:p>
          </p:txBody>
        </p:sp>
        <p:grpSp>
          <p:nvGrpSpPr>
            <p:cNvPr id="21" name="Group 20"/>
            <p:cNvGrpSpPr/>
            <p:nvPr/>
          </p:nvGrpSpPr>
          <p:grpSpPr>
            <a:xfrm>
              <a:off x="9950116" y="5637281"/>
              <a:ext cx="2097012" cy="2364641"/>
              <a:chOff x="6633411" y="3757658"/>
              <a:chExt cx="1398008" cy="1576428"/>
            </a:xfrm>
          </p:grpSpPr>
          <p:sp>
            <p:nvSpPr>
              <p:cNvPr id="6" name="Freeform 13"/>
              <p:cNvSpPr>
                <a:spLocks/>
              </p:cNvSpPr>
              <p:nvPr/>
            </p:nvSpPr>
            <p:spPr bwMode="auto">
              <a:xfrm>
                <a:off x="6633411" y="3757658"/>
                <a:ext cx="1398008" cy="1441754"/>
              </a:xfrm>
              <a:custGeom>
                <a:avLst/>
                <a:gdLst/>
                <a:ahLst/>
                <a:cxnLst>
                  <a:cxn ang="0">
                    <a:pos x="316" y="49"/>
                  </a:cxn>
                  <a:cxn ang="0">
                    <a:pos x="711" y="442"/>
                  </a:cxn>
                  <a:cxn ang="0">
                    <a:pos x="686" y="465"/>
                  </a:cxn>
                  <a:cxn ang="0">
                    <a:pos x="735" y="514"/>
                  </a:cxn>
                  <a:cxn ang="0">
                    <a:pos x="493" y="758"/>
                  </a:cxn>
                  <a:cxn ang="0">
                    <a:pos x="49" y="316"/>
                  </a:cxn>
                  <a:cxn ang="0">
                    <a:pos x="0" y="363"/>
                  </a:cxn>
                  <a:cxn ang="0">
                    <a:pos x="0" y="0"/>
                  </a:cxn>
                  <a:cxn ang="0">
                    <a:pos x="364" y="0"/>
                  </a:cxn>
                  <a:cxn ang="0">
                    <a:pos x="316" y="49"/>
                  </a:cxn>
                </a:cxnLst>
                <a:rect l="0" t="0" r="r" b="b"/>
                <a:pathLst>
                  <a:path w="735" h="758">
                    <a:moveTo>
                      <a:pt x="316" y="49"/>
                    </a:moveTo>
                    <a:lnTo>
                      <a:pt x="711" y="442"/>
                    </a:lnTo>
                    <a:lnTo>
                      <a:pt x="686" y="465"/>
                    </a:lnTo>
                    <a:lnTo>
                      <a:pt x="735" y="514"/>
                    </a:lnTo>
                    <a:lnTo>
                      <a:pt x="493" y="758"/>
                    </a:lnTo>
                    <a:lnTo>
                      <a:pt x="49" y="316"/>
                    </a:lnTo>
                    <a:lnTo>
                      <a:pt x="0" y="363"/>
                    </a:lnTo>
                    <a:lnTo>
                      <a:pt x="0" y="0"/>
                    </a:lnTo>
                    <a:lnTo>
                      <a:pt x="364" y="0"/>
                    </a:lnTo>
                    <a:lnTo>
                      <a:pt x="316" y="49"/>
                    </a:lnTo>
                    <a:close/>
                  </a:path>
                </a:pathLst>
              </a:custGeom>
              <a:solidFill>
                <a:schemeClr val="accent2"/>
              </a:solidFill>
              <a:ln w="9525">
                <a:noFill/>
                <a:round/>
                <a:headEnd/>
                <a:tailEnd/>
              </a:ln>
              <a:effectLst>
                <a:outerShdw dist="38100" dir="5400000" algn="ctr" rotWithShape="0">
                  <a:srgbClr val="000000">
                    <a:alpha val="10000"/>
                  </a:srgbClr>
                </a:outerShdw>
              </a:effectLst>
            </p:spPr>
            <p:txBody>
              <a:bodyPr vert="horz" wrap="square" lIns="137160" tIns="68580" rIns="137160" bIns="68580" numCol="1" anchor="t" anchorCtr="0" compatLnSpc="1">
                <a:prstTxWarp prst="textNoShape">
                  <a:avLst/>
                </a:prstTxWarp>
              </a:bodyPr>
              <a:lstStyle/>
              <a:p>
                <a:endParaRPr lang="en-US" sz="330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rot="2700000">
                <a:off x="6642205" y="4378953"/>
                <a:ext cx="1560938" cy="349327"/>
              </a:xfrm>
              <a:prstGeom prst="rect">
                <a:avLst/>
              </a:prstGeom>
            </p:spPr>
            <p:txBody>
              <a:bodyPr wrap="square">
                <a:spAutoFit/>
              </a:bodyPr>
              <a:lstStyle/>
              <a:p>
                <a:pPr>
                  <a:lnSpc>
                    <a:spcPct val="85000"/>
                  </a:lnSpc>
                </a:pPr>
                <a:r>
                  <a:rPr lang="en-US" sz="3300" dirty="0">
                    <a:solidFill>
                      <a:schemeClr val="bg1"/>
                    </a:solidFill>
                    <a:latin typeface="Arial" panose="020B0604020202020204" pitchFamily="34" charset="0"/>
                    <a:cs typeface="Arial" panose="020B0604020202020204" pitchFamily="34" charset="0"/>
                  </a:rPr>
                  <a:t>Step 02</a:t>
                </a:r>
              </a:p>
            </p:txBody>
          </p:sp>
        </p:grpSp>
      </p:grpSp>
      <p:grpSp>
        <p:nvGrpSpPr>
          <p:cNvPr id="27" name="Group 26">
            <a:extLst>
              <a:ext uri="{FF2B5EF4-FFF2-40B4-BE49-F238E27FC236}">
                <a16:creationId xmlns:a16="http://schemas.microsoft.com/office/drawing/2014/main" id="{31775F99-7AD8-8741-B1E3-EDB881212D79}"/>
              </a:ext>
            </a:extLst>
          </p:cNvPr>
          <p:cNvGrpSpPr/>
          <p:nvPr/>
        </p:nvGrpSpPr>
        <p:grpSpPr>
          <a:xfrm>
            <a:off x="10977224" y="4339776"/>
            <a:ext cx="5292442" cy="2133457"/>
            <a:chOff x="10977224" y="4339776"/>
            <a:chExt cx="5292442" cy="2133457"/>
          </a:xfrm>
        </p:grpSpPr>
        <p:sp>
          <p:nvSpPr>
            <p:cNvPr id="10" name="Rectangle 9"/>
            <p:cNvSpPr/>
            <p:nvPr/>
          </p:nvSpPr>
          <p:spPr>
            <a:xfrm>
              <a:off x="13197474" y="4339776"/>
              <a:ext cx="3072192" cy="641714"/>
            </a:xfrm>
            <a:prstGeom prst="rect">
              <a:avLst/>
            </a:prstGeom>
          </p:spPr>
          <p:txBody>
            <a:bodyPr wrap="square">
              <a:spAutoFit/>
            </a:bodyPr>
            <a:lstStyle/>
            <a:p>
              <a:pPr>
                <a:lnSpc>
                  <a:spcPct val="85000"/>
                </a:lnSpc>
              </a:pPr>
              <a:r>
                <a:rPr lang="en-US" dirty="0">
                  <a:solidFill>
                    <a:schemeClr val="tx1">
                      <a:lumMod val="65000"/>
                      <a:lumOff val="35000"/>
                    </a:schemeClr>
                  </a:solidFill>
                  <a:latin typeface="Arial" panose="020B0604020202020204" pitchFamily="34" charset="0"/>
                  <a:cs typeface="Arial" panose="020B0604020202020204" pitchFamily="34" charset="0"/>
                </a:rPr>
                <a:t>Infographic</a:t>
              </a:r>
            </a:p>
            <a:p>
              <a:pPr>
                <a:lnSpc>
                  <a:spcPct val="85000"/>
                </a:lnSpc>
              </a:pPr>
              <a:r>
                <a:rPr lang="en-US" sz="2400" dirty="0">
                  <a:solidFill>
                    <a:schemeClr val="tx1">
                      <a:lumMod val="65000"/>
                      <a:lumOff val="35000"/>
                    </a:schemeClr>
                  </a:solidFill>
                  <a:latin typeface="Arial" panose="020B0604020202020204" pitchFamily="34" charset="0"/>
                  <a:cs typeface="Arial" panose="020B0604020202020204" pitchFamily="34" charset="0"/>
                </a:rPr>
                <a:t>Sample text</a:t>
              </a:r>
            </a:p>
          </p:txBody>
        </p:sp>
        <p:grpSp>
          <p:nvGrpSpPr>
            <p:cNvPr id="22" name="Group 21"/>
            <p:cNvGrpSpPr/>
            <p:nvPr/>
          </p:nvGrpSpPr>
          <p:grpSpPr>
            <a:xfrm>
              <a:off x="10977224" y="4341987"/>
              <a:ext cx="2392312" cy="2131246"/>
              <a:chOff x="7318149" y="2894127"/>
              <a:chExt cx="1594875" cy="1420831"/>
            </a:xfrm>
          </p:grpSpPr>
          <p:sp>
            <p:nvSpPr>
              <p:cNvPr id="7" name="Freeform 14"/>
              <p:cNvSpPr>
                <a:spLocks/>
              </p:cNvSpPr>
              <p:nvPr/>
            </p:nvSpPr>
            <p:spPr bwMode="auto">
              <a:xfrm>
                <a:off x="7318149" y="2894127"/>
                <a:ext cx="1384693" cy="1420831"/>
              </a:xfrm>
              <a:custGeom>
                <a:avLst/>
                <a:gdLst/>
                <a:ahLst/>
                <a:cxnLst>
                  <a:cxn ang="0">
                    <a:pos x="728" y="350"/>
                  </a:cxn>
                  <a:cxn ang="0">
                    <a:pos x="684" y="306"/>
                  </a:cxn>
                  <a:cxn ang="0">
                    <a:pos x="241" y="747"/>
                  </a:cxn>
                  <a:cxn ang="0">
                    <a:pos x="0" y="507"/>
                  </a:cxn>
                  <a:cxn ang="0">
                    <a:pos x="42" y="460"/>
                  </a:cxn>
                  <a:cxn ang="0">
                    <a:pos x="21" y="439"/>
                  </a:cxn>
                  <a:cxn ang="0">
                    <a:pos x="419" y="42"/>
                  </a:cxn>
                  <a:cxn ang="0">
                    <a:pos x="377" y="0"/>
                  </a:cxn>
                  <a:cxn ang="0">
                    <a:pos x="728" y="0"/>
                  </a:cxn>
                  <a:cxn ang="0">
                    <a:pos x="728" y="350"/>
                  </a:cxn>
                </a:cxnLst>
                <a:rect l="0" t="0" r="r" b="b"/>
                <a:pathLst>
                  <a:path w="728" h="747">
                    <a:moveTo>
                      <a:pt x="728" y="350"/>
                    </a:moveTo>
                    <a:lnTo>
                      <a:pt x="684" y="306"/>
                    </a:lnTo>
                    <a:lnTo>
                      <a:pt x="241" y="747"/>
                    </a:lnTo>
                    <a:lnTo>
                      <a:pt x="0" y="507"/>
                    </a:lnTo>
                    <a:lnTo>
                      <a:pt x="42" y="460"/>
                    </a:lnTo>
                    <a:lnTo>
                      <a:pt x="21" y="439"/>
                    </a:lnTo>
                    <a:lnTo>
                      <a:pt x="419" y="42"/>
                    </a:lnTo>
                    <a:lnTo>
                      <a:pt x="377" y="0"/>
                    </a:lnTo>
                    <a:lnTo>
                      <a:pt x="728" y="0"/>
                    </a:lnTo>
                    <a:lnTo>
                      <a:pt x="728" y="350"/>
                    </a:lnTo>
                    <a:close/>
                  </a:path>
                </a:pathLst>
              </a:custGeom>
              <a:solidFill>
                <a:schemeClr val="accent3"/>
              </a:solidFill>
              <a:ln w="9525">
                <a:noFill/>
                <a:round/>
                <a:headEnd/>
                <a:tailEnd/>
              </a:ln>
              <a:effectLst>
                <a:outerShdw dist="38100" dir="5400000" algn="ctr" rotWithShape="0">
                  <a:srgbClr val="000000">
                    <a:alpha val="10000"/>
                  </a:srgbClr>
                </a:outerShdw>
              </a:effectLst>
            </p:spPr>
            <p:txBody>
              <a:bodyPr vert="horz" wrap="square" lIns="137160" tIns="68580" rIns="137160" bIns="68580" numCol="1" anchor="t" anchorCtr="0" compatLnSpc="1">
                <a:prstTxWarp prst="textNoShape">
                  <a:avLst/>
                </a:prstTxWarp>
              </a:bodyPr>
              <a:lstStyle/>
              <a:p>
                <a:endParaRPr lang="en-US" sz="330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rot="18900000">
                <a:off x="7352086" y="3249838"/>
                <a:ext cx="1560938" cy="349327"/>
              </a:xfrm>
              <a:prstGeom prst="rect">
                <a:avLst/>
              </a:prstGeom>
            </p:spPr>
            <p:txBody>
              <a:bodyPr wrap="square">
                <a:spAutoFit/>
              </a:bodyPr>
              <a:lstStyle/>
              <a:p>
                <a:pPr>
                  <a:lnSpc>
                    <a:spcPct val="85000"/>
                  </a:lnSpc>
                </a:pPr>
                <a:r>
                  <a:rPr lang="en-US" sz="3300" dirty="0">
                    <a:solidFill>
                      <a:schemeClr val="bg1"/>
                    </a:solidFill>
                    <a:latin typeface="Arial" panose="020B0604020202020204" pitchFamily="34" charset="0"/>
                    <a:cs typeface="Arial" panose="020B0604020202020204" pitchFamily="34" charset="0"/>
                  </a:rPr>
                  <a:t>Step 03</a:t>
                </a:r>
              </a:p>
            </p:txBody>
          </p:sp>
        </p:grpSp>
      </p:grpSp>
      <p:grpSp>
        <p:nvGrpSpPr>
          <p:cNvPr id="18" name="Group 17">
            <a:extLst>
              <a:ext uri="{FF2B5EF4-FFF2-40B4-BE49-F238E27FC236}">
                <a16:creationId xmlns:a16="http://schemas.microsoft.com/office/drawing/2014/main" id="{8E078618-A979-AE43-8C31-29F1FD9FA7AA}"/>
              </a:ext>
            </a:extLst>
          </p:cNvPr>
          <p:cNvGrpSpPr/>
          <p:nvPr/>
        </p:nvGrpSpPr>
        <p:grpSpPr>
          <a:xfrm>
            <a:off x="6740420" y="3021012"/>
            <a:ext cx="5292444" cy="2418354"/>
            <a:chOff x="6740420" y="3021012"/>
            <a:chExt cx="5292444" cy="2418354"/>
          </a:xfrm>
        </p:grpSpPr>
        <p:sp>
          <p:nvSpPr>
            <p:cNvPr id="12" name="Rectangle 11"/>
            <p:cNvSpPr/>
            <p:nvPr/>
          </p:nvSpPr>
          <p:spPr>
            <a:xfrm>
              <a:off x="6740420" y="3021012"/>
              <a:ext cx="3072192" cy="641714"/>
            </a:xfrm>
            <a:prstGeom prst="rect">
              <a:avLst/>
            </a:prstGeom>
          </p:spPr>
          <p:txBody>
            <a:bodyPr wrap="square">
              <a:spAutoFit/>
            </a:bodyPr>
            <a:lstStyle/>
            <a:p>
              <a:pPr algn="r">
                <a:lnSpc>
                  <a:spcPct val="85000"/>
                </a:lnSpc>
              </a:pPr>
              <a:r>
                <a:rPr lang="en-US" dirty="0">
                  <a:solidFill>
                    <a:schemeClr val="tx1">
                      <a:lumMod val="65000"/>
                      <a:lumOff val="35000"/>
                    </a:schemeClr>
                  </a:solidFill>
                  <a:latin typeface="Arial" panose="020B0604020202020204" pitchFamily="34" charset="0"/>
                  <a:cs typeface="Arial" panose="020B0604020202020204" pitchFamily="34" charset="0"/>
                </a:rPr>
                <a:t>Infographic</a:t>
              </a:r>
            </a:p>
            <a:p>
              <a:pPr algn="r">
                <a:lnSpc>
                  <a:spcPct val="85000"/>
                </a:lnSpc>
              </a:pPr>
              <a:r>
                <a:rPr lang="en-US" sz="2400" dirty="0">
                  <a:solidFill>
                    <a:schemeClr val="tx1">
                      <a:lumMod val="65000"/>
                      <a:lumOff val="35000"/>
                    </a:schemeClr>
                  </a:solidFill>
                  <a:latin typeface="Arial" panose="020B0604020202020204" pitchFamily="34" charset="0"/>
                  <a:cs typeface="Arial" panose="020B0604020202020204" pitchFamily="34" charset="0"/>
                </a:rPr>
                <a:t>Sample text</a:t>
              </a:r>
            </a:p>
          </p:txBody>
        </p:sp>
        <p:grpSp>
          <p:nvGrpSpPr>
            <p:cNvPr id="23" name="Group 22"/>
            <p:cNvGrpSpPr/>
            <p:nvPr/>
          </p:nvGrpSpPr>
          <p:grpSpPr>
            <a:xfrm>
              <a:off x="9955824" y="3021014"/>
              <a:ext cx="2077040" cy="2418352"/>
              <a:chOff x="6637215" y="2013478"/>
              <a:chExt cx="1384693" cy="1612234"/>
            </a:xfrm>
          </p:grpSpPr>
          <p:sp>
            <p:nvSpPr>
              <p:cNvPr id="5" name="Freeform 12"/>
              <p:cNvSpPr>
                <a:spLocks/>
              </p:cNvSpPr>
              <p:nvPr/>
            </p:nvSpPr>
            <p:spPr bwMode="auto">
              <a:xfrm>
                <a:off x="6637215" y="2013478"/>
                <a:ext cx="1384693" cy="1430342"/>
              </a:xfrm>
              <a:custGeom>
                <a:avLst/>
                <a:gdLst/>
                <a:ahLst/>
                <a:cxnLst>
                  <a:cxn ang="0">
                    <a:pos x="313" y="41"/>
                  </a:cxn>
                  <a:cxn ang="0">
                    <a:pos x="709" y="437"/>
                  </a:cxn>
                  <a:cxn ang="0">
                    <a:pos x="682" y="463"/>
                  </a:cxn>
                  <a:cxn ang="0">
                    <a:pos x="728" y="509"/>
                  </a:cxn>
                  <a:cxn ang="0">
                    <a:pos x="483" y="752"/>
                  </a:cxn>
                  <a:cxn ang="0">
                    <a:pos x="41" y="312"/>
                  </a:cxn>
                  <a:cxn ang="0">
                    <a:pos x="0" y="352"/>
                  </a:cxn>
                  <a:cxn ang="0">
                    <a:pos x="0" y="0"/>
                  </a:cxn>
                  <a:cxn ang="0">
                    <a:pos x="349" y="0"/>
                  </a:cxn>
                  <a:cxn ang="0">
                    <a:pos x="313" y="41"/>
                  </a:cxn>
                </a:cxnLst>
                <a:rect l="0" t="0" r="r" b="b"/>
                <a:pathLst>
                  <a:path w="728" h="752">
                    <a:moveTo>
                      <a:pt x="313" y="41"/>
                    </a:moveTo>
                    <a:lnTo>
                      <a:pt x="709" y="437"/>
                    </a:lnTo>
                    <a:lnTo>
                      <a:pt x="682" y="463"/>
                    </a:lnTo>
                    <a:lnTo>
                      <a:pt x="728" y="509"/>
                    </a:lnTo>
                    <a:lnTo>
                      <a:pt x="483" y="752"/>
                    </a:lnTo>
                    <a:lnTo>
                      <a:pt x="41" y="312"/>
                    </a:lnTo>
                    <a:lnTo>
                      <a:pt x="0" y="352"/>
                    </a:lnTo>
                    <a:lnTo>
                      <a:pt x="0" y="0"/>
                    </a:lnTo>
                    <a:lnTo>
                      <a:pt x="349" y="0"/>
                    </a:lnTo>
                    <a:lnTo>
                      <a:pt x="313" y="41"/>
                    </a:lnTo>
                    <a:close/>
                  </a:path>
                </a:pathLst>
              </a:custGeom>
              <a:solidFill>
                <a:schemeClr val="accent4"/>
              </a:solidFill>
              <a:ln w="9525">
                <a:noFill/>
                <a:round/>
                <a:headEnd/>
                <a:tailEnd/>
              </a:ln>
              <a:effectLst>
                <a:outerShdw dist="38100" dir="5400000" algn="ctr" rotWithShape="0">
                  <a:srgbClr val="000000">
                    <a:alpha val="10000"/>
                  </a:srgbClr>
                </a:outerShdw>
              </a:effectLst>
            </p:spPr>
            <p:txBody>
              <a:bodyPr vert="horz" wrap="square" lIns="137160" tIns="68580" rIns="137160" bIns="68580" numCol="1" anchor="t" anchorCtr="0" compatLnSpc="1">
                <a:prstTxWarp prst="textNoShape">
                  <a:avLst/>
                </a:prstTxWarp>
              </a:bodyPr>
              <a:lstStyle/>
              <a:p>
                <a:endParaRPr lang="en-US" sz="3300">
                  <a:solidFill>
                    <a:schemeClr val="bg1"/>
                  </a:solidFill>
                  <a:latin typeface="Arial" panose="020B0604020202020204" pitchFamily="34" charset="0"/>
                  <a:cs typeface="Arial" panose="020B0604020202020204" pitchFamily="34" charset="0"/>
                </a:endParaRPr>
              </a:p>
            </p:txBody>
          </p:sp>
          <p:sp>
            <p:nvSpPr>
              <p:cNvPr id="16" name="Rectangle 15"/>
              <p:cNvSpPr/>
              <p:nvPr/>
            </p:nvSpPr>
            <p:spPr>
              <a:xfrm rot="2700000">
                <a:off x="6652836" y="2670580"/>
                <a:ext cx="1560937" cy="349327"/>
              </a:xfrm>
              <a:prstGeom prst="rect">
                <a:avLst/>
              </a:prstGeom>
            </p:spPr>
            <p:txBody>
              <a:bodyPr wrap="square">
                <a:spAutoFit/>
              </a:bodyPr>
              <a:lstStyle/>
              <a:p>
                <a:pPr>
                  <a:lnSpc>
                    <a:spcPct val="85000"/>
                  </a:lnSpc>
                </a:pPr>
                <a:r>
                  <a:rPr lang="en-US" sz="3300" dirty="0">
                    <a:solidFill>
                      <a:schemeClr val="bg1"/>
                    </a:solidFill>
                    <a:latin typeface="Arial" panose="020B0604020202020204" pitchFamily="34" charset="0"/>
                    <a:cs typeface="Arial" panose="020B0604020202020204" pitchFamily="34" charset="0"/>
                  </a:rPr>
                  <a:t>Step 04</a:t>
                </a:r>
              </a:p>
            </p:txBody>
          </p:sp>
        </p:grpSp>
      </p:grpSp>
      <p:grpSp>
        <p:nvGrpSpPr>
          <p:cNvPr id="3" name="Group 2">
            <a:extLst>
              <a:ext uri="{FF2B5EF4-FFF2-40B4-BE49-F238E27FC236}">
                <a16:creationId xmlns:a16="http://schemas.microsoft.com/office/drawing/2014/main" id="{C7233061-9C7A-CA47-B45F-E3D38635E0D8}"/>
              </a:ext>
            </a:extLst>
          </p:cNvPr>
          <p:cNvGrpSpPr/>
          <p:nvPr/>
        </p:nvGrpSpPr>
        <p:grpSpPr>
          <a:xfrm>
            <a:off x="1383632" y="3075880"/>
            <a:ext cx="4353052" cy="2400593"/>
            <a:chOff x="1383632" y="3075880"/>
            <a:chExt cx="4353052" cy="2400593"/>
          </a:xfrm>
        </p:grpSpPr>
        <p:sp>
          <p:nvSpPr>
            <p:cNvPr id="17" name="Rectangle 16"/>
            <p:cNvSpPr/>
            <p:nvPr/>
          </p:nvSpPr>
          <p:spPr>
            <a:xfrm>
              <a:off x="1383632" y="3075880"/>
              <a:ext cx="4353052" cy="732508"/>
            </a:xfrm>
            <a:prstGeom prst="rect">
              <a:avLst/>
            </a:prstGeom>
          </p:spPr>
          <p:txBody>
            <a:bodyPr wrap="square" lIns="0" tIns="0" rIns="0" bIns="0">
              <a:spAutoFit/>
            </a:bodyPr>
            <a:lstStyle/>
            <a:p>
              <a:pPr>
                <a:lnSpc>
                  <a:spcPct val="85000"/>
                </a:lnSpc>
              </a:pPr>
              <a:r>
                <a:rPr lang="en-US" sz="5600" b="1"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60%</a:t>
              </a:r>
            </a:p>
          </p:txBody>
        </p:sp>
        <p:sp>
          <p:nvSpPr>
            <p:cNvPr id="2" name="Прямоугольник 1"/>
            <p:cNvSpPr/>
            <p:nvPr/>
          </p:nvSpPr>
          <p:spPr>
            <a:xfrm>
              <a:off x="1383632" y="3860646"/>
              <a:ext cx="4351391" cy="1615827"/>
            </a:xfrm>
            <a:prstGeom prst="rect">
              <a:avLst/>
            </a:prstGeom>
          </p:spPr>
          <p:txBody>
            <a:bodyPr wrap="square">
              <a:spAutoFit/>
            </a:bodyPr>
            <a:lstStyle/>
            <a:p>
              <a:pPr>
                <a:lnSpc>
                  <a:spcPct val="110000"/>
                </a:lnSpc>
              </a:pP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Lorem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ipsum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dolor sit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amet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elit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Nullam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ligula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risus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elementum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ornare</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quis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Donec</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vel</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egestas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tortor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vitae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faucibus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p>
          </p:txBody>
        </p:sp>
      </p:grpSp>
      <p:grpSp>
        <p:nvGrpSpPr>
          <p:cNvPr id="8" name="Group 7">
            <a:extLst>
              <a:ext uri="{FF2B5EF4-FFF2-40B4-BE49-F238E27FC236}">
                <a16:creationId xmlns:a16="http://schemas.microsoft.com/office/drawing/2014/main" id="{BA7746D7-BF0C-A742-89AA-F46D14DFD084}"/>
              </a:ext>
            </a:extLst>
          </p:cNvPr>
          <p:cNvGrpSpPr/>
          <p:nvPr/>
        </p:nvGrpSpPr>
        <p:grpSpPr>
          <a:xfrm>
            <a:off x="1383632" y="6142072"/>
            <a:ext cx="4353052" cy="2429216"/>
            <a:chOff x="1383632" y="6142072"/>
            <a:chExt cx="4353052" cy="2429216"/>
          </a:xfrm>
        </p:grpSpPr>
        <p:sp>
          <p:nvSpPr>
            <p:cNvPr id="19" name="Rectangle 18"/>
            <p:cNvSpPr/>
            <p:nvPr/>
          </p:nvSpPr>
          <p:spPr>
            <a:xfrm>
              <a:off x="1383632" y="6142072"/>
              <a:ext cx="4353052" cy="732508"/>
            </a:xfrm>
            <a:prstGeom prst="rect">
              <a:avLst/>
            </a:prstGeom>
          </p:spPr>
          <p:txBody>
            <a:bodyPr wrap="square" lIns="0" tIns="0" rIns="0" bIns="0">
              <a:spAutoFit/>
            </a:bodyPr>
            <a:lstStyle/>
            <a:p>
              <a:pPr>
                <a:lnSpc>
                  <a:spcPct val="85000"/>
                </a:lnSpc>
              </a:pPr>
              <a:r>
                <a:rPr lang="en-US" sz="5600" b="1"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40%</a:t>
              </a:r>
            </a:p>
          </p:txBody>
        </p:sp>
        <p:sp>
          <p:nvSpPr>
            <p:cNvPr id="24" name="Прямоугольник 23"/>
            <p:cNvSpPr/>
            <p:nvPr/>
          </p:nvSpPr>
          <p:spPr>
            <a:xfrm>
              <a:off x="1383632" y="6955461"/>
              <a:ext cx="4351391" cy="1615827"/>
            </a:xfrm>
            <a:prstGeom prst="rect">
              <a:avLst/>
            </a:prstGeom>
          </p:spPr>
          <p:txBody>
            <a:bodyPr wrap="square">
              <a:spAutoFit/>
            </a:bodyPr>
            <a:lstStyle/>
            <a:p>
              <a:pPr>
                <a:lnSpc>
                  <a:spcPct val="110000"/>
                </a:lnSpc>
              </a:pP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Lorem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ipsum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dolor sit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amet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elit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Nullam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ligula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risus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elementum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ornare</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quis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Donec</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vel</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egestas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tortor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vitae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faucibus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p>
          </p:txBody>
        </p:sp>
      </p:grpSp>
      <p:sp>
        <p:nvSpPr>
          <p:cNvPr id="25" name="Прямоугольник 24"/>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Arrow process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Прямоугольник 25"/>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5459946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FDC18D0-893D-4E4D-9131-660350FA5276}"/>
              </a:ext>
            </a:extLst>
          </p:cNvPr>
          <p:cNvGrpSpPr/>
          <p:nvPr/>
        </p:nvGrpSpPr>
        <p:grpSpPr>
          <a:xfrm>
            <a:off x="1371600" y="2907992"/>
            <a:ext cx="3660992" cy="4351664"/>
            <a:chOff x="1371600" y="2907992"/>
            <a:chExt cx="3660992" cy="4351664"/>
          </a:xfrm>
        </p:grpSpPr>
        <p:grpSp>
          <p:nvGrpSpPr>
            <p:cNvPr id="4" name="그룹 28"/>
            <p:cNvGrpSpPr/>
            <p:nvPr/>
          </p:nvGrpSpPr>
          <p:grpSpPr>
            <a:xfrm>
              <a:off x="1371600" y="2907992"/>
              <a:ext cx="3660992" cy="4351664"/>
              <a:chOff x="5001761" y="2576825"/>
              <a:chExt cx="1495013" cy="2217799"/>
            </a:xfrm>
            <a:effectLst>
              <a:outerShdw dist="38100" dir="5400000" algn="ctr" rotWithShape="0">
                <a:srgbClr val="000000">
                  <a:alpha val="10000"/>
                </a:srgbClr>
              </a:outerShdw>
            </a:effectLst>
          </p:grpSpPr>
          <p:sp>
            <p:nvSpPr>
              <p:cNvPr id="5" name="사다리꼴 144"/>
              <p:cNvSpPr>
                <a:spLocks/>
              </p:cNvSpPr>
              <p:nvPr/>
            </p:nvSpPr>
            <p:spPr>
              <a:xfrm rot="10800000">
                <a:off x="5001761" y="3510521"/>
                <a:ext cx="1495012" cy="80825"/>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6" name="사다리꼴 145"/>
              <p:cNvSpPr>
                <a:spLocks/>
              </p:cNvSpPr>
              <p:nvPr/>
            </p:nvSpPr>
            <p:spPr>
              <a:xfrm rot="10800000">
                <a:off x="5280088" y="4713799"/>
                <a:ext cx="945991" cy="80825"/>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7" name="위쪽 화살표 77"/>
              <p:cNvSpPr/>
              <p:nvPr/>
            </p:nvSpPr>
            <p:spPr>
              <a:xfrm>
                <a:off x="5001762" y="2576825"/>
                <a:ext cx="1495012" cy="2134839"/>
              </a:xfrm>
              <a:prstGeom prst="upArrow">
                <a:avLst>
                  <a:gd name="adj1" fmla="val 63377"/>
                  <a:gd name="adj2" fmla="val 50000"/>
                </a:avLst>
              </a:prstGeom>
              <a:solidFill>
                <a:schemeClr val="accent1"/>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0" rIns="137160" bIns="0" numCol="1" spcCol="0" rtlCol="0" fromWordArt="0" anchor="ctr" anchorCtr="0" forceAA="0" compatLnSpc="1">
                <a:prstTxWarp prst="textNoShape">
                  <a:avLst/>
                </a:prstTxWarp>
                <a:noAutofit/>
              </a:bodyPr>
              <a:lstStyle/>
              <a:p>
                <a:pPr algn="ctr"/>
                <a:r>
                  <a:rPr lang="en-US" dirty="0">
                    <a:solidFill>
                      <a:srgbClr val="FFFFFF"/>
                    </a:solidFill>
                    <a:latin typeface="Arial" panose="020B0604020202020204" pitchFamily="34" charset="0"/>
                    <a:cs typeface="Arial" panose="020B0604020202020204" pitchFamily="34" charset="0"/>
                  </a:rPr>
                  <a:t>Idea A</a:t>
                </a:r>
              </a:p>
              <a:p>
                <a:pPr algn="ctr"/>
                <a:r>
                  <a:rPr lang="en-US" dirty="0">
                    <a:solidFill>
                      <a:srgbClr val="FFFFFF"/>
                    </a:solidFill>
                    <a:latin typeface="Arial" panose="020B0604020202020204" pitchFamily="34" charset="0"/>
                    <a:cs typeface="Arial" panose="020B0604020202020204" pitchFamily="34" charset="0"/>
                  </a:rPr>
                  <a:t>Lorem ipsum dolor sit </a:t>
                </a:r>
                <a:r>
                  <a:rPr lang="en-US" dirty="0" err="1">
                    <a:solidFill>
                      <a:srgbClr val="FFFFFF"/>
                    </a:solidFill>
                    <a:latin typeface="Arial" panose="020B0604020202020204" pitchFamily="34" charset="0"/>
                    <a:cs typeface="Arial" panose="020B0604020202020204" pitchFamily="34" charset="0"/>
                  </a:rPr>
                  <a:t>amet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consectetur</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adipiscing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elit</a:t>
                </a:r>
                <a:endParaRPr lang="en-US" dirty="0">
                  <a:solidFill>
                    <a:srgbClr val="FFFFFF"/>
                  </a:solidFill>
                  <a:latin typeface="Arial" panose="020B0604020202020204" pitchFamily="34" charset="0"/>
                  <a:cs typeface="Arial" panose="020B0604020202020204" pitchFamily="34" charset="0"/>
                </a:endParaRPr>
              </a:p>
            </p:txBody>
          </p:sp>
        </p:grpSp>
        <p:sp>
          <p:nvSpPr>
            <p:cNvPr id="37" name="AutoShape 150"/>
            <p:cNvSpPr>
              <a:spLocks/>
            </p:cNvSpPr>
            <p:nvPr/>
          </p:nvSpPr>
          <p:spPr bwMode="auto">
            <a:xfrm>
              <a:off x="2748130" y="4003390"/>
              <a:ext cx="907928" cy="605284"/>
            </a:xfrm>
            <a:custGeom>
              <a:avLst/>
              <a:gdLst>
                <a:gd name="T0" fmla="*/ 271245842 w 21600"/>
                <a:gd name="T1" fmla="*/ 0 h 21600"/>
                <a:gd name="T2" fmla="*/ 23038200 w 21600"/>
                <a:gd name="T3" fmla="*/ 0 h 21600"/>
                <a:gd name="T4" fmla="*/ 0 w 21600"/>
                <a:gd name="T5" fmla="*/ 6760360 h 21600"/>
                <a:gd name="T6" fmla="*/ 0 w 21600"/>
                <a:gd name="T7" fmla="*/ 51369316 h 21600"/>
                <a:gd name="T8" fmla="*/ 23038200 w 21600"/>
                <a:gd name="T9" fmla="*/ 58129677 h 21600"/>
                <a:gd name="T10" fmla="*/ 271245842 w 21600"/>
                <a:gd name="T11" fmla="*/ 58129677 h 21600"/>
                <a:gd name="T12" fmla="*/ 294284053 w 21600"/>
                <a:gd name="T13" fmla="*/ 51369316 h 21600"/>
                <a:gd name="T14" fmla="*/ 294284053 w 21600"/>
                <a:gd name="T15" fmla="*/ 6760360 h 21600"/>
                <a:gd name="T16" fmla="*/ 271245842 w 21600"/>
                <a:gd name="T17" fmla="*/ 0 h 21600"/>
                <a:gd name="T18" fmla="*/ 23038200 w 21600"/>
                <a:gd name="T19" fmla="*/ 5366279 h 21600"/>
                <a:gd name="T20" fmla="*/ 271245842 w 21600"/>
                <a:gd name="T21" fmla="*/ 5366279 h 21600"/>
                <a:gd name="T22" fmla="*/ 275999976 w 21600"/>
                <a:gd name="T23" fmla="*/ 6760360 h 21600"/>
                <a:gd name="T24" fmla="*/ 275999976 w 21600"/>
                <a:gd name="T25" fmla="*/ 11677128 h 21600"/>
                <a:gd name="T26" fmla="*/ 18284077 w 21600"/>
                <a:gd name="T27" fmla="*/ 11677128 h 21600"/>
                <a:gd name="T28" fmla="*/ 18284077 w 21600"/>
                <a:gd name="T29" fmla="*/ 6760360 h 21600"/>
                <a:gd name="T30" fmla="*/ 23038200 w 21600"/>
                <a:gd name="T31" fmla="*/ 5366279 h 21600"/>
                <a:gd name="T32" fmla="*/ 271245842 w 21600"/>
                <a:gd name="T33" fmla="*/ 52763398 h 21600"/>
                <a:gd name="T34" fmla="*/ 23038200 w 21600"/>
                <a:gd name="T35" fmla="*/ 52763398 h 21600"/>
                <a:gd name="T36" fmla="*/ 18284077 w 21600"/>
                <a:gd name="T37" fmla="*/ 51371967 h 21600"/>
                <a:gd name="T38" fmla="*/ 18284077 w 21600"/>
                <a:gd name="T39" fmla="*/ 24535697 h 21600"/>
                <a:gd name="T40" fmla="*/ 275999976 w 21600"/>
                <a:gd name="T41" fmla="*/ 24535697 h 21600"/>
                <a:gd name="T42" fmla="*/ 275999976 w 21600"/>
                <a:gd name="T43" fmla="*/ 51371967 h 21600"/>
                <a:gd name="T44" fmla="*/ 271245842 w 21600"/>
                <a:gd name="T45" fmla="*/ 52763398 h 21600"/>
                <a:gd name="T46" fmla="*/ 271245842 w 21600"/>
                <a:gd name="T47" fmla="*/ 52763398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9909" y="0"/>
                  </a:moveTo>
                  <a:lnTo>
                    <a:pt x="1691" y="0"/>
                  </a:lnTo>
                  <a:cubicBezTo>
                    <a:pt x="761" y="0"/>
                    <a:pt x="0" y="1131"/>
                    <a:pt x="0" y="2512"/>
                  </a:cubicBezTo>
                  <a:lnTo>
                    <a:pt x="0" y="19088"/>
                  </a:lnTo>
                  <a:cubicBezTo>
                    <a:pt x="0" y="20469"/>
                    <a:pt x="761" y="21600"/>
                    <a:pt x="1691" y="21600"/>
                  </a:cubicBezTo>
                  <a:lnTo>
                    <a:pt x="19909" y="21600"/>
                  </a:lnTo>
                  <a:cubicBezTo>
                    <a:pt x="20840" y="21600"/>
                    <a:pt x="21600" y="20469"/>
                    <a:pt x="21600" y="19088"/>
                  </a:cubicBezTo>
                  <a:lnTo>
                    <a:pt x="21600" y="2512"/>
                  </a:lnTo>
                  <a:cubicBezTo>
                    <a:pt x="21600" y="1131"/>
                    <a:pt x="20839" y="0"/>
                    <a:pt x="19909" y="0"/>
                  </a:cubicBezTo>
                  <a:close/>
                  <a:moveTo>
                    <a:pt x="1691" y="1994"/>
                  </a:moveTo>
                  <a:lnTo>
                    <a:pt x="19909" y="1994"/>
                  </a:lnTo>
                  <a:cubicBezTo>
                    <a:pt x="20098" y="1994"/>
                    <a:pt x="20258" y="2232"/>
                    <a:pt x="20258" y="2512"/>
                  </a:cubicBezTo>
                  <a:lnTo>
                    <a:pt x="20258" y="4339"/>
                  </a:lnTo>
                  <a:lnTo>
                    <a:pt x="1342" y="4339"/>
                  </a:lnTo>
                  <a:lnTo>
                    <a:pt x="1342" y="2512"/>
                  </a:lnTo>
                  <a:cubicBezTo>
                    <a:pt x="1342" y="2232"/>
                    <a:pt x="1502" y="1994"/>
                    <a:pt x="1691" y="1994"/>
                  </a:cubicBezTo>
                  <a:close/>
                  <a:moveTo>
                    <a:pt x="19909" y="19606"/>
                  </a:moveTo>
                  <a:lnTo>
                    <a:pt x="1691" y="19606"/>
                  </a:lnTo>
                  <a:cubicBezTo>
                    <a:pt x="1502" y="19606"/>
                    <a:pt x="1342" y="19369"/>
                    <a:pt x="1342" y="19089"/>
                  </a:cubicBezTo>
                  <a:lnTo>
                    <a:pt x="1342" y="9117"/>
                  </a:lnTo>
                  <a:lnTo>
                    <a:pt x="20258" y="9117"/>
                  </a:lnTo>
                  <a:lnTo>
                    <a:pt x="20258" y="19089"/>
                  </a:lnTo>
                  <a:cubicBezTo>
                    <a:pt x="20258" y="19368"/>
                    <a:pt x="20098" y="19606"/>
                    <a:pt x="19909" y="19606"/>
                  </a:cubicBezTo>
                  <a:close/>
                  <a:moveTo>
                    <a:pt x="19909" y="19606"/>
                  </a:moveTo>
                </a:path>
              </a:pathLst>
            </a:custGeom>
            <a:solidFill>
              <a:srgbClr val="FFFFFF"/>
            </a:solidFill>
            <a:ln>
              <a:noFill/>
            </a:ln>
          </p:spPr>
          <p:txBody>
            <a:bodyPr lIns="0" tIns="0" rIns="0" bIns="0"/>
            <a:lstStyle/>
            <a:p>
              <a:endParaRPr lang="en-US" sz="2700">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DF98CB18-F0E4-7541-B3D7-7DD8F3AF89E9}"/>
              </a:ext>
            </a:extLst>
          </p:cNvPr>
          <p:cNvGrpSpPr/>
          <p:nvPr/>
        </p:nvGrpSpPr>
        <p:grpSpPr>
          <a:xfrm>
            <a:off x="13255364" y="2907992"/>
            <a:ext cx="3660992" cy="4351664"/>
            <a:chOff x="13255364" y="2907992"/>
            <a:chExt cx="3660992" cy="4351664"/>
          </a:xfrm>
        </p:grpSpPr>
        <p:grpSp>
          <p:nvGrpSpPr>
            <p:cNvPr id="31" name="그룹 28"/>
            <p:cNvGrpSpPr/>
            <p:nvPr/>
          </p:nvGrpSpPr>
          <p:grpSpPr>
            <a:xfrm>
              <a:off x="13255364" y="2907992"/>
              <a:ext cx="3660992" cy="4351664"/>
              <a:chOff x="5001761" y="2576825"/>
              <a:chExt cx="1495013" cy="2217799"/>
            </a:xfrm>
            <a:effectLst>
              <a:outerShdw dist="38100" dir="5400000" algn="ctr" rotWithShape="0">
                <a:srgbClr val="000000">
                  <a:alpha val="10000"/>
                </a:srgbClr>
              </a:outerShdw>
            </a:effectLst>
          </p:grpSpPr>
          <p:sp>
            <p:nvSpPr>
              <p:cNvPr id="32" name="사다리꼴 144"/>
              <p:cNvSpPr>
                <a:spLocks/>
              </p:cNvSpPr>
              <p:nvPr/>
            </p:nvSpPr>
            <p:spPr>
              <a:xfrm rot="10800000">
                <a:off x="5001761" y="3510521"/>
                <a:ext cx="1495012" cy="80825"/>
              </a:xfrm>
              <a:prstGeom prst="trapezoid">
                <a:avLst>
                  <a:gd name="adj" fmla="val 75086"/>
                </a:avLst>
              </a:prstGeom>
              <a:pattFill prst="dkDnDiag">
                <a:fgClr>
                  <a:schemeClr val="accent4">
                    <a:lumMod val="50000"/>
                  </a:schemeClr>
                </a:fgClr>
                <a:bgClr>
                  <a:schemeClr val="accent4">
                    <a:lumMod val="75000"/>
                  </a:schemeClr>
                </a:bgClr>
              </a:patt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33" name="사다리꼴 145"/>
              <p:cNvSpPr>
                <a:spLocks/>
              </p:cNvSpPr>
              <p:nvPr/>
            </p:nvSpPr>
            <p:spPr>
              <a:xfrm rot="10800000">
                <a:off x="5280088" y="4713799"/>
                <a:ext cx="945991" cy="80825"/>
              </a:xfrm>
              <a:prstGeom prst="trapezoid">
                <a:avLst>
                  <a:gd name="adj" fmla="val 75086"/>
                </a:avLst>
              </a:prstGeom>
              <a:pattFill prst="dkDnDiag">
                <a:fgClr>
                  <a:schemeClr val="accent4">
                    <a:lumMod val="50000"/>
                  </a:schemeClr>
                </a:fgClr>
                <a:bgClr>
                  <a:schemeClr val="accent4">
                    <a:lumMod val="75000"/>
                  </a:schemeClr>
                </a:bgClr>
              </a:patt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34" name="위쪽 화살표 77"/>
              <p:cNvSpPr/>
              <p:nvPr/>
            </p:nvSpPr>
            <p:spPr>
              <a:xfrm>
                <a:off x="5001762" y="2576825"/>
                <a:ext cx="1495012" cy="2134839"/>
              </a:xfrm>
              <a:prstGeom prst="upArrow">
                <a:avLst>
                  <a:gd name="adj1" fmla="val 63377"/>
                  <a:gd name="adj2" fmla="val 50000"/>
                </a:avLst>
              </a:prstGeom>
              <a:solidFill>
                <a:schemeClr val="accent4"/>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0" rIns="137160" bIns="0" numCol="1" spcCol="0" rtlCol="0" fromWordArt="0" anchor="ctr" anchorCtr="0" forceAA="0" compatLnSpc="1">
                <a:prstTxWarp prst="textNoShape">
                  <a:avLst/>
                </a:prstTxWarp>
                <a:noAutofit/>
              </a:bodyPr>
              <a:lstStyle/>
              <a:p>
                <a:pPr algn="ctr"/>
                <a:r>
                  <a:rPr lang="en-US" dirty="0">
                    <a:solidFill>
                      <a:srgbClr val="FFFFFF"/>
                    </a:solidFill>
                    <a:latin typeface="Arial" panose="020B0604020202020204" pitchFamily="34" charset="0"/>
                    <a:cs typeface="Arial" panose="020B0604020202020204" pitchFamily="34" charset="0"/>
                  </a:rPr>
                  <a:t>Idea E</a:t>
                </a:r>
              </a:p>
              <a:p>
                <a:pPr algn="ctr"/>
                <a:r>
                  <a:rPr lang="en-US" dirty="0">
                    <a:solidFill>
                      <a:srgbClr val="FFFFFF"/>
                    </a:solidFill>
                    <a:latin typeface="Arial" panose="020B0604020202020204" pitchFamily="34" charset="0"/>
                    <a:cs typeface="Arial" panose="020B0604020202020204" pitchFamily="34" charset="0"/>
                  </a:rPr>
                  <a:t>Lorem ipsum dolor sit </a:t>
                </a:r>
                <a:r>
                  <a:rPr lang="en-US" dirty="0" err="1">
                    <a:solidFill>
                      <a:srgbClr val="FFFFFF"/>
                    </a:solidFill>
                    <a:latin typeface="Arial" panose="020B0604020202020204" pitchFamily="34" charset="0"/>
                    <a:cs typeface="Arial" panose="020B0604020202020204" pitchFamily="34" charset="0"/>
                  </a:rPr>
                  <a:t>amet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consectetur</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adipiscing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elit</a:t>
                </a:r>
                <a:endParaRPr lang="en-US" dirty="0">
                  <a:solidFill>
                    <a:srgbClr val="FFFFFF"/>
                  </a:solidFill>
                  <a:latin typeface="Arial" panose="020B0604020202020204" pitchFamily="34" charset="0"/>
                  <a:cs typeface="Arial" panose="020B0604020202020204" pitchFamily="34" charset="0"/>
                </a:endParaRPr>
              </a:p>
            </p:txBody>
          </p:sp>
        </p:grpSp>
        <p:sp>
          <p:nvSpPr>
            <p:cNvPr id="38" name="AutoShape 345"/>
            <p:cNvSpPr>
              <a:spLocks/>
            </p:cNvSpPr>
            <p:nvPr/>
          </p:nvSpPr>
          <p:spPr bwMode="auto">
            <a:xfrm>
              <a:off x="14634983" y="4049365"/>
              <a:ext cx="901746" cy="568226"/>
            </a:xfrm>
            <a:custGeom>
              <a:avLst/>
              <a:gdLst>
                <a:gd name="T0" fmla="*/ 205817445 w 21600"/>
                <a:gd name="T1" fmla="*/ 12896655 h 21600"/>
                <a:gd name="T2" fmla="*/ 205817445 w 21600"/>
                <a:gd name="T3" fmla="*/ 3873124 h 21600"/>
                <a:gd name="T4" fmla="*/ 190413453 w 21600"/>
                <a:gd name="T5" fmla="*/ 0 h 21600"/>
                <a:gd name="T6" fmla="*/ 15405247 w 21600"/>
                <a:gd name="T7" fmla="*/ 0 h 21600"/>
                <a:gd name="T8" fmla="*/ 0 w 21600"/>
                <a:gd name="T9" fmla="*/ 3873124 h 21600"/>
                <a:gd name="T10" fmla="*/ 0 w 21600"/>
                <a:gd name="T11" fmla="*/ 41275556 h 21600"/>
                <a:gd name="T12" fmla="*/ 15405247 w 21600"/>
                <a:gd name="T13" fmla="*/ 45148680 h 21600"/>
                <a:gd name="T14" fmla="*/ 190413453 w 21600"/>
                <a:gd name="T15" fmla="*/ 45148680 h 21600"/>
                <a:gd name="T16" fmla="*/ 205817445 w 21600"/>
                <a:gd name="T17" fmla="*/ 41275556 h 21600"/>
                <a:gd name="T18" fmla="*/ 205817445 w 21600"/>
                <a:gd name="T19" fmla="*/ 32367006 h 21600"/>
                <a:gd name="T20" fmla="*/ 205817445 w 21600"/>
                <a:gd name="T21" fmla="*/ 32488207 h 21600"/>
                <a:gd name="T22" fmla="*/ 286355233 w 21600"/>
                <a:gd name="T23" fmla="*/ 41984108 h 21600"/>
                <a:gd name="T24" fmla="*/ 286355233 w 21600"/>
                <a:gd name="T25" fmla="*/ 3315119 h 21600"/>
                <a:gd name="T26" fmla="*/ 205817445 w 21600"/>
                <a:gd name="T27" fmla="*/ 12896655 h 21600"/>
                <a:gd name="T28" fmla="*/ 205817445 w 21600"/>
                <a:gd name="T29" fmla="*/ 12896655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5525" y="6170"/>
                  </a:moveTo>
                  <a:lnTo>
                    <a:pt x="15525" y="1853"/>
                  </a:lnTo>
                  <a:cubicBezTo>
                    <a:pt x="15525" y="834"/>
                    <a:pt x="15002" y="0"/>
                    <a:pt x="14363" y="0"/>
                  </a:cubicBezTo>
                  <a:lnTo>
                    <a:pt x="1162" y="0"/>
                  </a:lnTo>
                  <a:cubicBezTo>
                    <a:pt x="523" y="0"/>
                    <a:pt x="0" y="834"/>
                    <a:pt x="0" y="1853"/>
                  </a:cubicBezTo>
                  <a:lnTo>
                    <a:pt x="0" y="19747"/>
                  </a:lnTo>
                  <a:cubicBezTo>
                    <a:pt x="0" y="20766"/>
                    <a:pt x="523" y="21600"/>
                    <a:pt x="1162" y="21600"/>
                  </a:cubicBezTo>
                  <a:lnTo>
                    <a:pt x="14363" y="21600"/>
                  </a:lnTo>
                  <a:cubicBezTo>
                    <a:pt x="15002" y="21600"/>
                    <a:pt x="15525" y="20766"/>
                    <a:pt x="15525" y="19747"/>
                  </a:cubicBezTo>
                  <a:lnTo>
                    <a:pt x="15525" y="15485"/>
                  </a:lnTo>
                  <a:lnTo>
                    <a:pt x="15525" y="15543"/>
                  </a:lnTo>
                  <a:lnTo>
                    <a:pt x="21600" y="20086"/>
                  </a:lnTo>
                  <a:lnTo>
                    <a:pt x="21600" y="1586"/>
                  </a:lnTo>
                  <a:lnTo>
                    <a:pt x="15525" y="6170"/>
                  </a:lnTo>
                  <a:close/>
                  <a:moveTo>
                    <a:pt x="15525" y="6170"/>
                  </a:moveTo>
                </a:path>
              </a:pathLst>
            </a:custGeom>
            <a:solidFill>
              <a:srgbClr val="FFFFFF"/>
            </a:solidFill>
            <a:ln>
              <a:noFill/>
            </a:ln>
          </p:spPr>
          <p:txBody>
            <a:bodyPr lIns="0" tIns="0" rIns="0" bIns="0"/>
            <a:lstStyle/>
            <a:p>
              <a:endParaRPr lang="en-US" sz="2700">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7FC670A6-8295-B041-A208-060B322949A7}"/>
              </a:ext>
            </a:extLst>
          </p:cNvPr>
          <p:cNvGrpSpPr/>
          <p:nvPr/>
        </p:nvGrpSpPr>
        <p:grpSpPr>
          <a:xfrm>
            <a:off x="5332854" y="2907992"/>
            <a:ext cx="3660992" cy="4351664"/>
            <a:chOff x="5332854" y="2907992"/>
            <a:chExt cx="3660992" cy="4351664"/>
          </a:xfrm>
        </p:grpSpPr>
        <p:grpSp>
          <p:nvGrpSpPr>
            <p:cNvPr id="23" name="그룹 28"/>
            <p:cNvGrpSpPr/>
            <p:nvPr/>
          </p:nvGrpSpPr>
          <p:grpSpPr>
            <a:xfrm>
              <a:off x="5332854" y="2907992"/>
              <a:ext cx="3660992" cy="4351664"/>
              <a:chOff x="5001761" y="2576825"/>
              <a:chExt cx="1495013" cy="2217799"/>
            </a:xfrm>
            <a:effectLst>
              <a:outerShdw dist="38100" dir="5400000" algn="ctr" rotWithShape="0">
                <a:srgbClr val="000000">
                  <a:alpha val="10000"/>
                </a:srgbClr>
              </a:outerShdw>
            </a:effectLst>
          </p:grpSpPr>
          <p:sp>
            <p:nvSpPr>
              <p:cNvPr id="24" name="사다리꼴 144"/>
              <p:cNvSpPr>
                <a:spLocks/>
              </p:cNvSpPr>
              <p:nvPr/>
            </p:nvSpPr>
            <p:spPr>
              <a:xfrm rot="10800000">
                <a:off x="5001761" y="3510521"/>
                <a:ext cx="1495012" cy="80825"/>
              </a:xfrm>
              <a:prstGeom prst="trapezoid">
                <a:avLst>
                  <a:gd name="adj" fmla="val 75086"/>
                </a:avLst>
              </a:prstGeom>
              <a:pattFill prst="dkDnDiag">
                <a:fgClr>
                  <a:schemeClr val="accent2">
                    <a:lumMod val="50000"/>
                  </a:schemeClr>
                </a:fgClr>
                <a:bgClr>
                  <a:schemeClr val="accent2">
                    <a:lumMod val="75000"/>
                  </a:schemeClr>
                </a:bgClr>
              </a:patt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25" name="사다리꼴 145"/>
              <p:cNvSpPr>
                <a:spLocks/>
              </p:cNvSpPr>
              <p:nvPr/>
            </p:nvSpPr>
            <p:spPr>
              <a:xfrm rot="10800000">
                <a:off x="5280088" y="4713799"/>
                <a:ext cx="945991" cy="80825"/>
              </a:xfrm>
              <a:prstGeom prst="trapezoid">
                <a:avLst>
                  <a:gd name="adj" fmla="val 75086"/>
                </a:avLst>
              </a:prstGeom>
              <a:pattFill prst="dkDnDiag">
                <a:fgClr>
                  <a:schemeClr val="accent2">
                    <a:lumMod val="50000"/>
                  </a:schemeClr>
                </a:fgClr>
                <a:bgClr>
                  <a:schemeClr val="accent2">
                    <a:lumMod val="75000"/>
                  </a:schemeClr>
                </a:bgClr>
              </a:patt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26" name="위쪽 화살표 77"/>
              <p:cNvSpPr/>
              <p:nvPr/>
            </p:nvSpPr>
            <p:spPr>
              <a:xfrm>
                <a:off x="5001762" y="2576825"/>
                <a:ext cx="1495012" cy="2134839"/>
              </a:xfrm>
              <a:prstGeom prst="upArrow">
                <a:avLst>
                  <a:gd name="adj1" fmla="val 63377"/>
                  <a:gd name="adj2" fmla="val 50000"/>
                </a:avLst>
              </a:prstGeom>
              <a:solidFill>
                <a:schemeClr val="accent2"/>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0" rIns="137160" bIns="0" numCol="1" spcCol="0" rtlCol="0" fromWordArt="0" anchor="ctr" anchorCtr="0" forceAA="0" compatLnSpc="1">
                <a:prstTxWarp prst="textNoShape">
                  <a:avLst/>
                </a:prstTxWarp>
                <a:noAutofit/>
              </a:bodyPr>
              <a:lstStyle/>
              <a:p>
                <a:pPr algn="ctr"/>
                <a:r>
                  <a:rPr lang="en-US" dirty="0">
                    <a:solidFill>
                      <a:srgbClr val="FFFFFF"/>
                    </a:solidFill>
                    <a:latin typeface="Arial" panose="020B0604020202020204" pitchFamily="34" charset="0"/>
                    <a:cs typeface="Arial" panose="020B0604020202020204" pitchFamily="34" charset="0"/>
                  </a:rPr>
                  <a:t>Idea B</a:t>
                </a:r>
              </a:p>
              <a:p>
                <a:pPr algn="ctr"/>
                <a:r>
                  <a:rPr lang="en-US" dirty="0">
                    <a:solidFill>
                      <a:srgbClr val="FFFFFF"/>
                    </a:solidFill>
                    <a:latin typeface="Arial" panose="020B0604020202020204" pitchFamily="34" charset="0"/>
                    <a:cs typeface="Arial" panose="020B0604020202020204" pitchFamily="34" charset="0"/>
                  </a:rPr>
                  <a:t>Lorem ipsum dolor sit </a:t>
                </a:r>
                <a:r>
                  <a:rPr lang="en-US" dirty="0" err="1">
                    <a:solidFill>
                      <a:srgbClr val="FFFFFF"/>
                    </a:solidFill>
                    <a:latin typeface="Arial" panose="020B0604020202020204" pitchFamily="34" charset="0"/>
                    <a:cs typeface="Arial" panose="020B0604020202020204" pitchFamily="34" charset="0"/>
                  </a:rPr>
                  <a:t>amet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consectetur</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adipiscing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elit</a:t>
                </a:r>
                <a:endParaRPr lang="en-US" dirty="0">
                  <a:solidFill>
                    <a:srgbClr val="FFFFFF"/>
                  </a:solidFill>
                  <a:latin typeface="Arial" panose="020B0604020202020204" pitchFamily="34" charset="0"/>
                  <a:cs typeface="Arial" panose="020B0604020202020204" pitchFamily="34" charset="0"/>
                </a:endParaRPr>
              </a:p>
            </p:txBody>
          </p:sp>
        </p:grpSp>
        <p:grpSp>
          <p:nvGrpSpPr>
            <p:cNvPr id="39" name="Group 457"/>
            <p:cNvGrpSpPr>
              <a:grpSpLocks/>
            </p:cNvGrpSpPr>
            <p:nvPr/>
          </p:nvGrpSpPr>
          <p:grpSpPr bwMode="auto">
            <a:xfrm>
              <a:off x="6712475" y="3996417"/>
              <a:ext cx="901746" cy="568226"/>
              <a:chOff x="0" y="0"/>
              <a:chExt cx="575" cy="363"/>
            </a:xfrm>
            <a:solidFill>
              <a:srgbClr val="FFFFFF"/>
            </a:solidFill>
          </p:grpSpPr>
          <p:sp>
            <p:nvSpPr>
              <p:cNvPr id="40" name="AutoShape 455"/>
              <p:cNvSpPr>
                <a:spLocks/>
              </p:cNvSpPr>
              <p:nvPr/>
            </p:nvSpPr>
            <p:spPr bwMode="auto">
              <a:xfrm>
                <a:off x="0" y="104"/>
                <a:ext cx="205" cy="259"/>
              </a:xfrm>
              <a:custGeom>
                <a:avLst/>
                <a:gdLst>
                  <a:gd name="T0" fmla="*/ 0 w 21470"/>
                  <a:gd name="T1" fmla="*/ 0 h 21600"/>
                  <a:gd name="T2" fmla="*/ 0 w 21470"/>
                  <a:gd name="T3" fmla="*/ 0 h 21600"/>
                  <a:gd name="T4" fmla="*/ 0 w 21470"/>
                  <a:gd name="T5" fmla="*/ 0 h 21600"/>
                  <a:gd name="T6" fmla="*/ 0 w 21470"/>
                  <a:gd name="T7" fmla="*/ 0 h 21600"/>
                  <a:gd name="T8" fmla="*/ 0 w 21470"/>
                  <a:gd name="T9" fmla="*/ 0 h 21600"/>
                  <a:gd name="T10" fmla="*/ 0 w 21470"/>
                  <a:gd name="T11" fmla="*/ 0 h 21600"/>
                  <a:gd name="T12" fmla="*/ 0 w 21470"/>
                  <a:gd name="T13" fmla="*/ 0 h 21600"/>
                  <a:gd name="T14" fmla="*/ 0 w 21470"/>
                  <a:gd name="T15" fmla="*/ 0 h 21600"/>
                  <a:gd name="T16" fmla="*/ 0 w 21470"/>
                  <a:gd name="T17" fmla="*/ 0 h 21600"/>
                  <a:gd name="T18" fmla="*/ 0 w 21470"/>
                  <a:gd name="T19" fmla="*/ 0 h 21600"/>
                  <a:gd name="T20" fmla="*/ 0 w 21470"/>
                  <a:gd name="T21" fmla="*/ 0 h 21600"/>
                  <a:gd name="T22" fmla="*/ 0 w 21470"/>
                  <a:gd name="T23" fmla="*/ 0 h 21600"/>
                  <a:gd name="T24" fmla="*/ 0 w 21470"/>
                  <a:gd name="T25" fmla="*/ 0 h 21600"/>
                  <a:gd name="T26" fmla="*/ 0 w 21470"/>
                  <a:gd name="T27" fmla="*/ 0 h 21600"/>
                  <a:gd name="T28" fmla="*/ 0 w 21470"/>
                  <a:gd name="T29" fmla="*/ 0 h 21600"/>
                  <a:gd name="T30" fmla="*/ 0 w 21470"/>
                  <a:gd name="T31" fmla="*/ 0 h 21600"/>
                  <a:gd name="T32" fmla="*/ 0 w 21470"/>
                  <a:gd name="T33" fmla="*/ 0 h 21600"/>
                  <a:gd name="T34" fmla="*/ 0 w 21470"/>
                  <a:gd name="T35" fmla="*/ 0 h 21600"/>
                  <a:gd name="T36" fmla="*/ 0 w 2147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700">
                  <a:latin typeface="Arial" panose="020B0604020202020204" pitchFamily="34" charset="0"/>
                  <a:cs typeface="Arial" panose="020B0604020202020204" pitchFamily="34" charset="0"/>
                </a:endParaRPr>
              </a:p>
            </p:txBody>
          </p:sp>
          <p:sp>
            <p:nvSpPr>
              <p:cNvPr id="41" name="AutoShape 456"/>
              <p:cNvSpPr>
                <a:spLocks/>
              </p:cNvSpPr>
              <p:nvPr/>
            </p:nvSpPr>
            <p:spPr bwMode="auto">
              <a:xfrm>
                <a:off x="168" y="0"/>
                <a:ext cx="407" cy="3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700">
                  <a:latin typeface="Arial" panose="020B0604020202020204" pitchFamily="34" charset="0"/>
                  <a:cs typeface="Arial" panose="020B0604020202020204" pitchFamily="34" charset="0"/>
                </a:endParaRPr>
              </a:p>
            </p:txBody>
          </p:sp>
        </p:grpSp>
      </p:grpSp>
      <p:grpSp>
        <p:nvGrpSpPr>
          <p:cNvPr id="9" name="Group 8">
            <a:extLst>
              <a:ext uri="{FF2B5EF4-FFF2-40B4-BE49-F238E27FC236}">
                <a16:creationId xmlns:a16="http://schemas.microsoft.com/office/drawing/2014/main" id="{2932D281-EE0D-7F4F-A224-83FC0C6B3822}"/>
              </a:ext>
            </a:extLst>
          </p:cNvPr>
          <p:cNvGrpSpPr/>
          <p:nvPr/>
        </p:nvGrpSpPr>
        <p:grpSpPr>
          <a:xfrm>
            <a:off x="9294108" y="2907992"/>
            <a:ext cx="3660992" cy="4351664"/>
            <a:chOff x="9294108" y="2907992"/>
            <a:chExt cx="3660992" cy="4351664"/>
          </a:xfrm>
        </p:grpSpPr>
        <p:grpSp>
          <p:nvGrpSpPr>
            <p:cNvPr id="27" name="그룹 28"/>
            <p:cNvGrpSpPr/>
            <p:nvPr/>
          </p:nvGrpSpPr>
          <p:grpSpPr>
            <a:xfrm>
              <a:off x="9294108" y="2907992"/>
              <a:ext cx="3660992" cy="4351664"/>
              <a:chOff x="5001761" y="2576825"/>
              <a:chExt cx="1495013" cy="2217799"/>
            </a:xfrm>
            <a:effectLst>
              <a:outerShdw dist="38100" dir="5400000" algn="ctr" rotWithShape="0">
                <a:srgbClr val="000000">
                  <a:alpha val="10000"/>
                </a:srgbClr>
              </a:outerShdw>
            </a:effectLst>
          </p:grpSpPr>
          <p:sp>
            <p:nvSpPr>
              <p:cNvPr id="28" name="사다리꼴 144"/>
              <p:cNvSpPr>
                <a:spLocks/>
              </p:cNvSpPr>
              <p:nvPr/>
            </p:nvSpPr>
            <p:spPr>
              <a:xfrm rot="10800000">
                <a:off x="5001761" y="3510521"/>
                <a:ext cx="1495012" cy="80825"/>
              </a:xfrm>
              <a:prstGeom prst="trapezoid">
                <a:avLst>
                  <a:gd name="adj" fmla="val 75086"/>
                </a:avLst>
              </a:prstGeom>
              <a:pattFill prst="dkDnDiag">
                <a:fgClr>
                  <a:schemeClr val="accent3">
                    <a:lumMod val="50000"/>
                  </a:schemeClr>
                </a:fgClr>
                <a:bgClr>
                  <a:schemeClr val="accent3">
                    <a:lumMod val="75000"/>
                  </a:schemeClr>
                </a:bgClr>
              </a:patt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29" name="사다리꼴 145"/>
              <p:cNvSpPr>
                <a:spLocks/>
              </p:cNvSpPr>
              <p:nvPr/>
            </p:nvSpPr>
            <p:spPr>
              <a:xfrm rot="10800000">
                <a:off x="5280088" y="4713799"/>
                <a:ext cx="945991" cy="80825"/>
              </a:xfrm>
              <a:prstGeom prst="trapezoid">
                <a:avLst>
                  <a:gd name="adj" fmla="val 75086"/>
                </a:avLst>
              </a:prstGeom>
              <a:pattFill prst="dkDnDiag">
                <a:fgClr>
                  <a:schemeClr val="accent3">
                    <a:lumMod val="50000"/>
                  </a:schemeClr>
                </a:fgClr>
                <a:bgClr>
                  <a:schemeClr val="accent3">
                    <a:lumMod val="75000"/>
                  </a:schemeClr>
                </a:bgClr>
              </a:patt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30" name="위쪽 화살표 77"/>
              <p:cNvSpPr/>
              <p:nvPr/>
            </p:nvSpPr>
            <p:spPr>
              <a:xfrm>
                <a:off x="5001762" y="2576825"/>
                <a:ext cx="1495012" cy="2134839"/>
              </a:xfrm>
              <a:prstGeom prst="upArrow">
                <a:avLst>
                  <a:gd name="adj1" fmla="val 63377"/>
                  <a:gd name="adj2" fmla="val 50000"/>
                </a:avLst>
              </a:prstGeom>
              <a:solidFill>
                <a:schemeClr val="accent3"/>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0" rIns="137160" bIns="0" numCol="1" spcCol="0" rtlCol="0" fromWordArt="0" anchor="ctr" anchorCtr="0" forceAA="0" compatLnSpc="1">
                <a:prstTxWarp prst="textNoShape">
                  <a:avLst/>
                </a:prstTxWarp>
                <a:noAutofit/>
              </a:bodyPr>
              <a:lstStyle/>
              <a:p>
                <a:pPr algn="ctr"/>
                <a:r>
                  <a:rPr lang="en-US" dirty="0">
                    <a:solidFill>
                      <a:srgbClr val="FFFFFF"/>
                    </a:solidFill>
                    <a:latin typeface="Arial" panose="020B0604020202020204" pitchFamily="34" charset="0"/>
                    <a:cs typeface="Arial" panose="020B0604020202020204" pitchFamily="34" charset="0"/>
                  </a:rPr>
                  <a:t>Idea C</a:t>
                </a:r>
              </a:p>
              <a:p>
                <a:pPr algn="ctr"/>
                <a:r>
                  <a:rPr lang="en-US" dirty="0">
                    <a:solidFill>
                      <a:srgbClr val="FFFFFF"/>
                    </a:solidFill>
                    <a:latin typeface="Arial" panose="020B0604020202020204" pitchFamily="34" charset="0"/>
                    <a:cs typeface="Arial" panose="020B0604020202020204" pitchFamily="34" charset="0"/>
                  </a:rPr>
                  <a:t>Lorem ipsum dolor sit </a:t>
                </a:r>
                <a:r>
                  <a:rPr lang="en-US" dirty="0" err="1">
                    <a:solidFill>
                      <a:srgbClr val="FFFFFF"/>
                    </a:solidFill>
                    <a:latin typeface="Arial" panose="020B0604020202020204" pitchFamily="34" charset="0"/>
                    <a:cs typeface="Arial" panose="020B0604020202020204" pitchFamily="34" charset="0"/>
                  </a:rPr>
                  <a:t>amet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consectetur</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adipiscing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elit</a:t>
                </a:r>
                <a:endParaRPr lang="en-US" dirty="0">
                  <a:solidFill>
                    <a:srgbClr val="FFFFFF"/>
                  </a:solidFill>
                  <a:latin typeface="Arial" panose="020B0604020202020204" pitchFamily="34" charset="0"/>
                  <a:cs typeface="Arial" panose="020B0604020202020204" pitchFamily="34" charset="0"/>
                </a:endParaRPr>
              </a:p>
            </p:txBody>
          </p:sp>
        </p:grpSp>
        <p:grpSp>
          <p:nvGrpSpPr>
            <p:cNvPr id="42" name="Group 679"/>
            <p:cNvGrpSpPr>
              <a:grpSpLocks/>
            </p:cNvGrpSpPr>
            <p:nvPr/>
          </p:nvGrpSpPr>
          <p:grpSpPr bwMode="auto">
            <a:xfrm>
              <a:off x="10749426" y="3957160"/>
              <a:ext cx="750352" cy="750352"/>
              <a:chOff x="0" y="0"/>
              <a:chExt cx="576" cy="576"/>
            </a:xfrm>
            <a:solidFill>
              <a:srgbClr val="FFFFFF"/>
            </a:solidFill>
          </p:grpSpPr>
          <p:sp>
            <p:nvSpPr>
              <p:cNvPr id="43" name="AutoShape 676"/>
              <p:cNvSpPr>
                <a:spLocks/>
              </p:cNvSpPr>
              <p:nvPr/>
            </p:nvSpPr>
            <p:spPr bwMode="auto">
              <a:xfrm>
                <a:off x="0" y="0"/>
                <a:ext cx="344" cy="344"/>
              </a:xfrm>
              <a:custGeom>
                <a:avLst/>
                <a:gdLst>
                  <a:gd name="T0" fmla="*/ 0 w 20573"/>
                  <a:gd name="T1" fmla="*/ 0 h 20574"/>
                  <a:gd name="T2" fmla="*/ 0 w 20573"/>
                  <a:gd name="T3" fmla="*/ 0 h 20574"/>
                  <a:gd name="T4" fmla="*/ 0 w 20573"/>
                  <a:gd name="T5" fmla="*/ 0 h 20574"/>
                  <a:gd name="T6" fmla="*/ 0 w 20573"/>
                  <a:gd name="T7" fmla="*/ 0 h 20574"/>
                  <a:gd name="T8" fmla="*/ 0 w 20573"/>
                  <a:gd name="T9" fmla="*/ 0 h 20574"/>
                  <a:gd name="T10" fmla="*/ 0 w 20573"/>
                  <a:gd name="T11" fmla="*/ 0 h 20574"/>
                  <a:gd name="T12" fmla="*/ 0 w 20573"/>
                  <a:gd name="T13" fmla="*/ 0 h 20574"/>
                  <a:gd name="T14" fmla="*/ 0 w 20573"/>
                  <a:gd name="T15" fmla="*/ 0 h 20574"/>
                  <a:gd name="T16" fmla="*/ 0 w 20573"/>
                  <a:gd name="T17" fmla="*/ 0 h 20574"/>
                  <a:gd name="T18" fmla="*/ 0 w 20573"/>
                  <a:gd name="T19" fmla="*/ 0 h 20574"/>
                  <a:gd name="T20" fmla="*/ 0 w 20573"/>
                  <a:gd name="T21" fmla="*/ 0 h 20574"/>
                  <a:gd name="T22" fmla="*/ 0 w 20573"/>
                  <a:gd name="T23" fmla="*/ 0 h 20574"/>
                  <a:gd name="T24" fmla="*/ 0 w 20573"/>
                  <a:gd name="T25" fmla="*/ 0 h 20574"/>
                  <a:gd name="T26" fmla="*/ 0 w 20573"/>
                  <a:gd name="T27" fmla="*/ 0 h 20574"/>
                  <a:gd name="T28" fmla="*/ 0 w 20573"/>
                  <a:gd name="T29" fmla="*/ 0 h 20574"/>
                  <a:gd name="T30" fmla="*/ 0 w 20573"/>
                  <a:gd name="T31" fmla="*/ 0 h 20574"/>
                  <a:gd name="T32" fmla="*/ 0 w 20573"/>
                  <a:gd name="T33" fmla="*/ 0 h 20574"/>
                  <a:gd name="T34" fmla="*/ 0 w 20573"/>
                  <a:gd name="T35" fmla="*/ 0 h 205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573" h="20574">
                    <a:moveTo>
                      <a:pt x="11769" y="16478"/>
                    </a:moveTo>
                    <a:cubicBezTo>
                      <a:pt x="11279" y="16703"/>
                      <a:pt x="10682" y="16620"/>
                      <a:pt x="10279" y="16217"/>
                    </a:cubicBezTo>
                    <a:lnTo>
                      <a:pt x="4359" y="10297"/>
                    </a:lnTo>
                    <a:cubicBezTo>
                      <a:pt x="3843" y="9781"/>
                      <a:pt x="3843" y="8941"/>
                      <a:pt x="4359" y="8424"/>
                    </a:cubicBezTo>
                    <a:lnTo>
                      <a:pt x="8424" y="4359"/>
                    </a:lnTo>
                    <a:cubicBezTo>
                      <a:pt x="8941" y="3843"/>
                      <a:pt x="9781" y="3843"/>
                      <a:pt x="10296" y="4359"/>
                    </a:cubicBezTo>
                    <a:lnTo>
                      <a:pt x="16216" y="10279"/>
                    </a:lnTo>
                    <a:cubicBezTo>
                      <a:pt x="16630" y="10692"/>
                      <a:pt x="16705" y="11311"/>
                      <a:pt x="16459" y="11806"/>
                    </a:cubicBezTo>
                    <a:lnTo>
                      <a:pt x="19303" y="14651"/>
                    </a:lnTo>
                    <a:cubicBezTo>
                      <a:pt x="21083" y="12571"/>
                      <a:pt x="20993" y="9440"/>
                      <a:pt x="19025" y="7471"/>
                    </a:cubicBezTo>
                    <a:lnTo>
                      <a:pt x="13105" y="1551"/>
                    </a:lnTo>
                    <a:cubicBezTo>
                      <a:pt x="11036" y="-517"/>
                      <a:pt x="7684" y="-517"/>
                      <a:pt x="5617" y="1551"/>
                    </a:cubicBezTo>
                    <a:lnTo>
                      <a:pt x="1552" y="5617"/>
                    </a:lnTo>
                    <a:cubicBezTo>
                      <a:pt x="-517" y="7684"/>
                      <a:pt x="-517" y="11037"/>
                      <a:pt x="1552" y="13105"/>
                    </a:cubicBezTo>
                    <a:lnTo>
                      <a:pt x="7471" y="19025"/>
                    </a:lnTo>
                    <a:cubicBezTo>
                      <a:pt x="9430" y="20984"/>
                      <a:pt x="12541" y="21083"/>
                      <a:pt x="14621" y="19330"/>
                    </a:cubicBezTo>
                    <a:lnTo>
                      <a:pt x="11769" y="16478"/>
                    </a:lnTo>
                    <a:close/>
                    <a:moveTo>
                      <a:pt x="11769" y="1647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700">
                  <a:latin typeface="Arial" panose="020B0604020202020204" pitchFamily="34" charset="0"/>
                  <a:cs typeface="Arial" panose="020B0604020202020204" pitchFamily="34" charset="0"/>
                </a:endParaRPr>
              </a:p>
            </p:txBody>
          </p:sp>
          <p:sp>
            <p:nvSpPr>
              <p:cNvPr id="44" name="AutoShape 677"/>
              <p:cNvSpPr>
                <a:spLocks/>
              </p:cNvSpPr>
              <p:nvPr/>
            </p:nvSpPr>
            <p:spPr bwMode="auto">
              <a:xfrm>
                <a:off x="231" y="231"/>
                <a:ext cx="345" cy="345"/>
              </a:xfrm>
              <a:custGeom>
                <a:avLst/>
                <a:gdLst>
                  <a:gd name="T0" fmla="*/ 0 w 20573"/>
                  <a:gd name="T1" fmla="*/ 0 h 20573"/>
                  <a:gd name="T2" fmla="*/ 0 w 20573"/>
                  <a:gd name="T3" fmla="*/ 0 h 20573"/>
                  <a:gd name="T4" fmla="*/ 0 w 20573"/>
                  <a:gd name="T5" fmla="*/ 0 h 20573"/>
                  <a:gd name="T6" fmla="*/ 0 w 20573"/>
                  <a:gd name="T7" fmla="*/ 0 h 20573"/>
                  <a:gd name="T8" fmla="*/ 0 w 20573"/>
                  <a:gd name="T9" fmla="*/ 0 h 20573"/>
                  <a:gd name="T10" fmla="*/ 0 w 20573"/>
                  <a:gd name="T11" fmla="*/ 0 h 20573"/>
                  <a:gd name="T12" fmla="*/ 0 w 20573"/>
                  <a:gd name="T13" fmla="*/ 0 h 20573"/>
                  <a:gd name="T14" fmla="*/ 0 w 20573"/>
                  <a:gd name="T15" fmla="*/ 0 h 20573"/>
                  <a:gd name="T16" fmla="*/ 0 w 20573"/>
                  <a:gd name="T17" fmla="*/ 0 h 20573"/>
                  <a:gd name="T18" fmla="*/ 0 w 20573"/>
                  <a:gd name="T19" fmla="*/ 0 h 20573"/>
                  <a:gd name="T20" fmla="*/ 0 w 20573"/>
                  <a:gd name="T21" fmla="*/ 0 h 20573"/>
                  <a:gd name="T22" fmla="*/ 0 w 20573"/>
                  <a:gd name="T23" fmla="*/ 0 h 20573"/>
                  <a:gd name="T24" fmla="*/ 0 w 20573"/>
                  <a:gd name="T25" fmla="*/ 0 h 20573"/>
                  <a:gd name="T26" fmla="*/ 0 w 20573"/>
                  <a:gd name="T27" fmla="*/ 0 h 20573"/>
                  <a:gd name="T28" fmla="*/ 0 w 20573"/>
                  <a:gd name="T29" fmla="*/ 0 h 20573"/>
                  <a:gd name="T30" fmla="*/ 0 w 20573"/>
                  <a:gd name="T31" fmla="*/ 0 h 20573"/>
                  <a:gd name="T32" fmla="*/ 0 w 20573"/>
                  <a:gd name="T33" fmla="*/ 0 h 20573"/>
                  <a:gd name="T34" fmla="*/ 0 w 20573"/>
                  <a:gd name="T35" fmla="*/ 0 h 205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573" h="20573">
                    <a:moveTo>
                      <a:pt x="14956" y="19022"/>
                    </a:moveTo>
                    <a:lnTo>
                      <a:pt x="19023" y="14957"/>
                    </a:lnTo>
                    <a:cubicBezTo>
                      <a:pt x="21090" y="12888"/>
                      <a:pt x="21090" y="9536"/>
                      <a:pt x="19023" y="7469"/>
                    </a:cubicBezTo>
                    <a:lnTo>
                      <a:pt x="13103" y="1549"/>
                    </a:lnTo>
                    <a:cubicBezTo>
                      <a:pt x="11134" y="-420"/>
                      <a:pt x="8003" y="-510"/>
                      <a:pt x="5922" y="1270"/>
                    </a:cubicBezTo>
                    <a:lnTo>
                      <a:pt x="8767" y="4115"/>
                    </a:lnTo>
                    <a:cubicBezTo>
                      <a:pt x="9263" y="3867"/>
                      <a:pt x="9881" y="3944"/>
                      <a:pt x="10295" y="4357"/>
                    </a:cubicBezTo>
                    <a:lnTo>
                      <a:pt x="16214" y="10277"/>
                    </a:lnTo>
                    <a:cubicBezTo>
                      <a:pt x="16730" y="10793"/>
                      <a:pt x="16730" y="11633"/>
                      <a:pt x="16214" y="12149"/>
                    </a:cubicBezTo>
                    <a:lnTo>
                      <a:pt x="12149" y="16214"/>
                    </a:lnTo>
                    <a:cubicBezTo>
                      <a:pt x="11632" y="16730"/>
                      <a:pt x="10792" y="16730"/>
                      <a:pt x="10277" y="16214"/>
                    </a:cubicBezTo>
                    <a:lnTo>
                      <a:pt x="4357" y="10295"/>
                    </a:lnTo>
                    <a:cubicBezTo>
                      <a:pt x="3954" y="9892"/>
                      <a:pt x="3870" y="9294"/>
                      <a:pt x="4096" y="8805"/>
                    </a:cubicBezTo>
                    <a:lnTo>
                      <a:pt x="1243" y="5952"/>
                    </a:lnTo>
                    <a:cubicBezTo>
                      <a:pt x="-510" y="8032"/>
                      <a:pt x="-410" y="11143"/>
                      <a:pt x="1549" y="13102"/>
                    </a:cubicBezTo>
                    <a:lnTo>
                      <a:pt x="7469" y="19022"/>
                    </a:lnTo>
                    <a:cubicBezTo>
                      <a:pt x="9536" y="21090"/>
                      <a:pt x="12889" y="21090"/>
                      <a:pt x="14956" y="19022"/>
                    </a:cubicBezTo>
                    <a:close/>
                    <a:moveTo>
                      <a:pt x="14956" y="1902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700">
                  <a:latin typeface="Arial" panose="020B0604020202020204" pitchFamily="34" charset="0"/>
                  <a:cs typeface="Arial" panose="020B0604020202020204" pitchFamily="34" charset="0"/>
                </a:endParaRPr>
              </a:p>
            </p:txBody>
          </p:sp>
          <p:sp>
            <p:nvSpPr>
              <p:cNvPr id="45" name="AutoShape 678"/>
              <p:cNvSpPr>
                <a:spLocks/>
              </p:cNvSpPr>
              <p:nvPr/>
            </p:nvSpPr>
            <p:spPr bwMode="auto">
              <a:xfrm>
                <a:off x="152" y="151"/>
                <a:ext cx="269" cy="270"/>
              </a:xfrm>
              <a:custGeom>
                <a:avLst/>
                <a:gdLst>
                  <a:gd name="T0" fmla="*/ 0 w 21091"/>
                  <a:gd name="T1" fmla="*/ 0 h 21090"/>
                  <a:gd name="T2" fmla="*/ 0 w 21091"/>
                  <a:gd name="T3" fmla="*/ 0 h 21090"/>
                  <a:gd name="T4" fmla="*/ 0 w 21091"/>
                  <a:gd name="T5" fmla="*/ 0 h 21090"/>
                  <a:gd name="T6" fmla="*/ 0 w 21091"/>
                  <a:gd name="T7" fmla="*/ 0 h 21090"/>
                  <a:gd name="T8" fmla="*/ 0 w 21091"/>
                  <a:gd name="T9" fmla="*/ 0 h 21090"/>
                  <a:gd name="T10" fmla="*/ 0 w 21091"/>
                  <a:gd name="T11" fmla="*/ 0 h 21090"/>
                  <a:gd name="T12" fmla="*/ 0 w 21091"/>
                  <a:gd name="T13" fmla="*/ 0 h 21090"/>
                  <a:gd name="T14" fmla="*/ 0 w 21091"/>
                  <a:gd name="T15" fmla="*/ 0 h 210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091" h="21090">
                    <a:moveTo>
                      <a:pt x="763" y="763"/>
                    </a:moveTo>
                    <a:cubicBezTo>
                      <a:pt x="-254" y="1780"/>
                      <a:pt x="-254" y="3428"/>
                      <a:pt x="762" y="4445"/>
                    </a:cubicBezTo>
                    <a:lnTo>
                      <a:pt x="16645" y="20328"/>
                    </a:lnTo>
                    <a:cubicBezTo>
                      <a:pt x="17663" y="21344"/>
                      <a:pt x="19312" y="21346"/>
                      <a:pt x="20329" y="20329"/>
                    </a:cubicBezTo>
                    <a:cubicBezTo>
                      <a:pt x="21346" y="19312"/>
                      <a:pt x="21345" y="17663"/>
                      <a:pt x="20328" y="16646"/>
                    </a:cubicBezTo>
                    <a:lnTo>
                      <a:pt x="4444" y="763"/>
                    </a:lnTo>
                    <a:cubicBezTo>
                      <a:pt x="3428" y="-254"/>
                      <a:pt x="1780" y="-253"/>
                      <a:pt x="763" y="763"/>
                    </a:cubicBezTo>
                    <a:close/>
                    <a:moveTo>
                      <a:pt x="763" y="76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700">
                  <a:latin typeface="Arial" panose="020B0604020202020204" pitchFamily="34" charset="0"/>
                  <a:cs typeface="Arial" panose="020B0604020202020204" pitchFamily="34" charset="0"/>
                </a:endParaRPr>
              </a:p>
            </p:txBody>
          </p:sp>
        </p:grpSp>
      </p:grpSp>
      <p:sp>
        <p:nvSpPr>
          <p:cNvPr id="35" name="TextBox 34"/>
          <p:cNvSpPr txBox="1"/>
          <p:nvPr/>
        </p:nvSpPr>
        <p:spPr>
          <a:xfrm>
            <a:off x="2228544" y="7933744"/>
            <a:ext cx="13830913" cy="1477328"/>
          </a:xfrm>
          <a:prstGeom prst="rect">
            <a:avLst/>
          </a:prstGeom>
          <a:noFill/>
        </p:spPr>
        <p:txBody>
          <a:bodyPr wrap="square" rtlCol="0">
            <a:spAutoFit/>
          </a:bodyPr>
          <a:lstStyle/>
          <a:p>
            <a:pPr algn="just"/>
            <a:r>
              <a:rPr lang="en-US" sz="1500" dirty="0">
                <a:solidFill>
                  <a:schemeClr val="tx1">
                    <a:lumMod val="65000"/>
                    <a:lumOff val="35000"/>
                  </a:schemeClr>
                </a:solidFill>
                <a:latin typeface="Arial" panose="020B0604020202020204" pitchFamily="34" charset="0"/>
                <a:cs typeface="Arial" panose="020B0604020202020204" pitchFamily="34" charset="0"/>
              </a:rPr>
              <a:t>"But I must explain to you how all this mistaken idea of denouncing pleasure and praising pain was born and I will give you a complete account of the system, and expound the actual teachings of </a:t>
            </a:r>
            <a:r>
              <a:rPr lang="en-US" sz="1500" dirty="0" err="1">
                <a:solidFill>
                  <a:schemeClr val="tx1">
                    <a:lumMod val="65000"/>
                    <a:lumOff val="35000"/>
                  </a:schemeClr>
                </a:solidFill>
                <a:latin typeface="Arial" panose="020B0604020202020204" pitchFamily="34" charset="0"/>
                <a:cs typeface="Arial" panose="020B0604020202020204" pitchFamily="34" charset="0"/>
              </a:rPr>
              <a:t>th</a:t>
            </a:r>
            <a:r>
              <a:rPr lang="en-US" sz="1500" dirty="0">
                <a:solidFill>
                  <a:schemeClr val="tx1">
                    <a:lumMod val="65000"/>
                    <a:lumOff val="35000"/>
                  </a:schemeClr>
                </a:solidFill>
                <a:latin typeface="Arial" panose="020B0604020202020204" pitchFamily="34" charset="0"/>
                <a:cs typeface="Arial" panose="020B0604020202020204" pitchFamily="34" charset="0"/>
              </a:rPr>
              <a:t>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e great explorer of the truth, the master-builder of </a:t>
            </a:r>
            <a:r>
              <a:rPr lang="en-US" sz="1500" dirty="0" err="1">
                <a:solidFill>
                  <a:schemeClr val="tx1">
                    <a:lumMod val="65000"/>
                    <a:lumOff val="35000"/>
                  </a:schemeClr>
                </a:solidFill>
                <a:latin typeface="Arial" panose="020B0604020202020204" pitchFamily="34" charset="0"/>
                <a:cs typeface="Arial" panose="020B0604020202020204" pitchFamily="34" charset="0"/>
              </a:rPr>
              <a:t>huma</a:t>
            </a:r>
            <a:r>
              <a:rPr lang="ru-RU" sz="1500" dirty="0">
                <a:solidFill>
                  <a:schemeClr val="tx1">
                    <a:lumMod val="65000"/>
                    <a:lumOff val="35000"/>
                  </a:schemeClr>
                </a:solidFill>
                <a:latin typeface="Arial" panose="020B0604020202020204" pitchFamily="34" charset="0"/>
                <a:cs typeface="Arial" panose="020B0604020202020204" pitchFamily="34" charset="0"/>
              </a:rPr>
              <a:t>…</a:t>
            </a:r>
            <a:endParaRPr lang="en-US" sz="15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9" name="Прямоугольник 48"/>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Arrow process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0" name="Прямоугольник 49"/>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3664795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8E0996B7-FA1D-9F4B-9551-E454E46F0043}"/>
              </a:ext>
            </a:extLst>
          </p:cNvPr>
          <p:cNvGrpSpPr/>
          <p:nvPr/>
        </p:nvGrpSpPr>
        <p:grpSpPr>
          <a:xfrm>
            <a:off x="4433977" y="2665322"/>
            <a:ext cx="9744075" cy="7171050"/>
            <a:chOff x="4433977" y="2665322"/>
            <a:chExt cx="9744075" cy="7171050"/>
          </a:xfrm>
        </p:grpSpPr>
        <p:grpSp>
          <p:nvGrpSpPr>
            <p:cNvPr id="5" name="组合 40"/>
            <p:cNvGrpSpPr/>
            <p:nvPr/>
          </p:nvGrpSpPr>
          <p:grpSpPr>
            <a:xfrm>
              <a:off x="4433977" y="2665322"/>
              <a:ext cx="9744075" cy="7171050"/>
              <a:chOff x="1475656" y="1412776"/>
              <a:chExt cx="6496050" cy="4779962"/>
            </a:xfrm>
            <a:effectLst>
              <a:outerShdw blurRad="50800" dist="38100" dir="5400000" algn="t" rotWithShape="0">
                <a:prstClr val="black">
                  <a:alpha val="40000"/>
                </a:prstClr>
              </a:outerShdw>
            </a:effectLst>
          </p:grpSpPr>
          <p:grpSp>
            <p:nvGrpSpPr>
              <p:cNvPr id="12" name="Group 59"/>
              <p:cNvGrpSpPr>
                <a:grpSpLocks/>
              </p:cNvGrpSpPr>
              <p:nvPr userDrawn="1"/>
            </p:nvGrpSpPr>
            <p:grpSpPr bwMode="auto">
              <a:xfrm>
                <a:off x="4710981" y="2758976"/>
                <a:ext cx="2598738" cy="901700"/>
                <a:chOff x="2437" y="1458"/>
                <a:chExt cx="1637" cy="568"/>
              </a:xfrm>
            </p:grpSpPr>
            <p:sp>
              <p:nvSpPr>
                <p:cNvPr id="37" name="Freeform 36"/>
                <p:cNvSpPr>
                  <a:spLocks/>
                </p:cNvSpPr>
                <p:nvPr userDrawn="1"/>
              </p:nvSpPr>
              <p:spPr bwMode="gray">
                <a:xfrm>
                  <a:off x="2482" y="1458"/>
                  <a:ext cx="1592" cy="568"/>
                </a:xfrm>
                <a:custGeom>
                  <a:avLst/>
                  <a:gdLst/>
                  <a:ahLst/>
                  <a:cxnLst>
                    <a:cxn ang="0">
                      <a:pos x="1" y="189"/>
                    </a:cxn>
                    <a:cxn ang="0">
                      <a:pos x="0" y="568"/>
                    </a:cxn>
                    <a:cxn ang="0">
                      <a:pos x="1489" y="329"/>
                    </a:cxn>
                    <a:cxn ang="0">
                      <a:pos x="1592" y="152"/>
                    </a:cxn>
                    <a:cxn ang="0">
                      <a:pos x="1477" y="0"/>
                    </a:cxn>
                    <a:cxn ang="0">
                      <a:pos x="1" y="189"/>
                    </a:cxn>
                  </a:cxnLst>
                  <a:rect l="0" t="0" r="r" b="b"/>
                  <a:pathLst>
                    <a:path w="1592" h="568">
                      <a:moveTo>
                        <a:pt x="1" y="189"/>
                      </a:moveTo>
                      <a:lnTo>
                        <a:pt x="0" y="568"/>
                      </a:lnTo>
                      <a:lnTo>
                        <a:pt x="1489" y="329"/>
                      </a:lnTo>
                      <a:lnTo>
                        <a:pt x="1592" y="152"/>
                      </a:lnTo>
                      <a:lnTo>
                        <a:pt x="1477" y="0"/>
                      </a:lnTo>
                      <a:lnTo>
                        <a:pt x="1" y="189"/>
                      </a:lnTo>
                      <a:close/>
                    </a:path>
                  </a:pathLst>
                </a:custGeom>
                <a:gradFill rotWithShape="1">
                  <a:gsLst>
                    <a:gs pos="0">
                      <a:srgbClr val="EAEAEA"/>
                    </a:gs>
                    <a:gs pos="100000">
                      <a:srgbClr val="EAEAEA">
                        <a:gamma/>
                        <a:shade val="92157"/>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38" name="Freeform 37"/>
                <p:cNvSpPr>
                  <a:spLocks/>
                </p:cNvSpPr>
                <p:nvPr userDrawn="1"/>
              </p:nvSpPr>
              <p:spPr bwMode="gray">
                <a:xfrm>
                  <a:off x="2515" y="1500"/>
                  <a:ext cx="1517" cy="476"/>
                </a:xfrm>
                <a:custGeom>
                  <a:avLst/>
                  <a:gdLst/>
                  <a:ahLst/>
                  <a:cxnLst>
                    <a:cxn ang="0">
                      <a:pos x="0" y="184"/>
                    </a:cxn>
                    <a:cxn ang="0">
                      <a:pos x="1" y="476"/>
                    </a:cxn>
                    <a:cxn ang="0">
                      <a:pos x="1420" y="254"/>
                    </a:cxn>
                    <a:cxn ang="0">
                      <a:pos x="1509" y="117"/>
                    </a:cxn>
                    <a:cxn ang="0">
                      <a:pos x="1413" y="0"/>
                    </a:cxn>
                    <a:cxn ang="0">
                      <a:pos x="0" y="184"/>
                    </a:cxn>
                  </a:cxnLst>
                  <a:rect l="0" t="0" r="r" b="b"/>
                  <a:pathLst>
                    <a:path w="1509" h="476">
                      <a:moveTo>
                        <a:pt x="0" y="184"/>
                      </a:moveTo>
                      <a:lnTo>
                        <a:pt x="1" y="476"/>
                      </a:lnTo>
                      <a:lnTo>
                        <a:pt x="1420" y="254"/>
                      </a:lnTo>
                      <a:lnTo>
                        <a:pt x="1509" y="117"/>
                      </a:lnTo>
                      <a:lnTo>
                        <a:pt x="1413" y="0"/>
                      </a:lnTo>
                      <a:lnTo>
                        <a:pt x="0" y="184"/>
                      </a:lnTo>
                      <a:close/>
                    </a:path>
                  </a:pathLst>
                </a:custGeom>
                <a:solidFill>
                  <a:schemeClr val="accent4"/>
                </a:solidFill>
                <a:ln w="9525" cap="flat" cmpd="sng">
                  <a:noFill/>
                  <a:prstDash val="solid"/>
                  <a:round/>
                  <a:headEnd type="none" w="med" len="med"/>
                  <a:tailEnd type="none" w="med" len="med"/>
                </a:ln>
                <a:effectLst/>
              </p:spPr>
              <p:txBody>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39" name="AutoShape 62"/>
                <p:cNvSpPr>
                  <a:spLocks noChangeArrowheads="1"/>
                </p:cNvSpPr>
                <p:nvPr userDrawn="1"/>
              </p:nvSpPr>
              <p:spPr bwMode="gray">
                <a:xfrm rot="16200000" flipH="1">
                  <a:off x="2317" y="1822"/>
                  <a:ext cx="288" cy="47"/>
                </a:xfrm>
                <a:prstGeom prst="parallelogram">
                  <a:avLst>
                    <a:gd name="adj" fmla="val 23376"/>
                  </a:avLst>
                </a:prstGeom>
                <a:gradFill rotWithShape="1">
                  <a:gsLst>
                    <a:gs pos="0">
                      <a:srgbClr val="DDDDDD">
                        <a:gamma/>
                        <a:shade val="82353"/>
                        <a:invGamma/>
                      </a:srgbClr>
                    </a:gs>
                    <a:gs pos="100000">
                      <a:srgbClr val="DDDDDD"/>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DDDDDD"/>
                  </a:extrusionClr>
                </a:sp3d>
              </p:spPr>
              <p:txBody>
                <a:bodyPr wrap="none" anchor="ct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grpSp>
          <p:grpSp>
            <p:nvGrpSpPr>
              <p:cNvPr id="13" name="Group 65"/>
              <p:cNvGrpSpPr>
                <a:grpSpLocks/>
              </p:cNvGrpSpPr>
              <p:nvPr userDrawn="1"/>
            </p:nvGrpSpPr>
            <p:grpSpPr bwMode="auto">
              <a:xfrm>
                <a:off x="1929681" y="3305076"/>
                <a:ext cx="2597150" cy="901700"/>
                <a:chOff x="697" y="1704"/>
                <a:chExt cx="1636" cy="568"/>
              </a:xfrm>
            </p:grpSpPr>
            <p:sp>
              <p:nvSpPr>
                <p:cNvPr id="34" name="Freeform 66"/>
                <p:cNvSpPr>
                  <a:spLocks/>
                </p:cNvSpPr>
                <p:nvPr userDrawn="1"/>
              </p:nvSpPr>
              <p:spPr bwMode="gray">
                <a:xfrm>
                  <a:off x="697" y="1704"/>
                  <a:ext cx="1591" cy="568"/>
                </a:xfrm>
                <a:custGeom>
                  <a:avLst/>
                  <a:gdLst/>
                  <a:ahLst/>
                  <a:cxnLst>
                    <a:cxn ang="0">
                      <a:pos x="1591" y="189"/>
                    </a:cxn>
                    <a:cxn ang="0">
                      <a:pos x="1591" y="568"/>
                    </a:cxn>
                    <a:cxn ang="0">
                      <a:pos x="103" y="329"/>
                    </a:cxn>
                    <a:cxn ang="0">
                      <a:pos x="0" y="152"/>
                    </a:cxn>
                    <a:cxn ang="0">
                      <a:pos x="115" y="0"/>
                    </a:cxn>
                    <a:cxn ang="0">
                      <a:pos x="1591" y="189"/>
                    </a:cxn>
                  </a:cxnLst>
                  <a:rect l="0" t="0" r="r" b="b"/>
                  <a:pathLst>
                    <a:path w="1591" h="568">
                      <a:moveTo>
                        <a:pt x="1591" y="189"/>
                      </a:moveTo>
                      <a:lnTo>
                        <a:pt x="1591" y="568"/>
                      </a:lnTo>
                      <a:lnTo>
                        <a:pt x="103" y="329"/>
                      </a:lnTo>
                      <a:lnTo>
                        <a:pt x="0" y="152"/>
                      </a:lnTo>
                      <a:lnTo>
                        <a:pt x="115" y="0"/>
                      </a:lnTo>
                      <a:lnTo>
                        <a:pt x="1591" y="189"/>
                      </a:lnTo>
                      <a:close/>
                    </a:path>
                  </a:pathLst>
                </a:custGeom>
                <a:gradFill rotWithShape="1">
                  <a:gsLst>
                    <a:gs pos="0">
                      <a:srgbClr val="EAEAEA">
                        <a:gamma/>
                        <a:shade val="89020"/>
                        <a:invGamma/>
                      </a:srgbClr>
                    </a:gs>
                    <a:gs pos="100000">
                      <a:srgbClr val="EAEAEA"/>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35" name="Freeform 67"/>
                <p:cNvSpPr>
                  <a:spLocks/>
                </p:cNvSpPr>
                <p:nvPr userDrawn="1"/>
              </p:nvSpPr>
              <p:spPr bwMode="gray">
                <a:xfrm>
                  <a:off x="737" y="1746"/>
                  <a:ext cx="1517" cy="476"/>
                </a:xfrm>
                <a:custGeom>
                  <a:avLst/>
                  <a:gdLst/>
                  <a:ahLst/>
                  <a:cxnLst>
                    <a:cxn ang="0">
                      <a:pos x="1298" y="158"/>
                    </a:cxn>
                    <a:cxn ang="0">
                      <a:pos x="1297" y="409"/>
                    </a:cxn>
                    <a:cxn ang="0">
                      <a:pos x="70" y="218"/>
                    </a:cxn>
                    <a:cxn ang="0">
                      <a:pos x="0" y="96"/>
                    </a:cxn>
                    <a:cxn ang="0">
                      <a:pos x="76" y="0"/>
                    </a:cxn>
                    <a:cxn ang="0">
                      <a:pos x="1298" y="158"/>
                    </a:cxn>
                  </a:cxnLst>
                  <a:rect l="0" t="0" r="r" b="b"/>
                  <a:pathLst>
                    <a:path w="1298" h="409">
                      <a:moveTo>
                        <a:pt x="1298" y="158"/>
                      </a:moveTo>
                      <a:lnTo>
                        <a:pt x="1297" y="409"/>
                      </a:lnTo>
                      <a:lnTo>
                        <a:pt x="70" y="218"/>
                      </a:lnTo>
                      <a:lnTo>
                        <a:pt x="0" y="96"/>
                      </a:lnTo>
                      <a:lnTo>
                        <a:pt x="76" y="0"/>
                      </a:lnTo>
                      <a:lnTo>
                        <a:pt x="1298" y="158"/>
                      </a:lnTo>
                      <a:close/>
                    </a:path>
                  </a:pathLst>
                </a:custGeom>
                <a:solidFill>
                  <a:schemeClr val="accent3"/>
                </a:solidFill>
                <a:ln w="9525" cap="flat" cmpd="sng">
                  <a:noFill/>
                  <a:prstDash val="solid"/>
                  <a:round/>
                  <a:headEnd type="none" w="med" len="med"/>
                  <a:tailEnd type="none" w="med" len="med"/>
                </a:ln>
                <a:effectLst/>
              </p:spPr>
              <p:txBody>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36" name="AutoShape 68"/>
                <p:cNvSpPr>
                  <a:spLocks noChangeArrowheads="1"/>
                </p:cNvSpPr>
                <p:nvPr userDrawn="1"/>
              </p:nvSpPr>
              <p:spPr bwMode="gray">
                <a:xfrm rot="5400000">
                  <a:off x="2166" y="2067"/>
                  <a:ext cx="288" cy="47"/>
                </a:xfrm>
                <a:prstGeom prst="parallelogram">
                  <a:avLst>
                    <a:gd name="adj" fmla="val 19149"/>
                  </a:avLst>
                </a:prstGeom>
                <a:gradFill rotWithShape="1">
                  <a:gsLst>
                    <a:gs pos="0">
                      <a:srgbClr val="DDDDDD">
                        <a:gamma/>
                        <a:shade val="82353"/>
                        <a:invGamma/>
                      </a:srgbClr>
                    </a:gs>
                    <a:gs pos="100000">
                      <a:srgbClr val="DDDDDD"/>
                    </a:gs>
                  </a:gsLst>
                  <a:lin ang="5400000" scaled="1"/>
                </a:gradFill>
                <a:ln w="9525" algn="ctr">
                  <a:noFill/>
                  <a:miter lim="800000"/>
                  <a:headEnd/>
                  <a:tailEnd/>
                </a:ln>
                <a:effectLst/>
                <a:scene3d>
                  <a:camera prst="legacyObliqueTopRight"/>
                  <a:lightRig rig="legacyFlat3" dir="b"/>
                </a:scene3d>
                <a:sp3d extrusionH="36500" prstMaterial="legacyMatte">
                  <a:bevelT w="13500" h="13500" prst="angle"/>
                  <a:bevelB w="13500" h="13500" prst="angle"/>
                  <a:extrusionClr>
                    <a:srgbClr val="DDDDDD"/>
                  </a:extrusionClr>
                </a:sp3d>
              </p:spPr>
              <p:txBody>
                <a:bodyPr wrap="none" anchor="ct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grpSp>
          <p:grpSp>
            <p:nvGrpSpPr>
              <p:cNvPr id="14" name="Group 78"/>
              <p:cNvGrpSpPr>
                <a:grpSpLocks/>
              </p:cNvGrpSpPr>
              <p:nvPr/>
            </p:nvGrpSpPr>
            <p:grpSpPr bwMode="auto">
              <a:xfrm>
                <a:off x="4506194" y="1412776"/>
                <a:ext cx="228600" cy="4779962"/>
                <a:chOff x="3391" y="1309"/>
                <a:chExt cx="144" cy="3011"/>
              </a:xfrm>
            </p:grpSpPr>
            <p:sp>
              <p:nvSpPr>
                <p:cNvPr id="32" name="AutoShape 79"/>
                <p:cNvSpPr>
                  <a:spLocks noChangeArrowheads="1"/>
                </p:cNvSpPr>
                <p:nvPr userDrawn="1"/>
              </p:nvSpPr>
              <p:spPr bwMode="gray">
                <a:xfrm>
                  <a:off x="3393" y="1309"/>
                  <a:ext cx="142" cy="3011"/>
                </a:xfrm>
                <a:prstGeom prst="can">
                  <a:avLst>
                    <a:gd name="adj" fmla="val 55367"/>
                  </a:avLst>
                </a:prstGeom>
                <a:gradFill rotWithShape="1">
                  <a:gsLst>
                    <a:gs pos="0">
                      <a:srgbClr val="B8B8B8"/>
                    </a:gs>
                    <a:gs pos="50000">
                      <a:srgbClr val="FFFFFF"/>
                    </a:gs>
                    <a:gs pos="100000">
                      <a:sysClr val="window" lastClr="FFFFFF">
                        <a:lumMod val="50000"/>
                      </a:sysClr>
                    </a:gs>
                  </a:gsLst>
                  <a:lin ang="0" scaled="1"/>
                </a:gradFill>
                <a:ln w="9525">
                  <a:noFill/>
                  <a:round/>
                  <a:headEnd/>
                  <a:tailEnd/>
                </a:ln>
                <a:effectLst>
                  <a:outerShdw blurRad="50800" dist="38100" dir="5400000" algn="t" rotWithShape="0">
                    <a:prstClr val="black">
                      <a:alpha val="40000"/>
                    </a:prstClr>
                  </a:outerShdw>
                </a:effectLst>
              </p:spPr>
              <p:txBody>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33" name="Oval 80"/>
                <p:cNvSpPr>
                  <a:spLocks noChangeArrowheads="1"/>
                </p:cNvSpPr>
                <p:nvPr userDrawn="1"/>
              </p:nvSpPr>
              <p:spPr bwMode="gray">
                <a:xfrm>
                  <a:off x="3391" y="1309"/>
                  <a:ext cx="144" cy="78"/>
                </a:xfrm>
                <a:prstGeom prst="ellipse">
                  <a:avLst/>
                </a:prstGeom>
                <a:gradFill rotWithShape="1">
                  <a:gsLst>
                    <a:gs pos="0">
                      <a:srgbClr val="FFFFFF">
                        <a:gamma/>
                        <a:shade val="92157"/>
                        <a:invGamma/>
                      </a:srgbClr>
                    </a:gs>
                    <a:gs pos="50000">
                      <a:srgbClr val="FFFFFF"/>
                    </a:gs>
                    <a:gs pos="100000">
                      <a:srgbClr val="FFFFFF">
                        <a:gamma/>
                        <a:shade val="92157"/>
                        <a:invGamma/>
                      </a:srgbClr>
                    </a:gs>
                  </a:gsLst>
                  <a:lin ang="2700000" scaled="1"/>
                </a:gradFill>
                <a:ln w="9525" algn="ctr">
                  <a:noFill/>
                  <a:round/>
                  <a:headEnd/>
                  <a:tailEnd/>
                </a:ln>
                <a:effectLst/>
              </p:spPr>
              <p:txBody>
                <a:bodyPr wrap="none" anchor="ct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grpSp>
          <p:grpSp>
            <p:nvGrpSpPr>
              <p:cNvPr id="15" name="Group 81"/>
              <p:cNvGrpSpPr>
                <a:grpSpLocks/>
              </p:cNvGrpSpPr>
              <p:nvPr/>
            </p:nvGrpSpPr>
            <p:grpSpPr bwMode="auto">
              <a:xfrm>
                <a:off x="2907581" y="2458938"/>
                <a:ext cx="1657350" cy="881063"/>
                <a:chOff x="2384" y="1968"/>
                <a:chExt cx="1044" cy="555"/>
              </a:xfrm>
            </p:grpSpPr>
            <p:sp>
              <p:nvSpPr>
                <p:cNvPr id="29" name="AutoShape 82"/>
                <p:cNvSpPr>
                  <a:spLocks noChangeArrowheads="1"/>
                </p:cNvSpPr>
                <p:nvPr userDrawn="1"/>
              </p:nvSpPr>
              <p:spPr bwMode="gray">
                <a:xfrm rot="5400000" flipH="1">
                  <a:off x="3236" y="2086"/>
                  <a:ext cx="288" cy="96"/>
                </a:xfrm>
                <a:prstGeom prst="parallelogram">
                  <a:avLst>
                    <a:gd name="adj" fmla="val 18736"/>
                  </a:avLst>
                </a:prstGeom>
                <a:gradFill rotWithShape="1">
                  <a:gsLst>
                    <a:gs pos="417">
                      <a:srgbClr val="999999"/>
                    </a:gs>
                    <a:gs pos="7000">
                      <a:srgbClr val="EAEAEA">
                        <a:gamma/>
                        <a:shade val="85882"/>
                        <a:invGamma/>
                      </a:srgbClr>
                    </a:gs>
                    <a:gs pos="100000">
                      <a:srgbClr val="EAEAEA"/>
                    </a:gs>
                  </a:gsLst>
                  <a:lin ang="5400000" scaled="1"/>
                </a:gradFill>
                <a:ln w="9525">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30" name="Freeform 83"/>
                <p:cNvSpPr>
                  <a:spLocks/>
                </p:cNvSpPr>
                <p:nvPr userDrawn="1"/>
              </p:nvSpPr>
              <p:spPr bwMode="gray">
                <a:xfrm>
                  <a:off x="2384" y="1968"/>
                  <a:ext cx="975" cy="555"/>
                </a:xfrm>
                <a:custGeom>
                  <a:avLst/>
                  <a:gdLst/>
                  <a:ahLst/>
                  <a:cxnLst>
                    <a:cxn ang="0">
                      <a:pos x="837" y="0"/>
                    </a:cxn>
                    <a:cxn ang="0">
                      <a:pos x="837" y="317"/>
                    </a:cxn>
                    <a:cxn ang="0">
                      <a:pos x="116" y="476"/>
                    </a:cxn>
                    <a:cxn ang="0">
                      <a:pos x="0" y="304"/>
                    </a:cxn>
                    <a:cxn ang="0">
                      <a:pos x="110" y="100"/>
                    </a:cxn>
                    <a:cxn ang="0">
                      <a:pos x="837" y="0"/>
                    </a:cxn>
                  </a:cxnLst>
                  <a:rect l="0" t="0" r="r" b="b"/>
                  <a:pathLst>
                    <a:path w="837" h="476">
                      <a:moveTo>
                        <a:pt x="837" y="0"/>
                      </a:moveTo>
                      <a:lnTo>
                        <a:pt x="837" y="317"/>
                      </a:lnTo>
                      <a:lnTo>
                        <a:pt x="116" y="476"/>
                      </a:lnTo>
                      <a:lnTo>
                        <a:pt x="0" y="304"/>
                      </a:lnTo>
                      <a:lnTo>
                        <a:pt x="110" y="100"/>
                      </a:lnTo>
                      <a:lnTo>
                        <a:pt x="837" y="0"/>
                      </a:lnTo>
                      <a:close/>
                    </a:path>
                  </a:pathLst>
                </a:custGeom>
                <a:gradFill rotWithShape="1">
                  <a:gsLst>
                    <a:gs pos="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31" name="Freeform 84"/>
                <p:cNvSpPr>
                  <a:spLocks/>
                </p:cNvSpPr>
                <p:nvPr userDrawn="1"/>
              </p:nvSpPr>
              <p:spPr bwMode="gray">
                <a:xfrm>
                  <a:off x="2421" y="2007"/>
                  <a:ext cx="905" cy="461"/>
                </a:xfrm>
                <a:custGeom>
                  <a:avLst/>
                  <a:gdLst/>
                  <a:ahLst/>
                  <a:cxnLst>
                    <a:cxn ang="0">
                      <a:pos x="786" y="0"/>
                    </a:cxn>
                    <a:cxn ang="0">
                      <a:pos x="786" y="252"/>
                    </a:cxn>
                    <a:cxn ang="0">
                      <a:pos x="92" y="396"/>
                    </a:cxn>
                    <a:cxn ang="0">
                      <a:pos x="0" y="266"/>
                    </a:cxn>
                    <a:cxn ang="0">
                      <a:pos x="88" y="112"/>
                    </a:cxn>
                    <a:cxn ang="0">
                      <a:pos x="786" y="0"/>
                    </a:cxn>
                  </a:cxnLst>
                  <a:rect l="0" t="0" r="r" b="b"/>
                  <a:pathLst>
                    <a:path w="786" h="396">
                      <a:moveTo>
                        <a:pt x="786" y="0"/>
                      </a:moveTo>
                      <a:lnTo>
                        <a:pt x="786" y="252"/>
                      </a:lnTo>
                      <a:lnTo>
                        <a:pt x="92" y="396"/>
                      </a:lnTo>
                      <a:lnTo>
                        <a:pt x="0" y="266"/>
                      </a:lnTo>
                      <a:lnTo>
                        <a:pt x="88" y="112"/>
                      </a:lnTo>
                      <a:lnTo>
                        <a:pt x="786" y="0"/>
                      </a:lnTo>
                      <a:close/>
                    </a:path>
                  </a:pathLst>
                </a:custGeom>
                <a:solidFill>
                  <a:schemeClr val="accent1"/>
                </a:solidFill>
                <a:ln w="9525" cap="flat" cmpd="sng">
                  <a:noFill/>
                  <a:prstDash val="solid"/>
                  <a:round/>
                  <a:headEnd type="none" w="med" len="med"/>
                  <a:tailEnd type="none" w="med" len="med"/>
                </a:ln>
                <a:effectLst/>
              </p:spPr>
              <p:txBody>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grpSp>
          <p:grpSp>
            <p:nvGrpSpPr>
              <p:cNvPr id="16" name="Group 86"/>
              <p:cNvGrpSpPr>
                <a:grpSpLocks/>
              </p:cNvGrpSpPr>
              <p:nvPr/>
            </p:nvGrpSpPr>
            <p:grpSpPr bwMode="auto">
              <a:xfrm>
                <a:off x="1475656" y="4654451"/>
                <a:ext cx="3067050" cy="806450"/>
                <a:chOff x="1482" y="3351"/>
                <a:chExt cx="1932" cy="508"/>
              </a:xfrm>
            </p:grpSpPr>
            <p:sp>
              <p:nvSpPr>
                <p:cNvPr id="26" name="AutoShape 87"/>
                <p:cNvSpPr>
                  <a:spLocks noChangeArrowheads="1"/>
                </p:cNvSpPr>
                <p:nvPr userDrawn="1"/>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27" name="Freeform 88"/>
                <p:cNvSpPr>
                  <a:spLocks/>
                </p:cNvSpPr>
                <p:nvPr userDrawn="1"/>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28" name="Freeform 89"/>
                <p:cNvSpPr>
                  <a:spLocks/>
                </p:cNvSpPr>
                <p:nvPr userDrawn="1"/>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chemeClr val="accent5"/>
                </a:solidFill>
                <a:ln w="9525" cap="flat" cmpd="sng">
                  <a:noFill/>
                  <a:prstDash val="solid"/>
                  <a:round/>
                  <a:headEnd type="none" w="med" len="med"/>
                  <a:tailEnd type="none" w="med" len="med"/>
                </a:ln>
                <a:effectLst/>
              </p:spPr>
              <p:txBody>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grpSp>
          <p:grpSp>
            <p:nvGrpSpPr>
              <p:cNvPr id="17" name="Group 92"/>
              <p:cNvGrpSpPr>
                <a:grpSpLocks/>
              </p:cNvGrpSpPr>
              <p:nvPr userDrawn="1"/>
            </p:nvGrpSpPr>
            <p:grpSpPr bwMode="auto">
              <a:xfrm>
                <a:off x="4690343" y="4135338"/>
                <a:ext cx="3281363" cy="806450"/>
                <a:chOff x="3496" y="3024"/>
                <a:chExt cx="2183" cy="508"/>
              </a:xfrm>
            </p:grpSpPr>
            <p:sp>
              <p:nvSpPr>
                <p:cNvPr id="23" name="AutoShape 93"/>
                <p:cNvSpPr>
                  <a:spLocks noChangeArrowheads="1"/>
                </p:cNvSpPr>
                <p:nvPr userDrawn="1"/>
              </p:nvSpPr>
              <p:spPr bwMode="gray">
                <a:xfrm rot="-5400000">
                  <a:off x="3389" y="3170"/>
                  <a:ext cx="288" cy="75"/>
                </a:xfrm>
                <a:prstGeom prst="parallelogram">
                  <a:avLst>
                    <a:gd name="adj" fmla="val 3982"/>
                  </a:avLst>
                </a:prstGeom>
                <a:gradFill rotWithShape="1">
                  <a:gsLst>
                    <a:gs pos="417">
                      <a:srgbClr val="9F9F9F"/>
                    </a:gs>
                    <a:gs pos="7000">
                      <a:srgbClr val="B8B8B8"/>
                    </a:gs>
                    <a:gs pos="100000">
                      <a:srgbClr val="EAEAEA"/>
                    </a:gs>
                  </a:gsLst>
                  <a:lin ang="5400000" scaled="1"/>
                </a:gradFill>
                <a:ln w="9525" algn="ctr">
                  <a:noFill/>
                  <a:miter lim="800000"/>
                  <a:headEnd/>
                  <a:tailEnd/>
                </a:ln>
                <a:effectLst/>
                <a:scene3d>
                  <a:camera prst="legacyObliqueTopRight"/>
                  <a:lightRig rig="legacyFlat3" dir="b"/>
                </a:scene3d>
                <a:sp3d extrusionH="36500" prstMaterial="legacyMatte">
                  <a:bevelT w="13500" h="13500" prst="angle"/>
                  <a:bevelB w="13500" h="13500" prst="angle"/>
                  <a:extrusionClr>
                    <a:srgbClr val="EAEAEA"/>
                  </a:extrusionClr>
                </a:sp3d>
              </p:spPr>
              <p:txBody>
                <a:bodyPr wrap="none" anchor="ct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24" name="Freeform 94"/>
                <p:cNvSpPr>
                  <a:spLocks/>
                </p:cNvSpPr>
                <p:nvPr userDrawn="1"/>
              </p:nvSpPr>
              <p:spPr bwMode="gray">
                <a:xfrm flipH="1">
                  <a:off x="3553" y="3024"/>
                  <a:ext cx="2126"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25" name="Freeform 95"/>
                <p:cNvSpPr>
                  <a:spLocks/>
                </p:cNvSpPr>
                <p:nvPr userDrawn="1"/>
              </p:nvSpPr>
              <p:spPr bwMode="gray">
                <a:xfrm flipH="1">
                  <a:off x="3580" y="3067"/>
                  <a:ext cx="2047"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chemeClr val="accent6"/>
                </a:solidFill>
                <a:ln w="9525" cap="flat" cmpd="sng">
                  <a:noFill/>
                  <a:prstDash val="solid"/>
                  <a:round/>
                  <a:headEnd type="none" w="med" len="med"/>
                  <a:tailEnd type="none" w="med" len="med"/>
                </a:ln>
                <a:effectLst/>
              </p:spPr>
              <p:txBody>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grpSp>
          <p:grpSp>
            <p:nvGrpSpPr>
              <p:cNvPr id="18" name="Group 98"/>
              <p:cNvGrpSpPr>
                <a:grpSpLocks/>
              </p:cNvGrpSpPr>
              <p:nvPr userDrawn="1"/>
            </p:nvGrpSpPr>
            <p:grpSpPr bwMode="auto">
              <a:xfrm>
                <a:off x="4690344" y="1895376"/>
                <a:ext cx="1771650" cy="881062"/>
                <a:chOff x="2345" y="1092"/>
                <a:chExt cx="1116" cy="555"/>
              </a:xfrm>
            </p:grpSpPr>
            <p:sp>
              <p:nvSpPr>
                <p:cNvPr id="19" name="AutoShape 99"/>
                <p:cNvSpPr>
                  <a:spLocks noChangeArrowheads="1"/>
                </p:cNvSpPr>
                <p:nvPr/>
              </p:nvSpPr>
              <p:spPr bwMode="gray">
                <a:xfrm rot="-5400000">
                  <a:off x="2249" y="1222"/>
                  <a:ext cx="288" cy="96"/>
                </a:xfrm>
                <a:prstGeom prst="parallelogram">
                  <a:avLst>
                    <a:gd name="adj" fmla="val 18736"/>
                  </a:avLst>
                </a:prstGeom>
                <a:gradFill rotWithShape="1">
                  <a:gsLst>
                    <a:gs pos="0">
                      <a:srgbClr val="EAEAEA">
                        <a:gamma/>
                        <a:shade val="85882"/>
                        <a:invGamma/>
                      </a:srgbClr>
                    </a:gs>
                    <a:gs pos="100000">
                      <a:srgbClr val="EAEAEA"/>
                    </a:gs>
                  </a:gsLst>
                  <a:lin ang="5400000" scaled="1"/>
                </a:gradFill>
                <a:ln w="9525">
                  <a:noFill/>
                  <a:miter lim="800000"/>
                  <a:headEnd/>
                  <a:tailEnd/>
                </a:ln>
                <a:effectLst/>
                <a:scene3d>
                  <a:camera prst="legacyObliqueTopRight"/>
                  <a:lightRig rig="legacyFlat3" dir="b"/>
                </a:scene3d>
                <a:sp3d extrusionH="36500" prstMaterial="legacyMatte">
                  <a:bevelT w="13500" h="13500" prst="angle"/>
                  <a:bevelB w="13500" h="13500" prst="angle"/>
                  <a:extrusionClr>
                    <a:srgbClr val="EAEAEA"/>
                  </a:extrusionClr>
                </a:sp3d>
              </p:spPr>
              <p:txBody>
                <a:bodyPr wrap="none" anchor="ct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grpSp>
              <p:nvGrpSpPr>
                <p:cNvPr id="20" name="Group 100"/>
                <p:cNvGrpSpPr>
                  <a:grpSpLocks/>
                </p:cNvGrpSpPr>
                <p:nvPr/>
              </p:nvGrpSpPr>
              <p:grpSpPr bwMode="auto">
                <a:xfrm>
                  <a:off x="2414" y="1092"/>
                  <a:ext cx="1047" cy="555"/>
                  <a:chOff x="2414" y="1104"/>
                  <a:chExt cx="975" cy="555"/>
                </a:xfrm>
              </p:grpSpPr>
              <p:sp>
                <p:nvSpPr>
                  <p:cNvPr id="21" name="Freeform 101"/>
                  <p:cNvSpPr>
                    <a:spLocks/>
                  </p:cNvSpPr>
                  <p:nvPr/>
                </p:nvSpPr>
                <p:spPr bwMode="gray">
                  <a:xfrm flipH="1">
                    <a:off x="2414" y="1104"/>
                    <a:ext cx="975" cy="555"/>
                  </a:xfrm>
                  <a:custGeom>
                    <a:avLst/>
                    <a:gdLst/>
                    <a:ahLst/>
                    <a:cxnLst>
                      <a:cxn ang="0">
                        <a:pos x="837" y="0"/>
                      </a:cxn>
                      <a:cxn ang="0">
                        <a:pos x="837" y="317"/>
                      </a:cxn>
                      <a:cxn ang="0">
                        <a:pos x="116" y="476"/>
                      </a:cxn>
                      <a:cxn ang="0">
                        <a:pos x="0" y="304"/>
                      </a:cxn>
                      <a:cxn ang="0">
                        <a:pos x="110" y="100"/>
                      </a:cxn>
                      <a:cxn ang="0">
                        <a:pos x="837" y="0"/>
                      </a:cxn>
                    </a:cxnLst>
                    <a:rect l="0" t="0" r="r" b="b"/>
                    <a:pathLst>
                      <a:path w="837" h="476">
                        <a:moveTo>
                          <a:pt x="837" y="0"/>
                        </a:moveTo>
                        <a:lnTo>
                          <a:pt x="837" y="317"/>
                        </a:lnTo>
                        <a:lnTo>
                          <a:pt x="116" y="476"/>
                        </a:lnTo>
                        <a:lnTo>
                          <a:pt x="0" y="304"/>
                        </a:lnTo>
                        <a:lnTo>
                          <a:pt x="110" y="100"/>
                        </a:lnTo>
                        <a:lnTo>
                          <a:pt x="837" y="0"/>
                        </a:lnTo>
                        <a:close/>
                      </a:path>
                    </a:pathLst>
                  </a:custGeom>
                  <a:gradFill rotWithShape="1">
                    <a:gsLst>
                      <a:gs pos="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a:flatTx/>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sp>
                <p:nvSpPr>
                  <p:cNvPr id="22" name="Freeform 102"/>
                  <p:cNvSpPr>
                    <a:spLocks/>
                  </p:cNvSpPr>
                  <p:nvPr/>
                </p:nvSpPr>
                <p:spPr bwMode="gray">
                  <a:xfrm flipH="1">
                    <a:off x="2447" y="1143"/>
                    <a:ext cx="905" cy="461"/>
                  </a:xfrm>
                  <a:custGeom>
                    <a:avLst/>
                    <a:gdLst/>
                    <a:ahLst/>
                    <a:cxnLst>
                      <a:cxn ang="0">
                        <a:pos x="786" y="0"/>
                      </a:cxn>
                      <a:cxn ang="0">
                        <a:pos x="786" y="252"/>
                      </a:cxn>
                      <a:cxn ang="0">
                        <a:pos x="92" y="396"/>
                      </a:cxn>
                      <a:cxn ang="0">
                        <a:pos x="0" y="266"/>
                      </a:cxn>
                      <a:cxn ang="0">
                        <a:pos x="88" y="112"/>
                      </a:cxn>
                      <a:cxn ang="0">
                        <a:pos x="786" y="0"/>
                      </a:cxn>
                    </a:cxnLst>
                    <a:rect l="0" t="0" r="r" b="b"/>
                    <a:pathLst>
                      <a:path w="786" h="396">
                        <a:moveTo>
                          <a:pt x="786" y="0"/>
                        </a:moveTo>
                        <a:lnTo>
                          <a:pt x="786" y="252"/>
                        </a:lnTo>
                        <a:lnTo>
                          <a:pt x="92" y="396"/>
                        </a:lnTo>
                        <a:lnTo>
                          <a:pt x="0" y="266"/>
                        </a:lnTo>
                        <a:lnTo>
                          <a:pt x="88" y="112"/>
                        </a:lnTo>
                        <a:lnTo>
                          <a:pt x="786" y="0"/>
                        </a:lnTo>
                        <a:close/>
                      </a:path>
                    </a:pathLst>
                  </a:custGeom>
                  <a:solidFill>
                    <a:schemeClr val="accent2"/>
                  </a:solidFill>
                  <a:ln w="9525" cap="flat" cmpd="sng">
                    <a:noFill/>
                    <a:prstDash val="solid"/>
                    <a:round/>
                    <a:headEnd type="none" w="med" len="med"/>
                    <a:tailEnd type="none" w="med" len="med"/>
                  </a:ln>
                  <a:effectLst/>
                </p:spPr>
                <p:txBody>
                  <a:bodyPr/>
                  <a:lstStyle/>
                  <a:p>
                    <a:pPr defTabSz="1371600" eaLnBrk="1" fontAlgn="auto" hangingPunct="1">
                      <a:spcBef>
                        <a:spcPts val="0"/>
                      </a:spcBef>
                      <a:spcAft>
                        <a:spcPts val="0"/>
                      </a:spcAft>
                      <a:defRPr/>
                    </a:pPr>
                    <a:endParaRPr lang="zh-CN" altLang="en-US" sz="2700" kern="0">
                      <a:solidFill>
                        <a:sysClr val="windowText" lastClr="000000"/>
                      </a:solidFill>
                      <a:latin typeface="Arial" panose="020B0604020202020204" pitchFamily="34" charset="0"/>
                      <a:cs typeface="Arial" panose="020B0604020202020204" pitchFamily="34" charset="0"/>
                    </a:endParaRPr>
                  </a:p>
                </p:txBody>
              </p:sp>
            </p:grpSp>
          </p:grpSp>
        </p:grpSp>
        <p:sp>
          <p:nvSpPr>
            <p:cNvPr id="6" name="TextBox 5"/>
            <p:cNvSpPr txBox="1"/>
            <p:nvPr/>
          </p:nvSpPr>
          <p:spPr>
            <a:xfrm rot="508654">
              <a:off x="9370310" y="3725773"/>
              <a:ext cx="2266820" cy="523220"/>
            </a:xfrm>
            <a:prstGeom prst="rect">
              <a:avLst/>
            </a:prstGeom>
            <a:noFill/>
          </p:spPr>
          <p:txBody>
            <a:bodyPr wrap="square" lIns="137160" tIns="68580" rIns="137160" bIns="68580" rtlCol="0">
              <a:spAutoFit/>
            </a:bodyPr>
            <a:lstStyle/>
            <a:p>
              <a:pPr algn="ctr" defTabSz="1371600" eaLnBrk="1" fontAlgn="auto" hangingPunct="1">
                <a:spcBef>
                  <a:spcPts val="0"/>
                </a:spcBef>
                <a:spcAft>
                  <a:spcPts val="0"/>
                </a:spcAft>
                <a:defRPr/>
              </a:pPr>
              <a:r>
                <a:rPr lang="en-US" altLang="zh-CN" sz="2500" b="1" kern="0" dirty="0">
                  <a:solidFill>
                    <a:sysClr val="window" lastClr="FFFFFF"/>
                  </a:solidFill>
                  <a:latin typeface="Arial" panose="020B0604020202020204" pitchFamily="34" charset="0"/>
                  <a:ea typeface="微软雅黑" pitchFamily="34" charset="-122"/>
                  <a:cs typeface="Arial" panose="020B0604020202020204" pitchFamily="34" charset="0"/>
                </a:rPr>
                <a:t>WEB</a:t>
              </a:r>
              <a:endParaRPr lang="zh-CN" altLang="en-US" sz="2500" b="1" kern="0" dirty="0">
                <a:solidFill>
                  <a:sysClr val="window" lastClr="FFFFFF"/>
                </a:solidFill>
                <a:latin typeface="Arial" panose="020B0604020202020204" pitchFamily="34" charset="0"/>
                <a:ea typeface="微软雅黑" pitchFamily="34" charset="-122"/>
                <a:cs typeface="Arial" panose="020B0604020202020204" pitchFamily="34" charset="0"/>
              </a:endParaRPr>
            </a:p>
          </p:txBody>
        </p:sp>
        <p:sp>
          <p:nvSpPr>
            <p:cNvPr id="7" name="TextBox 6"/>
            <p:cNvSpPr txBox="1"/>
            <p:nvPr/>
          </p:nvSpPr>
          <p:spPr>
            <a:xfrm rot="20923364">
              <a:off x="6669119" y="4617500"/>
              <a:ext cx="2266820" cy="523220"/>
            </a:xfrm>
            <a:prstGeom prst="rect">
              <a:avLst/>
            </a:prstGeom>
            <a:noFill/>
          </p:spPr>
          <p:txBody>
            <a:bodyPr wrap="square" lIns="137160" tIns="68580" rIns="137160" bIns="68580" rtlCol="0">
              <a:spAutoFit/>
            </a:bodyPr>
            <a:lstStyle/>
            <a:p>
              <a:pPr algn="ctr" defTabSz="1371600" eaLnBrk="1" fontAlgn="auto" hangingPunct="1">
                <a:spcBef>
                  <a:spcPts val="0"/>
                </a:spcBef>
                <a:spcAft>
                  <a:spcPts val="0"/>
                </a:spcAft>
                <a:defRPr/>
              </a:pPr>
              <a:r>
                <a:rPr lang="en-US" altLang="zh-CN" sz="2500" b="1" kern="0" dirty="0">
                  <a:solidFill>
                    <a:sysClr val="window" lastClr="FFFFFF"/>
                  </a:solidFill>
                  <a:latin typeface="Arial" panose="020B0604020202020204" pitchFamily="34" charset="0"/>
                  <a:ea typeface="微软雅黑" pitchFamily="34" charset="-122"/>
                  <a:cs typeface="Arial" panose="020B0604020202020204" pitchFamily="34" charset="0"/>
                </a:rPr>
                <a:t>MOBILE</a:t>
              </a:r>
              <a:endParaRPr lang="zh-CN" altLang="en-US" sz="2500" b="1" kern="0" dirty="0">
                <a:solidFill>
                  <a:sysClr val="window" lastClr="FFFFFF"/>
                </a:solidFill>
                <a:latin typeface="Arial" panose="020B0604020202020204" pitchFamily="34" charset="0"/>
                <a:ea typeface="微软雅黑" pitchFamily="34" charset="-122"/>
                <a:cs typeface="Arial" panose="020B0604020202020204" pitchFamily="34" charset="0"/>
              </a:endParaRPr>
            </a:p>
          </p:txBody>
        </p:sp>
        <p:sp>
          <p:nvSpPr>
            <p:cNvPr id="8" name="TextBox 7"/>
            <p:cNvSpPr txBox="1"/>
            <p:nvPr/>
          </p:nvSpPr>
          <p:spPr>
            <a:xfrm rot="21168563">
              <a:off x="9871378" y="5089788"/>
              <a:ext cx="2266820" cy="523220"/>
            </a:xfrm>
            <a:prstGeom prst="rect">
              <a:avLst/>
            </a:prstGeom>
            <a:noFill/>
          </p:spPr>
          <p:txBody>
            <a:bodyPr wrap="square" lIns="137160" tIns="68580" rIns="137160" bIns="68580" rtlCol="0">
              <a:spAutoFit/>
            </a:bodyPr>
            <a:lstStyle/>
            <a:p>
              <a:pPr algn="ctr" defTabSz="1371600" eaLnBrk="1" fontAlgn="auto" hangingPunct="1">
                <a:spcBef>
                  <a:spcPts val="0"/>
                </a:spcBef>
                <a:spcAft>
                  <a:spcPts val="0"/>
                </a:spcAft>
                <a:defRPr/>
              </a:pPr>
              <a:r>
                <a:rPr lang="en-US" altLang="zh-CN" sz="2500" b="1" kern="0" dirty="0">
                  <a:solidFill>
                    <a:sysClr val="window" lastClr="FFFFFF"/>
                  </a:solidFill>
                  <a:latin typeface="Arial" panose="020B0604020202020204" pitchFamily="34" charset="0"/>
                  <a:ea typeface="微软雅黑" pitchFamily="34" charset="-122"/>
                  <a:cs typeface="Arial" panose="020B0604020202020204" pitchFamily="34" charset="0"/>
                </a:rPr>
                <a:t>TABLET</a:t>
              </a:r>
              <a:endParaRPr lang="zh-CN" altLang="en-US" sz="2500" b="1" kern="0" dirty="0">
                <a:solidFill>
                  <a:sysClr val="window" lastClr="FFFFFF"/>
                </a:solidFill>
                <a:latin typeface="Arial" panose="020B0604020202020204" pitchFamily="34" charset="0"/>
                <a:ea typeface="微软雅黑" pitchFamily="34" charset="-122"/>
                <a:cs typeface="Arial" panose="020B0604020202020204" pitchFamily="34" charset="0"/>
              </a:endParaRPr>
            </a:p>
          </p:txBody>
        </p:sp>
        <p:sp>
          <p:nvSpPr>
            <p:cNvPr id="9" name="TextBox 8"/>
            <p:cNvSpPr txBox="1"/>
            <p:nvPr/>
          </p:nvSpPr>
          <p:spPr>
            <a:xfrm rot="478801">
              <a:off x="5881842" y="5926563"/>
              <a:ext cx="2714856" cy="523220"/>
            </a:xfrm>
            <a:prstGeom prst="rect">
              <a:avLst/>
            </a:prstGeom>
            <a:noFill/>
          </p:spPr>
          <p:txBody>
            <a:bodyPr wrap="square" lIns="137160" tIns="68580" rIns="137160" bIns="68580" rtlCol="0">
              <a:spAutoFit/>
            </a:bodyPr>
            <a:lstStyle/>
            <a:p>
              <a:pPr algn="ctr" defTabSz="1371600" eaLnBrk="1" fontAlgn="auto" hangingPunct="1">
                <a:spcBef>
                  <a:spcPts val="0"/>
                </a:spcBef>
                <a:spcAft>
                  <a:spcPts val="0"/>
                </a:spcAft>
                <a:defRPr/>
              </a:pPr>
              <a:r>
                <a:rPr lang="en-US" altLang="zh-CN" sz="2500" b="1" kern="0" dirty="0">
                  <a:solidFill>
                    <a:sysClr val="window" lastClr="FFFFFF"/>
                  </a:solidFill>
                  <a:latin typeface="Arial" panose="020B0604020202020204" pitchFamily="34" charset="0"/>
                  <a:ea typeface="微软雅黑" pitchFamily="34" charset="-122"/>
                  <a:cs typeface="Arial" panose="020B0604020202020204" pitchFamily="34" charset="0"/>
                </a:rPr>
                <a:t>INTERNET</a:t>
              </a:r>
              <a:endParaRPr lang="zh-CN" altLang="en-US" sz="2500" b="1" kern="0" dirty="0">
                <a:solidFill>
                  <a:sysClr val="window" lastClr="FFFFFF"/>
                </a:solidFill>
                <a:latin typeface="Arial" panose="020B0604020202020204" pitchFamily="34" charset="0"/>
                <a:ea typeface="微软雅黑" pitchFamily="34" charset="-122"/>
                <a:cs typeface="Arial" panose="020B0604020202020204" pitchFamily="34" charset="0"/>
              </a:endParaRPr>
            </a:p>
          </p:txBody>
        </p:sp>
        <p:sp>
          <p:nvSpPr>
            <p:cNvPr id="10" name="TextBox 9"/>
            <p:cNvSpPr txBox="1"/>
            <p:nvPr/>
          </p:nvSpPr>
          <p:spPr>
            <a:xfrm rot="21362588">
              <a:off x="5447943" y="7857120"/>
              <a:ext cx="2695338" cy="523220"/>
            </a:xfrm>
            <a:prstGeom prst="rect">
              <a:avLst/>
            </a:prstGeom>
            <a:noFill/>
          </p:spPr>
          <p:txBody>
            <a:bodyPr wrap="square" lIns="137160" tIns="68580" rIns="137160" bIns="68580" rtlCol="0">
              <a:spAutoFit/>
            </a:bodyPr>
            <a:lstStyle/>
            <a:p>
              <a:pPr algn="ctr" defTabSz="1371600" eaLnBrk="1" fontAlgn="auto" hangingPunct="1">
                <a:spcBef>
                  <a:spcPts val="0"/>
                </a:spcBef>
                <a:spcAft>
                  <a:spcPts val="0"/>
                </a:spcAft>
                <a:defRPr/>
              </a:pPr>
              <a:r>
                <a:rPr lang="en-US" altLang="zh-CN" sz="2500" b="1" kern="0" dirty="0">
                  <a:solidFill>
                    <a:sysClr val="window" lastClr="FFFFFF"/>
                  </a:solidFill>
                  <a:latin typeface="Arial" panose="020B0604020202020204" pitchFamily="34" charset="0"/>
                  <a:ea typeface="微软雅黑" pitchFamily="34" charset="-122"/>
                  <a:cs typeface="Arial" panose="020B0604020202020204" pitchFamily="34" charset="0"/>
                </a:rPr>
                <a:t>DEVELOPMENT</a:t>
              </a:r>
              <a:endParaRPr lang="zh-CN" altLang="en-US" sz="2500" b="1" kern="0" dirty="0">
                <a:solidFill>
                  <a:sysClr val="window" lastClr="FFFFFF"/>
                </a:solidFill>
                <a:latin typeface="Arial" panose="020B0604020202020204" pitchFamily="34" charset="0"/>
                <a:ea typeface="微软雅黑" pitchFamily="34" charset="-122"/>
                <a:cs typeface="Arial" panose="020B0604020202020204" pitchFamily="34" charset="0"/>
              </a:endParaRPr>
            </a:p>
          </p:txBody>
        </p:sp>
        <p:sp>
          <p:nvSpPr>
            <p:cNvPr id="11" name="TextBox 10"/>
            <p:cNvSpPr txBox="1"/>
            <p:nvPr/>
          </p:nvSpPr>
          <p:spPr>
            <a:xfrm rot="229781">
              <a:off x="10465562" y="7109148"/>
              <a:ext cx="3168002" cy="523220"/>
            </a:xfrm>
            <a:prstGeom prst="rect">
              <a:avLst/>
            </a:prstGeom>
            <a:noFill/>
          </p:spPr>
          <p:txBody>
            <a:bodyPr wrap="square" lIns="137160" tIns="68580" rIns="137160" bIns="68580" rtlCol="0">
              <a:spAutoFit/>
            </a:bodyPr>
            <a:lstStyle/>
            <a:p>
              <a:pPr algn="ctr" defTabSz="1371600" eaLnBrk="1" fontAlgn="auto" hangingPunct="1">
                <a:spcBef>
                  <a:spcPts val="0"/>
                </a:spcBef>
                <a:spcAft>
                  <a:spcPts val="0"/>
                </a:spcAft>
                <a:defRPr/>
              </a:pPr>
              <a:r>
                <a:rPr lang="en-US" altLang="zh-CN" sz="2500" b="1" kern="0" dirty="0">
                  <a:solidFill>
                    <a:sysClr val="window" lastClr="FFFFFF"/>
                  </a:solidFill>
                  <a:latin typeface="Arial" panose="020B0604020202020204" pitchFamily="34" charset="0"/>
                  <a:ea typeface="微软雅黑" pitchFamily="34" charset="-122"/>
                  <a:cs typeface="Arial" panose="020B0604020202020204" pitchFamily="34" charset="0"/>
                </a:rPr>
                <a:t>SOCIAL MEDIA</a:t>
              </a:r>
              <a:endParaRPr lang="zh-CN" altLang="en-US" sz="2500" b="1" kern="0" dirty="0">
                <a:solidFill>
                  <a:sysClr val="window" lastClr="FFFFFF"/>
                </a:solidFill>
                <a:latin typeface="Arial" panose="020B0604020202020204" pitchFamily="34" charset="0"/>
                <a:ea typeface="微软雅黑" pitchFamily="34" charset="-122"/>
                <a:cs typeface="Arial" panose="020B0604020202020204" pitchFamily="34" charset="0"/>
              </a:endParaRPr>
            </a:p>
          </p:txBody>
        </p:sp>
      </p:grpSp>
      <p:grpSp>
        <p:nvGrpSpPr>
          <p:cNvPr id="2" name="Group 1">
            <a:extLst>
              <a:ext uri="{FF2B5EF4-FFF2-40B4-BE49-F238E27FC236}">
                <a16:creationId xmlns:a16="http://schemas.microsoft.com/office/drawing/2014/main" id="{16995DE7-3144-FF49-BBB9-842CA98E538D}"/>
              </a:ext>
            </a:extLst>
          </p:cNvPr>
          <p:cNvGrpSpPr/>
          <p:nvPr/>
        </p:nvGrpSpPr>
        <p:grpSpPr>
          <a:xfrm>
            <a:off x="561785" y="2831339"/>
            <a:ext cx="5316504" cy="969496"/>
            <a:chOff x="561785" y="2831339"/>
            <a:chExt cx="5316504" cy="969496"/>
          </a:xfrm>
        </p:grpSpPr>
        <p:sp>
          <p:nvSpPr>
            <p:cNvPr id="48" name="TextBox 47"/>
            <p:cNvSpPr txBox="1"/>
            <p:nvPr/>
          </p:nvSpPr>
          <p:spPr>
            <a:xfrm>
              <a:off x="1013551" y="2831339"/>
              <a:ext cx="4864738" cy="969496"/>
            </a:xfrm>
            <a:prstGeom prst="rect">
              <a:avLst/>
            </a:prstGeom>
            <a:noFill/>
          </p:spPr>
          <p:txBody>
            <a:bodyPr wrap="square" lIns="137160" tIns="68580" rIns="137160" bIns="68580"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endParaRPr lang="vi-VN" dirty="0">
                <a:solidFill>
                  <a:schemeClr val="tx1">
                    <a:lumMod val="75000"/>
                    <a:lumOff val="25000"/>
                  </a:schemeClr>
                </a:solidFill>
                <a:latin typeface="Arial" panose="020B0604020202020204" pitchFamily="34" charset="0"/>
                <a:cs typeface="Arial" panose="020B0604020202020204" pitchFamily="34" charset="0"/>
              </a:endParaRPr>
            </a:p>
            <a:p>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Овал 3"/>
            <p:cNvSpPr/>
            <p:nvPr/>
          </p:nvSpPr>
          <p:spPr>
            <a:xfrm>
              <a:off x="561785" y="3090758"/>
              <a:ext cx="423928" cy="4239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 name="Group 2">
            <a:extLst>
              <a:ext uri="{FF2B5EF4-FFF2-40B4-BE49-F238E27FC236}">
                <a16:creationId xmlns:a16="http://schemas.microsoft.com/office/drawing/2014/main" id="{3F2D63BE-7546-7B43-AD20-1CB92FAEF104}"/>
              </a:ext>
            </a:extLst>
          </p:cNvPr>
          <p:cNvGrpSpPr/>
          <p:nvPr/>
        </p:nvGrpSpPr>
        <p:grpSpPr>
          <a:xfrm>
            <a:off x="561785" y="4718709"/>
            <a:ext cx="5316504" cy="969496"/>
            <a:chOff x="561785" y="4718709"/>
            <a:chExt cx="5316504" cy="969496"/>
          </a:xfrm>
        </p:grpSpPr>
        <p:sp>
          <p:nvSpPr>
            <p:cNvPr id="50" name="TextBox 49"/>
            <p:cNvSpPr txBox="1"/>
            <p:nvPr/>
          </p:nvSpPr>
          <p:spPr>
            <a:xfrm>
              <a:off x="1013551" y="4718709"/>
              <a:ext cx="4864738" cy="969496"/>
            </a:xfrm>
            <a:prstGeom prst="rect">
              <a:avLst/>
            </a:prstGeom>
            <a:noFill/>
          </p:spPr>
          <p:txBody>
            <a:bodyPr wrap="square" lIns="137160" tIns="68580" rIns="137160" bIns="68580"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endParaRPr lang="vi-VN" dirty="0">
                <a:solidFill>
                  <a:schemeClr val="tx1">
                    <a:lumMod val="75000"/>
                    <a:lumOff val="25000"/>
                  </a:schemeClr>
                </a:solidFill>
                <a:latin typeface="Arial" panose="020B0604020202020204" pitchFamily="34" charset="0"/>
                <a:cs typeface="Arial" panose="020B0604020202020204" pitchFamily="34" charset="0"/>
              </a:endParaRPr>
            </a:p>
            <a:p>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1" name="Овал 50"/>
            <p:cNvSpPr/>
            <p:nvPr/>
          </p:nvSpPr>
          <p:spPr>
            <a:xfrm>
              <a:off x="561785" y="4957674"/>
              <a:ext cx="423928" cy="4239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0" name="Group 39">
            <a:extLst>
              <a:ext uri="{FF2B5EF4-FFF2-40B4-BE49-F238E27FC236}">
                <a16:creationId xmlns:a16="http://schemas.microsoft.com/office/drawing/2014/main" id="{7EC03F6D-B64D-9648-B95E-26D883F7950E}"/>
              </a:ext>
            </a:extLst>
          </p:cNvPr>
          <p:cNvGrpSpPr/>
          <p:nvPr/>
        </p:nvGrpSpPr>
        <p:grpSpPr>
          <a:xfrm>
            <a:off x="561785" y="6625149"/>
            <a:ext cx="5316504" cy="969496"/>
            <a:chOff x="561785" y="6625149"/>
            <a:chExt cx="5316504" cy="969496"/>
          </a:xfrm>
        </p:grpSpPr>
        <p:sp>
          <p:nvSpPr>
            <p:cNvPr id="53" name="TextBox 52"/>
            <p:cNvSpPr txBox="1"/>
            <p:nvPr/>
          </p:nvSpPr>
          <p:spPr>
            <a:xfrm>
              <a:off x="1013551" y="6625149"/>
              <a:ext cx="4864738" cy="969496"/>
            </a:xfrm>
            <a:prstGeom prst="rect">
              <a:avLst/>
            </a:prstGeom>
            <a:noFill/>
          </p:spPr>
          <p:txBody>
            <a:bodyPr wrap="square" lIns="137160" tIns="68580" rIns="137160" bIns="68580"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endParaRPr lang="vi-VN" dirty="0">
                <a:solidFill>
                  <a:schemeClr val="tx1">
                    <a:lumMod val="75000"/>
                    <a:lumOff val="25000"/>
                  </a:schemeClr>
                </a:solidFill>
                <a:latin typeface="Arial" panose="020B0604020202020204" pitchFamily="34" charset="0"/>
                <a:cs typeface="Arial" panose="020B0604020202020204" pitchFamily="34" charset="0"/>
              </a:endParaRPr>
            </a:p>
            <a:p>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4" name="Овал 53"/>
            <p:cNvSpPr/>
            <p:nvPr/>
          </p:nvSpPr>
          <p:spPr>
            <a:xfrm>
              <a:off x="561785" y="6864114"/>
              <a:ext cx="423928" cy="4239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1" name="Group 40">
            <a:extLst>
              <a:ext uri="{FF2B5EF4-FFF2-40B4-BE49-F238E27FC236}">
                <a16:creationId xmlns:a16="http://schemas.microsoft.com/office/drawing/2014/main" id="{F02320BB-E4F2-5C47-973A-CB7C1FE12F30}"/>
              </a:ext>
            </a:extLst>
          </p:cNvPr>
          <p:cNvGrpSpPr/>
          <p:nvPr/>
        </p:nvGrpSpPr>
        <p:grpSpPr>
          <a:xfrm>
            <a:off x="12370977" y="3988727"/>
            <a:ext cx="5338283" cy="969496"/>
            <a:chOff x="12370977" y="3988727"/>
            <a:chExt cx="5338283" cy="969496"/>
          </a:xfrm>
        </p:grpSpPr>
        <p:sp>
          <p:nvSpPr>
            <p:cNvPr id="55" name="TextBox 54"/>
            <p:cNvSpPr txBox="1"/>
            <p:nvPr/>
          </p:nvSpPr>
          <p:spPr>
            <a:xfrm>
              <a:off x="12370977" y="3988727"/>
              <a:ext cx="4864738" cy="969496"/>
            </a:xfrm>
            <a:prstGeom prst="rect">
              <a:avLst/>
            </a:prstGeom>
            <a:noFill/>
          </p:spPr>
          <p:txBody>
            <a:bodyPr wrap="square" lIns="137160" tIns="68580" rIns="137160" bIns="68580" rtlCol="0">
              <a:spAutoFit/>
            </a:body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endParaRPr lang="vi-VN" dirty="0">
                <a:solidFill>
                  <a:schemeClr val="tx1">
                    <a:lumMod val="75000"/>
                    <a:lumOff val="25000"/>
                  </a:schemeClr>
                </a:solidFill>
                <a:latin typeface="Arial" panose="020B0604020202020204" pitchFamily="34" charset="0"/>
                <a:cs typeface="Arial" panose="020B0604020202020204" pitchFamily="34" charset="0"/>
              </a:endParaRPr>
            </a:p>
            <a:p>
              <a:pPr algn="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6" name="Овал 55"/>
            <p:cNvSpPr/>
            <p:nvPr/>
          </p:nvSpPr>
          <p:spPr>
            <a:xfrm>
              <a:off x="17285332" y="4227692"/>
              <a:ext cx="423928" cy="4239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2" name="Group 41">
            <a:extLst>
              <a:ext uri="{FF2B5EF4-FFF2-40B4-BE49-F238E27FC236}">
                <a16:creationId xmlns:a16="http://schemas.microsoft.com/office/drawing/2014/main" id="{C7578ABD-DC03-9047-A15B-ECF01043844B}"/>
              </a:ext>
            </a:extLst>
          </p:cNvPr>
          <p:cNvGrpSpPr/>
          <p:nvPr/>
        </p:nvGrpSpPr>
        <p:grpSpPr>
          <a:xfrm>
            <a:off x="12370977" y="5967609"/>
            <a:ext cx="5338283" cy="969496"/>
            <a:chOff x="12370977" y="5967609"/>
            <a:chExt cx="5338283" cy="969496"/>
          </a:xfrm>
        </p:grpSpPr>
        <p:sp>
          <p:nvSpPr>
            <p:cNvPr id="57" name="TextBox 56"/>
            <p:cNvSpPr txBox="1"/>
            <p:nvPr/>
          </p:nvSpPr>
          <p:spPr>
            <a:xfrm>
              <a:off x="12370977" y="5967609"/>
              <a:ext cx="4864738" cy="969496"/>
            </a:xfrm>
            <a:prstGeom prst="rect">
              <a:avLst/>
            </a:prstGeom>
            <a:noFill/>
          </p:spPr>
          <p:txBody>
            <a:bodyPr wrap="square" lIns="137160" tIns="68580" rIns="137160" bIns="68580" rtlCol="0">
              <a:spAutoFit/>
            </a:body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endParaRPr lang="vi-VN" dirty="0">
                <a:solidFill>
                  <a:schemeClr val="tx1">
                    <a:lumMod val="75000"/>
                    <a:lumOff val="25000"/>
                  </a:schemeClr>
                </a:solidFill>
                <a:latin typeface="Arial" panose="020B0604020202020204" pitchFamily="34" charset="0"/>
                <a:cs typeface="Arial" panose="020B0604020202020204" pitchFamily="34" charset="0"/>
              </a:endParaRPr>
            </a:p>
            <a:p>
              <a:pPr algn="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8" name="Овал 57"/>
            <p:cNvSpPr/>
            <p:nvPr/>
          </p:nvSpPr>
          <p:spPr>
            <a:xfrm>
              <a:off x="17285332" y="6206574"/>
              <a:ext cx="423928" cy="4239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3" name="Group 42">
            <a:extLst>
              <a:ext uri="{FF2B5EF4-FFF2-40B4-BE49-F238E27FC236}">
                <a16:creationId xmlns:a16="http://schemas.microsoft.com/office/drawing/2014/main" id="{077C95BF-1990-A946-B3AF-55EEDC3305F6}"/>
              </a:ext>
            </a:extLst>
          </p:cNvPr>
          <p:cNvGrpSpPr/>
          <p:nvPr/>
        </p:nvGrpSpPr>
        <p:grpSpPr>
          <a:xfrm>
            <a:off x="12370977" y="8135303"/>
            <a:ext cx="5338283" cy="969496"/>
            <a:chOff x="12370977" y="8135303"/>
            <a:chExt cx="5338283" cy="969496"/>
          </a:xfrm>
        </p:grpSpPr>
        <p:sp>
          <p:nvSpPr>
            <p:cNvPr id="59" name="TextBox 58"/>
            <p:cNvSpPr txBox="1"/>
            <p:nvPr/>
          </p:nvSpPr>
          <p:spPr>
            <a:xfrm>
              <a:off x="12370977" y="8135303"/>
              <a:ext cx="4864738" cy="969496"/>
            </a:xfrm>
            <a:prstGeom prst="rect">
              <a:avLst/>
            </a:prstGeom>
            <a:noFill/>
          </p:spPr>
          <p:txBody>
            <a:bodyPr wrap="square" lIns="137160" tIns="68580" rIns="137160" bIns="68580" rtlCol="0">
              <a:spAutoFit/>
            </a:body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endParaRPr lang="vi-VN" dirty="0">
                <a:solidFill>
                  <a:schemeClr val="tx1">
                    <a:lumMod val="75000"/>
                    <a:lumOff val="25000"/>
                  </a:schemeClr>
                </a:solidFill>
                <a:latin typeface="Arial" panose="020B0604020202020204" pitchFamily="34" charset="0"/>
                <a:cs typeface="Arial" panose="020B0604020202020204" pitchFamily="34" charset="0"/>
              </a:endParaRPr>
            </a:p>
            <a:p>
              <a:pPr algn="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0" name="Овал 59"/>
            <p:cNvSpPr/>
            <p:nvPr/>
          </p:nvSpPr>
          <p:spPr>
            <a:xfrm>
              <a:off x="17285332" y="8374268"/>
              <a:ext cx="423928" cy="4239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64" name="Прямоугольник 63"/>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Arrow process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5" name="Прямоугольник 64"/>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264179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FBB0183-DDC4-D04E-A6A6-1FEC0A657EF1}"/>
              </a:ext>
            </a:extLst>
          </p:cNvPr>
          <p:cNvGrpSpPr/>
          <p:nvPr/>
        </p:nvGrpSpPr>
        <p:grpSpPr>
          <a:xfrm>
            <a:off x="4224438" y="2968900"/>
            <a:ext cx="4405876" cy="4584830"/>
            <a:chOff x="4224438" y="2968900"/>
            <a:chExt cx="4405876" cy="4584830"/>
          </a:xfrm>
        </p:grpSpPr>
        <p:grpSp>
          <p:nvGrpSpPr>
            <p:cNvPr id="3" name="Group 2">
              <a:extLst>
                <a:ext uri="{FF2B5EF4-FFF2-40B4-BE49-F238E27FC236}">
                  <a16:creationId xmlns:a16="http://schemas.microsoft.com/office/drawing/2014/main" id="{FCF1FE58-BA0F-A444-AB61-94448835EBFE}"/>
                </a:ext>
              </a:extLst>
            </p:cNvPr>
            <p:cNvGrpSpPr/>
            <p:nvPr/>
          </p:nvGrpSpPr>
          <p:grpSpPr>
            <a:xfrm>
              <a:off x="4224438" y="2968900"/>
              <a:ext cx="3948497" cy="4584830"/>
              <a:chOff x="4224438" y="2968900"/>
              <a:chExt cx="3948497" cy="4584830"/>
            </a:xfrm>
          </p:grpSpPr>
          <p:grpSp>
            <p:nvGrpSpPr>
              <p:cNvPr id="11" name="组合 13"/>
              <p:cNvGrpSpPr/>
              <p:nvPr/>
            </p:nvGrpSpPr>
            <p:grpSpPr>
              <a:xfrm>
                <a:off x="4224438" y="4171283"/>
                <a:ext cx="3948497" cy="3382447"/>
                <a:chOff x="2866531" y="2860921"/>
                <a:chExt cx="2632331" cy="2254617"/>
              </a:xfrm>
            </p:grpSpPr>
            <p:sp>
              <p:nvSpPr>
                <p:cNvPr id="15" name="Freeform 11"/>
                <p:cNvSpPr>
                  <a:spLocks/>
                </p:cNvSpPr>
                <p:nvPr/>
              </p:nvSpPr>
              <p:spPr bwMode="auto">
                <a:xfrm>
                  <a:off x="2866531" y="2860921"/>
                  <a:ext cx="2632331" cy="2254617"/>
                </a:xfrm>
                <a:custGeom>
                  <a:avLst/>
                  <a:gdLst>
                    <a:gd name="T0" fmla="*/ 318 w 332"/>
                    <a:gd name="T1" fmla="*/ 168 h 282"/>
                    <a:gd name="T2" fmla="*/ 318 w 332"/>
                    <a:gd name="T3" fmla="*/ 114 h 282"/>
                    <a:gd name="T4" fmla="*/ 219 w 332"/>
                    <a:gd name="T5" fmla="*/ 15 h 282"/>
                    <a:gd name="T6" fmla="*/ 192 w 332"/>
                    <a:gd name="T7" fmla="*/ 26 h 282"/>
                    <a:gd name="T8" fmla="*/ 192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2 w 332"/>
                    <a:gd name="T23" fmla="*/ 256 h 282"/>
                    <a:gd name="T24" fmla="*/ 192 w 332"/>
                    <a:gd name="T25" fmla="*/ 256 h 282"/>
                    <a:gd name="T26" fmla="*/ 219 w 332"/>
                    <a:gd name="T27" fmla="*/ 267 h 282"/>
                    <a:gd name="T28" fmla="*/ 318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8" y="168"/>
                      </a:moveTo>
                      <a:cubicBezTo>
                        <a:pt x="332" y="153"/>
                        <a:pt x="332" y="129"/>
                        <a:pt x="318" y="114"/>
                      </a:cubicBezTo>
                      <a:cubicBezTo>
                        <a:pt x="219" y="15"/>
                        <a:pt x="219" y="15"/>
                        <a:pt x="219" y="15"/>
                      </a:cubicBezTo>
                      <a:cubicBezTo>
                        <a:pt x="204" y="0"/>
                        <a:pt x="192" y="5"/>
                        <a:pt x="192" y="26"/>
                      </a:cubicBezTo>
                      <a:cubicBezTo>
                        <a:pt x="192" y="26"/>
                        <a:pt x="192" y="26"/>
                        <a:pt x="192" y="26"/>
                      </a:cubicBezTo>
                      <a:cubicBezTo>
                        <a:pt x="192"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2" y="235"/>
                        <a:pt x="192" y="256"/>
                      </a:cubicBezTo>
                      <a:cubicBezTo>
                        <a:pt x="192" y="256"/>
                        <a:pt x="192" y="256"/>
                        <a:pt x="192" y="256"/>
                      </a:cubicBezTo>
                      <a:cubicBezTo>
                        <a:pt x="192" y="277"/>
                        <a:pt x="204" y="282"/>
                        <a:pt x="219" y="267"/>
                      </a:cubicBezTo>
                      <a:lnTo>
                        <a:pt x="318" y="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zh-CN" altLang="en-US">
                    <a:latin typeface="Arial" panose="020B0604020202020204" pitchFamily="34" charset="0"/>
                    <a:cs typeface="Arial" panose="020B0604020202020204" pitchFamily="34" charset="0"/>
                  </a:endParaRPr>
                </a:p>
              </p:txBody>
            </p:sp>
            <p:sp>
              <p:nvSpPr>
                <p:cNvPr id="16" name="Freeform 12"/>
                <p:cNvSpPr>
                  <a:spLocks/>
                </p:cNvSpPr>
                <p:nvPr/>
              </p:nvSpPr>
              <p:spPr bwMode="auto">
                <a:xfrm>
                  <a:off x="2866531" y="3380095"/>
                  <a:ext cx="943555" cy="1223560"/>
                </a:xfrm>
                <a:custGeom>
                  <a:avLst/>
                  <a:gdLst>
                    <a:gd name="T0" fmla="*/ 0 w 119"/>
                    <a:gd name="T1" fmla="*/ 38 h 153"/>
                    <a:gd name="T2" fmla="*/ 0 w 119"/>
                    <a:gd name="T3" fmla="*/ 114 h 153"/>
                    <a:gd name="T4" fmla="*/ 39 w 119"/>
                    <a:gd name="T5" fmla="*/ 153 h 153"/>
                    <a:gd name="T6" fmla="*/ 55 w 119"/>
                    <a:gd name="T7" fmla="*/ 153 h 153"/>
                    <a:gd name="T8" fmla="*/ 104 w 119"/>
                    <a:gd name="T9" fmla="*/ 103 h 153"/>
                    <a:gd name="T10" fmla="*/ 104 w 119"/>
                    <a:gd name="T11" fmla="*/ 49 h 153"/>
                    <a:gd name="T12" fmla="*/ 55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5" y="153"/>
                        <a:pt x="55" y="153"/>
                        <a:pt x="55" y="153"/>
                      </a:cubicBezTo>
                      <a:cubicBezTo>
                        <a:pt x="104" y="103"/>
                        <a:pt x="104" y="103"/>
                        <a:pt x="104" y="103"/>
                      </a:cubicBezTo>
                      <a:cubicBezTo>
                        <a:pt x="119" y="88"/>
                        <a:pt x="119" y="64"/>
                        <a:pt x="104" y="49"/>
                      </a:cubicBezTo>
                      <a:cubicBezTo>
                        <a:pt x="55" y="0"/>
                        <a:pt x="55" y="0"/>
                        <a:pt x="55" y="0"/>
                      </a:cubicBezTo>
                      <a:cubicBezTo>
                        <a:pt x="39" y="0"/>
                        <a:pt x="39" y="0"/>
                        <a:pt x="39" y="0"/>
                      </a:cubicBezTo>
                      <a:cubicBezTo>
                        <a:pt x="18" y="0"/>
                        <a:pt x="0" y="17"/>
                        <a:pt x="0" y="38"/>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algn="just"/>
                  <a:endParaRPr lang="zh-CN" altLang="en-US">
                    <a:latin typeface="Arial" panose="020B0604020202020204" pitchFamily="34" charset="0"/>
                    <a:cs typeface="Arial" panose="020B0604020202020204" pitchFamily="34" charset="0"/>
                  </a:endParaRPr>
                </a:p>
              </p:txBody>
            </p:sp>
          </p:grpSp>
          <p:sp>
            <p:nvSpPr>
              <p:cNvPr id="12" name="文本框 105"/>
              <p:cNvSpPr txBox="1"/>
              <p:nvPr/>
            </p:nvSpPr>
            <p:spPr>
              <a:xfrm>
                <a:off x="6076120" y="5084733"/>
                <a:ext cx="972000" cy="1662250"/>
              </a:xfrm>
              <a:prstGeom prst="rect">
                <a:avLst/>
              </a:prstGeom>
              <a:noFill/>
            </p:spPr>
            <p:txBody>
              <a:bodyPr wrap="square" rtlCol="0">
                <a:spAutoFit/>
              </a:bodyPr>
              <a:lstStyle/>
              <a:p>
                <a:pPr algn="ctr"/>
                <a:r>
                  <a:rPr lang="en-US" altLang="zh-CN" sz="9900" b="1" dirty="0">
                    <a:solidFill>
                      <a:schemeClr val="bg1"/>
                    </a:solidFill>
                    <a:latin typeface="Arial" panose="020B0604020202020204" pitchFamily="34" charset="0"/>
                    <a:ea typeface="华文中宋" panose="02010600040101010101" pitchFamily="2" charset="-122"/>
                    <a:cs typeface="Arial" panose="020B0604020202020204" pitchFamily="34" charset="0"/>
                  </a:rPr>
                  <a:t>2</a:t>
                </a:r>
                <a:endParaRPr lang="zh-CN" altLang="en-US" sz="9900" b="1" dirty="0">
                  <a:solidFill>
                    <a:schemeClr val="bg1"/>
                  </a:solidFill>
                  <a:latin typeface="Arial" panose="020B0604020202020204" pitchFamily="34" charset="0"/>
                  <a:ea typeface="华文中宋" panose="02010600040101010101" pitchFamily="2" charset="-122"/>
                  <a:cs typeface="Arial" panose="020B0604020202020204" pitchFamily="34" charset="0"/>
                </a:endParaRPr>
              </a:p>
            </p:txBody>
          </p:sp>
          <p:sp>
            <p:nvSpPr>
              <p:cNvPr id="35" name="椭圆 41"/>
              <p:cNvSpPr/>
              <p:nvPr/>
            </p:nvSpPr>
            <p:spPr>
              <a:xfrm>
                <a:off x="5695382" y="5777623"/>
                <a:ext cx="394932" cy="394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just"/>
                <a:endParaRPr lang="zh-CN" altLang="en-US">
                  <a:solidFill>
                    <a:schemeClr val="bg1"/>
                  </a:solidFill>
                  <a:latin typeface="Arial" panose="020B0604020202020204" pitchFamily="34" charset="0"/>
                  <a:cs typeface="Arial" panose="020B0604020202020204" pitchFamily="34" charset="0"/>
                </a:endParaRPr>
              </a:p>
            </p:txBody>
          </p:sp>
          <p:sp>
            <p:nvSpPr>
              <p:cNvPr id="37" name="椭圆 62"/>
              <p:cNvSpPr/>
              <p:nvPr/>
            </p:nvSpPr>
            <p:spPr>
              <a:xfrm>
                <a:off x="4526951" y="3074683"/>
                <a:ext cx="394932" cy="394993"/>
              </a:xfrm>
              <a:prstGeom prst="ellipse">
                <a:avLst/>
              </a:prstGeom>
              <a:solidFill>
                <a:srgbClr val="938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solidFill>
                    <a:schemeClr val="bg1"/>
                  </a:solidFill>
                  <a:latin typeface="Arial" panose="020B0604020202020204" pitchFamily="34" charset="0"/>
                  <a:cs typeface="Arial" panose="020B0604020202020204" pitchFamily="34" charset="0"/>
                </a:endParaRPr>
              </a:p>
            </p:txBody>
          </p:sp>
          <p:sp>
            <p:nvSpPr>
              <p:cNvPr id="38" name="矩形 63"/>
              <p:cNvSpPr/>
              <p:nvPr/>
            </p:nvSpPr>
            <p:spPr>
              <a:xfrm rot="20198660">
                <a:off x="5261590" y="3303083"/>
                <a:ext cx="99215" cy="2640527"/>
              </a:xfrm>
              <a:prstGeom prst="rect">
                <a:avLst/>
              </a:prstGeom>
              <a:gradFill>
                <a:gsLst>
                  <a:gs pos="100000">
                    <a:schemeClr val="accent1">
                      <a:lumMod val="5000"/>
                      <a:lumOff val="95000"/>
                    </a:schemeClr>
                  </a:gs>
                  <a:gs pos="0">
                    <a:srgbClr val="938F8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latin typeface="Arial" panose="020B0604020202020204" pitchFamily="34" charset="0"/>
                  <a:cs typeface="Arial" panose="020B0604020202020204" pitchFamily="34" charset="0"/>
                </a:endParaRPr>
              </a:p>
            </p:txBody>
          </p:sp>
          <p:sp>
            <p:nvSpPr>
              <p:cNvPr id="44" name="TextBox 43"/>
              <p:cNvSpPr txBox="1"/>
              <p:nvPr/>
            </p:nvSpPr>
            <p:spPr>
              <a:xfrm>
                <a:off x="5289707" y="2968900"/>
                <a:ext cx="2459636" cy="461665"/>
              </a:xfrm>
              <a:prstGeom prst="rect">
                <a:avLst/>
              </a:prstGeom>
              <a:noFill/>
            </p:spPr>
            <p:txBody>
              <a:bodyPr wrap="square" rtlCol="0">
                <a:spAutoFit/>
              </a:bodyPr>
              <a:lstStyle/>
              <a:p>
                <a:r>
                  <a:rPr lang="en-US" sz="2400" b="1" dirty="0">
                    <a:solidFill>
                      <a:schemeClr val="tx1">
                        <a:lumMod val="75000"/>
                        <a:lumOff val="25000"/>
                      </a:schemeClr>
                    </a:solidFill>
                    <a:latin typeface="Arial" panose="020B0604020202020204" pitchFamily="34" charset="0"/>
                    <a:cs typeface="Arial" panose="020B0604020202020204" pitchFamily="34" charset="0"/>
                  </a:rPr>
                  <a:t>Data Analysis</a:t>
                </a:r>
              </a:p>
            </p:txBody>
          </p:sp>
        </p:grpSp>
        <p:sp>
          <p:nvSpPr>
            <p:cNvPr id="45" name="TextBox 44"/>
            <p:cNvSpPr txBox="1"/>
            <p:nvPr/>
          </p:nvSpPr>
          <p:spPr>
            <a:xfrm>
              <a:off x="5289709" y="3372227"/>
              <a:ext cx="3340605" cy="646331"/>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p>
          </p:txBody>
        </p:sp>
      </p:grpSp>
      <p:grpSp>
        <p:nvGrpSpPr>
          <p:cNvPr id="28" name="Group 27">
            <a:extLst>
              <a:ext uri="{FF2B5EF4-FFF2-40B4-BE49-F238E27FC236}">
                <a16:creationId xmlns:a16="http://schemas.microsoft.com/office/drawing/2014/main" id="{187E294E-FE6C-134A-A8D9-4DFD83356FF5}"/>
              </a:ext>
            </a:extLst>
          </p:cNvPr>
          <p:cNvGrpSpPr/>
          <p:nvPr/>
        </p:nvGrpSpPr>
        <p:grpSpPr>
          <a:xfrm>
            <a:off x="9684522" y="2970784"/>
            <a:ext cx="4462119" cy="4578384"/>
            <a:chOff x="9684522" y="2970784"/>
            <a:chExt cx="4462119" cy="4578384"/>
          </a:xfrm>
        </p:grpSpPr>
        <p:grpSp>
          <p:nvGrpSpPr>
            <p:cNvPr id="7" name="组合 15"/>
            <p:cNvGrpSpPr/>
            <p:nvPr/>
          </p:nvGrpSpPr>
          <p:grpSpPr>
            <a:xfrm>
              <a:off x="9684522" y="4166719"/>
              <a:ext cx="3948497" cy="3382449"/>
              <a:chOff x="6506587" y="2857879"/>
              <a:chExt cx="2632331" cy="2254618"/>
            </a:xfrm>
          </p:grpSpPr>
          <p:sp>
            <p:nvSpPr>
              <p:cNvPr id="19" name="Freeform 18"/>
              <p:cNvSpPr>
                <a:spLocks/>
              </p:cNvSpPr>
              <p:nvPr/>
            </p:nvSpPr>
            <p:spPr bwMode="auto">
              <a:xfrm>
                <a:off x="6506587" y="2857879"/>
                <a:ext cx="2632331" cy="2254618"/>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zh-CN" altLang="en-US">
                  <a:latin typeface="Arial" panose="020B0604020202020204" pitchFamily="34" charset="0"/>
                  <a:cs typeface="Arial" panose="020B0604020202020204" pitchFamily="34" charset="0"/>
                </a:endParaRPr>
              </a:p>
            </p:txBody>
          </p:sp>
          <p:sp>
            <p:nvSpPr>
              <p:cNvPr id="20" name="Freeform 19"/>
              <p:cNvSpPr>
                <a:spLocks/>
              </p:cNvSpPr>
              <p:nvPr/>
            </p:nvSpPr>
            <p:spPr bwMode="auto">
              <a:xfrm>
                <a:off x="6506587" y="3377054"/>
                <a:ext cx="943555" cy="1223561"/>
              </a:xfrm>
              <a:custGeom>
                <a:avLst/>
                <a:gdLst>
                  <a:gd name="T0" fmla="*/ 0 w 119"/>
                  <a:gd name="T1" fmla="*/ 38 h 153"/>
                  <a:gd name="T2" fmla="*/ 0 w 119"/>
                  <a:gd name="T3" fmla="*/ 114 h 153"/>
                  <a:gd name="T4" fmla="*/ 39 w 119"/>
                  <a:gd name="T5" fmla="*/ 153 h 153"/>
                  <a:gd name="T6" fmla="*/ 54 w 119"/>
                  <a:gd name="T7" fmla="*/ 153 h 153"/>
                  <a:gd name="T8" fmla="*/ 104 w 119"/>
                  <a:gd name="T9" fmla="*/ 103 h 153"/>
                  <a:gd name="T10" fmla="*/ 104 w 119"/>
                  <a:gd name="T11" fmla="*/ 49 h 153"/>
                  <a:gd name="T12" fmla="*/ 54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4" y="153"/>
                      <a:pt x="54" y="153"/>
                      <a:pt x="54" y="153"/>
                    </a:cubicBezTo>
                    <a:cubicBezTo>
                      <a:pt x="104" y="103"/>
                      <a:pt x="104" y="103"/>
                      <a:pt x="104" y="103"/>
                    </a:cubicBezTo>
                    <a:cubicBezTo>
                      <a:pt x="119" y="88"/>
                      <a:pt x="119" y="64"/>
                      <a:pt x="104" y="49"/>
                    </a:cubicBezTo>
                    <a:cubicBezTo>
                      <a:pt x="54" y="0"/>
                      <a:pt x="54" y="0"/>
                      <a:pt x="54" y="0"/>
                    </a:cubicBezTo>
                    <a:cubicBezTo>
                      <a:pt x="39" y="0"/>
                      <a:pt x="39" y="0"/>
                      <a:pt x="39" y="0"/>
                    </a:cubicBezTo>
                    <a:cubicBezTo>
                      <a:pt x="18" y="0"/>
                      <a:pt x="0" y="17"/>
                      <a:pt x="0" y="38"/>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pPr algn="just"/>
                <a:endParaRPr lang="zh-CN" altLang="en-US">
                  <a:latin typeface="Arial" panose="020B0604020202020204" pitchFamily="34" charset="0"/>
                  <a:cs typeface="Arial" panose="020B0604020202020204" pitchFamily="34" charset="0"/>
                </a:endParaRPr>
              </a:p>
            </p:txBody>
          </p:sp>
        </p:grpSp>
        <p:sp>
          <p:nvSpPr>
            <p:cNvPr id="8" name="文本框 31"/>
            <p:cNvSpPr txBox="1"/>
            <p:nvPr/>
          </p:nvSpPr>
          <p:spPr>
            <a:xfrm>
              <a:off x="11531079" y="5080171"/>
              <a:ext cx="972000" cy="1662250"/>
            </a:xfrm>
            <a:prstGeom prst="rect">
              <a:avLst/>
            </a:prstGeom>
            <a:noFill/>
          </p:spPr>
          <p:txBody>
            <a:bodyPr wrap="square" rtlCol="0">
              <a:spAutoFit/>
            </a:bodyPr>
            <a:lstStyle/>
            <a:p>
              <a:pPr algn="ctr"/>
              <a:r>
                <a:rPr lang="en-US" altLang="zh-CN" sz="9900" b="1" dirty="0">
                  <a:solidFill>
                    <a:schemeClr val="bg1"/>
                  </a:solidFill>
                  <a:latin typeface="Arial" panose="020B0604020202020204" pitchFamily="34" charset="0"/>
                  <a:ea typeface="华文中宋" panose="02010600040101010101" pitchFamily="2" charset="-122"/>
                  <a:cs typeface="Arial" panose="020B0604020202020204" pitchFamily="34" charset="0"/>
                </a:rPr>
                <a:t>4</a:t>
              </a:r>
              <a:endParaRPr lang="zh-CN" altLang="en-US" sz="9900" b="1" dirty="0">
                <a:solidFill>
                  <a:schemeClr val="bg1"/>
                </a:solidFill>
                <a:latin typeface="Arial" panose="020B0604020202020204" pitchFamily="34" charset="0"/>
                <a:ea typeface="华文中宋" panose="02010600040101010101" pitchFamily="2" charset="-122"/>
                <a:cs typeface="Arial" panose="020B0604020202020204" pitchFamily="34" charset="0"/>
              </a:endParaRPr>
            </a:p>
          </p:txBody>
        </p:sp>
        <p:sp>
          <p:nvSpPr>
            <p:cNvPr id="31" name="椭圆 44"/>
            <p:cNvSpPr/>
            <p:nvPr/>
          </p:nvSpPr>
          <p:spPr>
            <a:xfrm>
              <a:off x="11162615" y="5777623"/>
              <a:ext cx="394932" cy="394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just"/>
              <a:endParaRPr lang="zh-CN" altLang="en-US">
                <a:solidFill>
                  <a:schemeClr val="bg1"/>
                </a:solidFill>
                <a:latin typeface="Arial" panose="020B0604020202020204" pitchFamily="34" charset="0"/>
                <a:cs typeface="Arial" panose="020B0604020202020204" pitchFamily="34" charset="0"/>
              </a:endParaRPr>
            </a:p>
          </p:txBody>
        </p:sp>
        <p:sp>
          <p:nvSpPr>
            <p:cNvPr id="33" name="矩形 66"/>
            <p:cNvSpPr/>
            <p:nvPr/>
          </p:nvSpPr>
          <p:spPr>
            <a:xfrm rot="20198660">
              <a:off x="10770802" y="3303083"/>
              <a:ext cx="99215" cy="2640527"/>
            </a:xfrm>
            <a:prstGeom prst="rect">
              <a:avLst/>
            </a:prstGeom>
            <a:gradFill>
              <a:gsLst>
                <a:gs pos="100000">
                  <a:schemeClr val="accent1">
                    <a:lumMod val="5000"/>
                    <a:lumOff val="95000"/>
                  </a:schemeClr>
                </a:gs>
                <a:gs pos="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latin typeface="Arial" panose="020B0604020202020204" pitchFamily="34" charset="0"/>
                <a:cs typeface="Arial" panose="020B0604020202020204" pitchFamily="34" charset="0"/>
              </a:endParaRPr>
            </a:p>
          </p:txBody>
        </p:sp>
        <p:sp>
          <p:nvSpPr>
            <p:cNvPr id="34" name="椭圆 69"/>
            <p:cNvSpPr/>
            <p:nvPr/>
          </p:nvSpPr>
          <p:spPr>
            <a:xfrm>
              <a:off x="10047037" y="3074683"/>
              <a:ext cx="394932" cy="3949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10806034" y="2970784"/>
              <a:ext cx="2459636" cy="461665"/>
            </a:xfrm>
            <a:prstGeom prst="rect">
              <a:avLst/>
            </a:prstGeom>
            <a:noFill/>
          </p:spPr>
          <p:txBody>
            <a:bodyPr wrap="square" rtlCol="0">
              <a:spAutoFit/>
            </a:bodyPr>
            <a:lstStyle/>
            <a:p>
              <a:r>
                <a:rPr lang="en-US" sz="2400" b="1" dirty="0">
                  <a:solidFill>
                    <a:schemeClr val="tx1">
                      <a:lumMod val="75000"/>
                      <a:lumOff val="25000"/>
                    </a:schemeClr>
                  </a:solidFill>
                  <a:latin typeface="Arial" panose="020B0604020202020204" pitchFamily="34" charset="0"/>
                  <a:cs typeface="Arial" panose="020B0604020202020204" pitchFamily="34" charset="0"/>
                </a:rPr>
                <a:t>Data Analysis</a:t>
              </a:r>
            </a:p>
          </p:txBody>
        </p:sp>
        <p:sp>
          <p:nvSpPr>
            <p:cNvPr id="48" name="TextBox 47"/>
            <p:cNvSpPr txBox="1"/>
            <p:nvPr/>
          </p:nvSpPr>
          <p:spPr>
            <a:xfrm>
              <a:off x="10806036" y="3374111"/>
              <a:ext cx="3340605" cy="646331"/>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p>
          </p:txBody>
        </p:sp>
      </p:grpSp>
      <p:grpSp>
        <p:nvGrpSpPr>
          <p:cNvPr id="2" name="Group 1">
            <a:extLst>
              <a:ext uri="{FF2B5EF4-FFF2-40B4-BE49-F238E27FC236}">
                <a16:creationId xmlns:a16="http://schemas.microsoft.com/office/drawing/2014/main" id="{9E6786A8-1DA3-A444-AD68-D62EEE0D2DCE}"/>
              </a:ext>
            </a:extLst>
          </p:cNvPr>
          <p:cNvGrpSpPr/>
          <p:nvPr/>
        </p:nvGrpSpPr>
        <p:grpSpPr>
          <a:xfrm>
            <a:off x="1814078" y="4242748"/>
            <a:ext cx="3859010" cy="5042913"/>
            <a:chOff x="1814078" y="4242748"/>
            <a:chExt cx="3859010" cy="5042913"/>
          </a:xfrm>
        </p:grpSpPr>
        <p:sp>
          <p:nvSpPr>
            <p:cNvPr id="13" name="任意多边形 47"/>
            <p:cNvSpPr>
              <a:spLocks/>
            </p:cNvSpPr>
            <p:nvPr/>
          </p:nvSpPr>
          <p:spPr bwMode="auto">
            <a:xfrm>
              <a:off x="1950151" y="4242748"/>
              <a:ext cx="3454706" cy="3230388"/>
            </a:xfrm>
            <a:custGeom>
              <a:avLst/>
              <a:gdLst>
                <a:gd name="connsiteX0" fmla="*/ 1424916 w 2507091"/>
                <a:gd name="connsiteY0" fmla="*/ 112 h 2343942"/>
                <a:gd name="connsiteX1" fmla="*/ 1555542 w 2507091"/>
                <a:gd name="connsiteY1" fmla="*/ 75381 h 2343942"/>
                <a:gd name="connsiteX2" fmla="*/ 2409995 w 2507091"/>
                <a:gd name="connsiteY2" fmla="*/ 936988 h 2343942"/>
                <a:gd name="connsiteX3" fmla="*/ 2409995 w 2507091"/>
                <a:gd name="connsiteY3" fmla="*/ 1406955 h 2343942"/>
                <a:gd name="connsiteX4" fmla="*/ 1555542 w 2507091"/>
                <a:gd name="connsiteY4" fmla="*/ 2268563 h 2343942"/>
                <a:gd name="connsiteX5" fmla="*/ 1322510 w 2507091"/>
                <a:gd name="connsiteY5" fmla="*/ 2172828 h 2343942"/>
                <a:gd name="connsiteX6" fmla="*/ 994538 w 2507091"/>
                <a:gd name="connsiteY6" fmla="*/ 1842111 h 2343942"/>
                <a:gd name="connsiteX7" fmla="*/ 1992 w 2507091"/>
                <a:gd name="connsiteY7" fmla="*/ 1842111 h 2343942"/>
                <a:gd name="connsiteX8" fmla="*/ 0 w 2507091"/>
                <a:gd name="connsiteY8" fmla="*/ 1841897 h 2343942"/>
                <a:gd name="connsiteX9" fmla="*/ 8587 w 2507091"/>
                <a:gd name="connsiteY9" fmla="*/ 1841897 h 2343942"/>
                <a:gd name="connsiteX10" fmla="*/ 66848 w 2507091"/>
                <a:gd name="connsiteY10" fmla="*/ 1841897 h 2343942"/>
                <a:gd name="connsiteX11" fmla="*/ 489776 w 2507091"/>
                <a:gd name="connsiteY11" fmla="*/ 1406631 h 2343942"/>
                <a:gd name="connsiteX12" fmla="*/ 489776 w 2507091"/>
                <a:gd name="connsiteY12" fmla="*/ 936545 h 2343942"/>
                <a:gd name="connsiteX13" fmla="*/ 67674 w 2507091"/>
                <a:gd name="connsiteY13" fmla="*/ 510817 h 2343942"/>
                <a:gd name="connsiteX14" fmla="*/ 67395 w 2507091"/>
                <a:gd name="connsiteY14" fmla="*/ 510536 h 2343942"/>
                <a:gd name="connsiteX15" fmla="*/ 85108 w 2507091"/>
                <a:gd name="connsiteY15" fmla="*/ 510536 h 2343942"/>
                <a:gd name="connsiteX16" fmla="*/ 994538 w 2507091"/>
                <a:gd name="connsiteY16" fmla="*/ 510536 h 2343942"/>
                <a:gd name="connsiteX17" fmla="*/ 1322510 w 2507091"/>
                <a:gd name="connsiteY17" fmla="*/ 171115 h 2343942"/>
                <a:gd name="connsiteX18" fmla="*/ 1424916 w 2507091"/>
                <a:gd name="connsiteY18" fmla="*/ 112 h 234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07091" h="2343942">
                  <a:moveTo>
                    <a:pt x="1424916" y="112"/>
                  </a:moveTo>
                  <a:cubicBezTo>
                    <a:pt x="1462086" y="1948"/>
                    <a:pt x="1506994" y="26426"/>
                    <a:pt x="1555542" y="75381"/>
                  </a:cubicBezTo>
                  <a:cubicBezTo>
                    <a:pt x="1555542" y="75381"/>
                    <a:pt x="1555542" y="75381"/>
                    <a:pt x="2409995" y="936988"/>
                  </a:cubicBezTo>
                  <a:cubicBezTo>
                    <a:pt x="2539457" y="1067534"/>
                    <a:pt x="2539457" y="1276409"/>
                    <a:pt x="2409995" y="1406955"/>
                  </a:cubicBezTo>
                  <a:lnTo>
                    <a:pt x="1555542" y="2268563"/>
                  </a:lnTo>
                  <a:cubicBezTo>
                    <a:pt x="1426080" y="2399109"/>
                    <a:pt x="1322510" y="2355594"/>
                    <a:pt x="1322510" y="2172828"/>
                  </a:cubicBezTo>
                  <a:cubicBezTo>
                    <a:pt x="1322510" y="1990063"/>
                    <a:pt x="1175785" y="1842111"/>
                    <a:pt x="994538" y="1842111"/>
                  </a:cubicBezTo>
                  <a:cubicBezTo>
                    <a:pt x="994538" y="1842111"/>
                    <a:pt x="994538" y="1842111"/>
                    <a:pt x="1992" y="1842111"/>
                  </a:cubicBezTo>
                  <a:lnTo>
                    <a:pt x="0" y="1841897"/>
                  </a:lnTo>
                  <a:lnTo>
                    <a:pt x="8587" y="1841897"/>
                  </a:lnTo>
                  <a:cubicBezTo>
                    <a:pt x="66848" y="1841897"/>
                    <a:pt x="66848" y="1841897"/>
                    <a:pt x="66848" y="1841897"/>
                  </a:cubicBezTo>
                  <a:cubicBezTo>
                    <a:pt x="489776" y="1406631"/>
                    <a:pt x="489776" y="1406631"/>
                    <a:pt x="489776" y="1406631"/>
                  </a:cubicBezTo>
                  <a:cubicBezTo>
                    <a:pt x="619244" y="1276052"/>
                    <a:pt x="619244" y="1067124"/>
                    <a:pt x="489776" y="936545"/>
                  </a:cubicBezTo>
                  <a:cubicBezTo>
                    <a:pt x="119714" y="563304"/>
                    <a:pt x="73456" y="516649"/>
                    <a:pt x="67674" y="510817"/>
                  </a:cubicBezTo>
                  <a:lnTo>
                    <a:pt x="67395" y="510536"/>
                  </a:lnTo>
                  <a:lnTo>
                    <a:pt x="85108" y="510536"/>
                  </a:lnTo>
                  <a:cubicBezTo>
                    <a:pt x="191971" y="510536"/>
                    <a:pt x="436231" y="510536"/>
                    <a:pt x="994538" y="510536"/>
                  </a:cubicBezTo>
                  <a:cubicBezTo>
                    <a:pt x="1175785" y="510536"/>
                    <a:pt x="1322510" y="353880"/>
                    <a:pt x="1322510" y="171115"/>
                  </a:cubicBezTo>
                  <a:cubicBezTo>
                    <a:pt x="1322510" y="56887"/>
                    <a:pt x="1362967" y="-2947"/>
                    <a:pt x="1424916" y="112"/>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algn="just"/>
              <a:endParaRPr lang="zh-CN" altLang="en-US">
                <a:latin typeface="Arial" panose="020B0604020202020204" pitchFamily="34" charset="0"/>
                <a:cs typeface="Arial" panose="020B0604020202020204" pitchFamily="34" charset="0"/>
              </a:endParaRPr>
            </a:p>
          </p:txBody>
        </p:sp>
        <p:sp>
          <p:nvSpPr>
            <p:cNvPr id="14" name="文本框 28"/>
            <p:cNvSpPr txBox="1"/>
            <p:nvPr/>
          </p:nvSpPr>
          <p:spPr>
            <a:xfrm>
              <a:off x="3424830" y="5080169"/>
              <a:ext cx="972000" cy="1662250"/>
            </a:xfrm>
            <a:prstGeom prst="rect">
              <a:avLst/>
            </a:prstGeom>
            <a:noFill/>
          </p:spPr>
          <p:txBody>
            <a:bodyPr wrap="square" rtlCol="0">
              <a:spAutoFit/>
            </a:bodyPr>
            <a:lstStyle/>
            <a:p>
              <a:pPr algn="ctr"/>
              <a:r>
                <a:rPr lang="en-US" altLang="zh-CN" sz="9900" b="1" dirty="0">
                  <a:solidFill>
                    <a:schemeClr val="bg1"/>
                  </a:solidFill>
                  <a:latin typeface="Arial" panose="020B0604020202020204" pitchFamily="34" charset="0"/>
                  <a:ea typeface="华文中宋" panose="02010600040101010101" pitchFamily="2" charset="-122"/>
                  <a:cs typeface="Arial" panose="020B0604020202020204" pitchFamily="34" charset="0"/>
                </a:rPr>
                <a:t>1</a:t>
              </a:r>
              <a:endParaRPr lang="zh-CN" altLang="en-US" sz="9900" b="1" dirty="0">
                <a:solidFill>
                  <a:schemeClr val="bg1"/>
                </a:solidFill>
                <a:latin typeface="Arial" panose="020B0604020202020204" pitchFamily="34" charset="0"/>
                <a:ea typeface="华文中宋" panose="02010600040101010101" pitchFamily="2" charset="-122"/>
                <a:cs typeface="Arial" panose="020B0604020202020204" pitchFamily="34" charset="0"/>
              </a:endParaRPr>
            </a:p>
          </p:txBody>
        </p:sp>
        <p:sp>
          <p:nvSpPr>
            <p:cNvPr id="39" name="椭圆 33"/>
            <p:cNvSpPr/>
            <p:nvPr/>
          </p:nvSpPr>
          <p:spPr>
            <a:xfrm>
              <a:off x="3046655" y="5771365"/>
              <a:ext cx="394932" cy="394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just"/>
              <a:endParaRPr lang="zh-CN" altLang="en-US">
                <a:solidFill>
                  <a:schemeClr val="bg1"/>
                </a:solidFill>
                <a:latin typeface="Arial" panose="020B0604020202020204" pitchFamily="34" charset="0"/>
                <a:cs typeface="Arial" panose="020B0604020202020204" pitchFamily="34" charset="0"/>
              </a:endParaRPr>
            </a:p>
          </p:txBody>
        </p:sp>
        <p:sp>
          <p:nvSpPr>
            <p:cNvPr id="41" name="椭圆 48"/>
            <p:cNvSpPr/>
            <p:nvPr/>
          </p:nvSpPr>
          <p:spPr>
            <a:xfrm>
              <a:off x="1814078" y="8443703"/>
              <a:ext cx="394931" cy="3949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solidFill>
                  <a:schemeClr val="bg1"/>
                </a:solidFill>
                <a:latin typeface="Arial" panose="020B0604020202020204" pitchFamily="34" charset="0"/>
                <a:cs typeface="Arial" panose="020B0604020202020204" pitchFamily="34" charset="0"/>
              </a:endParaRPr>
            </a:p>
          </p:txBody>
        </p:sp>
        <p:sp>
          <p:nvSpPr>
            <p:cNvPr id="42" name="矩形 58"/>
            <p:cNvSpPr/>
            <p:nvPr/>
          </p:nvSpPr>
          <p:spPr>
            <a:xfrm rot="1476006">
              <a:off x="2579711" y="5992287"/>
              <a:ext cx="99215" cy="2640529"/>
            </a:xfrm>
            <a:prstGeom prst="rect">
              <a:avLst/>
            </a:prstGeom>
            <a:gradFill>
              <a:gsLst>
                <a:gs pos="0">
                  <a:schemeClr val="accent1">
                    <a:lumMod val="5000"/>
                    <a:lumOff val="9500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latin typeface="Arial" panose="020B0604020202020204" pitchFamily="34" charset="0"/>
                <a:cs typeface="Arial" panose="020B0604020202020204" pitchFamily="34" charset="0"/>
              </a:endParaRPr>
            </a:p>
          </p:txBody>
        </p:sp>
        <p:sp>
          <p:nvSpPr>
            <p:cNvPr id="50" name="TextBox 49"/>
            <p:cNvSpPr txBox="1"/>
            <p:nvPr/>
          </p:nvSpPr>
          <p:spPr>
            <a:xfrm>
              <a:off x="2332481" y="8236003"/>
              <a:ext cx="2459636" cy="461665"/>
            </a:xfrm>
            <a:prstGeom prst="rect">
              <a:avLst/>
            </a:prstGeom>
            <a:noFill/>
          </p:spPr>
          <p:txBody>
            <a:bodyPr wrap="square" rtlCol="0">
              <a:spAutoFit/>
            </a:bodyPr>
            <a:lstStyle/>
            <a:p>
              <a:r>
                <a:rPr lang="en-US" sz="2400" b="1" dirty="0">
                  <a:solidFill>
                    <a:schemeClr val="tx1">
                      <a:lumMod val="75000"/>
                      <a:lumOff val="25000"/>
                    </a:schemeClr>
                  </a:solidFill>
                  <a:latin typeface="Arial" panose="020B0604020202020204" pitchFamily="34" charset="0"/>
                  <a:cs typeface="Arial" panose="020B0604020202020204" pitchFamily="34" charset="0"/>
                </a:rPr>
                <a:t>Data Analysis</a:t>
              </a:r>
            </a:p>
          </p:txBody>
        </p:sp>
        <p:sp>
          <p:nvSpPr>
            <p:cNvPr id="51" name="TextBox 50"/>
            <p:cNvSpPr txBox="1"/>
            <p:nvPr/>
          </p:nvSpPr>
          <p:spPr>
            <a:xfrm>
              <a:off x="2332483" y="8639330"/>
              <a:ext cx="3340605" cy="646331"/>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p>
          </p:txBody>
        </p:sp>
      </p:grpSp>
      <p:grpSp>
        <p:nvGrpSpPr>
          <p:cNvPr id="24" name="Group 23">
            <a:extLst>
              <a:ext uri="{FF2B5EF4-FFF2-40B4-BE49-F238E27FC236}">
                <a16:creationId xmlns:a16="http://schemas.microsoft.com/office/drawing/2014/main" id="{1CF4ED43-0C73-6C40-A6F5-4C40EF5C04FF}"/>
              </a:ext>
            </a:extLst>
          </p:cNvPr>
          <p:cNvGrpSpPr/>
          <p:nvPr/>
        </p:nvGrpSpPr>
        <p:grpSpPr>
          <a:xfrm>
            <a:off x="6961044" y="4166719"/>
            <a:ext cx="4166547" cy="5126891"/>
            <a:chOff x="6961044" y="4166719"/>
            <a:chExt cx="4166547" cy="5126891"/>
          </a:xfrm>
        </p:grpSpPr>
        <p:grpSp>
          <p:nvGrpSpPr>
            <p:cNvPr id="9" name="组合 14"/>
            <p:cNvGrpSpPr/>
            <p:nvPr/>
          </p:nvGrpSpPr>
          <p:grpSpPr>
            <a:xfrm>
              <a:off x="6961044" y="4166719"/>
              <a:ext cx="3948497" cy="3382449"/>
              <a:chOff x="4690935" y="2857879"/>
              <a:chExt cx="2632331" cy="2254618"/>
            </a:xfrm>
          </p:grpSpPr>
          <p:sp>
            <p:nvSpPr>
              <p:cNvPr id="17" name="Freeform 16"/>
              <p:cNvSpPr>
                <a:spLocks/>
              </p:cNvSpPr>
              <p:nvPr/>
            </p:nvSpPr>
            <p:spPr bwMode="auto">
              <a:xfrm>
                <a:off x="4690935" y="2857879"/>
                <a:ext cx="2632331" cy="2254618"/>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zh-CN" altLang="en-US" b="1">
                  <a:latin typeface="Arial" panose="020B0604020202020204" pitchFamily="34" charset="0"/>
                  <a:cs typeface="Arial" panose="020B0604020202020204" pitchFamily="34" charset="0"/>
                </a:endParaRPr>
              </a:p>
            </p:txBody>
          </p:sp>
          <p:sp>
            <p:nvSpPr>
              <p:cNvPr id="18" name="Freeform 17"/>
              <p:cNvSpPr>
                <a:spLocks/>
              </p:cNvSpPr>
              <p:nvPr/>
            </p:nvSpPr>
            <p:spPr bwMode="auto">
              <a:xfrm>
                <a:off x="4690935" y="3377054"/>
                <a:ext cx="934805" cy="122356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algn="just"/>
                <a:endParaRPr lang="zh-CN" altLang="en-US" b="1">
                  <a:latin typeface="Arial" panose="020B0604020202020204" pitchFamily="34" charset="0"/>
                  <a:cs typeface="Arial" panose="020B0604020202020204" pitchFamily="34" charset="0"/>
                </a:endParaRPr>
              </a:p>
            </p:txBody>
          </p:sp>
        </p:grpSp>
        <p:sp>
          <p:nvSpPr>
            <p:cNvPr id="10" name="文本框 30"/>
            <p:cNvSpPr txBox="1"/>
            <p:nvPr/>
          </p:nvSpPr>
          <p:spPr>
            <a:xfrm>
              <a:off x="8823664" y="5080171"/>
              <a:ext cx="972000" cy="1662250"/>
            </a:xfrm>
            <a:prstGeom prst="rect">
              <a:avLst/>
            </a:prstGeom>
            <a:noFill/>
          </p:spPr>
          <p:txBody>
            <a:bodyPr wrap="square" rtlCol="0">
              <a:spAutoFit/>
            </a:bodyPr>
            <a:lstStyle/>
            <a:p>
              <a:pPr algn="ctr"/>
              <a:r>
                <a:rPr lang="en-US" altLang="zh-CN" sz="9900" b="1" dirty="0">
                  <a:solidFill>
                    <a:schemeClr val="bg1"/>
                  </a:solidFill>
                  <a:latin typeface="Arial" panose="020B0604020202020204" pitchFamily="34" charset="0"/>
                  <a:ea typeface="华文中宋" panose="02010600040101010101" pitchFamily="2" charset="-122"/>
                  <a:cs typeface="Arial" panose="020B0604020202020204" pitchFamily="34" charset="0"/>
                </a:rPr>
                <a:t>3</a:t>
              </a:r>
              <a:endParaRPr lang="zh-CN" altLang="en-US" sz="9900" b="1" dirty="0">
                <a:solidFill>
                  <a:schemeClr val="bg1"/>
                </a:solidFill>
                <a:latin typeface="Arial" panose="020B0604020202020204" pitchFamily="34" charset="0"/>
                <a:ea typeface="华文中宋" panose="02010600040101010101" pitchFamily="2" charset="-122"/>
                <a:cs typeface="Arial" panose="020B0604020202020204" pitchFamily="34" charset="0"/>
              </a:endParaRPr>
            </a:p>
          </p:txBody>
        </p:sp>
        <p:sp>
          <p:nvSpPr>
            <p:cNvPr id="27" name="椭圆 42"/>
            <p:cNvSpPr/>
            <p:nvPr/>
          </p:nvSpPr>
          <p:spPr>
            <a:xfrm>
              <a:off x="8455200" y="5777623"/>
              <a:ext cx="394932" cy="394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just"/>
              <a:endParaRPr lang="zh-CN" altLang="en-US" b="1">
                <a:solidFill>
                  <a:schemeClr val="bg1"/>
                </a:solidFill>
                <a:latin typeface="Arial" panose="020B0604020202020204" pitchFamily="34" charset="0"/>
                <a:cs typeface="Arial" panose="020B0604020202020204" pitchFamily="34" charset="0"/>
              </a:endParaRPr>
            </a:p>
          </p:txBody>
        </p:sp>
        <p:sp>
          <p:nvSpPr>
            <p:cNvPr id="29" name="椭圆 50"/>
            <p:cNvSpPr/>
            <p:nvPr/>
          </p:nvSpPr>
          <p:spPr>
            <a:xfrm>
              <a:off x="7248454" y="8443702"/>
              <a:ext cx="394932" cy="3949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solidFill>
                  <a:schemeClr val="bg1"/>
                </a:solidFill>
                <a:latin typeface="Arial" panose="020B0604020202020204" pitchFamily="34" charset="0"/>
                <a:cs typeface="Arial" panose="020B0604020202020204" pitchFamily="34" charset="0"/>
              </a:endParaRPr>
            </a:p>
          </p:txBody>
        </p:sp>
        <p:sp>
          <p:nvSpPr>
            <p:cNvPr id="30" name="矩形 64"/>
            <p:cNvSpPr/>
            <p:nvPr/>
          </p:nvSpPr>
          <p:spPr>
            <a:xfrm rot="1476006">
              <a:off x="8000992" y="5992288"/>
              <a:ext cx="99215" cy="2640529"/>
            </a:xfrm>
            <a:prstGeom prst="rect">
              <a:avLst/>
            </a:prstGeom>
            <a:gradFill>
              <a:gsLst>
                <a:gs pos="0">
                  <a:schemeClr val="accent1">
                    <a:lumMod val="5000"/>
                    <a:lumOff val="95000"/>
                  </a:schemeClr>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latin typeface="Arial" panose="020B0604020202020204" pitchFamily="34" charset="0"/>
                <a:cs typeface="Arial" panose="020B0604020202020204" pitchFamily="34" charset="0"/>
              </a:endParaRPr>
            </a:p>
          </p:txBody>
        </p:sp>
        <p:sp>
          <p:nvSpPr>
            <p:cNvPr id="53" name="TextBox 52"/>
            <p:cNvSpPr txBox="1"/>
            <p:nvPr/>
          </p:nvSpPr>
          <p:spPr>
            <a:xfrm>
              <a:off x="7786984" y="8243952"/>
              <a:ext cx="2459636" cy="461665"/>
            </a:xfrm>
            <a:prstGeom prst="rect">
              <a:avLst/>
            </a:prstGeom>
            <a:noFill/>
          </p:spPr>
          <p:txBody>
            <a:bodyPr wrap="square" rtlCol="0">
              <a:spAutoFit/>
            </a:bodyPr>
            <a:lstStyle/>
            <a:p>
              <a:r>
                <a:rPr lang="en-US" sz="2400" b="1" dirty="0">
                  <a:solidFill>
                    <a:schemeClr val="tx1">
                      <a:lumMod val="75000"/>
                      <a:lumOff val="25000"/>
                    </a:schemeClr>
                  </a:solidFill>
                  <a:latin typeface="Arial" panose="020B0604020202020204" pitchFamily="34" charset="0"/>
                  <a:cs typeface="Arial" panose="020B0604020202020204" pitchFamily="34" charset="0"/>
                </a:rPr>
                <a:t>Data Analysis</a:t>
              </a:r>
            </a:p>
          </p:txBody>
        </p:sp>
        <p:sp>
          <p:nvSpPr>
            <p:cNvPr id="54" name="TextBox 53"/>
            <p:cNvSpPr txBox="1"/>
            <p:nvPr/>
          </p:nvSpPr>
          <p:spPr>
            <a:xfrm>
              <a:off x="7786986" y="8647279"/>
              <a:ext cx="3340605" cy="646331"/>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p>
          </p:txBody>
        </p:sp>
      </p:grpSp>
      <p:grpSp>
        <p:nvGrpSpPr>
          <p:cNvPr id="32" name="Group 31">
            <a:extLst>
              <a:ext uri="{FF2B5EF4-FFF2-40B4-BE49-F238E27FC236}">
                <a16:creationId xmlns:a16="http://schemas.microsoft.com/office/drawing/2014/main" id="{FF0F37CA-A4E6-834E-99AF-82E3AFBD07A1}"/>
              </a:ext>
            </a:extLst>
          </p:cNvPr>
          <p:cNvGrpSpPr/>
          <p:nvPr/>
        </p:nvGrpSpPr>
        <p:grpSpPr>
          <a:xfrm>
            <a:off x="12418939" y="4166719"/>
            <a:ext cx="4073036" cy="5118942"/>
            <a:chOff x="12418939" y="4166719"/>
            <a:chExt cx="4073036" cy="5118942"/>
          </a:xfrm>
        </p:grpSpPr>
        <p:grpSp>
          <p:nvGrpSpPr>
            <p:cNvPr id="5" name="组合 16"/>
            <p:cNvGrpSpPr/>
            <p:nvPr/>
          </p:nvGrpSpPr>
          <p:grpSpPr>
            <a:xfrm>
              <a:off x="12418939" y="4166719"/>
              <a:ext cx="3948497" cy="3382449"/>
              <a:chOff x="8329532" y="2857879"/>
              <a:chExt cx="2632331" cy="2254618"/>
            </a:xfrm>
          </p:grpSpPr>
          <p:sp>
            <p:nvSpPr>
              <p:cNvPr id="21" name="Freeform 20"/>
              <p:cNvSpPr>
                <a:spLocks/>
              </p:cNvSpPr>
              <p:nvPr/>
            </p:nvSpPr>
            <p:spPr bwMode="auto">
              <a:xfrm>
                <a:off x="8329532" y="2857879"/>
                <a:ext cx="2632331" cy="2254618"/>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zh-CN" altLang="en-US">
                  <a:latin typeface="Arial" panose="020B0604020202020204" pitchFamily="34" charset="0"/>
                  <a:cs typeface="Arial" panose="020B0604020202020204" pitchFamily="34" charset="0"/>
                </a:endParaRPr>
              </a:p>
            </p:txBody>
          </p:sp>
          <p:sp>
            <p:nvSpPr>
              <p:cNvPr id="22" name="Freeform 21"/>
              <p:cNvSpPr>
                <a:spLocks/>
              </p:cNvSpPr>
              <p:nvPr/>
            </p:nvSpPr>
            <p:spPr bwMode="auto">
              <a:xfrm>
                <a:off x="8329532" y="3377054"/>
                <a:ext cx="936264" cy="122356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pPr algn="just"/>
                <a:endParaRPr lang="zh-CN" altLang="en-US">
                  <a:latin typeface="Arial" panose="020B0604020202020204" pitchFamily="34" charset="0"/>
                  <a:cs typeface="Arial" panose="020B0604020202020204" pitchFamily="34" charset="0"/>
                </a:endParaRPr>
              </a:p>
            </p:txBody>
          </p:sp>
        </p:grpSp>
        <p:sp>
          <p:nvSpPr>
            <p:cNvPr id="6" name="文本框 32"/>
            <p:cNvSpPr txBox="1"/>
            <p:nvPr/>
          </p:nvSpPr>
          <p:spPr>
            <a:xfrm>
              <a:off x="14212702" y="5080171"/>
              <a:ext cx="972000" cy="1662250"/>
            </a:xfrm>
            <a:prstGeom prst="rect">
              <a:avLst/>
            </a:prstGeom>
            <a:noFill/>
          </p:spPr>
          <p:txBody>
            <a:bodyPr wrap="square" rtlCol="0">
              <a:spAutoFit/>
            </a:bodyPr>
            <a:lstStyle/>
            <a:p>
              <a:pPr algn="ctr"/>
              <a:r>
                <a:rPr lang="en-US" altLang="zh-CN" sz="9900" b="1" dirty="0">
                  <a:solidFill>
                    <a:schemeClr val="bg1"/>
                  </a:solidFill>
                  <a:latin typeface="Arial" panose="020B0604020202020204" pitchFamily="34" charset="0"/>
                  <a:ea typeface="华文中宋" panose="02010600040101010101" pitchFamily="2" charset="-122"/>
                  <a:cs typeface="Arial" panose="020B0604020202020204" pitchFamily="34" charset="0"/>
                </a:rPr>
                <a:t>5</a:t>
              </a:r>
              <a:endParaRPr lang="zh-CN" altLang="en-US" sz="9900" b="1" dirty="0">
                <a:solidFill>
                  <a:schemeClr val="bg1"/>
                </a:solidFill>
                <a:latin typeface="Arial" panose="020B0604020202020204" pitchFamily="34" charset="0"/>
                <a:ea typeface="华文中宋" panose="02010600040101010101" pitchFamily="2" charset="-122"/>
                <a:cs typeface="Arial" panose="020B0604020202020204" pitchFamily="34" charset="0"/>
              </a:endParaRPr>
            </a:p>
          </p:txBody>
        </p:sp>
        <p:sp>
          <p:nvSpPr>
            <p:cNvPr id="23" name="椭圆 45"/>
            <p:cNvSpPr/>
            <p:nvPr/>
          </p:nvSpPr>
          <p:spPr>
            <a:xfrm>
              <a:off x="13844238" y="5777623"/>
              <a:ext cx="394932" cy="394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just"/>
              <a:endParaRPr lang="zh-CN" altLang="en-US">
                <a:solidFill>
                  <a:schemeClr val="bg1"/>
                </a:solidFill>
                <a:latin typeface="Arial" panose="020B0604020202020204" pitchFamily="34" charset="0"/>
                <a:cs typeface="Arial" panose="020B0604020202020204" pitchFamily="34" charset="0"/>
              </a:endParaRPr>
            </a:p>
          </p:txBody>
        </p:sp>
        <p:sp>
          <p:nvSpPr>
            <p:cNvPr id="25" name="椭圆 52"/>
            <p:cNvSpPr/>
            <p:nvPr/>
          </p:nvSpPr>
          <p:spPr>
            <a:xfrm>
              <a:off x="12637786" y="8443703"/>
              <a:ext cx="394932" cy="3949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solidFill>
                  <a:schemeClr val="bg1"/>
                </a:solidFill>
                <a:latin typeface="Arial" panose="020B0604020202020204" pitchFamily="34" charset="0"/>
                <a:cs typeface="Arial" panose="020B0604020202020204" pitchFamily="34" charset="0"/>
              </a:endParaRPr>
            </a:p>
          </p:txBody>
        </p:sp>
        <p:sp>
          <p:nvSpPr>
            <p:cNvPr id="26" name="矩形 65"/>
            <p:cNvSpPr/>
            <p:nvPr/>
          </p:nvSpPr>
          <p:spPr>
            <a:xfrm rot="1476006">
              <a:off x="13380268" y="5992290"/>
              <a:ext cx="99215" cy="2640528"/>
            </a:xfrm>
            <a:prstGeom prst="rect">
              <a:avLst/>
            </a:prstGeom>
            <a:gradFill>
              <a:gsLst>
                <a:gs pos="0">
                  <a:schemeClr val="accent1">
                    <a:lumMod val="5000"/>
                    <a:lumOff val="95000"/>
                  </a:schemeClr>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latin typeface="Arial" panose="020B0604020202020204" pitchFamily="34" charset="0"/>
                <a:cs typeface="Arial" panose="020B0604020202020204" pitchFamily="34" charset="0"/>
              </a:endParaRPr>
            </a:p>
          </p:txBody>
        </p:sp>
        <p:sp>
          <p:nvSpPr>
            <p:cNvPr id="56" name="TextBox 55"/>
            <p:cNvSpPr txBox="1"/>
            <p:nvPr/>
          </p:nvSpPr>
          <p:spPr>
            <a:xfrm>
              <a:off x="13151368" y="8236003"/>
              <a:ext cx="2459636" cy="461665"/>
            </a:xfrm>
            <a:prstGeom prst="rect">
              <a:avLst/>
            </a:prstGeom>
            <a:noFill/>
          </p:spPr>
          <p:txBody>
            <a:bodyPr wrap="square" rtlCol="0">
              <a:spAutoFit/>
            </a:bodyPr>
            <a:lstStyle/>
            <a:p>
              <a:r>
                <a:rPr lang="en-US" sz="2400" b="1" dirty="0">
                  <a:solidFill>
                    <a:schemeClr val="tx1">
                      <a:lumMod val="75000"/>
                      <a:lumOff val="25000"/>
                    </a:schemeClr>
                  </a:solidFill>
                  <a:latin typeface="Arial" panose="020B0604020202020204" pitchFamily="34" charset="0"/>
                  <a:cs typeface="Arial" panose="020B0604020202020204" pitchFamily="34" charset="0"/>
                </a:rPr>
                <a:t>Data Analysis</a:t>
              </a:r>
            </a:p>
          </p:txBody>
        </p:sp>
        <p:sp>
          <p:nvSpPr>
            <p:cNvPr id="57" name="TextBox 56"/>
            <p:cNvSpPr txBox="1"/>
            <p:nvPr/>
          </p:nvSpPr>
          <p:spPr>
            <a:xfrm>
              <a:off x="13151370" y="8639330"/>
              <a:ext cx="3340605" cy="646331"/>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p>
          </p:txBody>
        </p:sp>
      </p:grpSp>
      <p:sp>
        <p:nvSpPr>
          <p:cNvPr id="55" name="Прямоугольник 54"/>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Arrow process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8" name="Прямоугольник 57"/>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938991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4420E16-348D-844B-8C85-CA45A8E3ED77}"/>
              </a:ext>
            </a:extLst>
          </p:cNvPr>
          <p:cNvGrpSpPr/>
          <p:nvPr/>
        </p:nvGrpSpPr>
        <p:grpSpPr>
          <a:xfrm>
            <a:off x="9339477" y="3704004"/>
            <a:ext cx="8948523" cy="2157909"/>
            <a:chOff x="9339477" y="3704004"/>
            <a:chExt cx="8948523" cy="2157909"/>
          </a:xfrm>
        </p:grpSpPr>
        <p:sp>
          <p:nvSpPr>
            <p:cNvPr id="2847" name="Shape 2847"/>
            <p:cNvSpPr/>
            <p:nvPr/>
          </p:nvSpPr>
          <p:spPr>
            <a:xfrm>
              <a:off x="10911900" y="3704004"/>
              <a:ext cx="7376100" cy="1138492"/>
            </a:xfrm>
            <a:prstGeom prst="rect">
              <a:avLst/>
            </a:prstGeom>
            <a:solidFill>
              <a:schemeClr val="accent1"/>
            </a:solidFill>
            <a:ln w="12700" cap="flat">
              <a:noFill/>
              <a:miter lim="400000"/>
            </a:ln>
            <a:effectLst/>
          </p:spPr>
          <p:txBody>
            <a:bodyPr wrap="square" lIns="68579" tIns="68579" rIns="68579" bIns="68579" numCol="1" anchor="t">
              <a:noAutofit/>
            </a:bodyPr>
            <a:lstStyle/>
            <a:p>
              <a:pPr>
                <a:defRPr>
                  <a:solidFill>
                    <a:srgbClr val="FFFFFF"/>
                  </a:solidFill>
                </a:defRPr>
              </a:pPr>
              <a:endParaRPr>
                <a:latin typeface="Arial" panose="020B0604020202020204" pitchFamily="34" charset="0"/>
                <a:cs typeface="Arial" panose="020B0604020202020204" pitchFamily="34" charset="0"/>
              </a:endParaRPr>
            </a:p>
          </p:txBody>
        </p:sp>
        <p:sp>
          <p:nvSpPr>
            <p:cNvPr id="2851" name="Shape 2851"/>
            <p:cNvSpPr/>
            <p:nvPr/>
          </p:nvSpPr>
          <p:spPr>
            <a:xfrm>
              <a:off x="9339477" y="3704004"/>
              <a:ext cx="3399775" cy="2157909"/>
            </a:xfrm>
            <a:custGeom>
              <a:avLst/>
              <a:gdLst/>
              <a:ahLst/>
              <a:cxnLst>
                <a:cxn ang="0">
                  <a:pos x="wd2" y="hd2"/>
                </a:cxn>
                <a:cxn ang="5400000">
                  <a:pos x="wd2" y="hd2"/>
                </a:cxn>
                <a:cxn ang="10800000">
                  <a:pos x="wd2" y="hd2"/>
                </a:cxn>
                <a:cxn ang="16200000">
                  <a:pos x="wd2" y="hd2"/>
                </a:cxn>
              </a:cxnLst>
              <a:rect l="0" t="0" r="r" b="b"/>
              <a:pathLst>
                <a:path w="21600" h="21600" extrusionOk="0">
                  <a:moveTo>
                    <a:pt x="21600" y="38"/>
                  </a:moveTo>
                  <a:cubicBezTo>
                    <a:pt x="7939" y="18909"/>
                    <a:pt x="7939" y="18909"/>
                    <a:pt x="7939" y="18909"/>
                  </a:cubicBezTo>
                  <a:cubicBezTo>
                    <a:pt x="9773" y="21486"/>
                    <a:pt x="9773" y="21486"/>
                    <a:pt x="9773" y="21486"/>
                  </a:cubicBezTo>
                  <a:cubicBezTo>
                    <a:pt x="630" y="21600"/>
                    <a:pt x="630" y="21600"/>
                    <a:pt x="630" y="21600"/>
                  </a:cubicBezTo>
                  <a:cubicBezTo>
                    <a:pt x="465" y="21600"/>
                    <a:pt x="301" y="21524"/>
                    <a:pt x="192" y="21373"/>
                  </a:cubicBezTo>
                  <a:cubicBezTo>
                    <a:pt x="55" y="21183"/>
                    <a:pt x="0" y="20994"/>
                    <a:pt x="0" y="20766"/>
                  </a:cubicBezTo>
                  <a:cubicBezTo>
                    <a:pt x="110" y="8072"/>
                    <a:pt x="110" y="8072"/>
                    <a:pt x="110" y="8072"/>
                  </a:cubicBezTo>
                  <a:cubicBezTo>
                    <a:pt x="2108" y="10838"/>
                    <a:pt x="2108" y="10838"/>
                    <a:pt x="2108" y="10838"/>
                  </a:cubicBezTo>
                  <a:cubicBezTo>
                    <a:pt x="9965" y="0"/>
                    <a:pt x="9965" y="0"/>
                    <a:pt x="9965" y="0"/>
                  </a:cubicBezTo>
                  <a:lnTo>
                    <a:pt x="21600" y="38"/>
                  </a:lnTo>
                  <a:close/>
                </a:path>
              </a:pathLst>
            </a:custGeom>
            <a:solidFill>
              <a:schemeClr val="accent1">
                <a:lumMod val="75000"/>
              </a:schemeClr>
            </a:solidFill>
            <a:ln w="12700" cap="flat">
              <a:noFill/>
              <a:miter lim="400000"/>
            </a:ln>
            <a:effectLst/>
          </p:spPr>
          <p:txBody>
            <a:bodyPr wrap="square" lIns="68579" tIns="68579" rIns="68579" bIns="68579" numCol="1" anchor="t">
              <a:noAutofit/>
            </a:bodyPr>
            <a:lstStyle/>
            <a:p>
              <a:pPr>
                <a:defRPr>
                  <a:solidFill>
                    <a:srgbClr val="FFFFFF"/>
                  </a:solidFill>
                </a:defRPr>
              </a:pPr>
              <a:endParaRPr>
                <a:latin typeface="Arial" panose="020B0604020202020204" pitchFamily="34" charset="0"/>
                <a:cs typeface="Arial" panose="020B0604020202020204" pitchFamily="34" charset="0"/>
              </a:endParaRPr>
            </a:p>
          </p:txBody>
        </p:sp>
        <p:sp>
          <p:nvSpPr>
            <p:cNvPr id="2857" name="Shape 2857"/>
            <p:cNvSpPr/>
            <p:nvPr/>
          </p:nvSpPr>
          <p:spPr>
            <a:xfrm rot="18895148">
              <a:off x="9857591" y="4537446"/>
              <a:ext cx="1711044" cy="415498"/>
            </a:xfrm>
            <a:prstGeom prst="rect">
              <a:avLst/>
            </a:prstGeom>
            <a:ln w="12700">
              <a:miter lim="400000"/>
            </a:ln>
            <a:extLst>
              <a:ext uri="{C572A759-6A51-4108-AA02-DFA0A04FC94B}">
                <ma14:wrappingTextBoxFlag xmlns="" xmlns:ma14="http://schemas.microsoft.com/office/mac/drawingml/2011/main" val="1"/>
              </a:ext>
            </a:extLst>
          </p:spPr>
          <p:txBody>
            <a:bodyPr wrap="none" lIns="68579" rIns="68579">
              <a:spAutoFit/>
            </a:bodyPr>
            <a:lstStyle>
              <a:lvl1pPr>
                <a:defRPr sz="1400" b="1">
                  <a:solidFill>
                    <a:srgbClr val="FFFFFF"/>
                  </a:solidFill>
                </a:defRPr>
              </a:lvl1pPr>
            </a:lstStyle>
            <a:p>
              <a:r>
                <a:rPr sz="2100">
                  <a:latin typeface="Arial" panose="020B0604020202020204" pitchFamily="34" charset="0"/>
                  <a:cs typeface="Arial" panose="020B0604020202020204" pitchFamily="34" charset="0"/>
                </a:rPr>
                <a:t>TITLE HERE</a:t>
              </a:r>
            </a:p>
          </p:txBody>
        </p:sp>
        <p:sp>
          <p:nvSpPr>
            <p:cNvPr id="2859" name="Shape 2859"/>
            <p:cNvSpPr/>
            <p:nvPr/>
          </p:nvSpPr>
          <p:spPr>
            <a:xfrm>
              <a:off x="13140632" y="3946781"/>
              <a:ext cx="4047144" cy="634020"/>
            </a:xfrm>
            <a:prstGeom prst="rect">
              <a:avLst/>
            </a:prstGeom>
            <a:ln w="12700">
              <a:miter lim="400000"/>
            </a:ln>
            <a:extLst>
              <a:ext uri="{C572A759-6A51-4108-AA02-DFA0A04FC94B}">
                <ma14:wrappingTextBoxFlag xmlns="" xmlns:ma14="http://schemas.microsoft.com/office/mac/drawingml/2011/main" val="1"/>
              </a:ext>
            </a:extLst>
          </p:spPr>
          <p:txBody>
            <a:bodyPr lIns="68579" rIns="68579">
              <a:spAutoFit/>
            </a:bodyPr>
            <a:lstStyle/>
            <a:p>
              <a:pPr>
                <a:lnSpc>
                  <a:spcPct val="110000"/>
                </a:lnSpc>
                <a:defRPr sz="1200">
                  <a:solidFill>
                    <a:srgbClr val="FFFFFF"/>
                  </a:solidFill>
                </a:defRPr>
              </a:pPr>
              <a:r>
                <a:rPr sz="1600" b="1">
                  <a:latin typeface="Arial" panose="020B0604020202020204" pitchFamily="34" charset="0"/>
                  <a:cs typeface="Arial" panose="020B0604020202020204" pitchFamily="34" charset="0"/>
                </a:rPr>
                <a:t>Lorem ipsum dolor sit dudu amet, consectetur adipiscing elit. </a:t>
              </a:r>
            </a:p>
          </p:txBody>
        </p:sp>
      </p:grpSp>
      <p:grpSp>
        <p:nvGrpSpPr>
          <p:cNvPr id="4" name="Group 3">
            <a:extLst>
              <a:ext uri="{FF2B5EF4-FFF2-40B4-BE49-F238E27FC236}">
                <a16:creationId xmlns:a16="http://schemas.microsoft.com/office/drawing/2014/main" id="{AE0A5226-C0C8-694A-86D6-A3C5358B2066}"/>
              </a:ext>
            </a:extLst>
          </p:cNvPr>
          <p:cNvGrpSpPr/>
          <p:nvPr/>
        </p:nvGrpSpPr>
        <p:grpSpPr>
          <a:xfrm>
            <a:off x="9344241" y="6202415"/>
            <a:ext cx="8943761" cy="2206206"/>
            <a:chOff x="9344241" y="6202415"/>
            <a:chExt cx="8943761" cy="2206206"/>
          </a:xfrm>
        </p:grpSpPr>
        <p:sp>
          <p:nvSpPr>
            <p:cNvPr id="2846" name="Shape 2846"/>
            <p:cNvSpPr/>
            <p:nvPr/>
          </p:nvSpPr>
          <p:spPr>
            <a:xfrm>
              <a:off x="10885693" y="7270129"/>
              <a:ext cx="7402309" cy="1138492"/>
            </a:xfrm>
            <a:prstGeom prst="rect">
              <a:avLst/>
            </a:prstGeom>
            <a:solidFill>
              <a:schemeClr val="accent4"/>
            </a:solidFill>
            <a:ln w="12700" cap="flat">
              <a:noFill/>
              <a:miter lim="400000"/>
            </a:ln>
            <a:effectLst/>
          </p:spPr>
          <p:txBody>
            <a:bodyPr wrap="square" lIns="68579" tIns="68579" rIns="68579" bIns="68579" numCol="1" anchor="t">
              <a:noAutofit/>
            </a:bodyPr>
            <a:lstStyle/>
            <a:p>
              <a:pPr>
                <a:defRPr>
                  <a:solidFill>
                    <a:srgbClr val="FFFFFF"/>
                  </a:solidFill>
                </a:defRPr>
              </a:pPr>
              <a:endParaRPr>
                <a:latin typeface="Arial" panose="020B0604020202020204" pitchFamily="34" charset="0"/>
                <a:cs typeface="Arial" panose="020B0604020202020204" pitchFamily="34" charset="0"/>
              </a:endParaRPr>
            </a:p>
          </p:txBody>
        </p:sp>
        <p:sp>
          <p:nvSpPr>
            <p:cNvPr id="2850" name="Shape 2850"/>
            <p:cNvSpPr/>
            <p:nvPr/>
          </p:nvSpPr>
          <p:spPr>
            <a:xfrm>
              <a:off x="9344241" y="6202415"/>
              <a:ext cx="3392626" cy="2191334"/>
            </a:xfrm>
            <a:custGeom>
              <a:avLst/>
              <a:gdLst/>
              <a:ahLst/>
              <a:cxnLst>
                <a:cxn ang="0">
                  <a:pos x="wd2" y="hd2"/>
                </a:cxn>
                <a:cxn ang="5400000">
                  <a:pos x="wd2" y="hd2"/>
                </a:cxn>
                <a:cxn ang="10800000">
                  <a:pos x="wd2" y="hd2"/>
                </a:cxn>
                <a:cxn ang="16200000">
                  <a:pos x="wd2" y="hd2"/>
                </a:cxn>
              </a:cxnLst>
              <a:rect l="0" t="0" r="r" b="b"/>
              <a:pathLst>
                <a:path w="21600" h="21600" extrusionOk="0">
                  <a:moveTo>
                    <a:pt x="9908" y="21600"/>
                  </a:moveTo>
                  <a:cubicBezTo>
                    <a:pt x="1976" y="10819"/>
                    <a:pt x="1976" y="10819"/>
                    <a:pt x="1976" y="10819"/>
                  </a:cubicBezTo>
                  <a:cubicBezTo>
                    <a:pt x="137" y="13318"/>
                    <a:pt x="137" y="13318"/>
                    <a:pt x="137" y="13318"/>
                  </a:cubicBezTo>
                  <a:cubicBezTo>
                    <a:pt x="0" y="858"/>
                    <a:pt x="0" y="858"/>
                    <a:pt x="0" y="858"/>
                  </a:cubicBezTo>
                  <a:cubicBezTo>
                    <a:pt x="0" y="597"/>
                    <a:pt x="55" y="410"/>
                    <a:pt x="165" y="224"/>
                  </a:cubicBezTo>
                  <a:cubicBezTo>
                    <a:pt x="302" y="75"/>
                    <a:pt x="439" y="0"/>
                    <a:pt x="631" y="0"/>
                  </a:cubicBezTo>
                  <a:cubicBezTo>
                    <a:pt x="9798" y="187"/>
                    <a:pt x="9798" y="187"/>
                    <a:pt x="9798" y="187"/>
                  </a:cubicBezTo>
                  <a:cubicBezTo>
                    <a:pt x="7795" y="2910"/>
                    <a:pt x="7795" y="2910"/>
                    <a:pt x="7795" y="2910"/>
                  </a:cubicBezTo>
                  <a:cubicBezTo>
                    <a:pt x="21600" y="21600"/>
                    <a:pt x="21600" y="21600"/>
                    <a:pt x="21600" y="21600"/>
                  </a:cubicBezTo>
                  <a:lnTo>
                    <a:pt x="9908" y="21600"/>
                  </a:lnTo>
                  <a:close/>
                </a:path>
              </a:pathLst>
            </a:custGeom>
            <a:solidFill>
              <a:schemeClr val="accent4">
                <a:lumMod val="75000"/>
              </a:schemeClr>
            </a:solidFill>
            <a:ln w="12700" cap="flat">
              <a:noFill/>
              <a:miter lim="400000"/>
            </a:ln>
            <a:effectLst/>
          </p:spPr>
          <p:txBody>
            <a:bodyPr wrap="square" lIns="68579" tIns="68579" rIns="68579" bIns="68579" numCol="1" anchor="t">
              <a:noAutofit/>
            </a:bodyPr>
            <a:lstStyle/>
            <a:p>
              <a:pPr>
                <a:defRPr>
                  <a:solidFill>
                    <a:srgbClr val="FFFFFF"/>
                  </a:solidFill>
                </a:defRPr>
              </a:pPr>
              <a:endParaRPr>
                <a:latin typeface="Arial" panose="020B0604020202020204" pitchFamily="34" charset="0"/>
                <a:cs typeface="Arial" panose="020B0604020202020204" pitchFamily="34" charset="0"/>
              </a:endParaRPr>
            </a:p>
          </p:txBody>
        </p:sp>
        <p:sp>
          <p:nvSpPr>
            <p:cNvPr id="2856" name="Shape 2856"/>
            <p:cNvSpPr/>
            <p:nvPr/>
          </p:nvSpPr>
          <p:spPr>
            <a:xfrm rot="2534965">
              <a:off x="9776318" y="7052516"/>
              <a:ext cx="1711044" cy="415498"/>
            </a:xfrm>
            <a:prstGeom prst="rect">
              <a:avLst/>
            </a:prstGeom>
            <a:ln w="12700">
              <a:miter lim="400000"/>
            </a:ln>
            <a:extLst>
              <a:ext uri="{C572A759-6A51-4108-AA02-DFA0A04FC94B}">
                <ma14:wrappingTextBoxFlag xmlns="" xmlns:ma14="http://schemas.microsoft.com/office/mac/drawingml/2011/main" val="1"/>
              </a:ext>
            </a:extLst>
          </p:spPr>
          <p:txBody>
            <a:bodyPr wrap="none" lIns="68579" rIns="68579">
              <a:spAutoFit/>
            </a:bodyPr>
            <a:lstStyle>
              <a:lvl1pPr>
                <a:defRPr sz="1400" b="1">
                  <a:solidFill>
                    <a:srgbClr val="FFFFFF"/>
                  </a:solidFill>
                </a:defRPr>
              </a:lvl1pPr>
            </a:lstStyle>
            <a:p>
              <a:r>
                <a:rPr sz="2100">
                  <a:latin typeface="Arial" panose="020B0604020202020204" pitchFamily="34" charset="0"/>
                  <a:cs typeface="Arial" panose="020B0604020202020204" pitchFamily="34" charset="0"/>
                </a:rPr>
                <a:t>TITLE HERE</a:t>
              </a:r>
            </a:p>
          </p:txBody>
        </p:sp>
        <p:sp>
          <p:nvSpPr>
            <p:cNvPr id="2860" name="Shape 2860"/>
            <p:cNvSpPr/>
            <p:nvPr/>
          </p:nvSpPr>
          <p:spPr>
            <a:xfrm>
              <a:off x="13241808" y="7503707"/>
              <a:ext cx="4047144" cy="634020"/>
            </a:xfrm>
            <a:prstGeom prst="rect">
              <a:avLst/>
            </a:prstGeom>
            <a:ln w="12700">
              <a:miter lim="400000"/>
            </a:ln>
            <a:extLst>
              <a:ext uri="{C572A759-6A51-4108-AA02-DFA0A04FC94B}">
                <ma14:wrappingTextBoxFlag xmlns="" xmlns:ma14="http://schemas.microsoft.com/office/mac/drawingml/2011/main" val="1"/>
              </a:ext>
            </a:extLst>
          </p:spPr>
          <p:txBody>
            <a:bodyPr lIns="68579" rIns="68579">
              <a:spAutoFit/>
            </a:bodyPr>
            <a:lstStyle/>
            <a:p>
              <a:pPr>
                <a:lnSpc>
                  <a:spcPct val="110000"/>
                </a:lnSpc>
                <a:defRPr sz="1200">
                  <a:solidFill>
                    <a:srgbClr val="FFFFFF"/>
                  </a:solidFill>
                </a:defRPr>
              </a:pPr>
              <a:r>
                <a:rPr sz="1600" b="1" dirty="0">
                  <a:latin typeface="Arial" panose="020B0604020202020204" pitchFamily="34" charset="0"/>
                  <a:cs typeface="Arial" panose="020B0604020202020204" pitchFamily="34" charset="0"/>
                </a:rPr>
                <a:t>Lorem ipsum dolor sit </a:t>
              </a:r>
              <a:r>
                <a:rPr sz="1600" b="1" dirty="0" err="1">
                  <a:latin typeface="Arial" panose="020B0604020202020204" pitchFamily="34" charset="0"/>
                  <a:cs typeface="Arial" panose="020B0604020202020204" pitchFamily="34" charset="0"/>
                </a:rPr>
                <a:t>dudu</a:t>
              </a:r>
              <a:r>
                <a:rPr sz="1600" b="1" dirty="0">
                  <a:latin typeface="Arial" panose="020B0604020202020204" pitchFamily="34" charset="0"/>
                  <a:cs typeface="Arial" panose="020B0604020202020204" pitchFamily="34" charset="0"/>
                </a:rPr>
                <a:t> </a:t>
              </a:r>
              <a:r>
                <a:rPr sz="1600" b="1" dirty="0" err="1">
                  <a:latin typeface="Arial" panose="020B0604020202020204" pitchFamily="34" charset="0"/>
                  <a:cs typeface="Arial" panose="020B0604020202020204" pitchFamily="34" charset="0"/>
                </a:rPr>
                <a:t>amet</a:t>
              </a:r>
              <a:r>
                <a:rPr sz="1600" b="1" dirty="0">
                  <a:latin typeface="Arial" panose="020B0604020202020204" pitchFamily="34" charset="0"/>
                  <a:cs typeface="Arial" panose="020B0604020202020204" pitchFamily="34" charset="0"/>
                </a:rPr>
                <a:t>, </a:t>
              </a:r>
              <a:r>
                <a:rPr sz="1600" b="1" dirty="0" err="1">
                  <a:latin typeface="Arial" panose="020B0604020202020204" pitchFamily="34" charset="0"/>
                  <a:cs typeface="Arial" panose="020B0604020202020204" pitchFamily="34" charset="0"/>
                </a:rPr>
                <a:t>consectetur</a:t>
              </a:r>
              <a:r>
                <a:rPr sz="1600" b="1" dirty="0">
                  <a:latin typeface="Arial" panose="020B0604020202020204" pitchFamily="34" charset="0"/>
                  <a:cs typeface="Arial" panose="020B0604020202020204" pitchFamily="34" charset="0"/>
                </a:rPr>
                <a:t> </a:t>
              </a:r>
              <a:r>
                <a:rPr sz="1600" b="1" dirty="0" err="1">
                  <a:latin typeface="Arial" panose="020B0604020202020204" pitchFamily="34" charset="0"/>
                  <a:cs typeface="Arial" panose="020B0604020202020204" pitchFamily="34" charset="0"/>
                </a:rPr>
                <a:t>adipiscing</a:t>
              </a:r>
              <a:r>
                <a:rPr sz="1600" b="1" dirty="0">
                  <a:latin typeface="Arial" panose="020B0604020202020204" pitchFamily="34" charset="0"/>
                  <a:cs typeface="Arial" panose="020B0604020202020204" pitchFamily="34" charset="0"/>
                </a:rPr>
                <a:t> </a:t>
              </a:r>
              <a:r>
                <a:rPr sz="1600" b="1" dirty="0" err="1">
                  <a:latin typeface="Arial" panose="020B0604020202020204" pitchFamily="34" charset="0"/>
                  <a:cs typeface="Arial" panose="020B0604020202020204" pitchFamily="34" charset="0"/>
                </a:rPr>
                <a:t>elit</a:t>
              </a:r>
              <a:r>
                <a:rPr sz="1600" b="1" dirty="0">
                  <a:latin typeface="Arial" panose="020B0604020202020204" pitchFamily="34" charset="0"/>
                  <a:cs typeface="Arial" panose="020B0604020202020204" pitchFamily="34" charset="0"/>
                </a:rPr>
                <a:t>. </a:t>
              </a:r>
            </a:p>
          </p:txBody>
        </p:sp>
      </p:grpSp>
      <p:grpSp>
        <p:nvGrpSpPr>
          <p:cNvPr id="2" name="Group 1">
            <a:extLst>
              <a:ext uri="{FF2B5EF4-FFF2-40B4-BE49-F238E27FC236}">
                <a16:creationId xmlns:a16="http://schemas.microsoft.com/office/drawing/2014/main" id="{C5831E4E-9384-E744-9131-44EAD103DB55}"/>
              </a:ext>
            </a:extLst>
          </p:cNvPr>
          <p:cNvGrpSpPr/>
          <p:nvPr/>
        </p:nvGrpSpPr>
        <p:grpSpPr>
          <a:xfrm>
            <a:off x="231" y="3672667"/>
            <a:ext cx="8950907" cy="2191334"/>
            <a:chOff x="231" y="3672667"/>
            <a:chExt cx="8950907" cy="2191334"/>
          </a:xfrm>
        </p:grpSpPr>
        <p:sp>
          <p:nvSpPr>
            <p:cNvPr id="2849" name="Shape 2849"/>
            <p:cNvSpPr/>
            <p:nvPr/>
          </p:nvSpPr>
          <p:spPr>
            <a:xfrm>
              <a:off x="231" y="3672667"/>
              <a:ext cx="7399924" cy="1140581"/>
            </a:xfrm>
            <a:prstGeom prst="rect">
              <a:avLst/>
            </a:prstGeom>
            <a:solidFill>
              <a:schemeClr val="accent1"/>
            </a:solidFill>
            <a:ln w="12700" cap="flat">
              <a:noFill/>
              <a:miter lim="400000"/>
            </a:ln>
            <a:effectLst/>
          </p:spPr>
          <p:txBody>
            <a:bodyPr wrap="square" lIns="68579" tIns="68579" rIns="68579" bIns="68579" numCol="1" anchor="t">
              <a:noAutofit/>
            </a:bodyPr>
            <a:lstStyle/>
            <a:p>
              <a:pPr>
                <a:defRPr>
                  <a:solidFill>
                    <a:srgbClr val="FFFFFF"/>
                  </a:solidFill>
                </a:defRPr>
              </a:pPr>
              <a:endParaRPr>
                <a:latin typeface="Arial" panose="020B0604020202020204" pitchFamily="34" charset="0"/>
                <a:cs typeface="Arial" panose="020B0604020202020204" pitchFamily="34" charset="0"/>
              </a:endParaRPr>
            </a:p>
          </p:txBody>
        </p:sp>
        <p:sp>
          <p:nvSpPr>
            <p:cNvPr id="2852" name="Shape 2852"/>
            <p:cNvSpPr/>
            <p:nvPr/>
          </p:nvSpPr>
          <p:spPr>
            <a:xfrm>
              <a:off x="5572806" y="3672669"/>
              <a:ext cx="3378332" cy="2191332"/>
            </a:xfrm>
            <a:custGeom>
              <a:avLst/>
              <a:gdLst/>
              <a:ahLst/>
              <a:cxnLst>
                <a:cxn ang="0">
                  <a:pos x="wd2" y="hd2"/>
                </a:cxn>
                <a:cxn ang="5400000">
                  <a:pos x="wd2" y="hd2"/>
                </a:cxn>
                <a:cxn ang="10800000">
                  <a:pos x="wd2" y="hd2"/>
                </a:cxn>
                <a:cxn ang="16200000">
                  <a:pos x="wd2" y="hd2"/>
                </a:cxn>
              </a:cxnLst>
              <a:rect l="0" t="0" r="r" b="b"/>
              <a:pathLst>
                <a:path w="21600" h="21600" extrusionOk="0">
                  <a:moveTo>
                    <a:pt x="11654" y="0"/>
                  </a:moveTo>
                  <a:cubicBezTo>
                    <a:pt x="19616" y="10744"/>
                    <a:pt x="19616" y="10744"/>
                    <a:pt x="19616" y="10744"/>
                  </a:cubicBezTo>
                  <a:cubicBezTo>
                    <a:pt x="21462" y="8282"/>
                    <a:pt x="21462" y="8282"/>
                    <a:pt x="21462" y="8282"/>
                  </a:cubicBezTo>
                  <a:cubicBezTo>
                    <a:pt x="21600" y="20742"/>
                    <a:pt x="21600" y="20742"/>
                    <a:pt x="21600" y="20742"/>
                  </a:cubicBezTo>
                  <a:cubicBezTo>
                    <a:pt x="21600" y="20966"/>
                    <a:pt x="21545" y="21190"/>
                    <a:pt x="21435" y="21339"/>
                  </a:cubicBezTo>
                  <a:cubicBezTo>
                    <a:pt x="21324" y="21488"/>
                    <a:pt x="21159" y="21600"/>
                    <a:pt x="20994" y="21600"/>
                  </a:cubicBezTo>
                  <a:cubicBezTo>
                    <a:pt x="11764" y="21376"/>
                    <a:pt x="11764" y="21376"/>
                    <a:pt x="11764" y="21376"/>
                  </a:cubicBezTo>
                  <a:cubicBezTo>
                    <a:pt x="13776" y="18653"/>
                    <a:pt x="13776" y="18653"/>
                    <a:pt x="13776" y="18653"/>
                  </a:cubicBezTo>
                  <a:cubicBezTo>
                    <a:pt x="0" y="37"/>
                    <a:pt x="0" y="37"/>
                    <a:pt x="0" y="37"/>
                  </a:cubicBezTo>
                  <a:lnTo>
                    <a:pt x="11654" y="0"/>
                  </a:lnTo>
                  <a:close/>
                </a:path>
              </a:pathLst>
            </a:custGeom>
            <a:solidFill>
              <a:schemeClr val="accent1">
                <a:lumMod val="85000"/>
                <a:lumOff val="15000"/>
              </a:schemeClr>
            </a:solidFill>
            <a:ln w="12700" cap="flat">
              <a:noFill/>
              <a:miter lim="400000"/>
            </a:ln>
            <a:effectLst/>
          </p:spPr>
          <p:txBody>
            <a:bodyPr wrap="square" lIns="68579" tIns="68579" rIns="68579" bIns="68579" numCol="1" anchor="t">
              <a:noAutofit/>
            </a:bodyPr>
            <a:lstStyle/>
            <a:p>
              <a:pPr>
                <a:defRPr>
                  <a:solidFill>
                    <a:srgbClr val="FFFFFF"/>
                  </a:solidFill>
                </a:defRPr>
              </a:pPr>
              <a:endParaRPr>
                <a:latin typeface="Arial" panose="020B0604020202020204" pitchFamily="34" charset="0"/>
                <a:cs typeface="Arial" panose="020B0604020202020204" pitchFamily="34" charset="0"/>
              </a:endParaRPr>
            </a:p>
          </p:txBody>
        </p:sp>
        <p:sp>
          <p:nvSpPr>
            <p:cNvPr id="2855" name="Shape 2855"/>
            <p:cNvSpPr/>
            <p:nvPr/>
          </p:nvSpPr>
          <p:spPr>
            <a:xfrm rot="2534965">
              <a:off x="6683495" y="4302035"/>
              <a:ext cx="1711044" cy="415498"/>
            </a:xfrm>
            <a:prstGeom prst="rect">
              <a:avLst/>
            </a:prstGeom>
            <a:ln w="12700">
              <a:miter lim="400000"/>
            </a:ln>
            <a:extLst>
              <a:ext uri="{C572A759-6A51-4108-AA02-DFA0A04FC94B}">
                <ma14:wrappingTextBoxFlag xmlns="" xmlns:ma14="http://schemas.microsoft.com/office/mac/drawingml/2011/main" val="1"/>
              </a:ext>
            </a:extLst>
          </p:spPr>
          <p:txBody>
            <a:bodyPr wrap="none" lIns="68579" rIns="68579">
              <a:spAutoFit/>
            </a:bodyPr>
            <a:lstStyle>
              <a:lvl1pPr>
                <a:defRPr sz="1400" b="1">
                  <a:solidFill>
                    <a:srgbClr val="FFFFFF"/>
                  </a:solidFill>
                </a:defRPr>
              </a:lvl1pPr>
            </a:lstStyle>
            <a:p>
              <a:r>
                <a:rPr sz="2100">
                  <a:latin typeface="Arial" panose="020B0604020202020204" pitchFamily="34" charset="0"/>
                  <a:cs typeface="Arial" panose="020B0604020202020204" pitchFamily="34" charset="0"/>
                </a:rPr>
                <a:t>TITLE HERE</a:t>
              </a:r>
            </a:p>
          </p:txBody>
        </p:sp>
        <p:sp>
          <p:nvSpPr>
            <p:cNvPr id="2861" name="Shape 2861"/>
            <p:cNvSpPr/>
            <p:nvPr/>
          </p:nvSpPr>
          <p:spPr>
            <a:xfrm>
              <a:off x="1324976" y="3945058"/>
              <a:ext cx="4047144" cy="634020"/>
            </a:xfrm>
            <a:prstGeom prst="rect">
              <a:avLst/>
            </a:prstGeom>
            <a:ln w="12700">
              <a:miter lim="400000"/>
            </a:ln>
            <a:extLst>
              <a:ext uri="{C572A759-6A51-4108-AA02-DFA0A04FC94B}">
                <ma14:wrappingTextBoxFlag xmlns="" xmlns:ma14="http://schemas.microsoft.com/office/mac/drawingml/2011/main" val="1"/>
              </a:ext>
            </a:extLst>
          </p:spPr>
          <p:txBody>
            <a:bodyPr lIns="68579" rIns="68579">
              <a:spAutoFit/>
            </a:bodyPr>
            <a:lstStyle/>
            <a:p>
              <a:pPr>
                <a:lnSpc>
                  <a:spcPct val="110000"/>
                </a:lnSpc>
                <a:defRPr sz="1200">
                  <a:solidFill>
                    <a:srgbClr val="FFFFFF"/>
                  </a:solidFill>
                </a:defRPr>
              </a:pPr>
              <a:r>
                <a:rPr sz="1600" b="1" dirty="0">
                  <a:latin typeface="Arial" panose="020B0604020202020204" pitchFamily="34" charset="0"/>
                  <a:cs typeface="Arial" panose="020B0604020202020204" pitchFamily="34" charset="0"/>
                </a:rPr>
                <a:t>Lorem ipsum dolor sit </a:t>
              </a:r>
              <a:r>
                <a:rPr sz="1600" b="1" dirty="0" err="1">
                  <a:latin typeface="Arial" panose="020B0604020202020204" pitchFamily="34" charset="0"/>
                  <a:cs typeface="Arial" panose="020B0604020202020204" pitchFamily="34" charset="0"/>
                </a:rPr>
                <a:t>dudu</a:t>
              </a:r>
              <a:r>
                <a:rPr sz="1600" b="1" dirty="0">
                  <a:latin typeface="Arial" panose="020B0604020202020204" pitchFamily="34" charset="0"/>
                  <a:cs typeface="Arial" panose="020B0604020202020204" pitchFamily="34" charset="0"/>
                </a:rPr>
                <a:t> </a:t>
              </a:r>
              <a:r>
                <a:rPr sz="1600" b="1" dirty="0" err="1">
                  <a:latin typeface="Arial" panose="020B0604020202020204" pitchFamily="34" charset="0"/>
                  <a:cs typeface="Arial" panose="020B0604020202020204" pitchFamily="34" charset="0"/>
                </a:rPr>
                <a:t>amet</a:t>
              </a:r>
              <a:r>
                <a:rPr sz="1600" b="1" dirty="0">
                  <a:latin typeface="Arial" panose="020B0604020202020204" pitchFamily="34" charset="0"/>
                  <a:cs typeface="Arial" panose="020B0604020202020204" pitchFamily="34" charset="0"/>
                </a:rPr>
                <a:t>, </a:t>
              </a:r>
              <a:r>
                <a:rPr sz="1600" b="1" dirty="0" err="1">
                  <a:latin typeface="Arial" panose="020B0604020202020204" pitchFamily="34" charset="0"/>
                  <a:cs typeface="Arial" panose="020B0604020202020204" pitchFamily="34" charset="0"/>
                </a:rPr>
                <a:t>consectetur</a:t>
              </a:r>
              <a:r>
                <a:rPr sz="1600" b="1" dirty="0">
                  <a:latin typeface="Arial" panose="020B0604020202020204" pitchFamily="34" charset="0"/>
                  <a:cs typeface="Arial" panose="020B0604020202020204" pitchFamily="34" charset="0"/>
                </a:rPr>
                <a:t> </a:t>
              </a:r>
              <a:r>
                <a:rPr sz="1600" b="1" dirty="0" err="1">
                  <a:latin typeface="Arial" panose="020B0604020202020204" pitchFamily="34" charset="0"/>
                  <a:cs typeface="Arial" panose="020B0604020202020204" pitchFamily="34" charset="0"/>
                </a:rPr>
                <a:t>adipiscing</a:t>
              </a:r>
              <a:r>
                <a:rPr sz="1600" b="1" dirty="0">
                  <a:latin typeface="Arial" panose="020B0604020202020204" pitchFamily="34" charset="0"/>
                  <a:cs typeface="Arial" panose="020B0604020202020204" pitchFamily="34" charset="0"/>
                </a:rPr>
                <a:t> </a:t>
              </a:r>
              <a:r>
                <a:rPr sz="1600" b="1" dirty="0" err="1">
                  <a:latin typeface="Arial" panose="020B0604020202020204" pitchFamily="34" charset="0"/>
                  <a:cs typeface="Arial" panose="020B0604020202020204" pitchFamily="34" charset="0"/>
                </a:rPr>
                <a:t>elit</a:t>
              </a:r>
              <a:r>
                <a:rPr sz="1600" b="1" dirty="0">
                  <a:latin typeface="Arial" panose="020B0604020202020204" pitchFamily="34" charset="0"/>
                  <a:cs typeface="Arial" panose="020B0604020202020204" pitchFamily="34" charset="0"/>
                </a:rPr>
                <a:t>. </a:t>
              </a:r>
            </a:p>
          </p:txBody>
        </p:sp>
      </p:grpSp>
      <p:grpSp>
        <p:nvGrpSpPr>
          <p:cNvPr id="5" name="Group 4">
            <a:extLst>
              <a:ext uri="{FF2B5EF4-FFF2-40B4-BE49-F238E27FC236}">
                <a16:creationId xmlns:a16="http://schemas.microsoft.com/office/drawing/2014/main" id="{3A5E7220-881E-634C-BAA5-068A5292310F}"/>
              </a:ext>
            </a:extLst>
          </p:cNvPr>
          <p:cNvGrpSpPr/>
          <p:nvPr/>
        </p:nvGrpSpPr>
        <p:grpSpPr>
          <a:xfrm>
            <a:off x="-9301" y="6202415"/>
            <a:ext cx="8965204" cy="2159997"/>
            <a:chOff x="-9301" y="6202415"/>
            <a:chExt cx="8965204" cy="2159997"/>
          </a:xfrm>
        </p:grpSpPr>
        <p:sp>
          <p:nvSpPr>
            <p:cNvPr id="2848" name="Shape 2848"/>
            <p:cNvSpPr/>
            <p:nvPr/>
          </p:nvSpPr>
          <p:spPr>
            <a:xfrm>
              <a:off x="-9301" y="7219743"/>
              <a:ext cx="7399926" cy="11384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0056" y="0"/>
                  </a:lnTo>
                  <a:lnTo>
                    <a:pt x="0" y="0"/>
                  </a:lnTo>
                  <a:close/>
                </a:path>
              </a:pathLst>
            </a:custGeom>
            <a:solidFill>
              <a:schemeClr val="accent3"/>
            </a:solidFill>
            <a:ln w="12700" cap="flat">
              <a:noFill/>
              <a:miter lim="400000"/>
            </a:ln>
            <a:effectLst/>
          </p:spPr>
          <p:txBody>
            <a:bodyPr wrap="square" lIns="68579" tIns="68579" rIns="68579" bIns="68579" numCol="1" anchor="t">
              <a:noAutofit/>
            </a:bodyPr>
            <a:lstStyle/>
            <a:p>
              <a:pPr>
                <a:defRPr>
                  <a:solidFill>
                    <a:srgbClr val="FFFFFF"/>
                  </a:solidFill>
                </a:defRPr>
              </a:pPr>
              <a:endParaRPr>
                <a:latin typeface="Arial" panose="020B0604020202020204" pitchFamily="34" charset="0"/>
                <a:cs typeface="Arial" panose="020B0604020202020204" pitchFamily="34" charset="0"/>
              </a:endParaRPr>
            </a:p>
          </p:txBody>
        </p:sp>
        <p:sp>
          <p:nvSpPr>
            <p:cNvPr id="2853" name="Shape 2853"/>
            <p:cNvSpPr/>
            <p:nvPr/>
          </p:nvSpPr>
          <p:spPr>
            <a:xfrm>
              <a:off x="5558513" y="6202415"/>
              <a:ext cx="3397390" cy="2159997"/>
            </a:xfrm>
            <a:custGeom>
              <a:avLst/>
              <a:gdLst/>
              <a:ahLst/>
              <a:cxnLst>
                <a:cxn ang="0">
                  <a:pos x="wd2" y="hd2"/>
                </a:cxn>
                <a:cxn ang="5400000">
                  <a:pos x="wd2" y="hd2"/>
                </a:cxn>
                <a:cxn ang="10800000">
                  <a:pos x="wd2" y="hd2"/>
                </a:cxn>
                <a:cxn ang="16200000">
                  <a:pos x="wd2" y="hd2"/>
                </a:cxn>
              </a:cxnLst>
              <a:rect l="0" t="0" r="r" b="b"/>
              <a:pathLst>
                <a:path w="21600" h="21600" extrusionOk="0">
                  <a:moveTo>
                    <a:pt x="0" y="21524"/>
                  </a:moveTo>
                  <a:cubicBezTo>
                    <a:pt x="13651" y="2686"/>
                    <a:pt x="13651" y="2686"/>
                    <a:pt x="13651" y="2686"/>
                  </a:cubicBezTo>
                  <a:cubicBezTo>
                    <a:pt x="11814" y="151"/>
                    <a:pt x="11814" y="151"/>
                    <a:pt x="11814" y="151"/>
                  </a:cubicBezTo>
                  <a:cubicBezTo>
                    <a:pt x="20997" y="0"/>
                    <a:pt x="20997" y="0"/>
                    <a:pt x="20997" y="0"/>
                  </a:cubicBezTo>
                  <a:cubicBezTo>
                    <a:pt x="21161" y="0"/>
                    <a:pt x="21326" y="113"/>
                    <a:pt x="21436" y="265"/>
                  </a:cubicBezTo>
                  <a:cubicBezTo>
                    <a:pt x="21545" y="416"/>
                    <a:pt x="21600" y="643"/>
                    <a:pt x="21600" y="870"/>
                  </a:cubicBezTo>
                  <a:cubicBezTo>
                    <a:pt x="21518" y="13505"/>
                    <a:pt x="21518" y="13505"/>
                    <a:pt x="21518" y="13505"/>
                  </a:cubicBezTo>
                  <a:cubicBezTo>
                    <a:pt x="19489" y="10743"/>
                    <a:pt x="19489" y="10743"/>
                    <a:pt x="19489" y="10743"/>
                  </a:cubicBezTo>
                  <a:cubicBezTo>
                    <a:pt x="11622" y="21600"/>
                    <a:pt x="11622" y="21600"/>
                    <a:pt x="11622" y="21600"/>
                  </a:cubicBezTo>
                  <a:lnTo>
                    <a:pt x="0" y="21524"/>
                  </a:lnTo>
                  <a:close/>
                </a:path>
              </a:pathLst>
            </a:custGeom>
            <a:solidFill>
              <a:schemeClr val="accent3">
                <a:lumMod val="75000"/>
              </a:schemeClr>
            </a:solidFill>
            <a:ln w="12700" cap="flat">
              <a:noFill/>
              <a:miter lim="400000"/>
            </a:ln>
            <a:effectLst/>
          </p:spPr>
          <p:txBody>
            <a:bodyPr wrap="square" lIns="68579" tIns="68579" rIns="68579" bIns="68579" numCol="1" anchor="t">
              <a:noAutofit/>
            </a:bodyPr>
            <a:lstStyle/>
            <a:p>
              <a:pPr>
                <a:defRPr>
                  <a:solidFill>
                    <a:srgbClr val="FFFFFF"/>
                  </a:solidFill>
                </a:defRPr>
              </a:pPr>
              <a:endParaRPr>
                <a:latin typeface="Arial" panose="020B0604020202020204" pitchFamily="34" charset="0"/>
                <a:cs typeface="Arial" panose="020B0604020202020204" pitchFamily="34" charset="0"/>
              </a:endParaRPr>
            </a:p>
          </p:txBody>
        </p:sp>
        <p:sp>
          <p:nvSpPr>
            <p:cNvPr id="2858" name="Shape 2858"/>
            <p:cNvSpPr/>
            <p:nvPr/>
          </p:nvSpPr>
          <p:spPr>
            <a:xfrm rot="18895148">
              <a:off x="6805571" y="7143816"/>
              <a:ext cx="1711044" cy="415498"/>
            </a:xfrm>
            <a:prstGeom prst="rect">
              <a:avLst/>
            </a:prstGeom>
            <a:ln w="12700">
              <a:miter lim="400000"/>
            </a:ln>
            <a:extLst>
              <a:ext uri="{C572A759-6A51-4108-AA02-DFA0A04FC94B}">
                <ma14:wrappingTextBoxFlag xmlns="" xmlns:ma14="http://schemas.microsoft.com/office/mac/drawingml/2011/main" val="1"/>
              </a:ext>
            </a:extLst>
          </p:spPr>
          <p:txBody>
            <a:bodyPr wrap="none" lIns="68579" rIns="68579">
              <a:spAutoFit/>
            </a:bodyPr>
            <a:lstStyle>
              <a:lvl1pPr>
                <a:defRPr sz="1400" b="1">
                  <a:solidFill>
                    <a:srgbClr val="FFFFFF"/>
                  </a:solidFill>
                </a:defRPr>
              </a:lvl1pPr>
            </a:lstStyle>
            <a:p>
              <a:r>
                <a:rPr sz="2100">
                  <a:latin typeface="Arial" panose="020B0604020202020204" pitchFamily="34" charset="0"/>
                  <a:cs typeface="Arial" panose="020B0604020202020204" pitchFamily="34" charset="0"/>
                </a:rPr>
                <a:t>TITLE HERE</a:t>
              </a:r>
            </a:p>
          </p:txBody>
        </p:sp>
        <p:sp>
          <p:nvSpPr>
            <p:cNvPr id="2862" name="Shape 2862"/>
            <p:cNvSpPr/>
            <p:nvPr/>
          </p:nvSpPr>
          <p:spPr>
            <a:xfrm>
              <a:off x="1460454" y="7484657"/>
              <a:ext cx="4047144" cy="634020"/>
            </a:xfrm>
            <a:prstGeom prst="rect">
              <a:avLst/>
            </a:prstGeom>
            <a:ln w="12700">
              <a:miter lim="400000"/>
            </a:ln>
            <a:extLst>
              <a:ext uri="{C572A759-6A51-4108-AA02-DFA0A04FC94B}">
                <ma14:wrappingTextBoxFlag xmlns="" xmlns:ma14="http://schemas.microsoft.com/office/mac/drawingml/2011/main" val="1"/>
              </a:ext>
            </a:extLst>
          </p:spPr>
          <p:txBody>
            <a:bodyPr lIns="68579" rIns="68579">
              <a:spAutoFit/>
            </a:bodyPr>
            <a:lstStyle/>
            <a:p>
              <a:pPr>
                <a:lnSpc>
                  <a:spcPct val="110000"/>
                </a:lnSpc>
                <a:defRPr sz="1200">
                  <a:solidFill>
                    <a:srgbClr val="FFFFFF"/>
                  </a:solidFill>
                </a:defRPr>
              </a:pPr>
              <a:r>
                <a:rPr sz="1600" b="1">
                  <a:latin typeface="Arial" panose="020B0604020202020204" pitchFamily="34" charset="0"/>
                  <a:cs typeface="Arial" panose="020B0604020202020204" pitchFamily="34" charset="0"/>
                </a:rPr>
                <a:t>Lorem ipsum dolor sit dudu amet, consectetur adipiscing elit. </a:t>
              </a:r>
            </a:p>
          </p:txBody>
        </p:sp>
      </p:grpSp>
      <p:sp>
        <p:nvSpPr>
          <p:cNvPr id="21" name="Прямоугольник 20"/>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Arrow process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Прямоугольник 21"/>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66334333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Группа 10"/>
          <p:cNvGrpSpPr/>
          <p:nvPr/>
        </p:nvGrpSpPr>
        <p:grpSpPr>
          <a:xfrm>
            <a:off x="8700444" y="1059543"/>
            <a:ext cx="8164214" cy="8169502"/>
            <a:chOff x="5467350" y="1465263"/>
            <a:chExt cx="7353301" cy="7358062"/>
          </a:xfrm>
        </p:grpSpPr>
        <p:sp>
          <p:nvSpPr>
            <p:cNvPr id="7" name="AutoShape 3"/>
            <p:cNvSpPr>
              <a:spLocks noChangeAspect="1" noChangeArrowheads="1" noTextEdit="1"/>
            </p:cNvSpPr>
            <p:nvPr/>
          </p:nvSpPr>
          <p:spPr bwMode="auto">
            <a:xfrm>
              <a:off x="5467350" y="1465263"/>
              <a:ext cx="7353300" cy="735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8" name="Freeform 5"/>
            <p:cNvSpPr>
              <a:spLocks noEditPoints="1"/>
            </p:cNvSpPr>
            <p:nvPr/>
          </p:nvSpPr>
          <p:spPr bwMode="auto">
            <a:xfrm>
              <a:off x="5467350" y="3059113"/>
              <a:ext cx="5761038" cy="5764212"/>
            </a:xfrm>
            <a:custGeom>
              <a:avLst/>
              <a:gdLst>
                <a:gd name="T0" fmla="*/ 5667 w 14514"/>
                <a:gd name="T1" fmla="*/ 2147 h 14524"/>
                <a:gd name="T2" fmla="*/ 4056 w 14514"/>
                <a:gd name="T3" fmla="*/ 2971 h 14524"/>
                <a:gd name="T4" fmla="*/ 2820 w 14514"/>
                <a:gd name="T5" fmla="*/ 4270 h 14524"/>
                <a:gd name="T6" fmla="*/ 2073 w 14514"/>
                <a:gd name="T7" fmla="*/ 5925 h 14524"/>
                <a:gd name="T8" fmla="*/ 1932 w 14514"/>
                <a:gd name="T9" fmla="*/ 7809 h 14524"/>
                <a:gd name="T10" fmla="*/ 2433 w 14514"/>
                <a:gd name="T11" fmla="*/ 9582 h 14524"/>
                <a:gd name="T12" fmla="*/ 3474 w 14514"/>
                <a:gd name="T13" fmla="*/ 11048 h 14524"/>
                <a:gd name="T14" fmla="*/ 4939 w 14514"/>
                <a:gd name="T15" fmla="*/ 12089 h 14524"/>
                <a:gd name="T16" fmla="*/ 6711 w 14514"/>
                <a:gd name="T17" fmla="*/ 12591 h 14524"/>
                <a:gd name="T18" fmla="*/ 8594 w 14514"/>
                <a:gd name="T19" fmla="*/ 12450 h 14524"/>
                <a:gd name="T20" fmla="*/ 10248 w 14514"/>
                <a:gd name="T21" fmla="*/ 11702 h 14524"/>
                <a:gd name="T22" fmla="*/ 11545 w 14514"/>
                <a:gd name="T23" fmla="*/ 10465 h 14524"/>
                <a:gd name="T24" fmla="*/ 12369 w 14514"/>
                <a:gd name="T25" fmla="*/ 8853 h 14524"/>
                <a:gd name="T26" fmla="*/ 12604 w 14514"/>
                <a:gd name="T27" fmla="*/ 6987 h 14524"/>
                <a:gd name="T28" fmla="*/ 12189 w 14514"/>
                <a:gd name="T29" fmla="*/ 5180 h 14524"/>
                <a:gd name="T30" fmla="*/ 11218 w 14514"/>
                <a:gd name="T31" fmla="*/ 3663 h 14524"/>
                <a:gd name="T32" fmla="*/ 9807 w 14514"/>
                <a:gd name="T33" fmla="*/ 2553 h 14524"/>
                <a:gd name="T34" fmla="*/ 8071 w 14514"/>
                <a:gd name="T35" fmla="*/ 1968 h 14524"/>
                <a:gd name="T36" fmla="*/ 6715 w 14514"/>
                <a:gd name="T37" fmla="*/ 14504 h 14524"/>
                <a:gd name="T38" fmla="*/ 5484 w 14514"/>
                <a:gd name="T39" fmla="*/ 14307 h 14524"/>
                <a:gd name="T40" fmla="*/ 4316 w 14514"/>
                <a:gd name="T41" fmla="*/ 13905 h 14524"/>
                <a:gd name="T42" fmla="*/ 3233 w 14514"/>
                <a:gd name="T43" fmla="*/ 13308 h 14524"/>
                <a:gd name="T44" fmla="*/ 2256 w 14514"/>
                <a:gd name="T45" fmla="*/ 12524 h 14524"/>
                <a:gd name="T46" fmla="*/ 1421 w 14514"/>
                <a:gd name="T47" fmla="*/ 11581 h 14524"/>
                <a:gd name="T48" fmla="*/ 769 w 14514"/>
                <a:gd name="T49" fmla="*/ 10524 h 14524"/>
                <a:gd name="T50" fmla="*/ 312 w 14514"/>
                <a:gd name="T51" fmla="*/ 9378 h 14524"/>
                <a:gd name="T52" fmla="*/ 54 w 14514"/>
                <a:gd name="T53" fmla="*/ 8161 h 14524"/>
                <a:gd name="T54" fmla="*/ 9 w 14514"/>
                <a:gd name="T55" fmla="*/ 6901 h 14524"/>
                <a:gd name="T56" fmla="*/ 176 w 14514"/>
                <a:gd name="T57" fmla="*/ 5661 h 14524"/>
                <a:gd name="T58" fmla="*/ 549 w 14514"/>
                <a:gd name="T59" fmla="*/ 4482 h 14524"/>
                <a:gd name="T60" fmla="*/ 1119 w 14514"/>
                <a:gd name="T61" fmla="*/ 3385 h 14524"/>
                <a:gd name="T62" fmla="*/ 1876 w 14514"/>
                <a:gd name="T63" fmla="*/ 2390 h 14524"/>
                <a:gd name="T64" fmla="*/ 2800 w 14514"/>
                <a:gd name="T65" fmla="*/ 1530 h 14524"/>
                <a:gd name="T66" fmla="*/ 3841 w 14514"/>
                <a:gd name="T67" fmla="*/ 852 h 14524"/>
                <a:gd name="T68" fmla="*/ 4975 w 14514"/>
                <a:gd name="T69" fmla="*/ 365 h 14524"/>
                <a:gd name="T70" fmla="*/ 6181 w 14514"/>
                <a:gd name="T71" fmla="*/ 79 h 14524"/>
                <a:gd name="T72" fmla="*/ 7439 w 14514"/>
                <a:gd name="T73" fmla="*/ 3 h 14524"/>
                <a:gd name="T74" fmla="*/ 8684 w 14514"/>
                <a:gd name="T75" fmla="*/ 140 h 14524"/>
                <a:gd name="T76" fmla="*/ 9872 w 14514"/>
                <a:gd name="T77" fmla="*/ 485 h 14524"/>
                <a:gd name="T78" fmla="*/ 10981 w 14514"/>
                <a:gd name="T79" fmla="*/ 1027 h 14524"/>
                <a:gd name="T80" fmla="*/ 11992 w 14514"/>
                <a:gd name="T81" fmla="*/ 1758 h 14524"/>
                <a:gd name="T82" fmla="*/ 12873 w 14514"/>
                <a:gd name="T83" fmla="*/ 2662 h 14524"/>
                <a:gd name="T84" fmla="*/ 13579 w 14514"/>
                <a:gd name="T85" fmla="*/ 3689 h 14524"/>
                <a:gd name="T86" fmla="*/ 14093 w 14514"/>
                <a:gd name="T87" fmla="*/ 4811 h 14524"/>
                <a:gd name="T88" fmla="*/ 14408 w 14514"/>
                <a:gd name="T89" fmla="*/ 6010 h 14524"/>
                <a:gd name="T90" fmla="*/ 14514 w 14514"/>
                <a:gd name="T91" fmla="*/ 7262 h 14524"/>
                <a:gd name="T92" fmla="*/ 14408 w 14514"/>
                <a:gd name="T93" fmla="*/ 8515 h 14524"/>
                <a:gd name="T94" fmla="*/ 14093 w 14514"/>
                <a:gd name="T95" fmla="*/ 9713 h 14524"/>
                <a:gd name="T96" fmla="*/ 13579 w 14514"/>
                <a:gd name="T97" fmla="*/ 10836 h 14524"/>
                <a:gd name="T98" fmla="*/ 12873 w 14514"/>
                <a:gd name="T99" fmla="*/ 11862 h 14524"/>
                <a:gd name="T100" fmla="*/ 11992 w 14514"/>
                <a:gd name="T101" fmla="*/ 12766 h 14524"/>
                <a:gd name="T102" fmla="*/ 10981 w 14514"/>
                <a:gd name="T103" fmla="*/ 13499 h 14524"/>
                <a:gd name="T104" fmla="*/ 9872 w 14514"/>
                <a:gd name="T105" fmla="*/ 14041 h 14524"/>
                <a:gd name="T106" fmla="*/ 8684 w 14514"/>
                <a:gd name="T107" fmla="*/ 14385 h 14524"/>
                <a:gd name="T108" fmla="*/ 7439 w 14514"/>
                <a:gd name="T109" fmla="*/ 14522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514" h="14524">
                  <a:moveTo>
                    <a:pt x="7257" y="1906"/>
                  </a:moveTo>
                  <a:lnTo>
                    <a:pt x="6983" y="1913"/>
                  </a:lnTo>
                  <a:lnTo>
                    <a:pt x="6711" y="1934"/>
                  </a:lnTo>
                  <a:lnTo>
                    <a:pt x="6443" y="1968"/>
                  </a:lnTo>
                  <a:lnTo>
                    <a:pt x="6180" y="2015"/>
                  </a:lnTo>
                  <a:lnTo>
                    <a:pt x="5921" y="2076"/>
                  </a:lnTo>
                  <a:lnTo>
                    <a:pt x="5667" y="2147"/>
                  </a:lnTo>
                  <a:lnTo>
                    <a:pt x="5418" y="2232"/>
                  </a:lnTo>
                  <a:lnTo>
                    <a:pt x="5175" y="2328"/>
                  </a:lnTo>
                  <a:lnTo>
                    <a:pt x="4939" y="2435"/>
                  </a:lnTo>
                  <a:lnTo>
                    <a:pt x="4707" y="2553"/>
                  </a:lnTo>
                  <a:lnTo>
                    <a:pt x="4484" y="2683"/>
                  </a:lnTo>
                  <a:lnTo>
                    <a:pt x="4266" y="2822"/>
                  </a:lnTo>
                  <a:lnTo>
                    <a:pt x="4056" y="2971"/>
                  </a:lnTo>
                  <a:lnTo>
                    <a:pt x="3854" y="3131"/>
                  </a:lnTo>
                  <a:lnTo>
                    <a:pt x="3660" y="3299"/>
                  </a:lnTo>
                  <a:lnTo>
                    <a:pt x="3474" y="3476"/>
                  </a:lnTo>
                  <a:lnTo>
                    <a:pt x="3297" y="3663"/>
                  </a:lnTo>
                  <a:lnTo>
                    <a:pt x="3128" y="3858"/>
                  </a:lnTo>
                  <a:lnTo>
                    <a:pt x="2969" y="4059"/>
                  </a:lnTo>
                  <a:lnTo>
                    <a:pt x="2820" y="4270"/>
                  </a:lnTo>
                  <a:lnTo>
                    <a:pt x="2681" y="4487"/>
                  </a:lnTo>
                  <a:lnTo>
                    <a:pt x="2551" y="4712"/>
                  </a:lnTo>
                  <a:lnTo>
                    <a:pt x="2433" y="4942"/>
                  </a:lnTo>
                  <a:lnTo>
                    <a:pt x="2325" y="5180"/>
                  </a:lnTo>
                  <a:lnTo>
                    <a:pt x="2229" y="5422"/>
                  </a:lnTo>
                  <a:lnTo>
                    <a:pt x="2146" y="5671"/>
                  </a:lnTo>
                  <a:lnTo>
                    <a:pt x="2073" y="5925"/>
                  </a:lnTo>
                  <a:lnTo>
                    <a:pt x="2014" y="6184"/>
                  </a:lnTo>
                  <a:lnTo>
                    <a:pt x="1966" y="6448"/>
                  </a:lnTo>
                  <a:lnTo>
                    <a:pt x="1932" y="6715"/>
                  </a:lnTo>
                  <a:lnTo>
                    <a:pt x="1912" y="6987"/>
                  </a:lnTo>
                  <a:lnTo>
                    <a:pt x="1905" y="7262"/>
                  </a:lnTo>
                  <a:lnTo>
                    <a:pt x="1912" y="7538"/>
                  </a:lnTo>
                  <a:lnTo>
                    <a:pt x="1932" y="7809"/>
                  </a:lnTo>
                  <a:lnTo>
                    <a:pt x="1966" y="8077"/>
                  </a:lnTo>
                  <a:lnTo>
                    <a:pt x="2014" y="8341"/>
                  </a:lnTo>
                  <a:lnTo>
                    <a:pt x="2073" y="8599"/>
                  </a:lnTo>
                  <a:lnTo>
                    <a:pt x="2146" y="8853"/>
                  </a:lnTo>
                  <a:lnTo>
                    <a:pt x="2229" y="9102"/>
                  </a:lnTo>
                  <a:lnTo>
                    <a:pt x="2325" y="9346"/>
                  </a:lnTo>
                  <a:lnTo>
                    <a:pt x="2433" y="9582"/>
                  </a:lnTo>
                  <a:lnTo>
                    <a:pt x="2551" y="9814"/>
                  </a:lnTo>
                  <a:lnTo>
                    <a:pt x="2681" y="10037"/>
                  </a:lnTo>
                  <a:lnTo>
                    <a:pt x="2820" y="10255"/>
                  </a:lnTo>
                  <a:lnTo>
                    <a:pt x="2969" y="10465"/>
                  </a:lnTo>
                  <a:lnTo>
                    <a:pt x="3128" y="10668"/>
                  </a:lnTo>
                  <a:lnTo>
                    <a:pt x="3297" y="10862"/>
                  </a:lnTo>
                  <a:lnTo>
                    <a:pt x="3474" y="11048"/>
                  </a:lnTo>
                  <a:lnTo>
                    <a:pt x="3660" y="11225"/>
                  </a:lnTo>
                  <a:lnTo>
                    <a:pt x="3854" y="11394"/>
                  </a:lnTo>
                  <a:lnTo>
                    <a:pt x="4056" y="11553"/>
                  </a:lnTo>
                  <a:lnTo>
                    <a:pt x="4266" y="11702"/>
                  </a:lnTo>
                  <a:lnTo>
                    <a:pt x="4484" y="11841"/>
                  </a:lnTo>
                  <a:lnTo>
                    <a:pt x="4707" y="11971"/>
                  </a:lnTo>
                  <a:lnTo>
                    <a:pt x="4939" y="12089"/>
                  </a:lnTo>
                  <a:lnTo>
                    <a:pt x="5175" y="12197"/>
                  </a:lnTo>
                  <a:lnTo>
                    <a:pt x="5418" y="12293"/>
                  </a:lnTo>
                  <a:lnTo>
                    <a:pt x="5667" y="12377"/>
                  </a:lnTo>
                  <a:lnTo>
                    <a:pt x="5921" y="12450"/>
                  </a:lnTo>
                  <a:lnTo>
                    <a:pt x="6180" y="12510"/>
                  </a:lnTo>
                  <a:lnTo>
                    <a:pt x="6443" y="12556"/>
                  </a:lnTo>
                  <a:lnTo>
                    <a:pt x="6711" y="12591"/>
                  </a:lnTo>
                  <a:lnTo>
                    <a:pt x="6983" y="12612"/>
                  </a:lnTo>
                  <a:lnTo>
                    <a:pt x="7257" y="12619"/>
                  </a:lnTo>
                  <a:lnTo>
                    <a:pt x="7533" y="12612"/>
                  </a:lnTo>
                  <a:lnTo>
                    <a:pt x="7804" y="12591"/>
                  </a:lnTo>
                  <a:lnTo>
                    <a:pt x="8071" y="12556"/>
                  </a:lnTo>
                  <a:lnTo>
                    <a:pt x="8335" y="12510"/>
                  </a:lnTo>
                  <a:lnTo>
                    <a:pt x="8594" y="12450"/>
                  </a:lnTo>
                  <a:lnTo>
                    <a:pt x="8847" y="12377"/>
                  </a:lnTo>
                  <a:lnTo>
                    <a:pt x="9096" y="12293"/>
                  </a:lnTo>
                  <a:lnTo>
                    <a:pt x="9339" y="12197"/>
                  </a:lnTo>
                  <a:lnTo>
                    <a:pt x="9576" y="12089"/>
                  </a:lnTo>
                  <a:lnTo>
                    <a:pt x="9807" y="11971"/>
                  </a:lnTo>
                  <a:lnTo>
                    <a:pt x="10031" y="11841"/>
                  </a:lnTo>
                  <a:lnTo>
                    <a:pt x="10248" y="11702"/>
                  </a:lnTo>
                  <a:lnTo>
                    <a:pt x="10458" y="11553"/>
                  </a:lnTo>
                  <a:lnTo>
                    <a:pt x="10661" y="11394"/>
                  </a:lnTo>
                  <a:lnTo>
                    <a:pt x="10854" y="11225"/>
                  </a:lnTo>
                  <a:lnTo>
                    <a:pt x="11040" y="11048"/>
                  </a:lnTo>
                  <a:lnTo>
                    <a:pt x="11218" y="10862"/>
                  </a:lnTo>
                  <a:lnTo>
                    <a:pt x="11387" y="10668"/>
                  </a:lnTo>
                  <a:lnTo>
                    <a:pt x="11545" y="10465"/>
                  </a:lnTo>
                  <a:lnTo>
                    <a:pt x="11695" y="10255"/>
                  </a:lnTo>
                  <a:lnTo>
                    <a:pt x="11834" y="10037"/>
                  </a:lnTo>
                  <a:lnTo>
                    <a:pt x="11963" y="9814"/>
                  </a:lnTo>
                  <a:lnTo>
                    <a:pt x="12081" y="9582"/>
                  </a:lnTo>
                  <a:lnTo>
                    <a:pt x="12189" y="9346"/>
                  </a:lnTo>
                  <a:lnTo>
                    <a:pt x="12285" y="9102"/>
                  </a:lnTo>
                  <a:lnTo>
                    <a:pt x="12369" y="8853"/>
                  </a:lnTo>
                  <a:lnTo>
                    <a:pt x="12442" y="8599"/>
                  </a:lnTo>
                  <a:lnTo>
                    <a:pt x="12501" y="8341"/>
                  </a:lnTo>
                  <a:lnTo>
                    <a:pt x="12548" y="8077"/>
                  </a:lnTo>
                  <a:lnTo>
                    <a:pt x="12583" y="7809"/>
                  </a:lnTo>
                  <a:lnTo>
                    <a:pt x="12604" y="7538"/>
                  </a:lnTo>
                  <a:lnTo>
                    <a:pt x="12611" y="7262"/>
                  </a:lnTo>
                  <a:lnTo>
                    <a:pt x="12604" y="6987"/>
                  </a:lnTo>
                  <a:lnTo>
                    <a:pt x="12583" y="6715"/>
                  </a:lnTo>
                  <a:lnTo>
                    <a:pt x="12548" y="6448"/>
                  </a:lnTo>
                  <a:lnTo>
                    <a:pt x="12501" y="6184"/>
                  </a:lnTo>
                  <a:lnTo>
                    <a:pt x="12442" y="5925"/>
                  </a:lnTo>
                  <a:lnTo>
                    <a:pt x="12369" y="5671"/>
                  </a:lnTo>
                  <a:lnTo>
                    <a:pt x="12285" y="5422"/>
                  </a:lnTo>
                  <a:lnTo>
                    <a:pt x="12189" y="5180"/>
                  </a:lnTo>
                  <a:lnTo>
                    <a:pt x="12081" y="4942"/>
                  </a:lnTo>
                  <a:lnTo>
                    <a:pt x="11963" y="4712"/>
                  </a:lnTo>
                  <a:lnTo>
                    <a:pt x="11834" y="4487"/>
                  </a:lnTo>
                  <a:lnTo>
                    <a:pt x="11695" y="4270"/>
                  </a:lnTo>
                  <a:lnTo>
                    <a:pt x="11545" y="4059"/>
                  </a:lnTo>
                  <a:lnTo>
                    <a:pt x="11387" y="3858"/>
                  </a:lnTo>
                  <a:lnTo>
                    <a:pt x="11218" y="3663"/>
                  </a:lnTo>
                  <a:lnTo>
                    <a:pt x="11040" y="3476"/>
                  </a:lnTo>
                  <a:lnTo>
                    <a:pt x="10854" y="3299"/>
                  </a:lnTo>
                  <a:lnTo>
                    <a:pt x="10661" y="3131"/>
                  </a:lnTo>
                  <a:lnTo>
                    <a:pt x="10458" y="2971"/>
                  </a:lnTo>
                  <a:lnTo>
                    <a:pt x="10248" y="2822"/>
                  </a:lnTo>
                  <a:lnTo>
                    <a:pt x="10031" y="2683"/>
                  </a:lnTo>
                  <a:lnTo>
                    <a:pt x="9807" y="2553"/>
                  </a:lnTo>
                  <a:lnTo>
                    <a:pt x="9576" y="2435"/>
                  </a:lnTo>
                  <a:lnTo>
                    <a:pt x="9339" y="2328"/>
                  </a:lnTo>
                  <a:lnTo>
                    <a:pt x="9096" y="2232"/>
                  </a:lnTo>
                  <a:lnTo>
                    <a:pt x="8847" y="2147"/>
                  </a:lnTo>
                  <a:lnTo>
                    <a:pt x="8594" y="2076"/>
                  </a:lnTo>
                  <a:lnTo>
                    <a:pt x="8335" y="2015"/>
                  </a:lnTo>
                  <a:lnTo>
                    <a:pt x="8071" y="1968"/>
                  </a:lnTo>
                  <a:lnTo>
                    <a:pt x="7804" y="1934"/>
                  </a:lnTo>
                  <a:lnTo>
                    <a:pt x="7533" y="1913"/>
                  </a:lnTo>
                  <a:lnTo>
                    <a:pt x="7257" y="1906"/>
                  </a:lnTo>
                  <a:close/>
                  <a:moveTo>
                    <a:pt x="7257" y="14524"/>
                  </a:moveTo>
                  <a:lnTo>
                    <a:pt x="7075" y="14522"/>
                  </a:lnTo>
                  <a:lnTo>
                    <a:pt x="6895" y="14515"/>
                  </a:lnTo>
                  <a:lnTo>
                    <a:pt x="6715" y="14504"/>
                  </a:lnTo>
                  <a:lnTo>
                    <a:pt x="6537" y="14489"/>
                  </a:lnTo>
                  <a:lnTo>
                    <a:pt x="6359" y="14470"/>
                  </a:lnTo>
                  <a:lnTo>
                    <a:pt x="6181" y="14445"/>
                  </a:lnTo>
                  <a:lnTo>
                    <a:pt x="6005" y="14417"/>
                  </a:lnTo>
                  <a:lnTo>
                    <a:pt x="5831" y="14385"/>
                  </a:lnTo>
                  <a:lnTo>
                    <a:pt x="5657" y="14348"/>
                  </a:lnTo>
                  <a:lnTo>
                    <a:pt x="5484" y="14307"/>
                  </a:lnTo>
                  <a:lnTo>
                    <a:pt x="5313" y="14262"/>
                  </a:lnTo>
                  <a:lnTo>
                    <a:pt x="5143" y="14212"/>
                  </a:lnTo>
                  <a:lnTo>
                    <a:pt x="4975" y="14159"/>
                  </a:lnTo>
                  <a:lnTo>
                    <a:pt x="4808" y="14102"/>
                  </a:lnTo>
                  <a:lnTo>
                    <a:pt x="4642" y="14041"/>
                  </a:lnTo>
                  <a:lnTo>
                    <a:pt x="4478" y="13975"/>
                  </a:lnTo>
                  <a:lnTo>
                    <a:pt x="4316" y="13905"/>
                  </a:lnTo>
                  <a:lnTo>
                    <a:pt x="4156" y="13832"/>
                  </a:lnTo>
                  <a:lnTo>
                    <a:pt x="3997" y="13755"/>
                  </a:lnTo>
                  <a:lnTo>
                    <a:pt x="3841" y="13672"/>
                  </a:lnTo>
                  <a:lnTo>
                    <a:pt x="3686" y="13588"/>
                  </a:lnTo>
                  <a:lnTo>
                    <a:pt x="3533" y="13499"/>
                  </a:lnTo>
                  <a:lnTo>
                    <a:pt x="3381" y="13405"/>
                  </a:lnTo>
                  <a:lnTo>
                    <a:pt x="3233" y="13308"/>
                  </a:lnTo>
                  <a:lnTo>
                    <a:pt x="3086" y="13208"/>
                  </a:lnTo>
                  <a:lnTo>
                    <a:pt x="2942" y="13102"/>
                  </a:lnTo>
                  <a:lnTo>
                    <a:pt x="2800" y="12994"/>
                  </a:lnTo>
                  <a:lnTo>
                    <a:pt x="2660" y="12882"/>
                  </a:lnTo>
                  <a:lnTo>
                    <a:pt x="2523" y="12766"/>
                  </a:lnTo>
                  <a:lnTo>
                    <a:pt x="2388" y="12647"/>
                  </a:lnTo>
                  <a:lnTo>
                    <a:pt x="2256" y="12524"/>
                  </a:lnTo>
                  <a:lnTo>
                    <a:pt x="2126" y="12398"/>
                  </a:lnTo>
                  <a:lnTo>
                    <a:pt x="1999" y="12267"/>
                  </a:lnTo>
                  <a:lnTo>
                    <a:pt x="1876" y="12135"/>
                  </a:lnTo>
                  <a:lnTo>
                    <a:pt x="1757" y="12000"/>
                  </a:lnTo>
                  <a:lnTo>
                    <a:pt x="1641" y="11862"/>
                  </a:lnTo>
                  <a:lnTo>
                    <a:pt x="1529" y="11722"/>
                  </a:lnTo>
                  <a:lnTo>
                    <a:pt x="1421" y="11581"/>
                  </a:lnTo>
                  <a:lnTo>
                    <a:pt x="1315" y="11436"/>
                  </a:lnTo>
                  <a:lnTo>
                    <a:pt x="1215" y="11289"/>
                  </a:lnTo>
                  <a:lnTo>
                    <a:pt x="1119" y="11140"/>
                  </a:lnTo>
                  <a:lnTo>
                    <a:pt x="1025" y="10989"/>
                  </a:lnTo>
                  <a:lnTo>
                    <a:pt x="936" y="10836"/>
                  </a:lnTo>
                  <a:lnTo>
                    <a:pt x="851" y="10682"/>
                  </a:lnTo>
                  <a:lnTo>
                    <a:pt x="769" y="10524"/>
                  </a:lnTo>
                  <a:lnTo>
                    <a:pt x="691" y="10365"/>
                  </a:lnTo>
                  <a:lnTo>
                    <a:pt x="618" y="10205"/>
                  </a:lnTo>
                  <a:lnTo>
                    <a:pt x="549" y="10043"/>
                  </a:lnTo>
                  <a:lnTo>
                    <a:pt x="483" y="9879"/>
                  </a:lnTo>
                  <a:lnTo>
                    <a:pt x="422" y="9713"/>
                  </a:lnTo>
                  <a:lnTo>
                    <a:pt x="365" y="9546"/>
                  </a:lnTo>
                  <a:lnTo>
                    <a:pt x="312" y="9378"/>
                  </a:lnTo>
                  <a:lnTo>
                    <a:pt x="262" y="9208"/>
                  </a:lnTo>
                  <a:lnTo>
                    <a:pt x="217" y="9036"/>
                  </a:lnTo>
                  <a:lnTo>
                    <a:pt x="176" y="8864"/>
                  </a:lnTo>
                  <a:lnTo>
                    <a:pt x="139" y="8690"/>
                  </a:lnTo>
                  <a:lnTo>
                    <a:pt x="107" y="8515"/>
                  </a:lnTo>
                  <a:lnTo>
                    <a:pt x="79" y="8339"/>
                  </a:lnTo>
                  <a:lnTo>
                    <a:pt x="54" y="8161"/>
                  </a:lnTo>
                  <a:lnTo>
                    <a:pt x="35" y="7984"/>
                  </a:lnTo>
                  <a:lnTo>
                    <a:pt x="20" y="7804"/>
                  </a:lnTo>
                  <a:lnTo>
                    <a:pt x="9" y="7625"/>
                  </a:lnTo>
                  <a:lnTo>
                    <a:pt x="2" y="7444"/>
                  </a:lnTo>
                  <a:lnTo>
                    <a:pt x="0" y="7262"/>
                  </a:lnTo>
                  <a:lnTo>
                    <a:pt x="2" y="7081"/>
                  </a:lnTo>
                  <a:lnTo>
                    <a:pt x="9" y="6901"/>
                  </a:lnTo>
                  <a:lnTo>
                    <a:pt x="20" y="6720"/>
                  </a:lnTo>
                  <a:lnTo>
                    <a:pt x="35" y="6541"/>
                  </a:lnTo>
                  <a:lnTo>
                    <a:pt x="54" y="6363"/>
                  </a:lnTo>
                  <a:lnTo>
                    <a:pt x="79" y="6186"/>
                  </a:lnTo>
                  <a:lnTo>
                    <a:pt x="107" y="6010"/>
                  </a:lnTo>
                  <a:lnTo>
                    <a:pt x="139" y="5835"/>
                  </a:lnTo>
                  <a:lnTo>
                    <a:pt x="176" y="5661"/>
                  </a:lnTo>
                  <a:lnTo>
                    <a:pt x="217" y="5488"/>
                  </a:lnTo>
                  <a:lnTo>
                    <a:pt x="262" y="5317"/>
                  </a:lnTo>
                  <a:lnTo>
                    <a:pt x="312" y="5147"/>
                  </a:lnTo>
                  <a:lnTo>
                    <a:pt x="365" y="4978"/>
                  </a:lnTo>
                  <a:lnTo>
                    <a:pt x="422" y="4811"/>
                  </a:lnTo>
                  <a:lnTo>
                    <a:pt x="483" y="4646"/>
                  </a:lnTo>
                  <a:lnTo>
                    <a:pt x="549" y="4482"/>
                  </a:lnTo>
                  <a:lnTo>
                    <a:pt x="618" y="4320"/>
                  </a:lnTo>
                  <a:lnTo>
                    <a:pt x="691" y="4159"/>
                  </a:lnTo>
                  <a:lnTo>
                    <a:pt x="769" y="4000"/>
                  </a:lnTo>
                  <a:lnTo>
                    <a:pt x="851" y="3844"/>
                  </a:lnTo>
                  <a:lnTo>
                    <a:pt x="936" y="3689"/>
                  </a:lnTo>
                  <a:lnTo>
                    <a:pt x="1025" y="3536"/>
                  </a:lnTo>
                  <a:lnTo>
                    <a:pt x="1119" y="3385"/>
                  </a:lnTo>
                  <a:lnTo>
                    <a:pt x="1215" y="3235"/>
                  </a:lnTo>
                  <a:lnTo>
                    <a:pt x="1315" y="3089"/>
                  </a:lnTo>
                  <a:lnTo>
                    <a:pt x="1421" y="2945"/>
                  </a:lnTo>
                  <a:lnTo>
                    <a:pt x="1529" y="2802"/>
                  </a:lnTo>
                  <a:lnTo>
                    <a:pt x="1641" y="2662"/>
                  </a:lnTo>
                  <a:lnTo>
                    <a:pt x="1757" y="2525"/>
                  </a:lnTo>
                  <a:lnTo>
                    <a:pt x="1876" y="2390"/>
                  </a:lnTo>
                  <a:lnTo>
                    <a:pt x="1999" y="2257"/>
                  </a:lnTo>
                  <a:lnTo>
                    <a:pt x="2126" y="2128"/>
                  </a:lnTo>
                  <a:lnTo>
                    <a:pt x="2256" y="2000"/>
                  </a:lnTo>
                  <a:lnTo>
                    <a:pt x="2388" y="1877"/>
                  </a:lnTo>
                  <a:lnTo>
                    <a:pt x="2523" y="1758"/>
                  </a:lnTo>
                  <a:lnTo>
                    <a:pt x="2660" y="1642"/>
                  </a:lnTo>
                  <a:lnTo>
                    <a:pt x="2800" y="1530"/>
                  </a:lnTo>
                  <a:lnTo>
                    <a:pt x="2942" y="1422"/>
                  </a:lnTo>
                  <a:lnTo>
                    <a:pt x="3086" y="1318"/>
                  </a:lnTo>
                  <a:lnTo>
                    <a:pt x="3233" y="1217"/>
                  </a:lnTo>
                  <a:lnTo>
                    <a:pt x="3381" y="1120"/>
                  </a:lnTo>
                  <a:lnTo>
                    <a:pt x="3533" y="1027"/>
                  </a:lnTo>
                  <a:lnTo>
                    <a:pt x="3686" y="938"/>
                  </a:lnTo>
                  <a:lnTo>
                    <a:pt x="3841" y="852"/>
                  </a:lnTo>
                  <a:lnTo>
                    <a:pt x="3997" y="771"/>
                  </a:lnTo>
                  <a:lnTo>
                    <a:pt x="4156" y="693"/>
                  </a:lnTo>
                  <a:lnTo>
                    <a:pt x="4316" y="619"/>
                  </a:lnTo>
                  <a:lnTo>
                    <a:pt x="4478" y="549"/>
                  </a:lnTo>
                  <a:lnTo>
                    <a:pt x="4642" y="485"/>
                  </a:lnTo>
                  <a:lnTo>
                    <a:pt x="4808" y="423"/>
                  </a:lnTo>
                  <a:lnTo>
                    <a:pt x="4975" y="365"/>
                  </a:lnTo>
                  <a:lnTo>
                    <a:pt x="5143" y="312"/>
                  </a:lnTo>
                  <a:lnTo>
                    <a:pt x="5313" y="263"/>
                  </a:lnTo>
                  <a:lnTo>
                    <a:pt x="5484" y="218"/>
                  </a:lnTo>
                  <a:lnTo>
                    <a:pt x="5657" y="176"/>
                  </a:lnTo>
                  <a:lnTo>
                    <a:pt x="5831" y="140"/>
                  </a:lnTo>
                  <a:lnTo>
                    <a:pt x="6005" y="108"/>
                  </a:lnTo>
                  <a:lnTo>
                    <a:pt x="6181" y="79"/>
                  </a:lnTo>
                  <a:lnTo>
                    <a:pt x="6359" y="56"/>
                  </a:lnTo>
                  <a:lnTo>
                    <a:pt x="6537" y="36"/>
                  </a:lnTo>
                  <a:lnTo>
                    <a:pt x="6715" y="20"/>
                  </a:lnTo>
                  <a:lnTo>
                    <a:pt x="6895" y="9"/>
                  </a:lnTo>
                  <a:lnTo>
                    <a:pt x="7075" y="3"/>
                  </a:lnTo>
                  <a:lnTo>
                    <a:pt x="7257" y="0"/>
                  </a:lnTo>
                  <a:lnTo>
                    <a:pt x="7439" y="3"/>
                  </a:lnTo>
                  <a:lnTo>
                    <a:pt x="7620" y="9"/>
                  </a:lnTo>
                  <a:lnTo>
                    <a:pt x="7799" y="20"/>
                  </a:lnTo>
                  <a:lnTo>
                    <a:pt x="7979" y="36"/>
                  </a:lnTo>
                  <a:lnTo>
                    <a:pt x="8156" y="56"/>
                  </a:lnTo>
                  <a:lnTo>
                    <a:pt x="8333" y="79"/>
                  </a:lnTo>
                  <a:lnTo>
                    <a:pt x="8509" y="108"/>
                  </a:lnTo>
                  <a:lnTo>
                    <a:pt x="8684" y="140"/>
                  </a:lnTo>
                  <a:lnTo>
                    <a:pt x="8858" y="176"/>
                  </a:lnTo>
                  <a:lnTo>
                    <a:pt x="9030" y="218"/>
                  </a:lnTo>
                  <a:lnTo>
                    <a:pt x="9201" y="262"/>
                  </a:lnTo>
                  <a:lnTo>
                    <a:pt x="9372" y="312"/>
                  </a:lnTo>
                  <a:lnTo>
                    <a:pt x="9540" y="365"/>
                  </a:lnTo>
                  <a:lnTo>
                    <a:pt x="9706" y="423"/>
                  </a:lnTo>
                  <a:lnTo>
                    <a:pt x="9872" y="485"/>
                  </a:lnTo>
                  <a:lnTo>
                    <a:pt x="10036" y="549"/>
                  </a:lnTo>
                  <a:lnTo>
                    <a:pt x="10199" y="619"/>
                  </a:lnTo>
                  <a:lnTo>
                    <a:pt x="10358" y="693"/>
                  </a:lnTo>
                  <a:lnTo>
                    <a:pt x="10517" y="771"/>
                  </a:lnTo>
                  <a:lnTo>
                    <a:pt x="10674" y="852"/>
                  </a:lnTo>
                  <a:lnTo>
                    <a:pt x="10828" y="938"/>
                  </a:lnTo>
                  <a:lnTo>
                    <a:pt x="10981" y="1027"/>
                  </a:lnTo>
                  <a:lnTo>
                    <a:pt x="11133" y="1120"/>
                  </a:lnTo>
                  <a:lnTo>
                    <a:pt x="11281" y="1217"/>
                  </a:lnTo>
                  <a:lnTo>
                    <a:pt x="11428" y="1318"/>
                  </a:lnTo>
                  <a:lnTo>
                    <a:pt x="11572" y="1422"/>
                  </a:lnTo>
                  <a:lnTo>
                    <a:pt x="11714" y="1530"/>
                  </a:lnTo>
                  <a:lnTo>
                    <a:pt x="11854" y="1642"/>
                  </a:lnTo>
                  <a:lnTo>
                    <a:pt x="11992" y="1758"/>
                  </a:lnTo>
                  <a:lnTo>
                    <a:pt x="12127" y="1877"/>
                  </a:lnTo>
                  <a:lnTo>
                    <a:pt x="12259" y="2000"/>
                  </a:lnTo>
                  <a:lnTo>
                    <a:pt x="12389" y="2128"/>
                  </a:lnTo>
                  <a:lnTo>
                    <a:pt x="12516" y="2257"/>
                  </a:lnTo>
                  <a:lnTo>
                    <a:pt x="12638" y="2390"/>
                  </a:lnTo>
                  <a:lnTo>
                    <a:pt x="12758" y="2525"/>
                  </a:lnTo>
                  <a:lnTo>
                    <a:pt x="12873" y="2662"/>
                  </a:lnTo>
                  <a:lnTo>
                    <a:pt x="12986" y="2802"/>
                  </a:lnTo>
                  <a:lnTo>
                    <a:pt x="13094" y="2945"/>
                  </a:lnTo>
                  <a:lnTo>
                    <a:pt x="13199" y="3089"/>
                  </a:lnTo>
                  <a:lnTo>
                    <a:pt x="13300" y="3235"/>
                  </a:lnTo>
                  <a:lnTo>
                    <a:pt x="13396" y="3385"/>
                  </a:lnTo>
                  <a:lnTo>
                    <a:pt x="13490" y="3536"/>
                  </a:lnTo>
                  <a:lnTo>
                    <a:pt x="13579" y="3689"/>
                  </a:lnTo>
                  <a:lnTo>
                    <a:pt x="13663" y="3844"/>
                  </a:lnTo>
                  <a:lnTo>
                    <a:pt x="13745" y="4000"/>
                  </a:lnTo>
                  <a:lnTo>
                    <a:pt x="13823" y="4159"/>
                  </a:lnTo>
                  <a:lnTo>
                    <a:pt x="13896" y="4320"/>
                  </a:lnTo>
                  <a:lnTo>
                    <a:pt x="13965" y="4482"/>
                  </a:lnTo>
                  <a:lnTo>
                    <a:pt x="14031" y="4646"/>
                  </a:lnTo>
                  <a:lnTo>
                    <a:pt x="14093" y="4811"/>
                  </a:lnTo>
                  <a:lnTo>
                    <a:pt x="14150" y="4978"/>
                  </a:lnTo>
                  <a:lnTo>
                    <a:pt x="14203" y="5147"/>
                  </a:lnTo>
                  <a:lnTo>
                    <a:pt x="14253" y="5317"/>
                  </a:lnTo>
                  <a:lnTo>
                    <a:pt x="14298" y="5488"/>
                  </a:lnTo>
                  <a:lnTo>
                    <a:pt x="14338" y="5661"/>
                  </a:lnTo>
                  <a:lnTo>
                    <a:pt x="14375" y="5835"/>
                  </a:lnTo>
                  <a:lnTo>
                    <a:pt x="14408" y="6010"/>
                  </a:lnTo>
                  <a:lnTo>
                    <a:pt x="14436" y="6186"/>
                  </a:lnTo>
                  <a:lnTo>
                    <a:pt x="14460" y="6363"/>
                  </a:lnTo>
                  <a:lnTo>
                    <a:pt x="14480" y="6541"/>
                  </a:lnTo>
                  <a:lnTo>
                    <a:pt x="14495" y="6720"/>
                  </a:lnTo>
                  <a:lnTo>
                    <a:pt x="14505" y="6901"/>
                  </a:lnTo>
                  <a:lnTo>
                    <a:pt x="14512" y="7081"/>
                  </a:lnTo>
                  <a:lnTo>
                    <a:pt x="14514" y="7262"/>
                  </a:lnTo>
                  <a:lnTo>
                    <a:pt x="14512" y="7444"/>
                  </a:lnTo>
                  <a:lnTo>
                    <a:pt x="14505" y="7625"/>
                  </a:lnTo>
                  <a:lnTo>
                    <a:pt x="14495" y="7804"/>
                  </a:lnTo>
                  <a:lnTo>
                    <a:pt x="14480" y="7984"/>
                  </a:lnTo>
                  <a:lnTo>
                    <a:pt x="14460" y="8161"/>
                  </a:lnTo>
                  <a:lnTo>
                    <a:pt x="14436" y="8339"/>
                  </a:lnTo>
                  <a:lnTo>
                    <a:pt x="14408" y="8515"/>
                  </a:lnTo>
                  <a:lnTo>
                    <a:pt x="14375" y="8690"/>
                  </a:lnTo>
                  <a:lnTo>
                    <a:pt x="14338" y="8864"/>
                  </a:lnTo>
                  <a:lnTo>
                    <a:pt x="14298" y="9036"/>
                  </a:lnTo>
                  <a:lnTo>
                    <a:pt x="14253" y="9208"/>
                  </a:lnTo>
                  <a:lnTo>
                    <a:pt x="14203" y="9378"/>
                  </a:lnTo>
                  <a:lnTo>
                    <a:pt x="14150" y="9546"/>
                  </a:lnTo>
                  <a:lnTo>
                    <a:pt x="14093" y="9713"/>
                  </a:lnTo>
                  <a:lnTo>
                    <a:pt x="14031" y="9879"/>
                  </a:lnTo>
                  <a:lnTo>
                    <a:pt x="13965" y="10043"/>
                  </a:lnTo>
                  <a:lnTo>
                    <a:pt x="13896" y="10205"/>
                  </a:lnTo>
                  <a:lnTo>
                    <a:pt x="13823" y="10365"/>
                  </a:lnTo>
                  <a:lnTo>
                    <a:pt x="13745" y="10524"/>
                  </a:lnTo>
                  <a:lnTo>
                    <a:pt x="13663" y="10682"/>
                  </a:lnTo>
                  <a:lnTo>
                    <a:pt x="13579" y="10836"/>
                  </a:lnTo>
                  <a:lnTo>
                    <a:pt x="13490" y="10989"/>
                  </a:lnTo>
                  <a:lnTo>
                    <a:pt x="13396" y="11140"/>
                  </a:lnTo>
                  <a:lnTo>
                    <a:pt x="13300" y="11289"/>
                  </a:lnTo>
                  <a:lnTo>
                    <a:pt x="13199" y="11436"/>
                  </a:lnTo>
                  <a:lnTo>
                    <a:pt x="13094" y="11581"/>
                  </a:lnTo>
                  <a:lnTo>
                    <a:pt x="12986" y="11722"/>
                  </a:lnTo>
                  <a:lnTo>
                    <a:pt x="12873" y="11862"/>
                  </a:lnTo>
                  <a:lnTo>
                    <a:pt x="12758" y="12000"/>
                  </a:lnTo>
                  <a:lnTo>
                    <a:pt x="12638" y="12135"/>
                  </a:lnTo>
                  <a:lnTo>
                    <a:pt x="12516" y="12267"/>
                  </a:lnTo>
                  <a:lnTo>
                    <a:pt x="12389" y="12398"/>
                  </a:lnTo>
                  <a:lnTo>
                    <a:pt x="12259" y="12524"/>
                  </a:lnTo>
                  <a:lnTo>
                    <a:pt x="12127" y="12647"/>
                  </a:lnTo>
                  <a:lnTo>
                    <a:pt x="11992" y="12766"/>
                  </a:lnTo>
                  <a:lnTo>
                    <a:pt x="11854" y="12882"/>
                  </a:lnTo>
                  <a:lnTo>
                    <a:pt x="11714" y="12994"/>
                  </a:lnTo>
                  <a:lnTo>
                    <a:pt x="11572" y="13102"/>
                  </a:lnTo>
                  <a:lnTo>
                    <a:pt x="11428" y="13208"/>
                  </a:lnTo>
                  <a:lnTo>
                    <a:pt x="11281" y="13308"/>
                  </a:lnTo>
                  <a:lnTo>
                    <a:pt x="11133" y="13405"/>
                  </a:lnTo>
                  <a:lnTo>
                    <a:pt x="10981" y="13499"/>
                  </a:lnTo>
                  <a:lnTo>
                    <a:pt x="10828" y="13588"/>
                  </a:lnTo>
                  <a:lnTo>
                    <a:pt x="10674" y="13672"/>
                  </a:lnTo>
                  <a:lnTo>
                    <a:pt x="10517" y="13755"/>
                  </a:lnTo>
                  <a:lnTo>
                    <a:pt x="10358" y="13832"/>
                  </a:lnTo>
                  <a:lnTo>
                    <a:pt x="10199" y="13905"/>
                  </a:lnTo>
                  <a:lnTo>
                    <a:pt x="10036" y="13975"/>
                  </a:lnTo>
                  <a:lnTo>
                    <a:pt x="9872" y="14041"/>
                  </a:lnTo>
                  <a:lnTo>
                    <a:pt x="9706" y="14102"/>
                  </a:lnTo>
                  <a:lnTo>
                    <a:pt x="9540" y="14159"/>
                  </a:lnTo>
                  <a:lnTo>
                    <a:pt x="9372" y="14212"/>
                  </a:lnTo>
                  <a:lnTo>
                    <a:pt x="9201" y="14262"/>
                  </a:lnTo>
                  <a:lnTo>
                    <a:pt x="9030" y="14307"/>
                  </a:lnTo>
                  <a:lnTo>
                    <a:pt x="8858" y="14348"/>
                  </a:lnTo>
                  <a:lnTo>
                    <a:pt x="8684" y="14385"/>
                  </a:lnTo>
                  <a:lnTo>
                    <a:pt x="8509" y="14417"/>
                  </a:lnTo>
                  <a:lnTo>
                    <a:pt x="8333" y="14445"/>
                  </a:lnTo>
                  <a:lnTo>
                    <a:pt x="8156" y="14470"/>
                  </a:lnTo>
                  <a:lnTo>
                    <a:pt x="7979" y="14489"/>
                  </a:lnTo>
                  <a:lnTo>
                    <a:pt x="7799" y="14504"/>
                  </a:lnTo>
                  <a:lnTo>
                    <a:pt x="7620" y="14515"/>
                  </a:lnTo>
                  <a:lnTo>
                    <a:pt x="7439" y="14522"/>
                  </a:lnTo>
                  <a:lnTo>
                    <a:pt x="7257" y="145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6"/>
            <p:cNvSpPr>
              <a:spLocks noEditPoints="1"/>
            </p:cNvSpPr>
            <p:nvPr/>
          </p:nvSpPr>
          <p:spPr bwMode="auto">
            <a:xfrm>
              <a:off x="6669088" y="4262438"/>
              <a:ext cx="3355975" cy="3357562"/>
            </a:xfrm>
            <a:custGeom>
              <a:avLst/>
              <a:gdLst>
                <a:gd name="T0" fmla="*/ 3751 w 8456"/>
                <a:gd name="T1" fmla="*/ 1907 h 8461"/>
                <a:gd name="T2" fmla="*/ 3202 w 8456"/>
                <a:gd name="T3" fmla="*/ 2093 h 8461"/>
                <a:gd name="T4" fmla="*/ 2722 w 8456"/>
                <a:gd name="T5" fmla="*/ 2402 h 8461"/>
                <a:gd name="T6" fmla="*/ 2330 w 8456"/>
                <a:gd name="T7" fmla="*/ 2813 h 8461"/>
                <a:gd name="T8" fmla="*/ 2045 w 8456"/>
                <a:gd name="T9" fmla="*/ 3308 h 8461"/>
                <a:gd name="T10" fmla="*/ 1886 w 8456"/>
                <a:gd name="T11" fmla="*/ 3870 h 8461"/>
                <a:gd name="T12" fmla="*/ 1870 w 8456"/>
                <a:gd name="T13" fmla="*/ 4472 h 8461"/>
                <a:gd name="T14" fmla="*/ 2003 w 8456"/>
                <a:gd name="T15" fmla="*/ 5045 h 8461"/>
                <a:gd name="T16" fmla="*/ 2263 w 8456"/>
                <a:gd name="T17" fmla="*/ 5556 h 8461"/>
                <a:gd name="T18" fmla="*/ 2636 w 8456"/>
                <a:gd name="T19" fmla="*/ 5984 h 8461"/>
                <a:gd name="T20" fmla="*/ 3099 w 8456"/>
                <a:gd name="T21" fmla="*/ 6315 h 8461"/>
                <a:gd name="T22" fmla="*/ 3636 w 8456"/>
                <a:gd name="T23" fmla="*/ 6527 h 8461"/>
                <a:gd name="T24" fmla="*/ 4228 w 8456"/>
                <a:gd name="T25" fmla="*/ 6602 h 8461"/>
                <a:gd name="T26" fmla="*/ 4820 w 8456"/>
                <a:gd name="T27" fmla="*/ 6527 h 8461"/>
                <a:gd name="T28" fmla="*/ 5357 w 8456"/>
                <a:gd name="T29" fmla="*/ 6315 h 8461"/>
                <a:gd name="T30" fmla="*/ 5820 w 8456"/>
                <a:gd name="T31" fmla="*/ 5984 h 8461"/>
                <a:gd name="T32" fmla="*/ 6193 w 8456"/>
                <a:gd name="T33" fmla="*/ 5556 h 8461"/>
                <a:gd name="T34" fmla="*/ 6454 w 8456"/>
                <a:gd name="T35" fmla="*/ 5045 h 8461"/>
                <a:gd name="T36" fmla="*/ 6586 w 8456"/>
                <a:gd name="T37" fmla="*/ 4472 h 8461"/>
                <a:gd name="T38" fmla="*/ 6571 w 8456"/>
                <a:gd name="T39" fmla="*/ 3870 h 8461"/>
                <a:gd name="T40" fmla="*/ 6412 w 8456"/>
                <a:gd name="T41" fmla="*/ 3308 h 8461"/>
                <a:gd name="T42" fmla="*/ 6126 w 8456"/>
                <a:gd name="T43" fmla="*/ 2813 h 8461"/>
                <a:gd name="T44" fmla="*/ 5735 w 8456"/>
                <a:gd name="T45" fmla="*/ 2402 h 8461"/>
                <a:gd name="T46" fmla="*/ 5254 w 8456"/>
                <a:gd name="T47" fmla="*/ 2093 h 8461"/>
                <a:gd name="T48" fmla="*/ 4705 w 8456"/>
                <a:gd name="T49" fmla="*/ 1907 h 8461"/>
                <a:gd name="T50" fmla="*/ 4228 w 8456"/>
                <a:gd name="T51" fmla="*/ 8461 h 8461"/>
                <a:gd name="T52" fmla="*/ 3173 w 8456"/>
                <a:gd name="T53" fmla="*/ 8327 h 8461"/>
                <a:gd name="T54" fmla="*/ 2214 w 8456"/>
                <a:gd name="T55" fmla="*/ 7950 h 8461"/>
                <a:gd name="T56" fmla="*/ 1388 w 8456"/>
                <a:gd name="T57" fmla="*/ 7360 h 8461"/>
                <a:gd name="T58" fmla="*/ 723 w 8456"/>
                <a:gd name="T59" fmla="*/ 6594 h 8461"/>
                <a:gd name="T60" fmla="*/ 257 w 8456"/>
                <a:gd name="T61" fmla="*/ 5683 h 8461"/>
                <a:gd name="T62" fmla="*/ 22 w 8456"/>
                <a:gd name="T63" fmla="*/ 4662 h 8461"/>
                <a:gd name="T64" fmla="*/ 49 w 8456"/>
                <a:gd name="T65" fmla="*/ 3587 h 8461"/>
                <a:gd name="T66" fmla="*/ 333 w 8456"/>
                <a:gd name="T67" fmla="*/ 2585 h 8461"/>
                <a:gd name="T68" fmla="*/ 841 w 8456"/>
                <a:gd name="T69" fmla="*/ 1701 h 8461"/>
                <a:gd name="T70" fmla="*/ 1540 w 8456"/>
                <a:gd name="T71" fmla="*/ 967 h 8461"/>
                <a:gd name="T72" fmla="*/ 2397 w 8456"/>
                <a:gd name="T73" fmla="*/ 418 h 8461"/>
                <a:gd name="T74" fmla="*/ 3377 w 8456"/>
                <a:gd name="T75" fmla="*/ 86 h 8461"/>
                <a:gd name="T76" fmla="*/ 4446 w 8456"/>
                <a:gd name="T77" fmla="*/ 5 h 8461"/>
                <a:gd name="T78" fmla="*/ 5485 w 8456"/>
                <a:gd name="T79" fmla="*/ 191 h 8461"/>
                <a:gd name="T80" fmla="*/ 6419 w 8456"/>
                <a:gd name="T81" fmla="*/ 614 h 8461"/>
                <a:gd name="T82" fmla="*/ 7216 w 8456"/>
                <a:gd name="T83" fmla="*/ 1241 h 8461"/>
                <a:gd name="T84" fmla="*/ 7843 w 8456"/>
                <a:gd name="T85" fmla="*/ 2038 h 8461"/>
                <a:gd name="T86" fmla="*/ 8266 w 8456"/>
                <a:gd name="T87" fmla="*/ 2974 h 8461"/>
                <a:gd name="T88" fmla="*/ 8450 w 8456"/>
                <a:gd name="T89" fmla="*/ 4013 h 8461"/>
                <a:gd name="T90" fmla="*/ 8370 w 8456"/>
                <a:gd name="T91" fmla="*/ 5082 h 8461"/>
                <a:gd name="T92" fmla="*/ 8038 w 8456"/>
                <a:gd name="T93" fmla="*/ 6063 h 8461"/>
                <a:gd name="T94" fmla="*/ 7489 w 8456"/>
                <a:gd name="T95" fmla="*/ 6920 h 8461"/>
                <a:gd name="T96" fmla="*/ 6756 w 8456"/>
                <a:gd name="T97" fmla="*/ 7619 h 8461"/>
                <a:gd name="T98" fmla="*/ 5873 w 8456"/>
                <a:gd name="T99" fmla="*/ 8128 h 8461"/>
                <a:gd name="T100" fmla="*/ 4871 w 8456"/>
                <a:gd name="T101" fmla="*/ 8412 h 8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56" h="8461">
                  <a:moveTo>
                    <a:pt x="4228" y="1859"/>
                  </a:moveTo>
                  <a:lnTo>
                    <a:pt x="4107" y="1862"/>
                  </a:lnTo>
                  <a:lnTo>
                    <a:pt x="3986" y="1871"/>
                  </a:lnTo>
                  <a:lnTo>
                    <a:pt x="3868" y="1886"/>
                  </a:lnTo>
                  <a:lnTo>
                    <a:pt x="3751" y="1907"/>
                  </a:lnTo>
                  <a:lnTo>
                    <a:pt x="3636" y="1933"/>
                  </a:lnTo>
                  <a:lnTo>
                    <a:pt x="3524" y="1966"/>
                  </a:lnTo>
                  <a:lnTo>
                    <a:pt x="3414" y="2003"/>
                  </a:lnTo>
                  <a:lnTo>
                    <a:pt x="3306" y="2046"/>
                  </a:lnTo>
                  <a:lnTo>
                    <a:pt x="3202" y="2093"/>
                  </a:lnTo>
                  <a:lnTo>
                    <a:pt x="3099" y="2146"/>
                  </a:lnTo>
                  <a:lnTo>
                    <a:pt x="3001" y="2202"/>
                  </a:lnTo>
                  <a:lnTo>
                    <a:pt x="2905" y="2265"/>
                  </a:lnTo>
                  <a:lnTo>
                    <a:pt x="2811" y="2331"/>
                  </a:lnTo>
                  <a:lnTo>
                    <a:pt x="2722" y="2402"/>
                  </a:lnTo>
                  <a:lnTo>
                    <a:pt x="2636" y="2476"/>
                  </a:lnTo>
                  <a:lnTo>
                    <a:pt x="2554" y="2555"/>
                  </a:lnTo>
                  <a:lnTo>
                    <a:pt x="2475" y="2637"/>
                  </a:lnTo>
                  <a:lnTo>
                    <a:pt x="2400" y="2723"/>
                  </a:lnTo>
                  <a:lnTo>
                    <a:pt x="2330" y="2813"/>
                  </a:lnTo>
                  <a:lnTo>
                    <a:pt x="2263" y="2906"/>
                  </a:lnTo>
                  <a:lnTo>
                    <a:pt x="2202" y="3002"/>
                  </a:lnTo>
                  <a:lnTo>
                    <a:pt x="2145" y="3100"/>
                  </a:lnTo>
                  <a:lnTo>
                    <a:pt x="2093" y="3203"/>
                  </a:lnTo>
                  <a:lnTo>
                    <a:pt x="2045" y="3308"/>
                  </a:lnTo>
                  <a:lnTo>
                    <a:pt x="2003" y="3416"/>
                  </a:lnTo>
                  <a:lnTo>
                    <a:pt x="1965" y="3526"/>
                  </a:lnTo>
                  <a:lnTo>
                    <a:pt x="1933" y="3638"/>
                  </a:lnTo>
                  <a:lnTo>
                    <a:pt x="1906" y="3753"/>
                  </a:lnTo>
                  <a:lnTo>
                    <a:pt x="1886" y="3870"/>
                  </a:lnTo>
                  <a:lnTo>
                    <a:pt x="1870" y="3988"/>
                  </a:lnTo>
                  <a:lnTo>
                    <a:pt x="1861" y="4108"/>
                  </a:lnTo>
                  <a:lnTo>
                    <a:pt x="1859" y="4230"/>
                  </a:lnTo>
                  <a:lnTo>
                    <a:pt x="1861" y="4352"/>
                  </a:lnTo>
                  <a:lnTo>
                    <a:pt x="1870" y="4472"/>
                  </a:lnTo>
                  <a:lnTo>
                    <a:pt x="1886" y="4590"/>
                  </a:lnTo>
                  <a:lnTo>
                    <a:pt x="1906" y="4708"/>
                  </a:lnTo>
                  <a:lnTo>
                    <a:pt x="1933" y="4822"/>
                  </a:lnTo>
                  <a:lnTo>
                    <a:pt x="1965" y="4935"/>
                  </a:lnTo>
                  <a:lnTo>
                    <a:pt x="2003" y="5045"/>
                  </a:lnTo>
                  <a:lnTo>
                    <a:pt x="2045" y="5152"/>
                  </a:lnTo>
                  <a:lnTo>
                    <a:pt x="2093" y="5258"/>
                  </a:lnTo>
                  <a:lnTo>
                    <a:pt x="2145" y="5360"/>
                  </a:lnTo>
                  <a:lnTo>
                    <a:pt x="2202" y="5460"/>
                  </a:lnTo>
                  <a:lnTo>
                    <a:pt x="2263" y="5556"/>
                  </a:lnTo>
                  <a:lnTo>
                    <a:pt x="2330" y="5648"/>
                  </a:lnTo>
                  <a:lnTo>
                    <a:pt x="2400" y="5738"/>
                  </a:lnTo>
                  <a:lnTo>
                    <a:pt x="2475" y="5823"/>
                  </a:lnTo>
                  <a:lnTo>
                    <a:pt x="2554" y="5907"/>
                  </a:lnTo>
                  <a:lnTo>
                    <a:pt x="2636" y="5984"/>
                  </a:lnTo>
                  <a:lnTo>
                    <a:pt x="2722" y="6060"/>
                  </a:lnTo>
                  <a:lnTo>
                    <a:pt x="2811" y="6130"/>
                  </a:lnTo>
                  <a:lnTo>
                    <a:pt x="2905" y="6197"/>
                  </a:lnTo>
                  <a:lnTo>
                    <a:pt x="3001" y="6258"/>
                  </a:lnTo>
                  <a:lnTo>
                    <a:pt x="3099" y="6315"/>
                  </a:lnTo>
                  <a:lnTo>
                    <a:pt x="3202" y="6368"/>
                  </a:lnTo>
                  <a:lnTo>
                    <a:pt x="3306" y="6416"/>
                  </a:lnTo>
                  <a:lnTo>
                    <a:pt x="3414" y="6457"/>
                  </a:lnTo>
                  <a:lnTo>
                    <a:pt x="3524" y="6494"/>
                  </a:lnTo>
                  <a:lnTo>
                    <a:pt x="3636" y="6527"/>
                  </a:lnTo>
                  <a:lnTo>
                    <a:pt x="3751" y="6553"/>
                  </a:lnTo>
                  <a:lnTo>
                    <a:pt x="3868" y="6574"/>
                  </a:lnTo>
                  <a:lnTo>
                    <a:pt x="3986" y="6589"/>
                  </a:lnTo>
                  <a:lnTo>
                    <a:pt x="4107" y="6599"/>
                  </a:lnTo>
                  <a:lnTo>
                    <a:pt x="4228" y="6602"/>
                  </a:lnTo>
                  <a:lnTo>
                    <a:pt x="4350" y="6599"/>
                  </a:lnTo>
                  <a:lnTo>
                    <a:pt x="4470" y="6589"/>
                  </a:lnTo>
                  <a:lnTo>
                    <a:pt x="4588" y="6574"/>
                  </a:lnTo>
                  <a:lnTo>
                    <a:pt x="4705" y="6553"/>
                  </a:lnTo>
                  <a:lnTo>
                    <a:pt x="4820" y="6527"/>
                  </a:lnTo>
                  <a:lnTo>
                    <a:pt x="4932" y="6494"/>
                  </a:lnTo>
                  <a:lnTo>
                    <a:pt x="5042" y="6457"/>
                  </a:lnTo>
                  <a:lnTo>
                    <a:pt x="5150" y="6416"/>
                  </a:lnTo>
                  <a:lnTo>
                    <a:pt x="5254" y="6368"/>
                  </a:lnTo>
                  <a:lnTo>
                    <a:pt x="5357" y="6315"/>
                  </a:lnTo>
                  <a:lnTo>
                    <a:pt x="5456" y="6258"/>
                  </a:lnTo>
                  <a:lnTo>
                    <a:pt x="5552" y="6197"/>
                  </a:lnTo>
                  <a:lnTo>
                    <a:pt x="5646" y="6130"/>
                  </a:lnTo>
                  <a:lnTo>
                    <a:pt x="5735" y="6060"/>
                  </a:lnTo>
                  <a:lnTo>
                    <a:pt x="5820" y="5984"/>
                  </a:lnTo>
                  <a:lnTo>
                    <a:pt x="5903" y="5907"/>
                  </a:lnTo>
                  <a:lnTo>
                    <a:pt x="5981" y="5823"/>
                  </a:lnTo>
                  <a:lnTo>
                    <a:pt x="6057" y="5738"/>
                  </a:lnTo>
                  <a:lnTo>
                    <a:pt x="6126" y="5648"/>
                  </a:lnTo>
                  <a:lnTo>
                    <a:pt x="6193" y="5556"/>
                  </a:lnTo>
                  <a:lnTo>
                    <a:pt x="6255" y="5460"/>
                  </a:lnTo>
                  <a:lnTo>
                    <a:pt x="6311" y="5360"/>
                  </a:lnTo>
                  <a:lnTo>
                    <a:pt x="6364" y="5258"/>
                  </a:lnTo>
                  <a:lnTo>
                    <a:pt x="6412" y="5152"/>
                  </a:lnTo>
                  <a:lnTo>
                    <a:pt x="6454" y="5045"/>
                  </a:lnTo>
                  <a:lnTo>
                    <a:pt x="6491" y="4935"/>
                  </a:lnTo>
                  <a:lnTo>
                    <a:pt x="6523" y="4822"/>
                  </a:lnTo>
                  <a:lnTo>
                    <a:pt x="6550" y="4708"/>
                  </a:lnTo>
                  <a:lnTo>
                    <a:pt x="6571" y="4590"/>
                  </a:lnTo>
                  <a:lnTo>
                    <a:pt x="6586" y="4472"/>
                  </a:lnTo>
                  <a:lnTo>
                    <a:pt x="6595" y="4352"/>
                  </a:lnTo>
                  <a:lnTo>
                    <a:pt x="6599" y="4230"/>
                  </a:lnTo>
                  <a:lnTo>
                    <a:pt x="6595" y="4108"/>
                  </a:lnTo>
                  <a:lnTo>
                    <a:pt x="6586" y="3988"/>
                  </a:lnTo>
                  <a:lnTo>
                    <a:pt x="6571" y="3870"/>
                  </a:lnTo>
                  <a:lnTo>
                    <a:pt x="6550" y="3753"/>
                  </a:lnTo>
                  <a:lnTo>
                    <a:pt x="6523" y="3638"/>
                  </a:lnTo>
                  <a:lnTo>
                    <a:pt x="6491" y="3526"/>
                  </a:lnTo>
                  <a:lnTo>
                    <a:pt x="6454" y="3416"/>
                  </a:lnTo>
                  <a:lnTo>
                    <a:pt x="6412" y="3308"/>
                  </a:lnTo>
                  <a:lnTo>
                    <a:pt x="6364" y="3203"/>
                  </a:lnTo>
                  <a:lnTo>
                    <a:pt x="6311" y="3100"/>
                  </a:lnTo>
                  <a:lnTo>
                    <a:pt x="6255" y="3002"/>
                  </a:lnTo>
                  <a:lnTo>
                    <a:pt x="6193" y="2906"/>
                  </a:lnTo>
                  <a:lnTo>
                    <a:pt x="6126" y="2813"/>
                  </a:lnTo>
                  <a:lnTo>
                    <a:pt x="6057" y="2723"/>
                  </a:lnTo>
                  <a:lnTo>
                    <a:pt x="5981" y="2637"/>
                  </a:lnTo>
                  <a:lnTo>
                    <a:pt x="5903" y="2555"/>
                  </a:lnTo>
                  <a:lnTo>
                    <a:pt x="5820" y="2476"/>
                  </a:lnTo>
                  <a:lnTo>
                    <a:pt x="5735" y="2402"/>
                  </a:lnTo>
                  <a:lnTo>
                    <a:pt x="5646" y="2331"/>
                  </a:lnTo>
                  <a:lnTo>
                    <a:pt x="5552" y="2265"/>
                  </a:lnTo>
                  <a:lnTo>
                    <a:pt x="5456" y="2202"/>
                  </a:lnTo>
                  <a:lnTo>
                    <a:pt x="5357" y="2146"/>
                  </a:lnTo>
                  <a:lnTo>
                    <a:pt x="5254" y="2093"/>
                  </a:lnTo>
                  <a:lnTo>
                    <a:pt x="5150" y="2046"/>
                  </a:lnTo>
                  <a:lnTo>
                    <a:pt x="5042" y="2003"/>
                  </a:lnTo>
                  <a:lnTo>
                    <a:pt x="4932" y="1966"/>
                  </a:lnTo>
                  <a:lnTo>
                    <a:pt x="4820" y="1933"/>
                  </a:lnTo>
                  <a:lnTo>
                    <a:pt x="4705" y="1907"/>
                  </a:lnTo>
                  <a:lnTo>
                    <a:pt x="4588" y="1886"/>
                  </a:lnTo>
                  <a:lnTo>
                    <a:pt x="4470" y="1871"/>
                  </a:lnTo>
                  <a:lnTo>
                    <a:pt x="4350" y="1862"/>
                  </a:lnTo>
                  <a:lnTo>
                    <a:pt x="4228" y="1859"/>
                  </a:lnTo>
                  <a:close/>
                  <a:moveTo>
                    <a:pt x="4228" y="8461"/>
                  </a:moveTo>
                  <a:lnTo>
                    <a:pt x="4010" y="8455"/>
                  </a:lnTo>
                  <a:lnTo>
                    <a:pt x="3796" y="8439"/>
                  </a:lnTo>
                  <a:lnTo>
                    <a:pt x="3585" y="8412"/>
                  </a:lnTo>
                  <a:lnTo>
                    <a:pt x="3377" y="8375"/>
                  </a:lnTo>
                  <a:lnTo>
                    <a:pt x="3173" y="8327"/>
                  </a:lnTo>
                  <a:lnTo>
                    <a:pt x="2973" y="8271"/>
                  </a:lnTo>
                  <a:lnTo>
                    <a:pt x="2776" y="8203"/>
                  </a:lnTo>
                  <a:lnTo>
                    <a:pt x="2584" y="8128"/>
                  </a:lnTo>
                  <a:lnTo>
                    <a:pt x="2397" y="8042"/>
                  </a:lnTo>
                  <a:lnTo>
                    <a:pt x="2214" y="7950"/>
                  </a:lnTo>
                  <a:lnTo>
                    <a:pt x="2037" y="7848"/>
                  </a:lnTo>
                  <a:lnTo>
                    <a:pt x="1866" y="7738"/>
                  </a:lnTo>
                  <a:lnTo>
                    <a:pt x="1700" y="7619"/>
                  </a:lnTo>
                  <a:lnTo>
                    <a:pt x="1540" y="7493"/>
                  </a:lnTo>
                  <a:lnTo>
                    <a:pt x="1388" y="7360"/>
                  </a:lnTo>
                  <a:lnTo>
                    <a:pt x="1241" y="7220"/>
                  </a:lnTo>
                  <a:lnTo>
                    <a:pt x="1100" y="7074"/>
                  </a:lnTo>
                  <a:lnTo>
                    <a:pt x="967" y="6920"/>
                  </a:lnTo>
                  <a:lnTo>
                    <a:pt x="841" y="6760"/>
                  </a:lnTo>
                  <a:lnTo>
                    <a:pt x="723" y="6594"/>
                  </a:lnTo>
                  <a:lnTo>
                    <a:pt x="613" y="6422"/>
                  </a:lnTo>
                  <a:lnTo>
                    <a:pt x="511" y="6245"/>
                  </a:lnTo>
                  <a:lnTo>
                    <a:pt x="418" y="6063"/>
                  </a:lnTo>
                  <a:lnTo>
                    <a:pt x="333" y="5876"/>
                  </a:lnTo>
                  <a:lnTo>
                    <a:pt x="257" y="5683"/>
                  </a:lnTo>
                  <a:lnTo>
                    <a:pt x="191" y="5487"/>
                  </a:lnTo>
                  <a:lnTo>
                    <a:pt x="133" y="5286"/>
                  </a:lnTo>
                  <a:lnTo>
                    <a:pt x="86" y="5082"/>
                  </a:lnTo>
                  <a:lnTo>
                    <a:pt x="49" y="4873"/>
                  </a:lnTo>
                  <a:lnTo>
                    <a:pt x="22" y="4662"/>
                  </a:lnTo>
                  <a:lnTo>
                    <a:pt x="6" y="4448"/>
                  </a:lnTo>
                  <a:lnTo>
                    <a:pt x="0" y="4230"/>
                  </a:lnTo>
                  <a:lnTo>
                    <a:pt x="6" y="4013"/>
                  </a:lnTo>
                  <a:lnTo>
                    <a:pt x="22" y="3798"/>
                  </a:lnTo>
                  <a:lnTo>
                    <a:pt x="49" y="3587"/>
                  </a:lnTo>
                  <a:lnTo>
                    <a:pt x="86" y="3378"/>
                  </a:lnTo>
                  <a:lnTo>
                    <a:pt x="133" y="3174"/>
                  </a:lnTo>
                  <a:lnTo>
                    <a:pt x="191" y="2974"/>
                  </a:lnTo>
                  <a:lnTo>
                    <a:pt x="257" y="2777"/>
                  </a:lnTo>
                  <a:lnTo>
                    <a:pt x="333" y="2585"/>
                  </a:lnTo>
                  <a:lnTo>
                    <a:pt x="418" y="2398"/>
                  </a:lnTo>
                  <a:lnTo>
                    <a:pt x="511" y="2215"/>
                  </a:lnTo>
                  <a:lnTo>
                    <a:pt x="613" y="2038"/>
                  </a:lnTo>
                  <a:lnTo>
                    <a:pt x="723" y="1866"/>
                  </a:lnTo>
                  <a:lnTo>
                    <a:pt x="841" y="1701"/>
                  </a:lnTo>
                  <a:lnTo>
                    <a:pt x="967" y="1541"/>
                  </a:lnTo>
                  <a:lnTo>
                    <a:pt x="1100" y="1388"/>
                  </a:lnTo>
                  <a:lnTo>
                    <a:pt x="1241" y="1241"/>
                  </a:lnTo>
                  <a:lnTo>
                    <a:pt x="1388" y="1100"/>
                  </a:lnTo>
                  <a:lnTo>
                    <a:pt x="1540" y="967"/>
                  </a:lnTo>
                  <a:lnTo>
                    <a:pt x="1700" y="842"/>
                  </a:lnTo>
                  <a:lnTo>
                    <a:pt x="1866" y="724"/>
                  </a:lnTo>
                  <a:lnTo>
                    <a:pt x="2037" y="614"/>
                  </a:lnTo>
                  <a:lnTo>
                    <a:pt x="2214" y="512"/>
                  </a:lnTo>
                  <a:lnTo>
                    <a:pt x="2397" y="418"/>
                  </a:lnTo>
                  <a:lnTo>
                    <a:pt x="2584" y="333"/>
                  </a:lnTo>
                  <a:lnTo>
                    <a:pt x="2776" y="257"/>
                  </a:lnTo>
                  <a:lnTo>
                    <a:pt x="2973" y="191"/>
                  </a:lnTo>
                  <a:lnTo>
                    <a:pt x="3173" y="133"/>
                  </a:lnTo>
                  <a:lnTo>
                    <a:pt x="3377" y="86"/>
                  </a:lnTo>
                  <a:lnTo>
                    <a:pt x="3585" y="48"/>
                  </a:lnTo>
                  <a:lnTo>
                    <a:pt x="3796" y="22"/>
                  </a:lnTo>
                  <a:lnTo>
                    <a:pt x="4010" y="5"/>
                  </a:lnTo>
                  <a:lnTo>
                    <a:pt x="4228" y="0"/>
                  </a:lnTo>
                  <a:lnTo>
                    <a:pt x="4446" y="5"/>
                  </a:lnTo>
                  <a:lnTo>
                    <a:pt x="4660" y="22"/>
                  </a:lnTo>
                  <a:lnTo>
                    <a:pt x="4871" y="48"/>
                  </a:lnTo>
                  <a:lnTo>
                    <a:pt x="5079" y="86"/>
                  </a:lnTo>
                  <a:lnTo>
                    <a:pt x="5283" y="133"/>
                  </a:lnTo>
                  <a:lnTo>
                    <a:pt x="5485" y="191"/>
                  </a:lnTo>
                  <a:lnTo>
                    <a:pt x="5680" y="257"/>
                  </a:lnTo>
                  <a:lnTo>
                    <a:pt x="5873" y="333"/>
                  </a:lnTo>
                  <a:lnTo>
                    <a:pt x="6059" y="418"/>
                  </a:lnTo>
                  <a:lnTo>
                    <a:pt x="6242" y="512"/>
                  </a:lnTo>
                  <a:lnTo>
                    <a:pt x="6419" y="614"/>
                  </a:lnTo>
                  <a:lnTo>
                    <a:pt x="6591" y="724"/>
                  </a:lnTo>
                  <a:lnTo>
                    <a:pt x="6756" y="842"/>
                  </a:lnTo>
                  <a:lnTo>
                    <a:pt x="6916" y="967"/>
                  </a:lnTo>
                  <a:lnTo>
                    <a:pt x="7070" y="1100"/>
                  </a:lnTo>
                  <a:lnTo>
                    <a:pt x="7216" y="1241"/>
                  </a:lnTo>
                  <a:lnTo>
                    <a:pt x="7356" y="1388"/>
                  </a:lnTo>
                  <a:lnTo>
                    <a:pt x="7489" y="1541"/>
                  </a:lnTo>
                  <a:lnTo>
                    <a:pt x="7615" y="1701"/>
                  </a:lnTo>
                  <a:lnTo>
                    <a:pt x="7733" y="1866"/>
                  </a:lnTo>
                  <a:lnTo>
                    <a:pt x="7843" y="2038"/>
                  </a:lnTo>
                  <a:lnTo>
                    <a:pt x="7945" y="2215"/>
                  </a:lnTo>
                  <a:lnTo>
                    <a:pt x="8038" y="2398"/>
                  </a:lnTo>
                  <a:lnTo>
                    <a:pt x="8124" y="2585"/>
                  </a:lnTo>
                  <a:lnTo>
                    <a:pt x="8199" y="2777"/>
                  </a:lnTo>
                  <a:lnTo>
                    <a:pt x="8266" y="2974"/>
                  </a:lnTo>
                  <a:lnTo>
                    <a:pt x="8323" y="3174"/>
                  </a:lnTo>
                  <a:lnTo>
                    <a:pt x="8370" y="3378"/>
                  </a:lnTo>
                  <a:lnTo>
                    <a:pt x="8407" y="3587"/>
                  </a:lnTo>
                  <a:lnTo>
                    <a:pt x="8434" y="3798"/>
                  </a:lnTo>
                  <a:lnTo>
                    <a:pt x="8450" y="4013"/>
                  </a:lnTo>
                  <a:lnTo>
                    <a:pt x="8456" y="4230"/>
                  </a:lnTo>
                  <a:lnTo>
                    <a:pt x="8450" y="4448"/>
                  </a:lnTo>
                  <a:lnTo>
                    <a:pt x="8434" y="4662"/>
                  </a:lnTo>
                  <a:lnTo>
                    <a:pt x="8407" y="4873"/>
                  </a:lnTo>
                  <a:lnTo>
                    <a:pt x="8370" y="5082"/>
                  </a:lnTo>
                  <a:lnTo>
                    <a:pt x="8323" y="5286"/>
                  </a:lnTo>
                  <a:lnTo>
                    <a:pt x="8266" y="5487"/>
                  </a:lnTo>
                  <a:lnTo>
                    <a:pt x="8199" y="5683"/>
                  </a:lnTo>
                  <a:lnTo>
                    <a:pt x="8124" y="5876"/>
                  </a:lnTo>
                  <a:lnTo>
                    <a:pt x="8038" y="6063"/>
                  </a:lnTo>
                  <a:lnTo>
                    <a:pt x="7945" y="6245"/>
                  </a:lnTo>
                  <a:lnTo>
                    <a:pt x="7843" y="6422"/>
                  </a:lnTo>
                  <a:lnTo>
                    <a:pt x="7733" y="6594"/>
                  </a:lnTo>
                  <a:lnTo>
                    <a:pt x="7615" y="6760"/>
                  </a:lnTo>
                  <a:lnTo>
                    <a:pt x="7489" y="6920"/>
                  </a:lnTo>
                  <a:lnTo>
                    <a:pt x="7356" y="7074"/>
                  </a:lnTo>
                  <a:lnTo>
                    <a:pt x="7216" y="7220"/>
                  </a:lnTo>
                  <a:lnTo>
                    <a:pt x="7070" y="7360"/>
                  </a:lnTo>
                  <a:lnTo>
                    <a:pt x="6916" y="7493"/>
                  </a:lnTo>
                  <a:lnTo>
                    <a:pt x="6756" y="7619"/>
                  </a:lnTo>
                  <a:lnTo>
                    <a:pt x="6591" y="7738"/>
                  </a:lnTo>
                  <a:lnTo>
                    <a:pt x="6419" y="7848"/>
                  </a:lnTo>
                  <a:lnTo>
                    <a:pt x="6242" y="7950"/>
                  </a:lnTo>
                  <a:lnTo>
                    <a:pt x="6059" y="8042"/>
                  </a:lnTo>
                  <a:lnTo>
                    <a:pt x="5873" y="8128"/>
                  </a:lnTo>
                  <a:lnTo>
                    <a:pt x="5680" y="8203"/>
                  </a:lnTo>
                  <a:lnTo>
                    <a:pt x="5485" y="8271"/>
                  </a:lnTo>
                  <a:lnTo>
                    <a:pt x="5283" y="8327"/>
                  </a:lnTo>
                  <a:lnTo>
                    <a:pt x="5079" y="8375"/>
                  </a:lnTo>
                  <a:lnTo>
                    <a:pt x="4871" y="8412"/>
                  </a:lnTo>
                  <a:lnTo>
                    <a:pt x="4660" y="8439"/>
                  </a:lnTo>
                  <a:lnTo>
                    <a:pt x="4446" y="8455"/>
                  </a:lnTo>
                  <a:lnTo>
                    <a:pt x="4228" y="8461"/>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7"/>
            <p:cNvSpPr>
              <a:spLocks/>
            </p:cNvSpPr>
            <p:nvPr/>
          </p:nvSpPr>
          <p:spPr bwMode="auto">
            <a:xfrm>
              <a:off x="8037513" y="1465263"/>
              <a:ext cx="4783138" cy="4816475"/>
            </a:xfrm>
            <a:custGeom>
              <a:avLst/>
              <a:gdLst>
                <a:gd name="T0" fmla="*/ 10884 w 12054"/>
                <a:gd name="T1" fmla="*/ 2643 h 12138"/>
                <a:gd name="T2" fmla="*/ 10967 w 12054"/>
                <a:gd name="T3" fmla="*/ 2496 h 12138"/>
                <a:gd name="T4" fmla="*/ 11011 w 12054"/>
                <a:gd name="T5" fmla="*/ 2336 h 12138"/>
                <a:gd name="T6" fmla="*/ 11014 w 12054"/>
                <a:gd name="T7" fmla="*/ 2170 h 12138"/>
                <a:gd name="T8" fmla="*/ 10979 w 12054"/>
                <a:gd name="T9" fmla="*/ 2009 h 12138"/>
                <a:gd name="T10" fmla="*/ 10904 w 12054"/>
                <a:gd name="T11" fmla="*/ 1857 h 12138"/>
                <a:gd name="T12" fmla="*/ 10407 w 12054"/>
                <a:gd name="T13" fmla="*/ 1338 h 12138"/>
                <a:gd name="T14" fmla="*/ 10270 w 12054"/>
                <a:gd name="T15" fmla="*/ 1232 h 12138"/>
                <a:gd name="T16" fmla="*/ 10117 w 12054"/>
                <a:gd name="T17" fmla="*/ 1165 h 12138"/>
                <a:gd name="T18" fmla="*/ 9955 w 12054"/>
                <a:gd name="T19" fmla="*/ 1137 h 12138"/>
                <a:gd name="T20" fmla="*/ 9791 w 12054"/>
                <a:gd name="T21" fmla="*/ 1149 h 12138"/>
                <a:gd name="T22" fmla="*/ 9633 w 12054"/>
                <a:gd name="T23" fmla="*/ 1200 h 12138"/>
                <a:gd name="T24" fmla="*/ 9488 w 12054"/>
                <a:gd name="T25" fmla="*/ 1291 h 12138"/>
                <a:gd name="T26" fmla="*/ 8619 w 12054"/>
                <a:gd name="T27" fmla="*/ 202 h 12138"/>
                <a:gd name="T28" fmla="*/ 8596 w 12054"/>
                <a:gd name="T29" fmla="*/ 124 h 12138"/>
                <a:gd name="T30" fmla="*/ 8528 w 12054"/>
                <a:gd name="T31" fmla="*/ 44 h 12138"/>
                <a:gd name="T32" fmla="*/ 8431 w 12054"/>
                <a:gd name="T33" fmla="*/ 3 h 12138"/>
                <a:gd name="T34" fmla="*/ 8324 w 12054"/>
                <a:gd name="T35" fmla="*/ 9 h 12138"/>
                <a:gd name="T36" fmla="*/ 8244 w 12054"/>
                <a:gd name="T37" fmla="*/ 51 h 12138"/>
                <a:gd name="T38" fmla="*/ 5524 w 12054"/>
                <a:gd name="T39" fmla="*/ 2774 h 12138"/>
                <a:gd name="T40" fmla="*/ 5427 w 12054"/>
                <a:gd name="T41" fmla="*/ 2898 h 12138"/>
                <a:gd name="T42" fmla="*/ 5348 w 12054"/>
                <a:gd name="T43" fmla="*/ 3032 h 12138"/>
                <a:gd name="T44" fmla="*/ 5289 w 12054"/>
                <a:gd name="T45" fmla="*/ 3175 h 12138"/>
                <a:gd name="T46" fmla="*/ 5248 w 12054"/>
                <a:gd name="T47" fmla="*/ 3326 h 12138"/>
                <a:gd name="T48" fmla="*/ 5229 w 12054"/>
                <a:gd name="T49" fmla="*/ 3481 h 12138"/>
                <a:gd name="T50" fmla="*/ 5230 w 12054"/>
                <a:gd name="T51" fmla="*/ 3640 h 12138"/>
                <a:gd name="T52" fmla="*/ 2634 w 12054"/>
                <a:gd name="T53" fmla="*/ 8143 h 12138"/>
                <a:gd name="T54" fmla="*/ 165 w 12054"/>
                <a:gd name="T55" fmla="*/ 10620 h 12138"/>
                <a:gd name="T56" fmla="*/ 100 w 12054"/>
                <a:gd name="T57" fmla="*/ 10730 h 12138"/>
                <a:gd name="T58" fmla="*/ 59 w 12054"/>
                <a:gd name="T59" fmla="*/ 10851 h 12138"/>
                <a:gd name="T60" fmla="*/ 0 w 12054"/>
                <a:gd name="T61" fmla="*/ 11542 h 12138"/>
                <a:gd name="T62" fmla="*/ 17 w 12054"/>
                <a:gd name="T63" fmla="*/ 11694 h 12138"/>
                <a:gd name="T64" fmla="*/ 70 w 12054"/>
                <a:gd name="T65" fmla="*/ 11832 h 12138"/>
                <a:gd name="T66" fmla="*/ 154 w 12054"/>
                <a:gd name="T67" fmla="*/ 11951 h 12138"/>
                <a:gd name="T68" fmla="*/ 267 w 12054"/>
                <a:gd name="T69" fmla="*/ 12045 h 12138"/>
                <a:gd name="T70" fmla="*/ 400 w 12054"/>
                <a:gd name="T71" fmla="*/ 12109 h 12138"/>
                <a:gd name="T72" fmla="*/ 549 w 12054"/>
                <a:gd name="T73" fmla="*/ 12137 h 12138"/>
                <a:gd name="T74" fmla="*/ 1253 w 12054"/>
                <a:gd name="T75" fmla="*/ 12105 h 12138"/>
                <a:gd name="T76" fmla="*/ 1384 w 12054"/>
                <a:gd name="T77" fmla="*/ 12078 h 12138"/>
                <a:gd name="T78" fmla="*/ 1503 w 12054"/>
                <a:gd name="T79" fmla="*/ 12021 h 12138"/>
                <a:gd name="T80" fmla="*/ 1608 w 12054"/>
                <a:gd name="T81" fmla="*/ 11937 h 12138"/>
                <a:gd name="T82" fmla="*/ 6833 w 12054"/>
                <a:gd name="T83" fmla="*/ 6709 h 12138"/>
                <a:gd name="T84" fmla="*/ 8486 w 12054"/>
                <a:gd name="T85" fmla="*/ 6832 h 12138"/>
                <a:gd name="T86" fmla="*/ 8622 w 12054"/>
                <a:gd name="T87" fmla="*/ 6826 h 12138"/>
                <a:gd name="T88" fmla="*/ 8762 w 12054"/>
                <a:gd name="T89" fmla="*/ 6804 h 12138"/>
                <a:gd name="T90" fmla="*/ 8897 w 12054"/>
                <a:gd name="T91" fmla="*/ 6765 h 12138"/>
                <a:gd name="T92" fmla="*/ 9028 w 12054"/>
                <a:gd name="T93" fmla="*/ 6709 h 12138"/>
                <a:gd name="T94" fmla="*/ 9151 w 12054"/>
                <a:gd name="T95" fmla="*/ 6638 h 12138"/>
                <a:gd name="T96" fmla="*/ 9266 w 12054"/>
                <a:gd name="T97" fmla="*/ 6552 h 12138"/>
                <a:gd name="T98" fmla="*/ 12002 w 12054"/>
                <a:gd name="T99" fmla="*/ 3817 h 12138"/>
                <a:gd name="T100" fmla="*/ 12049 w 12054"/>
                <a:gd name="T101" fmla="*/ 3718 h 12138"/>
                <a:gd name="T102" fmla="*/ 12051 w 12054"/>
                <a:gd name="T103" fmla="*/ 3629 h 12138"/>
                <a:gd name="T104" fmla="*/ 12009 w 12054"/>
                <a:gd name="T105" fmla="*/ 3533 h 12138"/>
                <a:gd name="T106" fmla="*/ 11929 w 12054"/>
                <a:gd name="T107" fmla="*/ 3464 h 12138"/>
                <a:gd name="T108" fmla="*/ 11853 w 12054"/>
                <a:gd name="T109" fmla="*/ 3440 h 1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54" h="12138">
                  <a:moveTo>
                    <a:pt x="10226" y="3314"/>
                  </a:moveTo>
                  <a:lnTo>
                    <a:pt x="10816" y="2723"/>
                  </a:lnTo>
                  <a:lnTo>
                    <a:pt x="10840" y="2698"/>
                  </a:lnTo>
                  <a:lnTo>
                    <a:pt x="10864" y="2671"/>
                  </a:lnTo>
                  <a:lnTo>
                    <a:pt x="10884" y="2643"/>
                  </a:lnTo>
                  <a:lnTo>
                    <a:pt x="10904" y="2615"/>
                  </a:lnTo>
                  <a:lnTo>
                    <a:pt x="10923" y="2586"/>
                  </a:lnTo>
                  <a:lnTo>
                    <a:pt x="10939" y="2556"/>
                  </a:lnTo>
                  <a:lnTo>
                    <a:pt x="10954" y="2526"/>
                  </a:lnTo>
                  <a:lnTo>
                    <a:pt x="10967" y="2496"/>
                  </a:lnTo>
                  <a:lnTo>
                    <a:pt x="10979" y="2465"/>
                  </a:lnTo>
                  <a:lnTo>
                    <a:pt x="10990" y="2432"/>
                  </a:lnTo>
                  <a:lnTo>
                    <a:pt x="10998" y="2401"/>
                  </a:lnTo>
                  <a:lnTo>
                    <a:pt x="11005" y="2368"/>
                  </a:lnTo>
                  <a:lnTo>
                    <a:pt x="11011" y="2336"/>
                  </a:lnTo>
                  <a:lnTo>
                    <a:pt x="11014" y="2302"/>
                  </a:lnTo>
                  <a:lnTo>
                    <a:pt x="11016" y="2270"/>
                  </a:lnTo>
                  <a:lnTo>
                    <a:pt x="11018" y="2236"/>
                  </a:lnTo>
                  <a:lnTo>
                    <a:pt x="11016" y="2204"/>
                  </a:lnTo>
                  <a:lnTo>
                    <a:pt x="11014" y="2170"/>
                  </a:lnTo>
                  <a:lnTo>
                    <a:pt x="11011" y="2138"/>
                  </a:lnTo>
                  <a:lnTo>
                    <a:pt x="11005" y="2105"/>
                  </a:lnTo>
                  <a:lnTo>
                    <a:pt x="10998" y="2073"/>
                  </a:lnTo>
                  <a:lnTo>
                    <a:pt x="10990" y="2041"/>
                  </a:lnTo>
                  <a:lnTo>
                    <a:pt x="10979" y="2009"/>
                  </a:lnTo>
                  <a:lnTo>
                    <a:pt x="10967" y="1978"/>
                  </a:lnTo>
                  <a:lnTo>
                    <a:pt x="10954" y="1947"/>
                  </a:lnTo>
                  <a:lnTo>
                    <a:pt x="10939" y="1917"/>
                  </a:lnTo>
                  <a:lnTo>
                    <a:pt x="10923" y="1888"/>
                  </a:lnTo>
                  <a:lnTo>
                    <a:pt x="10904" y="1857"/>
                  </a:lnTo>
                  <a:lnTo>
                    <a:pt x="10884" y="1830"/>
                  </a:lnTo>
                  <a:lnTo>
                    <a:pt x="10864" y="1802"/>
                  </a:lnTo>
                  <a:lnTo>
                    <a:pt x="10840" y="1775"/>
                  </a:lnTo>
                  <a:lnTo>
                    <a:pt x="10816" y="1750"/>
                  </a:lnTo>
                  <a:lnTo>
                    <a:pt x="10407" y="1338"/>
                  </a:lnTo>
                  <a:lnTo>
                    <a:pt x="10381" y="1314"/>
                  </a:lnTo>
                  <a:lnTo>
                    <a:pt x="10354" y="1291"/>
                  </a:lnTo>
                  <a:lnTo>
                    <a:pt x="10327" y="1270"/>
                  </a:lnTo>
                  <a:lnTo>
                    <a:pt x="10298" y="1250"/>
                  </a:lnTo>
                  <a:lnTo>
                    <a:pt x="10270" y="1232"/>
                  </a:lnTo>
                  <a:lnTo>
                    <a:pt x="10241" y="1216"/>
                  </a:lnTo>
                  <a:lnTo>
                    <a:pt x="10209" y="1200"/>
                  </a:lnTo>
                  <a:lnTo>
                    <a:pt x="10179" y="1187"/>
                  </a:lnTo>
                  <a:lnTo>
                    <a:pt x="10148" y="1175"/>
                  </a:lnTo>
                  <a:lnTo>
                    <a:pt x="10117" y="1165"/>
                  </a:lnTo>
                  <a:lnTo>
                    <a:pt x="10084" y="1156"/>
                  </a:lnTo>
                  <a:lnTo>
                    <a:pt x="10052" y="1149"/>
                  </a:lnTo>
                  <a:lnTo>
                    <a:pt x="10019" y="1144"/>
                  </a:lnTo>
                  <a:lnTo>
                    <a:pt x="9987" y="1139"/>
                  </a:lnTo>
                  <a:lnTo>
                    <a:pt x="9955" y="1137"/>
                  </a:lnTo>
                  <a:lnTo>
                    <a:pt x="9921" y="1137"/>
                  </a:lnTo>
                  <a:lnTo>
                    <a:pt x="9889" y="1137"/>
                  </a:lnTo>
                  <a:lnTo>
                    <a:pt x="9856" y="1139"/>
                  </a:lnTo>
                  <a:lnTo>
                    <a:pt x="9824" y="1144"/>
                  </a:lnTo>
                  <a:lnTo>
                    <a:pt x="9791" y="1149"/>
                  </a:lnTo>
                  <a:lnTo>
                    <a:pt x="9759" y="1156"/>
                  </a:lnTo>
                  <a:lnTo>
                    <a:pt x="9726" y="1165"/>
                  </a:lnTo>
                  <a:lnTo>
                    <a:pt x="9694" y="1175"/>
                  </a:lnTo>
                  <a:lnTo>
                    <a:pt x="9663" y="1187"/>
                  </a:lnTo>
                  <a:lnTo>
                    <a:pt x="9633" y="1200"/>
                  </a:lnTo>
                  <a:lnTo>
                    <a:pt x="9603" y="1216"/>
                  </a:lnTo>
                  <a:lnTo>
                    <a:pt x="9572" y="1232"/>
                  </a:lnTo>
                  <a:lnTo>
                    <a:pt x="9543" y="1250"/>
                  </a:lnTo>
                  <a:lnTo>
                    <a:pt x="9516" y="1270"/>
                  </a:lnTo>
                  <a:lnTo>
                    <a:pt x="9488" y="1291"/>
                  </a:lnTo>
                  <a:lnTo>
                    <a:pt x="9461" y="1314"/>
                  </a:lnTo>
                  <a:lnTo>
                    <a:pt x="9436" y="1338"/>
                  </a:lnTo>
                  <a:lnTo>
                    <a:pt x="8761" y="2015"/>
                  </a:lnTo>
                  <a:lnTo>
                    <a:pt x="8621" y="214"/>
                  </a:lnTo>
                  <a:lnTo>
                    <a:pt x="8619" y="202"/>
                  </a:lnTo>
                  <a:lnTo>
                    <a:pt x="8618" y="190"/>
                  </a:lnTo>
                  <a:lnTo>
                    <a:pt x="8616" y="178"/>
                  </a:lnTo>
                  <a:lnTo>
                    <a:pt x="8612" y="167"/>
                  </a:lnTo>
                  <a:lnTo>
                    <a:pt x="8605" y="145"/>
                  </a:lnTo>
                  <a:lnTo>
                    <a:pt x="8596" y="124"/>
                  </a:lnTo>
                  <a:lnTo>
                    <a:pt x="8586" y="105"/>
                  </a:lnTo>
                  <a:lnTo>
                    <a:pt x="8573" y="88"/>
                  </a:lnTo>
                  <a:lnTo>
                    <a:pt x="8559" y="72"/>
                  </a:lnTo>
                  <a:lnTo>
                    <a:pt x="8544" y="57"/>
                  </a:lnTo>
                  <a:lnTo>
                    <a:pt x="8528" y="44"/>
                  </a:lnTo>
                  <a:lnTo>
                    <a:pt x="8509" y="32"/>
                  </a:lnTo>
                  <a:lnTo>
                    <a:pt x="8491" y="23"/>
                  </a:lnTo>
                  <a:lnTo>
                    <a:pt x="8471" y="15"/>
                  </a:lnTo>
                  <a:lnTo>
                    <a:pt x="8451" y="8"/>
                  </a:lnTo>
                  <a:lnTo>
                    <a:pt x="8431" y="3"/>
                  </a:lnTo>
                  <a:lnTo>
                    <a:pt x="8410" y="1"/>
                  </a:lnTo>
                  <a:lnTo>
                    <a:pt x="8389" y="0"/>
                  </a:lnTo>
                  <a:lnTo>
                    <a:pt x="8367" y="1"/>
                  </a:lnTo>
                  <a:lnTo>
                    <a:pt x="8345" y="3"/>
                  </a:lnTo>
                  <a:lnTo>
                    <a:pt x="8324" y="9"/>
                  </a:lnTo>
                  <a:lnTo>
                    <a:pt x="8303" y="16"/>
                  </a:lnTo>
                  <a:lnTo>
                    <a:pt x="8282" y="25"/>
                  </a:lnTo>
                  <a:lnTo>
                    <a:pt x="8263" y="37"/>
                  </a:lnTo>
                  <a:lnTo>
                    <a:pt x="8253" y="44"/>
                  </a:lnTo>
                  <a:lnTo>
                    <a:pt x="8244" y="51"/>
                  </a:lnTo>
                  <a:lnTo>
                    <a:pt x="8235" y="59"/>
                  </a:lnTo>
                  <a:lnTo>
                    <a:pt x="8226" y="67"/>
                  </a:lnTo>
                  <a:lnTo>
                    <a:pt x="5567" y="2728"/>
                  </a:lnTo>
                  <a:lnTo>
                    <a:pt x="5545" y="2751"/>
                  </a:lnTo>
                  <a:lnTo>
                    <a:pt x="5524" y="2774"/>
                  </a:lnTo>
                  <a:lnTo>
                    <a:pt x="5503" y="2798"/>
                  </a:lnTo>
                  <a:lnTo>
                    <a:pt x="5482" y="2823"/>
                  </a:lnTo>
                  <a:lnTo>
                    <a:pt x="5464" y="2847"/>
                  </a:lnTo>
                  <a:lnTo>
                    <a:pt x="5445" y="2873"/>
                  </a:lnTo>
                  <a:lnTo>
                    <a:pt x="5427" y="2898"/>
                  </a:lnTo>
                  <a:lnTo>
                    <a:pt x="5409" y="2924"/>
                  </a:lnTo>
                  <a:lnTo>
                    <a:pt x="5393" y="2950"/>
                  </a:lnTo>
                  <a:lnTo>
                    <a:pt x="5378" y="2977"/>
                  </a:lnTo>
                  <a:lnTo>
                    <a:pt x="5363" y="3005"/>
                  </a:lnTo>
                  <a:lnTo>
                    <a:pt x="5348" y="3032"/>
                  </a:lnTo>
                  <a:lnTo>
                    <a:pt x="5335" y="3060"/>
                  </a:lnTo>
                  <a:lnTo>
                    <a:pt x="5323" y="3088"/>
                  </a:lnTo>
                  <a:lnTo>
                    <a:pt x="5311" y="3117"/>
                  </a:lnTo>
                  <a:lnTo>
                    <a:pt x="5299" y="3146"/>
                  </a:lnTo>
                  <a:lnTo>
                    <a:pt x="5289" y="3175"/>
                  </a:lnTo>
                  <a:lnTo>
                    <a:pt x="5280" y="3205"/>
                  </a:lnTo>
                  <a:lnTo>
                    <a:pt x="5270" y="3235"/>
                  </a:lnTo>
                  <a:lnTo>
                    <a:pt x="5262" y="3265"/>
                  </a:lnTo>
                  <a:lnTo>
                    <a:pt x="5255" y="3295"/>
                  </a:lnTo>
                  <a:lnTo>
                    <a:pt x="5248" y="3326"/>
                  </a:lnTo>
                  <a:lnTo>
                    <a:pt x="5243" y="3357"/>
                  </a:lnTo>
                  <a:lnTo>
                    <a:pt x="5238" y="3387"/>
                  </a:lnTo>
                  <a:lnTo>
                    <a:pt x="5235" y="3418"/>
                  </a:lnTo>
                  <a:lnTo>
                    <a:pt x="5231" y="3450"/>
                  </a:lnTo>
                  <a:lnTo>
                    <a:pt x="5229" y="3481"/>
                  </a:lnTo>
                  <a:lnTo>
                    <a:pt x="5228" y="3512"/>
                  </a:lnTo>
                  <a:lnTo>
                    <a:pt x="5226" y="3543"/>
                  </a:lnTo>
                  <a:lnTo>
                    <a:pt x="5228" y="3576"/>
                  </a:lnTo>
                  <a:lnTo>
                    <a:pt x="5229" y="3607"/>
                  </a:lnTo>
                  <a:lnTo>
                    <a:pt x="5230" y="3640"/>
                  </a:lnTo>
                  <a:lnTo>
                    <a:pt x="5237" y="3744"/>
                  </a:lnTo>
                  <a:lnTo>
                    <a:pt x="5365" y="5410"/>
                  </a:lnTo>
                  <a:lnTo>
                    <a:pt x="4403" y="6372"/>
                  </a:lnTo>
                  <a:lnTo>
                    <a:pt x="2673" y="8103"/>
                  </a:lnTo>
                  <a:lnTo>
                    <a:pt x="2634" y="8143"/>
                  </a:lnTo>
                  <a:lnTo>
                    <a:pt x="959" y="9818"/>
                  </a:lnTo>
                  <a:lnTo>
                    <a:pt x="216" y="10562"/>
                  </a:lnTo>
                  <a:lnTo>
                    <a:pt x="198" y="10581"/>
                  </a:lnTo>
                  <a:lnTo>
                    <a:pt x="181" y="10600"/>
                  </a:lnTo>
                  <a:lnTo>
                    <a:pt x="165" y="10620"/>
                  </a:lnTo>
                  <a:lnTo>
                    <a:pt x="150" y="10641"/>
                  </a:lnTo>
                  <a:lnTo>
                    <a:pt x="136" y="10663"/>
                  </a:lnTo>
                  <a:lnTo>
                    <a:pt x="123" y="10684"/>
                  </a:lnTo>
                  <a:lnTo>
                    <a:pt x="110" y="10707"/>
                  </a:lnTo>
                  <a:lnTo>
                    <a:pt x="100" y="10730"/>
                  </a:lnTo>
                  <a:lnTo>
                    <a:pt x="90" y="10753"/>
                  </a:lnTo>
                  <a:lnTo>
                    <a:pt x="80" y="10776"/>
                  </a:lnTo>
                  <a:lnTo>
                    <a:pt x="72" y="10801"/>
                  </a:lnTo>
                  <a:lnTo>
                    <a:pt x="65" y="10826"/>
                  </a:lnTo>
                  <a:lnTo>
                    <a:pt x="59" y="10851"/>
                  </a:lnTo>
                  <a:lnTo>
                    <a:pt x="55" y="10876"/>
                  </a:lnTo>
                  <a:lnTo>
                    <a:pt x="51" y="10902"/>
                  </a:lnTo>
                  <a:lnTo>
                    <a:pt x="49" y="10927"/>
                  </a:lnTo>
                  <a:lnTo>
                    <a:pt x="3" y="11510"/>
                  </a:lnTo>
                  <a:lnTo>
                    <a:pt x="0" y="11542"/>
                  </a:lnTo>
                  <a:lnTo>
                    <a:pt x="0" y="11574"/>
                  </a:lnTo>
                  <a:lnTo>
                    <a:pt x="3" y="11604"/>
                  </a:lnTo>
                  <a:lnTo>
                    <a:pt x="5" y="11635"/>
                  </a:lnTo>
                  <a:lnTo>
                    <a:pt x="11" y="11664"/>
                  </a:lnTo>
                  <a:lnTo>
                    <a:pt x="17" y="11694"/>
                  </a:lnTo>
                  <a:lnTo>
                    <a:pt x="25" y="11723"/>
                  </a:lnTo>
                  <a:lnTo>
                    <a:pt x="34" y="11751"/>
                  </a:lnTo>
                  <a:lnTo>
                    <a:pt x="44" y="11779"/>
                  </a:lnTo>
                  <a:lnTo>
                    <a:pt x="56" y="11807"/>
                  </a:lnTo>
                  <a:lnTo>
                    <a:pt x="70" y="11832"/>
                  </a:lnTo>
                  <a:lnTo>
                    <a:pt x="85" y="11857"/>
                  </a:lnTo>
                  <a:lnTo>
                    <a:pt x="100" y="11883"/>
                  </a:lnTo>
                  <a:lnTo>
                    <a:pt x="117" y="11906"/>
                  </a:lnTo>
                  <a:lnTo>
                    <a:pt x="136" y="11929"/>
                  </a:lnTo>
                  <a:lnTo>
                    <a:pt x="154" y="11951"/>
                  </a:lnTo>
                  <a:lnTo>
                    <a:pt x="175" y="11972"/>
                  </a:lnTo>
                  <a:lnTo>
                    <a:pt x="197" y="11992"/>
                  </a:lnTo>
                  <a:lnTo>
                    <a:pt x="219" y="12010"/>
                  </a:lnTo>
                  <a:lnTo>
                    <a:pt x="242" y="12029"/>
                  </a:lnTo>
                  <a:lnTo>
                    <a:pt x="267" y="12045"/>
                  </a:lnTo>
                  <a:lnTo>
                    <a:pt x="292" y="12060"/>
                  </a:lnTo>
                  <a:lnTo>
                    <a:pt x="318" y="12074"/>
                  </a:lnTo>
                  <a:lnTo>
                    <a:pt x="344" y="12087"/>
                  </a:lnTo>
                  <a:lnTo>
                    <a:pt x="372" y="12099"/>
                  </a:lnTo>
                  <a:lnTo>
                    <a:pt x="400" y="12109"/>
                  </a:lnTo>
                  <a:lnTo>
                    <a:pt x="429" y="12117"/>
                  </a:lnTo>
                  <a:lnTo>
                    <a:pt x="458" y="12124"/>
                  </a:lnTo>
                  <a:lnTo>
                    <a:pt x="488" y="12130"/>
                  </a:lnTo>
                  <a:lnTo>
                    <a:pt x="518" y="12134"/>
                  </a:lnTo>
                  <a:lnTo>
                    <a:pt x="549" y="12137"/>
                  </a:lnTo>
                  <a:lnTo>
                    <a:pt x="581" y="12138"/>
                  </a:lnTo>
                  <a:lnTo>
                    <a:pt x="594" y="12138"/>
                  </a:lnTo>
                  <a:lnTo>
                    <a:pt x="611" y="12138"/>
                  </a:lnTo>
                  <a:lnTo>
                    <a:pt x="1227" y="12108"/>
                  </a:lnTo>
                  <a:lnTo>
                    <a:pt x="1253" y="12105"/>
                  </a:lnTo>
                  <a:lnTo>
                    <a:pt x="1280" y="12102"/>
                  </a:lnTo>
                  <a:lnTo>
                    <a:pt x="1307" y="12097"/>
                  </a:lnTo>
                  <a:lnTo>
                    <a:pt x="1332" y="12093"/>
                  </a:lnTo>
                  <a:lnTo>
                    <a:pt x="1359" y="12086"/>
                  </a:lnTo>
                  <a:lnTo>
                    <a:pt x="1384" y="12078"/>
                  </a:lnTo>
                  <a:lnTo>
                    <a:pt x="1409" y="12068"/>
                  </a:lnTo>
                  <a:lnTo>
                    <a:pt x="1433" y="12058"/>
                  </a:lnTo>
                  <a:lnTo>
                    <a:pt x="1457" y="12046"/>
                  </a:lnTo>
                  <a:lnTo>
                    <a:pt x="1480" y="12035"/>
                  </a:lnTo>
                  <a:lnTo>
                    <a:pt x="1503" y="12021"/>
                  </a:lnTo>
                  <a:lnTo>
                    <a:pt x="1525" y="12006"/>
                  </a:lnTo>
                  <a:lnTo>
                    <a:pt x="1547" y="11991"/>
                  </a:lnTo>
                  <a:lnTo>
                    <a:pt x="1568" y="11975"/>
                  </a:lnTo>
                  <a:lnTo>
                    <a:pt x="1588" y="11956"/>
                  </a:lnTo>
                  <a:lnTo>
                    <a:pt x="1608" y="11937"/>
                  </a:lnTo>
                  <a:lnTo>
                    <a:pt x="2343" y="11200"/>
                  </a:lnTo>
                  <a:lnTo>
                    <a:pt x="4017" y="9526"/>
                  </a:lnTo>
                  <a:lnTo>
                    <a:pt x="4058" y="9486"/>
                  </a:lnTo>
                  <a:lnTo>
                    <a:pt x="5788" y="7754"/>
                  </a:lnTo>
                  <a:lnTo>
                    <a:pt x="6833" y="6709"/>
                  </a:lnTo>
                  <a:lnTo>
                    <a:pt x="8352" y="6825"/>
                  </a:lnTo>
                  <a:lnTo>
                    <a:pt x="8419" y="6830"/>
                  </a:lnTo>
                  <a:lnTo>
                    <a:pt x="8441" y="6831"/>
                  </a:lnTo>
                  <a:lnTo>
                    <a:pt x="8464" y="6832"/>
                  </a:lnTo>
                  <a:lnTo>
                    <a:pt x="8486" y="6832"/>
                  </a:lnTo>
                  <a:lnTo>
                    <a:pt x="8507" y="6832"/>
                  </a:lnTo>
                  <a:lnTo>
                    <a:pt x="8536" y="6832"/>
                  </a:lnTo>
                  <a:lnTo>
                    <a:pt x="8565" y="6831"/>
                  </a:lnTo>
                  <a:lnTo>
                    <a:pt x="8593" y="6829"/>
                  </a:lnTo>
                  <a:lnTo>
                    <a:pt x="8622" y="6826"/>
                  </a:lnTo>
                  <a:lnTo>
                    <a:pt x="8649" y="6824"/>
                  </a:lnTo>
                  <a:lnTo>
                    <a:pt x="8678" y="6819"/>
                  </a:lnTo>
                  <a:lnTo>
                    <a:pt x="8706" y="6815"/>
                  </a:lnTo>
                  <a:lnTo>
                    <a:pt x="8734" y="6810"/>
                  </a:lnTo>
                  <a:lnTo>
                    <a:pt x="8762" y="6804"/>
                  </a:lnTo>
                  <a:lnTo>
                    <a:pt x="8790" y="6797"/>
                  </a:lnTo>
                  <a:lnTo>
                    <a:pt x="8816" y="6790"/>
                  </a:lnTo>
                  <a:lnTo>
                    <a:pt x="8844" y="6782"/>
                  </a:lnTo>
                  <a:lnTo>
                    <a:pt x="8871" y="6774"/>
                  </a:lnTo>
                  <a:lnTo>
                    <a:pt x="8897" y="6765"/>
                  </a:lnTo>
                  <a:lnTo>
                    <a:pt x="8924" y="6754"/>
                  </a:lnTo>
                  <a:lnTo>
                    <a:pt x="8951" y="6744"/>
                  </a:lnTo>
                  <a:lnTo>
                    <a:pt x="8976" y="6733"/>
                  </a:lnTo>
                  <a:lnTo>
                    <a:pt x="9003" y="6722"/>
                  </a:lnTo>
                  <a:lnTo>
                    <a:pt x="9028" y="6709"/>
                  </a:lnTo>
                  <a:lnTo>
                    <a:pt x="9052" y="6696"/>
                  </a:lnTo>
                  <a:lnTo>
                    <a:pt x="9078" y="6683"/>
                  </a:lnTo>
                  <a:lnTo>
                    <a:pt x="9102" y="6669"/>
                  </a:lnTo>
                  <a:lnTo>
                    <a:pt x="9127" y="6654"/>
                  </a:lnTo>
                  <a:lnTo>
                    <a:pt x="9151" y="6638"/>
                  </a:lnTo>
                  <a:lnTo>
                    <a:pt x="9174" y="6622"/>
                  </a:lnTo>
                  <a:lnTo>
                    <a:pt x="9197" y="6605"/>
                  </a:lnTo>
                  <a:lnTo>
                    <a:pt x="9220" y="6587"/>
                  </a:lnTo>
                  <a:lnTo>
                    <a:pt x="9244" y="6570"/>
                  </a:lnTo>
                  <a:lnTo>
                    <a:pt x="9266" y="6552"/>
                  </a:lnTo>
                  <a:lnTo>
                    <a:pt x="9288" y="6533"/>
                  </a:lnTo>
                  <a:lnTo>
                    <a:pt x="9308" y="6513"/>
                  </a:lnTo>
                  <a:lnTo>
                    <a:pt x="9329" y="6492"/>
                  </a:lnTo>
                  <a:lnTo>
                    <a:pt x="11986" y="3834"/>
                  </a:lnTo>
                  <a:lnTo>
                    <a:pt x="12002" y="3817"/>
                  </a:lnTo>
                  <a:lnTo>
                    <a:pt x="12016" y="3798"/>
                  </a:lnTo>
                  <a:lnTo>
                    <a:pt x="12027" y="3779"/>
                  </a:lnTo>
                  <a:lnTo>
                    <a:pt x="12037" y="3759"/>
                  </a:lnTo>
                  <a:lnTo>
                    <a:pt x="12044" y="3738"/>
                  </a:lnTo>
                  <a:lnTo>
                    <a:pt x="12049" y="3718"/>
                  </a:lnTo>
                  <a:lnTo>
                    <a:pt x="12053" y="3698"/>
                  </a:lnTo>
                  <a:lnTo>
                    <a:pt x="12054" y="3676"/>
                  </a:lnTo>
                  <a:lnTo>
                    <a:pt x="12054" y="3672"/>
                  </a:lnTo>
                  <a:lnTo>
                    <a:pt x="12053" y="3650"/>
                  </a:lnTo>
                  <a:lnTo>
                    <a:pt x="12051" y="3629"/>
                  </a:lnTo>
                  <a:lnTo>
                    <a:pt x="12046" y="3610"/>
                  </a:lnTo>
                  <a:lnTo>
                    <a:pt x="12039" y="3589"/>
                  </a:lnTo>
                  <a:lnTo>
                    <a:pt x="12031" y="3569"/>
                  </a:lnTo>
                  <a:lnTo>
                    <a:pt x="12020" y="3550"/>
                  </a:lnTo>
                  <a:lnTo>
                    <a:pt x="12009" y="3533"/>
                  </a:lnTo>
                  <a:lnTo>
                    <a:pt x="11996" y="3517"/>
                  </a:lnTo>
                  <a:lnTo>
                    <a:pt x="11981" y="3501"/>
                  </a:lnTo>
                  <a:lnTo>
                    <a:pt x="11965" y="3487"/>
                  </a:lnTo>
                  <a:lnTo>
                    <a:pt x="11947" y="3475"/>
                  </a:lnTo>
                  <a:lnTo>
                    <a:pt x="11929" y="3464"/>
                  </a:lnTo>
                  <a:lnTo>
                    <a:pt x="11908" y="3454"/>
                  </a:lnTo>
                  <a:lnTo>
                    <a:pt x="11887" y="3447"/>
                  </a:lnTo>
                  <a:lnTo>
                    <a:pt x="11876" y="3445"/>
                  </a:lnTo>
                  <a:lnTo>
                    <a:pt x="11864" y="3443"/>
                  </a:lnTo>
                  <a:lnTo>
                    <a:pt x="11853" y="3440"/>
                  </a:lnTo>
                  <a:lnTo>
                    <a:pt x="11840" y="3439"/>
                  </a:lnTo>
                  <a:lnTo>
                    <a:pt x="10226" y="331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2" name="Прямоугольник 11"/>
          <p:cNvSpPr/>
          <p:nvPr/>
        </p:nvSpPr>
        <p:spPr>
          <a:xfrm>
            <a:off x="970374" y="725011"/>
            <a:ext cx="76592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Business target</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Прямоугольник 12"/>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grpSp>
        <p:nvGrpSpPr>
          <p:cNvPr id="2" name="Group 1">
            <a:extLst>
              <a:ext uri="{FF2B5EF4-FFF2-40B4-BE49-F238E27FC236}">
                <a16:creationId xmlns:a16="http://schemas.microsoft.com/office/drawing/2014/main" id="{1B44FB2A-4C86-FC41-BECD-D6A19A16C4A9}"/>
              </a:ext>
            </a:extLst>
          </p:cNvPr>
          <p:cNvGrpSpPr/>
          <p:nvPr/>
        </p:nvGrpSpPr>
        <p:grpSpPr>
          <a:xfrm>
            <a:off x="865263" y="2791417"/>
            <a:ext cx="6857339" cy="1339557"/>
            <a:chOff x="865263" y="2791417"/>
            <a:chExt cx="6857339" cy="1339557"/>
          </a:xfrm>
        </p:grpSpPr>
        <p:sp>
          <p:nvSpPr>
            <p:cNvPr id="14" name="Rectangle 43"/>
            <p:cNvSpPr>
              <a:spLocks/>
            </p:cNvSpPr>
            <p:nvPr/>
          </p:nvSpPr>
          <p:spPr bwMode="auto">
            <a:xfrm>
              <a:off x="970374" y="2791417"/>
              <a:ext cx="4332783" cy="74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defTabSz="3429457">
                <a:lnSpc>
                  <a:spcPts val="5776"/>
                </a:lnSpc>
              </a:pPr>
              <a:r>
                <a:rPr lang="en-US" sz="2500" b="1" spc="-150" dirty="0">
                  <a:solidFill>
                    <a:schemeClr val="tx1">
                      <a:lumMod val="85000"/>
                      <a:lumOff val="15000"/>
                    </a:schemeClr>
                  </a:solidFill>
                  <a:latin typeface="Arial" panose="020B0604020202020204" pitchFamily="34" charset="0"/>
                  <a:ea typeface="Montserrat Semi" charset="0"/>
                  <a:cs typeface="Arial" panose="020B0604020202020204" pitchFamily="34" charset="0"/>
                  <a:sym typeface="Bebas Neue" charset="0"/>
                </a:rPr>
                <a:t>TARGET ONE</a:t>
              </a:r>
            </a:p>
          </p:txBody>
        </p:sp>
        <p:sp>
          <p:nvSpPr>
            <p:cNvPr id="18" name="TextBox 17"/>
            <p:cNvSpPr txBox="1"/>
            <p:nvPr/>
          </p:nvSpPr>
          <p:spPr>
            <a:xfrm>
              <a:off x="865263" y="3404365"/>
              <a:ext cx="6857339" cy="726609"/>
            </a:xfrm>
            <a:prstGeom prst="rect">
              <a:avLst/>
            </a:prstGeom>
            <a:noFill/>
          </p:spPr>
          <p:txBody>
            <a:bodyPr wrap="square" rtlCol="0">
              <a:spAutoFit/>
            </a:bodyPr>
            <a:lstStyle/>
            <a:p>
              <a:pPr>
                <a:lnSpc>
                  <a:spcPct val="120000"/>
                </a:lnSpc>
              </a:pPr>
              <a:r>
                <a:rPr lang="en-US" dirty="0" err="1">
                  <a:solidFill>
                    <a:schemeClr val="tx1">
                      <a:lumMod val="75000"/>
                      <a:lumOff val="25000"/>
                    </a:schemeClr>
                  </a:solidFill>
                  <a:latin typeface="Arial" panose="020B0604020202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cs typeface="Arial" panose="020B0604020202020204" pitchFamily="34" charset="0"/>
                </a:rPr>
                <a:t>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cons </a:t>
              </a:r>
              <a:r>
                <a:rPr lang="en-US" dirty="0" err="1">
                  <a:solidFill>
                    <a:schemeClr val="tx1">
                      <a:lumMod val="75000"/>
                      <a:lumOff val="25000"/>
                    </a:schemeClr>
                  </a:solidFill>
                  <a:latin typeface="Arial" panose="020B0604020202020204" pitchFamily="34" charset="0"/>
                  <a:cs typeface="Arial" panose="020B0604020202020204" pitchFamily="34" charset="0"/>
                </a:rPr>
                <a:t>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Pellentesq</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ue</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bibendum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risus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eu</a:t>
              </a:r>
              <a:r>
                <a:rPr lang="en-US" dirty="0">
                  <a:solidFill>
                    <a:schemeClr val="tx1">
                      <a:lumMod val="75000"/>
                      <a:lumOff val="25000"/>
                    </a:schemeClr>
                  </a:solidFill>
                  <a:latin typeface="Arial" panose="020B0604020202020204" pitchFamily="34" charset="0"/>
                  <a:cs typeface="Arial" panose="020B0604020202020204" pitchFamily="34" charset="0"/>
                </a:rPr>
                <a:t>.</a:t>
              </a:r>
            </a:p>
          </p:txBody>
        </p:sp>
      </p:grpSp>
      <p:grpSp>
        <p:nvGrpSpPr>
          <p:cNvPr id="3" name="Group 2">
            <a:extLst>
              <a:ext uri="{FF2B5EF4-FFF2-40B4-BE49-F238E27FC236}">
                <a16:creationId xmlns:a16="http://schemas.microsoft.com/office/drawing/2014/main" id="{5A3D7E17-B6FF-154F-88AF-775E88D8227E}"/>
              </a:ext>
            </a:extLst>
          </p:cNvPr>
          <p:cNvGrpSpPr/>
          <p:nvPr/>
        </p:nvGrpSpPr>
        <p:grpSpPr>
          <a:xfrm>
            <a:off x="865263" y="4506761"/>
            <a:ext cx="6857339" cy="1262854"/>
            <a:chOff x="865263" y="4506761"/>
            <a:chExt cx="6857339" cy="1262854"/>
          </a:xfrm>
        </p:grpSpPr>
        <p:sp>
          <p:nvSpPr>
            <p:cNvPr id="15" name="Rectangle 43"/>
            <p:cNvSpPr>
              <a:spLocks/>
            </p:cNvSpPr>
            <p:nvPr/>
          </p:nvSpPr>
          <p:spPr bwMode="auto">
            <a:xfrm>
              <a:off x="970374" y="4506761"/>
              <a:ext cx="1938288" cy="6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3429457">
                <a:lnSpc>
                  <a:spcPts val="5776"/>
                </a:lnSpc>
              </a:pPr>
              <a:r>
                <a:rPr lang="en-US" sz="2500" b="1" spc="-150" dirty="0">
                  <a:solidFill>
                    <a:schemeClr val="tx1">
                      <a:lumMod val="85000"/>
                      <a:lumOff val="15000"/>
                    </a:schemeClr>
                  </a:solidFill>
                  <a:latin typeface="Arial" panose="020B0604020202020204" pitchFamily="34" charset="0"/>
                  <a:ea typeface="Montserrat Semi" charset="0"/>
                  <a:cs typeface="Arial" panose="020B0604020202020204" pitchFamily="34" charset="0"/>
                  <a:sym typeface="Bebas Neue" charset="0"/>
                </a:rPr>
                <a:t>TARGET TWO</a:t>
              </a:r>
            </a:p>
          </p:txBody>
        </p:sp>
        <p:sp>
          <p:nvSpPr>
            <p:cNvPr id="19" name="TextBox 18"/>
            <p:cNvSpPr txBox="1"/>
            <p:nvPr/>
          </p:nvSpPr>
          <p:spPr>
            <a:xfrm>
              <a:off x="865263" y="5043006"/>
              <a:ext cx="6857339" cy="726609"/>
            </a:xfrm>
            <a:prstGeom prst="rect">
              <a:avLst/>
            </a:prstGeom>
            <a:noFill/>
          </p:spPr>
          <p:txBody>
            <a:bodyPr wrap="square" rtlCol="0">
              <a:spAutoFit/>
            </a:bodyPr>
            <a:lstStyle/>
            <a:p>
              <a:pPr>
                <a:lnSpc>
                  <a:spcPct val="120000"/>
                </a:lnSpc>
              </a:pPr>
              <a:r>
                <a:rPr lang="en-US" dirty="0" err="1">
                  <a:solidFill>
                    <a:schemeClr val="tx1">
                      <a:lumMod val="75000"/>
                      <a:lumOff val="25000"/>
                    </a:schemeClr>
                  </a:solidFill>
                  <a:latin typeface="Arial" panose="020B0604020202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cs typeface="Arial" panose="020B0604020202020204" pitchFamily="34" charset="0"/>
                </a:rPr>
                <a:t>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cons </a:t>
              </a:r>
              <a:r>
                <a:rPr lang="en-US" dirty="0" err="1">
                  <a:solidFill>
                    <a:schemeClr val="tx1">
                      <a:lumMod val="75000"/>
                      <a:lumOff val="25000"/>
                    </a:schemeClr>
                  </a:solidFill>
                  <a:latin typeface="Arial" panose="020B0604020202020204" pitchFamily="34" charset="0"/>
                  <a:cs typeface="Arial" panose="020B0604020202020204" pitchFamily="34" charset="0"/>
                </a:rPr>
                <a:t>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Pellentesq</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ue</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bibendum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risus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eu</a:t>
              </a:r>
              <a:r>
                <a:rPr lang="en-US" dirty="0">
                  <a:solidFill>
                    <a:schemeClr val="tx1">
                      <a:lumMod val="75000"/>
                      <a:lumOff val="25000"/>
                    </a:schemeClr>
                  </a:solidFill>
                  <a:latin typeface="Arial" panose="020B0604020202020204" pitchFamily="34" charset="0"/>
                  <a:cs typeface="Arial" panose="020B0604020202020204" pitchFamily="34" charset="0"/>
                </a:rPr>
                <a:t>.</a:t>
              </a:r>
            </a:p>
          </p:txBody>
        </p:sp>
      </p:grpSp>
      <p:grpSp>
        <p:nvGrpSpPr>
          <p:cNvPr id="4" name="Group 3">
            <a:extLst>
              <a:ext uri="{FF2B5EF4-FFF2-40B4-BE49-F238E27FC236}">
                <a16:creationId xmlns:a16="http://schemas.microsoft.com/office/drawing/2014/main" id="{B1403DAA-779F-D844-8915-A6A891CCD4E2}"/>
              </a:ext>
            </a:extLst>
          </p:cNvPr>
          <p:cNvGrpSpPr/>
          <p:nvPr/>
        </p:nvGrpSpPr>
        <p:grpSpPr>
          <a:xfrm>
            <a:off x="865263" y="6207732"/>
            <a:ext cx="6857339" cy="1230560"/>
            <a:chOff x="865263" y="6207732"/>
            <a:chExt cx="6857339" cy="1230560"/>
          </a:xfrm>
        </p:grpSpPr>
        <p:sp>
          <p:nvSpPr>
            <p:cNvPr id="16" name="Rectangle 43"/>
            <p:cNvSpPr>
              <a:spLocks/>
            </p:cNvSpPr>
            <p:nvPr/>
          </p:nvSpPr>
          <p:spPr bwMode="auto">
            <a:xfrm>
              <a:off x="970374" y="6207732"/>
              <a:ext cx="4994997" cy="6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defTabSz="3429457">
                <a:lnSpc>
                  <a:spcPts val="5776"/>
                </a:lnSpc>
              </a:pPr>
              <a:r>
                <a:rPr lang="en-US" sz="2500" b="1" spc="-150" dirty="0">
                  <a:solidFill>
                    <a:schemeClr val="tx1">
                      <a:lumMod val="85000"/>
                      <a:lumOff val="15000"/>
                    </a:schemeClr>
                  </a:solidFill>
                  <a:latin typeface="Arial" panose="020B0604020202020204" pitchFamily="34" charset="0"/>
                  <a:ea typeface="Montserrat Semi" charset="0"/>
                  <a:cs typeface="Arial" panose="020B0604020202020204" pitchFamily="34" charset="0"/>
                  <a:sym typeface="Bebas Neue" charset="0"/>
                </a:rPr>
                <a:t>TARGET THREE</a:t>
              </a:r>
            </a:p>
          </p:txBody>
        </p:sp>
        <p:sp>
          <p:nvSpPr>
            <p:cNvPr id="20" name="TextBox 19"/>
            <p:cNvSpPr txBox="1"/>
            <p:nvPr/>
          </p:nvSpPr>
          <p:spPr>
            <a:xfrm>
              <a:off x="865263" y="6711683"/>
              <a:ext cx="6857339" cy="726609"/>
            </a:xfrm>
            <a:prstGeom prst="rect">
              <a:avLst/>
            </a:prstGeom>
            <a:noFill/>
          </p:spPr>
          <p:txBody>
            <a:bodyPr wrap="square" rtlCol="0">
              <a:spAutoFit/>
            </a:bodyPr>
            <a:lstStyle/>
            <a:p>
              <a:pPr>
                <a:lnSpc>
                  <a:spcPct val="120000"/>
                </a:lnSpc>
              </a:pPr>
              <a:r>
                <a:rPr lang="en-US" dirty="0" err="1">
                  <a:solidFill>
                    <a:schemeClr val="tx1">
                      <a:lumMod val="75000"/>
                      <a:lumOff val="25000"/>
                    </a:schemeClr>
                  </a:solidFill>
                  <a:latin typeface="Arial" panose="020B0604020202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cs typeface="Arial" panose="020B0604020202020204" pitchFamily="34" charset="0"/>
                </a:rPr>
                <a:t>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cons </a:t>
              </a:r>
              <a:r>
                <a:rPr lang="en-US" dirty="0" err="1">
                  <a:solidFill>
                    <a:schemeClr val="tx1">
                      <a:lumMod val="75000"/>
                      <a:lumOff val="25000"/>
                    </a:schemeClr>
                  </a:solidFill>
                  <a:latin typeface="Arial" panose="020B0604020202020204" pitchFamily="34" charset="0"/>
                  <a:cs typeface="Arial" panose="020B0604020202020204" pitchFamily="34" charset="0"/>
                </a:rPr>
                <a:t>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Pellentesq</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ue</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bibendum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risus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eu</a:t>
              </a:r>
              <a:r>
                <a:rPr lang="en-US" dirty="0">
                  <a:solidFill>
                    <a:schemeClr val="tx1">
                      <a:lumMod val="75000"/>
                      <a:lumOff val="25000"/>
                    </a:schemeClr>
                  </a:solidFill>
                  <a:latin typeface="Arial" panose="020B0604020202020204" pitchFamily="34" charset="0"/>
                  <a:cs typeface="Arial" panose="020B0604020202020204" pitchFamily="34" charset="0"/>
                </a:rPr>
                <a:t>.</a:t>
              </a:r>
            </a:p>
          </p:txBody>
        </p:sp>
      </p:grpSp>
      <p:grpSp>
        <p:nvGrpSpPr>
          <p:cNvPr id="5" name="Group 4">
            <a:extLst>
              <a:ext uri="{FF2B5EF4-FFF2-40B4-BE49-F238E27FC236}">
                <a16:creationId xmlns:a16="http://schemas.microsoft.com/office/drawing/2014/main" id="{5D76327B-5629-624A-B0C6-518A7EC9430F}"/>
              </a:ext>
            </a:extLst>
          </p:cNvPr>
          <p:cNvGrpSpPr/>
          <p:nvPr/>
        </p:nvGrpSpPr>
        <p:grpSpPr>
          <a:xfrm>
            <a:off x="865263" y="7934882"/>
            <a:ext cx="6857339" cy="1243604"/>
            <a:chOff x="865263" y="7934882"/>
            <a:chExt cx="6857339" cy="1243604"/>
          </a:xfrm>
        </p:grpSpPr>
        <p:sp>
          <p:nvSpPr>
            <p:cNvPr id="17" name="Rectangle 43"/>
            <p:cNvSpPr>
              <a:spLocks/>
            </p:cNvSpPr>
            <p:nvPr/>
          </p:nvSpPr>
          <p:spPr bwMode="auto">
            <a:xfrm>
              <a:off x="970374" y="7934882"/>
              <a:ext cx="3891912" cy="6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defTabSz="3429457">
                <a:lnSpc>
                  <a:spcPts val="5776"/>
                </a:lnSpc>
              </a:pPr>
              <a:r>
                <a:rPr lang="en-US" sz="2500" b="1" spc="-150" dirty="0">
                  <a:solidFill>
                    <a:schemeClr val="tx1">
                      <a:lumMod val="85000"/>
                      <a:lumOff val="15000"/>
                    </a:schemeClr>
                  </a:solidFill>
                  <a:latin typeface="Arial" panose="020B0604020202020204" pitchFamily="34" charset="0"/>
                  <a:ea typeface="Montserrat Semi" charset="0"/>
                  <a:cs typeface="Arial" panose="020B0604020202020204" pitchFamily="34" charset="0"/>
                  <a:sym typeface="Bebas Neue" charset="0"/>
                </a:rPr>
                <a:t>TARGET FOUR</a:t>
              </a:r>
            </a:p>
          </p:txBody>
        </p:sp>
        <p:sp>
          <p:nvSpPr>
            <p:cNvPr id="21" name="TextBox 20"/>
            <p:cNvSpPr txBox="1"/>
            <p:nvPr/>
          </p:nvSpPr>
          <p:spPr>
            <a:xfrm>
              <a:off x="865263" y="8451877"/>
              <a:ext cx="6857339" cy="726609"/>
            </a:xfrm>
            <a:prstGeom prst="rect">
              <a:avLst/>
            </a:prstGeom>
            <a:noFill/>
          </p:spPr>
          <p:txBody>
            <a:bodyPr wrap="square" rtlCol="0">
              <a:spAutoFit/>
            </a:bodyPr>
            <a:lstStyle/>
            <a:p>
              <a:pPr>
                <a:lnSpc>
                  <a:spcPct val="120000"/>
                </a:lnSpc>
              </a:pPr>
              <a:r>
                <a:rPr lang="en-US" dirty="0" err="1">
                  <a:solidFill>
                    <a:schemeClr val="tx1">
                      <a:lumMod val="75000"/>
                      <a:lumOff val="25000"/>
                    </a:schemeClr>
                  </a:solidFill>
                  <a:latin typeface="Arial" panose="020B0604020202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cs typeface="Arial" panose="020B0604020202020204" pitchFamily="34" charset="0"/>
                </a:rPr>
                <a:t>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cons </a:t>
              </a:r>
              <a:r>
                <a:rPr lang="en-US" dirty="0" err="1">
                  <a:solidFill>
                    <a:schemeClr val="tx1">
                      <a:lumMod val="75000"/>
                      <a:lumOff val="25000"/>
                    </a:schemeClr>
                  </a:solidFill>
                  <a:latin typeface="Arial" panose="020B0604020202020204" pitchFamily="34" charset="0"/>
                  <a:cs typeface="Arial" panose="020B0604020202020204" pitchFamily="34" charset="0"/>
                </a:rPr>
                <a:t>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Pellentesq</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ue</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bibendum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risus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eu</a:t>
              </a:r>
              <a:r>
                <a:rPr lang="en-US" dirty="0">
                  <a:solidFill>
                    <a:schemeClr val="tx1">
                      <a:lumMod val="75000"/>
                      <a:lumOff val="25000"/>
                    </a:schemeClr>
                  </a:solidFill>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3672569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979055-4353-2F4A-A08C-7F1487C9A786}"/>
              </a:ext>
            </a:extLst>
          </p:cNvPr>
          <p:cNvGrpSpPr/>
          <p:nvPr/>
        </p:nvGrpSpPr>
        <p:grpSpPr>
          <a:xfrm>
            <a:off x="1980068" y="5910337"/>
            <a:ext cx="3318763" cy="2494220"/>
            <a:chOff x="1980068" y="5910337"/>
            <a:chExt cx="3318763" cy="2494220"/>
          </a:xfrm>
        </p:grpSpPr>
        <p:sp>
          <p:nvSpPr>
            <p:cNvPr id="1821" name="Shape 1821"/>
            <p:cNvSpPr/>
            <p:nvPr/>
          </p:nvSpPr>
          <p:spPr>
            <a:xfrm flipV="1">
              <a:off x="4981773" y="6224799"/>
              <a:ext cx="1" cy="2080753"/>
            </a:xfrm>
            <a:prstGeom prst="line">
              <a:avLst/>
            </a:prstGeom>
            <a:ln w="25400">
              <a:solidFill>
                <a:srgbClr val="A6AAA9"/>
              </a:solidFill>
              <a:miter lim="400000"/>
            </a:ln>
          </p:spPr>
          <p:txBody>
            <a:bodyPr lIns="38100" tIns="38100" rIns="38100" bIns="38100" anchor="ctr"/>
            <a:lstStyle/>
            <a:p>
              <a:pPr defTabSz="342900">
                <a:defRPr sz="1200">
                  <a:solidFill>
                    <a:srgbClr val="000000"/>
                  </a:solidFill>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25" name="Shape 1825"/>
            <p:cNvSpPr/>
            <p:nvPr/>
          </p:nvSpPr>
          <p:spPr>
            <a:xfrm>
              <a:off x="4664716" y="5910337"/>
              <a:ext cx="634115" cy="634213"/>
            </a:xfrm>
            <a:prstGeom prst="ellipse">
              <a:avLst/>
            </a:prstGeom>
            <a:solidFill>
              <a:schemeClr val="accent1"/>
            </a:solidFill>
            <a:ln w="12700" cap="flat">
              <a:noFill/>
              <a:miter lim="400000"/>
            </a:ln>
            <a:effectLst/>
          </p:spPr>
          <p:txBody>
            <a:bodyPr wrap="square" lIns="38100" tIns="38100" rIns="38100" bIns="38100" numCol="1" anchor="ctr">
              <a:noAutofit/>
            </a:bodyPr>
            <a:lstStyle/>
            <a:p>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26" name="Shape 1826"/>
            <p:cNvSpPr/>
            <p:nvPr/>
          </p:nvSpPr>
          <p:spPr>
            <a:xfrm>
              <a:off x="4764316" y="5999176"/>
              <a:ext cx="429605" cy="4565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300">
                  <a:solidFill>
                    <a:srgbClr val="FFFFFF"/>
                  </a:solidFill>
                </a:defRPr>
              </a:lvl1pPr>
            </a:lstStyle>
            <a:p>
              <a:r>
                <a:rPr b="1" dirty="0">
                  <a:solidFill>
                    <a:schemeClr val="bg1"/>
                  </a:solidFill>
                  <a:latin typeface="Arial" panose="020B0604020202020204" pitchFamily="34" charset="0"/>
                  <a:cs typeface="Arial" panose="020B0604020202020204" pitchFamily="34" charset="0"/>
                </a:rPr>
                <a:t>01</a:t>
              </a:r>
            </a:p>
          </p:txBody>
        </p:sp>
        <p:sp>
          <p:nvSpPr>
            <p:cNvPr id="1828" name="Shape 1828"/>
            <p:cNvSpPr/>
            <p:nvPr/>
          </p:nvSpPr>
          <p:spPr>
            <a:xfrm>
              <a:off x="1980068" y="5913862"/>
              <a:ext cx="2358633" cy="5611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r">
                <a:defRPr sz="3500">
                  <a:solidFill>
                    <a:srgbClr val="53585F"/>
                  </a:solidFill>
                </a:defRPr>
              </a:lvl1pPr>
            </a:lstStyle>
            <a:p>
              <a:r>
                <a:rPr sz="2500" b="1" dirty="0">
                  <a:solidFill>
                    <a:schemeClr val="tx1">
                      <a:lumMod val="75000"/>
                      <a:lumOff val="25000"/>
                    </a:schemeClr>
                  </a:solidFill>
                  <a:latin typeface="Arial" panose="020B0604020202020204" pitchFamily="34" charset="0"/>
                  <a:cs typeface="Arial" panose="020B0604020202020204" pitchFamily="34" charset="0"/>
                </a:rPr>
                <a:t>Step Name</a:t>
              </a:r>
            </a:p>
          </p:txBody>
        </p:sp>
        <p:sp>
          <p:nvSpPr>
            <p:cNvPr id="1829" name="Shape 1829"/>
            <p:cNvSpPr/>
            <p:nvPr/>
          </p:nvSpPr>
          <p:spPr>
            <a:xfrm>
              <a:off x="1980068" y="6460546"/>
              <a:ext cx="2358633" cy="13952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noAutofit/>
            </a:bodyPr>
            <a:lstStyle>
              <a:lvl1pPr algn="r">
                <a:lnSpc>
                  <a:spcPct val="120000"/>
                </a:lnSpc>
                <a:spcBef>
                  <a:spcPts val="4500"/>
                </a:spcBef>
                <a:defRPr sz="2000">
                  <a:solidFill>
                    <a:srgbClr val="53585F"/>
                  </a:solidFill>
                </a:defRPr>
              </a:lvl1pPr>
            </a:lstStyle>
            <a:p>
              <a:pPr>
                <a:lnSpc>
                  <a:spcPct val="100000"/>
                </a:lnSpc>
              </a:pPr>
              <a:r>
                <a:rPr dirty="0" err="1">
                  <a:solidFill>
                    <a:schemeClr val="tx1">
                      <a:lumMod val="75000"/>
                      <a:lumOff val="25000"/>
                    </a:schemeClr>
                  </a:solidFill>
                  <a:latin typeface="Arial" panose="020B0604020202020204" pitchFamily="34" charset="0"/>
                  <a:cs typeface="Arial" panose="020B0604020202020204" pitchFamily="34" charset="0"/>
                </a:rPr>
                <a:t>Ut</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meuhamboe</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bereh</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malesuada</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Lorem</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Ipsum</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unde</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omnis</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baraka</a:t>
              </a:r>
              <a:endParaRP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49" name="Shape 1849"/>
            <p:cNvSpPr/>
            <p:nvPr/>
          </p:nvSpPr>
          <p:spPr>
            <a:xfrm>
              <a:off x="4895113" y="8231210"/>
              <a:ext cx="173321" cy="173347"/>
            </a:xfrm>
            <a:prstGeom prst="ellipse">
              <a:avLst/>
            </a:prstGeom>
            <a:solidFill>
              <a:srgbClr val="FFFFFF"/>
            </a:solidFill>
            <a:ln w="12700">
              <a:miter lim="400000"/>
            </a:ln>
          </p:spPr>
          <p:txBody>
            <a:bodyPr lIns="0" tIns="0" rIns="0" bIns="0"/>
            <a:lstStyle/>
            <a:p>
              <a:endParaRPr>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E946305F-2B06-AA49-B11B-098396DA7A2F}"/>
              </a:ext>
            </a:extLst>
          </p:cNvPr>
          <p:cNvGrpSpPr/>
          <p:nvPr/>
        </p:nvGrpSpPr>
        <p:grpSpPr>
          <a:xfrm>
            <a:off x="3970084" y="3606227"/>
            <a:ext cx="3316118" cy="3439783"/>
            <a:chOff x="3970084" y="3606227"/>
            <a:chExt cx="3316118" cy="3439783"/>
          </a:xfrm>
        </p:grpSpPr>
        <p:sp>
          <p:nvSpPr>
            <p:cNvPr id="1822" name="Shape 1822"/>
            <p:cNvSpPr/>
            <p:nvPr/>
          </p:nvSpPr>
          <p:spPr>
            <a:xfrm flipV="1">
              <a:off x="6974157" y="3952475"/>
              <a:ext cx="1" cy="2955005"/>
            </a:xfrm>
            <a:prstGeom prst="line">
              <a:avLst/>
            </a:prstGeom>
            <a:ln w="25400">
              <a:solidFill>
                <a:srgbClr val="A6AAA9"/>
              </a:solidFill>
              <a:miter lim="400000"/>
            </a:ln>
          </p:spPr>
          <p:txBody>
            <a:bodyPr lIns="38100" tIns="38100" rIns="38100" bIns="38100" anchor="ctr"/>
            <a:lstStyle/>
            <a:p>
              <a:pPr defTabSz="342900">
                <a:defRPr sz="1200">
                  <a:solidFill>
                    <a:srgbClr val="000000"/>
                  </a:solidFill>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31" name="Shape 1831"/>
            <p:cNvSpPr/>
            <p:nvPr/>
          </p:nvSpPr>
          <p:spPr>
            <a:xfrm>
              <a:off x="6652086" y="3606227"/>
              <a:ext cx="634116" cy="634213"/>
            </a:xfrm>
            <a:prstGeom prst="ellipse">
              <a:avLst/>
            </a:prstGeom>
            <a:solidFill>
              <a:schemeClr val="accent1"/>
            </a:solidFill>
            <a:ln w="12700" cap="flat">
              <a:noFill/>
              <a:miter lim="400000"/>
            </a:ln>
            <a:effectLst/>
          </p:spPr>
          <p:txBody>
            <a:bodyPr wrap="square" lIns="38100" tIns="38100" rIns="38100" bIns="38100" numCol="1" anchor="ctr">
              <a:noAutofit/>
            </a:bodyPr>
            <a:lstStyle/>
            <a:p>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32" name="Shape 1832"/>
            <p:cNvSpPr/>
            <p:nvPr/>
          </p:nvSpPr>
          <p:spPr>
            <a:xfrm>
              <a:off x="6751686" y="3695066"/>
              <a:ext cx="429605" cy="4565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300">
                  <a:solidFill>
                    <a:srgbClr val="FFFFFF"/>
                  </a:solidFill>
                </a:defRPr>
              </a:lvl1pPr>
            </a:lstStyle>
            <a:p>
              <a:r>
                <a:rPr b="1">
                  <a:solidFill>
                    <a:schemeClr val="bg1"/>
                  </a:solidFill>
                  <a:latin typeface="Arial" panose="020B0604020202020204" pitchFamily="34" charset="0"/>
                  <a:cs typeface="Arial" panose="020B0604020202020204" pitchFamily="34" charset="0"/>
                </a:rPr>
                <a:t>02</a:t>
              </a:r>
            </a:p>
          </p:txBody>
        </p:sp>
        <p:sp>
          <p:nvSpPr>
            <p:cNvPr id="1834" name="Shape 1834"/>
            <p:cNvSpPr/>
            <p:nvPr/>
          </p:nvSpPr>
          <p:spPr>
            <a:xfrm>
              <a:off x="3970084" y="3635931"/>
              <a:ext cx="2358633" cy="5611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r">
                <a:defRPr sz="3500">
                  <a:solidFill>
                    <a:srgbClr val="53585F"/>
                  </a:solidFill>
                </a:defRPr>
              </a:lvl1pPr>
            </a:lstStyle>
            <a:p>
              <a:r>
                <a:rPr sz="2500" b="1">
                  <a:solidFill>
                    <a:schemeClr val="tx1">
                      <a:lumMod val="75000"/>
                      <a:lumOff val="25000"/>
                    </a:schemeClr>
                  </a:solidFill>
                  <a:latin typeface="Arial" panose="020B0604020202020204" pitchFamily="34" charset="0"/>
                  <a:cs typeface="Arial" panose="020B0604020202020204" pitchFamily="34" charset="0"/>
                </a:rPr>
                <a:t>Step Name</a:t>
              </a:r>
            </a:p>
          </p:txBody>
        </p:sp>
        <p:sp>
          <p:nvSpPr>
            <p:cNvPr id="1835" name="Shape 1835"/>
            <p:cNvSpPr/>
            <p:nvPr/>
          </p:nvSpPr>
          <p:spPr>
            <a:xfrm>
              <a:off x="3970084" y="4182615"/>
              <a:ext cx="2358633" cy="13952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noAutofit/>
            </a:bodyPr>
            <a:lstStyle>
              <a:lvl1pPr algn="r">
                <a:lnSpc>
                  <a:spcPct val="120000"/>
                </a:lnSpc>
                <a:spcBef>
                  <a:spcPts val="4500"/>
                </a:spcBef>
                <a:defRPr sz="2000">
                  <a:solidFill>
                    <a:srgbClr val="53585F"/>
                  </a:solidFill>
                </a:defRPr>
              </a:lvl1pPr>
            </a:lstStyle>
            <a:p>
              <a:pPr>
                <a:lnSpc>
                  <a:spcPct val="100000"/>
                </a:lnSpc>
              </a:pPr>
              <a:r>
                <a:rPr>
                  <a:solidFill>
                    <a:schemeClr val="tx1">
                      <a:lumMod val="75000"/>
                      <a:lumOff val="25000"/>
                    </a:schemeClr>
                  </a:solidFill>
                  <a:latin typeface="Arial" panose="020B0604020202020204" pitchFamily="34" charset="0"/>
                  <a:cs typeface="Arial" panose="020B0604020202020204" pitchFamily="34" charset="0"/>
                </a:rPr>
                <a:t>Ut meuhamboe bereh malesuada Lorem Ipsum unde omnis baraka</a:t>
              </a:r>
            </a:p>
          </p:txBody>
        </p:sp>
        <p:sp>
          <p:nvSpPr>
            <p:cNvPr id="1850" name="Shape 1850"/>
            <p:cNvSpPr/>
            <p:nvPr/>
          </p:nvSpPr>
          <p:spPr>
            <a:xfrm>
              <a:off x="6839333" y="6776322"/>
              <a:ext cx="269646" cy="269688"/>
            </a:xfrm>
            <a:prstGeom prst="ellipse">
              <a:avLst/>
            </a:prstGeom>
            <a:solidFill>
              <a:srgbClr val="FFFFFF"/>
            </a:solidFill>
            <a:ln w="12700">
              <a:miter lim="400000"/>
            </a:ln>
          </p:spPr>
          <p:txBody>
            <a:bodyPr lIns="0" tIns="0" rIns="0" bIns="0"/>
            <a:lstStyle/>
            <a:p>
              <a:endParaRPr>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F2E9562D-1A19-794C-8965-3648EF2C7409}"/>
              </a:ext>
            </a:extLst>
          </p:cNvPr>
          <p:cNvGrpSpPr/>
          <p:nvPr/>
        </p:nvGrpSpPr>
        <p:grpSpPr>
          <a:xfrm>
            <a:off x="8582242" y="2476015"/>
            <a:ext cx="3301332" cy="3723156"/>
            <a:chOff x="8582242" y="2476015"/>
            <a:chExt cx="3301332" cy="3723156"/>
          </a:xfrm>
        </p:grpSpPr>
        <p:sp>
          <p:nvSpPr>
            <p:cNvPr id="1823" name="Shape 1823"/>
            <p:cNvSpPr/>
            <p:nvPr/>
          </p:nvSpPr>
          <p:spPr>
            <a:xfrm flipV="1">
              <a:off x="8895058" y="2945607"/>
              <a:ext cx="1" cy="3074798"/>
            </a:xfrm>
            <a:prstGeom prst="line">
              <a:avLst/>
            </a:prstGeom>
            <a:ln w="25400">
              <a:solidFill>
                <a:srgbClr val="A6AAA9"/>
              </a:solidFill>
              <a:miter lim="400000"/>
            </a:ln>
          </p:spPr>
          <p:txBody>
            <a:bodyPr lIns="38100" tIns="38100" rIns="38100" bIns="38100" anchor="ctr"/>
            <a:lstStyle/>
            <a:p>
              <a:pPr defTabSz="342900">
                <a:defRPr sz="1200">
                  <a:solidFill>
                    <a:srgbClr val="000000"/>
                  </a:solidFill>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37" name="Shape 1837"/>
            <p:cNvSpPr/>
            <p:nvPr/>
          </p:nvSpPr>
          <p:spPr>
            <a:xfrm>
              <a:off x="8582242" y="2526094"/>
              <a:ext cx="634116" cy="634213"/>
            </a:xfrm>
            <a:prstGeom prst="ellipse">
              <a:avLst/>
            </a:prstGeom>
            <a:solidFill>
              <a:schemeClr val="accent1"/>
            </a:solidFill>
            <a:ln w="12700" cap="flat">
              <a:noFill/>
              <a:miter lim="400000"/>
            </a:ln>
            <a:effectLst/>
          </p:spPr>
          <p:txBody>
            <a:bodyPr wrap="square" lIns="38100" tIns="38100" rIns="38100" bIns="38100" numCol="1" anchor="ctr">
              <a:noAutofit/>
            </a:bodyPr>
            <a:lstStyle/>
            <a:p>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38" name="Shape 1838"/>
            <p:cNvSpPr/>
            <p:nvPr/>
          </p:nvSpPr>
          <p:spPr>
            <a:xfrm>
              <a:off x="8681842" y="2614933"/>
              <a:ext cx="429605" cy="4565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300">
                  <a:solidFill>
                    <a:srgbClr val="FFFFFF"/>
                  </a:solidFill>
                </a:defRPr>
              </a:lvl1pPr>
            </a:lstStyle>
            <a:p>
              <a:r>
                <a:rPr b="1">
                  <a:solidFill>
                    <a:schemeClr val="bg1"/>
                  </a:solidFill>
                  <a:latin typeface="Arial" panose="020B0604020202020204" pitchFamily="34" charset="0"/>
                  <a:cs typeface="Arial" panose="020B0604020202020204" pitchFamily="34" charset="0"/>
                </a:rPr>
                <a:t>03</a:t>
              </a:r>
            </a:p>
          </p:txBody>
        </p:sp>
        <p:sp>
          <p:nvSpPr>
            <p:cNvPr id="1840" name="Shape 1840"/>
            <p:cNvSpPr/>
            <p:nvPr/>
          </p:nvSpPr>
          <p:spPr>
            <a:xfrm>
              <a:off x="9524941" y="2476015"/>
              <a:ext cx="2358633" cy="5611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lnSpc>
                  <a:spcPct val="120000"/>
                </a:lnSpc>
                <a:defRPr sz="3500">
                  <a:solidFill>
                    <a:srgbClr val="53585F"/>
                  </a:solidFill>
                </a:defRPr>
              </a:lvl1pPr>
            </a:lstStyle>
            <a:p>
              <a:r>
                <a:rPr sz="2500" b="1">
                  <a:solidFill>
                    <a:schemeClr val="tx1">
                      <a:lumMod val="75000"/>
                      <a:lumOff val="25000"/>
                    </a:schemeClr>
                  </a:solidFill>
                  <a:latin typeface="Arial" panose="020B0604020202020204" pitchFamily="34" charset="0"/>
                  <a:cs typeface="Arial" panose="020B0604020202020204" pitchFamily="34" charset="0"/>
                </a:rPr>
                <a:t>Step Name</a:t>
              </a:r>
            </a:p>
          </p:txBody>
        </p:sp>
        <p:sp>
          <p:nvSpPr>
            <p:cNvPr id="1841" name="Shape 1841"/>
            <p:cNvSpPr/>
            <p:nvPr/>
          </p:nvSpPr>
          <p:spPr>
            <a:xfrm>
              <a:off x="9524941" y="3022699"/>
              <a:ext cx="2358633" cy="13952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noAutofit/>
            </a:bodyPr>
            <a:lstStyle>
              <a:lvl1pPr algn="l">
                <a:lnSpc>
                  <a:spcPct val="120000"/>
                </a:lnSpc>
                <a:spcBef>
                  <a:spcPts val="2500"/>
                </a:spcBef>
                <a:defRPr sz="2000">
                  <a:solidFill>
                    <a:srgbClr val="53585F"/>
                  </a:solidFill>
                </a:defRPr>
              </a:lvl1pPr>
            </a:lstStyle>
            <a:p>
              <a:pPr>
                <a:lnSpc>
                  <a:spcPct val="100000"/>
                </a:lnSpc>
              </a:pPr>
              <a:r>
                <a:rPr dirty="0" err="1">
                  <a:solidFill>
                    <a:schemeClr val="tx1">
                      <a:lumMod val="75000"/>
                      <a:lumOff val="25000"/>
                    </a:schemeClr>
                  </a:solidFill>
                  <a:latin typeface="Arial" panose="020B0604020202020204" pitchFamily="34" charset="0"/>
                  <a:cs typeface="Arial" panose="020B0604020202020204" pitchFamily="34" charset="0"/>
                </a:rPr>
                <a:t>Ut</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meuhamboe</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bereh</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malesuada</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Lorem</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Ipsum</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unde</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omnis</a:t>
              </a:r>
              <a:r>
                <a:rPr dirty="0">
                  <a:solidFill>
                    <a:schemeClr val="tx1">
                      <a:lumMod val="75000"/>
                      <a:lumOff val="25000"/>
                    </a:schemeClr>
                  </a:solidFill>
                  <a:latin typeface="Arial" panose="020B0604020202020204" pitchFamily="34" charset="0"/>
                  <a:cs typeface="Arial" panose="020B0604020202020204" pitchFamily="34" charset="0"/>
                </a:rPr>
                <a:t> </a:t>
              </a:r>
              <a:r>
                <a:rPr dirty="0" err="1">
                  <a:solidFill>
                    <a:schemeClr val="tx1">
                      <a:lumMod val="75000"/>
                      <a:lumOff val="25000"/>
                    </a:schemeClr>
                  </a:solidFill>
                  <a:latin typeface="Arial" panose="020B0604020202020204" pitchFamily="34" charset="0"/>
                  <a:cs typeface="Arial" panose="020B0604020202020204" pitchFamily="34" charset="0"/>
                </a:rPr>
                <a:t>baraka</a:t>
              </a:r>
              <a:endParaRPr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51" name="Shape 1851"/>
            <p:cNvSpPr/>
            <p:nvPr/>
          </p:nvSpPr>
          <p:spPr>
            <a:xfrm>
              <a:off x="8721754" y="5852509"/>
              <a:ext cx="346608" cy="346662"/>
            </a:xfrm>
            <a:prstGeom prst="ellipse">
              <a:avLst/>
            </a:prstGeom>
            <a:solidFill>
              <a:srgbClr val="FFFFFF"/>
            </a:solidFill>
            <a:ln w="12700">
              <a:miter lim="400000"/>
            </a:ln>
          </p:spPr>
          <p:txBody>
            <a:bodyPr lIns="0" tIns="0" rIns="0" bIns="0"/>
            <a:lstStyle/>
            <a:p>
              <a:endParaRPr>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593E87C8-D20C-954B-9673-00EEF8D8168C}"/>
              </a:ext>
            </a:extLst>
          </p:cNvPr>
          <p:cNvGrpSpPr/>
          <p:nvPr/>
        </p:nvGrpSpPr>
        <p:grpSpPr>
          <a:xfrm>
            <a:off x="11266720" y="4975524"/>
            <a:ext cx="3301332" cy="3922289"/>
            <a:chOff x="11266720" y="4975524"/>
            <a:chExt cx="3301332" cy="3922289"/>
          </a:xfrm>
        </p:grpSpPr>
        <p:sp>
          <p:nvSpPr>
            <p:cNvPr id="1824" name="Shape 1824"/>
            <p:cNvSpPr/>
            <p:nvPr/>
          </p:nvSpPr>
          <p:spPr>
            <a:xfrm flipV="1">
              <a:off x="11586444" y="5185624"/>
              <a:ext cx="1" cy="2041742"/>
            </a:xfrm>
            <a:prstGeom prst="line">
              <a:avLst/>
            </a:prstGeom>
            <a:ln w="25400">
              <a:solidFill>
                <a:srgbClr val="A6AAA9"/>
              </a:solidFill>
              <a:miter lim="400000"/>
            </a:ln>
          </p:spPr>
          <p:txBody>
            <a:bodyPr lIns="38100" tIns="38100" rIns="38100" bIns="38100" anchor="ctr"/>
            <a:lstStyle/>
            <a:p>
              <a:pPr defTabSz="342900">
                <a:defRPr sz="1200">
                  <a:solidFill>
                    <a:srgbClr val="000000"/>
                  </a:solidFill>
                </a:defRPr>
              </a:pPr>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43" name="Shape 1843"/>
            <p:cNvSpPr/>
            <p:nvPr/>
          </p:nvSpPr>
          <p:spPr>
            <a:xfrm>
              <a:off x="11266720" y="6970765"/>
              <a:ext cx="634116" cy="634213"/>
            </a:xfrm>
            <a:prstGeom prst="ellipse">
              <a:avLst/>
            </a:prstGeom>
            <a:solidFill>
              <a:schemeClr val="accent1"/>
            </a:solidFill>
            <a:ln w="12700" cap="flat">
              <a:noFill/>
              <a:miter lim="400000"/>
            </a:ln>
            <a:effectLst/>
          </p:spPr>
          <p:txBody>
            <a:bodyPr wrap="square" lIns="38100" tIns="38100" rIns="38100" bIns="38100" numCol="1" anchor="ctr">
              <a:noAutofit/>
            </a:bodyPr>
            <a:lstStyle/>
            <a:p>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44" name="Shape 1844"/>
            <p:cNvSpPr/>
            <p:nvPr/>
          </p:nvSpPr>
          <p:spPr>
            <a:xfrm>
              <a:off x="11366320" y="7059604"/>
              <a:ext cx="429605" cy="4565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300">
                  <a:solidFill>
                    <a:srgbClr val="FFFFFF"/>
                  </a:solidFill>
                </a:defRPr>
              </a:lvl1pPr>
            </a:lstStyle>
            <a:p>
              <a:r>
                <a:rPr b="1">
                  <a:solidFill>
                    <a:schemeClr val="bg1"/>
                  </a:solidFill>
                  <a:latin typeface="Arial" panose="020B0604020202020204" pitchFamily="34" charset="0"/>
                  <a:cs typeface="Arial" panose="020B0604020202020204" pitchFamily="34" charset="0"/>
                </a:rPr>
                <a:t>04</a:t>
              </a:r>
            </a:p>
          </p:txBody>
        </p:sp>
        <p:sp>
          <p:nvSpPr>
            <p:cNvPr id="1846" name="Shape 1846"/>
            <p:cNvSpPr/>
            <p:nvPr/>
          </p:nvSpPr>
          <p:spPr>
            <a:xfrm>
              <a:off x="12209419" y="6955857"/>
              <a:ext cx="2358633" cy="5611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lnSpc>
                  <a:spcPct val="120000"/>
                </a:lnSpc>
                <a:defRPr sz="3500">
                  <a:solidFill>
                    <a:srgbClr val="53585F"/>
                  </a:solidFill>
                </a:defRPr>
              </a:lvl1pPr>
            </a:lstStyle>
            <a:p>
              <a:r>
                <a:rPr sz="2500" b="1" dirty="0">
                  <a:solidFill>
                    <a:schemeClr val="tx1">
                      <a:lumMod val="75000"/>
                      <a:lumOff val="25000"/>
                    </a:schemeClr>
                  </a:solidFill>
                  <a:latin typeface="Arial" panose="020B0604020202020204" pitchFamily="34" charset="0"/>
                  <a:cs typeface="Arial" panose="020B0604020202020204" pitchFamily="34" charset="0"/>
                </a:rPr>
                <a:t>Step Name</a:t>
              </a:r>
            </a:p>
          </p:txBody>
        </p:sp>
        <p:sp>
          <p:nvSpPr>
            <p:cNvPr id="1847" name="Shape 1847"/>
            <p:cNvSpPr/>
            <p:nvPr/>
          </p:nvSpPr>
          <p:spPr>
            <a:xfrm>
              <a:off x="12209419" y="7502541"/>
              <a:ext cx="2358633" cy="13952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noAutofit/>
            </a:bodyPr>
            <a:lstStyle>
              <a:lvl1pPr algn="l">
                <a:lnSpc>
                  <a:spcPct val="120000"/>
                </a:lnSpc>
                <a:spcBef>
                  <a:spcPts val="2500"/>
                </a:spcBef>
                <a:defRPr sz="2000">
                  <a:solidFill>
                    <a:srgbClr val="53585F"/>
                  </a:solidFill>
                </a:defRPr>
              </a:lvl1pPr>
            </a:lstStyle>
            <a:p>
              <a:pPr>
                <a:lnSpc>
                  <a:spcPct val="100000"/>
                </a:lnSpc>
              </a:pPr>
              <a:r>
                <a:rPr>
                  <a:solidFill>
                    <a:schemeClr val="tx1">
                      <a:lumMod val="75000"/>
                      <a:lumOff val="25000"/>
                    </a:schemeClr>
                  </a:solidFill>
                  <a:latin typeface="Arial" panose="020B0604020202020204" pitchFamily="34" charset="0"/>
                  <a:cs typeface="Arial" panose="020B0604020202020204" pitchFamily="34" charset="0"/>
                </a:rPr>
                <a:t>Ut meuhamboe bereh malesuada Lorem Ipsum unde omnis baraka</a:t>
              </a:r>
            </a:p>
          </p:txBody>
        </p:sp>
        <p:sp>
          <p:nvSpPr>
            <p:cNvPr id="1852" name="Shape 1852"/>
            <p:cNvSpPr/>
            <p:nvPr/>
          </p:nvSpPr>
          <p:spPr>
            <a:xfrm>
              <a:off x="11367456" y="4975524"/>
              <a:ext cx="428626" cy="428692"/>
            </a:xfrm>
            <a:prstGeom prst="ellipse">
              <a:avLst/>
            </a:prstGeom>
            <a:solidFill>
              <a:srgbClr val="FFFFFF"/>
            </a:solidFill>
            <a:ln w="12700">
              <a:miter lim="400000"/>
            </a:ln>
          </p:spPr>
          <p:txBody>
            <a:bodyPr lIns="0" tIns="0" rIns="0" bIns="0"/>
            <a:lstStyle/>
            <a:p>
              <a:endParaRPr>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1819" name="Shape 1819"/>
          <p:cNvSpPr/>
          <p:nvPr/>
        </p:nvSpPr>
        <p:spPr>
          <a:xfrm>
            <a:off x="4207700" y="3296159"/>
            <a:ext cx="10392411" cy="582067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4"/>
          </a:solidFill>
          <a:ln w="12700">
            <a:miter lim="400000"/>
          </a:ln>
        </p:spPr>
        <p:txBody>
          <a:bodyPr lIns="0" tIns="0" rIns="0" bIns="0"/>
          <a:lstStyle/>
          <a:p>
            <a:endParaRPr>
              <a:solidFill>
                <a:schemeClr val="tx1">
                  <a:lumMod val="75000"/>
                  <a:lumOff val="25000"/>
                </a:schemeClr>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25E46B77-1F6E-F044-B448-111A826BFCAB}"/>
              </a:ext>
            </a:extLst>
          </p:cNvPr>
          <p:cNvGrpSpPr/>
          <p:nvPr/>
        </p:nvGrpSpPr>
        <p:grpSpPr>
          <a:xfrm>
            <a:off x="13648047" y="3520898"/>
            <a:ext cx="2080431" cy="2080753"/>
            <a:chOff x="13648047" y="3520898"/>
            <a:chExt cx="2080431" cy="2080753"/>
          </a:xfrm>
        </p:grpSpPr>
        <p:sp>
          <p:nvSpPr>
            <p:cNvPr id="1820" name="Shape 1820"/>
            <p:cNvSpPr/>
            <p:nvPr/>
          </p:nvSpPr>
          <p:spPr>
            <a:xfrm>
              <a:off x="13648047" y="3520898"/>
              <a:ext cx="2080431" cy="2080753"/>
            </a:xfrm>
            <a:prstGeom prst="ellipse">
              <a:avLst/>
            </a:prstGeom>
            <a:solidFill>
              <a:srgbClr val="1265B5"/>
            </a:solidFill>
            <a:ln w="12700">
              <a:miter lim="400000"/>
            </a:ln>
          </p:spPr>
          <p:txBody>
            <a:bodyPr lIns="0" tIns="0" rIns="0" bIns="0"/>
            <a:lstStyle/>
            <a:p>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53" name="Shape 1853"/>
            <p:cNvSpPr/>
            <p:nvPr/>
          </p:nvSpPr>
          <p:spPr>
            <a:xfrm>
              <a:off x="13648047" y="3520898"/>
              <a:ext cx="2080431" cy="2080753"/>
            </a:xfrm>
            <a:prstGeom prst="ellipse">
              <a:avLst/>
            </a:prstGeom>
            <a:solidFill>
              <a:schemeClr val="accent2"/>
            </a:solidFill>
            <a:ln w="12700">
              <a:miter lim="400000"/>
            </a:ln>
          </p:spPr>
          <p:txBody>
            <a:bodyPr lIns="0" tIns="0" rIns="0" bIns="0"/>
            <a:lstStyle/>
            <a:p>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54" name="Shape 1854"/>
            <p:cNvSpPr/>
            <p:nvPr/>
          </p:nvSpPr>
          <p:spPr>
            <a:xfrm>
              <a:off x="14395700" y="3930396"/>
              <a:ext cx="620296" cy="634212"/>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28575" tIns="28575" rIns="28575" bIns="28575" anchor="ctr"/>
            <a:lstStyle/>
            <a:p>
              <a:endParaRPr>
                <a:solidFill>
                  <a:schemeClr val="tx1">
                    <a:lumMod val="75000"/>
                    <a:lumOff val="25000"/>
                  </a:schemeClr>
                </a:solidFill>
                <a:latin typeface="Arial" panose="020B0604020202020204" pitchFamily="34" charset="0"/>
                <a:cs typeface="Arial" panose="020B0604020202020204" pitchFamily="34" charset="0"/>
              </a:endParaRPr>
            </a:p>
          </p:txBody>
        </p:sp>
        <p:sp>
          <p:nvSpPr>
            <p:cNvPr id="1855" name="Shape 1855"/>
            <p:cNvSpPr/>
            <p:nvPr/>
          </p:nvSpPr>
          <p:spPr>
            <a:xfrm>
              <a:off x="13855873" y="4628794"/>
              <a:ext cx="1679170" cy="56117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lstStyle>
              <a:lvl1pPr>
                <a:defRPr sz="3500">
                  <a:solidFill>
                    <a:srgbClr val="FFFFFF"/>
                  </a:solidFill>
                </a:defRPr>
              </a:lvl1pPr>
            </a:lstStyle>
            <a:p>
              <a:pPr algn="ctr"/>
              <a:r>
                <a:rPr lang="en-US" sz="3100" b="1" dirty="0">
                  <a:solidFill>
                    <a:schemeClr val="bg1"/>
                  </a:solidFill>
                  <a:latin typeface="Arial" panose="020B0604020202020204" pitchFamily="34" charset="0"/>
                  <a:cs typeface="Arial" panose="020B0604020202020204" pitchFamily="34" charset="0"/>
                </a:rPr>
                <a:t>FINISH</a:t>
              </a:r>
            </a:p>
          </p:txBody>
        </p:sp>
      </p:grpSp>
      <p:sp>
        <p:nvSpPr>
          <p:cNvPr id="43" name="Прямоугольник 42"/>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Our workflow</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4" name="Прямоугольник 43"/>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993557902"/>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1819"/>
                                        </p:tgtEl>
                                        <p:attrNameLst>
                                          <p:attrName>style.visibility</p:attrName>
                                        </p:attrNameLst>
                                      </p:cBhvr>
                                      <p:to>
                                        <p:strVal val="visible"/>
                                      </p:to>
                                    </p:set>
                                    <p:animEffect transition="in" filter="wipe(left)">
                                      <p:cBhvr>
                                        <p:cTn id="7" dur="500"/>
                                        <p:tgtEl>
                                          <p:spTgt spid="1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9"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9E7E36F-7F86-464D-88C5-CDB807E34D5D}"/>
              </a:ext>
            </a:extLst>
          </p:cNvPr>
          <p:cNvGrpSpPr/>
          <p:nvPr/>
        </p:nvGrpSpPr>
        <p:grpSpPr>
          <a:xfrm>
            <a:off x="5369151" y="2748864"/>
            <a:ext cx="6957284" cy="7088450"/>
            <a:chOff x="5369151" y="2748864"/>
            <a:chExt cx="6957284" cy="7088450"/>
          </a:xfrm>
        </p:grpSpPr>
        <p:sp>
          <p:nvSpPr>
            <p:cNvPr id="79" name="矩形 1254"/>
            <p:cNvSpPr/>
            <p:nvPr/>
          </p:nvSpPr>
          <p:spPr>
            <a:xfrm rot="7956088">
              <a:off x="9620914" y="6424211"/>
              <a:ext cx="2578145" cy="2684844"/>
            </a:xfrm>
            <a:prstGeom prst="rect">
              <a:avLst/>
            </a:prstGeom>
            <a:solidFill>
              <a:schemeClr val="accent4"/>
            </a:solidFill>
            <a:ln>
              <a:noFill/>
            </a:ln>
            <a:effectLst>
              <a:outerShdw blurRad="190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0" name="矩形 1253"/>
            <p:cNvSpPr/>
            <p:nvPr/>
          </p:nvSpPr>
          <p:spPr>
            <a:xfrm rot="18762285">
              <a:off x="5846595" y="3269306"/>
              <a:ext cx="2527337" cy="2309471"/>
            </a:xfrm>
            <a:prstGeom prst="rect">
              <a:avLst/>
            </a:prstGeom>
            <a:solidFill>
              <a:schemeClr val="accent1"/>
            </a:solidFill>
            <a:ln>
              <a:noFill/>
            </a:ln>
            <a:effectLst>
              <a:outerShdw blurRad="190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1" name="矩形 1252"/>
            <p:cNvSpPr/>
            <p:nvPr/>
          </p:nvSpPr>
          <p:spPr>
            <a:xfrm rot="2539922">
              <a:off x="6043717" y="6722610"/>
              <a:ext cx="2215616" cy="2478715"/>
            </a:xfrm>
            <a:prstGeom prst="rect">
              <a:avLst/>
            </a:prstGeom>
            <a:solidFill>
              <a:schemeClr val="accent2"/>
            </a:solidFill>
            <a:ln>
              <a:noFill/>
            </a:ln>
            <a:effectLst>
              <a:outerShdw blurRad="190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2" name="矩形 6557"/>
            <p:cNvSpPr/>
            <p:nvPr/>
          </p:nvSpPr>
          <p:spPr>
            <a:xfrm rot="2539922">
              <a:off x="9420255" y="2889444"/>
              <a:ext cx="2222524" cy="2478715"/>
            </a:xfrm>
            <a:prstGeom prst="rect">
              <a:avLst/>
            </a:prstGeom>
            <a:solidFill>
              <a:schemeClr val="accent5"/>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grpSp>
          <p:nvGrpSpPr>
            <p:cNvPr id="83" name="组合 6556"/>
            <p:cNvGrpSpPr/>
            <p:nvPr/>
          </p:nvGrpSpPr>
          <p:grpSpPr>
            <a:xfrm>
              <a:off x="6939647" y="4037279"/>
              <a:ext cx="3818090" cy="3818683"/>
              <a:chOff x="4547061" y="1807034"/>
              <a:chExt cx="3170903" cy="3170905"/>
            </a:xfrm>
            <a:effectLst>
              <a:outerShdw blurRad="190500" dist="38100" dir="2700000" algn="tl" rotWithShape="0">
                <a:prstClr val="black">
                  <a:alpha val="25000"/>
                </a:prstClr>
              </a:outerShdw>
            </a:effectLst>
            <a:scene3d>
              <a:camera prst="orthographicFront">
                <a:rot lat="20400000" lon="600000" rev="21594000"/>
              </a:camera>
              <a:lightRig rig="threePt" dir="t"/>
            </a:scene3d>
          </p:grpSpPr>
          <p:sp>
            <p:nvSpPr>
              <p:cNvPr id="84" name="空心弧 6554"/>
              <p:cNvSpPr/>
              <p:nvPr/>
            </p:nvSpPr>
            <p:spPr>
              <a:xfrm>
                <a:off x="4547061" y="1807036"/>
                <a:ext cx="3170903" cy="3170903"/>
              </a:xfrm>
              <a:prstGeom prst="blockArc">
                <a:avLst>
                  <a:gd name="adj1" fmla="val 16204660"/>
                  <a:gd name="adj2" fmla="val 2"/>
                  <a:gd name="adj3" fmla="val 16163"/>
                </a:avLst>
              </a:prstGeom>
              <a:solidFill>
                <a:schemeClr val="accent5"/>
              </a:solidFill>
              <a:ln>
                <a:noFill/>
              </a:ln>
              <a:sp3d extrusionH="381000">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5" name="空心弧 1243"/>
              <p:cNvSpPr/>
              <p:nvPr/>
            </p:nvSpPr>
            <p:spPr>
              <a:xfrm rot="16200000">
                <a:off x="4547061" y="1807036"/>
                <a:ext cx="3170903" cy="3170903"/>
              </a:xfrm>
              <a:prstGeom prst="blockArc">
                <a:avLst>
                  <a:gd name="adj1" fmla="val 16204660"/>
                  <a:gd name="adj2" fmla="val 2"/>
                  <a:gd name="adj3" fmla="val 16163"/>
                </a:avLst>
              </a:prstGeom>
              <a:solidFill>
                <a:schemeClr val="accent1"/>
              </a:solidFill>
              <a:ln>
                <a:noFill/>
              </a:ln>
              <a:sp3d extrusionH="381000">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6" name="空心弧 1244"/>
              <p:cNvSpPr/>
              <p:nvPr/>
            </p:nvSpPr>
            <p:spPr>
              <a:xfrm rot="10800000">
                <a:off x="4547061" y="1807036"/>
                <a:ext cx="3170903" cy="3170903"/>
              </a:xfrm>
              <a:prstGeom prst="blockArc">
                <a:avLst>
                  <a:gd name="adj1" fmla="val 16204660"/>
                  <a:gd name="adj2" fmla="val 2"/>
                  <a:gd name="adj3" fmla="val 16163"/>
                </a:avLst>
              </a:prstGeom>
              <a:solidFill>
                <a:schemeClr val="accent2"/>
              </a:solidFill>
              <a:ln>
                <a:noFill/>
              </a:ln>
              <a:sp3d extrusionH="381000">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7" name="空心弧 1245"/>
              <p:cNvSpPr/>
              <p:nvPr/>
            </p:nvSpPr>
            <p:spPr>
              <a:xfrm rot="5400000">
                <a:off x="4547061" y="1807034"/>
                <a:ext cx="3170903" cy="3170903"/>
              </a:xfrm>
              <a:prstGeom prst="blockArc">
                <a:avLst>
                  <a:gd name="adj1" fmla="val 16204660"/>
                  <a:gd name="adj2" fmla="val 2"/>
                  <a:gd name="adj3" fmla="val 16163"/>
                </a:avLst>
              </a:prstGeom>
              <a:solidFill>
                <a:schemeClr val="accent4"/>
              </a:solidFill>
              <a:ln>
                <a:noFill/>
              </a:ln>
              <a:sp3d extrusionH="381000">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8" name="文本框 6555"/>
              <p:cNvSpPr txBox="1"/>
              <p:nvPr/>
            </p:nvSpPr>
            <p:spPr>
              <a:xfrm rot="18917447">
                <a:off x="4924151" y="2121488"/>
                <a:ext cx="714648" cy="536691"/>
              </a:xfrm>
              <a:prstGeom prst="rect">
                <a:avLst/>
              </a:prstGeom>
              <a:noFill/>
              <a:sp3d extrusionH="381000">
                <a:bevelT w="0"/>
              </a:sp3d>
            </p:spPr>
            <p:txBody>
              <a:bodyPr wrap="square" rtlCol="0">
                <a:spAutoFit/>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1</a:t>
                </a:r>
                <a:endParaRPr lang="zh-CN" altLang="en-US" sz="3600" dirty="0">
                  <a:latin typeface="Arial" panose="020B0604020202020204" pitchFamily="34" charset="0"/>
                  <a:ea typeface="微软雅黑" panose="020B0503020204020204" pitchFamily="34" charset="-122"/>
                  <a:cs typeface="Arial" panose="020B0604020202020204" pitchFamily="34" charset="0"/>
                </a:endParaRPr>
              </a:p>
            </p:txBody>
          </p:sp>
          <p:sp>
            <p:nvSpPr>
              <p:cNvPr id="89" name="文本框 1247"/>
              <p:cNvSpPr txBox="1"/>
              <p:nvPr/>
            </p:nvSpPr>
            <p:spPr>
              <a:xfrm rot="2582790">
                <a:off x="6801854" y="2273886"/>
                <a:ext cx="714648" cy="536691"/>
              </a:xfrm>
              <a:prstGeom prst="rect">
                <a:avLst/>
              </a:prstGeom>
              <a:noFill/>
              <a:sp3d extrusionH="381000">
                <a:bevelT w="0"/>
              </a:sp3d>
            </p:spPr>
            <p:txBody>
              <a:bodyPr wrap="square" rtlCol="0">
                <a:spAutoFit/>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2</a:t>
                </a:r>
                <a:endParaRPr lang="zh-CN" altLang="en-US" sz="3600" dirty="0">
                  <a:latin typeface="Arial" panose="020B0604020202020204" pitchFamily="34" charset="0"/>
                  <a:ea typeface="微软雅黑" panose="020B0503020204020204" pitchFamily="34" charset="-122"/>
                  <a:cs typeface="Arial" panose="020B0604020202020204" pitchFamily="34" charset="0"/>
                </a:endParaRPr>
              </a:p>
            </p:txBody>
          </p:sp>
          <p:sp>
            <p:nvSpPr>
              <p:cNvPr id="90" name="文本框 1248"/>
              <p:cNvSpPr txBox="1"/>
              <p:nvPr/>
            </p:nvSpPr>
            <p:spPr>
              <a:xfrm rot="13557691">
                <a:off x="4807088" y="4011548"/>
                <a:ext cx="714648" cy="536774"/>
              </a:xfrm>
              <a:prstGeom prst="rect">
                <a:avLst/>
              </a:prstGeom>
              <a:noFill/>
              <a:sp3d extrusionH="381000">
                <a:bevelT w="0"/>
              </a:sp3d>
            </p:spPr>
            <p:txBody>
              <a:bodyPr wrap="square" rtlCol="0">
                <a:spAutoFit/>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a:t>
                </a:r>
                <a:endParaRPr lang="zh-CN" altLang="en-US" sz="3600" dirty="0">
                  <a:latin typeface="Arial" panose="020B0604020202020204" pitchFamily="34" charset="0"/>
                  <a:ea typeface="微软雅黑" panose="020B0503020204020204" pitchFamily="34" charset="-122"/>
                  <a:cs typeface="Arial" panose="020B0604020202020204" pitchFamily="34" charset="0"/>
                </a:endParaRPr>
              </a:p>
            </p:txBody>
          </p:sp>
          <p:sp>
            <p:nvSpPr>
              <p:cNvPr id="91" name="文本框 1249"/>
              <p:cNvSpPr txBox="1"/>
              <p:nvPr/>
            </p:nvSpPr>
            <p:spPr>
              <a:xfrm rot="7943925">
                <a:off x="6690078" y="4135279"/>
                <a:ext cx="714648" cy="536774"/>
              </a:xfrm>
              <a:prstGeom prst="rect">
                <a:avLst/>
              </a:prstGeom>
              <a:noFill/>
              <a:sp3d extrusionH="381000">
                <a:bevelT w="0"/>
              </a:sp3d>
            </p:spPr>
            <p:txBody>
              <a:bodyPr wrap="square" rtlCol="0">
                <a:spAutoFit/>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4</a:t>
                </a:r>
                <a:endParaRPr lang="zh-CN" altLang="en-US" sz="3600"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2" name="组合 7119"/>
            <p:cNvGrpSpPr/>
            <p:nvPr/>
          </p:nvGrpSpPr>
          <p:grpSpPr>
            <a:xfrm rot="18875953">
              <a:off x="10527498" y="7279155"/>
              <a:ext cx="810150" cy="952068"/>
              <a:chOff x="7574236" y="5041376"/>
              <a:chExt cx="622863" cy="732086"/>
            </a:xfrm>
          </p:grpSpPr>
          <p:sp>
            <p:nvSpPr>
              <p:cNvPr id="76" name="Freeform 2795"/>
              <p:cNvSpPr>
                <a:spLocks noEditPoints="1"/>
              </p:cNvSpPr>
              <p:nvPr/>
            </p:nvSpPr>
            <p:spPr bwMode="auto">
              <a:xfrm>
                <a:off x="7653940" y="5041376"/>
                <a:ext cx="460505" cy="466408"/>
              </a:xfrm>
              <a:custGeom>
                <a:avLst/>
                <a:gdLst>
                  <a:gd name="T0" fmla="*/ 37 w 66"/>
                  <a:gd name="T1" fmla="*/ 0 h 67"/>
                  <a:gd name="T2" fmla="*/ 29 w 66"/>
                  <a:gd name="T3" fmla="*/ 0 h 67"/>
                  <a:gd name="T4" fmla="*/ 27 w 66"/>
                  <a:gd name="T5" fmla="*/ 10 h 67"/>
                  <a:gd name="T6" fmla="*/ 20 w 66"/>
                  <a:gd name="T7" fmla="*/ 13 h 67"/>
                  <a:gd name="T8" fmla="*/ 12 w 66"/>
                  <a:gd name="T9" fmla="*/ 8 h 67"/>
                  <a:gd name="T10" fmla="*/ 7 w 66"/>
                  <a:gd name="T11" fmla="*/ 13 h 67"/>
                  <a:gd name="T12" fmla="*/ 12 w 66"/>
                  <a:gd name="T13" fmla="*/ 21 h 67"/>
                  <a:gd name="T14" fmla="*/ 9 w 66"/>
                  <a:gd name="T15" fmla="*/ 28 h 67"/>
                  <a:gd name="T16" fmla="*/ 0 w 66"/>
                  <a:gd name="T17" fmla="*/ 29 h 67"/>
                  <a:gd name="T18" fmla="*/ 0 w 66"/>
                  <a:gd name="T19" fmla="*/ 38 h 67"/>
                  <a:gd name="T20" fmla="*/ 9 w 66"/>
                  <a:gd name="T21" fmla="*/ 40 h 67"/>
                  <a:gd name="T22" fmla="*/ 12 w 66"/>
                  <a:gd name="T23" fmla="*/ 47 h 67"/>
                  <a:gd name="T24" fmla="*/ 6 w 66"/>
                  <a:gd name="T25" fmla="*/ 54 h 67"/>
                  <a:gd name="T26" fmla="*/ 12 w 66"/>
                  <a:gd name="T27" fmla="*/ 60 h 67"/>
                  <a:gd name="T28" fmla="*/ 20 w 66"/>
                  <a:gd name="T29" fmla="*/ 55 h 67"/>
                  <a:gd name="T30" fmla="*/ 27 w 66"/>
                  <a:gd name="T31" fmla="*/ 58 h 67"/>
                  <a:gd name="T32" fmla="*/ 29 w 66"/>
                  <a:gd name="T33" fmla="*/ 67 h 67"/>
                  <a:gd name="T34" fmla="*/ 37 w 66"/>
                  <a:gd name="T35" fmla="*/ 67 h 67"/>
                  <a:gd name="T36" fmla="*/ 39 w 66"/>
                  <a:gd name="T37" fmla="*/ 58 h 67"/>
                  <a:gd name="T38" fmla="*/ 46 w 66"/>
                  <a:gd name="T39" fmla="*/ 55 h 67"/>
                  <a:gd name="T40" fmla="*/ 54 w 66"/>
                  <a:gd name="T41" fmla="*/ 61 h 67"/>
                  <a:gd name="T42" fmla="*/ 59 w 66"/>
                  <a:gd name="T43" fmla="*/ 55 h 67"/>
                  <a:gd name="T44" fmla="*/ 54 w 66"/>
                  <a:gd name="T45" fmla="*/ 47 h 67"/>
                  <a:gd name="T46" fmla="*/ 57 w 66"/>
                  <a:gd name="T47" fmla="*/ 40 h 67"/>
                  <a:gd name="T48" fmla="*/ 66 w 66"/>
                  <a:gd name="T49" fmla="*/ 38 h 67"/>
                  <a:gd name="T50" fmla="*/ 66 w 66"/>
                  <a:gd name="T51" fmla="*/ 30 h 67"/>
                  <a:gd name="T52" fmla="*/ 57 w 66"/>
                  <a:gd name="T53" fmla="*/ 28 h 67"/>
                  <a:gd name="T54" fmla="*/ 54 w 66"/>
                  <a:gd name="T55" fmla="*/ 21 h 67"/>
                  <a:gd name="T56" fmla="*/ 60 w 66"/>
                  <a:gd name="T57" fmla="*/ 13 h 67"/>
                  <a:gd name="T58" fmla="*/ 54 w 66"/>
                  <a:gd name="T59" fmla="*/ 8 h 67"/>
                  <a:gd name="T60" fmla="*/ 46 w 66"/>
                  <a:gd name="T61" fmla="*/ 13 h 67"/>
                  <a:gd name="T62" fmla="*/ 39 w 66"/>
                  <a:gd name="T63" fmla="*/ 10 h 67"/>
                  <a:gd name="T64" fmla="*/ 37 w 66"/>
                  <a:gd name="T65" fmla="*/ 0 h 67"/>
                  <a:gd name="T66" fmla="*/ 50 w 66"/>
                  <a:gd name="T67" fmla="*/ 34 h 67"/>
                  <a:gd name="T68" fmla="*/ 33 w 66"/>
                  <a:gd name="T69" fmla="*/ 50 h 67"/>
                  <a:gd name="T70" fmla="*/ 17 w 66"/>
                  <a:gd name="T71" fmla="*/ 34 h 67"/>
                  <a:gd name="T72" fmla="*/ 33 w 66"/>
                  <a:gd name="T73" fmla="*/ 17 h 67"/>
                  <a:gd name="T74" fmla="*/ 50 w 66"/>
                  <a:gd name="T75" fmla="*/ 3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 h="67">
                    <a:moveTo>
                      <a:pt x="37" y="0"/>
                    </a:moveTo>
                    <a:cubicBezTo>
                      <a:pt x="29" y="0"/>
                      <a:pt x="29" y="0"/>
                      <a:pt x="29" y="0"/>
                    </a:cubicBezTo>
                    <a:cubicBezTo>
                      <a:pt x="27" y="10"/>
                      <a:pt x="27" y="10"/>
                      <a:pt x="27" y="10"/>
                    </a:cubicBezTo>
                    <a:cubicBezTo>
                      <a:pt x="24" y="10"/>
                      <a:pt x="22" y="11"/>
                      <a:pt x="20" y="13"/>
                    </a:cubicBezTo>
                    <a:cubicBezTo>
                      <a:pt x="12" y="8"/>
                      <a:pt x="12" y="8"/>
                      <a:pt x="12" y="8"/>
                    </a:cubicBezTo>
                    <a:cubicBezTo>
                      <a:pt x="7" y="13"/>
                      <a:pt x="7" y="13"/>
                      <a:pt x="7" y="13"/>
                    </a:cubicBezTo>
                    <a:cubicBezTo>
                      <a:pt x="12" y="21"/>
                      <a:pt x="12" y="21"/>
                      <a:pt x="12" y="21"/>
                    </a:cubicBezTo>
                    <a:cubicBezTo>
                      <a:pt x="10" y="23"/>
                      <a:pt x="9" y="25"/>
                      <a:pt x="9" y="28"/>
                    </a:cubicBezTo>
                    <a:cubicBezTo>
                      <a:pt x="0" y="29"/>
                      <a:pt x="0" y="29"/>
                      <a:pt x="0" y="29"/>
                    </a:cubicBezTo>
                    <a:cubicBezTo>
                      <a:pt x="0" y="38"/>
                      <a:pt x="0" y="38"/>
                      <a:pt x="0" y="38"/>
                    </a:cubicBezTo>
                    <a:cubicBezTo>
                      <a:pt x="9" y="40"/>
                      <a:pt x="9" y="40"/>
                      <a:pt x="9" y="40"/>
                    </a:cubicBezTo>
                    <a:cubicBezTo>
                      <a:pt x="9" y="42"/>
                      <a:pt x="10" y="45"/>
                      <a:pt x="12" y="47"/>
                    </a:cubicBezTo>
                    <a:cubicBezTo>
                      <a:pt x="6" y="54"/>
                      <a:pt x="6" y="54"/>
                      <a:pt x="6" y="54"/>
                    </a:cubicBezTo>
                    <a:cubicBezTo>
                      <a:pt x="12" y="60"/>
                      <a:pt x="12" y="60"/>
                      <a:pt x="12" y="60"/>
                    </a:cubicBezTo>
                    <a:cubicBezTo>
                      <a:pt x="20" y="55"/>
                      <a:pt x="20" y="55"/>
                      <a:pt x="20" y="55"/>
                    </a:cubicBezTo>
                    <a:cubicBezTo>
                      <a:pt x="22" y="57"/>
                      <a:pt x="25" y="58"/>
                      <a:pt x="27" y="58"/>
                    </a:cubicBezTo>
                    <a:cubicBezTo>
                      <a:pt x="29" y="67"/>
                      <a:pt x="29" y="67"/>
                      <a:pt x="29" y="67"/>
                    </a:cubicBezTo>
                    <a:cubicBezTo>
                      <a:pt x="37" y="67"/>
                      <a:pt x="37" y="67"/>
                      <a:pt x="37" y="67"/>
                    </a:cubicBezTo>
                    <a:cubicBezTo>
                      <a:pt x="39" y="58"/>
                      <a:pt x="39" y="58"/>
                      <a:pt x="39" y="58"/>
                    </a:cubicBezTo>
                    <a:cubicBezTo>
                      <a:pt x="41" y="58"/>
                      <a:pt x="44" y="57"/>
                      <a:pt x="46" y="55"/>
                    </a:cubicBezTo>
                    <a:cubicBezTo>
                      <a:pt x="54" y="61"/>
                      <a:pt x="54" y="61"/>
                      <a:pt x="54" y="61"/>
                    </a:cubicBezTo>
                    <a:cubicBezTo>
                      <a:pt x="59" y="55"/>
                      <a:pt x="59" y="55"/>
                      <a:pt x="59" y="55"/>
                    </a:cubicBezTo>
                    <a:cubicBezTo>
                      <a:pt x="54" y="47"/>
                      <a:pt x="54" y="47"/>
                      <a:pt x="54" y="47"/>
                    </a:cubicBezTo>
                    <a:cubicBezTo>
                      <a:pt x="56" y="45"/>
                      <a:pt x="57" y="42"/>
                      <a:pt x="57" y="40"/>
                    </a:cubicBezTo>
                    <a:cubicBezTo>
                      <a:pt x="66" y="38"/>
                      <a:pt x="66" y="38"/>
                      <a:pt x="66" y="38"/>
                    </a:cubicBezTo>
                    <a:cubicBezTo>
                      <a:pt x="66" y="30"/>
                      <a:pt x="66" y="30"/>
                      <a:pt x="66" y="30"/>
                    </a:cubicBezTo>
                    <a:cubicBezTo>
                      <a:pt x="57" y="28"/>
                      <a:pt x="57" y="28"/>
                      <a:pt x="57" y="28"/>
                    </a:cubicBezTo>
                    <a:cubicBezTo>
                      <a:pt x="57" y="25"/>
                      <a:pt x="56" y="23"/>
                      <a:pt x="54" y="21"/>
                    </a:cubicBezTo>
                    <a:cubicBezTo>
                      <a:pt x="60" y="13"/>
                      <a:pt x="60" y="13"/>
                      <a:pt x="60" y="13"/>
                    </a:cubicBezTo>
                    <a:cubicBezTo>
                      <a:pt x="54" y="8"/>
                      <a:pt x="54" y="8"/>
                      <a:pt x="54" y="8"/>
                    </a:cubicBezTo>
                    <a:cubicBezTo>
                      <a:pt x="46" y="13"/>
                      <a:pt x="46" y="13"/>
                      <a:pt x="46" y="13"/>
                    </a:cubicBezTo>
                    <a:cubicBezTo>
                      <a:pt x="44" y="11"/>
                      <a:pt x="41" y="10"/>
                      <a:pt x="39" y="10"/>
                    </a:cubicBezTo>
                    <a:lnTo>
                      <a:pt x="37" y="0"/>
                    </a:lnTo>
                    <a:close/>
                    <a:moveTo>
                      <a:pt x="50" y="34"/>
                    </a:moveTo>
                    <a:cubicBezTo>
                      <a:pt x="50" y="43"/>
                      <a:pt x="42" y="50"/>
                      <a:pt x="33" y="50"/>
                    </a:cubicBezTo>
                    <a:cubicBezTo>
                      <a:pt x="24" y="50"/>
                      <a:pt x="17" y="43"/>
                      <a:pt x="17" y="34"/>
                    </a:cubicBezTo>
                    <a:cubicBezTo>
                      <a:pt x="17" y="25"/>
                      <a:pt x="24" y="17"/>
                      <a:pt x="33" y="17"/>
                    </a:cubicBezTo>
                    <a:cubicBezTo>
                      <a:pt x="42" y="17"/>
                      <a:pt x="50" y="25"/>
                      <a:pt x="50"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7" name="Freeform 2796"/>
              <p:cNvSpPr>
                <a:spLocks noEditPoints="1"/>
              </p:cNvSpPr>
              <p:nvPr/>
            </p:nvSpPr>
            <p:spPr bwMode="auto">
              <a:xfrm>
                <a:off x="7904855" y="5481218"/>
                <a:ext cx="292244" cy="292244"/>
              </a:xfrm>
              <a:custGeom>
                <a:avLst/>
                <a:gdLst>
                  <a:gd name="T0" fmla="*/ 24 w 42"/>
                  <a:gd name="T1" fmla="*/ 0 h 42"/>
                  <a:gd name="T2" fmla="*/ 18 w 42"/>
                  <a:gd name="T3" fmla="*/ 0 h 42"/>
                  <a:gd name="T4" fmla="*/ 17 w 42"/>
                  <a:gd name="T5" fmla="*/ 6 h 42"/>
                  <a:gd name="T6" fmla="*/ 13 w 42"/>
                  <a:gd name="T7" fmla="*/ 7 h 42"/>
                  <a:gd name="T8" fmla="*/ 8 w 42"/>
                  <a:gd name="T9" fmla="*/ 4 h 42"/>
                  <a:gd name="T10" fmla="*/ 4 w 42"/>
                  <a:gd name="T11" fmla="*/ 8 h 42"/>
                  <a:gd name="T12" fmla="*/ 7 w 42"/>
                  <a:gd name="T13" fmla="*/ 13 h 42"/>
                  <a:gd name="T14" fmla="*/ 6 w 42"/>
                  <a:gd name="T15" fmla="*/ 17 h 42"/>
                  <a:gd name="T16" fmla="*/ 0 w 42"/>
                  <a:gd name="T17" fmla="*/ 18 h 42"/>
                  <a:gd name="T18" fmla="*/ 0 w 42"/>
                  <a:gd name="T19" fmla="*/ 23 h 42"/>
                  <a:gd name="T20" fmla="*/ 6 w 42"/>
                  <a:gd name="T21" fmla="*/ 25 h 42"/>
                  <a:gd name="T22" fmla="*/ 7 w 42"/>
                  <a:gd name="T23" fmla="*/ 29 h 42"/>
                  <a:gd name="T24" fmla="*/ 4 w 42"/>
                  <a:gd name="T25" fmla="*/ 34 h 42"/>
                  <a:gd name="T26" fmla="*/ 8 w 42"/>
                  <a:gd name="T27" fmla="*/ 38 h 42"/>
                  <a:gd name="T28" fmla="*/ 13 w 42"/>
                  <a:gd name="T29" fmla="*/ 34 h 42"/>
                  <a:gd name="T30" fmla="*/ 17 w 42"/>
                  <a:gd name="T31" fmla="*/ 36 h 42"/>
                  <a:gd name="T32" fmla="*/ 18 w 42"/>
                  <a:gd name="T33" fmla="*/ 42 h 42"/>
                  <a:gd name="T34" fmla="*/ 23 w 42"/>
                  <a:gd name="T35" fmla="*/ 42 h 42"/>
                  <a:gd name="T36" fmla="*/ 25 w 42"/>
                  <a:gd name="T37" fmla="*/ 36 h 42"/>
                  <a:gd name="T38" fmla="*/ 29 w 42"/>
                  <a:gd name="T39" fmla="*/ 35 h 42"/>
                  <a:gd name="T40" fmla="*/ 34 w 42"/>
                  <a:gd name="T41" fmla="*/ 38 h 42"/>
                  <a:gd name="T42" fmla="*/ 37 w 42"/>
                  <a:gd name="T43" fmla="*/ 34 h 42"/>
                  <a:gd name="T44" fmla="*/ 34 w 42"/>
                  <a:gd name="T45" fmla="*/ 29 h 42"/>
                  <a:gd name="T46" fmla="*/ 36 w 42"/>
                  <a:gd name="T47" fmla="*/ 25 h 42"/>
                  <a:gd name="T48" fmla="*/ 42 w 42"/>
                  <a:gd name="T49" fmla="*/ 23 h 42"/>
                  <a:gd name="T50" fmla="*/ 42 w 42"/>
                  <a:gd name="T51" fmla="*/ 18 h 42"/>
                  <a:gd name="T52" fmla="*/ 36 w 42"/>
                  <a:gd name="T53" fmla="*/ 17 h 42"/>
                  <a:gd name="T54" fmla="*/ 34 w 42"/>
                  <a:gd name="T55" fmla="*/ 13 h 42"/>
                  <a:gd name="T56" fmla="*/ 38 w 42"/>
                  <a:gd name="T57" fmla="*/ 8 h 42"/>
                  <a:gd name="T58" fmla="*/ 34 w 42"/>
                  <a:gd name="T59" fmla="*/ 4 h 42"/>
                  <a:gd name="T60" fmla="*/ 29 w 42"/>
                  <a:gd name="T61" fmla="*/ 7 h 42"/>
                  <a:gd name="T62" fmla="*/ 25 w 42"/>
                  <a:gd name="T63" fmla="*/ 6 h 42"/>
                  <a:gd name="T64" fmla="*/ 24 w 42"/>
                  <a:gd name="T65" fmla="*/ 0 h 42"/>
                  <a:gd name="T66" fmla="*/ 32 w 42"/>
                  <a:gd name="T67" fmla="*/ 21 h 42"/>
                  <a:gd name="T68" fmla="*/ 21 w 42"/>
                  <a:gd name="T69" fmla="*/ 31 h 42"/>
                  <a:gd name="T70" fmla="*/ 11 w 42"/>
                  <a:gd name="T71" fmla="*/ 21 h 42"/>
                  <a:gd name="T72" fmla="*/ 21 w 42"/>
                  <a:gd name="T73" fmla="*/ 10 h 42"/>
                  <a:gd name="T74" fmla="*/ 32 w 42"/>
                  <a:gd name="T75"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42">
                    <a:moveTo>
                      <a:pt x="24" y="0"/>
                    </a:moveTo>
                    <a:cubicBezTo>
                      <a:pt x="18" y="0"/>
                      <a:pt x="18" y="0"/>
                      <a:pt x="18" y="0"/>
                    </a:cubicBezTo>
                    <a:cubicBezTo>
                      <a:pt x="17" y="6"/>
                      <a:pt x="17" y="6"/>
                      <a:pt x="17" y="6"/>
                    </a:cubicBezTo>
                    <a:cubicBezTo>
                      <a:pt x="15" y="6"/>
                      <a:pt x="14" y="7"/>
                      <a:pt x="13" y="7"/>
                    </a:cubicBezTo>
                    <a:cubicBezTo>
                      <a:pt x="8" y="4"/>
                      <a:pt x="8" y="4"/>
                      <a:pt x="8" y="4"/>
                    </a:cubicBezTo>
                    <a:cubicBezTo>
                      <a:pt x="4" y="8"/>
                      <a:pt x="4" y="8"/>
                      <a:pt x="4" y="8"/>
                    </a:cubicBezTo>
                    <a:cubicBezTo>
                      <a:pt x="7" y="13"/>
                      <a:pt x="7" y="13"/>
                      <a:pt x="7" y="13"/>
                    </a:cubicBezTo>
                    <a:cubicBezTo>
                      <a:pt x="7" y="14"/>
                      <a:pt x="6" y="16"/>
                      <a:pt x="6" y="17"/>
                    </a:cubicBezTo>
                    <a:cubicBezTo>
                      <a:pt x="0" y="18"/>
                      <a:pt x="0" y="18"/>
                      <a:pt x="0" y="18"/>
                    </a:cubicBezTo>
                    <a:cubicBezTo>
                      <a:pt x="0" y="23"/>
                      <a:pt x="0" y="23"/>
                      <a:pt x="0" y="23"/>
                    </a:cubicBezTo>
                    <a:cubicBezTo>
                      <a:pt x="6" y="25"/>
                      <a:pt x="6" y="25"/>
                      <a:pt x="6" y="25"/>
                    </a:cubicBezTo>
                    <a:cubicBezTo>
                      <a:pt x="6" y="26"/>
                      <a:pt x="7" y="28"/>
                      <a:pt x="7" y="29"/>
                    </a:cubicBezTo>
                    <a:cubicBezTo>
                      <a:pt x="4" y="34"/>
                      <a:pt x="4" y="34"/>
                      <a:pt x="4" y="34"/>
                    </a:cubicBezTo>
                    <a:cubicBezTo>
                      <a:pt x="8" y="38"/>
                      <a:pt x="8" y="38"/>
                      <a:pt x="8" y="38"/>
                    </a:cubicBezTo>
                    <a:cubicBezTo>
                      <a:pt x="13" y="34"/>
                      <a:pt x="13" y="34"/>
                      <a:pt x="13" y="34"/>
                    </a:cubicBezTo>
                    <a:cubicBezTo>
                      <a:pt x="14" y="35"/>
                      <a:pt x="16" y="36"/>
                      <a:pt x="17" y="36"/>
                    </a:cubicBezTo>
                    <a:cubicBezTo>
                      <a:pt x="18" y="42"/>
                      <a:pt x="18" y="42"/>
                      <a:pt x="18" y="42"/>
                    </a:cubicBezTo>
                    <a:cubicBezTo>
                      <a:pt x="23" y="42"/>
                      <a:pt x="23" y="42"/>
                      <a:pt x="23" y="42"/>
                    </a:cubicBezTo>
                    <a:cubicBezTo>
                      <a:pt x="25" y="36"/>
                      <a:pt x="25" y="36"/>
                      <a:pt x="25" y="36"/>
                    </a:cubicBezTo>
                    <a:cubicBezTo>
                      <a:pt x="26" y="36"/>
                      <a:pt x="28" y="35"/>
                      <a:pt x="29" y="35"/>
                    </a:cubicBezTo>
                    <a:cubicBezTo>
                      <a:pt x="34" y="38"/>
                      <a:pt x="34" y="38"/>
                      <a:pt x="34" y="38"/>
                    </a:cubicBezTo>
                    <a:cubicBezTo>
                      <a:pt x="37" y="34"/>
                      <a:pt x="37" y="34"/>
                      <a:pt x="37" y="34"/>
                    </a:cubicBezTo>
                    <a:cubicBezTo>
                      <a:pt x="34" y="29"/>
                      <a:pt x="34" y="29"/>
                      <a:pt x="34" y="29"/>
                    </a:cubicBezTo>
                    <a:cubicBezTo>
                      <a:pt x="35" y="28"/>
                      <a:pt x="36" y="26"/>
                      <a:pt x="36" y="25"/>
                    </a:cubicBezTo>
                    <a:cubicBezTo>
                      <a:pt x="42" y="23"/>
                      <a:pt x="42" y="23"/>
                      <a:pt x="42" y="23"/>
                    </a:cubicBezTo>
                    <a:cubicBezTo>
                      <a:pt x="42" y="18"/>
                      <a:pt x="42" y="18"/>
                      <a:pt x="42" y="18"/>
                    </a:cubicBezTo>
                    <a:cubicBezTo>
                      <a:pt x="36" y="17"/>
                      <a:pt x="36" y="17"/>
                      <a:pt x="36" y="17"/>
                    </a:cubicBezTo>
                    <a:cubicBezTo>
                      <a:pt x="36" y="15"/>
                      <a:pt x="35" y="14"/>
                      <a:pt x="34" y="13"/>
                    </a:cubicBezTo>
                    <a:cubicBezTo>
                      <a:pt x="38" y="8"/>
                      <a:pt x="38" y="8"/>
                      <a:pt x="38" y="8"/>
                    </a:cubicBezTo>
                    <a:cubicBezTo>
                      <a:pt x="34" y="4"/>
                      <a:pt x="34" y="4"/>
                      <a:pt x="34" y="4"/>
                    </a:cubicBezTo>
                    <a:cubicBezTo>
                      <a:pt x="29" y="7"/>
                      <a:pt x="29" y="7"/>
                      <a:pt x="29" y="7"/>
                    </a:cubicBezTo>
                    <a:cubicBezTo>
                      <a:pt x="28" y="7"/>
                      <a:pt x="26" y="6"/>
                      <a:pt x="25" y="6"/>
                    </a:cubicBezTo>
                    <a:lnTo>
                      <a:pt x="24" y="0"/>
                    </a:lnTo>
                    <a:close/>
                    <a:moveTo>
                      <a:pt x="32" y="21"/>
                    </a:moveTo>
                    <a:cubicBezTo>
                      <a:pt x="32" y="26"/>
                      <a:pt x="27" y="31"/>
                      <a:pt x="21" y="31"/>
                    </a:cubicBezTo>
                    <a:cubicBezTo>
                      <a:pt x="15" y="31"/>
                      <a:pt x="11" y="26"/>
                      <a:pt x="11" y="21"/>
                    </a:cubicBezTo>
                    <a:cubicBezTo>
                      <a:pt x="11" y="15"/>
                      <a:pt x="15" y="10"/>
                      <a:pt x="21" y="10"/>
                    </a:cubicBezTo>
                    <a:cubicBezTo>
                      <a:pt x="27" y="10"/>
                      <a:pt x="32" y="15"/>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8" name="Freeform 2797"/>
              <p:cNvSpPr>
                <a:spLocks noEditPoints="1"/>
              </p:cNvSpPr>
              <p:nvPr/>
            </p:nvSpPr>
            <p:spPr bwMode="auto">
              <a:xfrm>
                <a:off x="7574236" y="5481218"/>
                <a:ext cx="295195" cy="292244"/>
              </a:xfrm>
              <a:custGeom>
                <a:avLst/>
                <a:gdLst>
                  <a:gd name="T0" fmla="*/ 24 w 42"/>
                  <a:gd name="T1" fmla="*/ 0 h 42"/>
                  <a:gd name="T2" fmla="*/ 19 w 42"/>
                  <a:gd name="T3" fmla="*/ 0 h 42"/>
                  <a:gd name="T4" fmla="*/ 17 w 42"/>
                  <a:gd name="T5" fmla="*/ 6 h 42"/>
                  <a:gd name="T6" fmla="*/ 13 w 42"/>
                  <a:gd name="T7" fmla="*/ 8 h 42"/>
                  <a:gd name="T8" fmla="*/ 8 w 42"/>
                  <a:gd name="T9" fmla="*/ 4 h 42"/>
                  <a:gd name="T10" fmla="*/ 5 w 42"/>
                  <a:gd name="T11" fmla="*/ 8 h 42"/>
                  <a:gd name="T12" fmla="*/ 8 w 42"/>
                  <a:gd name="T13" fmla="*/ 13 h 42"/>
                  <a:gd name="T14" fmla="*/ 6 w 42"/>
                  <a:gd name="T15" fmla="*/ 17 h 42"/>
                  <a:gd name="T16" fmla="*/ 0 w 42"/>
                  <a:gd name="T17" fmla="*/ 18 h 42"/>
                  <a:gd name="T18" fmla="*/ 0 w 42"/>
                  <a:gd name="T19" fmla="*/ 23 h 42"/>
                  <a:gd name="T20" fmla="*/ 6 w 42"/>
                  <a:gd name="T21" fmla="*/ 25 h 42"/>
                  <a:gd name="T22" fmla="*/ 8 w 42"/>
                  <a:gd name="T23" fmla="*/ 29 h 42"/>
                  <a:gd name="T24" fmla="*/ 5 w 42"/>
                  <a:gd name="T25" fmla="*/ 34 h 42"/>
                  <a:gd name="T26" fmla="*/ 8 w 42"/>
                  <a:gd name="T27" fmla="*/ 37 h 42"/>
                  <a:gd name="T28" fmla="*/ 13 w 42"/>
                  <a:gd name="T29" fmla="*/ 34 h 42"/>
                  <a:gd name="T30" fmla="*/ 18 w 42"/>
                  <a:gd name="T31" fmla="*/ 36 h 42"/>
                  <a:gd name="T32" fmla="*/ 19 w 42"/>
                  <a:gd name="T33" fmla="*/ 42 h 42"/>
                  <a:gd name="T34" fmla="*/ 24 w 42"/>
                  <a:gd name="T35" fmla="*/ 42 h 42"/>
                  <a:gd name="T36" fmla="*/ 25 w 42"/>
                  <a:gd name="T37" fmla="*/ 36 h 42"/>
                  <a:gd name="T38" fmla="*/ 29 w 42"/>
                  <a:gd name="T39" fmla="*/ 34 h 42"/>
                  <a:gd name="T40" fmla="*/ 34 w 42"/>
                  <a:gd name="T41" fmla="*/ 38 h 42"/>
                  <a:gd name="T42" fmla="*/ 38 w 42"/>
                  <a:gd name="T43" fmla="*/ 34 h 42"/>
                  <a:gd name="T44" fmla="*/ 35 w 42"/>
                  <a:gd name="T45" fmla="*/ 29 h 42"/>
                  <a:gd name="T46" fmla="*/ 37 w 42"/>
                  <a:gd name="T47" fmla="*/ 25 h 42"/>
                  <a:gd name="T48" fmla="*/ 42 w 42"/>
                  <a:gd name="T49" fmla="*/ 23 h 42"/>
                  <a:gd name="T50" fmla="*/ 42 w 42"/>
                  <a:gd name="T51" fmla="*/ 18 h 42"/>
                  <a:gd name="T52" fmla="*/ 36 w 42"/>
                  <a:gd name="T53" fmla="*/ 17 h 42"/>
                  <a:gd name="T54" fmla="*/ 35 w 42"/>
                  <a:gd name="T55" fmla="*/ 13 h 42"/>
                  <a:gd name="T56" fmla="*/ 38 w 42"/>
                  <a:gd name="T57" fmla="*/ 8 h 42"/>
                  <a:gd name="T58" fmla="*/ 34 w 42"/>
                  <a:gd name="T59" fmla="*/ 4 h 42"/>
                  <a:gd name="T60" fmla="*/ 29 w 42"/>
                  <a:gd name="T61" fmla="*/ 7 h 42"/>
                  <a:gd name="T62" fmla="*/ 25 w 42"/>
                  <a:gd name="T63" fmla="*/ 6 h 42"/>
                  <a:gd name="T64" fmla="*/ 24 w 42"/>
                  <a:gd name="T65" fmla="*/ 0 h 42"/>
                  <a:gd name="T66" fmla="*/ 32 w 42"/>
                  <a:gd name="T67" fmla="*/ 21 h 42"/>
                  <a:gd name="T68" fmla="*/ 21 w 42"/>
                  <a:gd name="T69" fmla="*/ 31 h 42"/>
                  <a:gd name="T70" fmla="*/ 11 w 42"/>
                  <a:gd name="T71" fmla="*/ 21 h 42"/>
                  <a:gd name="T72" fmla="*/ 21 w 42"/>
                  <a:gd name="T73" fmla="*/ 10 h 42"/>
                  <a:gd name="T74" fmla="*/ 32 w 42"/>
                  <a:gd name="T75"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42">
                    <a:moveTo>
                      <a:pt x="24" y="0"/>
                    </a:moveTo>
                    <a:cubicBezTo>
                      <a:pt x="19" y="0"/>
                      <a:pt x="19" y="0"/>
                      <a:pt x="19" y="0"/>
                    </a:cubicBezTo>
                    <a:cubicBezTo>
                      <a:pt x="17" y="6"/>
                      <a:pt x="17" y="6"/>
                      <a:pt x="17" y="6"/>
                    </a:cubicBezTo>
                    <a:cubicBezTo>
                      <a:pt x="16" y="6"/>
                      <a:pt x="14" y="7"/>
                      <a:pt x="13" y="8"/>
                    </a:cubicBezTo>
                    <a:cubicBezTo>
                      <a:pt x="8" y="4"/>
                      <a:pt x="8" y="4"/>
                      <a:pt x="8" y="4"/>
                    </a:cubicBezTo>
                    <a:cubicBezTo>
                      <a:pt x="5" y="8"/>
                      <a:pt x="5" y="8"/>
                      <a:pt x="5" y="8"/>
                    </a:cubicBezTo>
                    <a:cubicBezTo>
                      <a:pt x="8" y="13"/>
                      <a:pt x="8" y="13"/>
                      <a:pt x="8" y="13"/>
                    </a:cubicBezTo>
                    <a:cubicBezTo>
                      <a:pt x="7" y="14"/>
                      <a:pt x="6" y="16"/>
                      <a:pt x="6" y="17"/>
                    </a:cubicBezTo>
                    <a:cubicBezTo>
                      <a:pt x="0" y="18"/>
                      <a:pt x="0" y="18"/>
                      <a:pt x="0" y="18"/>
                    </a:cubicBezTo>
                    <a:cubicBezTo>
                      <a:pt x="0" y="23"/>
                      <a:pt x="0" y="23"/>
                      <a:pt x="0" y="23"/>
                    </a:cubicBezTo>
                    <a:cubicBezTo>
                      <a:pt x="6" y="25"/>
                      <a:pt x="6" y="25"/>
                      <a:pt x="6" y="25"/>
                    </a:cubicBezTo>
                    <a:cubicBezTo>
                      <a:pt x="6" y="26"/>
                      <a:pt x="7" y="28"/>
                      <a:pt x="8" y="29"/>
                    </a:cubicBezTo>
                    <a:cubicBezTo>
                      <a:pt x="5" y="34"/>
                      <a:pt x="5" y="34"/>
                      <a:pt x="5" y="34"/>
                    </a:cubicBezTo>
                    <a:cubicBezTo>
                      <a:pt x="8" y="37"/>
                      <a:pt x="8" y="37"/>
                      <a:pt x="8" y="37"/>
                    </a:cubicBezTo>
                    <a:cubicBezTo>
                      <a:pt x="13" y="34"/>
                      <a:pt x="13" y="34"/>
                      <a:pt x="13" y="34"/>
                    </a:cubicBezTo>
                    <a:cubicBezTo>
                      <a:pt x="14" y="35"/>
                      <a:pt x="16" y="36"/>
                      <a:pt x="18" y="36"/>
                    </a:cubicBezTo>
                    <a:cubicBezTo>
                      <a:pt x="19" y="42"/>
                      <a:pt x="19" y="42"/>
                      <a:pt x="19" y="42"/>
                    </a:cubicBezTo>
                    <a:cubicBezTo>
                      <a:pt x="24" y="42"/>
                      <a:pt x="24" y="42"/>
                      <a:pt x="24" y="42"/>
                    </a:cubicBezTo>
                    <a:cubicBezTo>
                      <a:pt x="25" y="36"/>
                      <a:pt x="25" y="36"/>
                      <a:pt x="25" y="36"/>
                    </a:cubicBezTo>
                    <a:cubicBezTo>
                      <a:pt x="26" y="36"/>
                      <a:pt x="28" y="35"/>
                      <a:pt x="29" y="34"/>
                    </a:cubicBezTo>
                    <a:cubicBezTo>
                      <a:pt x="34" y="38"/>
                      <a:pt x="34" y="38"/>
                      <a:pt x="34" y="38"/>
                    </a:cubicBezTo>
                    <a:cubicBezTo>
                      <a:pt x="38" y="34"/>
                      <a:pt x="38" y="34"/>
                      <a:pt x="38" y="34"/>
                    </a:cubicBezTo>
                    <a:cubicBezTo>
                      <a:pt x="35" y="29"/>
                      <a:pt x="35" y="29"/>
                      <a:pt x="35" y="29"/>
                    </a:cubicBezTo>
                    <a:cubicBezTo>
                      <a:pt x="36" y="28"/>
                      <a:pt x="36" y="26"/>
                      <a:pt x="37" y="25"/>
                    </a:cubicBezTo>
                    <a:cubicBezTo>
                      <a:pt x="42" y="23"/>
                      <a:pt x="42" y="23"/>
                      <a:pt x="42" y="23"/>
                    </a:cubicBezTo>
                    <a:cubicBezTo>
                      <a:pt x="42" y="18"/>
                      <a:pt x="42" y="18"/>
                      <a:pt x="42" y="18"/>
                    </a:cubicBezTo>
                    <a:cubicBezTo>
                      <a:pt x="36" y="17"/>
                      <a:pt x="36" y="17"/>
                      <a:pt x="36" y="17"/>
                    </a:cubicBezTo>
                    <a:cubicBezTo>
                      <a:pt x="36" y="15"/>
                      <a:pt x="35" y="14"/>
                      <a:pt x="35" y="13"/>
                    </a:cubicBezTo>
                    <a:cubicBezTo>
                      <a:pt x="38" y="8"/>
                      <a:pt x="38" y="8"/>
                      <a:pt x="38" y="8"/>
                    </a:cubicBezTo>
                    <a:cubicBezTo>
                      <a:pt x="34" y="4"/>
                      <a:pt x="34" y="4"/>
                      <a:pt x="34" y="4"/>
                    </a:cubicBezTo>
                    <a:cubicBezTo>
                      <a:pt x="29" y="7"/>
                      <a:pt x="29" y="7"/>
                      <a:pt x="29" y="7"/>
                    </a:cubicBezTo>
                    <a:cubicBezTo>
                      <a:pt x="28" y="7"/>
                      <a:pt x="27" y="6"/>
                      <a:pt x="25" y="6"/>
                    </a:cubicBezTo>
                    <a:lnTo>
                      <a:pt x="24" y="0"/>
                    </a:lnTo>
                    <a:close/>
                    <a:moveTo>
                      <a:pt x="32" y="21"/>
                    </a:moveTo>
                    <a:cubicBezTo>
                      <a:pt x="32" y="26"/>
                      <a:pt x="27" y="31"/>
                      <a:pt x="21" y="31"/>
                    </a:cubicBezTo>
                    <a:cubicBezTo>
                      <a:pt x="16" y="31"/>
                      <a:pt x="11" y="26"/>
                      <a:pt x="11" y="21"/>
                    </a:cubicBezTo>
                    <a:cubicBezTo>
                      <a:pt x="11" y="15"/>
                      <a:pt x="16" y="10"/>
                      <a:pt x="21" y="10"/>
                    </a:cubicBezTo>
                    <a:cubicBezTo>
                      <a:pt x="27" y="10"/>
                      <a:pt x="32" y="15"/>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53" name="组合 7120"/>
            <p:cNvGrpSpPr/>
            <p:nvPr/>
          </p:nvGrpSpPr>
          <p:grpSpPr>
            <a:xfrm rot="2576727">
              <a:off x="6887427" y="7607069"/>
              <a:ext cx="678991" cy="722674"/>
              <a:chOff x="2686204" y="2133361"/>
              <a:chExt cx="536406" cy="570828"/>
            </a:xfrm>
          </p:grpSpPr>
          <p:sp>
            <p:nvSpPr>
              <p:cNvPr id="70" name="Freeform 1994"/>
              <p:cNvSpPr>
                <a:spLocks/>
              </p:cNvSpPr>
              <p:nvPr/>
            </p:nvSpPr>
            <p:spPr bwMode="auto">
              <a:xfrm>
                <a:off x="3127949" y="2262441"/>
                <a:ext cx="94661" cy="441746"/>
              </a:xfrm>
              <a:custGeom>
                <a:avLst/>
                <a:gdLst>
                  <a:gd name="T0" fmla="*/ 14 w 14"/>
                  <a:gd name="T1" fmla="*/ 58 h 65"/>
                  <a:gd name="T2" fmla="*/ 7 w 14"/>
                  <a:gd name="T3" fmla="*/ 65 h 65"/>
                  <a:gd name="T4" fmla="*/ 0 w 14"/>
                  <a:gd name="T5" fmla="*/ 58 h 65"/>
                  <a:gd name="T6" fmla="*/ 0 w 14"/>
                  <a:gd name="T7" fmla="*/ 6 h 65"/>
                  <a:gd name="T8" fmla="*/ 7 w 14"/>
                  <a:gd name="T9" fmla="*/ 0 h 65"/>
                  <a:gd name="T10" fmla="*/ 14 w 14"/>
                  <a:gd name="T11" fmla="*/ 6 h 65"/>
                  <a:gd name="T12" fmla="*/ 14 w 14"/>
                  <a:gd name="T13" fmla="*/ 58 h 65"/>
                </a:gdLst>
                <a:ahLst/>
                <a:cxnLst>
                  <a:cxn ang="0">
                    <a:pos x="T0" y="T1"/>
                  </a:cxn>
                  <a:cxn ang="0">
                    <a:pos x="T2" y="T3"/>
                  </a:cxn>
                  <a:cxn ang="0">
                    <a:pos x="T4" y="T5"/>
                  </a:cxn>
                  <a:cxn ang="0">
                    <a:pos x="T6" y="T7"/>
                  </a:cxn>
                  <a:cxn ang="0">
                    <a:pos x="T8" y="T9"/>
                  </a:cxn>
                  <a:cxn ang="0">
                    <a:pos x="T10" y="T11"/>
                  </a:cxn>
                  <a:cxn ang="0">
                    <a:pos x="T12" y="T13"/>
                  </a:cxn>
                </a:cxnLst>
                <a:rect l="0" t="0" r="r" b="b"/>
                <a:pathLst>
                  <a:path w="14" h="65">
                    <a:moveTo>
                      <a:pt x="14" y="58"/>
                    </a:moveTo>
                    <a:cubicBezTo>
                      <a:pt x="14" y="62"/>
                      <a:pt x="11" y="65"/>
                      <a:pt x="7" y="65"/>
                    </a:cubicBezTo>
                    <a:cubicBezTo>
                      <a:pt x="3" y="65"/>
                      <a:pt x="0" y="62"/>
                      <a:pt x="0" y="58"/>
                    </a:cubicBezTo>
                    <a:cubicBezTo>
                      <a:pt x="0" y="6"/>
                      <a:pt x="0" y="6"/>
                      <a:pt x="0" y="6"/>
                    </a:cubicBezTo>
                    <a:cubicBezTo>
                      <a:pt x="0" y="3"/>
                      <a:pt x="3" y="0"/>
                      <a:pt x="7" y="0"/>
                    </a:cubicBezTo>
                    <a:cubicBezTo>
                      <a:pt x="11" y="0"/>
                      <a:pt x="14" y="3"/>
                      <a:pt x="14" y="6"/>
                    </a:cubicBezTo>
                    <a:lnTo>
                      <a:pt x="1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1" name="Freeform 1995"/>
              <p:cNvSpPr>
                <a:spLocks/>
              </p:cNvSpPr>
              <p:nvPr/>
            </p:nvSpPr>
            <p:spPr bwMode="auto">
              <a:xfrm>
                <a:off x="2993130" y="2351365"/>
                <a:ext cx="94661" cy="352824"/>
              </a:xfrm>
              <a:custGeom>
                <a:avLst/>
                <a:gdLst>
                  <a:gd name="T0" fmla="*/ 14 w 14"/>
                  <a:gd name="T1" fmla="*/ 45 h 52"/>
                  <a:gd name="T2" fmla="*/ 7 w 14"/>
                  <a:gd name="T3" fmla="*/ 52 h 52"/>
                  <a:gd name="T4" fmla="*/ 0 w 14"/>
                  <a:gd name="T5" fmla="*/ 45 h 52"/>
                  <a:gd name="T6" fmla="*/ 0 w 14"/>
                  <a:gd name="T7" fmla="*/ 7 h 52"/>
                  <a:gd name="T8" fmla="*/ 7 w 14"/>
                  <a:gd name="T9" fmla="*/ 0 h 52"/>
                  <a:gd name="T10" fmla="*/ 14 w 14"/>
                  <a:gd name="T11" fmla="*/ 7 h 52"/>
                  <a:gd name="T12" fmla="*/ 14 w 14"/>
                  <a:gd name="T13" fmla="*/ 45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14" y="45"/>
                    </a:moveTo>
                    <a:cubicBezTo>
                      <a:pt x="14" y="49"/>
                      <a:pt x="11" y="52"/>
                      <a:pt x="7" y="52"/>
                    </a:cubicBezTo>
                    <a:cubicBezTo>
                      <a:pt x="3" y="52"/>
                      <a:pt x="0" y="49"/>
                      <a:pt x="0" y="45"/>
                    </a:cubicBezTo>
                    <a:cubicBezTo>
                      <a:pt x="0" y="7"/>
                      <a:pt x="0" y="7"/>
                      <a:pt x="0" y="7"/>
                    </a:cubicBezTo>
                    <a:cubicBezTo>
                      <a:pt x="0" y="3"/>
                      <a:pt x="3" y="0"/>
                      <a:pt x="7" y="0"/>
                    </a:cubicBezTo>
                    <a:cubicBezTo>
                      <a:pt x="11" y="0"/>
                      <a:pt x="14" y="3"/>
                      <a:pt x="14" y="7"/>
                    </a:cubicBezTo>
                    <a:lnTo>
                      <a:pt x="1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2" name="Freeform 1996"/>
              <p:cNvSpPr>
                <a:spLocks/>
              </p:cNvSpPr>
              <p:nvPr/>
            </p:nvSpPr>
            <p:spPr bwMode="auto">
              <a:xfrm>
                <a:off x="2855443" y="2460367"/>
                <a:ext cx="97528" cy="243822"/>
              </a:xfrm>
              <a:custGeom>
                <a:avLst/>
                <a:gdLst>
                  <a:gd name="T0" fmla="*/ 14 w 14"/>
                  <a:gd name="T1" fmla="*/ 29 h 36"/>
                  <a:gd name="T2" fmla="*/ 7 w 14"/>
                  <a:gd name="T3" fmla="*/ 36 h 36"/>
                  <a:gd name="T4" fmla="*/ 0 w 14"/>
                  <a:gd name="T5" fmla="*/ 29 h 36"/>
                  <a:gd name="T6" fmla="*/ 0 w 14"/>
                  <a:gd name="T7" fmla="*/ 7 h 36"/>
                  <a:gd name="T8" fmla="*/ 7 w 14"/>
                  <a:gd name="T9" fmla="*/ 0 h 36"/>
                  <a:gd name="T10" fmla="*/ 14 w 14"/>
                  <a:gd name="T11" fmla="*/ 7 h 36"/>
                  <a:gd name="T12" fmla="*/ 14 w 14"/>
                  <a:gd name="T13" fmla="*/ 29 h 36"/>
                </a:gdLst>
                <a:ahLst/>
                <a:cxnLst>
                  <a:cxn ang="0">
                    <a:pos x="T0" y="T1"/>
                  </a:cxn>
                  <a:cxn ang="0">
                    <a:pos x="T2" y="T3"/>
                  </a:cxn>
                  <a:cxn ang="0">
                    <a:pos x="T4" y="T5"/>
                  </a:cxn>
                  <a:cxn ang="0">
                    <a:pos x="T6" y="T7"/>
                  </a:cxn>
                  <a:cxn ang="0">
                    <a:pos x="T8" y="T9"/>
                  </a:cxn>
                  <a:cxn ang="0">
                    <a:pos x="T10" y="T11"/>
                  </a:cxn>
                  <a:cxn ang="0">
                    <a:pos x="T12" y="T13"/>
                  </a:cxn>
                </a:cxnLst>
                <a:rect l="0" t="0" r="r" b="b"/>
                <a:pathLst>
                  <a:path w="14" h="36">
                    <a:moveTo>
                      <a:pt x="14" y="29"/>
                    </a:moveTo>
                    <a:cubicBezTo>
                      <a:pt x="14" y="33"/>
                      <a:pt x="11" y="36"/>
                      <a:pt x="7" y="36"/>
                    </a:cubicBezTo>
                    <a:cubicBezTo>
                      <a:pt x="3" y="36"/>
                      <a:pt x="0" y="33"/>
                      <a:pt x="0" y="29"/>
                    </a:cubicBezTo>
                    <a:cubicBezTo>
                      <a:pt x="0" y="7"/>
                      <a:pt x="0" y="7"/>
                      <a:pt x="0" y="7"/>
                    </a:cubicBezTo>
                    <a:cubicBezTo>
                      <a:pt x="0" y="3"/>
                      <a:pt x="3" y="0"/>
                      <a:pt x="7" y="0"/>
                    </a:cubicBezTo>
                    <a:cubicBezTo>
                      <a:pt x="11" y="0"/>
                      <a:pt x="14" y="3"/>
                      <a:pt x="14" y="7"/>
                    </a:cubicBezTo>
                    <a:lnTo>
                      <a:pt x="14"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3" name="Freeform 1997"/>
              <p:cNvSpPr>
                <a:spLocks/>
              </p:cNvSpPr>
              <p:nvPr/>
            </p:nvSpPr>
            <p:spPr bwMode="auto">
              <a:xfrm>
                <a:off x="2734967" y="2534948"/>
                <a:ext cx="94661" cy="169241"/>
              </a:xfrm>
              <a:custGeom>
                <a:avLst/>
                <a:gdLst>
                  <a:gd name="T0" fmla="*/ 14 w 14"/>
                  <a:gd name="T1" fmla="*/ 18 h 25"/>
                  <a:gd name="T2" fmla="*/ 7 w 14"/>
                  <a:gd name="T3" fmla="*/ 25 h 25"/>
                  <a:gd name="T4" fmla="*/ 0 w 14"/>
                  <a:gd name="T5" fmla="*/ 18 h 25"/>
                  <a:gd name="T6" fmla="*/ 0 w 14"/>
                  <a:gd name="T7" fmla="*/ 6 h 25"/>
                  <a:gd name="T8" fmla="*/ 7 w 14"/>
                  <a:gd name="T9" fmla="*/ 0 h 25"/>
                  <a:gd name="T10" fmla="*/ 14 w 14"/>
                  <a:gd name="T11" fmla="*/ 6 h 25"/>
                  <a:gd name="T12" fmla="*/ 14 w 14"/>
                  <a:gd name="T13" fmla="*/ 18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14" y="18"/>
                    </a:moveTo>
                    <a:cubicBezTo>
                      <a:pt x="14" y="22"/>
                      <a:pt x="11" y="25"/>
                      <a:pt x="7" y="25"/>
                    </a:cubicBezTo>
                    <a:cubicBezTo>
                      <a:pt x="3" y="25"/>
                      <a:pt x="0" y="22"/>
                      <a:pt x="0" y="18"/>
                    </a:cubicBezTo>
                    <a:cubicBezTo>
                      <a:pt x="0" y="6"/>
                      <a:pt x="0" y="6"/>
                      <a:pt x="0" y="6"/>
                    </a:cubicBezTo>
                    <a:cubicBezTo>
                      <a:pt x="0" y="3"/>
                      <a:pt x="3" y="0"/>
                      <a:pt x="7" y="0"/>
                    </a:cubicBezTo>
                    <a:cubicBezTo>
                      <a:pt x="11" y="0"/>
                      <a:pt x="14" y="3"/>
                      <a:pt x="14" y="6"/>
                    </a:cubicBezTo>
                    <a:lnTo>
                      <a:pt x="1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4" name="Freeform 2000"/>
              <p:cNvSpPr>
                <a:spLocks/>
              </p:cNvSpPr>
              <p:nvPr/>
            </p:nvSpPr>
            <p:spPr bwMode="auto">
              <a:xfrm>
                <a:off x="2686204" y="2147702"/>
                <a:ext cx="441745" cy="318402"/>
              </a:xfrm>
              <a:custGeom>
                <a:avLst/>
                <a:gdLst>
                  <a:gd name="T0" fmla="*/ 6 w 65"/>
                  <a:gd name="T1" fmla="*/ 45 h 47"/>
                  <a:gd name="T2" fmla="*/ 62 w 65"/>
                  <a:gd name="T3" fmla="*/ 7 h 47"/>
                  <a:gd name="T4" fmla="*/ 59 w 65"/>
                  <a:gd name="T5" fmla="*/ 2 h 47"/>
                  <a:gd name="T6" fmla="*/ 3 w 65"/>
                  <a:gd name="T7" fmla="*/ 40 h 47"/>
                  <a:gd name="T8" fmla="*/ 6 w 65"/>
                  <a:gd name="T9" fmla="*/ 45 h 47"/>
                </a:gdLst>
                <a:ahLst/>
                <a:cxnLst>
                  <a:cxn ang="0">
                    <a:pos x="T0" y="T1"/>
                  </a:cxn>
                  <a:cxn ang="0">
                    <a:pos x="T2" y="T3"/>
                  </a:cxn>
                  <a:cxn ang="0">
                    <a:pos x="T4" y="T5"/>
                  </a:cxn>
                  <a:cxn ang="0">
                    <a:pos x="T6" y="T7"/>
                  </a:cxn>
                  <a:cxn ang="0">
                    <a:pos x="T8" y="T9"/>
                  </a:cxn>
                </a:cxnLst>
                <a:rect l="0" t="0" r="r" b="b"/>
                <a:pathLst>
                  <a:path w="65" h="47">
                    <a:moveTo>
                      <a:pt x="6" y="45"/>
                    </a:moveTo>
                    <a:cubicBezTo>
                      <a:pt x="25" y="32"/>
                      <a:pt x="43" y="19"/>
                      <a:pt x="62" y="7"/>
                    </a:cubicBezTo>
                    <a:cubicBezTo>
                      <a:pt x="65" y="5"/>
                      <a:pt x="62" y="0"/>
                      <a:pt x="59" y="2"/>
                    </a:cubicBezTo>
                    <a:cubicBezTo>
                      <a:pt x="41" y="15"/>
                      <a:pt x="22" y="28"/>
                      <a:pt x="3" y="40"/>
                    </a:cubicBezTo>
                    <a:cubicBezTo>
                      <a:pt x="0" y="42"/>
                      <a:pt x="3" y="47"/>
                      <a:pt x="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5" name="Freeform 2001"/>
              <p:cNvSpPr>
                <a:spLocks/>
              </p:cNvSpPr>
              <p:nvPr/>
            </p:nvSpPr>
            <p:spPr bwMode="auto">
              <a:xfrm>
                <a:off x="2978789" y="2133361"/>
                <a:ext cx="169241" cy="169241"/>
              </a:xfrm>
              <a:custGeom>
                <a:avLst/>
                <a:gdLst>
                  <a:gd name="T0" fmla="*/ 5 w 25"/>
                  <a:gd name="T1" fmla="*/ 7 h 25"/>
                  <a:gd name="T2" fmla="*/ 21 w 25"/>
                  <a:gd name="T3" fmla="*/ 8 h 25"/>
                  <a:gd name="T4" fmla="*/ 18 w 25"/>
                  <a:gd name="T5" fmla="*/ 4 h 25"/>
                  <a:gd name="T6" fmla="*/ 13 w 25"/>
                  <a:gd name="T7" fmla="*/ 19 h 25"/>
                  <a:gd name="T8" fmla="*/ 20 w 25"/>
                  <a:gd name="T9" fmla="*/ 20 h 25"/>
                  <a:gd name="T10" fmla="*/ 24 w 25"/>
                  <a:gd name="T11" fmla="*/ 5 h 25"/>
                  <a:gd name="T12" fmla="*/ 21 w 25"/>
                  <a:gd name="T13" fmla="*/ 1 h 25"/>
                  <a:gd name="T14" fmla="*/ 5 w 25"/>
                  <a:gd name="T15" fmla="*/ 0 h 25"/>
                  <a:gd name="T16" fmla="*/ 5 w 25"/>
                  <a:gd name="T17"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5" y="7"/>
                    </a:moveTo>
                    <a:cubicBezTo>
                      <a:pt x="10" y="7"/>
                      <a:pt x="16" y="8"/>
                      <a:pt x="21" y="8"/>
                    </a:cubicBezTo>
                    <a:cubicBezTo>
                      <a:pt x="20" y="7"/>
                      <a:pt x="19" y="5"/>
                      <a:pt x="18" y="4"/>
                    </a:cubicBezTo>
                    <a:cubicBezTo>
                      <a:pt x="16" y="9"/>
                      <a:pt x="15" y="14"/>
                      <a:pt x="13" y="19"/>
                    </a:cubicBezTo>
                    <a:cubicBezTo>
                      <a:pt x="12" y="23"/>
                      <a:pt x="18" y="25"/>
                      <a:pt x="20" y="20"/>
                    </a:cubicBezTo>
                    <a:cubicBezTo>
                      <a:pt x="21" y="15"/>
                      <a:pt x="23" y="10"/>
                      <a:pt x="24" y="5"/>
                    </a:cubicBezTo>
                    <a:cubicBezTo>
                      <a:pt x="25" y="3"/>
                      <a:pt x="23" y="1"/>
                      <a:pt x="21" y="1"/>
                    </a:cubicBezTo>
                    <a:cubicBezTo>
                      <a:pt x="16" y="1"/>
                      <a:pt x="10" y="0"/>
                      <a:pt x="5" y="0"/>
                    </a:cubicBezTo>
                    <a:cubicBezTo>
                      <a:pt x="0" y="0"/>
                      <a:pt x="0" y="6"/>
                      <a:pt x="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54" name="组合 7121"/>
            <p:cNvGrpSpPr/>
            <p:nvPr/>
          </p:nvGrpSpPr>
          <p:grpSpPr>
            <a:xfrm rot="18754343">
              <a:off x="6859684" y="3954993"/>
              <a:ext cx="583681" cy="861711"/>
              <a:chOff x="9561622" y="1515925"/>
              <a:chExt cx="556542" cy="821770"/>
            </a:xfrm>
          </p:grpSpPr>
          <p:sp>
            <p:nvSpPr>
              <p:cNvPr id="66" name="Freeform 2392"/>
              <p:cNvSpPr>
                <a:spLocks/>
              </p:cNvSpPr>
              <p:nvPr/>
            </p:nvSpPr>
            <p:spPr bwMode="auto">
              <a:xfrm>
                <a:off x="9561622" y="1515925"/>
                <a:ext cx="556542" cy="660894"/>
              </a:xfrm>
              <a:custGeom>
                <a:avLst/>
                <a:gdLst>
                  <a:gd name="T0" fmla="*/ 28 w 54"/>
                  <a:gd name="T1" fmla="*/ 0 h 64"/>
                  <a:gd name="T2" fmla="*/ 26 w 54"/>
                  <a:gd name="T3" fmla="*/ 0 h 64"/>
                  <a:gd name="T4" fmla="*/ 1 w 54"/>
                  <a:gd name="T5" fmla="*/ 26 h 64"/>
                  <a:gd name="T6" fmla="*/ 11 w 54"/>
                  <a:gd name="T7" fmla="*/ 50 h 64"/>
                  <a:gd name="T8" fmla="*/ 14 w 54"/>
                  <a:gd name="T9" fmla="*/ 63 h 64"/>
                  <a:gd name="T10" fmla="*/ 14 w 54"/>
                  <a:gd name="T11" fmla="*/ 63 h 64"/>
                  <a:gd name="T12" fmla="*/ 16 w 54"/>
                  <a:gd name="T13" fmla="*/ 64 h 64"/>
                  <a:gd name="T14" fmla="*/ 38 w 54"/>
                  <a:gd name="T15" fmla="*/ 64 h 64"/>
                  <a:gd name="T16" fmla="*/ 40 w 54"/>
                  <a:gd name="T17" fmla="*/ 63 h 64"/>
                  <a:gd name="T18" fmla="*/ 40 w 54"/>
                  <a:gd name="T19" fmla="*/ 63 h 64"/>
                  <a:gd name="T20" fmla="*/ 44 w 54"/>
                  <a:gd name="T21" fmla="*/ 50 h 64"/>
                  <a:gd name="T22" fmla="*/ 53 w 54"/>
                  <a:gd name="T23" fmla="*/ 26 h 64"/>
                  <a:gd name="T24" fmla="*/ 28 w 54"/>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4">
                    <a:moveTo>
                      <a:pt x="28" y="0"/>
                    </a:moveTo>
                    <a:cubicBezTo>
                      <a:pt x="26" y="0"/>
                      <a:pt x="26" y="0"/>
                      <a:pt x="26" y="0"/>
                    </a:cubicBezTo>
                    <a:cubicBezTo>
                      <a:pt x="10" y="1"/>
                      <a:pt x="0" y="13"/>
                      <a:pt x="1" y="26"/>
                    </a:cubicBezTo>
                    <a:cubicBezTo>
                      <a:pt x="2" y="40"/>
                      <a:pt x="10" y="42"/>
                      <a:pt x="11" y="50"/>
                    </a:cubicBezTo>
                    <a:cubicBezTo>
                      <a:pt x="12" y="59"/>
                      <a:pt x="14" y="63"/>
                      <a:pt x="14" y="63"/>
                    </a:cubicBezTo>
                    <a:cubicBezTo>
                      <a:pt x="14" y="63"/>
                      <a:pt x="14" y="63"/>
                      <a:pt x="14" y="63"/>
                    </a:cubicBezTo>
                    <a:cubicBezTo>
                      <a:pt x="15" y="63"/>
                      <a:pt x="15" y="64"/>
                      <a:pt x="16" y="64"/>
                    </a:cubicBezTo>
                    <a:cubicBezTo>
                      <a:pt x="38" y="64"/>
                      <a:pt x="38" y="64"/>
                      <a:pt x="38" y="64"/>
                    </a:cubicBezTo>
                    <a:cubicBezTo>
                      <a:pt x="39" y="64"/>
                      <a:pt x="40" y="63"/>
                      <a:pt x="40" y="63"/>
                    </a:cubicBezTo>
                    <a:cubicBezTo>
                      <a:pt x="40" y="63"/>
                      <a:pt x="40" y="63"/>
                      <a:pt x="40" y="63"/>
                    </a:cubicBezTo>
                    <a:cubicBezTo>
                      <a:pt x="40" y="63"/>
                      <a:pt x="43" y="59"/>
                      <a:pt x="44" y="50"/>
                    </a:cubicBezTo>
                    <a:cubicBezTo>
                      <a:pt x="45" y="42"/>
                      <a:pt x="52" y="40"/>
                      <a:pt x="53" y="26"/>
                    </a:cubicBezTo>
                    <a:cubicBezTo>
                      <a:pt x="54" y="13"/>
                      <a:pt x="45" y="1"/>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67" name="Freeform 2393"/>
              <p:cNvSpPr>
                <a:spLocks/>
              </p:cNvSpPr>
              <p:nvPr/>
            </p:nvSpPr>
            <p:spPr bwMode="auto">
              <a:xfrm>
                <a:off x="9705109" y="2237692"/>
                <a:ext cx="269574" cy="30438"/>
              </a:xfrm>
              <a:custGeom>
                <a:avLst/>
                <a:gdLst>
                  <a:gd name="T0" fmla="*/ 26 w 26"/>
                  <a:gd name="T1" fmla="*/ 1 h 3"/>
                  <a:gd name="T2" fmla="*/ 24 w 26"/>
                  <a:gd name="T3" fmla="*/ 3 h 3"/>
                  <a:gd name="T4" fmla="*/ 2 w 26"/>
                  <a:gd name="T5" fmla="*/ 3 h 3"/>
                  <a:gd name="T6" fmla="*/ 0 w 26"/>
                  <a:gd name="T7" fmla="*/ 1 h 3"/>
                  <a:gd name="T8" fmla="*/ 2 w 26"/>
                  <a:gd name="T9" fmla="*/ 0 h 3"/>
                  <a:gd name="T10" fmla="*/ 24 w 26"/>
                  <a:gd name="T11" fmla="*/ 0 h 3"/>
                  <a:gd name="T12" fmla="*/ 26 w 2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26" y="1"/>
                    </a:moveTo>
                    <a:cubicBezTo>
                      <a:pt x="26" y="2"/>
                      <a:pt x="25" y="3"/>
                      <a:pt x="24" y="3"/>
                    </a:cubicBezTo>
                    <a:cubicBezTo>
                      <a:pt x="2" y="3"/>
                      <a:pt x="2" y="3"/>
                      <a:pt x="2" y="3"/>
                    </a:cubicBezTo>
                    <a:cubicBezTo>
                      <a:pt x="1" y="3"/>
                      <a:pt x="0" y="2"/>
                      <a:pt x="0" y="1"/>
                    </a:cubicBezTo>
                    <a:cubicBezTo>
                      <a:pt x="0" y="0"/>
                      <a:pt x="1" y="0"/>
                      <a:pt x="2" y="0"/>
                    </a:cubicBezTo>
                    <a:cubicBezTo>
                      <a:pt x="24" y="0"/>
                      <a:pt x="24" y="0"/>
                      <a:pt x="24" y="0"/>
                    </a:cubicBezTo>
                    <a:cubicBezTo>
                      <a:pt x="25" y="0"/>
                      <a:pt x="26" y="0"/>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68" name="Freeform 2391"/>
              <p:cNvSpPr>
                <a:spLocks/>
              </p:cNvSpPr>
              <p:nvPr/>
            </p:nvSpPr>
            <p:spPr bwMode="auto">
              <a:xfrm>
                <a:off x="9705110" y="2185517"/>
                <a:ext cx="269576" cy="30438"/>
              </a:xfrm>
              <a:custGeom>
                <a:avLst/>
                <a:gdLst>
                  <a:gd name="T0" fmla="*/ 26 w 26"/>
                  <a:gd name="T1" fmla="*/ 2 h 3"/>
                  <a:gd name="T2" fmla="*/ 24 w 26"/>
                  <a:gd name="T3" fmla="*/ 3 h 3"/>
                  <a:gd name="T4" fmla="*/ 2 w 26"/>
                  <a:gd name="T5" fmla="*/ 3 h 3"/>
                  <a:gd name="T6" fmla="*/ 0 w 26"/>
                  <a:gd name="T7" fmla="*/ 2 h 3"/>
                  <a:gd name="T8" fmla="*/ 2 w 26"/>
                  <a:gd name="T9" fmla="*/ 0 h 3"/>
                  <a:gd name="T10" fmla="*/ 24 w 26"/>
                  <a:gd name="T11" fmla="*/ 0 h 3"/>
                  <a:gd name="T12" fmla="*/ 26 w 26"/>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26" y="2"/>
                    </a:moveTo>
                    <a:cubicBezTo>
                      <a:pt x="26" y="3"/>
                      <a:pt x="25" y="3"/>
                      <a:pt x="24" y="3"/>
                    </a:cubicBezTo>
                    <a:cubicBezTo>
                      <a:pt x="2" y="3"/>
                      <a:pt x="2" y="3"/>
                      <a:pt x="2" y="3"/>
                    </a:cubicBezTo>
                    <a:cubicBezTo>
                      <a:pt x="1" y="3"/>
                      <a:pt x="0" y="3"/>
                      <a:pt x="0" y="2"/>
                    </a:cubicBezTo>
                    <a:cubicBezTo>
                      <a:pt x="0" y="1"/>
                      <a:pt x="1" y="0"/>
                      <a:pt x="2" y="0"/>
                    </a:cubicBezTo>
                    <a:cubicBezTo>
                      <a:pt x="24" y="0"/>
                      <a:pt x="24" y="0"/>
                      <a:pt x="24" y="0"/>
                    </a:cubicBezTo>
                    <a:cubicBezTo>
                      <a:pt x="25" y="0"/>
                      <a:pt x="26" y="1"/>
                      <a:pt x="2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69" name="Freeform 2394"/>
              <p:cNvSpPr>
                <a:spLocks/>
              </p:cNvSpPr>
              <p:nvPr/>
            </p:nvSpPr>
            <p:spPr bwMode="auto">
              <a:xfrm>
                <a:off x="9726851" y="2276823"/>
                <a:ext cx="217400" cy="60872"/>
              </a:xfrm>
              <a:custGeom>
                <a:avLst/>
                <a:gdLst>
                  <a:gd name="T0" fmla="*/ 0 w 21"/>
                  <a:gd name="T1" fmla="*/ 0 h 6"/>
                  <a:gd name="T2" fmla="*/ 21 w 21"/>
                  <a:gd name="T3" fmla="*/ 0 h 6"/>
                  <a:gd name="T4" fmla="*/ 10 w 21"/>
                  <a:gd name="T5" fmla="*/ 5 h 6"/>
                  <a:gd name="T6" fmla="*/ 0 w 21"/>
                  <a:gd name="T7" fmla="*/ 0 h 6"/>
                </a:gdLst>
                <a:ahLst/>
                <a:cxnLst>
                  <a:cxn ang="0">
                    <a:pos x="T0" y="T1"/>
                  </a:cxn>
                  <a:cxn ang="0">
                    <a:pos x="T2" y="T3"/>
                  </a:cxn>
                  <a:cxn ang="0">
                    <a:pos x="T4" y="T5"/>
                  </a:cxn>
                  <a:cxn ang="0">
                    <a:pos x="T6" y="T7"/>
                  </a:cxn>
                </a:cxnLst>
                <a:rect l="0" t="0" r="r" b="b"/>
                <a:pathLst>
                  <a:path w="21" h="6">
                    <a:moveTo>
                      <a:pt x="0" y="0"/>
                    </a:moveTo>
                    <a:cubicBezTo>
                      <a:pt x="21" y="0"/>
                      <a:pt x="21" y="0"/>
                      <a:pt x="21" y="0"/>
                    </a:cubicBezTo>
                    <a:cubicBezTo>
                      <a:pt x="21" y="0"/>
                      <a:pt x="19" y="6"/>
                      <a:pt x="10" y="5"/>
                    </a:cubicBezTo>
                    <a:cubicBezTo>
                      <a:pt x="3" y="5"/>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55" name="Freeform 3236"/>
            <p:cNvSpPr>
              <a:spLocks/>
            </p:cNvSpPr>
            <p:nvPr/>
          </p:nvSpPr>
          <p:spPr bwMode="auto">
            <a:xfrm rot="2517898">
              <a:off x="10409977" y="3748113"/>
              <a:ext cx="419889" cy="761377"/>
            </a:xfrm>
            <a:custGeom>
              <a:avLst/>
              <a:gdLst>
                <a:gd name="T0" fmla="*/ 20 w 52"/>
                <a:gd name="T1" fmla="*/ 94 h 94"/>
                <a:gd name="T2" fmla="*/ 20 w 52"/>
                <a:gd name="T3" fmla="*/ 83 h 94"/>
                <a:gd name="T4" fmla="*/ 0 w 52"/>
                <a:gd name="T5" fmla="*/ 78 h 94"/>
                <a:gd name="T6" fmla="*/ 4 w 52"/>
                <a:gd name="T7" fmla="*/ 65 h 94"/>
                <a:gd name="T8" fmla="*/ 23 w 52"/>
                <a:gd name="T9" fmla="*/ 70 h 94"/>
                <a:gd name="T10" fmla="*/ 34 w 52"/>
                <a:gd name="T11" fmla="*/ 63 h 94"/>
                <a:gd name="T12" fmla="*/ 22 w 52"/>
                <a:gd name="T13" fmla="*/ 53 h 94"/>
                <a:gd name="T14" fmla="*/ 1 w 52"/>
                <a:gd name="T15" fmla="*/ 31 h 94"/>
                <a:gd name="T16" fmla="*/ 20 w 52"/>
                <a:gd name="T17" fmla="*/ 11 h 94"/>
                <a:gd name="T18" fmla="*/ 20 w 52"/>
                <a:gd name="T19" fmla="*/ 0 h 94"/>
                <a:gd name="T20" fmla="*/ 32 w 52"/>
                <a:gd name="T21" fmla="*/ 0 h 94"/>
                <a:gd name="T22" fmla="*/ 32 w 52"/>
                <a:gd name="T23" fmla="*/ 10 h 94"/>
                <a:gd name="T24" fmla="*/ 48 w 52"/>
                <a:gd name="T25" fmla="*/ 14 h 94"/>
                <a:gd name="T26" fmla="*/ 45 w 52"/>
                <a:gd name="T27" fmla="*/ 27 h 94"/>
                <a:gd name="T28" fmla="*/ 28 w 52"/>
                <a:gd name="T29" fmla="*/ 23 h 94"/>
                <a:gd name="T30" fmla="*/ 19 w 52"/>
                <a:gd name="T31" fmla="*/ 30 h 94"/>
                <a:gd name="T32" fmla="*/ 32 w 52"/>
                <a:gd name="T33" fmla="*/ 39 h 94"/>
                <a:gd name="T34" fmla="*/ 52 w 52"/>
                <a:gd name="T35" fmla="*/ 61 h 94"/>
                <a:gd name="T36" fmla="*/ 31 w 52"/>
                <a:gd name="T37" fmla="*/ 83 h 94"/>
                <a:gd name="T38" fmla="*/ 31 w 52"/>
                <a:gd name="T39" fmla="*/ 94 h 94"/>
                <a:gd name="T40" fmla="*/ 20 w 52"/>
                <a:gd name="T4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94">
                  <a:moveTo>
                    <a:pt x="20" y="94"/>
                  </a:moveTo>
                  <a:cubicBezTo>
                    <a:pt x="20" y="83"/>
                    <a:pt x="20" y="83"/>
                    <a:pt x="20" y="83"/>
                  </a:cubicBezTo>
                  <a:cubicBezTo>
                    <a:pt x="12" y="83"/>
                    <a:pt x="5" y="81"/>
                    <a:pt x="0" y="78"/>
                  </a:cubicBezTo>
                  <a:cubicBezTo>
                    <a:pt x="4" y="65"/>
                    <a:pt x="4" y="65"/>
                    <a:pt x="4" y="65"/>
                  </a:cubicBezTo>
                  <a:cubicBezTo>
                    <a:pt x="8" y="67"/>
                    <a:pt x="15" y="70"/>
                    <a:pt x="23" y="70"/>
                  </a:cubicBezTo>
                  <a:cubicBezTo>
                    <a:pt x="29" y="70"/>
                    <a:pt x="34" y="67"/>
                    <a:pt x="34" y="63"/>
                  </a:cubicBezTo>
                  <a:cubicBezTo>
                    <a:pt x="34" y="58"/>
                    <a:pt x="30" y="56"/>
                    <a:pt x="22" y="53"/>
                  </a:cubicBezTo>
                  <a:cubicBezTo>
                    <a:pt x="9" y="48"/>
                    <a:pt x="1" y="43"/>
                    <a:pt x="1" y="31"/>
                  </a:cubicBezTo>
                  <a:cubicBezTo>
                    <a:pt x="1" y="21"/>
                    <a:pt x="8" y="13"/>
                    <a:pt x="20" y="11"/>
                  </a:cubicBezTo>
                  <a:cubicBezTo>
                    <a:pt x="20" y="0"/>
                    <a:pt x="20" y="0"/>
                    <a:pt x="20" y="0"/>
                  </a:cubicBezTo>
                  <a:cubicBezTo>
                    <a:pt x="32" y="0"/>
                    <a:pt x="32" y="0"/>
                    <a:pt x="32" y="0"/>
                  </a:cubicBezTo>
                  <a:cubicBezTo>
                    <a:pt x="32" y="10"/>
                    <a:pt x="32" y="10"/>
                    <a:pt x="32" y="10"/>
                  </a:cubicBezTo>
                  <a:cubicBezTo>
                    <a:pt x="39" y="10"/>
                    <a:pt x="45" y="12"/>
                    <a:pt x="48" y="14"/>
                  </a:cubicBezTo>
                  <a:cubicBezTo>
                    <a:pt x="45" y="27"/>
                    <a:pt x="45" y="27"/>
                    <a:pt x="45" y="27"/>
                  </a:cubicBezTo>
                  <a:cubicBezTo>
                    <a:pt x="42" y="26"/>
                    <a:pt x="37" y="23"/>
                    <a:pt x="28" y="23"/>
                  </a:cubicBezTo>
                  <a:cubicBezTo>
                    <a:pt x="21" y="23"/>
                    <a:pt x="19" y="26"/>
                    <a:pt x="19" y="30"/>
                  </a:cubicBezTo>
                  <a:cubicBezTo>
                    <a:pt x="19" y="33"/>
                    <a:pt x="23" y="36"/>
                    <a:pt x="32" y="39"/>
                  </a:cubicBezTo>
                  <a:cubicBezTo>
                    <a:pt x="46" y="44"/>
                    <a:pt x="52" y="51"/>
                    <a:pt x="52" y="61"/>
                  </a:cubicBezTo>
                  <a:cubicBezTo>
                    <a:pt x="52" y="71"/>
                    <a:pt x="44" y="80"/>
                    <a:pt x="31" y="83"/>
                  </a:cubicBezTo>
                  <a:cubicBezTo>
                    <a:pt x="31" y="94"/>
                    <a:pt x="31" y="94"/>
                    <a:pt x="31" y="94"/>
                  </a:cubicBezTo>
                  <a:lnTo>
                    <a:pt x="2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56" name="文本框 7122"/>
            <p:cNvSpPr txBox="1"/>
            <p:nvPr/>
          </p:nvSpPr>
          <p:spPr>
            <a:xfrm rot="2515202">
              <a:off x="9968149" y="3241421"/>
              <a:ext cx="2358286" cy="553998"/>
            </a:xfrm>
            <a:prstGeom prst="rect">
              <a:avLst/>
            </a:prstGeom>
            <a:noFill/>
          </p:spPr>
          <p:txBody>
            <a:bodyPr wrap="square" rtlCol="0">
              <a:spAutoFit/>
            </a:bodyPr>
            <a:lstStyle/>
            <a:p>
              <a:pPr algn="ctr"/>
              <a:r>
                <a:rPr lang="en-US" altLang="zh-CN" sz="1500" dirty="0">
                  <a:solidFill>
                    <a:schemeClr val="bg1"/>
                  </a:solidFill>
                  <a:latin typeface="Arial" panose="020B0604020202020204" pitchFamily="34" charset="0"/>
                  <a:cs typeface="Arial" panose="020B0604020202020204" pitchFamily="34" charset="0"/>
                </a:rPr>
                <a:t>Add your text here and write down</a:t>
              </a:r>
              <a:endParaRPr lang="zh-CN" altLang="en-US" sz="1500" dirty="0">
                <a:solidFill>
                  <a:schemeClr val="bg1"/>
                </a:solidFill>
                <a:latin typeface="Arial" panose="020B0604020202020204" pitchFamily="34" charset="0"/>
                <a:cs typeface="Arial" panose="020B0604020202020204" pitchFamily="34" charset="0"/>
              </a:endParaRPr>
            </a:p>
          </p:txBody>
        </p:sp>
        <p:sp>
          <p:nvSpPr>
            <p:cNvPr id="57" name="文本框 1890"/>
            <p:cNvSpPr txBox="1"/>
            <p:nvPr/>
          </p:nvSpPr>
          <p:spPr>
            <a:xfrm rot="2570690">
              <a:off x="5369151" y="8253366"/>
              <a:ext cx="2358286" cy="553998"/>
            </a:xfrm>
            <a:prstGeom prst="rect">
              <a:avLst/>
            </a:prstGeom>
            <a:noFill/>
          </p:spPr>
          <p:txBody>
            <a:bodyPr wrap="square" rtlCol="0">
              <a:spAutoFit/>
            </a:bodyPr>
            <a:lstStyle/>
            <a:p>
              <a:pPr algn="ctr"/>
              <a:r>
                <a:rPr lang="en-US" altLang="zh-CN" sz="1500" dirty="0">
                  <a:solidFill>
                    <a:schemeClr val="bg1"/>
                  </a:solidFill>
                  <a:latin typeface="Arial" panose="020B0604020202020204" pitchFamily="34" charset="0"/>
                  <a:cs typeface="Arial" panose="020B0604020202020204" pitchFamily="34" charset="0"/>
                </a:rPr>
                <a:t> Add your</a:t>
              </a:r>
            </a:p>
            <a:p>
              <a:pPr algn="ctr"/>
              <a:r>
                <a:rPr lang="en-US" altLang="zh-CN" sz="1500" dirty="0">
                  <a:solidFill>
                    <a:schemeClr val="bg1"/>
                  </a:solidFill>
                  <a:latin typeface="Arial" panose="020B0604020202020204" pitchFamily="34" charset="0"/>
                  <a:cs typeface="Arial" panose="020B0604020202020204" pitchFamily="34" charset="0"/>
                </a:rPr>
                <a:t> text here and write  </a:t>
              </a:r>
              <a:endParaRPr lang="zh-CN" altLang="en-US" sz="1500" dirty="0">
                <a:solidFill>
                  <a:schemeClr val="bg1"/>
                </a:solidFill>
                <a:latin typeface="Arial" panose="020B0604020202020204" pitchFamily="34" charset="0"/>
                <a:cs typeface="Arial" panose="020B0604020202020204" pitchFamily="34" charset="0"/>
              </a:endParaRPr>
            </a:p>
          </p:txBody>
        </p:sp>
        <p:sp>
          <p:nvSpPr>
            <p:cNvPr id="58" name="文本框 1891"/>
            <p:cNvSpPr txBox="1"/>
            <p:nvPr/>
          </p:nvSpPr>
          <p:spPr>
            <a:xfrm rot="18759857">
              <a:off x="10134453" y="8173822"/>
              <a:ext cx="2772987" cy="553998"/>
            </a:xfrm>
            <a:prstGeom prst="rect">
              <a:avLst/>
            </a:prstGeom>
            <a:noFill/>
          </p:spPr>
          <p:txBody>
            <a:bodyPr wrap="square" rtlCol="0">
              <a:spAutoFit/>
            </a:bodyPr>
            <a:lstStyle/>
            <a:p>
              <a:pPr algn="ctr"/>
              <a:r>
                <a:rPr lang="en-US" altLang="zh-CN" sz="1500" dirty="0">
                  <a:solidFill>
                    <a:schemeClr val="bg1"/>
                  </a:solidFill>
                  <a:latin typeface="Arial" panose="020B0604020202020204" pitchFamily="34" charset="0"/>
                  <a:cs typeface="Arial" panose="020B0604020202020204" pitchFamily="34" charset="0"/>
                </a:rPr>
                <a:t> Add your</a:t>
              </a:r>
              <a:r>
                <a:rPr lang="ru-RU" altLang="zh-CN" sz="1500" dirty="0">
                  <a:solidFill>
                    <a:schemeClr val="bg1"/>
                  </a:solidFill>
                  <a:latin typeface="Arial" panose="020B0604020202020204" pitchFamily="34" charset="0"/>
                  <a:cs typeface="Arial" panose="020B0604020202020204" pitchFamily="34" charset="0"/>
                </a:rPr>
                <a:t> </a:t>
              </a:r>
              <a:r>
                <a:rPr lang="en-US" altLang="zh-CN" sz="1500" dirty="0">
                  <a:solidFill>
                    <a:schemeClr val="bg1"/>
                  </a:solidFill>
                  <a:latin typeface="Arial" panose="020B0604020202020204" pitchFamily="34" charset="0"/>
                  <a:cs typeface="Arial" panose="020B0604020202020204" pitchFamily="34" charset="0"/>
                </a:rPr>
                <a:t>text here and </a:t>
              </a:r>
              <a:endParaRPr lang="ru-RU" altLang="zh-CN" sz="1500" dirty="0">
                <a:solidFill>
                  <a:schemeClr val="bg1"/>
                </a:solidFill>
                <a:latin typeface="Arial" panose="020B0604020202020204" pitchFamily="34" charset="0"/>
                <a:cs typeface="Arial" panose="020B0604020202020204" pitchFamily="34" charset="0"/>
              </a:endParaRPr>
            </a:p>
            <a:p>
              <a:pPr algn="ctr"/>
              <a:r>
                <a:rPr lang="en-US" altLang="zh-CN" sz="1500" dirty="0">
                  <a:solidFill>
                    <a:schemeClr val="bg1"/>
                  </a:solidFill>
                  <a:latin typeface="Arial" panose="020B0604020202020204" pitchFamily="34" charset="0"/>
                  <a:cs typeface="Arial" panose="020B0604020202020204" pitchFamily="34" charset="0"/>
                </a:rPr>
                <a:t>write    down your </a:t>
              </a:r>
              <a:endParaRPr lang="zh-CN" altLang="en-US" sz="1500" dirty="0">
                <a:solidFill>
                  <a:schemeClr val="bg1"/>
                </a:solidFill>
                <a:latin typeface="Arial" panose="020B0604020202020204" pitchFamily="34" charset="0"/>
                <a:cs typeface="Arial" panose="020B0604020202020204" pitchFamily="34" charset="0"/>
              </a:endParaRPr>
            </a:p>
          </p:txBody>
        </p:sp>
        <p:sp>
          <p:nvSpPr>
            <p:cNvPr id="59" name="文本框 1892"/>
            <p:cNvSpPr txBox="1"/>
            <p:nvPr/>
          </p:nvSpPr>
          <p:spPr>
            <a:xfrm rot="18759857">
              <a:off x="5394370" y="3651190"/>
              <a:ext cx="2358649" cy="553998"/>
            </a:xfrm>
            <a:prstGeom prst="rect">
              <a:avLst/>
            </a:prstGeom>
            <a:noFill/>
          </p:spPr>
          <p:txBody>
            <a:bodyPr wrap="square" rtlCol="0">
              <a:spAutoFit/>
            </a:bodyPr>
            <a:lstStyle/>
            <a:p>
              <a:pPr algn="ctr"/>
              <a:r>
                <a:rPr lang="en-US" altLang="zh-CN" sz="1500" dirty="0">
                  <a:solidFill>
                    <a:schemeClr val="bg1"/>
                  </a:solidFill>
                  <a:latin typeface="Arial" panose="020B0604020202020204" pitchFamily="34" charset="0"/>
                  <a:cs typeface="Arial" panose="020B0604020202020204" pitchFamily="34" charset="0"/>
                </a:rPr>
                <a:t> Add your text here and write down your</a:t>
              </a:r>
              <a:endParaRPr lang="zh-CN" altLang="en-US" sz="1500" dirty="0">
                <a:solidFill>
                  <a:schemeClr val="bg1"/>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9D52ADEF-5163-034E-875F-7CD1E84F7B0E}"/>
              </a:ext>
            </a:extLst>
          </p:cNvPr>
          <p:cNvGrpSpPr/>
          <p:nvPr/>
        </p:nvGrpSpPr>
        <p:grpSpPr>
          <a:xfrm>
            <a:off x="374395" y="7473934"/>
            <a:ext cx="4846787" cy="1200329"/>
            <a:chOff x="374395" y="7473934"/>
            <a:chExt cx="4846787" cy="1200329"/>
          </a:xfrm>
        </p:grpSpPr>
        <p:sp>
          <p:nvSpPr>
            <p:cNvPr id="108" name="Rectangle 107"/>
            <p:cNvSpPr/>
            <p:nvPr/>
          </p:nvSpPr>
          <p:spPr>
            <a:xfrm>
              <a:off x="4460491" y="7679205"/>
              <a:ext cx="760691" cy="760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3</a:t>
              </a:r>
            </a:p>
          </p:txBody>
        </p:sp>
        <p:sp>
          <p:nvSpPr>
            <p:cNvPr id="109" name="TextBox 108"/>
            <p:cNvSpPr txBox="1"/>
            <p:nvPr/>
          </p:nvSpPr>
          <p:spPr>
            <a:xfrm>
              <a:off x="374395" y="7473934"/>
              <a:ext cx="3939577" cy="1200329"/>
            </a:xfrm>
            <a:prstGeom prst="rect">
              <a:avLst/>
            </a:prstGeom>
            <a:noFill/>
          </p:spPr>
          <p:txBody>
            <a:bodyPr wrap="square" rtlCol="0">
              <a:spAutoFit/>
            </a:body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F75A8C90-F3A6-A74C-964A-D78836FB8326}"/>
              </a:ext>
            </a:extLst>
          </p:cNvPr>
          <p:cNvGrpSpPr/>
          <p:nvPr/>
        </p:nvGrpSpPr>
        <p:grpSpPr>
          <a:xfrm>
            <a:off x="374395" y="3724131"/>
            <a:ext cx="4846787" cy="1200329"/>
            <a:chOff x="374395" y="3724131"/>
            <a:chExt cx="4846787" cy="1200329"/>
          </a:xfrm>
        </p:grpSpPr>
        <p:sp>
          <p:nvSpPr>
            <p:cNvPr id="104" name="Rectangle 103"/>
            <p:cNvSpPr/>
            <p:nvPr/>
          </p:nvSpPr>
          <p:spPr>
            <a:xfrm>
              <a:off x="4460491" y="3914078"/>
              <a:ext cx="760691" cy="760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1</a:t>
              </a:r>
            </a:p>
          </p:txBody>
        </p:sp>
        <p:sp>
          <p:nvSpPr>
            <p:cNvPr id="99" name="TextBox 98"/>
            <p:cNvSpPr txBox="1"/>
            <p:nvPr/>
          </p:nvSpPr>
          <p:spPr>
            <a:xfrm>
              <a:off x="374395" y="3724131"/>
              <a:ext cx="3939577" cy="1200329"/>
            </a:xfrm>
            <a:prstGeom prst="rect">
              <a:avLst/>
            </a:prstGeom>
            <a:noFill/>
          </p:spPr>
          <p:txBody>
            <a:bodyPr wrap="square" rtlCol="0">
              <a:spAutoFit/>
            </a:body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E13DB0BA-C9AC-4545-9CB6-6A31CAD7D3A2}"/>
              </a:ext>
            </a:extLst>
          </p:cNvPr>
          <p:cNvGrpSpPr/>
          <p:nvPr/>
        </p:nvGrpSpPr>
        <p:grpSpPr>
          <a:xfrm>
            <a:off x="12966509" y="7502962"/>
            <a:ext cx="4862337" cy="1200329"/>
            <a:chOff x="12966509" y="7502962"/>
            <a:chExt cx="4862337" cy="1200329"/>
          </a:xfrm>
        </p:grpSpPr>
        <p:sp>
          <p:nvSpPr>
            <p:cNvPr id="101" name="Rectangle 100"/>
            <p:cNvSpPr/>
            <p:nvPr/>
          </p:nvSpPr>
          <p:spPr>
            <a:xfrm>
              <a:off x="12966509" y="7708402"/>
              <a:ext cx="760691" cy="760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4</a:t>
              </a:r>
            </a:p>
          </p:txBody>
        </p:sp>
        <p:sp>
          <p:nvSpPr>
            <p:cNvPr id="103" name="TextBox 102"/>
            <p:cNvSpPr txBox="1"/>
            <p:nvPr/>
          </p:nvSpPr>
          <p:spPr>
            <a:xfrm>
              <a:off x="13889269" y="7502962"/>
              <a:ext cx="3939577" cy="1200329"/>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66FE0392-029D-0348-A954-2C15023D2880}"/>
              </a:ext>
            </a:extLst>
          </p:cNvPr>
          <p:cNvGrpSpPr/>
          <p:nvPr/>
        </p:nvGrpSpPr>
        <p:grpSpPr>
          <a:xfrm>
            <a:off x="12966509" y="3753159"/>
            <a:ext cx="4862337" cy="1200329"/>
            <a:chOff x="12966509" y="3753159"/>
            <a:chExt cx="4862337" cy="1200329"/>
          </a:xfrm>
        </p:grpSpPr>
        <p:sp>
          <p:nvSpPr>
            <p:cNvPr id="95" name="Rectangle 94"/>
            <p:cNvSpPr/>
            <p:nvPr/>
          </p:nvSpPr>
          <p:spPr>
            <a:xfrm>
              <a:off x="12966509" y="3939724"/>
              <a:ext cx="760691" cy="7608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500" b="1" dirty="0">
                  <a:solidFill>
                    <a:schemeClr val="bg1"/>
                  </a:solidFill>
                  <a:latin typeface="Arial" panose="020B0604020202020204" pitchFamily="34" charset="0"/>
                  <a:cs typeface="Arial" panose="020B0604020202020204" pitchFamily="34" charset="0"/>
                </a:rPr>
                <a:t>0</a:t>
              </a:r>
              <a:r>
                <a:rPr lang="vi-VN" sz="2500" b="1" dirty="0">
                  <a:solidFill>
                    <a:schemeClr val="bg1"/>
                  </a:solidFill>
                  <a:latin typeface="Arial" panose="020B0604020202020204" pitchFamily="34" charset="0"/>
                  <a:cs typeface="Arial" panose="020B0604020202020204" pitchFamily="34" charset="0"/>
                </a:rPr>
                <a:t>2</a:t>
              </a:r>
              <a:endParaRPr lang="en-US" sz="2500" b="1" dirty="0">
                <a:solidFill>
                  <a:schemeClr val="bg1"/>
                </a:solidFill>
                <a:latin typeface="Arial" panose="020B0604020202020204" pitchFamily="34" charset="0"/>
                <a:cs typeface="Arial" panose="020B0604020202020204" pitchFamily="34" charset="0"/>
              </a:endParaRPr>
            </a:p>
          </p:txBody>
        </p:sp>
        <p:sp>
          <p:nvSpPr>
            <p:cNvPr id="110" name="TextBox 109"/>
            <p:cNvSpPr txBox="1"/>
            <p:nvPr/>
          </p:nvSpPr>
          <p:spPr>
            <a:xfrm>
              <a:off x="13889269" y="3753159"/>
              <a:ext cx="3939577" cy="1200329"/>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46" name="Прямоугольник 45"/>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Data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Прямоугольник 46"/>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223702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33501AE-E01A-8E4F-BA18-90E627D9DC82}"/>
              </a:ext>
            </a:extLst>
          </p:cNvPr>
          <p:cNvGrpSpPr/>
          <p:nvPr/>
        </p:nvGrpSpPr>
        <p:grpSpPr>
          <a:xfrm>
            <a:off x="6795609" y="3664568"/>
            <a:ext cx="4399822" cy="5054118"/>
            <a:chOff x="6795609" y="3664568"/>
            <a:chExt cx="4399822" cy="5054118"/>
          </a:xfrm>
        </p:grpSpPr>
        <p:sp>
          <p:nvSpPr>
            <p:cNvPr id="7" name="Freeform 120"/>
            <p:cNvSpPr>
              <a:spLocks/>
            </p:cNvSpPr>
            <p:nvPr/>
          </p:nvSpPr>
          <p:spPr bwMode="auto">
            <a:xfrm>
              <a:off x="6795609" y="7224432"/>
              <a:ext cx="4399822" cy="1322042"/>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accent1"/>
            </a:solidFill>
            <a:ln w="3175">
              <a:noFill/>
            </a:ln>
          </p:spPr>
          <p:txBody>
            <a:bodyPr vert="horz" wrap="square" lIns="0" tIns="0" rIns="0" bIns="0" numCol="1" anchor="ctr" anchorCtr="0" compatLnSpc="1">
              <a:prstTxWarp prst="textNoShape">
                <a:avLst/>
              </a:prstTxWarp>
            </a:bodyPr>
            <a:lstStyle/>
            <a:p>
              <a:pPr algn="ctr">
                <a:spcAft>
                  <a:spcPts val="450"/>
                </a:spcAft>
              </a:pPr>
              <a:endParaRPr lang="ko-KR" altLang="en-US" b="1" dirty="0">
                <a:gradFill>
                  <a:gsLst>
                    <a:gs pos="0">
                      <a:schemeClr val="bg1">
                        <a:lumMod val="50000"/>
                      </a:schemeClr>
                    </a:gs>
                    <a:gs pos="100000">
                      <a:schemeClr val="bg1">
                        <a:lumMod val="50000"/>
                      </a:schemeClr>
                    </a:gs>
                  </a:gsLst>
                  <a:lin ang="5400000" scaled="0"/>
                </a:gradFill>
                <a:latin typeface="Arial" panose="020B0604020202020204" pitchFamily="34" charset="0"/>
                <a:ea typeface="Roboto Condensed Regular"/>
                <a:cs typeface="Arial" panose="020B0604020202020204" pitchFamily="34" charset="0"/>
              </a:endParaRPr>
            </a:p>
          </p:txBody>
        </p:sp>
        <p:sp>
          <p:nvSpPr>
            <p:cNvPr id="8" name="Freeform 121"/>
            <p:cNvSpPr>
              <a:spLocks/>
            </p:cNvSpPr>
            <p:nvPr/>
          </p:nvSpPr>
          <p:spPr bwMode="auto">
            <a:xfrm>
              <a:off x="6795609" y="7210834"/>
              <a:ext cx="1051873" cy="1507852"/>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accent1">
                <a:lumMod val="50000"/>
              </a:schemeClr>
            </a:solid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9" name="Rectangle 122"/>
            <p:cNvSpPr>
              <a:spLocks noChangeArrowheads="1"/>
            </p:cNvSpPr>
            <p:nvPr/>
          </p:nvSpPr>
          <p:spPr bwMode="auto">
            <a:xfrm>
              <a:off x="7847482" y="8532873"/>
              <a:ext cx="3347949" cy="185813"/>
            </a:xfrm>
            <a:prstGeom prst="rect">
              <a:avLst/>
            </a:prstGeom>
            <a:solidFill>
              <a:schemeClr val="accent1">
                <a:lumMod val="75000"/>
              </a:schemeClr>
            </a:solid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10" name="Freeform 120"/>
            <p:cNvSpPr>
              <a:spLocks/>
            </p:cNvSpPr>
            <p:nvPr/>
          </p:nvSpPr>
          <p:spPr bwMode="auto">
            <a:xfrm>
              <a:off x="7325924" y="7221290"/>
              <a:ext cx="3460281" cy="82775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rgbClr val="000000">
                <a:alpha val="15000"/>
              </a:srgbClr>
            </a:solidFill>
            <a:ln w="3175">
              <a:noFill/>
            </a:ln>
          </p:spPr>
          <p:txBody>
            <a:bodyPr vert="horz" wrap="square" lIns="0" tIns="0" rIns="0" bIns="0" numCol="1" anchor="ctr" anchorCtr="0" compatLnSpc="1">
              <a:prstTxWarp prst="textNoShape">
                <a:avLst/>
              </a:prstTxWarp>
            </a:bodyPr>
            <a:lstStyle/>
            <a:p>
              <a:pPr algn="ctr">
                <a:spcAft>
                  <a:spcPts val="450"/>
                </a:spcAft>
              </a:pPr>
              <a:endParaRPr lang="ko-KR" altLang="en-US" b="1" dirty="0">
                <a:gradFill>
                  <a:gsLst>
                    <a:gs pos="0">
                      <a:schemeClr val="bg1">
                        <a:lumMod val="50000"/>
                      </a:schemeClr>
                    </a:gs>
                    <a:gs pos="100000">
                      <a:schemeClr val="bg1">
                        <a:lumMod val="50000"/>
                      </a:schemeClr>
                    </a:gs>
                  </a:gsLst>
                  <a:lin ang="5400000" scaled="0"/>
                </a:gradFill>
                <a:latin typeface="Arial" panose="020B0604020202020204" pitchFamily="34" charset="0"/>
                <a:ea typeface="Roboto Condensed Regular"/>
                <a:cs typeface="Arial" panose="020B0604020202020204" pitchFamily="34" charset="0"/>
              </a:endParaRPr>
            </a:p>
          </p:txBody>
        </p:sp>
        <p:sp>
          <p:nvSpPr>
            <p:cNvPr id="14" name="Freeform 120"/>
            <p:cNvSpPr>
              <a:spLocks/>
            </p:cNvSpPr>
            <p:nvPr/>
          </p:nvSpPr>
          <p:spPr bwMode="auto">
            <a:xfrm>
              <a:off x="6795609" y="6042342"/>
              <a:ext cx="4399822" cy="1322042"/>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accent2"/>
            </a:solidFill>
            <a:ln w="3175">
              <a:noFill/>
            </a:ln>
          </p:spPr>
          <p:txBody>
            <a:bodyPr vert="horz" wrap="square" lIns="0" tIns="0" rIns="0" bIns="0" numCol="1" anchor="ctr" anchorCtr="0" compatLnSpc="1">
              <a:prstTxWarp prst="textNoShape">
                <a:avLst/>
              </a:prstTxWarp>
            </a:bodyPr>
            <a:lstStyle/>
            <a:p>
              <a:pPr algn="ctr">
                <a:spcAft>
                  <a:spcPts val="450"/>
                </a:spcAft>
              </a:pPr>
              <a:endParaRPr lang="ko-KR" altLang="en-US" b="1" dirty="0">
                <a:gradFill>
                  <a:gsLst>
                    <a:gs pos="0">
                      <a:schemeClr val="bg1">
                        <a:lumMod val="50000"/>
                      </a:schemeClr>
                    </a:gs>
                    <a:gs pos="100000">
                      <a:schemeClr val="bg1">
                        <a:lumMod val="50000"/>
                      </a:schemeClr>
                    </a:gs>
                  </a:gsLst>
                  <a:lin ang="5400000" scaled="0"/>
                </a:gradFill>
                <a:latin typeface="Arial" panose="020B0604020202020204" pitchFamily="34" charset="0"/>
                <a:ea typeface="Roboto Condensed Regular"/>
                <a:cs typeface="Arial" panose="020B0604020202020204" pitchFamily="34" charset="0"/>
              </a:endParaRPr>
            </a:p>
          </p:txBody>
        </p:sp>
        <p:sp>
          <p:nvSpPr>
            <p:cNvPr id="15" name="Freeform 121"/>
            <p:cNvSpPr>
              <a:spLocks/>
            </p:cNvSpPr>
            <p:nvPr/>
          </p:nvSpPr>
          <p:spPr bwMode="auto">
            <a:xfrm>
              <a:off x="6795609" y="6028744"/>
              <a:ext cx="1051873" cy="1507852"/>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accent2">
                <a:lumMod val="50000"/>
              </a:schemeClr>
            </a:solid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16" name="Rectangle 122"/>
            <p:cNvSpPr>
              <a:spLocks noChangeArrowheads="1"/>
            </p:cNvSpPr>
            <p:nvPr/>
          </p:nvSpPr>
          <p:spPr bwMode="auto">
            <a:xfrm>
              <a:off x="7847482" y="7350783"/>
              <a:ext cx="3347949" cy="185813"/>
            </a:xfrm>
            <a:prstGeom prst="rect">
              <a:avLst/>
            </a:prstGeom>
            <a:solidFill>
              <a:schemeClr val="accent2">
                <a:lumMod val="75000"/>
              </a:schemeClr>
            </a:solid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17" name="Freeform 120"/>
            <p:cNvSpPr>
              <a:spLocks/>
            </p:cNvSpPr>
            <p:nvPr/>
          </p:nvSpPr>
          <p:spPr bwMode="auto">
            <a:xfrm>
              <a:off x="7325924" y="6039200"/>
              <a:ext cx="3460281" cy="82775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rgbClr val="000000">
                <a:alpha val="15000"/>
              </a:srgbClr>
            </a:solidFill>
            <a:ln w="3175">
              <a:noFill/>
            </a:ln>
          </p:spPr>
          <p:txBody>
            <a:bodyPr vert="horz" wrap="square" lIns="0" tIns="0" rIns="0" bIns="0" numCol="1" anchor="ctr" anchorCtr="0" compatLnSpc="1">
              <a:prstTxWarp prst="textNoShape">
                <a:avLst/>
              </a:prstTxWarp>
            </a:bodyPr>
            <a:lstStyle/>
            <a:p>
              <a:pPr algn="ctr">
                <a:spcAft>
                  <a:spcPts val="450"/>
                </a:spcAft>
              </a:pPr>
              <a:endParaRPr lang="ko-KR" altLang="en-US" b="1" dirty="0">
                <a:gradFill>
                  <a:gsLst>
                    <a:gs pos="0">
                      <a:schemeClr val="bg1">
                        <a:lumMod val="50000"/>
                      </a:schemeClr>
                    </a:gs>
                    <a:gs pos="100000">
                      <a:schemeClr val="bg1">
                        <a:lumMod val="50000"/>
                      </a:schemeClr>
                    </a:gs>
                  </a:gsLst>
                  <a:lin ang="5400000" scaled="0"/>
                </a:gradFill>
                <a:latin typeface="Arial" panose="020B0604020202020204" pitchFamily="34" charset="0"/>
                <a:ea typeface="Roboto Condensed Regular"/>
                <a:cs typeface="Arial" panose="020B0604020202020204" pitchFamily="34" charset="0"/>
              </a:endParaRPr>
            </a:p>
          </p:txBody>
        </p:sp>
        <p:sp>
          <p:nvSpPr>
            <p:cNvPr id="21" name="Freeform 120"/>
            <p:cNvSpPr>
              <a:spLocks/>
            </p:cNvSpPr>
            <p:nvPr/>
          </p:nvSpPr>
          <p:spPr bwMode="auto">
            <a:xfrm>
              <a:off x="6795609" y="4860254"/>
              <a:ext cx="4399822" cy="1322042"/>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accent3"/>
            </a:solidFill>
            <a:ln w="3175">
              <a:noFill/>
            </a:ln>
          </p:spPr>
          <p:txBody>
            <a:bodyPr vert="horz" wrap="square" lIns="0" tIns="0" rIns="0" bIns="0" numCol="1" anchor="ctr" anchorCtr="0" compatLnSpc="1">
              <a:prstTxWarp prst="textNoShape">
                <a:avLst/>
              </a:prstTxWarp>
            </a:bodyPr>
            <a:lstStyle/>
            <a:p>
              <a:pPr algn="ctr">
                <a:spcAft>
                  <a:spcPts val="450"/>
                </a:spcAft>
              </a:pPr>
              <a:endParaRPr lang="ko-KR" altLang="en-US" b="1" dirty="0">
                <a:gradFill>
                  <a:gsLst>
                    <a:gs pos="0">
                      <a:schemeClr val="bg1">
                        <a:lumMod val="50000"/>
                      </a:schemeClr>
                    </a:gs>
                    <a:gs pos="100000">
                      <a:schemeClr val="bg1">
                        <a:lumMod val="50000"/>
                      </a:schemeClr>
                    </a:gs>
                  </a:gsLst>
                  <a:lin ang="5400000" scaled="0"/>
                </a:gradFill>
                <a:latin typeface="Arial" panose="020B0604020202020204" pitchFamily="34" charset="0"/>
                <a:ea typeface="Roboto Condensed Regular"/>
                <a:cs typeface="Arial" panose="020B0604020202020204" pitchFamily="34" charset="0"/>
              </a:endParaRPr>
            </a:p>
          </p:txBody>
        </p:sp>
        <p:sp>
          <p:nvSpPr>
            <p:cNvPr id="22" name="Freeform 121"/>
            <p:cNvSpPr>
              <a:spLocks/>
            </p:cNvSpPr>
            <p:nvPr/>
          </p:nvSpPr>
          <p:spPr bwMode="auto">
            <a:xfrm>
              <a:off x="6795609" y="4846656"/>
              <a:ext cx="1051873" cy="1507852"/>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accent3">
                <a:lumMod val="50000"/>
              </a:schemeClr>
            </a:solid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23" name="Rectangle 122"/>
            <p:cNvSpPr>
              <a:spLocks noChangeArrowheads="1"/>
            </p:cNvSpPr>
            <p:nvPr/>
          </p:nvSpPr>
          <p:spPr bwMode="auto">
            <a:xfrm>
              <a:off x="7847482" y="6168695"/>
              <a:ext cx="3347949" cy="185813"/>
            </a:xfrm>
            <a:prstGeom prst="rect">
              <a:avLst/>
            </a:prstGeom>
            <a:solidFill>
              <a:schemeClr val="accent3">
                <a:lumMod val="75000"/>
              </a:schemeClr>
            </a:solid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24" name="Freeform 120"/>
            <p:cNvSpPr>
              <a:spLocks/>
            </p:cNvSpPr>
            <p:nvPr/>
          </p:nvSpPr>
          <p:spPr bwMode="auto">
            <a:xfrm>
              <a:off x="7325924" y="4857112"/>
              <a:ext cx="3460281" cy="82775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rgbClr val="000000">
                <a:alpha val="15000"/>
              </a:srgbClr>
            </a:solidFill>
            <a:ln w="3175">
              <a:noFill/>
            </a:ln>
          </p:spPr>
          <p:txBody>
            <a:bodyPr vert="horz" wrap="square" lIns="0" tIns="0" rIns="0" bIns="0" numCol="1" anchor="ctr" anchorCtr="0" compatLnSpc="1">
              <a:prstTxWarp prst="textNoShape">
                <a:avLst/>
              </a:prstTxWarp>
            </a:bodyPr>
            <a:lstStyle/>
            <a:p>
              <a:pPr algn="ctr">
                <a:spcAft>
                  <a:spcPts val="450"/>
                </a:spcAft>
              </a:pPr>
              <a:endParaRPr lang="ko-KR" altLang="en-US" b="1" dirty="0">
                <a:gradFill>
                  <a:gsLst>
                    <a:gs pos="0">
                      <a:schemeClr val="bg1">
                        <a:lumMod val="50000"/>
                      </a:schemeClr>
                    </a:gs>
                    <a:gs pos="100000">
                      <a:schemeClr val="bg1">
                        <a:lumMod val="50000"/>
                      </a:schemeClr>
                    </a:gs>
                  </a:gsLst>
                  <a:lin ang="5400000" scaled="0"/>
                </a:gradFill>
                <a:latin typeface="Arial" panose="020B0604020202020204" pitchFamily="34" charset="0"/>
                <a:ea typeface="Roboto Condensed Regular"/>
                <a:cs typeface="Arial" panose="020B0604020202020204" pitchFamily="34" charset="0"/>
              </a:endParaRPr>
            </a:p>
          </p:txBody>
        </p:sp>
        <p:sp>
          <p:nvSpPr>
            <p:cNvPr id="28" name="Freeform 120"/>
            <p:cNvSpPr>
              <a:spLocks/>
            </p:cNvSpPr>
            <p:nvPr/>
          </p:nvSpPr>
          <p:spPr bwMode="auto">
            <a:xfrm>
              <a:off x="6795609" y="3678166"/>
              <a:ext cx="4399822" cy="1322042"/>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accent4"/>
            </a:solidFill>
            <a:ln w="3175">
              <a:noFill/>
            </a:ln>
          </p:spPr>
          <p:txBody>
            <a:bodyPr vert="horz" wrap="square" lIns="0" tIns="0" rIns="0" bIns="0" numCol="1" anchor="ctr" anchorCtr="0" compatLnSpc="1">
              <a:prstTxWarp prst="textNoShape">
                <a:avLst/>
              </a:prstTxWarp>
            </a:bodyPr>
            <a:lstStyle/>
            <a:p>
              <a:pPr algn="ctr">
                <a:spcAft>
                  <a:spcPts val="450"/>
                </a:spcAft>
              </a:pPr>
              <a:endParaRPr lang="ko-KR" altLang="en-US" b="1" dirty="0">
                <a:gradFill>
                  <a:gsLst>
                    <a:gs pos="0">
                      <a:schemeClr val="bg1">
                        <a:lumMod val="50000"/>
                      </a:schemeClr>
                    </a:gs>
                    <a:gs pos="100000">
                      <a:schemeClr val="bg1">
                        <a:lumMod val="50000"/>
                      </a:schemeClr>
                    </a:gs>
                  </a:gsLst>
                  <a:lin ang="5400000" scaled="0"/>
                </a:gradFill>
                <a:latin typeface="Arial" panose="020B0604020202020204" pitchFamily="34" charset="0"/>
                <a:ea typeface="Roboto Condensed Regular"/>
                <a:cs typeface="Arial" panose="020B0604020202020204" pitchFamily="34" charset="0"/>
              </a:endParaRPr>
            </a:p>
          </p:txBody>
        </p:sp>
        <p:sp>
          <p:nvSpPr>
            <p:cNvPr id="29" name="Freeform 121"/>
            <p:cNvSpPr>
              <a:spLocks/>
            </p:cNvSpPr>
            <p:nvPr/>
          </p:nvSpPr>
          <p:spPr bwMode="auto">
            <a:xfrm>
              <a:off x="6795609" y="3664568"/>
              <a:ext cx="1051873" cy="1507852"/>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accent4">
                <a:lumMod val="50000"/>
              </a:schemeClr>
            </a:solid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sp>
          <p:nvSpPr>
            <p:cNvPr id="30" name="Rectangle 122"/>
            <p:cNvSpPr>
              <a:spLocks noChangeArrowheads="1"/>
            </p:cNvSpPr>
            <p:nvPr/>
          </p:nvSpPr>
          <p:spPr bwMode="auto">
            <a:xfrm>
              <a:off x="7847482" y="4986607"/>
              <a:ext cx="3347949" cy="185813"/>
            </a:xfrm>
            <a:prstGeom prst="rect">
              <a:avLst/>
            </a:prstGeom>
            <a:solidFill>
              <a:schemeClr val="accent4">
                <a:lumMod val="75000"/>
              </a:schemeClr>
            </a:solidFill>
            <a:ln w="3175">
              <a:noFill/>
            </a:ln>
          </p:spPr>
          <p:txBody>
            <a:bodyPr vert="horz" wrap="square" lIns="137160" tIns="68580" rIns="137160" bIns="68580" numCol="1" anchor="t" anchorCtr="0" compatLnSpc="1">
              <a:prstTxWarp prst="textNoShape">
                <a:avLst/>
              </a:prstTxWarp>
            </a:bodyPr>
            <a:lstStyle/>
            <a:p>
              <a:endParaRPr lang="ko-KR" altLang="en-US" sz="2700" dirty="0">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429BC806-1BC6-9843-84E6-5DDCA71A54D1}"/>
              </a:ext>
            </a:extLst>
          </p:cNvPr>
          <p:cNvGrpSpPr/>
          <p:nvPr/>
        </p:nvGrpSpPr>
        <p:grpSpPr>
          <a:xfrm>
            <a:off x="1223121" y="3603039"/>
            <a:ext cx="5702966" cy="1618328"/>
            <a:chOff x="1223121" y="3603039"/>
            <a:chExt cx="5702966" cy="1618328"/>
          </a:xfrm>
        </p:grpSpPr>
        <p:sp>
          <p:nvSpPr>
            <p:cNvPr id="74" name="Rectangle 73"/>
            <p:cNvSpPr/>
            <p:nvPr/>
          </p:nvSpPr>
          <p:spPr>
            <a:xfrm>
              <a:off x="1223121" y="3603039"/>
              <a:ext cx="4435798" cy="1618328"/>
            </a:xfrm>
            <a:prstGeom prst="rect">
              <a:avLst/>
            </a:prstGeom>
          </p:spPr>
          <p:txBody>
            <a:bodyPr wrap="square" lIns="365760" rIns="365760" bIns="146304">
              <a:spAutoFit/>
            </a:bodyPr>
            <a:lstStyle/>
            <a:p>
              <a:pPr algn="r">
                <a:lnSpc>
                  <a:spcPct val="89000"/>
                </a:lnSpc>
              </a:pPr>
              <a:r>
                <a:rPr lang="en-US" sz="3200" dirty="0">
                  <a:solidFill>
                    <a:schemeClr val="tx1">
                      <a:lumMod val="65000"/>
                      <a:lumOff val="35000"/>
                    </a:schemeClr>
                  </a:solidFill>
                  <a:latin typeface="Arial" panose="020B0604020202020204" pitchFamily="34" charset="0"/>
                  <a:cs typeface="Arial" panose="020B0604020202020204" pitchFamily="34" charset="0"/>
                </a:rPr>
                <a:t>Logistics</a:t>
              </a:r>
            </a:p>
            <a:p>
              <a:pPr algn="r">
                <a:lnSpc>
                  <a:spcPct val="89000"/>
                </a:lnSpc>
              </a:pPr>
              <a:r>
                <a:rPr lang="en-US" dirty="0">
                  <a:solidFill>
                    <a:schemeClr val="tx1">
                      <a:lumMod val="65000"/>
                      <a:lumOff val="35000"/>
                    </a:schemeClr>
                  </a:solidFill>
                  <a:latin typeface="Arial" panose="020B0604020202020204" pitchFamily="34" charset="0"/>
                  <a:cs typeface="Arial" panose="020B0604020202020204" pitchFamily="34" charset="0"/>
                </a:rPr>
                <a:t>Aenean dui felis, </a:t>
              </a:r>
              <a:r>
                <a:rPr lang="en-US" dirty="0" err="1">
                  <a:solidFill>
                    <a:schemeClr val="tx1">
                      <a:lumMod val="65000"/>
                      <a:lumOff val="35000"/>
                    </a:schemeClr>
                  </a:solidFill>
                  <a:latin typeface="Arial" panose="020B0604020202020204" pitchFamily="34" charset="0"/>
                  <a:cs typeface="Arial" panose="020B0604020202020204" pitchFamily="34" charset="0"/>
                </a:rPr>
                <a:t>dorit</a:t>
              </a:r>
              <a:r>
                <a:rPr lang="en-US" dirty="0">
                  <a:solidFill>
                    <a:schemeClr val="tx1">
                      <a:lumMod val="65000"/>
                      <a:lumOff val="35000"/>
                    </a:schemeClr>
                  </a:solidFill>
                  <a:latin typeface="Arial" panose="020B0604020202020204" pitchFamily="34" charset="0"/>
                  <a:cs typeface="Arial" panose="020B0604020202020204" pitchFamily="34" charset="0"/>
                </a:rPr>
                <a:t> posuere a lacus sed, consequat facilisis leo. Nulla varius </a:t>
              </a:r>
              <a:r>
                <a:rPr lang="en-US" dirty="0" err="1">
                  <a:solidFill>
                    <a:schemeClr val="tx1">
                      <a:lumMod val="65000"/>
                      <a:lumOff val="35000"/>
                    </a:schemeClr>
                  </a:solidFill>
                  <a:latin typeface="Arial" panose="020B0604020202020204" pitchFamily="34" charset="0"/>
                  <a:cs typeface="Arial" panose="020B0604020202020204" pitchFamily="34" charset="0"/>
                </a:rPr>
                <a:t>etto</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osol</a:t>
              </a:r>
              <a:r>
                <a:rPr lang="en-US" dirty="0">
                  <a:solidFill>
                    <a:schemeClr val="tx1">
                      <a:lumMod val="65000"/>
                      <a:lumOff val="35000"/>
                    </a:schemeClr>
                  </a:solidFill>
                  <a:latin typeface="Arial" panose="020B0604020202020204" pitchFamily="34" charset="0"/>
                  <a:cs typeface="Arial" panose="020B0604020202020204" pitchFamily="34" charset="0"/>
                </a:rPr>
                <a:t> sollicitudin orci ac</a:t>
              </a:r>
            </a:p>
          </p:txBody>
        </p:sp>
        <p:cxnSp>
          <p:nvCxnSpPr>
            <p:cNvPr id="78" name="Elbow Connector 77"/>
            <p:cNvCxnSpPr/>
            <p:nvPr/>
          </p:nvCxnSpPr>
          <p:spPr>
            <a:xfrm rot="10800000">
              <a:off x="5658917" y="3860841"/>
              <a:ext cx="1267170" cy="457958"/>
            </a:xfrm>
            <a:prstGeom prst="bentConnector3">
              <a:avLst>
                <a:gd name="adj1" fmla="val 50000"/>
              </a:avLst>
            </a:prstGeom>
            <a:ln w="38100" cmpd="sng">
              <a:solidFill>
                <a:schemeClr val="accent4"/>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grpSp>
      <p:grpSp>
        <p:nvGrpSpPr>
          <p:cNvPr id="4" name="Group 3">
            <a:extLst>
              <a:ext uri="{FF2B5EF4-FFF2-40B4-BE49-F238E27FC236}">
                <a16:creationId xmlns:a16="http://schemas.microsoft.com/office/drawing/2014/main" id="{CF4A3D2F-75D1-E44D-878B-754196A2A7A9}"/>
              </a:ext>
            </a:extLst>
          </p:cNvPr>
          <p:cNvGrpSpPr/>
          <p:nvPr/>
        </p:nvGrpSpPr>
        <p:grpSpPr>
          <a:xfrm>
            <a:off x="1223121" y="5956077"/>
            <a:ext cx="5702966" cy="1371786"/>
            <a:chOff x="1223121" y="5956077"/>
            <a:chExt cx="5702966" cy="1371786"/>
          </a:xfrm>
        </p:grpSpPr>
        <p:sp>
          <p:nvSpPr>
            <p:cNvPr id="76" name="Rectangle 75"/>
            <p:cNvSpPr/>
            <p:nvPr/>
          </p:nvSpPr>
          <p:spPr>
            <a:xfrm>
              <a:off x="1223121" y="5956077"/>
              <a:ext cx="4435798" cy="1371786"/>
            </a:xfrm>
            <a:prstGeom prst="rect">
              <a:avLst/>
            </a:prstGeom>
          </p:spPr>
          <p:txBody>
            <a:bodyPr wrap="square" lIns="365760" rIns="365760" bIns="146304">
              <a:spAutoFit/>
            </a:bodyPr>
            <a:lstStyle/>
            <a:p>
              <a:pPr algn="r">
                <a:lnSpc>
                  <a:spcPct val="89000"/>
                </a:lnSpc>
              </a:pPr>
              <a:r>
                <a:rPr lang="en-US" sz="3200" dirty="0">
                  <a:solidFill>
                    <a:schemeClr val="tx1">
                      <a:lumMod val="65000"/>
                      <a:lumOff val="35000"/>
                    </a:schemeClr>
                  </a:solidFill>
                  <a:latin typeface="Arial" panose="020B0604020202020204" pitchFamily="34" charset="0"/>
                  <a:cs typeface="Arial" panose="020B0604020202020204" pitchFamily="34" charset="0"/>
                </a:rPr>
                <a:t>Retail</a:t>
              </a:r>
            </a:p>
            <a:p>
              <a:pPr algn="r">
                <a:lnSpc>
                  <a:spcPct val="89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amet, consectetur adipiscing elit. Aenean dui felis, posuere</a:t>
              </a:r>
            </a:p>
          </p:txBody>
        </p:sp>
        <p:cxnSp>
          <p:nvCxnSpPr>
            <p:cNvPr id="82" name="Elbow Connector 81"/>
            <p:cNvCxnSpPr/>
            <p:nvPr/>
          </p:nvCxnSpPr>
          <p:spPr>
            <a:xfrm rot="10800000">
              <a:off x="5658917" y="6182295"/>
              <a:ext cx="1267170" cy="457958"/>
            </a:xfrm>
            <a:prstGeom prst="bentConnector3">
              <a:avLst>
                <a:gd name="adj1" fmla="val 50000"/>
              </a:avLst>
            </a:prstGeom>
            <a:ln w="38100" cmpd="sng">
              <a:solidFill>
                <a:schemeClr val="accent2"/>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A624E828-D1B6-494D-B050-139E8CBEA72C}"/>
              </a:ext>
            </a:extLst>
          </p:cNvPr>
          <p:cNvGrpSpPr/>
          <p:nvPr/>
        </p:nvGrpSpPr>
        <p:grpSpPr>
          <a:xfrm>
            <a:off x="11188095" y="4857808"/>
            <a:ext cx="5579824" cy="1371786"/>
            <a:chOff x="11188095" y="4857808"/>
            <a:chExt cx="5579824" cy="1371786"/>
          </a:xfrm>
        </p:grpSpPr>
        <p:sp>
          <p:nvSpPr>
            <p:cNvPr id="75" name="Rectangle 74"/>
            <p:cNvSpPr/>
            <p:nvPr/>
          </p:nvSpPr>
          <p:spPr>
            <a:xfrm>
              <a:off x="12153789" y="4857808"/>
              <a:ext cx="4614130" cy="1371786"/>
            </a:xfrm>
            <a:prstGeom prst="rect">
              <a:avLst/>
            </a:prstGeom>
          </p:spPr>
          <p:txBody>
            <a:bodyPr wrap="square" lIns="365760" rIns="365760" bIns="146304">
              <a:spAutoFit/>
            </a:bodyPr>
            <a:lstStyle/>
            <a:p>
              <a:pPr>
                <a:lnSpc>
                  <a:spcPct val="89000"/>
                </a:lnSpc>
              </a:pPr>
              <a:r>
                <a:rPr lang="en-US" sz="3200" dirty="0">
                  <a:solidFill>
                    <a:schemeClr val="tx1">
                      <a:lumMod val="65000"/>
                      <a:lumOff val="35000"/>
                    </a:schemeClr>
                  </a:solidFill>
                  <a:latin typeface="Arial" panose="020B0604020202020204" pitchFamily="34" charset="0"/>
                  <a:cs typeface="Arial" panose="020B0604020202020204" pitchFamily="34" charset="0"/>
                </a:rPr>
                <a:t>Transportation</a:t>
              </a:r>
            </a:p>
            <a:p>
              <a:pPr>
                <a:lnSpc>
                  <a:spcPct val="89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amet, consectetur adipiscing elit. Aenean dui felis, posuere</a:t>
              </a:r>
            </a:p>
          </p:txBody>
        </p:sp>
        <p:cxnSp>
          <p:nvCxnSpPr>
            <p:cNvPr id="83" name="Elbow Connector 82"/>
            <p:cNvCxnSpPr/>
            <p:nvPr/>
          </p:nvCxnSpPr>
          <p:spPr>
            <a:xfrm flipV="1">
              <a:off x="11188095" y="5181422"/>
              <a:ext cx="1057786" cy="457960"/>
            </a:xfrm>
            <a:prstGeom prst="bentConnector3">
              <a:avLst>
                <a:gd name="adj1" fmla="val 50000"/>
              </a:avLst>
            </a:prstGeom>
            <a:ln w="38100" cmpd="sng">
              <a:solidFill>
                <a:schemeClr val="accent3"/>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A6879537-3954-FD4E-A063-0EF089B30E45}"/>
              </a:ext>
            </a:extLst>
          </p:cNvPr>
          <p:cNvGrpSpPr/>
          <p:nvPr/>
        </p:nvGrpSpPr>
        <p:grpSpPr>
          <a:xfrm>
            <a:off x="11188095" y="7326871"/>
            <a:ext cx="5579824" cy="1371786"/>
            <a:chOff x="11188095" y="7326871"/>
            <a:chExt cx="5579824" cy="1371786"/>
          </a:xfrm>
        </p:grpSpPr>
        <p:sp>
          <p:nvSpPr>
            <p:cNvPr id="77" name="Rectangle 76"/>
            <p:cNvSpPr/>
            <p:nvPr/>
          </p:nvSpPr>
          <p:spPr>
            <a:xfrm>
              <a:off x="12153789" y="7326871"/>
              <a:ext cx="4614130" cy="1371786"/>
            </a:xfrm>
            <a:prstGeom prst="rect">
              <a:avLst/>
            </a:prstGeom>
          </p:spPr>
          <p:txBody>
            <a:bodyPr wrap="square" lIns="365760" rIns="365760" bIns="146304">
              <a:spAutoFit/>
            </a:bodyPr>
            <a:lstStyle/>
            <a:p>
              <a:pPr>
                <a:lnSpc>
                  <a:spcPct val="89000"/>
                </a:lnSpc>
              </a:pPr>
              <a:r>
                <a:rPr lang="en-US" sz="3200" dirty="0">
                  <a:solidFill>
                    <a:schemeClr val="tx1">
                      <a:lumMod val="65000"/>
                      <a:lumOff val="35000"/>
                    </a:schemeClr>
                  </a:solidFill>
                  <a:latin typeface="Arial" panose="020B0604020202020204" pitchFamily="34" charset="0"/>
                  <a:cs typeface="Arial" panose="020B0604020202020204" pitchFamily="34" charset="0"/>
                </a:rPr>
                <a:t>Concept</a:t>
              </a:r>
            </a:p>
            <a:p>
              <a:pPr>
                <a:lnSpc>
                  <a:spcPct val="89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amet, consectetur adipiscing elit. Aenean dui felis, posuere</a:t>
              </a:r>
            </a:p>
          </p:txBody>
        </p:sp>
        <p:cxnSp>
          <p:nvCxnSpPr>
            <p:cNvPr id="85" name="Elbow Connector 84"/>
            <p:cNvCxnSpPr/>
            <p:nvPr/>
          </p:nvCxnSpPr>
          <p:spPr>
            <a:xfrm flipV="1">
              <a:off x="11188095" y="7599962"/>
              <a:ext cx="1057786" cy="457960"/>
            </a:xfrm>
            <a:prstGeom prst="bentConnector3">
              <a:avLst>
                <a:gd name="adj1" fmla="val 50000"/>
              </a:avLst>
            </a:prstGeom>
            <a:ln w="38100" cmpd="sng">
              <a:solidFill>
                <a:schemeClr val="accent1"/>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grpSp>
      <p:sp>
        <p:nvSpPr>
          <p:cNvPr id="27" name="Прямоугольник 26"/>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Data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1" name="Прямоугольник 30"/>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630568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6" name="Shape 3556"/>
          <p:cNvSpPr/>
          <p:nvPr/>
        </p:nvSpPr>
        <p:spPr>
          <a:xfrm>
            <a:off x="9084388" y="5994164"/>
            <a:ext cx="1601836" cy="9980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7"/>
                </a:lnTo>
                <a:lnTo>
                  <a:pt x="21600" y="3740"/>
                </a:lnTo>
                <a:lnTo>
                  <a:pt x="0" y="0"/>
                </a:lnTo>
                <a:lnTo>
                  <a:pt x="0" y="21600"/>
                </a:lnTo>
                <a:close/>
              </a:path>
            </a:pathLst>
          </a:custGeom>
          <a:solidFill>
            <a:schemeClr val="accent4">
              <a:lumMod val="75000"/>
            </a:scheme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C5F59007-C944-524B-8772-AD24915D29CB}"/>
              </a:ext>
            </a:extLst>
          </p:cNvPr>
          <p:cNvGrpSpPr/>
          <p:nvPr/>
        </p:nvGrpSpPr>
        <p:grpSpPr>
          <a:xfrm>
            <a:off x="7485668" y="4001082"/>
            <a:ext cx="2763128" cy="4971809"/>
            <a:chOff x="7485668" y="4001082"/>
            <a:chExt cx="2763128" cy="4971809"/>
          </a:xfrm>
        </p:grpSpPr>
        <p:sp>
          <p:nvSpPr>
            <p:cNvPr id="3543" name="Shape 3543"/>
            <p:cNvSpPr/>
            <p:nvPr/>
          </p:nvSpPr>
          <p:spPr>
            <a:xfrm>
              <a:off x="8360526" y="7692956"/>
              <a:ext cx="1452394" cy="554328"/>
            </a:xfrm>
            <a:custGeom>
              <a:avLst/>
              <a:gdLst/>
              <a:ahLst/>
              <a:cxnLst>
                <a:cxn ang="0">
                  <a:pos x="wd2" y="hd2"/>
                </a:cxn>
                <a:cxn ang="5400000">
                  <a:pos x="wd2" y="hd2"/>
                </a:cxn>
                <a:cxn ang="10800000">
                  <a:pos x="wd2" y="hd2"/>
                </a:cxn>
                <a:cxn ang="16200000">
                  <a:pos x="wd2" y="hd2"/>
                </a:cxn>
              </a:cxnLst>
              <a:rect l="0" t="0" r="r" b="b"/>
              <a:pathLst>
                <a:path w="21600" h="21600" extrusionOk="0">
                  <a:moveTo>
                    <a:pt x="10765" y="21600"/>
                  </a:moveTo>
                  <a:lnTo>
                    <a:pt x="0" y="10800"/>
                  </a:lnTo>
                  <a:lnTo>
                    <a:pt x="10765" y="0"/>
                  </a:lnTo>
                  <a:lnTo>
                    <a:pt x="21600" y="10800"/>
                  </a:lnTo>
                  <a:lnTo>
                    <a:pt x="10765" y="21600"/>
                  </a:lnTo>
                  <a:close/>
                </a:path>
              </a:pathLst>
            </a:custGeom>
            <a:solidFill>
              <a:schemeClr val="accent2">
                <a:lumMod val="50000"/>
              </a:scheme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44" name="Shape 3544"/>
            <p:cNvSpPr/>
            <p:nvPr/>
          </p:nvSpPr>
          <p:spPr>
            <a:xfrm>
              <a:off x="8360526" y="7970117"/>
              <a:ext cx="723863" cy="1002770"/>
            </a:xfrm>
            <a:custGeom>
              <a:avLst/>
              <a:gdLst/>
              <a:ahLst/>
              <a:cxnLst>
                <a:cxn ang="0">
                  <a:pos x="wd2" y="hd2"/>
                </a:cxn>
                <a:cxn ang="5400000">
                  <a:pos x="wd2" y="hd2"/>
                </a:cxn>
                <a:cxn ang="10800000">
                  <a:pos x="wd2" y="hd2"/>
                </a:cxn>
                <a:cxn ang="16200000">
                  <a:pos x="wd2" y="hd2"/>
                </a:cxn>
              </a:cxnLst>
              <a:rect l="0" t="0" r="r" b="b"/>
              <a:pathLst>
                <a:path w="21600" h="21600" extrusionOk="0">
                  <a:moveTo>
                    <a:pt x="21600" y="5970"/>
                  </a:moveTo>
                  <a:lnTo>
                    <a:pt x="0" y="0"/>
                  </a:lnTo>
                  <a:lnTo>
                    <a:pt x="0" y="12209"/>
                  </a:lnTo>
                  <a:lnTo>
                    <a:pt x="21600" y="21600"/>
                  </a:lnTo>
                  <a:lnTo>
                    <a:pt x="21600" y="5970"/>
                  </a:lnTo>
                  <a:close/>
                </a:path>
              </a:pathLst>
            </a:custGeom>
            <a:solidFill>
              <a:schemeClr val="accent2"/>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45" name="Shape 3545"/>
            <p:cNvSpPr/>
            <p:nvPr/>
          </p:nvSpPr>
          <p:spPr>
            <a:xfrm>
              <a:off x="9084394" y="7970117"/>
              <a:ext cx="728533" cy="1002770"/>
            </a:xfrm>
            <a:custGeom>
              <a:avLst/>
              <a:gdLst/>
              <a:ahLst/>
              <a:cxnLst>
                <a:cxn ang="0">
                  <a:pos x="wd2" y="hd2"/>
                </a:cxn>
                <a:cxn ang="5400000">
                  <a:pos x="wd2" y="hd2"/>
                </a:cxn>
                <a:cxn ang="10800000">
                  <a:pos x="wd2" y="hd2"/>
                </a:cxn>
                <a:cxn ang="16200000">
                  <a:pos x="wd2" y="hd2"/>
                </a:cxn>
              </a:cxnLst>
              <a:rect l="0" t="0" r="r" b="b"/>
              <a:pathLst>
                <a:path w="21600" h="21600" extrusionOk="0">
                  <a:moveTo>
                    <a:pt x="0" y="5970"/>
                  </a:moveTo>
                  <a:lnTo>
                    <a:pt x="21600" y="0"/>
                  </a:lnTo>
                  <a:lnTo>
                    <a:pt x="21600" y="12209"/>
                  </a:lnTo>
                  <a:lnTo>
                    <a:pt x="0" y="21600"/>
                  </a:lnTo>
                  <a:lnTo>
                    <a:pt x="0" y="5970"/>
                  </a:lnTo>
                  <a:close/>
                </a:path>
              </a:pathLst>
            </a:custGeom>
            <a:solidFill>
              <a:schemeClr val="accent2">
                <a:lumMod val="75000"/>
              </a:scheme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46" name="Shape 3546"/>
            <p:cNvSpPr/>
            <p:nvPr/>
          </p:nvSpPr>
          <p:spPr>
            <a:xfrm>
              <a:off x="7923097" y="6863026"/>
              <a:ext cx="2325697" cy="348790"/>
            </a:xfrm>
            <a:custGeom>
              <a:avLst/>
              <a:gdLst/>
              <a:ahLst/>
              <a:cxnLst>
                <a:cxn ang="0">
                  <a:pos x="wd2" y="hd2"/>
                </a:cxn>
                <a:cxn ang="5400000">
                  <a:pos x="wd2" y="hd2"/>
                </a:cxn>
                <a:cxn ang="10800000">
                  <a:pos x="wd2" y="hd2"/>
                </a:cxn>
                <a:cxn ang="16200000">
                  <a:pos x="wd2" y="hd2"/>
                </a:cxn>
              </a:cxnLst>
              <a:rect l="0" t="0" r="r" b="b"/>
              <a:pathLst>
                <a:path w="21600" h="21600" extrusionOk="0">
                  <a:moveTo>
                    <a:pt x="10786" y="21600"/>
                  </a:moveTo>
                  <a:lnTo>
                    <a:pt x="0" y="10800"/>
                  </a:lnTo>
                  <a:lnTo>
                    <a:pt x="10786" y="0"/>
                  </a:lnTo>
                  <a:lnTo>
                    <a:pt x="21600" y="10800"/>
                  </a:lnTo>
                  <a:lnTo>
                    <a:pt x="10786" y="21600"/>
                  </a:lnTo>
                  <a:close/>
                </a:path>
              </a:pathLst>
            </a:custGeom>
            <a:solidFill>
              <a:schemeClr val="accent3">
                <a:lumMod val="50000"/>
              </a:scheme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47" name="Shape 3547"/>
            <p:cNvSpPr/>
            <p:nvPr/>
          </p:nvSpPr>
          <p:spPr>
            <a:xfrm>
              <a:off x="7923097" y="7037416"/>
              <a:ext cx="1161292" cy="962284"/>
            </a:xfrm>
            <a:custGeom>
              <a:avLst/>
              <a:gdLst/>
              <a:ahLst/>
              <a:cxnLst>
                <a:cxn ang="0">
                  <a:pos x="wd2" y="hd2"/>
                </a:cxn>
                <a:cxn ang="5400000">
                  <a:pos x="wd2" y="hd2"/>
                </a:cxn>
                <a:cxn ang="10800000">
                  <a:pos x="wd2" y="hd2"/>
                </a:cxn>
                <a:cxn ang="16200000">
                  <a:pos x="wd2" y="hd2"/>
                </a:cxn>
              </a:cxnLst>
              <a:rect l="0" t="0" r="r" b="b"/>
              <a:pathLst>
                <a:path w="21600" h="21600" extrusionOk="0">
                  <a:moveTo>
                    <a:pt x="21600" y="3915"/>
                  </a:moveTo>
                  <a:lnTo>
                    <a:pt x="0" y="0"/>
                  </a:lnTo>
                  <a:lnTo>
                    <a:pt x="0" y="13771"/>
                  </a:lnTo>
                  <a:lnTo>
                    <a:pt x="21600" y="21600"/>
                  </a:lnTo>
                  <a:lnTo>
                    <a:pt x="21600" y="3915"/>
                  </a:lnTo>
                  <a:close/>
                </a:path>
              </a:pathLst>
            </a:custGeom>
            <a:solidFill>
              <a:schemeClr val="accent3"/>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48" name="Shape 3548"/>
            <p:cNvSpPr/>
            <p:nvPr/>
          </p:nvSpPr>
          <p:spPr>
            <a:xfrm>
              <a:off x="9084388" y="7037418"/>
              <a:ext cx="1164406" cy="962284"/>
            </a:xfrm>
            <a:custGeom>
              <a:avLst/>
              <a:gdLst/>
              <a:ahLst/>
              <a:cxnLst>
                <a:cxn ang="0">
                  <a:pos x="wd2" y="hd2"/>
                </a:cxn>
                <a:cxn ang="5400000">
                  <a:pos x="wd2" y="hd2"/>
                </a:cxn>
                <a:cxn ang="10800000">
                  <a:pos x="wd2" y="hd2"/>
                </a:cxn>
                <a:cxn ang="16200000">
                  <a:pos x="wd2" y="hd2"/>
                </a:cxn>
              </a:cxnLst>
              <a:rect l="0" t="0" r="r" b="b"/>
              <a:pathLst>
                <a:path w="21600" h="21600" extrusionOk="0">
                  <a:moveTo>
                    <a:pt x="0" y="3915"/>
                  </a:moveTo>
                  <a:lnTo>
                    <a:pt x="21600" y="0"/>
                  </a:lnTo>
                  <a:lnTo>
                    <a:pt x="21600" y="13771"/>
                  </a:lnTo>
                  <a:lnTo>
                    <a:pt x="0" y="21600"/>
                  </a:lnTo>
                  <a:lnTo>
                    <a:pt x="0" y="3915"/>
                  </a:lnTo>
                  <a:close/>
                </a:path>
              </a:pathLst>
            </a:custGeom>
            <a:solidFill>
              <a:schemeClr val="accent3">
                <a:lumMod val="75000"/>
              </a:scheme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49" name="Shape 3549"/>
            <p:cNvSpPr/>
            <p:nvPr/>
          </p:nvSpPr>
          <p:spPr>
            <a:xfrm>
              <a:off x="8360524" y="4728248"/>
              <a:ext cx="1452394" cy="552769"/>
            </a:xfrm>
            <a:custGeom>
              <a:avLst/>
              <a:gdLst/>
              <a:ahLst/>
              <a:cxnLst>
                <a:cxn ang="0">
                  <a:pos x="wd2" y="hd2"/>
                </a:cxn>
                <a:cxn ang="5400000">
                  <a:pos x="wd2" y="hd2"/>
                </a:cxn>
                <a:cxn ang="10800000">
                  <a:pos x="wd2" y="hd2"/>
                </a:cxn>
                <a:cxn ang="16200000">
                  <a:pos x="wd2" y="hd2"/>
                </a:cxn>
              </a:cxnLst>
              <a:rect l="0" t="0" r="r" b="b"/>
              <a:pathLst>
                <a:path w="21600" h="21600" extrusionOk="0">
                  <a:moveTo>
                    <a:pt x="10765" y="0"/>
                  </a:moveTo>
                  <a:lnTo>
                    <a:pt x="0" y="10770"/>
                  </a:lnTo>
                  <a:lnTo>
                    <a:pt x="10765" y="21600"/>
                  </a:lnTo>
                  <a:lnTo>
                    <a:pt x="21600" y="10770"/>
                  </a:lnTo>
                  <a:lnTo>
                    <a:pt x="10765" y="0"/>
                  </a:lnTo>
                  <a:close/>
                </a:path>
              </a:pathLst>
            </a:custGeom>
            <a:solidFill>
              <a:schemeClr val="accent6">
                <a:lumMod val="75000"/>
              </a:scheme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50" name="Shape 3550"/>
            <p:cNvSpPr/>
            <p:nvPr/>
          </p:nvSpPr>
          <p:spPr>
            <a:xfrm>
              <a:off x="8360526" y="4001086"/>
              <a:ext cx="723863" cy="1002771"/>
            </a:xfrm>
            <a:custGeom>
              <a:avLst/>
              <a:gdLst/>
              <a:ahLst/>
              <a:cxnLst>
                <a:cxn ang="0">
                  <a:pos x="wd2" y="hd2"/>
                </a:cxn>
                <a:cxn ang="5400000">
                  <a:pos x="wd2" y="hd2"/>
                </a:cxn>
                <a:cxn ang="10800000">
                  <a:pos x="wd2" y="hd2"/>
                </a:cxn>
                <a:cxn ang="16200000">
                  <a:pos x="wd2" y="hd2"/>
                </a:cxn>
              </a:cxnLst>
              <a:rect l="0" t="0" r="r" b="b"/>
              <a:pathLst>
                <a:path w="21600" h="21600" extrusionOk="0">
                  <a:moveTo>
                    <a:pt x="21600" y="15663"/>
                  </a:moveTo>
                  <a:lnTo>
                    <a:pt x="0" y="21600"/>
                  </a:lnTo>
                  <a:lnTo>
                    <a:pt x="0" y="9391"/>
                  </a:lnTo>
                  <a:lnTo>
                    <a:pt x="21600" y="0"/>
                  </a:lnTo>
                  <a:lnTo>
                    <a:pt x="21600" y="15663"/>
                  </a:lnTo>
                  <a:close/>
                </a:path>
              </a:pathLst>
            </a:custGeom>
            <a:solidFill>
              <a:schemeClr val="accent6"/>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51" name="Shape 3551"/>
            <p:cNvSpPr/>
            <p:nvPr/>
          </p:nvSpPr>
          <p:spPr>
            <a:xfrm>
              <a:off x="9084394" y="4001082"/>
              <a:ext cx="728533" cy="1002770"/>
            </a:xfrm>
            <a:custGeom>
              <a:avLst/>
              <a:gdLst/>
              <a:ahLst/>
              <a:cxnLst>
                <a:cxn ang="0">
                  <a:pos x="wd2" y="hd2"/>
                </a:cxn>
                <a:cxn ang="5400000">
                  <a:pos x="wd2" y="hd2"/>
                </a:cxn>
                <a:cxn ang="10800000">
                  <a:pos x="wd2" y="hd2"/>
                </a:cxn>
                <a:cxn ang="16200000">
                  <a:pos x="wd2" y="hd2"/>
                </a:cxn>
              </a:cxnLst>
              <a:rect l="0" t="0" r="r" b="b"/>
              <a:pathLst>
                <a:path w="21600" h="21600" extrusionOk="0">
                  <a:moveTo>
                    <a:pt x="0" y="15663"/>
                  </a:moveTo>
                  <a:lnTo>
                    <a:pt x="21600" y="21600"/>
                  </a:lnTo>
                  <a:lnTo>
                    <a:pt x="21600" y="9391"/>
                  </a:lnTo>
                  <a:lnTo>
                    <a:pt x="0" y="0"/>
                  </a:lnTo>
                  <a:lnTo>
                    <a:pt x="0" y="15663"/>
                  </a:lnTo>
                  <a:close/>
                </a:path>
              </a:pathLst>
            </a:custGeom>
            <a:solidFill>
              <a:schemeClr val="accent6">
                <a:lumMod val="75000"/>
              </a:scheme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52" name="Shape 3552"/>
            <p:cNvSpPr/>
            <p:nvPr/>
          </p:nvSpPr>
          <p:spPr>
            <a:xfrm>
              <a:off x="7923097" y="5763715"/>
              <a:ext cx="2325697" cy="348789"/>
            </a:xfrm>
            <a:custGeom>
              <a:avLst/>
              <a:gdLst/>
              <a:ahLst/>
              <a:cxnLst>
                <a:cxn ang="0">
                  <a:pos x="wd2" y="hd2"/>
                </a:cxn>
                <a:cxn ang="5400000">
                  <a:pos x="wd2" y="hd2"/>
                </a:cxn>
                <a:cxn ang="10800000">
                  <a:pos x="wd2" y="hd2"/>
                </a:cxn>
                <a:cxn ang="16200000">
                  <a:pos x="wd2" y="hd2"/>
                </a:cxn>
              </a:cxnLst>
              <a:rect l="0" t="0" r="r" b="b"/>
              <a:pathLst>
                <a:path w="21600" h="21600" extrusionOk="0">
                  <a:moveTo>
                    <a:pt x="10786" y="0"/>
                  </a:moveTo>
                  <a:lnTo>
                    <a:pt x="0" y="10704"/>
                  </a:lnTo>
                  <a:lnTo>
                    <a:pt x="10786" y="21600"/>
                  </a:lnTo>
                  <a:lnTo>
                    <a:pt x="21600" y="10704"/>
                  </a:lnTo>
                  <a:lnTo>
                    <a:pt x="10786" y="0"/>
                  </a:lnTo>
                  <a:close/>
                </a:path>
              </a:pathLst>
            </a:custGeom>
            <a:solidFill>
              <a:schemeClr val="accent5">
                <a:lumMod val="75000"/>
              </a:scheme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53" name="Shape 3553"/>
            <p:cNvSpPr/>
            <p:nvPr/>
          </p:nvSpPr>
          <p:spPr>
            <a:xfrm>
              <a:off x="7923097" y="4975824"/>
              <a:ext cx="1161292" cy="960730"/>
            </a:xfrm>
            <a:custGeom>
              <a:avLst/>
              <a:gdLst/>
              <a:ahLst/>
              <a:cxnLst>
                <a:cxn ang="0">
                  <a:pos x="wd2" y="hd2"/>
                </a:cxn>
                <a:cxn ang="5400000">
                  <a:pos x="wd2" y="hd2"/>
                </a:cxn>
                <a:cxn ang="10800000">
                  <a:pos x="wd2" y="hd2"/>
                </a:cxn>
                <a:cxn ang="16200000">
                  <a:pos x="wd2" y="hd2"/>
                </a:cxn>
              </a:cxnLst>
              <a:rect l="0" t="0" r="r" b="b"/>
              <a:pathLst>
                <a:path w="21600" h="21600" extrusionOk="0">
                  <a:moveTo>
                    <a:pt x="21600" y="17714"/>
                  </a:moveTo>
                  <a:lnTo>
                    <a:pt x="0" y="21600"/>
                  </a:lnTo>
                  <a:lnTo>
                    <a:pt x="0" y="7842"/>
                  </a:lnTo>
                  <a:lnTo>
                    <a:pt x="21600" y="0"/>
                  </a:lnTo>
                  <a:lnTo>
                    <a:pt x="21600" y="17714"/>
                  </a:lnTo>
                  <a:close/>
                </a:path>
              </a:pathLst>
            </a:custGeom>
            <a:solidFill>
              <a:schemeClr val="accent5"/>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54" name="Shape 3554"/>
            <p:cNvSpPr/>
            <p:nvPr/>
          </p:nvSpPr>
          <p:spPr>
            <a:xfrm>
              <a:off x="9084390" y="4975824"/>
              <a:ext cx="1164406" cy="960730"/>
            </a:xfrm>
            <a:custGeom>
              <a:avLst/>
              <a:gdLst/>
              <a:ahLst/>
              <a:cxnLst>
                <a:cxn ang="0">
                  <a:pos x="wd2" y="hd2"/>
                </a:cxn>
                <a:cxn ang="5400000">
                  <a:pos x="wd2" y="hd2"/>
                </a:cxn>
                <a:cxn ang="10800000">
                  <a:pos x="wd2" y="hd2"/>
                </a:cxn>
                <a:cxn ang="16200000">
                  <a:pos x="wd2" y="hd2"/>
                </a:cxn>
              </a:cxnLst>
              <a:rect l="0" t="0" r="r" b="b"/>
              <a:pathLst>
                <a:path w="21600" h="21600" extrusionOk="0">
                  <a:moveTo>
                    <a:pt x="0" y="17714"/>
                  </a:moveTo>
                  <a:lnTo>
                    <a:pt x="21600" y="21600"/>
                  </a:lnTo>
                  <a:lnTo>
                    <a:pt x="21600" y="7842"/>
                  </a:lnTo>
                  <a:lnTo>
                    <a:pt x="0" y="0"/>
                  </a:lnTo>
                  <a:lnTo>
                    <a:pt x="0" y="17714"/>
                  </a:lnTo>
                  <a:close/>
                </a:path>
              </a:pathLst>
            </a:custGeom>
            <a:solidFill>
              <a:schemeClr val="accent5">
                <a:lumMod val="75000"/>
              </a:scheme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55" name="Shape 3555"/>
            <p:cNvSpPr/>
            <p:nvPr/>
          </p:nvSpPr>
          <p:spPr>
            <a:xfrm>
              <a:off x="7485668" y="5994164"/>
              <a:ext cx="1598722" cy="99809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7"/>
                  </a:lnTo>
                  <a:lnTo>
                    <a:pt x="0" y="3740"/>
                  </a:lnTo>
                  <a:lnTo>
                    <a:pt x="21600" y="0"/>
                  </a:lnTo>
                  <a:lnTo>
                    <a:pt x="21600" y="21600"/>
                  </a:lnTo>
                  <a:close/>
                </a:path>
              </a:pathLst>
            </a:custGeom>
            <a:solidFill>
              <a:schemeClr val="accent4"/>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57" name="Shape 3557"/>
            <p:cNvSpPr/>
            <p:nvPr/>
          </p:nvSpPr>
          <p:spPr>
            <a:xfrm>
              <a:off x="9079718" y="4001083"/>
              <a:ext cx="12455" cy="7287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92"/>
                  </a:lnTo>
                  <a:lnTo>
                    <a:pt x="8100" y="0"/>
                  </a:lnTo>
                  <a:lnTo>
                    <a:pt x="21600" y="92"/>
                  </a:lnTo>
                  <a:lnTo>
                    <a:pt x="21600" y="2160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58" name="Shape 3558"/>
            <p:cNvSpPr/>
            <p:nvPr/>
          </p:nvSpPr>
          <p:spPr>
            <a:xfrm>
              <a:off x="9079718" y="4975823"/>
              <a:ext cx="12455" cy="7878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43"/>
                  </a:lnTo>
                  <a:lnTo>
                    <a:pt x="8100" y="0"/>
                  </a:lnTo>
                  <a:lnTo>
                    <a:pt x="21600" y="43"/>
                  </a:lnTo>
                  <a:lnTo>
                    <a:pt x="21600" y="2160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59" name="Shape 3559"/>
            <p:cNvSpPr/>
            <p:nvPr/>
          </p:nvSpPr>
          <p:spPr>
            <a:xfrm>
              <a:off x="9079718" y="8244166"/>
              <a:ext cx="12455" cy="7287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554"/>
                  </a:lnTo>
                  <a:lnTo>
                    <a:pt x="8100" y="21600"/>
                  </a:lnTo>
                  <a:lnTo>
                    <a:pt x="21600" y="21554"/>
                  </a:lnTo>
                  <a:lnTo>
                    <a:pt x="21600" y="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0" name="Shape 3560"/>
            <p:cNvSpPr/>
            <p:nvPr/>
          </p:nvSpPr>
          <p:spPr>
            <a:xfrm>
              <a:off x="9079718" y="7211810"/>
              <a:ext cx="12455" cy="7878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515"/>
                  </a:lnTo>
                  <a:lnTo>
                    <a:pt x="8100" y="21600"/>
                  </a:lnTo>
                  <a:lnTo>
                    <a:pt x="21600" y="21515"/>
                  </a:lnTo>
                  <a:lnTo>
                    <a:pt x="21600" y="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1" name="Shape 3561"/>
            <p:cNvSpPr/>
            <p:nvPr/>
          </p:nvSpPr>
          <p:spPr>
            <a:xfrm>
              <a:off x="9079718" y="5994164"/>
              <a:ext cx="12455" cy="998098"/>
            </a:xfrm>
            <a:custGeom>
              <a:avLst/>
              <a:gdLst/>
              <a:ahLst/>
              <a:cxnLst>
                <a:cxn ang="0">
                  <a:pos x="wd2" y="hd2"/>
                </a:cxn>
                <a:cxn ang="5400000">
                  <a:pos x="wd2" y="hd2"/>
                </a:cxn>
                <a:cxn ang="10800000">
                  <a:pos x="wd2" y="hd2"/>
                </a:cxn>
                <a:cxn ang="16200000">
                  <a:pos x="wd2" y="hd2"/>
                </a:cxn>
              </a:cxnLst>
              <a:rect l="0" t="0" r="r" b="b"/>
              <a:pathLst>
                <a:path w="21600" h="21600" extrusionOk="0">
                  <a:moveTo>
                    <a:pt x="21600" y="21566"/>
                  </a:moveTo>
                  <a:lnTo>
                    <a:pt x="8100" y="21600"/>
                  </a:lnTo>
                  <a:lnTo>
                    <a:pt x="0" y="21566"/>
                  </a:lnTo>
                  <a:lnTo>
                    <a:pt x="0" y="0"/>
                  </a:lnTo>
                  <a:lnTo>
                    <a:pt x="21600" y="0"/>
                  </a:lnTo>
                  <a:lnTo>
                    <a:pt x="21600" y="21566"/>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2" name="Shape 3562"/>
            <p:cNvSpPr/>
            <p:nvPr/>
          </p:nvSpPr>
          <p:spPr>
            <a:xfrm>
              <a:off x="8360530" y="4001086"/>
              <a:ext cx="1452396" cy="443773"/>
            </a:xfrm>
            <a:custGeom>
              <a:avLst/>
              <a:gdLst/>
              <a:ahLst/>
              <a:cxnLst>
                <a:cxn ang="0">
                  <a:pos x="wd2" y="hd2"/>
                </a:cxn>
                <a:cxn ang="5400000">
                  <a:pos x="wd2" y="hd2"/>
                </a:cxn>
                <a:cxn ang="10800000">
                  <a:pos x="wd2" y="hd2"/>
                </a:cxn>
                <a:cxn ang="16200000">
                  <a:pos x="wd2" y="hd2"/>
                </a:cxn>
              </a:cxnLst>
              <a:rect l="0" t="0" r="r" b="b"/>
              <a:pathLst>
                <a:path w="21600" h="21600" extrusionOk="0">
                  <a:moveTo>
                    <a:pt x="10765" y="0"/>
                  </a:moveTo>
                  <a:lnTo>
                    <a:pt x="0" y="21221"/>
                  </a:lnTo>
                  <a:lnTo>
                    <a:pt x="0" y="21600"/>
                  </a:lnTo>
                  <a:lnTo>
                    <a:pt x="10765" y="758"/>
                  </a:lnTo>
                  <a:lnTo>
                    <a:pt x="21600" y="21600"/>
                  </a:lnTo>
                  <a:lnTo>
                    <a:pt x="21600" y="21221"/>
                  </a:lnTo>
                  <a:lnTo>
                    <a:pt x="10765" y="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3" name="Shape 3563"/>
            <p:cNvSpPr/>
            <p:nvPr/>
          </p:nvSpPr>
          <p:spPr>
            <a:xfrm>
              <a:off x="8360530" y="4718904"/>
              <a:ext cx="1452396" cy="2849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696" y="826"/>
                  </a:lnTo>
                  <a:lnTo>
                    <a:pt x="10881" y="826"/>
                  </a:lnTo>
                  <a:lnTo>
                    <a:pt x="21600" y="21600"/>
                  </a:lnTo>
                  <a:lnTo>
                    <a:pt x="21600" y="21010"/>
                  </a:lnTo>
                  <a:lnTo>
                    <a:pt x="10881" y="0"/>
                  </a:lnTo>
                  <a:lnTo>
                    <a:pt x="10696" y="0"/>
                  </a:lnTo>
                  <a:lnTo>
                    <a:pt x="0" y="21010"/>
                  </a:lnTo>
                  <a:lnTo>
                    <a:pt x="0" y="2160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4" name="Shape 3564"/>
            <p:cNvSpPr/>
            <p:nvPr/>
          </p:nvSpPr>
          <p:spPr>
            <a:xfrm>
              <a:off x="7923097" y="4975827"/>
              <a:ext cx="2325697" cy="361248"/>
            </a:xfrm>
            <a:custGeom>
              <a:avLst/>
              <a:gdLst/>
              <a:ahLst/>
              <a:cxnLst>
                <a:cxn ang="0">
                  <a:pos x="wd2" y="hd2"/>
                </a:cxn>
                <a:cxn ang="5400000">
                  <a:pos x="wd2" y="hd2"/>
                </a:cxn>
                <a:cxn ang="10800000">
                  <a:pos x="wd2" y="hd2"/>
                </a:cxn>
                <a:cxn ang="16200000">
                  <a:pos x="wd2" y="hd2"/>
                </a:cxn>
              </a:cxnLst>
              <a:rect l="0" t="0" r="r" b="b"/>
              <a:pathLst>
                <a:path w="21600" h="21600" extrusionOk="0">
                  <a:moveTo>
                    <a:pt x="10786" y="0"/>
                  </a:moveTo>
                  <a:lnTo>
                    <a:pt x="0" y="20855"/>
                  </a:lnTo>
                  <a:lnTo>
                    <a:pt x="0" y="21600"/>
                  </a:lnTo>
                  <a:lnTo>
                    <a:pt x="10786" y="931"/>
                  </a:lnTo>
                  <a:lnTo>
                    <a:pt x="21600" y="21600"/>
                  </a:lnTo>
                  <a:lnTo>
                    <a:pt x="21600" y="20855"/>
                  </a:lnTo>
                  <a:lnTo>
                    <a:pt x="10786" y="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5" name="Shape 3565"/>
            <p:cNvSpPr/>
            <p:nvPr/>
          </p:nvSpPr>
          <p:spPr>
            <a:xfrm>
              <a:off x="7923097" y="5746591"/>
              <a:ext cx="2325697" cy="189967"/>
            </a:xfrm>
            <a:custGeom>
              <a:avLst/>
              <a:gdLst/>
              <a:ahLst/>
              <a:cxnLst>
                <a:cxn ang="0">
                  <a:pos x="wd2" y="hd2"/>
                </a:cxn>
                <a:cxn ang="5400000">
                  <a:pos x="wd2" y="hd2"/>
                </a:cxn>
                <a:cxn ang="10800000">
                  <a:pos x="wd2" y="hd2"/>
                </a:cxn>
                <a:cxn ang="16200000">
                  <a:pos x="wd2" y="hd2"/>
                </a:cxn>
              </a:cxnLst>
              <a:rect l="0" t="0" r="r" b="b"/>
              <a:pathLst>
                <a:path w="21600" h="21600" extrusionOk="0">
                  <a:moveTo>
                    <a:pt x="10742" y="0"/>
                  </a:moveTo>
                  <a:lnTo>
                    <a:pt x="0" y="20007"/>
                  </a:lnTo>
                  <a:lnTo>
                    <a:pt x="0" y="21600"/>
                  </a:lnTo>
                  <a:lnTo>
                    <a:pt x="10742" y="1948"/>
                  </a:lnTo>
                  <a:lnTo>
                    <a:pt x="10858" y="1948"/>
                  </a:lnTo>
                  <a:lnTo>
                    <a:pt x="21600" y="21600"/>
                  </a:lnTo>
                  <a:lnTo>
                    <a:pt x="21600" y="20007"/>
                  </a:lnTo>
                  <a:lnTo>
                    <a:pt x="10858" y="0"/>
                  </a:lnTo>
                  <a:lnTo>
                    <a:pt x="10742" y="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6" name="Shape 3566"/>
            <p:cNvSpPr/>
            <p:nvPr/>
          </p:nvSpPr>
          <p:spPr>
            <a:xfrm>
              <a:off x="8360530" y="8529118"/>
              <a:ext cx="1452396" cy="443773"/>
            </a:xfrm>
            <a:custGeom>
              <a:avLst/>
              <a:gdLst/>
              <a:ahLst/>
              <a:cxnLst>
                <a:cxn ang="0">
                  <a:pos x="wd2" y="hd2"/>
                </a:cxn>
                <a:cxn ang="5400000">
                  <a:pos x="wd2" y="hd2"/>
                </a:cxn>
                <a:cxn ang="10800000">
                  <a:pos x="wd2" y="hd2"/>
                </a:cxn>
                <a:cxn ang="16200000">
                  <a:pos x="wd2" y="hd2"/>
                </a:cxn>
              </a:cxnLst>
              <a:rect l="0" t="0" r="r" b="b"/>
              <a:pathLst>
                <a:path w="21600" h="21600" extrusionOk="0">
                  <a:moveTo>
                    <a:pt x="10765" y="21600"/>
                  </a:moveTo>
                  <a:lnTo>
                    <a:pt x="0" y="379"/>
                  </a:lnTo>
                  <a:lnTo>
                    <a:pt x="0" y="0"/>
                  </a:lnTo>
                  <a:lnTo>
                    <a:pt x="10765" y="20842"/>
                  </a:lnTo>
                  <a:lnTo>
                    <a:pt x="21600" y="0"/>
                  </a:lnTo>
                  <a:lnTo>
                    <a:pt x="21600" y="379"/>
                  </a:lnTo>
                  <a:lnTo>
                    <a:pt x="10765" y="2160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7" name="Shape 3567"/>
            <p:cNvSpPr/>
            <p:nvPr/>
          </p:nvSpPr>
          <p:spPr>
            <a:xfrm>
              <a:off x="8360530" y="7970123"/>
              <a:ext cx="1452396" cy="2849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696" y="20774"/>
                  </a:lnTo>
                  <a:lnTo>
                    <a:pt x="10881" y="20774"/>
                  </a:lnTo>
                  <a:lnTo>
                    <a:pt x="21600" y="0"/>
                  </a:lnTo>
                  <a:lnTo>
                    <a:pt x="21600" y="590"/>
                  </a:lnTo>
                  <a:lnTo>
                    <a:pt x="10881" y="21600"/>
                  </a:lnTo>
                  <a:lnTo>
                    <a:pt x="10696" y="21600"/>
                  </a:lnTo>
                  <a:lnTo>
                    <a:pt x="0" y="590"/>
                  </a:lnTo>
                  <a:lnTo>
                    <a:pt x="0" y="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8" name="Shape 3568"/>
            <p:cNvSpPr/>
            <p:nvPr/>
          </p:nvSpPr>
          <p:spPr>
            <a:xfrm>
              <a:off x="7923097" y="7636904"/>
              <a:ext cx="2325697" cy="362805"/>
            </a:xfrm>
            <a:custGeom>
              <a:avLst/>
              <a:gdLst/>
              <a:ahLst/>
              <a:cxnLst>
                <a:cxn ang="0">
                  <a:pos x="wd2" y="hd2"/>
                </a:cxn>
                <a:cxn ang="5400000">
                  <a:pos x="wd2" y="hd2"/>
                </a:cxn>
                <a:cxn ang="10800000">
                  <a:pos x="wd2" y="hd2"/>
                </a:cxn>
                <a:cxn ang="16200000">
                  <a:pos x="wd2" y="hd2"/>
                </a:cxn>
              </a:cxnLst>
              <a:rect l="0" t="0" r="r" b="b"/>
              <a:pathLst>
                <a:path w="21600" h="21600" extrusionOk="0">
                  <a:moveTo>
                    <a:pt x="10786" y="21600"/>
                  </a:moveTo>
                  <a:lnTo>
                    <a:pt x="0" y="834"/>
                  </a:lnTo>
                  <a:lnTo>
                    <a:pt x="0" y="0"/>
                  </a:lnTo>
                  <a:lnTo>
                    <a:pt x="10786" y="20580"/>
                  </a:lnTo>
                  <a:lnTo>
                    <a:pt x="21600" y="0"/>
                  </a:lnTo>
                  <a:lnTo>
                    <a:pt x="21600" y="834"/>
                  </a:lnTo>
                  <a:lnTo>
                    <a:pt x="10786" y="2160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69" name="Shape 3569"/>
            <p:cNvSpPr/>
            <p:nvPr/>
          </p:nvSpPr>
          <p:spPr>
            <a:xfrm>
              <a:off x="7923097" y="7037420"/>
              <a:ext cx="2325697" cy="189967"/>
            </a:xfrm>
            <a:custGeom>
              <a:avLst/>
              <a:gdLst/>
              <a:ahLst/>
              <a:cxnLst>
                <a:cxn ang="0">
                  <a:pos x="wd2" y="hd2"/>
                </a:cxn>
                <a:cxn ang="5400000">
                  <a:pos x="wd2" y="hd2"/>
                </a:cxn>
                <a:cxn ang="10800000">
                  <a:pos x="wd2" y="hd2"/>
                </a:cxn>
                <a:cxn ang="16200000">
                  <a:pos x="wd2" y="hd2"/>
                </a:cxn>
              </a:cxnLst>
              <a:rect l="0" t="0" r="r" b="b"/>
              <a:pathLst>
                <a:path w="21600" h="21600" extrusionOk="0">
                  <a:moveTo>
                    <a:pt x="10742" y="21600"/>
                  </a:moveTo>
                  <a:lnTo>
                    <a:pt x="0" y="1593"/>
                  </a:lnTo>
                  <a:lnTo>
                    <a:pt x="0" y="0"/>
                  </a:lnTo>
                  <a:lnTo>
                    <a:pt x="10742" y="19830"/>
                  </a:lnTo>
                  <a:lnTo>
                    <a:pt x="10858" y="19830"/>
                  </a:lnTo>
                  <a:lnTo>
                    <a:pt x="21600" y="0"/>
                  </a:lnTo>
                  <a:lnTo>
                    <a:pt x="21600" y="1593"/>
                  </a:lnTo>
                  <a:lnTo>
                    <a:pt x="10858" y="21600"/>
                  </a:lnTo>
                  <a:lnTo>
                    <a:pt x="10742" y="2160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grpSp>
      <p:sp>
        <p:nvSpPr>
          <p:cNvPr id="3570" name="Shape 3570"/>
          <p:cNvSpPr/>
          <p:nvPr/>
        </p:nvSpPr>
        <p:spPr>
          <a:xfrm>
            <a:off x="7485667" y="5994168"/>
            <a:ext cx="3200556" cy="191524"/>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lnTo>
                  <a:pt x="0" y="19493"/>
                </a:lnTo>
                <a:lnTo>
                  <a:pt x="0" y="21600"/>
                </a:lnTo>
                <a:lnTo>
                  <a:pt x="10789" y="2459"/>
                </a:lnTo>
                <a:lnTo>
                  <a:pt x="21600" y="21600"/>
                </a:lnTo>
                <a:lnTo>
                  <a:pt x="21600" y="19493"/>
                </a:lnTo>
                <a:lnTo>
                  <a:pt x="10789" y="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71" name="Shape 3571"/>
          <p:cNvSpPr/>
          <p:nvPr/>
        </p:nvSpPr>
        <p:spPr>
          <a:xfrm>
            <a:off x="7485667" y="6806967"/>
            <a:ext cx="3200556" cy="185297"/>
          </a:xfrm>
          <a:custGeom>
            <a:avLst/>
            <a:gdLst/>
            <a:ahLst/>
            <a:cxnLst>
              <a:cxn ang="0">
                <a:pos x="wd2" y="hd2"/>
              </a:cxn>
              <a:cxn ang="5400000">
                <a:pos x="wd2" y="hd2"/>
              </a:cxn>
              <a:cxn ang="10800000">
                <a:pos x="wd2" y="hd2"/>
              </a:cxn>
              <a:cxn ang="16200000">
                <a:pos x="wd2" y="hd2"/>
              </a:cxn>
            </a:cxnLst>
            <a:rect l="0" t="0" r="r" b="b"/>
            <a:pathLst>
              <a:path w="21600" h="21600" extrusionOk="0">
                <a:moveTo>
                  <a:pt x="10789" y="21600"/>
                </a:moveTo>
                <a:lnTo>
                  <a:pt x="0" y="1815"/>
                </a:lnTo>
                <a:lnTo>
                  <a:pt x="0" y="0"/>
                </a:lnTo>
                <a:lnTo>
                  <a:pt x="10789" y="18877"/>
                </a:lnTo>
                <a:lnTo>
                  <a:pt x="21600" y="0"/>
                </a:lnTo>
                <a:lnTo>
                  <a:pt x="21600" y="1815"/>
                </a:lnTo>
                <a:lnTo>
                  <a:pt x="10789" y="21600"/>
                </a:lnTo>
                <a:close/>
              </a:path>
            </a:pathLst>
          </a:custGeom>
          <a:solidFill>
            <a:srgbClr val="FFFFFF">
              <a:alpha val="25000"/>
            </a:srgbClr>
          </a:solidFill>
          <a:ln w="12700" cap="flat">
            <a:noFill/>
            <a:miter lim="400000"/>
          </a:ln>
          <a:effectLst/>
        </p:spPr>
        <p:txBody>
          <a:bodyPr wrap="square" lIns="34274" tIns="34274" rIns="34274" bIns="34274" numCol="1" anchor="t">
            <a:noAutofit/>
          </a:bodyPr>
          <a:lstStyle/>
          <a:p>
            <a:endParaRPr>
              <a:latin typeface="Arial" panose="020B0604020202020204" pitchFamily="34" charset="0"/>
              <a:cs typeface="Arial" panose="020B0604020202020204" pitchFamily="34" charset="0"/>
            </a:endParaRPr>
          </a:p>
        </p:txBody>
      </p:sp>
      <p:sp>
        <p:nvSpPr>
          <p:cNvPr id="3573" name="Shape 3573"/>
          <p:cNvSpPr/>
          <p:nvPr/>
        </p:nvSpPr>
        <p:spPr>
          <a:xfrm rot="20753229">
            <a:off x="7254359" y="3726907"/>
            <a:ext cx="774958" cy="1002663"/>
          </a:xfrm>
          <a:custGeom>
            <a:avLst/>
            <a:gdLst/>
            <a:ahLst/>
            <a:cxnLst>
              <a:cxn ang="0">
                <a:pos x="wd2" y="hd2"/>
              </a:cxn>
              <a:cxn ang="5400000">
                <a:pos x="wd2" y="hd2"/>
              </a:cxn>
              <a:cxn ang="10800000">
                <a:pos x="wd2" y="hd2"/>
              </a:cxn>
              <a:cxn ang="16200000">
                <a:pos x="wd2" y="hd2"/>
              </a:cxn>
            </a:cxnLst>
            <a:rect l="0" t="0" r="r" b="b"/>
            <a:pathLst>
              <a:path w="21049" h="21600" extrusionOk="0">
                <a:moveTo>
                  <a:pt x="6860" y="21600"/>
                </a:moveTo>
                <a:cubicBezTo>
                  <a:pt x="6318" y="21600"/>
                  <a:pt x="5775" y="21528"/>
                  <a:pt x="5233" y="21385"/>
                </a:cubicBezTo>
                <a:cubicBezTo>
                  <a:pt x="985" y="20452"/>
                  <a:pt x="-551" y="17581"/>
                  <a:pt x="172" y="15213"/>
                </a:cubicBezTo>
                <a:cubicBezTo>
                  <a:pt x="805" y="12917"/>
                  <a:pt x="3697" y="10908"/>
                  <a:pt x="8487" y="11625"/>
                </a:cubicBezTo>
                <a:cubicBezTo>
                  <a:pt x="10294" y="11841"/>
                  <a:pt x="11831" y="12415"/>
                  <a:pt x="13277" y="13060"/>
                </a:cubicBezTo>
                <a:cubicBezTo>
                  <a:pt x="12825" y="9329"/>
                  <a:pt x="9933" y="4951"/>
                  <a:pt x="3426" y="1220"/>
                </a:cubicBezTo>
                <a:cubicBezTo>
                  <a:pt x="4239" y="3373"/>
                  <a:pt x="4239" y="3373"/>
                  <a:pt x="4239" y="3373"/>
                </a:cubicBezTo>
                <a:cubicBezTo>
                  <a:pt x="4329" y="3516"/>
                  <a:pt x="4239" y="3660"/>
                  <a:pt x="4058" y="3732"/>
                </a:cubicBezTo>
                <a:cubicBezTo>
                  <a:pt x="3877" y="3803"/>
                  <a:pt x="3606" y="3732"/>
                  <a:pt x="3606" y="3588"/>
                </a:cubicBezTo>
                <a:cubicBezTo>
                  <a:pt x="3154" y="2942"/>
                  <a:pt x="2431" y="1579"/>
                  <a:pt x="2522" y="789"/>
                </a:cubicBezTo>
                <a:cubicBezTo>
                  <a:pt x="2431" y="574"/>
                  <a:pt x="2431" y="574"/>
                  <a:pt x="2431" y="574"/>
                </a:cubicBezTo>
                <a:cubicBezTo>
                  <a:pt x="2341" y="431"/>
                  <a:pt x="2431" y="287"/>
                  <a:pt x="2522" y="215"/>
                </a:cubicBezTo>
                <a:cubicBezTo>
                  <a:pt x="2612" y="215"/>
                  <a:pt x="2612" y="215"/>
                  <a:pt x="2703" y="215"/>
                </a:cubicBezTo>
                <a:cubicBezTo>
                  <a:pt x="2793" y="72"/>
                  <a:pt x="3064" y="0"/>
                  <a:pt x="3426" y="0"/>
                </a:cubicBezTo>
                <a:cubicBezTo>
                  <a:pt x="4781" y="215"/>
                  <a:pt x="6770" y="431"/>
                  <a:pt x="6770" y="431"/>
                </a:cubicBezTo>
                <a:cubicBezTo>
                  <a:pt x="6679" y="1005"/>
                  <a:pt x="6679" y="1005"/>
                  <a:pt x="6679" y="1005"/>
                </a:cubicBezTo>
                <a:cubicBezTo>
                  <a:pt x="6679" y="1005"/>
                  <a:pt x="5052" y="789"/>
                  <a:pt x="3697" y="646"/>
                </a:cubicBezTo>
                <a:cubicBezTo>
                  <a:pt x="10746" y="4736"/>
                  <a:pt x="13728" y="9401"/>
                  <a:pt x="14000" y="13419"/>
                </a:cubicBezTo>
                <a:cubicBezTo>
                  <a:pt x="19061" y="16146"/>
                  <a:pt x="20959" y="20595"/>
                  <a:pt x="21049" y="20667"/>
                </a:cubicBezTo>
                <a:cubicBezTo>
                  <a:pt x="21049" y="20811"/>
                  <a:pt x="20959" y="21026"/>
                  <a:pt x="20778" y="21026"/>
                </a:cubicBezTo>
                <a:cubicBezTo>
                  <a:pt x="20597" y="21098"/>
                  <a:pt x="20416" y="21026"/>
                  <a:pt x="20326" y="20882"/>
                </a:cubicBezTo>
                <a:cubicBezTo>
                  <a:pt x="20326" y="20811"/>
                  <a:pt x="18518" y="16720"/>
                  <a:pt x="14000" y="14137"/>
                </a:cubicBezTo>
                <a:cubicBezTo>
                  <a:pt x="14000" y="15572"/>
                  <a:pt x="13548" y="16936"/>
                  <a:pt x="12915" y="18084"/>
                </a:cubicBezTo>
                <a:cubicBezTo>
                  <a:pt x="11559" y="20308"/>
                  <a:pt x="9300" y="21600"/>
                  <a:pt x="6860" y="21600"/>
                </a:cubicBezTo>
                <a:close/>
                <a:moveTo>
                  <a:pt x="6589" y="12056"/>
                </a:moveTo>
                <a:cubicBezTo>
                  <a:pt x="3335" y="12056"/>
                  <a:pt x="1347" y="13563"/>
                  <a:pt x="895" y="15357"/>
                </a:cubicBezTo>
                <a:cubicBezTo>
                  <a:pt x="262" y="17438"/>
                  <a:pt x="1618" y="20021"/>
                  <a:pt x="5414" y="20882"/>
                </a:cubicBezTo>
                <a:cubicBezTo>
                  <a:pt x="8125" y="21456"/>
                  <a:pt x="10746" y="20308"/>
                  <a:pt x="12192" y="17868"/>
                </a:cubicBezTo>
                <a:cubicBezTo>
                  <a:pt x="12915" y="16649"/>
                  <a:pt x="13367" y="15213"/>
                  <a:pt x="13277" y="13706"/>
                </a:cubicBezTo>
                <a:cubicBezTo>
                  <a:pt x="11921" y="12989"/>
                  <a:pt x="10294" y="12486"/>
                  <a:pt x="8396" y="12199"/>
                </a:cubicBezTo>
                <a:cubicBezTo>
                  <a:pt x="7764" y="12056"/>
                  <a:pt x="7131" y="12056"/>
                  <a:pt x="6589" y="12056"/>
                </a:cubicBezTo>
                <a:close/>
              </a:path>
            </a:pathLst>
          </a:custGeom>
          <a:solidFill>
            <a:schemeClr val="accent6"/>
          </a:solidFill>
          <a:ln w="12700">
            <a:miter lim="400000"/>
          </a:ln>
        </p:spPr>
        <p:txBody>
          <a:bodyPr lIns="68537" tIns="68539" rIns="68537" bIns="68539"/>
          <a:lstStyle/>
          <a:p>
            <a:endParaRPr>
              <a:latin typeface="Arial" panose="020B0604020202020204" pitchFamily="34" charset="0"/>
              <a:cs typeface="Arial" panose="020B0604020202020204" pitchFamily="34" charset="0"/>
            </a:endParaRPr>
          </a:p>
        </p:txBody>
      </p:sp>
      <p:sp>
        <p:nvSpPr>
          <p:cNvPr id="3574" name="Shape 3574"/>
          <p:cNvSpPr/>
          <p:nvPr/>
        </p:nvSpPr>
        <p:spPr>
          <a:xfrm rot="1550989" flipH="1">
            <a:off x="10692782" y="4753088"/>
            <a:ext cx="774958" cy="1002663"/>
          </a:xfrm>
          <a:custGeom>
            <a:avLst/>
            <a:gdLst/>
            <a:ahLst/>
            <a:cxnLst>
              <a:cxn ang="0">
                <a:pos x="wd2" y="hd2"/>
              </a:cxn>
              <a:cxn ang="5400000">
                <a:pos x="wd2" y="hd2"/>
              </a:cxn>
              <a:cxn ang="10800000">
                <a:pos x="wd2" y="hd2"/>
              </a:cxn>
              <a:cxn ang="16200000">
                <a:pos x="wd2" y="hd2"/>
              </a:cxn>
            </a:cxnLst>
            <a:rect l="0" t="0" r="r" b="b"/>
            <a:pathLst>
              <a:path w="21049" h="21600" extrusionOk="0">
                <a:moveTo>
                  <a:pt x="6860" y="21600"/>
                </a:moveTo>
                <a:cubicBezTo>
                  <a:pt x="6318" y="21600"/>
                  <a:pt x="5775" y="21528"/>
                  <a:pt x="5233" y="21385"/>
                </a:cubicBezTo>
                <a:cubicBezTo>
                  <a:pt x="985" y="20452"/>
                  <a:pt x="-551" y="17581"/>
                  <a:pt x="172" y="15213"/>
                </a:cubicBezTo>
                <a:cubicBezTo>
                  <a:pt x="805" y="12917"/>
                  <a:pt x="3697" y="10908"/>
                  <a:pt x="8487" y="11625"/>
                </a:cubicBezTo>
                <a:cubicBezTo>
                  <a:pt x="10294" y="11841"/>
                  <a:pt x="11831" y="12415"/>
                  <a:pt x="13277" y="13060"/>
                </a:cubicBezTo>
                <a:cubicBezTo>
                  <a:pt x="12825" y="9329"/>
                  <a:pt x="9933" y="4951"/>
                  <a:pt x="3426" y="1220"/>
                </a:cubicBezTo>
                <a:cubicBezTo>
                  <a:pt x="4239" y="3373"/>
                  <a:pt x="4239" y="3373"/>
                  <a:pt x="4239" y="3373"/>
                </a:cubicBezTo>
                <a:cubicBezTo>
                  <a:pt x="4329" y="3516"/>
                  <a:pt x="4239" y="3660"/>
                  <a:pt x="4058" y="3732"/>
                </a:cubicBezTo>
                <a:cubicBezTo>
                  <a:pt x="3877" y="3803"/>
                  <a:pt x="3606" y="3732"/>
                  <a:pt x="3606" y="3588"/>
                </a:cubicBezTo>
                <a:cubicBezTo>
                  <a:pt x="3154" y="2942"/>
                  <a:pt x="2431" y="1579"/>
                  <a:pt x="2522" y="789"/>
                </a:cubicBezTo>
                <a:cubicBezTo>
                  <a:pt x="2431" y="574"/>
                  <a:pt x="2431" y="574"/>
                  <a:pt x="2431" y="574"/>
                </a:cubicBezTo>
                <a:cubicBezTo>
                  <a:pt x="2341" y="431"/>
                  <a:pt x="2431" y="287"/>
                  <a:pt x="2522" y="215"/>
                </a:cubicBezTo>
                <a:cubicBezTo>
                  <a:pt x="2612" y="215"/>
                  <a:pt x="2612" y="215"/>
                  <a:pt x="2703" y="215"/>
                </a:cubicBezTo>
                <a:cubicBezTo>
                  <a:pt x="2793" y="72"/>
                  <a:pt x="3064" y="0"/>
                  <a:pt x="3426" y="0"/>
                </a:cubicBezTo>
                <a:cubicBezTo>
                  <a:pt x="4781" y="215"/>
                  <a:pt x="6770" y="431"/>
                  <a:pt x="6770" y="431"/>
                </a:cubicBezTo>
                <a:cubicBezTo>
                  <a:pt x="6679" y="1005"/>
                  <a:pt x="6679" y="1005"/>
                  <a:pt x="6679" y="1005"/>
                </a:cubicBezTo>
                <a:cubicBezTo>
                  <a:pt x="6679" y="1005"/>
                  <a:pt x="5052" y="789"/>
                  <a:pt x="3697" y="646"/>
                </a:cubicBezTo>
                <a:cubicBezTo>
                  <a:pt x="10746" y="4736"/>
                  <a:pt x="13728" y="9401"/>
                  <a:pt x="14000" y="13419"/>
                </a:cubicBezTo>
                <a:cubicBezTo>
                  <a:pt x="19061" y="16146"/>
                  <a:pt x="20959" y="20595"/>
                  <a:pt x="21049" y="20667"/>
                </a:cubicBezTo>
                <a:cubicBezTo>
                  <a:pt x="21049" y="20811"/>
                  <a:pt x="20959" y="21026"/>
                  <a:pt x="20778" y="21026"/>
                </a:cubicBezTo>
                <a:cubicBezTo>
                  <a:pt x="20597" y="21098"/>
                  <a:pt x="20416" y="21026"/>
                  <a:pt x="20326" y="20882"/>
                </a:cubicBezTo>
                <a:cubicBezTo>
                  <a:pt x="20326" y="20811"/>
                  <a:pt x="18518" y="16720"/>
                  <a:pt x="14000" y="14137"/>
                </a:cubicBezTo>
                <a:cubicBezTo>
                  <a:pt x="14000" y="15572"/>
                  <a:pt x="13548" y="16936"/>
                  <a:pt x="12915" y="18084"/>
                </a:cubicBezTo>
                <a:cubicBezTo>
                  <a:pt x="11559" y="20308"/>
                  <a:pt x="9300" y="21600"/>
                  <a:pt x="6860" y="21600"/>
                </a:cubicBezTo>
                <a:close/>
                <a:moveTo>
                  <a:pt x="6589" y="12056"/>
                </a:moveTo>
                <a:cubicBezTo>
                  <a:pt x="3335" y="12056"/>
                  <a:pt x="1347" y="13563"/>
                  <a:pt x="895" y="15357"/>
                </a:cubicBezTo>
                <a:cubicBezTo>
                  <a:pt x="262" y="17438"/>
                  <a:pt x="1618" y="20021"/>
                  <a:pt x="5414" y="20882"/>
                </a:cubicBezTo>
                <a:cubicBezTo>
                  <a:pt x="8125" y="21456"/>
                  <a:pt x="10746" y="20308"/>
                  <a:pt x="12192" y="17868"/>
                </a:cubicBezTo>
                <a:cubicBezTo>
                  <a:pt x="12915" y="16649"/>
                  <a:pt x="13367" y="15213"/>
                  <a:pt x="13277" y="13706"/>
                </a:cubicBezTo>
                <a:cubicBezTo>
                  <a:pt x="11921" y="12989"/>
                  <a:pt x="10294" y="12486"/>
                  <a:pt x="8396" y="12199"/>
                </a:cubicBezTo>
                <a:cubicBezTo>
                  <a:pt x="7764" y="12056"/>
                  <a:pt x="7131" y="12056"/>
                  <a:pt x="6589" y="12056"/>
                </a:cubicBezTo>
                <a:close/>
              </a:path>
            </a:pathLst>
          </a:custGeom>
          <a:solidFill>
            <a:schemeClr val="accent5"/>
          </a:solidFill>
          <a:ln w="12700">
            <a:miter lim="400000"/>
          </a:ln>
        </p:spPr>
        <p:txBody>
          <a:bodyPr lIns="68537" tIns="68539" rIns="68537" bIns="68539"/>
          <a:lstStyle/>
          <a:p>
            <a:endParaRPr>
              <a:latin typeface="Arial" panose="020B0604020202020204" pitchFamily="34" charset="0"/>
              <a:cs typeface="Arial" panose="020B0604020202020204" pitchFamily="34" charset="0"/>
            </a:endParaRPr>
          </a:p>
        </p:txBody>
      </p:sp>
      <p:sp>
        <p:nvSpPr>
          <p:cNvPr id="3575" name="Shape 3575"/>
          <p:cNvSpPr/>
          <p:nvPr/>
        </p:nvSpPr>
        <p:spPr>
          <a:xfrm rot="19719785">
            <a:off x="6260125" y="5856228"/>
            <a:ext cx="774958" cy="1002663"/>
          </a:xfrm>
          <a:custGeom>
            <a:avLst/>
            <a:gdLst/>
            <a:ahLst/>
            <a:cxnLst>
              <a:cxn ang="0">
                <a:pos x="wd2" y="hd2"/>
              </a:cxn>
              <a:cxn ang="5400000">
                <a:pos x="wd2" y="hd2"/>
              </a:cxn>
              <a:cxn ang="10800000">
                <a:pos x="wd2" y="hd2"/>
              </a:cxn>
              <a:cxn ang="16200000">
                <a:pos x="wd2" y="hd2"/>
              </a:cxn>
            </a:cxnLst>
            <a:rect l="0" t="0" r="r" b="b"/>
            <a:pathLst>
              <a:path w="21049" h="21600" extrusionOk="0">
                <a:moveTo>
                  <a:pt x="6860" y="21600"/>
                </a:moveTo>
                <a:cubicBezTo>
                  <a:pt x="6318" y="21600"/>
                  <a:pt x="5775" y="21528"/>
                  <a:pt x="5233" y="21385"/>
                </a:cubicBezTo>
                <a:cubicBezTo>
                  <a:pt x="985" y="20452"/>
                  <a:pt x="-551" y="17581"/>
                  <a:pt x="172" y="15213"/>
                </a:cubicBezTo>
                <a:cubicBezTo>
                  <a:pt x="805" y="12917"/>
                  <a:pt x="3697" y="10908"/>
                  <a:pt x="8487" y="11625"/>
                </a:cubicBezTo>
                <a:cubicBezTo>
                  <a:pt x="10294" y="11841"/>
                  <a:pt x="11831" y="12415"/>
                  <a:pt x="13277" y="13060"/>
                </a:cubicBezTo>
                <a:cubicBezTo>
                  <a:pt x="12825" y="9329"/>
                  <a:pt x="9933" y="4951"/>
                  <a:pt x="3426" y="1220"/>
                </a:cubicBezTo>
                <a:cubicBezTo>
                  <a:pt x="4239" y="3373"/>
                  <a:pt x="4239" y="3373"/>
                  <a:pt x="4239" y="3373"/>
                </a:cubicBezTo>
                <a:cubicBezTo>
                  <a:pt x="4329" y="3516"/>
                  <a:pt x="4239" y="3660"/>
                  <a:pt x="4058" y="3732"/>
                </a:cubicBezTo>
                <a:cubicBezTo>
                  <a:pt x="3877" y="3803"/>
                  <a:pt x="3606" y="3732"/>
                  <a:pt x="3606" y="3588"/>
                </a:cubicBezTo>
                <a:cubicBezTo>
                  <a:pt x="3154" y="2942"/>
                  <a:pt x="2431" y="1579"/>
                  <a:pt x="2522" y="789"/>
                </a:cubicBezTo>
                <a:cubicBezTo>
                  <a:pt x="2431" y="574"/>
                  <a:pt x="2431" y="574"/>
                  <a:pt x="2431" y="574"/>
                </a:cubicBezTo>
                <a:cubicBezTo>
                  <a:pt x="2341" y="431"/>
                  <a:pt x="2431" y="287"/>
                  <a:pt x="2522" y="215"/>
                </a:cubicBezTo>
                <a:cubicBezTo>
                  <a:pt x="2612" y="215"/>
                  <a:pt x="2612" y="215"/>
                  <a:pt x="2703" y="215"/>
                </a:cubicBezTo>
                <a:cubicBezTo>
                  <a:pt x="2793" y="72"/>
                  <a:pt x="3064" y="0"/>
                  <a:pt x="3426" y="0"/>
                </a:cubicBezTo>
                <a:cubicBezTo>
                  <a:pt x="4781" y="215"/>
                  <a:pt x="6770" y="431"/>
                  <a:pt x="6770" y="431"/>
                </a:cubicBezTo>
                <a:cubicBezTo>
                  <a:pt x="6679" y="1005"/>
                  <a:pt x="6679" y="1005"/>
                  <a:pt x="6679" y="1005"/>
                </a:cubicBezTo>
                <a:cubicBezTo>
                  <a:pt x="6679" y="1005"/>
                  <a:pt x="5052" y="789"/>
                  <a:pt x="3697" y="646"/>
                </a:cubicBezTo>
                <a:cubicBezTo>
                  <a:pt x="10746" y="4736"/>
                  <a:pt x="13728" y="9401"/>
                  <a:pt x="14000" y="13419"/>
                </a:cubicBezTo>
                <a:cubicBezTo>
                  <a:pt x="19061" y="16146"/>
                  <a:pt x="20959" y="20595"/>
                  <a:pt x="21049" y="20667"/>
                </a:cubicBezTo>
                <a:cubicBezTo>
                  <a:pt x="21049" y="20811"/>
                  <a:pt x="20959" y="21026"/>
                  <a:pt x="20778" y="21026"/>
                </a:cubicBezTo>
                <a:cubicBezTo>
                  <a:pt x="20597" y="21098"/>
                  <a:pt x="20416" y="21026"/>
                  <a:pt x="20326" y="20882"/>
                </a:cubicBezTo>
                <a:cubicBezTo>
                  <a:pt x="20326" y="20811"/>
                  <a:pt x="18518" y="16720"/>
                  <a:pt x="14000" y="14137"/>
                </a:cubicBezTo>
                <a:cubicBezTo>
                  <a:pt x="14000" y="15572"/>
                  <a:pt x="13548" y="16936"/>
                  <a:pt x="12915" y="18084"/>
                </a:cubicBezTo>
                <a:cubicBezTo>
                  <a:pt x="11559" y="20308"/>
                  <a:pt x="9300" y="21600"/>
                  <a:pt x="6860" y="21600"/>
                </a:cubicBezTo>
                <a:close/>
                <a:moveTo>
                  <a:pt x="6589" y="12056"/>
                </a:moveTo>
                <a:cubicBezTo>
                  <a:pt x="3335" y="12056"/>
                  <a:pt x="1347" y="13563"/>
                  <a:pt x="895" y="15357"/>
                </a:cubicBezTo>
                <a:cubicBezTo>
                  <a:pt x="262" y="17438"/>
                  <a:pt x="1618" y="20021"/>
                  <a:pt x="5414" y="20882"/>
                </a:cubicBezTo>
                <a:cubicBezTo>
                  <a:pt x="8125" y="21456"/>
                  <a:pt x="10746" y="20308"/>
                  <a:pt x="12192" y="17868"/>
                </a:cubicBezTo>
                <a:cubicBezTo>
                  <a:pt x="12915" y="16649"/>
                  <a:pt x="13367" y="15213"/>
                  <a:pt x="13277" y="13706"/>
                </a:cubicBezTo>
                <a:cubicBezTo>
                  <a:pt x="11921" y="12989"/>
                  <a:pt x="10294" y="12486"/>
                  <a:pt x="8396" y="12199"/>
                </a:cubicBezTo>
                <a:cubicBezTo>
                  <a:pt x="7764" y="12056"/>
                  <a:pt x="7131" y="12056"/>
                  <a:pt x="6589" y="12056"/>
                </a:cubicBezTo>
                <a:close/>
              </a:path>
            </a:pathLst>
          </a:custGeom>
          <a:solidFill>
            <a:schemeClr val="accent4"/>
          </a:solidFill>
          <a:ln w="12700">
            <a:miter lim="400000"/>
          </a:ln>
        </p:spPr>
        <p:txBody>
          <a:bodyPr lIns="68537" tIns="68539" rIns="68537" bIns="68539"/>
          <a:lstStyle/>
          <a:p>
            <a:endParaRPr>
              <a:latin typeface="Arial" panose="020B0604020202020204" pitchFamily="34" charset="0"/>
              <a:cs typeface="Arial" panose="020B0604020202020204" pitchFamily="34" charset="0"/>
            </a:endParaRPr>
          </a:p>
        </p:txBody>
      </p:sp>
      <p:sp>
        <p:nvSpPr>
          <p:cNvPr id="3576" name="Shape 3576"/>
          <p:cNvSpPr/>
          <p:nvPr/>
        </p:nvSpPr>
        <p:spPr>
          <a:xfrm rot="19443382">
            <a:off x="7157533" y="7635756"/>
            <a:ext cx="774958" cy="1002663"/>
          </a:xfrm>
          <a:custGeom>
            <a:avLst/>
            <a:gdLst/>
            <a:ahLst/>
            <a:cxnLst>
              <a:cxn ang="0">
                <a:pos x="wd2" y="hd2"/>
              </a:cxn>
              <a:cxn ang="5400000">
                <a:pos x="wd2" y="hd2"/>
              </a:cxn>
              <a:cxn ang="10800000">
                <a:pos x="wd2" y="hd2"/>
              </a:cxn>
              <a:cxn ang="16200000">
                <a:pos x="wd2" y="hd2"/>
              </a:cxn>
            </a:cxnLst>
            <a:rect l="0" t="0" r="r" b="b"/>
            <a:pathLst>
              <a:path w="21049" h="21600" extrusionOk="0">
                <a:moveTo>
                  <a:pt x="6860" y="21600"/>
                </a:moveTo>
                <a:cubicBezTo>
                  <a:pt x="6318" y="21600"/>
                  <a:pt x="5775" y="21528"/>
                  <a:pt x="5233" y="21385"/>
                </a:cubicBezTo>
                <a:cubicBezTo>
                  <a:pt x="985" y="20452"/>
                  <a:pt x="-551" y="17581"/>
                  <a:pt x="172" y="15213"/>
                </a:cubicBezTo>
                <a:cubicBezTo>
                  <a:pt x="805" y="12917"/>
                  <a:pt x="3697" y="10908"/>
                  <a:pt x="8487" y="11625"/>
                </a:cubicBezTo>
                <a:cubicBezTo>
                  <a:pt x="10294" y="11841"/>
                  <a:pt x="11831" y="12415"/>
                  <a:pt x="13277" y="13060"/>
                </a:cubicBezTo>
                <a:cubicBezTo>
                  <a:pt x="12825" y="9329"/>
                  <a:pt x="9933" y="4951"/>
                  <a:pt x="3426" y="1220"/>
                </a:cubicBezTo>
                <a:cubicBezTo>
                  <a:pt x="4239" y="3373"/>
                  <a:pt x="4239" y="3373"/>
                  <a:pt x="4239" y="3373"/>
                </a:cubicBezTo>
                <a:cubicBezTo>
                  <a:pt x="4329" y="3516"/>
                  <a:pt x="4239" y="3660"/>
                  <a:pt x="4058" y="3732"/>
                </a:cubicBezTo>
                <a:cubicBezTo>
                  <a:pt x="3877" y="3803"/>
                  <a:pt x="3606" y="3732"/>
                  <a:pt x="3606" y="3588"/>
                </a:cubicBezTo>
                <a:cubicBezTo>
                  <a:pt x="3154" y="2942"/>
                  <a:pt x="2431" y="1579"/>
                  <a:pt x="2522" y="789"/>
                </a:cubicBezTo>
                <a:cubicBezTo>
                  <a:pt x="2431" y="574"/>
                  <a:pt x="2431" y="574"/>
                  <a:pt x="2431" y="574"/>
                </a:cubicBezTo>
                <a:cubicBezTo>
                  <a:pt x="2341" y="431"/>
                  <a:pt x="2431" y="287"/>
                  <a:pt x="2522" y="215"/>
                </a:cubicBezTo>
                <a:cubicBezTo>
                  <a:pt x="2612" y="215"/>
                  <a:pt x="2612" y="215"/>
                  <a:pt x="2703" y="215"/>
                </a:cubicBezTo>
                <a:cubicBezTo>
                  <a:pt x="2793" y="72"/>
                  <a:pt x="3064" y="0"/>
                  <a:pt x="3426" y="0"/>
                </a:cubicBezTo>
                <a:cubicBezTo>
                  <a:pt x="4781" y="215"/>
                  <a:pt x="6770" y="431"/>
                  <a:pt x="6770" y="431"/>
                </a:cubicBezTo>
                <a:cubicBezTo>
                  <a:pt x="6679" y="1005"/>
                  <a:pt x="6679" y="1005"/>
                  <a:pt x="6679" y="1005"/>
                </a:cubicBezTo>
                <a:cubicBezTo>
                  <a:pt x="6679" y="1005"/>
                  <a:pt x="5052" y="789"/>
                  <a:pt x="3697" y="646"/>
                </a:cubicBezTo>
                <a:cubicBezTo>
                  <a:pt x="10746" y="4736"/>
                  <a:pt x="13728" y="9401"/>
                  <a:pt x="14000" y="13419"/>
                </a:cubicBezTo>
                <a:cubicBezTo>
                  <a:pt x="19061" y="16146"/>
                  <a:pt x="20959" y="20595"/>
                  <a:pt x="21049" y="20667"/>
                </a:cubicBezTo>
                <a:cubicBezTo>
                  <a:pt x="21049" y="20811"/>
                  <a:pt x="20959" y="21026"/>
                  <a:pt x="20778" y="21026"/>
                </a:cubicBezTo>
                <a:cubicBezTo>
                  <a:pt x="20597" y="21098"/>
                  <a:pt x="20416" y="21026"/>
                  <a:pt x="20326" y="20882"/>
                </a:cubicBezTo>
                <a:cubicBezTo>
                  <a:pt x="20326" y="20811"/>
                  <a:pt x="18518" y="16720"/>
                  <a:pt x="14000" y="14137"/>
                </a:cubicBezTo>
                <a:cubicBezTo>
                  <a:pt x="14000" y="15572"/>
                  <a:pt x="13548" y="16936"/>
                  <a:pt x="12915" y="18084"/>
                </a:cubicBezTo>
                <a:cubicBezTo>
                  <a:pt x="11559" y="20308"/>
                  <a:pt x="9300" y="21600"/>
                  <a:pt x="6860" y="21600"/>
                </a:cubicBezTo>
                <a:close/>
                <a:moveTo>
                  <a:pt x="6589" y="12056"/>
                </a:moveTo>
                <a:cubicBezTo>
                  <a:pt x="3335" y="12056"/>
                  <a:pt x="1347" y="13563"/>
                  <a:pt x="895" y="15357"/>
                </a:cubicBezTo>
                <a:cubicBezTo>
                  <a:pt x="262" y="17438"/>
                  <a:pt x="1618" y="20021"/>
                  <a:pt x="5414" y="20882"/>
                </a:cubicBezTo>
                <a:cubicBezTo>
                  <a:pt x="8125" y="21456"/>
                  <a:pt x="10746" y="20308"/>
                  <a:pt x="12192" y="17868"/>
                </a:cubicBezTo>
                <a:cubicBezTo>
                  <a:pt x="12915" y="16649"/>
                  <a:pt x="13367" y="15213"/>
                  <a:pt x="13277" y="13706"/>
                </a:cubicBezTo>
                <a:cubicBezTo>
                  <a:pt x="11921" y="12989"/>
                  <a:pt x="10294" y="12486"/>
                  <a:pt x="8396" y="12199"/>
                </a:cubicBezTo>
                <a:cubicBezTo>
                  <a:pt x="7764" y="12056"/>
                  <a:pt x="7131" y="12056"/>
                  <a:pt x="6589" y="12056"/>
                </a:cubicBezTo>
                <a:close/>
              </a:path>
            </a:pathLst>
          </a:custGeom>
          <a:solidFill>
            <a:schemeClr val="accent2"/>
          </a:solidFill>
          <a:ln w="12700">
            <a:miter lim="400000"/>
          </a:ln>
        </p:spPr>
        <p:txBody>
          <a:bodyPr lIns="68537" tIns="68539" rIns="68537" bIns="68539"/>
          <a:lstStyle/>
          <a:p>
            <a:endParaRPr>
              <a:latin typeface="Arial" panose="020B0604020202020204" pitchFamily="34" charset="0"/>
              <a:cs typeface="Arial" panose="020B0604020202020204" pitchFamily="34" charset="0"/>
            </a:endParaRPr>
          </a:p>
        </p:txBody>
      </p:sp>
      <p:sp>
        <p:nvSpPr>
          <p:cNvPr id="3577" name="Shape 3577"/>
          <p:cNvSpPr/>
          <p:nvPr/>
        </p:nvSpPr>
        <p:spPr>
          <a:xfrm rot="2378522" flipH="1">
            <a:off x="10777330" y="6714909"/>
            <a:ext cx="774960" cy="1002663"/>
          </a:xfrm>
          <a:custGeom>
            <a:avLst/>
            <a:gdLst/>
            <a:ahLst/>
            <a:cxnLst>
              <a:cxn ang="0">
                <a:pos x="wd2" y="hd2"/>
              </a:cxn>
              <a:cxn ang="5400000">
                <a:pos x="wd2" y="hd2"/>
              </a:cxn>
              <a:cxn ang="10800000">
                <a:pos x="wd2" y="hd2"/>
              </a:cxn>
              <a:cxn ang="16200000">
                <a:pos x="wd2" y="hd2"/>
              </a:cxn>
            </a:cxnLst>
            <a:rect l="0" t="0" r="r" b="b"/>
            <a:pathLst>
              <a:path w="21049" h="21600" extrusionOk="0">
                <a:moveTo>
                  <a:pt x="6860" y="21600"/>
                </a:moveTo>
                <a:cubicBezTo>
                  <a:pt x="6318" y="21600"/>
                  <a:pt x="5775" y="21528"/>
                  <a:pt x="5233" y="21385"/>
                </a:cubicBezTo>
                <a:cubicBezTo>
                  <a:pt x="985" y="20452"/>
                  <a:pt x="-551" y="17581"/>
                  <a:pt x="172" y="15213"/>
                </a:cubicBezTo>
                <a:cubicBezTo>
                  <a:pt x="805" y="12917"/>
                  <a:pt x="3697" y="10908"/>
                  <a:pt x="8487" y="11625"/>
                </a:cubicBezTo>
                <a:cubicBezTo>
                  <a:pt x="10294" y="11841"/>
                  <a:pt x="11831" y="12415"/>
                  <a:pt x="13277" y="13060"/>
                </a:cubicBezTo>
                <a:cubicBezTo>
                  <a:pt x="12825" y="9329"/>
                  <a:pt x="9933" y="4951"/>
                  <a:pt x="3426" y="1220"/>
                </a:cubicBezTo>
                <a:cubicBezTo>
                  <a:pt x="4239" y="3373"/>
                  <a:pt x="4239" y="3373"/>
                  <a:pt x="4239" y="3373"/>
                </a:cubicBezTo>
                <a:cubicBezTo>
                  <a:pt x="4329" y="3516"/>
                  <a:pt x="4239" y="3660"/>
                  <a:pt x="4058" y="3732"/>
                </a:cubicBezTo>
                <a:cubicBezTo>
                  <a:pt x="3877" y="3803"/>
                  <a:pt x="3606" y="3732"/>
                  <a:pt x="3606" y="3588"/>
                </a:cubicBezTo>
                <a:cubicBezTo>
                  <a:pt x="3154" y="2942"/>
                  <a:pt x="2431" y="1579"/>
                  <a:pt x="2522" y="789"/>
                </a:cubicBezTo>
                <a:cubicBezTo>
                  <a:pt x="2431" y="574"/>
                  <a:pt x="2431" y="574"/>
                  <a:pt x="2431" y="574"/>
                </a:cubicBezTo>
                <a:cubicBezTo>
                  <a:pt x="2341" y="431"/>
                  <a:pt x="2431" y="287"/>
                  <a:pt x="2522" y="215"/>
                </a:cubicBezTo>
                <a:cubicBezTo>
                  <a:pt x="2612" y="215"/>
                  <a:pt x="2612" y="215"/>
                  <a:pt x="2703" y="215"/>
                </a:cubicBezTo>
                <a:cubicBezTo>
                  <a:pt x="2793" y="72"/>
                  <a:pt x="3064" y="0"/>
                  <a:pt x="3426" y="0"/>
                </a:cubicBezTo>
                <a:cubicBezTo>
                  <a:pt x="4781" y="215"/>
                  <a:pt x="6770" y="431"/>
                  <a:pt x="6770" y="431"/>
                </a:cubicBezTo>
                <a:cubicBezTo>
                  <a:pt x="6679" y="1005"/>
                  <a:pt x="6679" y="1005"/>
                  <a:pt x="6679" y="1005"/>
                </a:cubicBezTo>
                <a:cubicBezTo>
                  <a:pt x="6679" y="1005"/>
                  <a:pt x="5052" y="789"/>
                  <a:pt x="3697" y="646"/>
                </a:cubicBezTo>
                <a:cubicBezTo>
                  <a:pt x="10746" y="4736"/>
                  <a:pt x="13728" y="9401"/>
                  <a:pt x="14000" y="13419"/>
                </a:cubicBezTo>
                <a:cubicBezTo>
                  <a:pt x="19061" y="16146"/>
                  <a:pt x="20959" y="20595"/>
                  <a:pt x="21049" y="20667"/>
                </a:cubicBezTo>
                <a:cubicBezTo>
                  <a:pt x="21049" y="20811"/>
                  <a:pt x="20959" y="21026"/>
                  <a:pt x="20778" y="21026"/>
                </a:cubicBezTo>
                <a:cubicBezTo>
                  <a:pt x="20597" y="21098"/>
                  <a:pt x="20416" y="21026"/>
                  <a:pt x="20326" y="20882"/>
                </a:cubicBezTo>
                <a:cubicBezTo>
                  <a:pt x="20326" y="20811"/>
                  <a:pt x="18518" y="16720"/>
                  <a:pt x="14000" y="14137"/>
                </a:cubicBezTo>
                <a:cubicBezTo>
                  <a:pt x="14000" y="15572"/>
                  <a:pt x="13548" y="16936"/>
                  <a:pt x="12915" y="18084"/>
                </a:cubicBezTo>
                <a:cubicBezTo>
                  <a:pt x="11559" y="20308"/>
                  <a:pt x="9300" y="21600"/>
                  <a:pt x="6860" y="21600"/>
                </a:cubicBezTo>
                <a:close/>
                <a:moveTo>
                  <a:pt x="6589" y="12056"/>
                </a:moveTo>
                <a:cubicBezTo>
                  <a:pt x="3335" y="12056"/>
                  <a:pt x="1347" y="13563"/>
                  <a:pt x="895" y="15357"/>
                </a:cubicBezTo>
                <a:cubicBezTo>
                  <a:pt x="262" y="17438"/>
                  <a:pt x="1618" y="20021"/>
                  <a:pt x="5414" y="20882"/>
                </a:cubicBezTo>
                <a:cubicBezTo>
                  <a:pt x="8125" y="21456"/>
                  <a:pt x="10746" y="20308"/>
                  <a:pt x="12192" y="17868"/>
                </a:cubicBezTo>
                <a:cubicBezTo>
                  <a:pt x="12915" y="16649"/>
                  <a:pt x="13367" y="15213"/>
                  <a:pt x="13277" y="13706"/>
                </a:cubicBezTo>
                <a:cubicBezTo>
                  <a:pt x="11921" y="12989"/>
                  <a:pt x="10294" y="12486"/>
                  <a:pt x="8396" y="12199"/>
                </a:cubicBezTo>
                <a:cubicBezTo>
                  <a:pt x="7764" y="12056"/>
                  <a:pt x="7131" y="12056"/>
                  <a:pt x="6589" y="12056"/>
                </a:cubicBezTo>
                <a:close/>
              </a:path>
            </a:pathLst>
          </a:custGeom>
          <a:solidFill>
            <a:schemeClr val="accent3"/>
          </a:solidFill>
          <a:ln w="12700">
            <a:miter lim="400000"/>
          </a:ln>
        </p:spPr>
        <p:txBody>
          <a:bodyPr lIns="68537" tIns="68539" rIns="68537" bIns="68539"/>
          <a:lstStyle/>
          <a:p>
            <a:endParaRPr>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E239C484-8555-964B-BF03-520A6A5BA2F1}"/>
              </a:ext>
            </a:extLst>
          </p:cNvPr>
          <p:cNvGrpSpPr/>
          <p:nvPr/>
        </p:nvGrpSpPr>
        <p:grpSpPr>
          <a:xfrm>
            <a:off x="12365869" y="4344738"/>
            <a:ext cx="3506912" cy="1528896"/>
            <a:chOff x="12365869" y="4344738"/>
            <a:chExt cx="3506912" cy="1528896"/>
          </a:xfrm>
        </p:grpSpPr>
        <p:sp>
          <p:nvSpPr>
            <p:cNvPr id="3578" name="Shape 3578"/>
            <p:cNvSpPr/>
            <p:nvPr/>
          </p:nvSpPr>
          <p:spPr>
            <a:xfrm>
              <a:off x="12365869" y="4344738"/>
              <a:ext cx="3506912" cy="370497"/>
            </a:xfrm>
            <a:prstGeom prst="rect">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nSpc>
                  <a:spcPct val="90000"/>
                </a:lnSpc>
                <a:spcBef>
                  <a:spcPts val="1000"/>
                </a:spcBef>
                <a:defRPr sz="1400">
                  <a:solidFill>
                    <a:srgbClr val="3392E2"/>
                  </a:solidFill>
                </a:defRPr>
              </a:lvl1pPr>
            </a:lstStyle>
            <a:p>
              <a:pPr>
                <a:defRPr sz="1800">
                  <a:solidFill>
                    <a:srgbClr val="000000"/>
                  </a:solidFill>
                </a:defRPr>
              </a:pPr>
              <a:r>
                <a:rPr lang="en-US" sz="2175" b="1" dirty="0">
                  <a:solidFill>
                    <a:schemeClr val="bg1"/>
                  </a:solidFill>
                  <a:latin typeface="Arial" panose="020B0604020202020204" pitchFamily="34" charset="0"/>
                  <a:cs typeface="Arial" panose="020B0604020202020204" pitchFamily="34" charset="0"/>
                </a:rPr>
                <a:t>DESCRIPTION HERE</a:t>
              </a:r>
            </a:p>
          </p:txBody>
        </p:sp>
        <p:sp>
          <p:nvSpPr>
            <p:cNvPr id="3579" name="Shape 3579"/>
            <p:cNvSpPr/>
            <p:nvPr/>
          </p:nvSpPr>
          <p:spPr>
            <a:xfrm>
              <a:off x="12365869" y="4807178"/>
              <a:ext cx="3506912" cy="10664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nSpc>
                  <a:spcPct val="90000"/>
                </a:lnSpc>
                <a:spcBef>
                  <a:spcPts val="1000"/>
                </a:spcBef>
                <a:defRPr sz="1200">
                  <a:solidFill>
                    <a:srgbClr val="808080"/>
                  </a:solidFill>
                </a:defRPr>
              </a:lvl1pPr>
            </a:lstStyle>
            <a:p>
              <a:pPr>
                <a:defRPr sz="1800">
                  <a:solidFill>
                    <a:srgbClr val="000000"/>
                  </a:solidFill>
                </a:defRPr>
              </a:pPr>
              <a:r>
                <a:rPr sz="1800">
                  <a:solidFill>
                    <a:schemeClr val="tx1">
                      <a:lumMod val="75000"/>
                      <a:lumOff val="25000"/>
                    </a:schemeClr>
                  </a:solidFill>
                  <a:latin typeface="Arial" panose="020B0604020202020204" pitchFamily="34" charset="0"/>
                  <a:cs typeface="Arial" panose="020B0604020202020204" pitchFamily="34" charset="0"/>
                </a:rPr>
                <a:t>Lorem ipsum dolor sit amet business requires seriousness and patience in doing it. Whether you want</a:t>
              </a:r>
            </a:p>
          </p:txBody>
        </p:sp>
      </p:grpSp>
      <p:grpSp>
        <p:nvGrpSpPr>
          <p:cNvPr id="5" name="Group 4">
            <a:extLst>
              <a:ext uri="{FF2B5EF4-FFF2-40B4-BE49-F238E27FC236}">
                <a16:creationId xmlns:a16="http://schemas.microsoft.com/office/drawing/2014/main" id="{67DD5264-D28B-0A4F-8263-44B452950B04}"/>
              </a:ext>
            </a:extLst>
          </p:cNvPr>
          <p:cNvGrpSpPr/>
          <p:nvPr/>
        </p:nvGrpSpPr>
        <p:grpSpPr>
          <a:xfrm>
            <a:off x="12365869" y="6504812"/>
            <a:ext cx="3506912" cy="1528896"/>
            <a:chOff x="12365869" y="6504812"/>
            <a:chExt cx="3506912" cy="1528896"/>
          </a:xfrm>
        </p:grpSpPr>
        <p:sp>
          <p:nvSpPr>
            <p:cNvPr id="3581" name="Shape 3581"/>
            <p:cNvSpPr/>
            <p:nvPr/>
          </p:nvSpPr>
          <p:spPr>
            <a:xfrm>
              <a:off x="12365869" y="6504812"/>
              <a:ext cx="3506912" cy="370497"/>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nSpc>
                  <a:spcPct val="90000"/>
                </a:lnSpc>
                <a:spcBef>
                  <a:spcPts val="1000"/>
                </a:spcBef>
                <a:defRPr sz="1400">
                  <a:solidFill>
                    <a:srgbClr val="F0992F"/>
                  </a:solidFill>
                </a:defRPr>
              </a:lvl1pPr>
            </a:lstStyle>
            <a:p>
              <a:pPr>
                <a:defRPr sz="1800">
                  <a:solidFill>
                    <a:srgbClr val="000000"/>
                  </a:solidFill>
                </a:defRPr>
              </a:pPr>
              <a:r>
                <a:rPr lang="en-US" sz="2175" b="1" dirty="0">
                  <a:solidFill>
                    <a:schemeClr val="bg1"/>
                  </a:solidFill>
                  <a:latin typeface="Arial" panose="020B0604020202020204" pitchFamily="34" charset="0"/>
                  <a:cs typeface="Arial" panose="020B0604020202020204" pitchFamily="34" charset="0"/>
                </a:rPr>
                <a:t>DESCRIPTION HERE</a:t>
              </a:r>
            </a:p>
          </p:txBody>
        </p:sp>
        <p:sp>
          <p:nvSpPr>
            <p:cNvPr id="3582" name="Shape 3582"/>
            <p:cNvSpPr/>
            <p:nvPr/>
          </p:nvSpPr>
          <p:spPr>
            <a:xfrm>
              <a:off x="12365869" y="6967252"/>
              <a:ext cx="3506912" cy="10664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nSpc>
                  <a:spcPct val="90000"/>
                </a:lnSpc>
                <a:spcBef>
                  <a:spcPts val="1000"/>
                </a:spcBef>
                <a:defRPr sz="1200">
                  <a:solidFill>
                    <a:srgbClr val="808080"/>
                  </a:solidFill>
                </a:defRPr>
              </a:lvl1pPr>
            </a:lstStyle>
            <a:p>
              <a:pPr>
                <a:defRPr sz="1800">
                  <a:solidFill>
                    <a:srgbClr val="000000"/>
                  </a:solidFill>
                </a:defRPr>
              </a:pPr>
              <a:r>
                <a:rPr sz="1800">
                  <a:solidFill>
                    <a:schemeClr val="tx1">
                      <a:lumMod val="75000"/>
                      <a:lumOff val="25000"/>
                    </a:schemeClr>
                  </a:solidFill>
                  <a:latin typeface="Arial" panose="020B0604020202020204" pitchFamily="34" charset="0"/>
                  <a:cs typeface="Arial" panose="020B0604020202020204" pitchFamily="34" charset="0"/>
                </a:rPr>
                <a:t>Lorem ipsum dolor sit amet business requires seriousness and patience in doing it. Whether you want</a:t>
              </a:r>
            </a:p>
          </p:txBody>
        </p:sp>
      </p:grpSp>
      <p:grpSp>
        <p:nvGrpSpPr>
          <p:cNvPr id="4" name="Group 3">
            <a:extLst>
              <a:ext uri="{FF2B5EF4-FFF2-40B4-BE49-F238E27FC236}">
                <a16:creationId xmlns:a16="http://schemas.microsoft.com/office/drawing/2014/main" id="{EBBFB261-49C1-2644-8935-65AE570BC548}"/>
              </a:ext>
            </a:extLst>
          </p:cNvPr>
          <p:cNvGrpSpPr/>
          <p:nvPr/>
        </p:nvGrpSpPr>
        <p:grpSpPr>
          <a:xfrm>
            <a:off x="2776519" y="7518562"/>
            <a:ext cx="3506914" cy="1528896"/>
            <a:chOff x="2776519" y="7518562"/>
            <a:chExt cx="3506914" cy="1528896"/>
          </a:xfrm>
        </p:grpSpPr>
        <p:sp>
          <p:nvSpPr>
            <p:cNvPr id="3584" name="Shape 3584"/>
            <p:cNvSpPr/>
            <p:nvPr/>
          </p:nvSpPr>
          <p:spPr>
            <a:xfrm>
              <a:off x="2776519" y="7518562"/>
              <a:ext cx="3506914" cy="370497"/>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gn="r">
                <a:lnSpc>
                  <a:spcPct val="90000"/>
                </a:lnSpc>
                <a:spcBef>
                  <a:spcPts val="1000"/>
                </a:spcBef>
                <a:defRPr sz="1400">
                  <a:solidFill>
                    <a:srgbClr val="E9233C"/>
                  </a:solidFill>
                </a:defRPr>
              </a:lvl1pPr>
            </a:lstStyle>
            <a:p>
              <a:pPr>
                <a:defRPr sz="1800">
                  <a:solidFill>
                    <a:srgbClr val="000000"/>
                  </a:solidFill>
                </a:defRPr>
              </a:pPr>
              <a:r>
                <a:rPr lang="en-US" sz="2175" b="1" dirty="0">
                  <a:solidFill>
                    <a:schemeClr val="bg1"/>
                  </a:solidFill>
                  <a:latin typeface="Arial" panose="020B0604020202020204" pitchFamily="34" charset="0"/>
                  <a:cs typeface="Arial" panose="020B0604020202020204" pitchFamily="34" charset="0"/>
                </a:rPr>
                <a:t>DESCRIPTION HERE</a:t>
              </a:r>
            </a:p>
          </p:txBody>
        </p:sp>
        <p:sp>
          <p:nvSpPr>
            <p:cNvPr id="3585" name="Shape 3585"/>
            <p:cNvSpPr/>
            <p:nvPr/>
          </p:nvSpPr>
          <p:spPr>
            <a:xfrm>
              <a:off x="2776519" y="7981002"/>
              <a:ext cx="3506914" cy="10664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gn="r">
                <a:lnSpc>
                  <a:spcPct val="90000"/>
                </a:lnSpc>
                <a:spcBef>
                  <a:spcPts val="1000"/>
                </a:spcBef>
                <a:defRPr sz="1200">
                  <a:solidFill>
                    <a:srgbClr val="808080"/>
                  </a:solidFill>
                </a:defRPr>
              </a:lvl1pPr>
            </a:lstStyle>
            <a:p>
              <a:pPr>
                <a:defRPr sz="1800">
                  <a:solidFill>
                    <a:srgbClr val="000000"/>
                  </a:solidFill>
                </a:defRPr>
              </a:pPr>
              <a:r>
                <a:rPr sz="1800">
                  <a:solidFill>
                    <a:schemeClr val="tx1">
                      <a:lumMod val="75000"/>
                      <a:lumOff val="25000"/>
                    </a:schemeClr>
                  </a:solidFill>
                  <a:latin typeface="Arial" panose="020B0604020202020204" pitchFamily="34" charset="0"/>
                  <a:cs typeface="Arial" panose="020B0604020202020204" pitchFamily="34" charset="0"/>
                </a:rPr>
                <a:t>Lorem ipsum dolor sit amet business requires seriousness and patience in doing it. Whether you want</a:t>
              </a:r>
            </a:p>
          </p:txBody>
        </p:sp>
      </p:grpSp>
      <p:grpSp>
        <p:nvGrpSpPr>
          <p:cNvPr id="3" name="Group 2">
            <a:extLst>
              <a:ext uri="{FF2B5EF4-FFF2-40B4-BE49-F238E27FC236}">
                <a16:creationId xmlns:a16="http://schemas.microsoft.com/office/drawing/2014/main" id="{CC684FA9-D43E-7A40-969F-FA361F9053A7}"/>
              </a:ext>
            </a:extLst>
          </p:cNvPr>
          <p:cNvGrpSpPr/>
          <p:nvPr/>
        </p:nvGrpSpPr>
        <p:grpSpPr>
          <a:xfrm>
            <a:off x="2039312" y="5463172"/>
            <a:ext cx="3506914" cy="1528896"/>
            <a:chOff x="2039312" y="5463172"/>
            <a:chExt cx="3506914" cy="1528896"/>
          </a:xfrm>
        </p:grpSpPr>
        <p:sp>
          <p:nvSpPr>
            <p:cNvPr id="3587" name="Shape 3587"/>
            <p:cNvSpPr/>
            <p:nvPr/>
          </p:nvSpPr>
          <p:spPr>
            <a:xfrm>
              <a:off x="2039312" y="5463172"/>
              <a:ext cx="3506914" cy="370497"/>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gn="r">
                <a:lnSpc>
                  <a:spcPct val="90000"/>
                </a:lnSpc>
                <a:spcBef>
                  <a:spcPts val="1000"/>
                </a:spcBef>
                <a:defRPr sz="1400">
                  <a:solidFill>
                    <a:srgbClr val="1E3046"/>
                  </a:solidFill>
                </a:defRPr>
              </a:lvl1pPr>
            </a:lstStyle>
            <a:p>
              <a:pPr>
                <a:defRPr sz="1800">
                  <a:solidFill>
                    <a:srgbClr val="000000"/>
                  </a:solidFill>
                </a:defRPr>
              </a:pPr>
              <a:r>
                <a:rPr lang="en-US" sz="2175" b="1" dirty="0">
                  <a:solidFill>
                    <a:schemeClr val="bg1"/>
                  </a:solidFill>
                  <a:latin typeface="Arial" panose="020B0604020202020204" pitchFamily="34" charset="0"/>
                  <a:cs typeface="Arial" panose="020B0604020202020204" pitchFamily="34" charset="0"/>
                </a:rPr>
                <a:t>DESCRIPTION HERE</a:t>
              </a:r>
            </a:p>
          </p:txBody>
        </p:sp>
        <p:sp>
          <p:nvSpPr>
            <p:cNvPr id="3588" name="Shape 3588"/>
            <p:cNvSpPr/>
            <p:nvPr/>
          </p:nvSpPr>
          <p:spPr>
            <a:xfrm>
              <a:off x="2039312" y="5925612"/>
              <a:ext cx="3506914" cy="10664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gn="r">
                <a:lnSpc>
                  <a:spcPct val="90000"/>
                </a:lnSpc>
                <a:spcBef>
                  <a:spcPts val="1000"/>
                </a:spcBef>
                <a:defRPr sz="1200">
                  <a:solidFill>
                    <a:srgbClr val="808080"/>
                  </a:solidFill>
                </a:defRPr>
              </a:lvl1pPr>
            </a:lstStyle>
            <a:p>
              <a:pPr>
                <a:defRPr sz="1800">
                  <a:solidFill>
                    <a:srgbClr val="000000"/>
                  </a:solidFill>
                </a:defRPr>
              </a:pPr>
              <a:r>
                <a:rPr sz="1800">
                  <a:solidFill>
                    <a:schemeClr val="tx1">
                      <a:lumMod val="75000"/>
                      <a:lumOff val="25000"/>
                    </a:schemeClr>
                  </a:solidFill>
                  <a:latin typeface="Arial" panose="020B0604020202020204" pitchFamily="34" charset="0"/>
                  <a:cs typeface="Arial" panose="020B0604020202020204" pitchFamily="34" charset="0"/>
                </a:rPr>
                <a:t>Lorem ipsum dolor sit amet business requires seriousness and patience in doing it. Whether you want</a:t>
              </a:r>
            </a:p>
          </p:txBody>
        </p:sp>
      </p:grpSp>
      <p:grpSp>
        <p:nvGrpSpPr>
          <p:cNvPr id="2" name="Group 1">
            <a:extLst>
              <a:ext uri="{FF2B5EF4-FFF2-40B4-BE49-F238E27FC236}">
                <a16:creationId xmlns:a16="http://schemas.microsoft.com/office/drawing/2014/main" id="{C04460E5-7056-D248-B164-AE6C8F2AD7EF}"/>
              </a:ext>
            </a:extLst>
          </p:cNvPr>
          <p:cNvGrpSpPr/>
          <p:nvPr/>
        </p:nvGrpSpPr>
        <p:grpSpPr>
          <a:xfrm>
            <a:off x="2896502" y="3407783"/>
            <a:ext cx="3506912" cy="1528896"/>
            <a:chOff x="2896502" y="3407783"/>
            <a:chExt cx="3506912" cy="1528896"/>
          </a:xfrm>
        </p:grpSpPr>
        <p:sp>
          <p:nvSpPr>
            <p:cNvPr id="3590" name="Shape 3590"/>
            <p:cNvSpPr/>
            <p:nvPr/>
          </p:nvSpPr>
          <p:spPr>
            <a:xfrm>
              <a:off x="2896502" y="3407783"/>
              <a:ext cx="3506912" cy="370497"/>
            </a:xfrm>
            <a:prstGeom prst="rect">
              <a:avLst/>
            </a:prstGeom>
            <a:solidFill>
              <a:schemeClr val="accent6"/>
            </a:solid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gn="r">
                <a:lnSpc>
                  <a:spcPct val="90000"/>
                </a:lnSpc>
                <a:spcBef>
                  <a:spcPts val="1000"/>
                </a:spcBef>
                <a:defRPr sz="1400">
                  <a:solidFill>
                    <a:srgbClr val="83B14C"/>
                  </a:solidFill>
                </a:defRPr>
              </a:lvl1pPr>
            </a:lstStyle>
            <a:p>
              <a:pPr>
                <a:defRPr sz="1800">
                  <a:solidFill>
                    <a:srgbClr val="000000"/>
                  </a:solidFill>
                </a:defRPr>
              </a:pPr>
              <a:r>
                <a:rPr lang="en-US" sz="2175" b="1" dirty="0">
                  <a:solidFill>
                    <a:schemeClr val="bg1"/>
                  </a:solidFill>
                  <a:latin typeface="Arial" panose="020B0604020202020204" pitchFamily="34" charset="0"/>
                  <a:cs typeface="Arial" panose="020B0604020202020204" pitchFamily="34" charset="0"/>
                </a:rPr>
                <a:t>DESCRIPTION HERE</a:t>
              </a:r>
            </a:p>
          </p:txBody>
        </p:sp>
        <p:sp>
          <p:nvSpPr>
            <p:cNvPr id="3591" name="Shape 3591"/>
            <p:cNvSpPr/>
            <p:nvPr/>
          </p:nvSpPr>
          <p:spPr>
            <a:xfrm>
              <a:off x="2896502" y="3870223"/>
              <a:ext cx="3506912" cy="10664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5" tIns="34295" rIns="34295" bIns="34295" numCol="1" anchor="t">
              <a:spAutoFit/>
            </a:bodyPr>
            <a:lstStyle>
              <a:lvl1pPr algn="r">
                <a:lnSpc>
                  <a:spcPct val="90000"/>
                </a:lnSpc>
                <a:spcBef>
                  <a:spcPts val="1000"/>
                </a:spcBef>
                <a:defRPr sz="1200">
                  <a:solidFill>
                    <a:srgbClr val="808080"/>
                  </a:solidFill>
                </a:defRPr>
              </a:lvl1pPr>
            </a:lstStyle>
            <a:p>
              <a:pPr>
                <a:defRPr sz="1800">
                  <a:solidFill>
                    <a:srgbClr val="000000"/>
                  </a:solidFill>
                </a:defRPr>
              </a:pPr>
              <a:r>
                <a:rPr sz="1800" dirty="0">
                  <a:solidFill>
                    <a:schemeClr val="tx1">
                      <a:lumMod val="75000"/>
                      <a:lumOff val="25000"/>
                    </a:schemeClr>
                  </a:solidFill>
                  <a:latin typeface="Arial" panose="020B0604020202020204" pitchFamily="34" charset="0"/>
                  <a:cs typeface="Arial" panose="020B0604020202020204" pitchFamily="34" charset="0"/>
                </a:rPr>
                <a:t>Lorem ipsum dolor sit </a:t>
              </a:r>
              <a:r>
                <a:rPr sz="1800" dirty="0" err="1">
                  <a:solidFill>
                    <a:schemeClr val="tx1">
                      <a:lumMod val="75000"/>
                      <a:lumOff val="25000"/>
                    </a:schemeClr>
                  </a:solidFill>
                  <a:latin typeface="Arial" panose="020B0604020202020204" pitchFamily="34" charset="0"/>
                  <a:cs typeface="Arial" panose="020B0604020202020204" pitchFamily="34" charset="0"/>
                </a:rPr>
                <a:t>amet</a:t>
              </a:r>
              <a:r>
                <a:rPr sz="1800" dirty="0">
                  <a:solidFill>
                    <a:schemeClr val="tx1">
                      <a:lumMod val="75000"/>
                      <a:lumOff val="25000"/>
                    </a:schemeClr>
                  </a:solidFill>
                  <a:latin typeface="Arial" panose="020B0604020202020204" pitchFamily="34" charset="0"/>
                  <a:cs typeface="Arial" panose="020B0604020202020204" pitchFamily="34" charset="0"/>
                </a:rPr>
                <a:t> business requires seriousness and patience in doing it. Whether you want</a:t>
              </a:r>
            </a:p>
          </p:txBody>
        </p:sp>
      </p:grpSp>
      <p:sp>
        <p:nvSpPr>
          <p:cNvPr id="48" name="Прямоугольник 47"/>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Data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9" name="Прямоугольник 48"/>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959812212"/>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573"/>
                                        </p:tgtEl>
                                        <p:attrNameLst>
                                          <p:attrName>style.visibility</p:attrName>
                                        </p:attrNameLst>
                                      </p:cBhvr>
                                      <p:to>
                                        <p:strVal val="visible"/>
                                      </p:to>
                                    </p:set>
                                    <p:animEffect transition="in" filter="wipe(down)">
                                      <p:cBhvr>
                                        <p:cTn id="7" dur="500"/>
                                        <p:tgtEl>
                                          <p:spTgt spid="3573"/>
                                        </p:tgtEl>
                                      </p:cBhvr>
                                    </p:animEffect>
                                  </p:childTnLst>
                                </p:cTn>
                              </p:par>
                            </p:childTnLst>
                          </p:cTn>
                        </p:par>
                        <p:par>
                          <p:cTn id="8" fill="hold">
                            <p:stCondLst>
                              <p:cond delay="500"/>
                            </p:stCondLst>
                            <p:childTnLst>
                              <p:par>
                                <p:cTn id="9" presetID="22" presetClass="entr" presetSubtype="4" fill="hold" grpId="0" nodeType="afterEffect">
                                  <p:stCondLst>
                                    <p:cond delay="0"/>
                                  </p:stCondLst>
                                  <p:iterate>
                                    <p:tmAbs val="0"/>
                                  </p:iterate>
                                  <p:childTnLst>
                                    <p:set>
                                      <p:cBhvr>
                                        <p:cTn id="10" fill="hold"/>
                                        <p:tgtEl>
                                          <p:spTgt spid="3574"/>
                                        </p:tgtEl>
                                        <p:attrNameLst>
                                          <p:attrName>style.visibility</p:attrName>
                                        </p:attrNameLst>
                                      </p:cBhvr>
                                      <p:to>
                                        <p:strVal val="visible"/>
                                      </p:to>
                                    </p:set>
                                    <p:animEffect transition="in" filter="wipe(down)">
                                      <p:cBhvr>
                                        <p:cTn id="11" dur="500"/>
                                        <p:tgtEl>
                                          <p:spTgt spid="3574"/>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p:tmAbs val="0"/>
                                  </p:iterate>
                                  <p:childTnLst>
                                    <p:set>
                                      <p:cBhvr>
                                        <p:cTn id="14" fill="hold"/>
                                        <p:tgtEl>
                                          <p:spTgt spid="3575"/>
                                        </p:tgtEl>
                                        <p:attrNameLst>
                                          <p:attrName>style.visibility</p:attrName>
                                        </p:attrNameLst>
                                      </p:cBhvr>
                                      <p:to>
                                        <p:strVal val="visible"/>
                                      </p:to>
                                    </p:set>
                                    <p:animEffect transition="in" filter="wipe(down)">
                                      <p:cBhvr>
                                        <p:cTn id="15" dur="500"/>
                                        <p:tgtEl>
                                          <p:spTgt spid="3575"/>
                                        </p:tgtEl>
                                      </p:cBhvr>
                                    </p:animEffect>
                                  </p:childTnLst>
                                </p:cTn>
                              </p:par>
                            </p:childTnLst>
                          </p:cTn>
                        </p:par>
                        <p:par>
                          <p:cTn id="16" fill="hold">
                            <p:stCondLst>
                              <p:cond delay="1500"/>
                            </p:stCondLst>
                            <p:childTnLst>
                              <p:par>
                                <p:cTn id="17" presetID="22" presetClass="entr" presetSubtype="4" fill="hold" grpId="0" nodeType="afterEffect">
                                  <p:stCondLst>
                                    <p:cond delay="0"/>
                                  </p:stCondLst>
                                  <p:iterate>
                                    <p:tmAbs val="0"/>
                                  </p:iterate>
                                  <p:childTnLst>
                                    <p:set>
                                      <p:cBhvr>
                                        <p:cTn id="18" fill="hold"/>
                                        <p:tgtEl>
                                          <p:spTgt spid="3577"/>
                                        </p:tgtEl>
                                        <p:attrNameLst>
                                          <p:attrName>style.visibility</p:attrName>
                                        </p:attrNameLst>
                                      </p:cBhvr>
                                      <p:to>
                                        <p:strVal val="visible"/>
                                      </p:to>
                                    </p:set>
                                    <p:animEffect transition="in" filter="wipe(down)">
                                      <p:cBhvr>
                                        <p:cTn id="19" dur="500"/>
                                        <p:tgtEl>
                                          <p:spTgt spid="3577"/>
                                        </p:tgtEl>
                                      </p:cBhvr>
                                    </p:animEffect>
                                  </p:childTnLst>
                                </p:cTn>
                              </p:par>
                            </p:childTnLst>
                          </p:cTn>
                        </p:par>
                        <p:par>
                          <p:cTn id="20" fill="hold">
                            <p:stCondLst>
                              <p:cond delay="2000"/>
                            </p:stCondLst>
                            <p:childTnLst>
                              <p:par>
                                <p:cTn id="21" presetID="22" presetClass="entr" presetSubtype="4" fill="hold" grpId="0" nodeType="afterEffect">
                                  <p:stCondLst>
                                    <p:cond delay="0"/>
                                  </p:stCondLst>
                                  <p:iterate>
                                    <p:tmAbs val="0"/>
                                  </p:iterate>
                                  <p:childTnLst>
                                    <p:set>
                                      <p:cBhvr>
                                        <p:cTn id="22" fill="hold"/>
                                        <p:tgtEl>
                                          <p:spTgt spid="3576"/>
                                        </p:tgtEl>
                                        <p:attrNameLst>
                                          <p:attrName>style.visibility</p:attrName>
                                        </p:attrNameLst>
                                      </p:cBhvr>
                                      <p:to>
                                        <p:strVal val="visible"/>
                                      </p:to>
                                    </p:set>
                                    <p:animEffect transition="in" filter="wipe(down)">
                                      <p:cBhvr>
                                        <p:cTn id="23" dur="500"/>
                                        <p:tgtEl>
                                          <p:spTgt spid="3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 grpId="0" animBg="1" advAuto="0"/>
      <p:bldP spid="3574" grpId="0" animBg="1" advAuto="0"/>
      <p:bldP spid="3575" grpId="0" animBg="1" advAuto="0"/>
      <p:bldP spid="3576" grpId="0" animBg="1" advAuto="0"/>
      <p:bldP spid="3577"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247EA33-7780-5C41-A081-6769B8C448E3}"/>
              </a:ext>
            </a:extLst>
          </p:cNvPr>
          <p:cNvGrpSpPr/>
          <p:nvPr/>
        </p:nvGrpSpPr>
        <p:grpSpPr>
          <a:xfrm>
            <a:off x="3729530" y="2749436"/>
            <a:ext cx="10278836" cy="6852558"/>
            <a:chOff x="3729530" y="2749436"/>
            <a:chExt cx="10278836" cy="6852558"/>
          </a:xfrm>
        </p:grpSpPr>
        <p:graphicFrame>
          <p:nvGraphicFramePr>
            <p:cNvPr id="51" name="Diagram 50"/>
            <p:cNvGraphicFramePr/>
            <p:nvPr>
              <p:extLst>
                <p:ext uri="{D42A27DB-BD31-4B8C-83A1-F6EECF244321}">
                  <p14:modId xmlns:p14="http://schemas.microsoft.com/office/powerpoint/2010/main" val="75542723"/>
                </p:ext>
              </p:extLst>
            </p:nvPr>
          </p:nvGraphicFramePr>
          <p:xfrm>
            <a:off x="3729530" y="2749436"/>
            <a:ext cx="10278836" cy="6852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8CD1FEDD-F1BF-F149-8329-D5E6645BFE67}"/>
                </a:ext>
              </a:extLst>
            </p:cNvPr>
            <p:cNvGrpSpPr/>
            <p:nvPr/>
          </p:nvGrpSpPr>
          <p:grpSpPr>
            <a:xfrm>
              <a:off x="7255560" y="3841298"/>
              <a:ext cx="2727686" cy="5231865"/>
              <a:chOff x="7255560" y="3841298"/>
              <a:chExt cx="2727686" cy="5231865"/>
            </a:xfrm>
          </p:grpSpPr>
          <p:sp>
            <p:nvSpPr>
              <p:cNvPr id="23" name="Freeform 6"/>
              <p:cNvSpPr>
                <a:spLocks noEditPoints="1"/>
              </p:cNvSpPr>
              <p:nvPr/>
            </p:nvSpPr>
            <p:spPr bwMode="auto">
              <a:xfrm>
                <a:off x="7255560" y="4357185"/>
                <a:ext cx="720726" cy="568326"/>
              </a:xfrm>
              <a:custGeom>
                <a:avLst/>
                <a:gdLst>
                  <a:gd name="T0" fmla="*/ 672 w 682"/>
                  <a:gd name="T1" fmla="*/ 76 h 539"/>
                  <a:gd name="T2" fmla="*/ 657 w 682"/>
                  <a:gd name="T3" fmla="*/ 30 h 539"/>
                  <a:gd name="T4" fmla="*/ 635 w 682"/>
                  <a:gd name="T5" fmla="*/ 7 h 539"/>
                  <a:gd name="T6" fmla="*/ 623 w 682"/>
                  <a:gd name="T7" fmla="*/ 1 h 539"/>
                  <a:gd name="T8" fmla="*/ 608 w 682"/>
                  <a:gd name="T9" fmla="*/ 5 h 539"/>
                  <a:gd name="T10" fmla="*/ 594 w 682"/>
                  <a:gd name="T11" fmla="*/ 11 h 539"/>
                  <a:gd name="T12" fmla="*/ 572 w 682"/>
                  <a:gd name="T13" fmla="*/ 29 h 539"/>
                  <a:gd name="T14" fmla="*/ 531 w 682"/>
                  <a:gd name="T15" fmla="*/ 58 h 539"/>
                  <a:gd name="T16" fmla="*/ 472 w 682"/>
                  <a:gd name="T17" fmla="*/ 70 h 539"/>
                  <a:gd name="T18" fmla="*/ 405 w 682"/>
                  <a:gd name="T19" fmla="*/ 73 h 539"/>
                  <a:gd name="T20" fmla="*/ 337 w 682"/>
                  <a:gd name="T21" fmla="*/ 76 h 539"/>
                  <a:gd name="T22" fmla="*/ 275 w 682"/>
                  <a:gd name="T23" fmla="*/ 83 h 539"/>
                  <a:gd name="T24" fmla="*/ 205 w 682"/>
                  <a:gd name="T25" fmla="*/ 112 h 539"/>
                  <a:gd name="T26" fmla="*/ 137 w 682"/>
                  <a:gd name="T27" fmla="*/ 161 h 539"/>
                  <a:gd name="T28" fmla="*/ 85 w 682"/>
                  <a:gd name="T29" fmla="*/ 227 h 539"/>
                  <a:gd name="T30" fmla="*/ 62 w 682"/>
                  <a:gd name="T31" fmla="*/ 309 h 539"/>
                  <a:gd name="T32" fmla="*/ 62 w 682"/>
                  <a:gd name="T33" fmla="*/ 360 h 539"/>
                  <a:gd name="T34" fmla="*/ 73 w 682"/>
                  <a:gd name="T35" fmla="*/ 396 h 539"/>
                  <a:gd name="T36" fmla="*/ 68 w 682"/>
                  <a:gd name="T37" fmla="*/ 414 h 539"/>
                  <a:gd name="T38" fmla="*/ 30 w 682"/>
                  <a:gd name="T39" fmla="*/ 446 h 539"/>
                  <a:gd name="T40" fmla="*/ 7 w 682"/>
                  <a:gd name="T41" fmla="*/ 473 h 539"/>
                  <a:gd name="T42" fmla="*/ 0 w 682"/>
                  <a:gd name="T43" fmla="*/ 496 h 539"/>
                  <a:gd name="T44" fmla="*/ 2 w 682"/>
                  <a:gd name="T45" fmla="*/ 503 h 539"/>
                  <a:gd name="T46" fmla="*/ 12 w 682"/>
                  <a:gd name="T47" fmla="*/ 519 h 539"/>
                  <a:gd name="T48" fmla="*/ 31 w 682"/>
                  <a:gd name="T49" fmla="*/ 537 h 539"/>
                  <a:gd name="T50" fmla="*/ 53 w 682"/>
                  <a:gd name="T51" fmla="*/ 539 h 539"/>
                  <a:gd name="T52" fmla="*/ 81 w 682"/>
                  <a:gd name="T53" fmla="*/ 514 h 539"/>
                  <a:gd name="T54" fmla="*/ 111 w 682"/>
                  <a:gd name="T55" fmla="*/ 469 h 539"/>
                  <a:gd name="T56" fmla="*/ 127 w 682"/>
                  <a:gd name="T57" fmla="*/ 462 h 539"/>
                  <a:gd name="T58" fmla="*/ 171 w 682"/>
                  <a:gd name="T59" fmla="*/ 482 h 539"/>
                  <a:gd name="T60" fmla="*/ 205 w 682"/>
                  <a:gd name="T61" fmla="*/ 496 h 539"/>
                  <a:gd name="T62" fmla="*/ 259 w 682"/>
                  <a:gd name="T63" fmla="*/ 508 h 539"/>
                  <a:gd name="T64" fmla="*/ 322 w 682"/>
                  <a:gd name="T65" fmla="*/ 509 h 539"/>
                  <a:gd name="T66" fmla="*/ 406 w 682"/>
                  <a:gd name="T67" fmla="*/ 493 h 539"/>
                  <a:gd name="T68" fmla="*/ 488 w 682"/>
                  <a:gd name="T69" fmla="*/ 458 h 539"/>
                  <a:gd name="T70" fmla="*/ 559 w 682"/>
                  <a:gd name="T71" fmla="*/ 409 h 539"/>
                  <a:gd name="T72" fmla="*/ 617 w 682"/>
                  <a:gd name="T73" fmla="*/ 351 h 539"/>
                  <a:gd name="T74" fmla="*/ 656 w 682"/>
                  <a:gd name="T75" fmla="*/ 281 h 539"/>
                  <a:gd name="T76" fmla="*/ 677 w 682"/>
                  <a:gd name="T77" fmla="*/ 202 h 539"/>
                  <a:gd name="T78" fmla="*/ 682 w 682"/>
                  <a:gd name="T79" fmla="*/ 139 h 539"/>
                  <a:gd name="T80" fmla="*/ 480 w 682"/>
                  <a:gd name="T81" fmla="*/ 240 h 539"/>
                  <a:gd name="T82" fmla="*/ 462 w 682"/>
                  <a:gd name="T83" fmla="*/ 247 h 539"/>
                  <a:gd name="T84" fmla="*/ 397 w 682"/>
                  <a:gd name="T85" fmla="*/ 252 h 539"/>
                  <a:gd name="T86" fmla="*/ 342 w 682"/>
                  <a:gd name="T87" fmla="*/ 267 h 539"/>
                  <a:gd name="T88" fmla="*/ 293 w 682"/>
                  <a:gd name="T89" fmla="*/ 294 h 539"/>
                  <a:gd name="T90" fmla="*/ 241 w 682"/>
                  <a:gd name="T91" fmla="*/ 334 h 539"/>
                  <a:gd name="T92" fmla="*/ 187 w 682"/>
                  <a:gd name="T93" fmla="*/ 386 h 539"/>
                  <a:gd name="T94" fmla="*/ 170 w 682"/>
                  <a:gd name="T95" fmla="*/ 393 h 539"/>
                  <a:gd name="T96" fmla="*/ 153 w 682"/>
                  <a:gd name="T97" fmla="*/ 386 h 539"/>
                  <a:gd name="T98" fmla="*/ 146 w 682"/>
                  <a:gd name="T99" fmla="*/ 368 h 539"/>
                  <a:gd name="T100" fmla="*/ 153 w 682"/>
                  <a:gd name="T101" fmla="*/ 352 h 539"/>
                  <a:gd name="T102" fmla="*/ 242 w 682"/>
                  <a:gd name="T103" fmla="*/ 268 h 539"/>
                  <a:gd name="T104" fmla="*/ 288 w 682"/>
                  <a:gd name="T105" fmla="*/ 240 h 539"/>
                  <a:gd name="T106" fmla="*/ 369 w 682"/>
                  <a:gd name="T107" fmla="*/ 208 h 539"/>
                  <a:gd name="T108" fmla="*/ 430 w 682"/>
                  <a:gd name="T109" fmla="*/ 200 h 539"/>
                  <a:gd name="T110" fmla="*/ 471 w 682"/>
                  <a:gd name="T111" fmla="*/ 200 h 539"/>
                  <a:gd name="T112" fmla="*/ 485 w 682"/>
                  <a:gd name="T113" fmla="*/ 214 h 539"/>
                  <a:gd name="T114" fmla="*/ 485 w 682"/>
                  <a:gd name="T115" fmla="*/ 2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2" h="539">
                    <a:moveTo>
                      <a:pt x="678" y="111"/>
                    </a:moveTo>
                    <a:lnTo>
                      <a:pt x="676" y="99"/>
                    </a:lnTo>
                    <a:lnTo>
                      <a:pt x="675" y="88"/>
                    </a:lnTo>
                    <a:lnTo>
                      <a:pt x="672" y="76"/>
                    </a:lnTo>
                    <a:lnTo>
                      <a:pt x="670" y="64"/>
                    </a:lnTo>
                    <a:lnTo>
                      <a:pt x="665" y="52"/>
                    </a:lnTo>
                    <a:lnTo>
                      <a:pt x="662" y="40"/>
                    </a:lnTo>
                    <a:lnTo>
                      <a:pt x="657" y="30"/>
                    </a:lnTo>
                    <a:lnTo>
                      <a:pt x="651" y="21"/>
                    </a:lnTo>
                    <a:lnTo>
                      <a:pt x="645" y="13"/>
                    </a:lnTo>
                    <a:lnTo>
                      <a:pt x="638" y="8"/>
                    </a:lnTo>
                    <a:lnTo>
                      <a:pt x="635" y="7"/>
                    </a:lnTo>
                    <a:lnTo>
                      <a:pt x="632" y="4"/>
                    </a:lnTo>
                    <a:lnTo>
                      <a:pt x="628" y="4"/>
                    </a:lnTo>
                    <a:lnTo>
                      <a:pt x="624" y="3"/>
                    </a:lnTo>
                    <a:lnTo>
                      <a:pt x="623" y="1"/>
                    </a:lnTo>
                    <a:lnTo>
                      <a:pt x="620" y="0"/>
                    </a:lnTo>
                    <a:lnTo>
                      <a:pt x="620" y="0"/>
                    </a:lnTo>
                    <a:lnTo>
                      <a:pt x="615" y="1"/>
                    </a:lnTo>
                    <a:lnTo>
                      <a:pt x="608" y="5"/>
                    </a:lnTo>
                    <a:lnTo>
                      <a:pt x="602" y="9"/>
                    </a:lnTo>
                    <a:lnTo>
                      <a:pt x="597" y="11"/>
                    </a:lnTo>
                    <a:lnTo>
                      <a:pt x="594" y="12"/>
                    </a:lnTo>
                    <a:lnTo>
                      <a:pt x="594" y="11"/>
                    </a:lnTo>
                    <a:lnTo>
                      <a:pt x="592" y="12"/>
                    </a:lnTo>
                    <a:lnTo>
                      <a:pt x="583" y="19"/>
                    </a:lnTo>
                    <a:lnTo>
                      <a:pt x="576" y="27"/>
                    </a:lnTo>
                    <a:lnTo>
                      <a:pt x="572" y="29"/>
                    </a:lnTo>
                    <a:lnTo>
                      <a:pt x="562" y="41"/>
                    </a:lnTo>
                    <a:lnTo>
                      <a:pt x="553" y="48"/>
                    </a:lnTo>
                    <a:lnTo>
                      <a:pt x="543" y="53"/>
                    </a:lnTo>
                    <a:lnTo>
                      <a:pt x="531" y="58"/>
                    </a:lnTo>
                    <a:lnTo>
                      <a:pt x="518" y="63"/>
                    </a:lnTo>
                    <a:lnTo>
                      <a:pt x="503" y="66"/>
                    </a:lnTo>
                    <a:lnTo>
                      <a:pt x="488" y="68"/>
                    </a:lnTo>
                    <a:lnTo>
                      <a:pt x="472" y="70"/>
                    </a:lnTo>
                    <a:lnTo>
                      <a:pt x="456" y="71"/>
                    </a:lnTo>
                    <a:lnTo>
                      <a:pt x="439" y="72"/>
                    </a:lnTo>
                    <a:lnTo>
                      <a:pt x="422" y="72"/>
                    </a:lnTo>
                    <a:lnTo>
                      <a:pt x="405" y="73"/>
                    </a:lnTo>
                    <a:lnTo>
                      <a:pt x="388" y="73"/>
                    </a:lnTo>
                    <a:lnTo>
                      <a:pt x="370" y="75"/>
                    </a:lnTo>
                    <a:lnTo>
                      <a:pt x="353" y="75"/>
                    </a:lnTo>
                    <a:lnTo>
                      <a:pt x="337" y="76"/>
                    </a:lnTo>
                    <a:lnTo>
                      <a:pt x="320" y="77"/>
                    </a:lnTo>
                    <a:lnTo>
                      <a:pt x="304" y="79"/>
                    </a:lnTo>
                    <a:lnTo>
                      <a:pt x="288" y="81"/>
                    </a:lnTo>
                    <a:lnTo>
                      <a:pt x="275" y="83"/>
                    </a:lnTo>
                    <a:lnTo>
                      <a:pt x="265" y="86"/>
                    </a:lnTo>
                    <a:lnTo>
                      <a:pt x="244" y="94"/>
                    </a:lnTo>
                    <a:lnTo>
                      <a:pt x="225" y="103"/>
                    </a:lnTo>
                    <a:lnTo>
                      <a:pt x="205" y="112"/>
                    </a:lnTo>
                    <a:lnTo>
                      <a:pt x="187" y="123"/>
                    </a:lnTo>
                    <a:lnTo>
                      <a:pt x="170" y="135"/>
                    </a:lnTo>
                    <a:lnTo>
                      <a:pt x="152" y="148"/>
                    </a:lnTo>
                    <a:lnTo>
                      <a:pt x="137" y="161"/>
                    </a:lnTo>
                    <a:lnTo>
                      <a:pt x="122" y="176"/>
                    </a:lnTo>
                    <a:lnTo>
                      <a:pt x="108" y="192"/>
                    </a:lnTo>
                    <a:lnTo>
                      <a:pt x="96" y="208"/>
                    </a:lnTo>
                    <a:lnTo>
                      <a:pt x="85" y="227"/>
                    </a:lnTo>
                    <a:lnTo>
                      <a:pt x="77" y="246"/>
                    </a:lnTo>
                    <a:lnTo>
                      <a:pt x="69" y="267"/>
                    </a:lnTo>
                    <a:lnTo>
                      <a:pt x="64" y="287"/>
                    </a:lnTo>
                    <a:lnTo>
                      <a:pt x="62" y="309"/>
                    </a:lnTo>
                    <a:lnTo>
                      <a:pt x="61" y="330"/>
                    </a:lnTo>
                    <a:lnTo>
                      <a:pt x="61" y="340"/>
                    </a:lnTo>
                    <a:lnTo>
                      <a:pt x="61" y="350"/>
                    </a:lnTo>
                    <a:lnTo>
                      <a:pt x="62" y="360"/>
                    </a:lnTo>
                    <a:lnTo>
                      <a:pt x="64" y="369"/>
                    </a:lnTo>
                    <a:lnTo>
                      <a:pt x="65" y="376"/>
                    </a:lnTo>
                    <a:lnTo>
                      <a:pt x="69" y="387"/>
                    </a:lnTo>
                    <a:lnTo>
                      <a:pt x="73" y="396"/>
                    </a:lnTo>
                    <a:lnTo>
                      <a:pt x="75" y="401"/>
                    </a:lnTo>
                    <a:lnTo>
                      <a:pt x="75" y="405"/>
                    </a:lnTo>
                    <a:lnTo>
                      <a:pt x="72" y="409"/>
                    </a:lnTo>
                    <a:lnTo>
                      <a:pt x="68" y="414"/>
                    </a:lnTo>
                    <a:lnTo>
                      <a:pt x="63" y="419"/>
                    </a:lnTo>
                    <a:lnTo>
                      <a:pt x="51" y="430"/>
                    </a:lnTo>
                    <a:lnTo>
                      <a:pt x="37" y="441"/>
                    </a:lnTo>
                    <a:lnTo>
                      <a:pt x="30" y="446"/>
                    </a:lnTo>
                    <a:lnTo>
                      <a:pt x="24" y="451"/>
                    </a:lnTo>
                    <a:lnTo>
                      <a:pt x="17" y="458"/>
                    </a:lnTo>
                    <a:lnTo>
                      <a:pt x="11" y="465"/>
                    </a:lnTo>
                    <a:lnTo>
                      <a:pt x="7" y="473"/>
                    </a:lnTo>
                    <a:lnTo>
                      <a:pt x="2" y="479"/>
                    </a:lnTo>
                    <a:lnTo>
                      <a:pt x="0" y="486"/>
                    </a:lnTo>
                    <a:lnTo>
                      <a:pt x="0" y="493"/>
                    </a:lnTo>
                    <a:lnTo>
                      <a:pt x="0" y="496"/>
                    </a:lnTo>
                    <a:lnTo>
                      <a:pt x="0" y="498"/>
                    </a:lnTo>
                    <a:lnTo>
                      <a:pt x="1" y="500"/>
                    </a:lnTo>
                    <a:lnTo>
                      <a:pt x="1" y="502"/>
                    </a:lnTo>
                    <a:lnTo>
                      <a:pt x="2" y="503"/>
                    </a:lnTo>
                    <a:lnTo>
                      <a:pt x="3" y="505"/>
                    </a:lnTo>
                    <a:lnTo>
                      <a:pt x="4" y="509"/>
                    </a:lnTo>
                    <a:lnTo>
                      <a:pt x="5" y="510"/>
                    </a:lnTo>
                    <a:lnTo>
                      <a:pt x="12" y="519"/>
                    </a:lnTo>
                    <a:lnTo>
                      <a:pt x="16" y="526"/>
                    </a:lnTo>
                    <a:lnTo>
                      <a:pt x="21" y="530"/>
                    </a:lnTo>
                    <a:lnTo>
                      <a:pt x="28" y="535"/>
                    </a:lnTo>
                    <a:lnTo>
                      <a:pt x="31" y="537"/>
                    </a:lnTo>
                    <a:lnTo>
                      <a:pt x="37" y="538"/>
                    </a:lnTo>
                    <a:lnTo>
                      <a:pt x="41" y="539"/>
                    </a:lnTo>
                    <a:lnTo>
                      <a:pt x="48" y="539"/>
                    </a:lnTo>
                    <a:lnTo>
                      <a:pt x="53" y="539"/>
                    </a:lnTo>
                    <a:lnTo>
                      <a:pt x="58" y="537"/>
                    </a:lnTo>
                    <a:lnTo>
                      <a:pt x="64" y="532"/>
                    </a:lnTo>
                    <a:lnTo>
                      <a:pt x="70" y="527"/>
                    </a:lnTo>
                    <a:lnTo>
                      <a:pt x="81" y="514"/>
                    </a:lnTo>
                    <a:lnTo>
                      <a:pt x="90" y="500"/>
                    </a:lnTo>
                    <a:lnTo>
                      <a:pt x="98" y="487"/>
                    </a:lnTo>
                    <a:lnTo>
                      <a:pt x="107" y="474"/>
                    </a:lnTo>
                    <a:lnTo>
                      <a:pt x="111" y="469"/>
                    </a:lnTo>
                    <a:lnTo>
                      <a:pt x="116" y="464"/>
                    </a:lnTo>
                    <a:lnTo>
                      <a:pt x="119" y="462"/>
                    </a:lnTo>
                    <a:lnTo>
                      <a:pt x="122" y="461"/>
                    </a:lnTo>
                    <a:lnTo>
                      <a:pt x="127" y="462"/>
                    </a:lnTo>
                    <a:lnTo>
                      <a:pt x="135" y="465"/>
                    </a:lnTo>
                    <a:lnTo>
                      <a:pt x="146" y="470"/>
                    </a:lnTo>
                    <a:lnTo>
                      <a:pt x="159" y="475"/>
                    </a:lnTo>
                    <a:lnTo>
                      <a:pt x="171" y="482"/>
                    </a:lnTo>
                    <a:lnTo>
                      <a:pt x="180" y="487"/>
                    </a:lnTo>
                    <a:lnTo>
                      <a:pt x="188" y="490"/>
                    </a:lnTo>
                    <a:lnTo>
                      <a:pt x="192" y="491"/>
                    </a:lnTo>
                    <a:lnTo>
                      <a:pt x="205" y="496"/>
                    </a:lnTo>
                    <a:lnTo>
                      <a:pt x="218" y="500"/>
                    </a:lnTo>
                    <a:lnTo>
                      <a:pt x="232" y="502"/>
                    </a:lnTo>
                    <a:lnTo>
                      <a:pt x="245" y="505"/>
                    </a:lnTo>
                    <a:lnTo>
                      <a:pt x="259" y="508"/>
                    </a:lnTo>
                    <a:lnTo>
                      <a:pt x="273" y="509"/>
                    </a:lnTo>
                    <a:lnTo>
                      <a:pt x="287" y="510"/>
                    </a:lnTo>
                    <a:lnTo>
                      <a:pt x="301" y="510"/>
                    </a:lnTo>
                    <a:lnTo>
                      <a:pt x="322" y="509"/>
                    </a:lnTo>
                    <a:lnTo>
                      <a:pt x="343" y="506"/>
                    </a:lnTo>
                    <a:lnTo>
                      <a:pt x="364" y="504"/>
                    </a:lnTo>
                    <a:lnTo>
                      <a:pt x="386" y="499"/>
                    </a:lnTo>
                    <a:lnTo>
                      <a:pt x="406" y="493"/>
                    </a:lnTo>
                    <a:lnTo>
                      <a:pt x="427" y="486"/>
                    </a:lnTo>
                    <a:lnTo>
                      <a:pt x="447" y="478"/>
                    </a:lnTo>
                    <a:lnTo>
                      <a:pt x="468" y="469"/>
                    </a:lnTo>
                    <a:lnTo>
                      <a:pt x="488" y="458"/>
                    </a:lnTo>
                    <a:lnTo>
                      <a:pt x="508" y="446"/>
                    </a:lnTo>
                    <a:lnTo>
                      <a:pt x="526" y="435"/>
                    </a:lnTo>
                    <a:lnTo>
                      <a:pt x="543" y="422"/>
                    </a:lnTo>
                    <a:lnTo>
                      <a:pt x="559" y="409"/>
                    </a:lnTo>
                    <a:lnTo>
                      <a:pt x="576" y="395"/>
                    </a:lnTo>
                    <a:lnTo>
                      <a:pt x="590" y="381"/>
                    </a:lnTo>
                    <a:lnTo>
                      <a:pt x="604" y="366"/>
                    </a:lnTo>
                    <a:lnTo>
                      <a:pt x="617" y="351"/>
                    </a:lnTo>
                    <a:lnTo>
                      <a:pt x="628" y="335"/>
                    </a:lnTo>
                    <a:lnTo>
                      <a:pt x="638" y="317"/>
                    </a:lnTo>
                    <a:lnTo>
                      <a:pt x="647" y="300"/>
                    </a:lnTo>
                    <a:lnTo>
                      <a:pt x="656" y="281"/>
                    </a:lnTo>
                    <a:lnTo>
                      <a:pt x="663" y="261"/>
                    </a:lnTo>
                    <a:lnTo>
                      <a:pt x="669" y="242"/>
                    </a:lnTo>
                    <a:lnTo>
                      <a:pt x="674" y="220"/>
                    </a:lnTo>
                    <a:lnTo>
                      <a:pt x="677" y="202"/>
                    </a:lnTo>
                    <a:lnTo>
                      <a:pt x="679" y="184"/>
                    </a:lnTo>
                    <a:lnTo>
                      <a:pt x="680" y="165"/>
                    </a:lnTo>
                    <a:lnTo>
                      <a:pt x="682" y="147"/>
                    </a:lnTo>
                    <a:lnTo>
                      <a:pt x="682" y="139"/>
                    </a:lnTo>
                    <a:lnTo>
                      <a:pt x="680" y="131"/>
                    </a:lnTo>
                    <a:lnTo>
                      <a:pt x="679" y="121"/>
                    </a:lnTo>
                    <a:lnTo>
                      <a:pt x="678" y="111"/>
                    </a:lnTo>
                    <a:close/>
                    <a:moveTo>
                      <a:pt x="480" y="240"/>
                    </a:moveTo>
                    <a:lnTo>
                      <a:pt x="475" y="243"/>
                    </a:lnTo>
                    <a:lnTo>
                      <a:pt x="471" y="245"/>
                    </a:lnTo>
                    <a:lnTo>
                      <a:pt x="467" y="246"/>
                    </a:lnTo>
                    <a:lnTo>
                      <a:pt x="462" y="247"/>
                    </a:lnTo>
                    <a:lnTo>
                      <a:pt x="445" y="247"/>
                    </a:lnTo>
                    <a:lnTo>
                      <a:pt x="429" y="248"/>
                    </a:lnTo>
                    <a:lnTo>
                      <a:pt x="413" y="249"/>
                    </a:lnTo>
                    <a:lnTo>
                      <a:pt x="397" y="252"/>
                    </a:lnTo>
                    <a:lnTo>
                      <a:pt x="383" y="255"/>
                    </a:lnTo>
                    <a:lnTo>
                      <a:pt x="369" y="258"/>
                    </a:lnTo>
                    <a:lnTo>
                      <a:pt x="355" y="262"/>
                    </a:lnTo>
                    <a:lnTo>
                      <a:pt x="342" y="267"/>
                    </a:lnTo>
                    <a:lnTo>
                      <a:pt x="331" y="272"/>
                    </a:lnTo>
                    <a:lnTo>
                      <a:pt x="318" y="279"/>
                    </a:lnTo>
                    <a:lnTo>
                      <a:pt x="305" y="285"/>
                    </a:lnTo>
                    <a:lnTo>
                      <a:pt x="293" y="294"/>
                    </a:lnTo>
                    <a:lnTo>
                      <a:pt x="280" y="302"/>
                    </a:lnTo>
                    <a:lnTo>
                      <a:pt x="267" y="312"/>
                    </a:lnTo>
                    <a:lnTo>
                      <a:pt x="254" y="323"/>
                    </a:lnTo>
                    <a:lnTo>
                      <a:pt x="241" y="334"/>
                    </a:lnTo>
                    <a:lnTo>
                      <a:pt x="230" y="343"/>
                    </a:lnTo>
                    <a:lnTo>
                      <a:pt x="215" y="359"/>
                    </a:lnTo>
                    <a:lnTo>
                      <a:pt x="199" y="375"/>
                    </a:lnTo>
                    <a:lnTo>
                      <a:pt x="187" y="386"/>
                    </a:lnTo>
                    <a:lnTo>
                      <a:pt x="183" y="389"/>
                    </a:lnTo>
                    <a:lnTo>
                      <a:pt x="179" y="391"/>
                    </a:lnTo>
                    <a:lnTo>
                      <a:pt x="175" y="393"/>
                    </a:lnTo>
                    <a:lnTo>
                      <a:pt x="170" y="393"/>
                    </a:lnTo>
                    <a:lnTo>
                      <a:pt x="165" y="393"/>
                    </a:lnTo>
                    <a:lnTo>
                      <a:pt x="161" y="391"/>
                    </a:lnTo>
                    <a:lnTo>
                      <a:pt x="157" y="389"/>
                    </a:lnTo>
                    <a:lnTo>
                      <a:pt x="153" y="386"/>
                    </a:lnTo>
                    <a:lnTo>
                      <a:pt x="150" y="382"/>
                    </a:lnTo>
                    <a:lnTo>
                      <a:pt x="147" y="378"/>
                    </a:lnTo>
                    <a:lnTo>
                      <a:pt x="146" y="374"/>
                    </a:lnTo>
                    <a:lnTo>
                      <a:pt x="146" y="368"/>
                    </a:lnTo>
                    <a:lnTo>
                      <a:pt x="146" y="364"/>
                    </a:lnTo>
                    <a:lnTo>
                      <a:pt x="147" y="360"/>
                    </a:lnTo>
                    <a:lnTo>
                      <a:pt x="150" y="355"/>
                    </a:lnTo>
                    <a:lnTo>
                      <a:pt x="153" y="352"/>
                    </a:lnTo>
                    <a:lnTo>
                      <a:pt x="176" y="327"/>
                    </a:lnTo>
                    <a:lnTo>
                      <a:pt x="199" y="306"/>
                    </a:lnTo>
                    <a:lnTo>
                      <a:pt x="220" y="285"/>
                    </a:lnTo>
                    <a:lnTo>
                      <a:pt x="242" y="268"/>
                    </a:lnTo>
                    <a:lnTo>
                      <a:pt x="254" y="260"/>
                    </a:lnTo>
                    <a:lnTo>
                      <a:pt x="265" y="253"/>
                    </a:lnTo>
                    <a:lnTo>
                      <a:pt x="277" y="246"/>
                    </a:lnTo>
                    <a:lnTo>
                      <a:pt x="288" y="240"/>
                    </a:lnTo>
                    <a:lnTo>
                      <a:pt x="314" y="228"/>
                    </a:lnTo>
                    <a:lnTo>
                      <a:pt x="341" y="217"/>
                    </a:lnTo>
                    <a:lnTo>
                      <a:pt x="355" y="213"/>
                    </a:lnTo>
                    <a:lnTo>
                      <a:pt x="369" y="208"/>
                    </a:lnTo>
                    <a:lnTo>
                      <a:pt x="385" y="205"/>
                    </a:lnTo>
                    <a:lnTo>
                      <a:pt x="400" y="203"/>
                    </a:lnTo>
                    <a:lnTo>
                      <a:pt x="415" y="201"/>
                    </a:lnTo>
                    <a:lnTo>
                      <a:pt x="430" y="200"/>
                    </a:lnTo>
                    <a:lnTo>
                      <a:pt x="446" y="199"/>
                    </a:lnTo>
                    <a:lnTo>
                      <a:pt x="462" y="199"/>
                    </a:lnTo>
                    <a:lnTo>
                      <a:pt x="467" y="199"/>
                    </a:lnTo>
                    <a:lnTo>
                      <a:pt x="471" y="200"/>
                    </a:lnTo>
                    <a:lnTo>
                      <a:pt x="475" y="202"/>
                    </a:lnTo>
                    <a:lnTo>
                      <a:pt x="480" y="205"/>
                    </a:lnTo>
                    <a:lnTo>
                      <a:pt x="483" y="210"/>
                    </a:lnTo>
                    <a:lnTo>
                      <a:pt x="485" y="214"/>
                    </a:lnTo>
                    <a:lnTo>
                      <a:pt x="486" y="218"/>
                    </a:lnTo>
                    <a:lnTo>
                      <a:pt x="486" y="222"/>
                    </a:lnTo>
                    <a:lnTo>
                      <a:pt x="486" y="228"/>
                    </a:lnTo>
                    <a:lnTo>
                      <a:pt x="485" y="232"/>
                    </a:lnTo>
                    <a:lnTo>
                      <a:pt x="483" y="237"/>
                    </a:lnTo>
                    <a:lnTo>
                      <a:pt x="480" y="240"/>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ru-RU"/>
              </a:p>
            </p:txBody>
          </p:sp>
          <p:sp>
            <p:nvSpPr>
              <p:cNvPr id="24" name="Freeform 11"/>
              <p:cNvSpPr>
                <a:spLocks noEditPoints="1"/>
              </p:cNvSpPr>
              <p:nvPr/>
            </p:nvSpPr>
            <p:spPr bwMode="auto">
              <a:xfrm>
                <a:off x="9364120" y="3841298"/>
                <a:ext cx="619126" cy="619126"/>
              </a:xfrm>
              <a:custGeom>
                <a:avLst/>
                <a:gdLst>
                  <a:gd name="T0" fmla="*/ 524 w 585"/>
                  <a:gd name="T1" fmla="*/ 114 h 585"/>
                  <a:gd name="T2" fmla="*/ 485 w 585"/>
                  <a:gd name="T3" fmla="*/ 73 h 585"/>
                  <a:gd name="T4" fmla="*/ 439 w 585"/>
                  <a:gd name="T5" fmla="*/ 39 h 585"/>
                  <a:gd name="T6" fmla="*/ 387 w 585"/>
                  <a:gd name="T7" fmla="*/ 15 h 585"/>
                  <a:gd name="T8" fmla="*/ 332 w 585"/>
                  <a:gd name="T9" fmla="*/ 3 h 585"/>
                  <a:gd name="T10" fmla="*/ 273 w 585"/>
                  <a:gd name="T11" fmla="*/ 1 h 585"/>
                  <a:gd name="T12" fmla="*/ 216 w 585"/>
                  <a:gd name="T13" fmla="*/ 10 h 585"/>
                  <a:gd name="T14" fmla="*/ 162 w 585"/>
                  <a:gd name="T15" fmla="*/ 31 h 585"/>
                  <a:gd name="T16" fmla="*/ 114 w 585"/>
                  <a:gd name="T17" fmla="*/ 61 h 585"/>
                  <a:gd name="T18" fmla="*/ 73 w 585"/>
                  <a:gd name="T19" fmla="*/ 100 h 585"/>
                  <a:gd name="T20" fmla="*/ 39 w 585"/>
                  <a:gd name="T21" fmla="*/ 146 h 585"/>
                  <a:gd name="T22" fmla="*/ 16 w 585"/>
                  <a:gd name="T23" fmla="*/ 198 h 585"/>
                  <a:gd name="T24" fmla="*/ 3 w 585"/>
                  <a:gd name="T25" fmla="*/ 254 h 585"/>
                  <a:gd name="T26" fmla="*/ 0 w 585"/>
                  <a:gd name="T27" fmla="*/ 312 h 585"/>
                  <a:gd name="T28" fmla="*/ 10 w 585"/>
                  <a:gd name="T29" fmla="*/ 370 h 585"/>
                  <a:gd name="T30" fmla="*/ 31 w 585"/>
                  <a:gd name="T31" fmla="*/ 423 h 585"/>
                  <a:gd name="T32" fmla="*/ 61 w 585"/>
                  <a:gd name="T33" fmla="*/ 471 h 585"/>
                  <a:gd name="T34" fmla="*/ 100 w 585"/>
                  <a:gd name="T35" fmla="*/ 512 h 585"/>
                  <a:gd name="T36" fmla="*/ 146 w 585"/>
                  <a:gd name="T37" fmla="*/ 546 h 585"/>
                  <a:gd name="T38" fmla="*/ 198 w 585"/>
                  <a:gd name="T39" fmla="*/ 569 h 585"/>
                  <a:gd name="T40" fmla="*/ 253 w 585"/>
                  <a:gd name="T41" fmla="*/ 582 h 585"/>
                  <a:gd name="T42" fmla="*/ 313 w 585"/>
                  <a:gd name="T43" fmla="*/ 585 h 585"/>
                  <a:gd name="T44" fmla="*/ 369 w 585"/>
                  <a:gd name="T45" fmla="*/ 575 h 585"/>
                  <a:gd name="T46" fmla="*/ 422 w 585"/>
                  <a:gd name="T47" fmla="*/ 555 h 585"/>
                  <a:gd name="T48" fmla="*/ 471 w 585"/>
                  <a:gd name="T49" fmla="*/ 524 h 585"/>
                  <a:gd name="T50" fmla="*/ 512 w 585"/>
                  <a:gd name="T51" fmla="*/ 486 h 585"/>
                  <a:gd name="T52" fmla="*/ 546 w 585"/>
                  <a:gd name="T53" fmla="*/ 440 h 585"/>
                  <a:gd name="T54" fmla="*/ 570 w 585"/>
                  <a:gd name="T55" fmla="*/ 387 h 585"/>
                  <a:gd name="T56" fmla="*/ 583 w 585"/>
                  <a:gd name="T57" fmla="*/ 332 h 585"/>
                  <a:gd name="T58" fmla="*/ 584 w 585"/>
                  <a:gd name="T59" fmla="*/ 274 h 585"/>
                  <a:gd name="T60" fmla="*/ 575 w 585"/>
                  <a:gd name="T61" fmla="*/ 216 h 585"/>
                  <a:gd name="T62" fmla="*/ 554 w 585"/>
                  <a:gd name="T63" fmla="*/ 163 h 585"/>
                  <a:gd name="T64" fmla="*/ 463 w 585"/>
                  <a:gd name="T65" fmla="*/ 322 h 585"/>
                  <a:gd name="T66" fmla="*/ 456 w 585"/>
                  <a:gd name="T67" fmla="*/ 334 h 585"/>
                  <a:gd name="T68" fmla="*/ 443 w 585"/>
                  <a:gd name="T69" fmla="*/ 340 h 585"/>
                  <a:gd name="T70" fmla="*/ 341 w 585"/>
                  <a:gd name="T71" fmla="*/ 439 h 585"/>
                  <a:gd name="T72" fmla="*/ 337 w 585"/>
                  <a:gd name="T73" fmla="*/ 452 h 585"/>
                  <a:gd name="T74" fmla="*/ 326 w 585"/>
                  <a:gd name="T75" fmla="*/ 461 h 585"/>
                  <a:gd name="T76" fmla="*/ 268 w 585"/>
                  <a:gd name="T77" fmla="*/ 464 h 585"/>
                  <a:gd name="T78" fmla="*/ 254 w 585"/>
                  <a:gd name="T79" fmla="*/ 459 h 585"/>
                  <a:gd name="T80" fmla="*/ 246 w 585"/>
                  <a:gd name="T81" fmla="*/ 448 h 585"/>
                  <a:gd name="T82" fmla="*/ 243 w 585"/>
                  <a:gd name="T83" fmla="*/ 342 h 585"/>
                  <a:gd name="T84" fmla="*/ 138 w 585"/>
                  <a:gd name="T85" fmla="*/ 339 h 585"/>
                  <a:gd name="T86" fmla="*/ 126 w 585"/>
                  <a:gd name="T87" fmla="*/ 331 h 585"/>
                  <a:gd name="T88" fmla="*/ 122 w 585"/>
                  <a:gd name="T89" fmla="*/ 317 h 585"/>
                  <a:gd name="T90" fmla="*/ 124 w 585"/>
                  <a:gd name="T91" fmla="*/ 260 h 585"/>
                  <a:gd name="T92" fmla="*/ 133 w 585"/>
                  <a:gd name="T93" fmla="*/ 248 h 585"/>
                  <a:gd name="T94" fmla="*/ 146 w 585"/>
                  <a:gd name="T95" fmla="*/ 244 h 585"/>
                  <a:gd name="T96" fmla="*/ 245 w 585"/>
                  <a:gd name="T97" fmla="*/ 142 h 585"/>
                  <a:gd name="T98" fmla="*/ 251 w 585"/>
                  <a:gd name="T99" fmla="*/ 130 h 585"/>
                  <a:gd name="T100" fmla="*/ 263 w 585"/>
                  <a:gd name="T101" fmla="*/ 122 h 585"/>
                  <a:gd name="T102" fmla="*/ 321 w 585"/>
                  <a:gd name="T103" fmla="*/ 122 h 585"/>
                  <a:gd name="T104" fmla="*/ 334 w 585"/>
                  <a:gd name="T105" fmla="*/ 130 h 585"/>
                  <a:gd name="T106" fmla="*/ 341 w 585"/>
                  <a:gd name="T107" fmla="*/ 142 h 585"/>
                  <a:gd name="T108" fmla="*/ 439 w 585"/>
                  <a:gd name="T109" fmla="*/ 244 h 585"/>
                  <a:gd name="T110" fmla="*/ 452 w 585"/>
                  <a:gd name="T111" fmla="*/ 248 h 585"/>
                  <a:gd name="T112" fmla="*/ 462 w 585"/>
                  <a:gd name="T113" fmla="*/ 260 h 585"/>
                  <a:gd name="T114" fmla="*/ 463 w 585"/>
                  <a:gd name="T115" fmla="*/ 31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 h="585">
                    <a:moveTo>
                      <a:pt x="546" y="146"/>
                    </a:moveTo>
                    <a:lnTo>
                      <a:pt x="535" y="130"/>
                    </a:lnTo>
                    <a:lnTo>
                      <a:pt x="524" y="114"/>
                    </a:lnTo>
                    <a:lnTo>
                      <a:pt x="512" y="100"/>
                    </a:lnTo>
                    <a:lnTo>
                      <a:pt x="499" y="86"/>
                    </a:lnTo>
                    <a:lnTo>
                      <a:pt x="485" y="73"/>
                    </a:lnTo>
                    <a:lnTo>
                      <a:pt x="471" y="61"/>
                    </a:lnTo>
                    <a:lnTo>
                      <a:pt x="455" y="50"/>
                    </a:lnTo>
                    <a:lnTo>
                      <a:pt x="439" y="39"/>
                    </a:lnTo>
                    <a:lnTo>
                      <a:pt x="422" y="31"/>
                    </a:lnTo>
                    <a:lnTo>
                      <a:pt x="404" y="23"/>
                    </a:lnTo>
                    <a:lnTo>
                      <a:pt x="387" y="15"/>
                    </a:lnTo>
                    <a:lnTo>
                      <a:pt x="369" y="10"/>
                    </a:lnTo>
                    <a:lnTo>
                      <a:pt x="350" y="6"/>
                    </a:lnTo>
                    <a:lnTo>
                      <a:pt x="332" y="3"/>
                    </a:lnTo>
                    <a:lnTo>
                      <a:pt x="313" y="1"/>
                    </a:lnTo>
                    <a:lnTo>
                      <a:pt x="292" y="0"/>
                    </a:lnTo>
                    <a:lnTo>
                      <a:pt x="273" y="1"/>
                    </a:lnTo>
                    <a:lnTo>
                      <a:pt x="253" y="3"/>
                    </a:lnTo>
                    <a:lnTo>
                      <a:pt x="235" y="6"/>
                    </a:lnTo>
                    <a:lnTo>
                      <a:pt x="216" y="10"/>
                    </a:lnTo>
                    <a:lnTo>
                      <a:pt x="198" y="15"/>
                    </a:lnTo>
                    <a:lnTo>
                      <a:pt x="180" y="23"/>
                    </a:lnTo>
                    <a:lnTo>
                      <a:pt x="162" y="31"/>
                    </a:lnTo>
                    <a:lnTo>
                      <a:pt x="146" y="39"/>
                    </a:lnTo>
                    <a:lnTo>
                      <a:pt x="129" y="50"/>
                    </a:lnTo>
                    <a:lnTo>
                      <a:pt x="114" y="61"/>
                    </a:lnTo>
                    <a:lnTo>
                      <a:pt x="100" y="73"/>
                    </a:lnTo>
                    <a:lnTo>
                      <a:pt x="86" y="86"/>
                    </a:lnTo>
                    <a:lnTo>
                      <a:pt x="73" y="100"/>
                    </a:lnTo>
                    <a:lnTo>
                      <a:pt x="61" y="114"/>
                    </a:lnTo>
                    <a:lnTo>
                      <a:pt x="50" y="130"/>
                    </a:lnTo>
                    <a:lnTo>
                      <a:pt x="39" y="146"/>
                    </a:lnTo>
                    <a:lnTo>
                      <a:pt x="31" y="163"/>
                    </a:lnTo>
                    <a:lnTo>
                      <a:pt x="22" y="181"/>
                    </a:lnTo>
                    <a:lnTo>
                      <a:pt x="16" y="198"/>
                    </a:lnTo>
                    <a:lnTo>
                      <a:pt x="10" y="216"/>
                    </a:lnTo>
                    <a:lnTo>
                      <a:pt x="6" y="235"/>
                    </a:lnTo>
                    <a:lnTo>
                      <a:pt x="3" y="254"/>
                    </a:lnTo>
                    <a:lnTo>
                      <a:pt x="0" y="274"/>
                    </a:lnTo>
                    <a:lnTo>
                      <a:pt x="0" y="293"/>
                    </a:lnTo>
                    <a:lnTo>
                      <a:pt x="0" y="312"/>
                    </a:lnTo>
                    <a:lnTo>
                      <a:pt x="3" y="332"/>
                    </a:lnTo>
                    <a:lnTo>
                      <a:pt x="6" y="350"/>
                    </a:lnTo>
                    <a:lnTo>
                      <a:pt x="10" y="370"/>
                    </a:lnTo>
                    <a:lnTo>
                      <a:pt x="16" y="387"/>
                    </a:lnTo>
                    <a:lnTo>
                      <a:pt x="22" y="405"/>
                    </a:lnTo>
                    <a:lnTo>
                      <a:pt x="31" y="423"/>
                    </a:lnTo>
                    <a:lnTo>
                      <a:pt x="39" y="440"/>
                    </a:lnTo>
                    <a:lnTo>
                      <a:pt x="50" y="456"/>
                    </a:lnTo>
                    <a:lnTo>
                      <a:pt x="61" y="471"/>
                    </a:lnTo>
                    <a:lnTo>
                      <a:pt x="73" y="486"/>
                    </a:lnTo>
                    <a:lnTo>
                      <a:pt x="86" y="499"/>
                    </a:lnTo>
                    <a:lnTo>
                      <a:pt x="100" y="512"/>
                    </a:lnTo>
                    <a:lnTo>
                      <a:pt x="114" y="524"/>
                    </a:lnTo>
                    <a:lnTo>
                      <a:pt x="129" y="536"/>
                    </a:lnTo>
                    <a:lnTo>
                      <a:pt x="146" y="546"/>
                    </a:lnTo>
                    <a:lnTo>
                      <a:pt x="162" y="555"/>
                    </a:lnTo>
                    <a:lnTo>
                      <a:pt x="180" y="563"/>
                    </a:lnTo>
                    <a:lnTo>
                      <a:pt x="198" y="569"/>
                    </a:lnTo>
                    <a:lnTo>
                      <a:pt x="216" y="575"/>
                    </a:lnTo>
                    <a:lnTo>
                      <a:pt x="235" y="579"/>
                    </a:lnTo>
                    <a:lnTo>
                      <a:pt x="253" y="582"/>
                    </a:lnTo>
                    <a:lnTo>
                      <a:pt x="273" y="585"/>
                    </a:lnTo>
                    <a:lnTo>
                      <a:pt x="292" y="585"/>
                    </a:lnTo>
                    <a:lnTo>
                      <a:pt x="313" y="585"/>
                    </a:lnTo>
                    <a:lnTo>
                      <a:pt x="332" y="582"/>
                    </a:lnTo>
                    <a:lnTo>
                      <a:pt x="350" y="579"/>
                    </a:lnTo>
                    <a:lnTo>
                      <a:pt x="369" y="575"/>
                    </a:lnTo>
                    <a:lnTo>
                      <a:pt x="387" y="569"/>
                    </a:lnTo>
                    <a:lnTo>
                      <a:pt x="404" y="563"/>
                    </a:lnTo>
                    <a:lnTo>
                      <a:pt x="422" y="555"/>
                    </a:lnTo>
                    <a:lnTo>
                      <a:pt x="439" y="546"/>
                    </a:lnTo>
                    <a:lnTo>
                      <a:pt x="455" y="536"/>
                    </a:lnTo>
                    <a:lnTo>
                      <a:pt x="471" y="524"/>
                    </a:lnTo>
                    <a:lnTo>
                      <a:pt x="485" y="512"/>
                    </a:lnTo>
                    <a:lnTo>
                      <a:pt x="499" y="499"/>
                    </a:lnTo>
                    <a:lnTo>
                      <a:pt x="512" y="486"/>
                    </a:lnTo>
                    <a:lnTo>
                      <a:pt x="524" y="471"/>
                    </a:lnTo>
                    <a:lnTo>
                      <a:pt x="535" y="456"/>
                    </a:lnTo>
                    <a:lnTo>
                      <a:pt x="546" y="440"/>
                    </a:lnTo>
                    <a:lnTo>
                      <a:pt x="554" y="423"/>
                    </a:lnTo>
                    <a:lnTo>
                      <a:pt x="563" y="405"/>
                    </a:lnTo>
                    <a:lnTo>
                      <a:pt x="570" y="387"/>
                    </a:lnTo>
                    <a:lnTo>
                      <a:pt x="575" y="370"/>
                    </a:lnTo>
                    <a:lnTo>
                      <a:pt x="579" y="350"/>
                    </a:lnTo>
                    <a:lnTo>
                      <a:pt x="583" y="332"/>
                    </a:lnTo>
                    <a:lnTo>
                      <a:pt x="584" y="312"/>
                    </a:lnTo>
                    <a:lnTo>
                      <a:pt x="585" y="293"/>
                    </a:lnTo>
                    <a:lnTo>
                      <a:pt x="584" y="274"/>
                    </a:lnTo>
                    <a:lnTo>
                      <a:pt x="583" y="254"/>
                    </a:lnTo>
                    <a:lnTo>
                      <a:pt x="579" y="235"/>
                    </a:lnTo>
                    <a:lnTo>
                      <a:pt x="575" y="216"/>
                    </a:lnTo>
                    <a:lnTo>
                      <a:pt x="570" y="198"/>
                    </a:lnTo>
                    <a:lnTo>
                      <a:pt x="563" y="181"/>
                    </a:lnTo>
                    <a:lnTo>
                      <a:pt x="554" y="163"/>
                    </a:lnTo>
                    <a:lnTo>
                      <a:pt x="546" y="146"/>
                    </a:lnTo>
                    <a:close/>
                    <a:moveTo>
                      <a:pt x="463" y="317"/>
                    </a:moveTo>
                    <a:lnTo>
                      <a:pt x="463" y="322"/>
                    </a:lnTo>
                    <a:lnTo>
                      <a:pt x="462" y="326"/>
                    </a:lnTo>
                    <a:lnTo>
                      <a:pt x="458" y="331"/>
                    </a:lnTo>
                    <a:lnTo>
                      <a:pt x="456" y="334"/>
                    </a:lnTo>
                    <a:lnTo>
                      <a:pt x="452" y="337"/>
                    </a:lnTo>
                    <a:lnTo>
                      <a:pt x="448" y="339"/>
                    </a:lnTo>
                    <a:lnTo>
                      <a:pt x="443" y="340"/>
                    </a:lnTo>
                    <a:lnTo>
                      <a:pt x="439" y="342"/>
                    </a:lnTo>
                    <a:lnTo>
                      <a:pt x="341" y="342"/>
                    </a:lnTo>
                    <a:lnTo>
                      <a:pt x="341" y="439"/>
                    </a:lnTo>
                    <a:lnTo>
                      <a:pt x="341" y="443"/>
                    </a:lnTo>
                    <a:lnTo>
                      <a:pt x="340" y="448"/>
                    </a:lnTo>
                    <a:lnTo>
                      <a:pt x="337" y="452"/>
                    </a:lnTo>
                    <a:lnTo>
                      <a:pt x="334" y="456"/>
                    </a:lnTo>
                    <a:lnTo>
                      <a:pt x="330" y="459"/>
                    </a:lnTo>
                    <a:lnTo>
                      <a:pt x="326" y="461"/>
                    </a:lnTo>
                    <a:lnTo>
                      <a:pt x="321" y="463"/>
                    </a:lnTo>
                    <a:lnTo>
                      <a:pt x="317" y="464"/>
                    </a:lnTo>
                    <a:lnTo>
                      <a:pt x="268" y="464"/>
                    </a:lnTo>
                    <a:lnTo>
                      <a:pt x="263" y="463"/>
                    </a:lnTo>
                    <a:lnTo>
                      <a:pt x="259" y="461"/>
                    </a:lnTo>
                    <a:lnTo>
                      <a:pt x="254" y="459"/>
                    </a:lnTo>
                    <a:lnTo>
                      <a:pt x="251" y="456"/>
                    </a:lnTo>
                    <a:lnTo>
                      <a:pt x="248" y="452"/>
                    </a:lnTo>
                    <a:lnTo>
                      <a:pt x="246" y="448"/>
                    </a:lnTo>
                    <a:lnTo>
                      <a:pt x="245" y="443"/>
                    </a:lnTo>
                    <a:lnTo>
                      <a:pt x="243" y="439"/>
                    </a:lnTo>
                    <a:lnTo>
                      <a:pt x="243" y="342"/>
                    </a:lnTo>
                    <a:lnTo>
                      <a:pt x="146" y="342"/>
                    </a:lnTo>
                    <a:lnTo>
                      <a:pt x="142" y="340"/>
                    </a:lnTo>
                    <a:lnTo>
                      <a:pt x="138" y="339"/>
                    </a:lnTo>
                    <a:lnTo>
                      <a:pt x="133" y="337"/>
                    </a:lnTo>
                    <a:lnTo>
                      <a:pt x="129" y="334"/>
                    </a:lnTo>
                    <a:lnTo>
                      <a:pt x="126" y="331"/>
                    </a:lnTo>
                    <a:lnTo>
                      <a:pt x="124" y="326"/>
                    </a:lnTo>
                    <a:lnTo>
                      <a:pt x="122" y="322"/>
                    </a:lnTo>
                    <a:lnTo>
                      <a:pt x="122" y="317"/>
                    </a:lnTo>
                    <a:lnTo>
                      <a:pt x="122" y="268"/>
                    </a:lnTo>
                    <a:lnTo>
                      <a:pt x="122" y="264"/>
                    </a:lnTo>
                    <a:lnTo>
                      <a:pt x="124" y="260"/>
                    </a:lnTo>
                    <a:lnTo>
                      <a:pt x="126" y="255"/>
                    </a:lnTo>
                    <a:lnTo>
                      <a:pt x="129" y="251"/>
                    </a:lnTo>
                    <a:lnTo>
                      <a:pt x="133" y="248"/>
                    </a:lnTo>
                    <a:lnTo>
                      <a:pt x="138" y="245"/>
                    </a:lnTo>
                    <a:lnTo>
                      <a:pt x="142" y="244"/>
                    </a:lnTo>
                    <a:lnTo>
                      <a:pt x="146" y="244"/>
                    </a:lnTo>
                    <a:lnTo>
                      <a:pt x="243" y="244"/>
                    </a:lnTo>
                    <a:lnTo>
                      <a:pt x="243" y="146"/>
                    </a:lnTo>
                    <a:lnTo>
                      <a:pt x="245" y="142"/>
                    </a:lnTo>
                    <a:lnTo>
                      <a:pt x="246" y="137"/>
                    </a:lnTo>
                    <a:lnTo>
                      <a:pt x="248" y="133"/>
                    </a:lnTo>
                    <a:lnTo>
                      <a:pt x="251" y="130"/>
                    </a:lnTo>
                    <a:lnTo>
                      <a:pt x="254" y="127"/>
                    </a:lnTo>
                    <a:lnTo>
                      <a:pt x="259" y="125"/>
                    </a:lnTo>
                    <a:lnTo>
                      <a:pt x="263" y="122"/>
                    </a:lnTo>
                    <a:lnTo>
                      <a:pt x="268" y="122"/>
                    </a:lnTo>
                    <a:lnTo>
                      <a:pt x="317" y="122"/>
                    </a:lnTo>
                    <a:lnTo>
                      <a:pt x="321" y="122"/>
                    </a:lnTo>
                    <a:lnTo>
                      <a:pt x="326" y="125"/>
                    </a:lnTo>
                    <a:lnTo>
                      <a:pt x="330" y="127"/>
                    </a:lnTo>
                    <a:lnTo>
                      <a:pt x="334" y="130"/>
                    </a:lnTo>
                    <a:lnTo>
                      <a:pt x="337" y="133"/>
                    </a:lnTo>
                    <a:lnTo>
                      <a:pt x="340" y="137"/>
                    </a:lnTo>
                    <a:lnTo>
                      <a:pt x="341" y="142"/>
                    </a:lnTo>
                    <a:lnTo>
                      <a:pt x="342" y="146"/>
                    </a:lnTo>
                    <a:lnTo>
                      <a:pt x="342" y="244"/>
                    </a:lnTo>
                    <a:lnTo>
                      <a:pt x="439" y="244"/>
                    </a:lnTo>
                    <a:lnTo>
                      <a:pt x="443" y="244"/>
                    </a:lnTo>
                    <a:lnTo>
                      <a:pt x="448" y="245"/>
                    </a:lnTo>
                    <a:lnTo>
                      <a:pt x="452" y="248"/>
                    </a:lnTo>
                    <a:lnTo>
                      <a:pt x="456" y="251"/>
                    </a:lnTo>
                    <a:lnTo>
                      <a:pt x="458" y="255"/>
                    </a:lnTo>
                    <a:lnTo>
                      <a:pt x="462" y="260"/>
                    </a:lnTo>
                    <a:lnTo>
                      <a:pt x="463" y="264"/>
                    </a:lnTo>
                    <a:lnTo>
                      <a:pt x="463" y="268"/>
                    </a:lnTo>
                    <a:lnTo>
                      <a:pt x="463" y="317"/>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ru-RU"/>
              </a:p>
            </p:txBody>
          </p:sp>
          <p:sp>
            <p:nvSpPr>
              <p:cNvPr id="25" name="Freeform 16"/>
              <p:cNvSpPr>
                <a:spLocks/>
              </p:cNvSpPr>
              <p:nvPr/>
            </p:nvSpPr>
            <p:spPr bwMode="auto">
              <a:xfrm>
                <a:off x="8779541" y="5735923"/>
                <a:ext cx="669926" cy="631826"/>
              </a:xfrm>
              <a:custGeom>
                <a:avLst/>
                <a:gdLst>
                  <a:gd name="T0" fmla="*/ 595 w 632"/>
                  <a:gd name="T1" fmla="*/ 346 h 598"/>
                  <a:gd name="T2" fmla="*/ 559 w 632"/>
                  <a:gd name="T3" fmla="*/ 341 h 598"/>
                  <a:gd name="T4" fmla="*/ 510 w 632"/>
                  <a:gd name="T5" fmla="*/ 359 h 598"/>
                  <a:gd name="T6" fmla="*/ 476 w 632"/>
                  <a:gd name="T7" fmla="*/ 377 h 598"/>
                  <a:gd name="T8" fmla="*/ 438 w 632"/>
                  <a:gd name="T9" fmla="*/ 359 h 598"/>
                  <a:gd name="T10" fmla="*/ 425 w 632"/>
                  <a:gd name="T11" fmla="*/ 329 h 598"/>
                  <a:gd name="T12" fmla="*/ 434 w 632"/>
                  <a:gd name="T13" fmla="*/ 222 h 598"/>
                  <a:gd name="T14" fmla="*/ 438 w 632"/>
                  <a:gd name="T15" fmla="*/ 196 h 598"/>
                  <a:gd name="T16" fmla="*/ 397 w 632"/>
                  <a:gd name="T17" fmla="*/ 197 h 598"/>
                  <a:gd name="T18" fmla="*/ 307 w 632"/>
                  <a:gd name="T19" fmla="*/ 206 h 598"/>
                  <a:gd name="T20" fmla="*/ 264 w 632"/>
                  <a:gd name="T21" fmla="*/ 193 h 598"/>
                  <a:gd name="T22" fmla="*/ 253 w 632"/>
                  <a:gd name="T23" fmla="*/ 174 h 598"/>
                  <a:gd name="T24" fmla="*/ 257 w 632"/>
                  <a:gd name="T25" fmla="*/ 143 h 598"/>
                  <a:gd name="T26" fmla="*/ 288 w 632"/>
                  <a:gd name="T27" fmla="*/ 93 h 598"/>
                  <a:gd name="T28" fmla="*/ 294 w 632"/>
                  <a:gd name="T29" fmla="*/ 56 h 598"/>
                  <a:gd name="T30" fmla="*/ 282 w 632"/>
                  <a:gd name="T31" fmla="*/ 26 h 598"/>
                  <a:gd name="T32" fmla="*/ 258 w 632"/>
                  <a:gd name="T33" fmla="*/ 6 h 598"/>
                  <a:gd name="T34" fmla="*/ 223 w 632"/>
                  <a:gd name="T35" fmla="*/ 0 h 598"/>
                  <a:gd name="T36" fmla="*/ 186 w 632"/>
                  <a:gd name="T37" fmla="*/ 6 h 598"/>
                  <a:gd name="T38" fmla="*/ 158 w 632"/>
                  <a:gd name="T39" fmla="*/ 27 h 598"/>
                  <a:gd name="T40" fmla="*/ 146 w 632"/>
                  <a:gd name="T41" fmla="*/ 58 h 598"/>
                  <a:gd name="T42" fmla="*/ 152 w 632"/>
                  <a:gd name="T43" fmla="*/ 97 h 598"/>
                  <a:gd name="T44" fmla="*/ 180 w 632"/>
                  <a:gd name="T45" fmla="*/ 147 h 598"/>
                  <a:gd name="T46" fmla="*/ 179 w 632"/>
                  <a:gd name="T47" fmla="*/ 178 h 598"/>
                  <a:gd name="T48" fmla="*/ 153 w 632"/>
                  <a:gd name="T49" fmla="*/ 203 h 598"/>
                  <a:gd name="T50" fmla="*/ 79 w 632"/>
                  <a:gd name="T51" fmla="*/ 206 h 598"/>
                  <a:gd name="T52" fmla="*/ 12 w 632"/>
                  <a:gd name="T53" fmla="*/ 196 h 598"/>
                  <a:gd name="T54" fmla="*/ 0 w 632"/>
                  <a:gd name="T55" fmla="*/ 584 h 598"/>
                  <a:gd name="T56" fmla="*/ 11 w 632"/>
                  <a:gd name="T57" fmla="*/ 586 h 598"/>
                  <a:gd name="T58" fmla="*/ 79 w 632"/>
                  <a:gd name="T59" fmla="*/ 596 h 598"/>
                  <a:gd name="T60" fmla="*/ 153 w 632"/>
                  <a:gd name="T61" fmla="*/ 593 h 598"/>
                  <a:gd name="T62" fmla="*/ 179 w 632"/>
                  <a:gd name="T63" fmla="*/ 568 h 598"/>
                  <a:gd name="T64" fmla="*/ 180 w 632"/>
                  <a:gd name="T65" fmla="*/ 537 h 598"/>
                  <a:gd name="T66" fmla="*/ 152 w 632"/>
                  <a:gd name="T67" fmla="*/ 487 h 598"/>
                  <a:gd name="T68" fmla="*/ 146 w 632"/>
                  <a:gd name="T69" fmla="*/ 448 h 598"/>
                  <a:gd name="T70" fmla="*/ 158 w 632"/>
                  <a:gd name="T71" fmla="*/ 416 h 598"/>
                  <a:gd name="T72" fmla="*/ 186 w 632"/>
                  <a:gd name="T73" fmla="*/ 396 h 598"/>
                  <a:gd name="T74" fmla="*/ 223 w 632"/>
                  <a:gd name="T75" fmla="*/ 390 h 598"/>
                  <a:gd name="T76" fmla="*/ 258 w 632"/>
                  <a:gd name="T77" fmla="*/ 396 h 598"/>
                  <a:gd name="T78" fmla="*/ 284 w 632"/>
                  <a:gd name="T79" fmla="*/ 416 h 598"/>
                  <a:gd name="T80" fmla="*/ 294 w 632"/>
                  <a:gd name="T81" fmla="*/ 446 h 598"/>
                  <a:gd name="T82" fmla="*/ 288 w 632"/>
                  <a:gd name="T83" fmla="*/ 483 h 598"/>
                  <a:gd name="T84" fmla="*/ 257 w 632"/>
                  <a:gd name="T85" fmla="*/ 533 h 598"/>
                  <a:gd name="T86" fmla="*/ 253 w 632"/>
                  <a:gd name="T87" fmla="*/ 564 h 598"/>
                  <a:gd name="T88" fmla="*/ 264 w 632"/>
                  <a:gd name="T89" fmla="*/ 583 h 598"/>
                  <a:gd name="T90" fmla="*/ 307 w 632"/>
                  <a:gd name="T91" fmla="*/ 596 h 598"/>
                  <a:gd name="T92" fmla="*/ 355 w 632"/>
                  <a:gd name="T93" fmla="*/ 593 h 598"/>
                  <a:gd name="T94" fmla="*/ 410 w 632"/>
                  <a:gd name="T95" fmla="*/ 586 h 598"/>
                  <a:gd name="T96" fmla="*/ 438 w 632"/>
                  <a:gd name="T97" fmla="*/ 582 h 598"/>
                  <a:gd name="T98" fmla="*/ 430 w 632"/>
                  <a:gd name="T99" fmla="*/ 525 h 598"/>
                  <a:gd name="T100" fmla="*/ 429 w 632"/>
                  <a:gd name="T101" fmla="*/ 474 h 598"/>
                  <a:gd name="T102" fmla="*/ 459 w 632"/>
                  <a:gd name="T103" fmla="*/ 448 h 598"/>
                  <a:gd name="T104" fmla="*/ 495 w 632"/>
                  <a:gd name="T105" fmla="*/ 453 h 598"/>
                  <a:gd name="T106" fmla="*/ 546 w 632"/>
                  <a:gd name="T107" fmla="*/ 486 h 598"/>
                  <a:gd name="T108" fmla="*/ 583 w 632"/>
                  <a:gd name="T109" fmla="*/ 488 h 598"/>
                  <a:gd name="T110" fmla="*/ 612 w 632"/>
                  <a:gd name="T111" fmla="*/ 474 h 598"/>
                  <a:gd name="T112" fmla="*/ 629 w 632"/>
                  <a:gd name="T113" fmla="*/ 446 h 598"/>
                  <a:gd name="T114" fmla="*/ 632 w 632"/>
                  <a:gd name="T115" fmla="*/ 409 h 598"/>
                  <a:gd name="T116" fmla="*/ 623 w 632"/>
                  <a:gd name="T117" fmla="*/ 37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2" h="598">
                    <a:moveTo>
                      <a:pt x="615" y="363"/>
                    </a:moveTo>
                    <a:lnTo>
                      <a:pt x="611" y="357"/>
                    </a:lnTo>
                    <a:lnTo>
                      <a:pt x="606" y="353"/>
                    </a:lnTo>
                    <a:lnTo>
                      <a:pt x="601" y="350"/>
                    </a:lnTo>
                    <a:lnTo>
                      <a:pt x="595" y="346"/>
                    </a:lnTo>
                    <a:lnTo>
                      <a:pt x="588" y="343"/>
                    </a:lnTo>
                    <a:lnTo>
                      <a:pt x="582" y="342"/>
                    </a:lnTo>
                    <a:lnTo>
                      <a:pt x="574" y="341"/>
                    </a:lnTo>
                    <a:lnTo>
                      <a:pt x="567" y="340"/>
                    </a:lnTo>
                    <a:lnTo>
                      <a:pt x="559" y="341"/>
                    </a:lnTo>
                    <a:lnTo>
                      <a:pt x="551" y="342"/>
                    </a:lnTo>
                    <a:lnTo>
                      <a:pt x="543" y="343"/>
                    </a:lnTo>
                    <a:lnTo>
                      <a:pt x="535" y="346"/>
                    </a:lnTo>
                    <a:lnTo>
                      <a:pt x="521" y="352"/>
                    </a:lnTo>
                    <a:lnTo>
                      <a:pt x="510" y="359"/>
                    </a:lnTo>
                    <a:lnTo>
                      <a:pt x="502" y="366"/>
                    </a:lnTo>
                    <a:lnTo>
                      <a:pt x="491" y="371"/>
                    </a:lnTo>
                    <a:lnTo>
                      <a:pt x="486" y="375"/>
                    </a:lnTo>
                    <a:lnTo>
                      <a:pt x="480" y="376"/>
                    </a:lnTo>
                    <a:lnTo>
                      <a:pt x="476" y="377"/>
                    </a:lnTo>
                    <a:lnTo>
                      <a:pt x="471" y="378"/>
                    </a:lnTo>
                    <a:lnTo>
                      <a:pt x="463" y="377"/>
                    </a:lnTo>
                    <a:lnTo>
                      <a:pt x="454" y="373"/>
                    </a:lnTo>
                    <a:lnTo>
                      <a:pt x="446" y="368"/>
                    </a:lnTo>
                    <a:lnTo>
                      <a:pt x="438" y="359"/>
                    </a:lnTo>
                    <a:lnTo>
                      <a:pt x="435" y="356"/>
                    </a:lnTo>
                    <a:lnTo>
                      <a:pt x="432" y="352"/>
                    </a:lnTo>
                    <a:lnTo>
                      <a:pt x="429" y="348"/>
                    </a:lnTo>
                    <a:lnTo>
                      <a:pt x="427" y="342"/>
                    </a:lnTo>
                    <a:lnTo>
                      <a:pt x="425" y="329"/>
                    </a:lnTo>
                    <a:lnTo>
                      <a:pt x="424" y="315"/>
                    </a:lnTo>
                    <a:lnTo>
                      <a:pt x="425" y="296"/>
                    </a:lnTo>
                    <a:lnTo>
                      <a:pt x="426" y="274"/>
                    </a:lnTo>
                    <a:lnTo>
                      <a:pt x="429" y="249"/>
                    </a:lnTo>
                    <a:lnTo>
                      <a:pt x="434" y="222"/>
                    </a:lnTo>
                    <a:lnTo>
                      <a:pt x="434" y="220"/>
                    </a:lnTo>
                    <a:lnTo>
                      <a:pt x="435" y="214"/>
                    </a:lnTo>
                    <a:lnTo>
                      <a:pt x="436" y="207"/>
                    </a:lnTo>
                    <a:lnTo>
                      <a:pt x="437" y="201"/>
                    </a:lnTo>
                    <a:lnTo>
                      <a:pt x="438" y="196"/>
                    </a:lnTo>
                    <a:lnTo>
                      <a:pt x="438" y="194"/>
                    </a:lnTo>
                    <a:lnTo>
                      <a:pt x="438" y="194"/>
                    </a:lnTo>
                    <a:lnTo>
                      <a:pt x="427" y="194"/>
                    </a:lnTo>
                    <a:lnTo>
                      <a:pt x="413" y="195"/>
                    </a:lnTo>
                    <a:lnTo>
                      <a:pt x="397" y="197"/>
                    </a:lnTo>
                    <a:lnTo>
                      <a:pt x="376" y="200"/>
                    </a:lnTo>
                    <a:lnTo>
                      <a:pt x="355" y="203"/>
                    </a:lnTo>
                    <a:lnTo>
                      <a:pt x="336" y="204"/>
                    </a:lnTo>
                    <a:lnTo>
                      <a:pt x="321" y="205"/>
                    </a:lnTo>
                    <a:lnTo>
                      <a:pt x="307" y="206"/>
                    </a:lnTo>
                    <a:lnTo>
                      <a:pt x="297" y="205"/>
                    </a:lnTo>
                    <a:lnTo>
                      <a:pt x="286" y="203"/>
                    </a:lnTo>
                    <a:lnTo>
                      <a:pt x="277" y="201"/>
                    </a:lnTo>
                    <a:lnTo>
                      <a:pt x="268" y="195"/>
                    </a:lnTo>
                    <a:lnTo>
                      <a:pt x="264" y="193"/>
                    </a:lnTo>
                    <a:lnTo>
                      <a:pt x="261" y="190"/>
                    </a:lnTo>
                    <a:lnTo>
                      <a:pt x="259" y="187"/>
                    </a:lnTo>
                    <a:lnTo>
                      <a:pt x="257" y="182"/>
                    </a:lnTo>
                    <a:lnTo>
                      <a:pt x="254" y="179"/>
                    </a:lnTo>
                    <a:lnTo>
                      <a:pt x="253" y="174"/>
                    </a:lnTo>
                    <a:lnTo>
                      <a:pt x="252" y="169"/>
                    </a:lnTo>
                    <a:lnTo>
                      <a:pt x="252" y="164"/>
                    </a:lnTo>
                    <a:lnTo>
                      <a:pt x="252" y="158"/>
                    </a:lnTo>
                    <a:lnTo>
                      <a:pt x="254" y="150"/>
                    </a:lnTo>
                    <a:lnTo>
                      <a:pt x="257" y="143"/>
                    </a:lnTo>
                    <a:lnTo>
                      <a:pt x="259" y="137"/>
                    </a:lnTo>
                    <a:lnTo>
                      <a:pt x="266" y="125"/>
                    </a:lnTo>
                    <a:lnTo>
                      <a:pt x="274" y="115"/>
                    </a:lnTo>
                    <a:lnTo>
                      <a:pt x="281" y="106"/>
                    </a:lnTo>
                    <a:lnTo>
                      <a:pt x="288" y="93"/>
                    </a:lnTo>
                    <a:lnTo>
                      <a:pt x="291" y="86"/>
                    </a:lnTo>
                    <a:lnTo>
                      <a:pt x="293" y="79"/>
                    </a:lnTo>
                    <a:lnTo>
                      <a:pt x="294" y="71"/>
                    </a:lnTo>
                    <a:lnTo>
                      <a:pt x="294" y="64"/>
                    </a:lnTo>
                    <a:lnTo>
                      <a:pt x="294" y="56"/>
                    </a:lnTo>
                    <a:lnTo>
                      <a:pt x="293" y="50"/>
                    </a:lnTo>
                    <a:lnTo>
                      <a:pt x="292" y="43"/>
                    </a:lnTo>
                    <a:lnTo>
                      <a:pt x="289" y="37"/>
                    </a:lnTo>
                    <a:lnTo>
                      <a:pt x="287" y="31"/>
                    </a:lnTo>
                    <a:lnTo>
                      <a:pt x="282" y="26"/>
                    </a:lnTo>
                    <a:lnTo>
                      <a:pt x="279" y="21"/>
                    </a:lnTo>
                    <a:lnTo>
                      <a:pt x="274" y="16"/>
                    </a:lnTo>
                    <a:lnTo>
                      <a:pt x="268" y="13"/>
                    </a:lnTo>
                    <a:lnTo>
                      <a:pt x="263" y="10"/>
                    </a:lnTo>
                    <a:lnTo>
                      <a:pt x="258" y="6"/>
                    </a:lnTo>
                    <a:lnTo>
                      <a:pt x="251" y="4"/>
                    </a:lnTo>
                    <a:lnTo>
                      <a:pt x="245" y="2"/>
                    </a:lnTo>
                    <a:lnTo>
                      <a:pt x="237" y="1"/>
                    </a:lnTo>
                    <a:lnTo>
                      <a:pt x="231" y="0"/>
                    </a:lnTo>
                    <a:lnTo>
                      <a:pt x="223" y="0"/>
                    </a:lnTo>
                    <a:lnTo>
                      <a:pt x="216" y="0"/>
                    </a:lnTo>
                    <a:lnTo>
                      <a:pt x="208" y="1"/>
                    </a:lnTo>
                    <a:lnTo>
                      <a:pt x="200" y="2"/>
                    </a:lnTo>
                    <a:lnTo>
                      <a:pt x="193" y="4"/>
                    </a:lnTo>
                    <a:lnTo>
                      <a:pt x="186" y="6"/>
                    </a:lnTo>
                    <a:lnTo>
                      <a:pt x="180" y="10"/>
                    </a:lnTo>
                    <a:lnTo>
                      <a:pt x="174" y="13"/>
                    </a:lnTo>
                    <a:lnTo>
                      <a:pt x="168" y="17"/>
                    </a:lnTo>
                    <a:lnTo>
                      <a:pt x="163" y="21"/>
                    </a:lnTo>
                    <a:lnTo>
                      <a:pt x="158" y="27"/>
                    </a:lnTo>
                    <a:lnTo>
                      <a:pt x="155" y="32"/>
                    </a:lnTo>
                    <a:lnTo>
                      <a:pt x="152" y="38"/>
                    </a:lnTo>
                    <a:lnTo>
                      <a:pt x="149" y="44"/>
                    </a:lnTo>
                    <a:lnTo>
                      <a:pt x="147" y="51"/>
                    </a:lnTo>
                    <a:lnTo>
                      <a:pt x="146" y="58"/>
                    </a:lnTo>
                    <a:lnTo>
                      <a:pt x="145" y="66"/>
                    </a:lnTo>
                    <a:lnTo>
                      <a:pt x="146" y="73"/>
                    </a:lnTo>
                    <a:lnTo>
                      <a:pt x="147" y="82"/>
                    </a:lnTo>
                    <a:lnTo>
                      <a:pt x="149" y="90"/>
                    </a:lnTo>
                    <a:lnTo>
                      <a:pt x="152" y="97"/>
                    </a:lnTo>
                    <a:lnTo>
                      <a:pt x="157" y="111"/>
                    </a:lnTo>
                    <a:lnTo>
                      <a:pt x="165" y="122"/>
                    </a:lnTo>
                    <a:lnTo>
                      <a:pt x="171" y="132"/>
                    </a:lnTo>
                    <a:lnTo>
                      <a:pt x="177" y="141"/>
                    </a:lnTo>
                    <a:lnTo>
                      <a:pt x="180" y="147"/>
                    </a:lnTo>
                    <a:lnTo>
                      <a:pt x="181" y="152"/>
                    </a:lnTo>
                    <a:lnTo>
                      <a:pt x="182" y="156"/>
                    </a:lnTo>
                    <a:lnTo>
                      <a:pt x="183" y="161"/>
                    </a:lnTo>
                    <a:lnTo>
                      <a:pt x="182" y="169"/>
                    </a:lnTo>
                    <a:lnTo>
                      <a:pt x="179" y="178"/>
                    </a:lnTo>
                    <a:lnTo>
                      <a:pt x="173" y="187"/>
                    </a:lnTo>
                    <a:lnTo>
                      <a:pt x="165" y="195"/>
                    </a:lnTo>
                    <a:lnTo>
                      <a:pt x="162" y="197"/>
                    </a:lnTo>
                    <a:lnTo>
                      <a:pt x="157" y="201"/>
                    </a:lnTo>
                    <a:lnTo>
                      <a:pt x="153" y="203"/>
                    </a:lnTo>
                    <a:lnTo>
                      <a:pt x="147" y="205"/>
                    </a:lnTo>
                    <a:lnTo>
                      <a:pt x="135" y="207"/>
                    </a:lnTo>
                    <a:lnTo>
                      <a:pt x="120" y="208"/>
                    </a:lnTo>
                    <a:lnTo>
                      <a:pt x="101" y="207"/>
                    </a:lnTo>
                    <a:lnTo>
                      <a:pt x="79" y="206"/>
                    </a:lnTo>
                    <a:lnTo>
                      <a:pt x="55" y="203"/>
                    </a:lnTo>
                    <a:lnTo>
                      <a:pt x="28" y="199"/>
                    </a:lnTo>
                    <a:lnTo>
                      <a:pt x="24" y="199"/>
                    </a:lnTo>
                    <a:lnTo>
                      <a:pt x="19" y="197"/>
                    </a:lnTo>
                    <a:lnTo>
                      <a:pt x="12" y="196"/>
                    </a:lnTo>
                    <a:lnTo>
                      <a:pt x="6" y="195"/>
                    </a:lnTo>
                    <a:lnTo>
                      <a:pt x="2" y="195"/>
                    </a:lnTo>
                    <a:lnTo>
                      <a:pt x="0" y="194"/>
                    </a:lnTo>
                    <a:lnTo>
                      <a:pt x="0" y="584"/>
                    </a:lnTo>
                    <a:lnTo>
                      <a:pt x="0" y="584"/>
                    </a:lnTo>
                    <a:lnTo>
                      <a:pt x="1" y="584"/>
                    </a:lnTo>
                    <a:lnTo>
                      <a:pt x="1" y="585"/>
                    </a:lnTo>
                    <a:lnTo>
                      <a:pt x="2" y="585"/>
                    </a:lnTo>
                    <a:lnTo>
                      <a:pt x="7" y="585"/>
                    </a:lnTo>
                    <a:lnTo>
                      <a:pt x="11" y="586"/>
                    </a:lnTo>
                    <a:lnTo>
                      <a:pt x="17" y="587"/>
                    </a:lnTo>
                    <a:lnTo>
                      <a:pt x="23" y="588"/>
                    </a:lnTo>
                    <a:lnTo>
                      <a:pt x="28" y="588"/>
                    </a:lnTo>
                    <a:lnTo>
                      <a:pt x="55" y="593"/>
                    </a:lnTo>
                    <a:lnTo>
                      <a:pt x="79" y="596"/>
                    </a:lnTo>
                    <a:lnTo>
                      <a:pt x="101" y="597"/>
                    </a:lnTo>
                    <a:lnTo>
                      <a:pt x="120" y="598"/>
                    </a:lnTo>
                    <a:lnTo>
                      <a:pt x="135" y="597"/>
                    </a:lnTo>
                    <a:lnTo>
                      <a:pt x="147" y="595"/>
                    </a:lnTo>
                    <a:lnTo>
                      <a:pt x="153" y="593"/>
                    </a:lnTo>
                    <a:lnTo>
                      <a:pt x="157" y="591"/>
                    </a:lnTo>
                    <a:lnTo>
                      <a:pt x="162" y="587"/>
                    </a:lnTo>
                    <a:lnTo>
                      <a:pt x="165" y="584"/>
                    </a:lnTo>
                    <a:lnTo>
                      <a:pt x="173" y="576"/>
                    </a:lnTo>
                    <a:lnTo>
                      <a:pt x="179" y="568"/>
                    </a:lnTo>
                    <a:lnTo>
                      <a:pt x="182" y="559"/>
                    </a:lnTo>
                    <a:lnTo>
                      <a:pt x="183" y="551"/>
                    </a:lnTo>
                    <a:lnTo>
                      <a:pt x="182" y="546"/>
                    </a:lnTo>
                    <a:lnTo>
                      <a:pt x="181" y="542"/>
                    </a:lnTo>
                    <a:lnTo>
                      <a:pt x="180" y="537"/>
                    </a:lnTo>
                    <a:lnTo>
                      <a:pt x="177" y="531"/>
                    </a:lnTo>
                    <a:lnTo>
                      <a:pt x="171" y="521"/>
                    </a:lnTo>
                    <a:lnTo>
                      <a:pt x="165" y="512"/>
                    </a:lnTo>
                    <a:lnTo>
                      <a:pt x="157" y="501"/>
                    </a:lnTo>
                    <a:lnTo>
                      <a:pt x="152" y="487"/>
                    </a:lnTo>
                    <a:lnTo>
                      <a:pt x="149" y="479"/>
                    </a:lnTo>
                    <a:lnTo>
                      <a:pt x="147" y="471"/>
                    </a:lnTo>
                    <a:lnTo>
                      <a:pt x="146" y="463"/>
                    </a:lnTo>
                    <a:lnTo>
                      <a:pt x="145" y="456"/>
                    </a:lnTo>
                    <a:lnTo>
                      <a:pt x="146" y="448"/>
                    </a:lnTo>
                    <a:lnTo>
                      <a:pt x="147" y="440"/>
                    </a:lnTo>
                    <a:lnTo>
                      <a:pt x="149" y="434"/>
                    </a:lnTo>
                    <a:lnTo>
                      <a:pt x="152" y="427"/>
                    </a:lnTo>
                    <a:lnTo>
                      <a:pt x="155" y="421"/>
                    </a:lnTo>
                    <a:lnTo>
                      <a:pt x="158" y="416"/>
                    </a:lnTo>
                    <a:lnTo>
                      <a:pt x="163" y="411"/>
                    </a:lnTo>
                    <a:lnTo>
                      <a:pt x="168" y="407"/>
                    </a:lnTo>
                    <a:lnTo>
                      <a:pt x="174" y="403"/>
                    </a:lnTo>
                    <a:lnTo>
                      <a:pt x="180" y="399"/>
                    </a:lnTo>
                    <a:lnTo>
                      <a:pt x="186" y="396"/>
                    </a:lnTo>
                    <a:lnTo>
                      <a:pt x="193" y="394"/>
                    </a:lnTo>
                    <a:lnTo>
                      <a:pt x="200" y="392"/>
                    </a:lnTo>
                    <a:lnTo>
                      <a:pt x="207" y="391"/>
                    </a:lnTo>
                    <a:lnTo>
                      <a:pt x="214" y="390"/>
                    </a:lnTo>
                    <a:lnTo>
                      <a:pt x="223" y="390"/>
                    </a:lnTo>
                    <a:lnTo>
                      <a:pt x="231" y="390"/>
                    </a:lnTo>
                    <a:lnTo>
                      <a:pt x="237" y="391"/>
                    </a:lnTo>
                    <a:lnTo>
                      <a:pt x="245" y="392"/>
                    </a:lnTo>
                    <a:lnTo>
                      <a:pt x="251" y="394"/>
                    </a:lnTo>
                    <a:lnTo>
                      <a:pt x="258" y="396"/>
                    </a:lnTo>
                    <a:lnTo>
                      <a:pt x="263" y="398"/>
                    </a:lnTo>
                    <a:lnTo>
                      <a:pt x="268" y="403"/>
                    </a:lnTo>
                    <a:lnTo>
                      <a:pt x="274" y="406"/>
                    </a:lnTo>
                    <a:lnTo>
                      <a:pt x="279" y="410"/>
                    </a:lnTo>
                    <a:lnTo>
                      <a:pt x="284" y="416"/>
                    </a:lnTo>
                    <a:lnTo>
                      <a:pt x="287" y="421"/>
                    </a:lnTo>
                    <a:lnTo>
                      <a:pt x="289" y="426"/>
                    </a:lnTo>
                    <a:lnTo>
                      <a:pt x="292" y="433"/>
                    </a:lnTo>
                    <a:lnTo>
                      <a:pt x="293" y="439"/>
                    </a:lnTo>
                    <a:lnTo>
                      <a:pt x="294" y="446"/>
                    </a:lnTo>
                    <a:lnTo>
                      <a:pt x="294" y="453"/>
                    </a:lnTo>
                    <a:lnTo>
                      <a:pt x="294" y="461"/>
                    </a:lnTo>
                    <a:lnTo>
                      <a:pt x="293" y="469"/>
                    </a:lnTo>
                    <a:lnTo>
                      <a:pt x="291" y="476"/>
                    </a:lnTo>
                    <a:lnTo>
                      <a:pt x="288" y="483"/>
                    </a:lnTo>
                    <a:lnTo>
                      <a:pt x="281" y="495"/>
                    </a:lnTo>
                    <a:lnTo>
                      <a:pt x="274" y="505"/>
                    </a:lnTo>
                    <a:lnTo>
                      <a:pt x="266" y="515"/>
                    </a:lnTo>
                    <a:lnTo>
                      <a:pt x="259" y="527"/>
                    </a:lnTo>
                    <a:lnTo>
                      <a:pt x="257" y="533"/>
                    </a:lnTo>
                    <a:lnTo>
                      <a:pt x="254" y="540"/>
                    </a:lnTo>
                    <a:lnTo>
                      <a:pt x="252" y="546"/>
                    </a:lnTo>
                    <a:lnTo>
                      <a:pt x="252" y="554"/>
                    </a:lnTo>
                    <a:lnTo>
                      <a:pt x="252" y="559"/>
                    </a:lnTo>
                    <a:lnTo>
                      <a:pt x="253" y="564"/>
                    </a:lnTo>
                    <a:lnTo>
                      <a:pt x="254" y="568"/>
                    </a:lnTo>
                    <a:lnTo>
                      <a:pt x="257" y="572"/>
                    </a:lnTo>
                    <a:lnTo>
                      <a:pt x="259" y="576"/>
                    </a:lnTo>
                    <a:lnTo>
                      <a:pt x="261" y="580"/>
                    </a:lnTo>
                    <a:lnTo>
                      <a:pt x="264" y="583"/>
                    </a:lnTo>
                    <a:lnTo>
                      <a:pt x="268" y="585"/>
                    </a:lnTo>
                    <a:lnTo>
                      <a:pt x="277" y="589"/>
                    </a:lnTo>
                    <a:lnTo>
                      <a:pt x="286" y="593"/>
                    </a:lnTo>
                    <a:lnTo>
                      <a:pt x="297" y="595"/>
                    </a:lnTo>
                    <a:lnTo>
                      <a:pt x="307" y="596"/>
                    </a:lnTo>
                    <a:lnTo>
                      <a:pt x="316" y="595"/>
                    </a:lnTo>
                    <a:lnTo>
                      <a:pt x="326" y="595"/>
                    </a:lnTo>
                    <a:lnTo>
                      <a:pt x="335" y="595"/>
                    </a:lnTo>
                    <a:lnTo>
                      <a:pt x="345" y="594"/>
                    </a:lnTo>
                    <a:lnTo>
                      <a:pt x="355" y="593"/>
                    </a:lnTo>
                    <a:lnTo>
                      <a:pt x="366" y="592"/>
                    </a:lnTo>
                    <a:lnTo>
                      <a:pt x="376" y="589"/>
                    </a:lnTo>
                    <a:lnTo>
                      <a:pt x="388" y="588"/>
                    </a:lnTo>
                    <a:lnTo>
                      <a:pt x="400" y="587"/>
                    </a:lnTo>
                    <a:lnTo>
                      <a:pt x="410" y="586"/>
                    </a:lnTo>
                    <a:lnTo>
                      <a:pt x="419" y="585"/>
                    </a:lnTo>
                    <a:lnTo>
                      <a:pt x="426" y="584"/>
                    </a:lnTo>
                    <a:lnTo>
                      <a:pt x="432" y="584"/>
                    </a:lnTo>
                    <a:lnTo>
                      <a:pt x="438" y="584"/>
                    </a:lnTo>
                    <a:lnTo>
                      <a:pt x="438" y="582"/>
                    </a:lnTo>
                    <a:lnTo>
                      <a:pt x="438" y="573"/>
                    </a:lnTo>
                    <a:lnTo>
                      <a:pt x="437" y="564"/>
                    </a:lnTo>
                    <a:lnTo>
                      <a:pt x="436" y="552"/>
                    </a:lnTo>
                    <a:lnTo>
                      <a:pt x="433" y="538"/>
                    </a:lnTo>
                    <a:lnTo>
                      <a:pt x="430" y="525"/>
                    </a:lnTo>
                    <a:lnTo>
                      <a:pt x="428" y="513"/>
                    </a:lnTo>
                    <a:lnTo>
                      <a:pt x="427" y="503"/>
                    </a:lnTo>
                    <a:lnTo>
                      <a:pt x="426" y="494"/>
                    </a:lnTo>
                    <a:lnTo>
                      <a:pt x="427" y="484"/>
                    </a:lnTo>
                    <a:lnTo>
                      <a:pt x="429" y="474"/>
                    </a:lnTo>
                    <a:lnTo>
                      <a:pt x="433" y="465"/>
                    </a:lnTo>
                    <a:lnTo>
                      <a:pt x="437" y="459"/>
                    </a:lnTo>
                    <a:lnTo>
                      <a:pt x="443" y="453"/>
                    </a:lnTo>
                    <a:lnTo>
                      <a:pt x="450" y="450"/>
                    </a:lnTo>
                    <a:lnTo>
                      <a:pt x="459" y="448"/>
                    </a:lnTo>
                    <a:lnTo>
                      <a:pt x="468" y="447"/>
                    </a:lnTo>
                    <a:lnTo>
                      <a:pt x="476" y="448"/>
                    </a:lnTo>
                    <a:lnTo>
                      <a:pt x="482" y="449"/>
                    </a:lnTo>
                    <a:lnTo>
                      <a:pt x="489" y="451"/>
                    </a:lnTo>
                    <a:lnTo>
                      <a:pt x="495" y="453"/>
                    </a:lnTo>
                    <a:lnTo>
                      <a:pt x="507" y="461"/>
                    </a:lnTo>
                    <a:lnTo>
                      <a:pt x="517" y="469"/>
                    </a:lnTo>
                    <a:lnTo>
                      <a:pt x="527" y="476"/>
                    </a:lnTo>
                    <a:lnTo>
                      <a:pt x="540" y="483"/>
                    </a:lnTo>
                    <a:lnTo>
                      <a:pt x="546" y="486"/>
                    </a:lnTo>
                    <a:lnTo>
                      <a:pt x="554" y="488"/>
                    </a:lnTo>
                    <a:lnTo>
                      <a:pt x="561" y="489"/>
                    </a:lnTo>
                    <a:lnTo>
                      <a:pt x="569" y="489"/>
                    </a:lnTo>
                    <a:lnTo>
                      <a:pt x="576" y="489"/>
                    </a:lnTo>
                    <a:lnTo>
                      <a:pt x="583" y="488"/>
                    </a:lnTo>
                    <a:lnTo>
                      <a:pt x="589" y="487"/>
                    </a:lnTo>
                    <a:lnTo>
                      <a:pt x="596" y="485"/>
                    </a:lnTo>
                    <a:lnTo>
                      <a:pt x="601" y="481"/>
                    </a:lnTo>
                    <a:lnTo>
                      <a:pt x="606" y="478"/>
                    </a:lnTo>
                    <a:lnTo>
                      <a:pt x="612" y="474"/>
                    </a:lnTo>
                    <a:lnTo>
                      <a:pt x="616" y="469"/>
                    </a:lnTo>
                    <a:lnTo>
                      <a:pt x="619" y="463"/>
                    </a:lnTo>
                    <a:lnTo>
                      <a:pt x="624" y="458"/>
                    </a:lnTo>
                    <a:lnTo>
                      <a:pt x="626" y="452"/>
                    </a:lnTo>
                    <a:lnTo>
                      <a:pt x="629" y="446"/>
                    </a:lnTo>
                    <a:lnTo>
                      <a:pt x="630" y="439"/>
                    </a:lnTo>
                    <a:lnTo>
                      <a:pt x="631" y="432"/>
                    </a:lnTo>
                    <a:lnTo>
                      <a:pt x="632" y="425"/>
                    </a:lnTo>
                    <a:lnTo>
                      <a:pt x="632" y="418"/>
                    </a:lnTo>
                    <a:lnTo>
                      <a:pt x="632" y="409"/>
                    </a:lnTo>
                    <a:lnTo>
                      <a:pt x="631" y="402"/>
                    </a:lnTo>
                    <a:lnTo>
                      <a:pt x="630" y="395"/>
                    </a:lnTo>
                    <a:lnTo>
                      <a:pt x="628" y="388"/>
                    </a:lnTo>
                    <a:lnTo>
                      <a:pt x="626" y="381"/>
                    </a:lnTo>
                    <a:lnTo>
                      <a:pt x="623" y="375"/>
                    </a:lnTo>
                    <a:lnTo>
                      <a:pt x="619" y="369"/>
                    </a:lnTo>
                    <a:lnTo>
                      <a:pt x="615" y="363"/>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ru-RU"/>
              </a:p>
            </p:txBody>
          </p:sp>
          <p:sp>
            <p:nvSpPr>
              <p:cNvPr id="53" name="TextBox 52"/>
              <p:cNvSpPr txBox="1"/>
              <p:nvPr/>
            </p:nvSpPr>
            <p:spPr>
              <a:xfrm>
                <a:off x="8109765" y="8611498"/>
                <a:ext cx="1518365" cy="461665"/>
              </a:xfrm>
              <a:prstGeom prst="rect">
                <a:avLst/>
              </a:prstGeom>
              <a:noFill/>
            </p:spPr>
            <p:txBody>
              <a:bodyPr wrap="none" rtlCol="0">
                <a:spAutoFit/>
              </a:bodyPr>
              <a:lstStyle/>
              <a:p>
                <a:pPr algn="ctr"/>
                <a:r>
                  <a:rPr lang="en-US" sz="2400" b="1" dirty="0">
                    <a:solidFill>
                      <a:schemeClr val="tx1">
                        <a:lumMod val="65000"/>
                        <a:lumOff val="35000"/>
                      </a:schemeClr>
                    </a:solidFill>
                    <a:latin typeface="Arial" panose="020B0604020202020204" pitchFamily="34" charset="0"/>
                    <a:cs typeface="Arial" panose="020B0604020202020204" pitchFamily="34" charset="0"/>
                  </a:rPr>
                  <a:t>Outcome</a:t>
                </a:r>
                <a:endParaRPr lang="id-ID" sz="2400" b="1" dirty="0">
                  <a:solidFill>
                    <a:schemeClr val="tx1">
                      <a:lumMod val="65000"/>
                      <a:lumOff val="35000"/>
                    </a:schemeClr>
                  </a:solidFill>
                  <a:latin typeface="Arial" panose="020B0604020202020204" pitchFamily="34" charset="0"/>
                  <a:cs typeface="Arial" panose="020B0604020202020204" pitchFamily="34" charset="0"/>
                </a:endParaRPr>
              </a:p>
            </p:txBody>
          </p:sp>
        </p:grpSp>
      </p:grpSp>
      <p:grpSp>
        <p:nvGrpSpPr>
          <p:cNvPr id="2" name="Group 1">
            <a:extLst>
              <a:ext uri="{FF2B5EF4-FFF2-40B4-BE49-F238E27FC236}">
                <a16:creationId xmlns:a16="http://schemas.microsoft.com/office/drawing/2014/main" id="{03006413-F973-FA4A-99C6-A3925B59651D}"/>
              </a:ext>
            </a:extLst>
          </p:cNvPr>
          <p:cNvGrpSpPr/>
          <p:nvPr/>
        </p:nvGrpSpPr>
        <p:grpSpPr>
          <a:xfrm>
            <a:off x="1146901" y="3552406"/>
            <a:ext cx="4618119" cy="2139725"/>
            <a:chOff x="1146901" y="3552406"/>
            <a:chExt cx="4618119" cy="2139725"/>
          </a:xfrm>
        </p:grpSpPr>
        <p:sp>
          <p:nvSpPr>
            <p:cNvPr id="54" name="Rectangle 53"/>
            <p:cNvSpPr/>
            <p:nvPr/>
          </p:nvSpPr>
          <p:spPr>
            <a:xfrm>
              <a:off x="1146901" y="4099900"/>
              <a:ext cx="4618119" cy="159223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Lorem ipsum dolor sit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amet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elit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Nullam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ligula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risus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elementum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ornare</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quis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Donec</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vel</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egestas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tortor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vitae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faucibus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p>
          </p:txBody>
        </p:sp>
        <p:sp>
          <p:nvSpPr>
            <p:cNvPr id="56" name="TextBox 55"/>
            <p:cNvSpPr txBox="1"/>
            <p:nvPr/>
          </p:nvSpPr>
          <p:spPr>
            <a:xfrm>
              <a:off x="1146901" y="3552406"/>
              <a:ext cx="1483098"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cs typeface="Arial" panose="020B0604020202020204" pitchFamily="34" charset="0"/>
                </a:rPr>
                <a:t>Idea One</a:t>
              </a:r>
              <a:endParaRPr lang="id-ID" sz="2400" b="1"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D5396153-46B0-EC4A-9E96-B7645C548D8A}"/>
              </a:ext>
            </a:extLst>
          </p:cNvPr>
          <p:cNvGrpSpPr/>
          <p:nvPr/>
        </p:nvGrpSpPr>
        <p:grpSpPr>
          <a:xfrm>
            <a:off x="1146901" y="6102018"/>
            <a:ext cx="4618119" cy="2120215"/>
            <a:chOff x="1146901" y="6102018"/>
            <a:chExt cx="4618119" cy="2120215"/>
          </a:xfrm>
        </p:grpSpPr>
        <p:sp>
          <p:nvSpPr>
            <p:cNvPr id="55" name="Rectangle 54"/>
            <p:cNvSpPr/>
            <p:nvPr/>
          </p:nvSpPr>
          <p:spPr>
            <a:xfrm>
              <a:off x="1146901" y="6630002"/>
              <a:ext cx="4618119" cy="159223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Lorem ipsum dolor sit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amet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elit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Nullam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ligula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risus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elementum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ornare</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quis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Donec</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vel</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egestas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tortor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vitae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faucibus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p>
          </p:txBody>
        </p:sp>
        <p:sp>
          <p:nvSpPr>
            <p:cNvPr id="57" name="TextBox 56"/>
            <p:cNvSpPr txBox="1"/>
            <p:nvPr/>
          </p:nvSpPr>
          <p:spPr>
            <a:xfrm>
              <a:off x="1146901" y="6102018"/>
              <a:ext cx="1476302"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cs typeface="Arial" panose="020B0604020202020204" pitchFamily="34" charset="0"/>
                </a:rPr>
                <a:t>Idea Two</a:t>
              </a:r>
              <a:endParaRPr lang="id-ID" sz="2400" b="1"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85013C14-512E-614E-B076-075F1B66D9A2}"/>
              </a:ext>
            </a:extLst>
          </p:cNvPr>
          <p:cNvGrpSpPr/>
          <p:nvPr/>
        </p:nvGrpSpPr>
        <p:grpSpPr>
          <a:xfrm>
            <a:off x="12686415" y="3552406"/>
            <a:ext cx="4618119" cy="2139725"/>
            <a:chOff x="12686415" y="3552406"/>
            <a:chExt cx="4618119" cy="2139725"/>
          </a:xfrm>
        </p:grpSpPr>
        <p:sp>
          <p:nvSpPr>
            <p:cNvPr id="58" name="Rectangle 57"/>
            <p:cNvSpPr/>
            <p:nvPr/>
          </p:nvSpPr>
          <p:spPr>
            <a:xfrm>
              <a:off x="12686415" y="4099900"/>
              <a:ext cx="4618119" cy="159223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Lorem ipsum dolor sit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amet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elit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Nullam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ligula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risus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elementum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ornare</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quis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Donec</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vel</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egestas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tortor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vitae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faucibus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p>
          </p:txBody>
        </p:sp>
        <p:sp>
          <p:nvSpPr>
            <p:cNvPr id="60" name="TextBox 59"/>
            <p:cNvSpPr txBox="1"/>
            <p:nvPr/>
          </p:nvSpPr>
          <p:spPr>
            <a:xfrm>
              <a:off x="12686415" y="3552406"/>
              <a:ext cx="1723549"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cs typeface="Arial" panose="020B0604020202020204" pitchFamily="34" charset="0"/>
                </a:rPr>
                <a:t>Idea Three</a:t>
              </a:r>
              <a:endParaRPr lang="id-ID" sz="2400" b="1"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C60F0858-B84F-EA43-A912-B7C68B32C410}"/>
              </a:ext>
            </a:extLst>
          </p:cNvPr>
          <p:cNvGrpSpPr/>
          <p:nvPr/>
        </p:nvGrpSpPr>
        <p:grpSpPr>
          <a:xfrm>
            <a:off x="12686415" y="6102018"/>
            <a:ext cx="4618119" cy="2120215"/>
            <a:chOff x="12686415" y="6102018"/>
            <a:chExt cx="4618119" cy="2120215"/>
          </a:xfrm>
        </p:grpSpPr>
        <p:sp>
          <p:nvSpPr>
            <p:cNvPr id="59" name="Rectangle 58"/>
            <p:cNvSpPr/>
            <p:nvPr/>
          </p:nvSpPr>
          <p:spPr>
            <a:xfrm>
              <a:off x="12686415" y="6630002"/>
              <a:ext cx="4618119" cy="159223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Lorem ipsum dolor sit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amet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adipiscing</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elit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Nullam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ligula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risus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elementum</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ornare</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ut</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consectetur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quis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Donec</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vel</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egestas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tortor</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vitae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faucibus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r>
                <a:rPr lang="en-US" dirty="0" err="1">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tellus</a:t>
              </a:r>
              <a:r>
                <a:rPr lang="en-US" dirty="0">
                  <a:solidFill>
                    <a:schemeClr val="tx1">
                      <a:lumMod val="65000"/>
                      <a:lumOff val="35000"/>
                    </a:schemeClr>
                  </a:solidFill>
                  <a:latin typeface="Arial" panose="020B0604020202020204" pitchFamily="34" charset="0"/>
                  <a:ea typeface="Roboto Condensed Light" panose="02000000000000000000" pitchFamily="2" charset="0"/>
                  <a:cs typeface="Arial" panose="020B0604020202020204" pitchFamily="34" charset="0"/>
                </a:rPr>
                <a:t>. </a:t>
              </a:r>
            </a:p>
          </p:txBody>
        </p:sp>
        <p:sp>
          <p:nvSpPr>
            <p:cNvPr id="61" name="TextBox 60"/>
            <p:cNvSpPr txBox="1"/>
            <p:nvPr/>
          </p:nvSpPr>
          <p:spPr>
            <a:xfrm>
              <a:off x="12686416" y="6102018"/>
              <a:ext cx="1568058" cy="461665"/>
            </a:xfrm>
            <a:prstGeom prst="rect">
              <a:avLst/>
            </a:prstGeom>
            <a:noFill/>
          </p:spPr>
          <p:txBody>
            <a:bodyPr wrap="none" rtlCol="0">
              <a:spAutoFit/>
            </a:bodyPr>
            <a:lstStyle/>
            <a:p>
              <a:r>
                <a:rPr lang="en-US" sz="2400" b="1">
                  <a:solidFill>
                    <a:schemeClr val="tx1">
                      <a:lumMod val="65000"/>
                      <a:lumOff val="35000"/>
                    </a:schemeClr>
                  </a:solidFill>
                  <a:latin typeface="Arial" panose="020B0604020202020204" pitchFamily="34" charset="0"/>
                  <a:cs typeface="Arial" panose="020B0604020202020204" pitchFamily="34" charset="0"/>
                </a:rPr>
                <a:t>Idea Four</a:t>
              </a:r>
              <a:endParaRPr lang="id-ID" sz="2400" b="1"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18" name="Прямоугольник 17"/>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Funnel diagram</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Прямоугольник 18"/>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3762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C6FD3C-DC62-5F4A-95C5-EC4174057A4B}"/>
              </a:ext>
            </a:extLst>
          </p:cNvPr>
          <p:cNvGrpSpPr/>
          <p:nvPr/>
        </p:nvGrpSpPr>
        <p:grpSpPr>
          <a:xfrm>
            <a:off x="881606" y="3844585"/>
            <a:ext cx="10224044" cy="1391621"/>
            <a:chOff x="881606" y="3844585"/>
            <a:chExt cx="10224044" cy="1391621"/>
          </a:xfrm>
        </p:grpSpPr>
        <p:sp>
          <p:nvSpPr>
            <p:cNvPr id="7" name="Content Placeholder 17"/>
            <p:cNvSpPr txBox="1">
              <a:spLocks/>
            </p:cNvSpPr>
            <p:nvPr/>
          </p:nvSpPr>
          <p:spPr>
            <a:xfrm>
              <a:off x="2308682" y="3864395"/>
              <a:ext cx="4458388" cy="342953"/>
            </a:xfrm>
            <a:prstGeom prst="rect">
              <a:avLst/>
            </a:prstGeom>
          </p:spPr>
          <p:txBody>
            <a:bodyPr>
              <a:noAutofit/>
            </a:bodyPr>
            <a:lstStyle/>
            <a:p>
              <a:pPr marL="659381" indent="-659381" defTabSz="1758351" eaLnBrk="1" fontAlgn="auto" hangingPunct="1">
                <a:spcBef>
                  <a:spcPct val="20000"/>
                </a:spcBef>
                <a:spcAft>
                  <a:spcPts val="0"/>
                </a:spcAft>
                <a:defRPr/>
              </a:pPr>
              <a:r>
                <a:rPr lang="en-US" sz="2100" b="1" dirty="0">
                  <a:solidFill>
                    <a:schemeClr val="tx1">
                      <a:lumMod val="75000"/>
                      <a:lumOff val="25000"/>
                    </a:schemeClr>
                  </a:solidFill>
                  <a:latin typeface="Arial" panose="020B0604020202020204" pitchFamily="34" charset="0"/>
                  <a:cs typeface="Arial" panose="020B0604020202020204" pitchFamily="34" charset="0"/>
                </a:rPr>
                <a:t>OPTION 1</a:t>
              </a:r>
            </a:p>
          </p:txBody>
        </p:sp>
        <p:sp>
          <p:nvSpPr>
            <p:cNvPr id="8" name="Text Placeholder 19"/>
            <p:cNvSpPr txBox="1">
              <a:spLocks/>
            </p:cNvSpPr>
            <p:nvPr/>
          </p:nvSpPr>
          <p:spPr>
            <a:xfrm>
              <a:off x="2308683" y="4258889"/>
              <a:ext cx="8796967" cy="977317"/>
            </a:xfrm>
            <a:prstGeom prst="rect">
              <a:avLst/>
            </a:prstGeom>
          </p:spPr>
          <p:txBody>
            <a:bodyPr>
              <a:normAutofit/>
            </a:bodyPr>
            <a:lstStyle/>
            <a:p>
              <a:pPr defTabSz="1758351" eaLnBrk="1" fontAlgn="auto" hangingPunct="1">
                <a:spcBef>
                  <a:spcPct val="20000"/>
                </a:spcBef>
                <a:spcAft>
                  <a:spcPts val="0"/>
                </a:spcAft>
                <a:defRPr/>
              </a:pP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is simply dummy text of the printing and typesetting industry. It has survived not only five centuries, but also the leap into electronic typesetting.</a:t>
              </a:r>
            </a:p>
          </p:txBody>
        </p:sp>
        <p:grpSp>
          <p:nvGrpSpPr>
            <p:cNvPr id="24" name="Group 23"/>
            <p:cNvGrpSpPr/>
            <p:nvPr/>
          </p:nvGrpSpPr>
          <p:grpSpPr>
            <a:xfrm>
              <a:off x="881606" y="3844585"/>
              <a:ext cx="1233424" cy="1233424"/>
              <a:chOff x="1119258" y="2257145"/>
              <a:chExt cx="1868075" cy="1868075"/>
            </a:xfrm>
            <a:solidFill>
              <a:schemeClr val="accent4"/>
            </a:solidFill>
          </p:grpSpPr>
          <p:sp>
            <p:nvSpPr>
              <p:cNvPr id="25" name="Freeform 6"/>
              <p:cNvSpPr>
                <a:spLocks/>
              </p:cNvSpPr>
              <p:nvPr/>
            </p:nvSpPr>
            <p:spPr bwMode="auto">
              <a:xfrm>
                <a:off x="2495041" y="2394502"/>
                <a:ext cx="356035"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26" name="Freeform 7"/>
              <p:cNvSpPr>
                <a:spLocks/>
              </p:cNvSpPr>
              <p:nvPr/>
            </p:nvSpPr>
            <p:spPr bwMode="auto">
              <a:xfrm>
                <a:off x="2075272" y="2257145"/>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27" name="Freeform 8"/>
              <p:cNvSpPr>
                <a:spLocks/>
              </p:cNvSpPr>
              <p:nvPr/>
            </p:nvSpPr>
            <p:spPr bwMode="auto">
              <a:xfrm>
                <a:off x="2796130" y="2743943"/>
                <a:ext cx="191203" cy="425261"/>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28" name="Freeform 9"/>
              <p:cNvSpPr>
                <a:spLocks/>
              </p:cNvSpPr>
              <p:nvPr/>
            </p:nvSpPr>
            <p:spPr bwMode="auto">
              <a:xfrm>
                <a:off x="2796130" y="3213159"/>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29" name="Freeform 10"/>
              <p:cNvSpPr>
                <a:spLocks/>
              </p:cNvSpPr>
              <p:nvPr/>
            </p:nvSpPr>
            <p:spPr bwMode="auto">
              <a:xfrm>
                <a:off x="2495041" y="3632928"/>
                <a:ext cx="356035" cy="356035"/>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30" name="Freeform 11"/>
              <p:cNvSpPr>
                <a:spLocks/>
              </p:cNvSpPr>
              <p:nvPr/>
            </p:nvSpPr>
            <p:spPr bwMode="auto">
              <a:xfrm>
                <a:off x="2075272" y="3936214"/>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31" name="Freeform 12"/>
              <p:cNvSpPr>
                <a:spLocks/>
              </p:cNvSpPr>
              <p:nvPr/>
            </p:nvSpPr>
            <p:spPr bwMode="auto">
              <a:xfrm>
                <a:off x="1606056" y="3936214"/>
                <a:ext cx="425261"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32" name="Freeform 13"/>
              <p:cNvSpPr>
                <a:spLocks/>
              </p:cNvSpPr>
              <p:nvPr/>
            </p:nvSpPr>
            <p:spPr bwMode="auto">
              <a:xfrm>
                <a:off x="1256615" y="3632927"/>
                <a:ext cx="354935" cy="356035"/>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33" name="Freeform 14"/>
              <p:cNvSpPr>
                <a:spLocks/>
              </p:cNvSpPr>
              <p:nvPr/>
            </p:nvSpPr>
            <p:spPr bwMode="auto">
              <a:xfrm>
                <a:off x="1119258" y="3213158"/>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34" name="Freeform 15"/>
              <p:cNvSpPr>
                <a:spLocks/>
              </p:cNvSpPr>
              <p:nvPr/>
            </p:nvSpPr>
            <p:spPr bwMode="auto">
              <a:xfrm>
                <a:off x="1119258" y="2743942"/>
                <a:ext cx="191203" cy="425261"/>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35" name="Freeform 16"/>
              <p:cNvSpPr>
                <a:spLocks/>
              </p:cNvSpPr>
              <p:nvPr/>
            </p:nvSpPr>
            <p:spPr bwMode="auto">
              <a:xfrm>
                <a:off x="1256615" y="2394506"/>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36" name="Freeform 17"/>
              <p:cNvSpPr>
                <a:spLocks/>
              </p:cNvSpPr>
              <p:nvPr/>
            </p:nvSpPr>
            <p:spPr bwMode="auto">
              <a:xfrm>
                <a:off x="1606056" y="2257147"/>
                <a:ext cx="425261"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grpSp>
        <p:grpSp>
          <p:nvGrpSpPr>
            <p:cNvPr id="87" name="Group 86"/>
            <p:cNvGrpSpPr/>
            <p:nvPr/>
          </p:nvGrpSpPr>
          <p:grpSpPr>
            <a:xfrm>
              <a:off x="1229432" y="4179736"/>
              <a:ext cx="540361" cy="540361"/>
              <a:chOff x="2005013" y="1077913"/>
              <a:chExt cx="688975" cy="688975"/>
            </a:xfrm>
            <a:solidFill>
              <a:schemeClr val="accent4"/>
            </a:solidFill>
          </p:grpSpPr>
          <p:sp>
            <p:nvSpPr>
              <p:cNvPr id="88"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89"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grpSp>
      </p:grpSp>
      <p:grpSp>
        <p:nvGrpSpPr>
          <p:cNvPr id="3" name="Group 2">
            <a:extLst>
              <a:ext uri="{FF2B5EF4-FFF2-40B4-BE49-F238E27FC236}">
                <a16:creationId xmlns:a16="http://schemas.microsoft.com/office/drawing/2014/main" id="{FB262251-F014-F741-9EB4-4A214BFA1B87}"/>
              </a:ext>
            </a:extLst>
          </p:cNvPr>
          <p:cNvGrpSpPr/>
          <p:nvPr/>
        </p:nvGrpSpPr>
        <p:grpSpPr>
          <a:xfrm>
            <a:off x="881606" y="5276918"/>
            <a:ext cx="10224044" cy="1391621"/>
            <a:chOff x="881606" y="5276918"/>
            <a:chExt cx="10224044" cy="1391621"/>
          </a:xfrm>
        </p:grpSpPr>
        <p:sp>
          <p:nvSpPr>
            <p:cNvPr id="37" name="Content Placeholder 17"/>
            <p:cNvSpPr txBox="1">
              <a:spLocks/>
            </p:cNvSpPr>
            <p:nvPr/>
          </p:nvSpPr>
          <p:spPr>
            <a:xfrm>
              <a:off x="2308682" y="5296727"/>
              <a:ext cx="4458388" cy="342953"/>
            </a:xfrm>
            <a:prstGeom prst="rect">
              <a:avLst/>
            </a:prstGeom>
          </p:spPr>
          <p:txBody>
            <a:bodyPr>
              <a:noAutofit/>
            </a:bodyPr>
            <a:lstStyle/>
            <a:p>
              <a:pPr marL="659381" indent="-659381" defTabSz="1758351" eaLnBrk="1" fontAlgn="auto" hangingPunct="1">
                <a:spcBef>
                  <a:spcPct val="20000"/>
                </a:spcBef>
                <a:spcAft>
                  <a:spcPts val="0"/>
                </a:spcAft>
                <a:defRPr/>
              </a:pPr>
              <a:r>
                <a:rPr lang="en-US" sz="2100" b="1" dirty="0">
                  <a:solidFill>
                    <a:schemeClr val="tx1">
                      <a:lumMod val="75000"/>
                      <a:lumOff val="25000"/>
                    </a:schemeClr>
                  </a:solidFill>
                  <a:latin typeface="Arial" panose="020B0604020202020204" pitchFamily="34" charset="0"/>
                  <a:cs typeface="Arial" panose="020B0604020202020204" pitchFamily="34" charset="0"/>
                </a:rPr>
                <a:t>OPTION 2</a:t>
              </a:r>
            </a:p>
          </p:txBody>
        </p:sp>
        <p:sp>
          <p:nvSpPr>
            <p:cNvPr id="38" name="Text Placeholder 19"/>
            <p:cNvSpPr txBox="1">
              <a:spLocks/>
            </p:cNvSpPr>
            <p:nvPr/>
          </p:nvSpPr>
          <p:spPr>
            <a:xfrm>
              <a:off x="2308683" y="5691222"/>
              <a:ext cx="8796967" cy="977317"/>
            </a:xfrm>
            <a:prstGeom prst="rect">
              <a:avLst/>
            </a:prstGeom>
          </p:spPr>
          <p:txBody>
            <a:bodyPr>
              <a:normAutofit/>
            </a:bodyPr>
            <a:lstStyle/>
            <a:p>
              <a:pPr defTabSz="1758351" eaLnBrk="1" fontAlgn="auto" hangingPunct="1">
                <a:spcBef>
                  <a:spcPct val="20000"/>
                </a:spcBef>
                <a:spcAft>
                  <a:spcPts val="0"/>
                </a:spcAft>
                <a:defRPr/>
              </a:pP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is simply dummy text of the printing and typesetting industry. It has survived not only five centuries, but also the leap into electronic typesetting.</a:t>
              </a:r>
            </a:p>
          </p:txBody>
        </p:sp>
        <p:grpSp>
          <p:nvGrpSpPr>
            <p:cNvPr id="39" name="Group 38"/>
            <p:cNvGrpSpPr/>
            <p:nvPr/>
          </p:nvGrpSpPr>
          <p:grpSpPr>
            <a:xfrm>
              <a:off x="881606" y="5276918"/>
              <a:ext cx="1233424" cy="1233424"/>
              <a:chOff x="1119258" y="2257147"/>
              <a:chExt cx="1868076" cy="1868076"/>
            </a:xfrm>
            <a:solidFill>
              <a:schemeClr val="accent3"/>
            </a:solidFill>
          </p:grpSpPr>
          <p:sp>
            <p:nvSpPr>
              <p:cNvPr id="40"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41"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42"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43"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44"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45"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46"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47"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53"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54"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55"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56"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grpSp>
        <p:grpSp>
          <p:nvGrpSpPr>
            <p:cNvPr id="90" name="Group 89"/>
            <p:cNvGrpSpPr/>
            <p:nvPr/>
          </p:nvGrpSpPr>
          <p:grpSpPr>
            <a:xfrm>
              <a:off x="1213965" y="5522119"/>
              <a:ext cx="504862" cy="649917"/>
              <a:chOff x="10371542" y="1893524"/>
              <a:chExt cx="564884" cy="727184"/>
            </a:xfrm>
            <a:solidFill>
              <a:schemeClr val="accent3"/>
            </a:solidFill>
          </p:grpSpPr>
          <p:sp>
            <p:nvSpPr>
              <p:cNvPr id="91" name="Freeform 12"/>
              <p:cNvSpPr>
                <a:spLocks/>
              </p:cNvSpPr>
              <p:nvPr/>
            </p:nvSpPr>
            <p:spPr bwMode="auto">
              <a:xfrm>
                <a:off x="10386296" y="2538504"/>
                <a:ext cx="107496" cy="82204"/>
              </a:xfrm>
              <a:custGeom>
                <a:avLst/>
                <a:gdLst>
                  <a:gd name="T0" fmla="*/ 29 w 50"/>
                  <a:gd name="T1" fmla="*/ 0 h 38"/>
                  <a:gd name="T2" fmla="*/ 23 w 50"/>
                  <a:gd name="T3" fmla="*/ 0 h 38"/>
                  <a:gd name="T4" fmla="*/ 0 w 50"/>
                  <a:gd name="T5" fmla="*/ 14 h 38"/>
                  <a:gd name="T6" fmla="*/ 0 w 50"/>
                  <a:gd name="T7" fmla="*/ 21 h 38"/>
                  <a:gd name="T8" fmla="*/ 23 w 50"/>
                  <a:gd name="T9" fmla="*/ 38 h 38"/>
                  <a:gd name="T10" fmla="*/ 29 w 50"/>
                  <a:gd name="T11" fmla="*/ 38 h 38"/>
                  <a:gd name="T12" fmla="*/ 50 w 50"/>
                  <a:gd name="T13" fmla="*/ 21 h 38"/>
                  <a:gd name="T14" fmla="*/ 50 w 50"/>
                  <a:gd name="T15" fmla="*/ 14 h 38"/>
                  <a:gd name="T16" fmla="*/ 29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29" y="0"/>
                    </a:moveTo>
                    <a:cubicBezTo>
                      <a:pt x="23" y="0"/>
                      <a:pt x="23" y="0"/>
                      <a:pt x="23" y="0"/>
                    </a:cubicBezTo>
                    <a:cubicBezTo>
                      <a:pt x="12" y="0"/>
                      <a:pt x="0" y="4"/>
                      <a:pt x="0" y="14"/>
                    </a:cubicBezTo>
                    <a:cubicBezTo>
                      <a:pt x="0" y="21"/>
                      <a:pt x="0" y="21"/>
                      <a:pt x="0" y="21"/>
                    </a:cubicBezTo>
                    <a:cubicBezTo>
                      <a:pt x="0" y="31"/>
                      <a:pt x="12" y="38"/>
                      <a:pt x="23" y="38"/>
                    </a:cubicBezTo>
                    <a:cubicBezTo>
                      <a:pt x="29" y="38"/>
                      <a:pt x="29" y="38"/>
                      <a:pt x="29" y="38"/>
                    </a:cubicBezTo>
                    <a:cubicBezTo>
                      <a:pt x="40" y="38"/>
                      <a:pt x="50" y="31"/>
                      <a:pt x="50" y="21"/>
                    </a:cubicBezTo>
                    <a:cubicBezTo>
                      <a:pt x="50" y="14"/>
                      <a:pt x="50" y="14"/>
                      <a:pt x="50" y="14"/>
                    </a:cubicBezTo>
                    <a:cubicBezTo>
                      <a:pt x="50" y="4"/>
                      <a:pt x="40"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 name="Freeform 13"/>
              <p:cNvSpPr>
                <a:spLocks/>
              </p:cNvSpPr>
              <p:nvPr/>
            </p:nvSpPr>
            <p:spPr bwMode="auto">
              <a:xfrm>
                <a:off x="10504331" y="2439439"/>
                <a:ext cx="99065" cy="181269"/>
              </a:xfrm>
              <a:custGeom>
                <a:avLst/>
                <a:gdLst>
                  <a:gd name="T0" fmla="*/ 25 w 46"/>
                  <a:gd name="T1" fmla="*/ 0 h 84"/>
                  <a:gd name="T2" fmla="*/ 18 w 46"/>
                  <a:gd name="T3" fmla="*/ 0 h 84"/>
                  <a:gd name="T4" fmla="*/ 0 w 46"/>
                  <a:gd name="T5" fmla="*/ 15 h 84"/>
                  <a:gd name="T6" fmla="*/ 0 w 46"/>
                  <a:gd name="T7" fmla="*/ 67 h 84"/>
                  <a:gd name="T8" fmla="*/ 18 w 46"/>
                  <a:gd name="T9" fmla="*/ 84 h 84"/>
                  <a:gd name="T10" fmla="*/ 25 w 46"/>
                  <a:gd name="T11" fmla="*/ 84 h 84"/>
                  <a:gd name="T12" fmla="*/ 46 w 46"/>
                  <a:gd name="T13" fmla="*/ 67 h 84"/>
                  <a:gd name="T14" fmla="*/ 46 w 46"/>
                  <a:gd name="T15" fmla="*/ 15 h 84"/>
                  <a:gd name="T16" fmla="*/ 25 w 46"/>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84">
                    <a:moveTo>
                      <a:pt x="25" y="0"/>
                    </a:moveTo>
                    <a:cubicBezTo>
                      <a:pt x="18" y="0"/>
                      <a:pt x="18" y="0"/>
                      <a:pt x="18" y="0"/>
                    </a:cubicBezTo>
                    <a:cubicBezTo>
                      <a:pt x="7" y="0"/>
                      <a:pt x="0" y="5"/>
                      <a:pt x="0" y="15"/>
                    </a:cubicBezTo>
                    <a:cubicBezTo>
                      <a:pt x="0" y="67"/>
                      <a:pt x="0" y="67"/>
                      <a:pt x="0" y="67"/>
                    </a:cubicBezTo>
                    <a:cubicBezTo>
                      <a:pt x="0" y="77"/>
                      <a:pt x="7" y="84"/>
                      <a:pt x="18" y="84"/>
                    </a:cubicBezTo>
                    <a:cubicBezTo>
                      <a:pt x="25" y="84"/>
                      <a:pt x="25" y="84"/>
                      <a:pt x="25" y="84"/>
                    </a:cubicBezTo>
                    <a:cubicBezTo>
                      <a:pt x="35" y="84"/>
                      <a:pt x="46" y="77"/>
                      <a:pt x="46" y="67"/>
                    </a:cubicBezTo>
                    <a:cubicBezTo>
                      <a:pt x="46" y="15"/>
                      <a:pt x="46" y="15"/>
                      <a:pt x="46" y="15"/>
                    </a:cubicBezTo>
                    <a:cubicBezTo>
                      <a:pt x="46" y="5"/>
                      <a:pt x="3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 name="Freeform 14"/>
              <p:cNvSpPr>
                <a:spLocks/>
              </p:cNvSpPr>
              <p:nvPr/>
            </p:nvSpPr>
            <p:spPr bwMode="auto">
              <a:xfrm>
                <a:off x="10620260" y="2355128"/>
                <a:ext cx="90634" cy="265580"/>
              </a:xfrm>
              <a:custGeom>
                <a:avLst/>
                <a:gdLst>
                  <a:gd name="T0" fmla="*/ 25 w 42"/>
                  <a:gd name="T1" fmla="*/ 0 h 123"/>
                  <a:gd name="T2" fmla="*/ 20 w 42"/>
                  <a:gd name="T3" fmla="*/ 0 h 123"/>
                  <a:gd name="T4" fmla="*/ 0 w 42"/>
                  <a:gd name="T5" fmla="*/ 21 h 123"/>
                  <a:gd name="T6" fmla="*/ 0 w 42"/>
                  <a:gd name="T7" fmla="*/ 105 h 123"/>
                  <a:gd name="T8" fmla="*/ 20 w 42"/>
                  <a:gd name="T9" fmla="*/ 123 h 123"/>
                  <a:gd name="T10" fmla="*/ 25 w 42"/>
                  <a:gd name="T11" fmla="*/ 123 h 123"/>
                  <a:gd name="T12" fmla="*/ 42 w 42"/>
                  <a:gd name="T13" fmla="*/ 105 h 123"/>
                  <a:gd name="T14" fmla="*/ 42 w 42"/>
                  <a:gd name="T15" fmla="*/ 21 h 123"/>
                  <a:gd name="T16" fmla="*/ 25 w 42"/>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23">
                    <a:moveTo>
                      <a:pt x="25" y="0"/>
                    </a:moveTo>
                    <a:cubicBezTo>
                      <a:pt x="20" y="0"/>
                      <a:pt x="20" y="0"/>
                      <a:pt x="20" y="0"/>
                    </a:cubicBezTo>
                    <a:cubicBezTo>
                      <a:pt x="9" y="0"/>
                      <a:pt x="0" y="11"/>
                      <a:pt x="0" y="21"/>
                    </a:cubicBezTo>
                    <a:cubicBezTo>
                      <a:pt x="0" y="105"/>
                      <a:pt x="0" y="105"/>
                      <a:pt x="0" y="105"/>
                    </a:cubicBezTo>
                    <a:cubicBezTo>
                      <a:pt x="0" y="116"/>
                      <a:pt x="9" y="123"/>
                      <a:pt x="20" y="123"/>
                    </a:cubicBezTo>
                    <a:cubicBezTo>
                      <a:pt x="25" y="123"/>
                      <a:pt x="25" y="123"/>
                      <a:pt x="25" y="123"/>
                    </a:cubicBezTo>
                    <a:cubicBezTo>
                      <a:pt x="35" y="123"/>
                      <a:pt x="42" y="116"/>
                      <a:pt x="42" y="105"/>
                    </a:cubicBezTo>
                    <a:cubicBezTo>
                      <a:pt x="42" y="21"/>
                      <a:pt x="42" y="21"/>
                      <a:pt x="42" y="21"/>
                    </a:cubicBezTo>
                    <a:cubicBezTo>
                      <a:pt x="42" y="11"/>
                      <a:pt x="3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 name="Freeform 15"/>
              <p:cNvSpPr>
                <a:spLocks/>
              </p:cNvSpPr>
              <p:nvPr/>
            </p:nvSpPr>
            <p:spPr bwMode="auto">
              <a:xfrm>
                <a:off x="10727756" y="2264493"/>
                <a:ext cx="90634" cy="356215"/>
              </a:xfrm>
              <a:custGeom>
                <a:avLst/>
                <a:gdLst>
                  <a:gd name="T0" fmla="*/ 42 w 42"/>
                  <a:gd name="T1" fmla="*/ 19 h 165"/>
                  <a:gd name="T2" fmla="*/ 23 w 42"/>
                  <a:gd name="T3" fmla="*/ 0 h 165"/>
                  <a:gd name="T4" fmla="*/ 19 w 42"/>
                  <a:gd name="T5" fmla="*/ 0 h 165"/>
                  <a:gd name="T6" fmla="*/ 0 w 42"/>
                  <a:gd name="T7" fmla="*/ 19 h 165"/>
                  <a:gd name="T8" fmla="*/ 0 w 42"/>
                  <a:gd name="T9" fmla="*/ 146 h 165"/>
                  <a:gd name="T10" fmla="*/ 19 w 42"/>
                  <a:gd name="T11" fmla="*/ 165 h 165"/>
                  <a:gd name="T12" fmla="*/ 23 w 42"/>
                  <a:gd name="T13" fmla="*/ 165 h 165"/>
                  <a:gd name="T14" fmla="*/ 42 w 42"/>
                  <a:gd name="T15" fmla="*/ 146 h 165"/>
                  <a:gd name="T16" fmla="*/ 42 w 42"/>
                  <a:gd name="T17" fmla="*/ 1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65">
                    <a:moveTo>
                      <a:pt x="42" y="19"/>
                    </a:moveTo>
                    <a:cubicBezTo>
                      <a:pt x="42" y="9"/>
                      <a:pt x="34" y="0"/>
                      <a:pt x="23" y="0"/>
                    </a:cubicBezTo>
                    <a:cubicBezTo>
                      <a:pt x="19" y="0"/>
                      <a:pt x="19" y="0"/>
                      <a:pt x="19" y="0"/>
                    </a:cubicBezTo>
                    <a:cubicBezTo>
                      <a:pt x="8" y="0"/>
                      <a:pt x="0" y="9"/>
                      <a:pt x="0" y="19"/>
                    </a:cubicBezTo>
                    <a:cubicBezTo>
                      <a:pt x="0" y="146"/>
                      <a:pt x="0" y="146"/>
                      <a:pt x="0" y="146"/>
                    </a:cubicBezTo>
                    <a:cubicBezTo>
                      <a:pt x="0" y="157"/>
                      <a:pt x="8" y="165"/>
                      <a:pt x="19" y="165"/>
                    </a:cubicBezTo>
                    <a:cubicBezTo>
                      <a:pt x="23" y="165"/>
                      <a:pt x="23" y="165"/>
                      <a:pt x="23" y="165"/>
                    </a:cubicBezTo>
                    <a:cubicBezTo>
                      <a:pt x="34" y="165"/>
                      <a:pt x="42" y="157"/>
                      <a:pt x="42" y="146"/>
                    </a:cubicBezTo>
                    <a:lnTo>
                      <a:pt x="4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 name="Freeform 16"/>
              <p:cNvSpPr>
                <a:spLocks/>
              </p:cNvSpPr>
              <p:nvPr/>
            </p:nvSpPr>
            <p:spPr bwMode="auto">
              <a:xfrm>
                <a:off x="10845791" y="2165428"/>
                <a:ext cx="90634" cy="455280"/>
              </a:xfrm>
              <a:custGeom>
                <a:avLst/>
                <a:gdLst>
                  <a:gd name="T0" fmla="*/ 22 w 42"/>
                  <a:gd name="T1" fmla="*/ 0 h 211"/>
                  <a:gd name="T2" fmla="*/ 18 w 42"/>
                  <a:gd name="T3" fmla="*/ 0 h 211"/>
                  <a:gd name="T4" fmla="*/ 0 w 42"/>
                  <a:gd name="T5" fmla="*/ 20 h 211"/>
                  <a:gd name="T6" fmla="*/ 0 w 42"/>
                  <a:gd name="T7" fmla="*/ 192 h 211"/>
                  <a:gd name="T8" fmla="*/ 18 w 42"/>
                  <a:gd name="T9" fmla="*/ 211 h 211"/>
                  <a:gd name="T10" fmla="*/ 22 w 42"/>
                  <a:gd name="T11" fmla="*/ 211 h 211"/>
                  <a:gd name="T12" fmla="*/ 42 w 42"/>
                  <a:gd name="T13" fmla="*/ 192 h 211"/>
                  <a:gd name="T14" fmla="*/ 42 w 42"/>
                  <a:gd name="T15" fmla="*/ 20 h 211"/>
                  <a:gd name="T16" fmla="*/ 22 w 4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11">
                    <a:moveTo>
                      <a:pt x="22" y="0"/>
                    </a:moveTo>
                    <a:cubicBezTo>
                      <a:pt x="18" y="0"/>
                      <a:pt x="18" y="0"/>
                      <a:pt x="18" y="0"/>
                    </a:cubicBezTo>
                    <a:cubicBezTo>
                      <a:pt x="8" y="0"/>
                      <a:pt x="0" y="10"/>
                      <a:pt x="0" y="20"/>
                    </a:cubicBezTo>
                    <a:cubicBezTo>
                      <a:pt x="0" y="192"/>
                      <a:pt x="0" y="192"/>
                      <a:pt x="0" y="192"/>
                    </a:cubicBezTo>
                    <a:cubicBezTo>
                      <a:pt x="0" y="202"/>
                      <a:pt x="8" y="211"/>
                      <a:pt x="18" y="211"/>
                    </a:cubicBezTo>
                    <a:cubicBezTo>
                      <a:pt x="22" y="211"/>
                      <a:pt x="22" y="211"/>
                      <a:pt x="22" y="211"/>
                    </a:cubicBezTo>
                    <a:cubicBezTo>
                      <a:pt x="32" y="211"/>
                      <a:pt x="42" y="202"/>
                      <a:pt x="42" y="192"/>
                    </a:cubicBezTo>
                    <a:cubicBezTo>
                      <a:pt x="42" y="20"/>
                      <a:pt x="42" y="20"/>
                      <a:pt x="42" y="20"/>
                    </a:cubicBezTo>
                    <a:cubicBezTo>
                      <a:pt x="42" y="10"/>
                      <a:pt x="3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 name="Freeform 17"/>
              <p:cNvSpPr>
                <a:spLocks/>
              </p:cNvSpPr>
              <p:nvPr/>
            </p:nvSpPr>
            <p:spPr bwMode="auto">
              <a:xfrm>
                <a:off x="10371542" y="1893524"/>
                <a:ext cx="564884" cy="493220"/>
              </a:xfrm>
              <a:custGeom>
                <a:avLst/>
                <a:gdLst>
                  <a:gd name="T0" fmla="*/ 258 w 261"/>
                  <a:gd name="T1" fmla="*/ 10 h 228"/>
                  <a:gd name="T2" fmla="*/ 239 w 261"/>
                  <a:gd name="T3" fmla="*/ 3 h 228"/>
                  <a:gd name="T4" fmla="*/ 174 w 261"/>
                  <a:gd name="T5" fmla="*/ 28 h 228"/>
                  <a:gd name="T6" fmla="*/ 165 w 261"/>
                  <a:gd name="T7" fmla="*/ 48 h 228"/>
                  <a:gd name="T8" fmla="*/ 179 w 261"/>
                  <a:gd name="T9" fmla="*/ 58 h 228"/>
                  <a:gd name="T10" fmla="*/ 184 w 261"/>
                  <a:gd name="T11" fmla="*/ 57 h 228"/>
                  <a:gd name="T12" fmla="*/ 209 w 261"/>
                  <a:gd name="T13" fmla="*/ 47 h 228"/>
                  <a:gd name="T14" fmla="*/ 12 w 261"/>
                  <a:gd name="T15" fmla="*/ 199 h 228"/>
                  <a:gd name="T16" fmla="*/ 3 w 261"/>
                  <a:gd name="T17" fmla="*/ 218 h 228"/>
                  <a:gd name="T18" fmla="*/ 17 w 261"/>
                  <a:gd name="T19" fmla="*/ 228 h 228"/>
                  <a:gd name="T20" fmla="*/ 23 w 261"/>
                  <a:gd name="T21" fmla="*/ 227 h 228"/>
                  <a:gd name="T22" fmla="*/ 226 w 261"/>
                  <a:gd name="T23" fmla="*/ 76 h 228"/>
                  <a:gd name="T24" fmla="*/ 226 w 261"/>
                  <a:gd name="T25" fmla="*/ 90 h 228"/>
                  <a:gd name="T26" fmla="*/ 244 w 261"/>
                  <a:gd name="T27" fmla="*/ 105 h 228"/>
                  <a:gd name="T28" fmla="*/ 261 w 261"/>
                  <a:gd name="T29" fmla="*/ 90 h 228"/>
                  <a:gd name="T30" fmla="*/ 261 w 261"/>
                  <a:gd name="T31" fmla="*/ 20 h 228"/>
                  <a:gd name="T32" fmla="*/ 261 w 261"/>
                  <a:gd name="T33" fmla="*/ 20 h 228"/>
                  <a:gd name="T34" fmla="*/ 258 w 261"/>
                  <a:gd name="T35" fmla="*/ 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228">
                    <a:moveTo>
                      <a:pt x="258" y="10"/>
                    </a:moveTo>
                    <a:cubicBezTo>
                      <a:pt x="255" y="4"/>
                      <a:pt x="246" y="0"/>
                      <a:pt x="239" y="3"/>
                    </a:cubicBezTo>
                    <a:cubicBezTo>
                      <a:pt x="174" y="28"/>
                      <a:pt x="174" y="28"/>
                      <a:pt x="174" y="28"/>
                    </a:cubicBezTo>
                    <a:cubicBezTo>
                      <a:pt x="166" y="31"/>
                      <a:pt x="162" y="40"/>
                      <a:pt x="165" y="48"/>
                    </a:cubicBezTo>
                    <a:cubicBezTo>
                      <a:pt x="167" y="54"/>
                      <a:pt x="173" y="58"/>
                      <a:pt x="179" y="58"/>
                    </a:cubicBezTo>
                    <a:cubicBezTo>
                      <a:pt x="181" y="58"/>
                      <a:pt x="182" y="57"/>
                      <a:pt x="184" y="57"/>
                    </a:cubicBezTo>
                    <a:cubicBezTo>
                      <a:pt x="209" y="47"/>
                      <a:pt x="209" y="47"/>
                      <a:pt x="209" y="47"/>
                    </a:cubicBezTo>
                    <a:cubicBezTo>
                      <a:pt x="133" y="153"/>
                      <a:pt x="14" y="198"/>
                      <a:pt x="12" y="199"/>
                    </a:cubicBezTo>
                    <a:cubicBezTo>
                      <a:pt x="4" y="201"/>
                      <a:pt x="0" y="210"/>
                      <a:pt x="3" y="218"/>
                    </a:cubicBezTo>
                    <a:cubicBezTo>
                      <a:pt x="5" y="224"/>
                      <a:pt x="11" y="228"/>
                      <a:pt x="17" y="228"/>
                    </a:cubicBezTo>
                    <a:cubicBezTo>
                      <a:pt x="19" y="228"/>
                      <a:pt x="21" y="227"/>
                      <a:pt x="23" y="227"/>
                    </a:cubicBezTo>
                    <a:cubicBezTo>
                      <a:pt x="29" y="225"/>
                      <a:pt x="142" y="181"/>
                      <a:pt x="226" y="76"/>
                    </a:cubicBezTo>
                    <a:cubicBezTo>
                      <a:pt x="226" y="90"/>
                      <a:pt x="226" y="90"/>
                      <a:pt x="226" y="90"/>
                    </a:cubicBezTo>
                    <a:cubicBezTo>
                      <a:pt x="226" y="99"/>
                      <a:pt x="235" y="105"/>
                      <a:pt x="244" y="105"/>
                    </a:cubicBezTo>
                    <a:cubicBezTo>
                      <a:pt x="252" y="105"/>
                      <a:pt x="261" y="99"/>
                      <a:pt x="261" y="90"/>
                    </a:cubicBezTo>
                    <a:cubicBezTo>
                      <a:pt x="261" y="20"/>
                      <a:pt x="261" y="20"/>
                      <a:pt x="261" y="20"/>
                    </a:cubicBezTo>
                    <a:cubicBezTo>
                      <a:pt x="261" y="20"/>
                      <a:pt x="261" y="20"/>
                      <a:pt x="261" y="20"/>
                    </a:cubicBezTo>
                    <a:cubicBezTo>
                      <a:pt x="261" y="17"/>
                      <a:pt x="260" y="13"/>
                      <a:pt x="25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grpSp>
        <p:nvGrpSpPr>
          <p:cNvPr id="5" name="Group 4">
            <a:extLst>
              <a:ext uri="{FF2B5EF4-FFF2-40B4-BE49-F238E27FC236}">
                <a16:creationId xmlns:a16="http://schemas.microsoft.com/office/drawing/2014/main" id="{3408D46C-05E3-0C48-A606-963CEBFDCDD9}"/>
              </a:ext>
            </a:extLst>
          </p:cNvPr>
          <p:cNvGrpSpPr/>
          <p:nvPr/>
        </p:nvGrpSpPr>
        <p:grpSpPr>
          <a:xfrm>
            <a:off x="881606" y="8081062"/>
            <a:ext cx="8708078" cy="1391621"/>
            <a:chOff x="881606" y="8081062"/>
            <a:chExt cx="8708078" cy="1391621"/>
          </a:xfrm>
        </p:grpSpPr>
        <p:sp>
          <p:nvSpPr>
            <p:cNvPr id="72" name="Content Placeholder 17"/>
            <p:cNvSpPr txBox="1">
              <a:spLocks/>
            </p:cNvSpPr>
            <p:nvPr/>
          </p:nvSpPr>
          <p:spPr>
            <a:xfrm>
              <a:off x="2308682" y="8100871"/>
              <a:ext cx="4458388" cy="342953"/>
            </a:xfrm>
            <a:prstGeom prst="rect">
              <a:avLst/>
            </a:prstGeom>
          </p:spPr>
          <p:txBody>
            <a:bodyPr>
              <a:noAutofit/>
            </a:bodyPr>
            <a:lstStyle/>
            <a:p>
              <a:pPr marL="659381" indent="-659381" defTabSz="1758351" eaLnBrk="1" fontAlgn="auto" hangingPunct="1">
                <a:spcBef>
                  <a:spcPct val="20000"/>
                </a:spcBef>
                <a:spcAft>
                  <a:spcPts val="0"/>
                </a:spcAft>
                <a:defRPr/>
              </a:pPr>
              <a:r>
                <a:rPr lang="en-US" sz="2100" b="1" dirty="0">
                  <a:solidFill>
                    <a:schemeClr val="tx1">
                      <a:lumMod val="75000"/>
                      <a:lumOff val="25000"/>
                    </a:schemeClr>
                  </a:solidFill>
                  <a:latin typeface="Arial" panose="020B0604020202020204" pitchFamily="34" charset="0"/>
                  <a:cs typeface="Arial" panose="020B0604020202020204" pitchFamily="34" charset="0"/>
                </a:rPr>
                <a:t>OPTION 4</a:t>
              </a:r>
            </a:p>
          </p:txBody>
        </p:sp>
        <p:sp>
          <p:nvSpPr>
            <p:cNvPr id="73" name="Text Placeholder 19"/>
            <p:cNvSpPr txBox="1">
              <a:spLocks/>
            </p:cNvSpPr>
            <p:nvPr/>
          </p:nvSpPr>
          <p:spPr>
            <a:xfrm>
              <a:off x="2308683" y="8495366"/>
              <a:ext cx="7281001" cy="977317"/>
            </a:xfrm>
            <a:prstGeom prst="rect">
              <a:avLst/>
            </a:prstGeom>
          </p:spPr>
          <p:txBody>
            <a:bodyPr>
              <a:normAutofit/>
            </a:bodyPr>
            <a:lstStyle/>
            <a:p>
              <a:pPr defTabSz="1758351" eaLnBrk="1" fontAlgn="auto" hangingPunct="1">
                <a:spcBef>
                  <a:spcPct val="20000"/>
                </a:spcBef>
                <a:spcAft>
                  <a:spcPts val="0"/>
                </a:spcAft>
                <a:defRPr/>
              </a:pP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is simply dummy text of the printing and typesetting industry. It has survived not only five centuries, but also the leap into electronic typesetting.</a:t>
              </a:r>
            </a:p>
          </p:txBody>
        </p:sp>
        <p:grpSp>
          <p:nvGrpSpPr>
            <p:cNvPr id="74" name="Group 73"/>
            <p:cNvGrpSpPr/>
            <p:nvPr/>
          </p:nvGrpSpPr>
          <p:grpSpPr>
            <a:xfrm>
              <a:off x="881606" y="8081062"/>
              <a:ext cx="1233424" cy="1233424"/>
              <a:chOff x="1119258" y="2257147"/>
              <a:chExt cx="1868076" cy="1868076"/>
            </a:xfrm>
            <a:solidFill>
              <a:schemeClr val="accent1"/>
            </a:solidFill>
          </p:grpSpPr>
          <p:sp>
            <p:nvSpPr>
              <p:cNvPr id="75"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76"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77"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78"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79"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80"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81"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82"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83"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84"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85"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86"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grpSp>
        <p:sp>
          <p:nvSpPr>
            <p:cNvPr id="97" name="Freeform 11"/>
            <p:cNvSpPr>
              <a:spLocks/>
            </p:cNvSpPr>
            <p:nvPr/>
          </p:nvSpPr>
          <p:spPr bwMode="auto">
            <a:xfrm>
              <a:off x="1243537" y="8423584"/>
              <a:ext cx="537053" cy="528871"/>
            </a:xfrm>
            <a:custGeom>
              <a:avLst/>
              <a:gdLst>
                <a:gd name="T0" fmla="*/ 240 w 384"/>
                <a:gd name="T1" fmla="*/ 185 h 378"/>
                <a:gd name="T2" fmla="*/ 319 w 384"/>
                <a:gd name="T3" fmla="*/ 187 h 378"/>
                <a:gd name="T4" fmla="*/ 363 w 384"/>
                <a:gd name="T5" fmla="*/ 146 h 378"/>
                <a:gd name="T6" fmla="*/ 377 w 384"/>
                <a:gd name="T7" fmla="*/ 88 h 378"/>
                <a:gd name="T8" fmla="*/ 375 w 384"/>
                <a:gd name="T9" fmla="*/ 91 h 378"/>
                <a:gd name="T10" fmla="*/ 324 w 384"/>
                <a:gd name="T11" fmla="*/ 139 h 378"/>
                <a:gd name="T12" fmla="*/ 252 w 384"/>
                <a:gd name="T13" fmla="*/ 137 h 378"/>
                <a:gd name="T14" fmla="*/ 251 w 384"/>
                <a:gd name="T15" fmla="*/ 136 h 378"/>
                <a:gd name="T16" fmla="*/ 252 w 384"/>
                <a:gd name="T17" fmla="*/ 62 h 378"/>
                <a:gd name="T18" fmla="*/ 304 w 384"/>
                <a:gd name="T19" fmla="*/ 14 h 378"/>
                <a:gd name="T20" fmla="*/ 308 w 384"/>
                <a:gd name="T21" fmla="*/ 11 h 378"/>
                <a:gd name="T22" fmla="*/ 245 w 384"/>
                <a:gd name="T23" fmla="*/ 19 h 378"/>
                <a:gd name="T24" fmla="*/ 201 w 384"/>
                <a:gd name="T25" fmla="*/ 60 h 378"/>
                <a:gd name="T26" fmla="*/ 199 w 384"/>
                <a:gd name="T27" fmla="*/ 141 h 378"/>
                <a:gd name="T28" fmla="*/ 206 w 384"/>
                <a:gd name="T29" fmla="*/ 149 h 378"/>
                <a:gd name="T30" fmla="*/ 183 w 384"/>
                <a:gd name="T31" fmla="*/ 170 h 378"/>
                <a:gd name="T32" fmla="*/ 81 w 384"/>
                <a:gd name="T33" fmla="*/ 61 h 378"/>
                <a:gd name="T34" fmla="*/ 48 w 384"/>
                <a:gd name="T35" fmla="*/ 51 h 378"/>
                <a:gd name="T36" fmla="*/ 40 w 384"/>
                <a:gd name="T37" fmla="*/ 58 h 378"/>
                <a:gd name="T38" fmla="*/ 50 w 384"/>
                <a:gd name="T39" fmla="*/ 89 h 378"/>
                <a:gd name="T40" fmla="*/ 152 w 384"/>
                <a:gd name="T41" fmla="*/ 199 h 378"/>
                <a:gd name="T42" fmla="*/ 126 w 384"/>
                <a:gd name="T43" fmla="*/ 223 h 378"/>
                <a:gd name="T44" fmla="*/ 86 w 384"/>
                <a:gd name="T45" fmla="*/ 232 h 378"/>
                <a:gd name="T46" fmla="*/ 18 w 384"/>
                <a:gd name="T47" fmla="*/ 295 h 378"/>
                <a:gd name="T48" fmla="*/ 15 w 384"/>
                <a:gd name="T49" fmla="*/ 352 h 378"/>
                <a:gd name="T50" fmla="*/ 17 w 384"/>
                <a:gd name="T51" fmla="*/ 353 h 378"/>
                <a:gd name="T52" fmla="*/ 75 w 384"/>
                <a:gd name="T53" fmla="*/ 357 h 378"/>
                <a:gd name="T54" fmla="*/ 143 w 384"/>
                <a:gd name="T55" fmla="*/ 293 h 378"/>
                <a:gd name="T56" fmla="*/ 154 w 384"/>
                <a:gd name="T57" fmla="*/ 255 h 378"/>
                <a:gd name="T58" fmla="*/ 181 w 384"/>
                <a:gd name="T59" fmla="*/ 229 h 378"/>
                <a:gd name="T60" fmla="*/ 202 w 384"/>
                <a:gd name="T61" fmla="*/ 252 h 378"/>
                <a:gd name="T62" fmla="*/ 210 w 384"/>
                <a:gd name="T63" fmla="*/ 292 h 378"/>
                <a:gd name="T64" fmla="*/ 274 w 384"/>
                <a:gd name="T65" fmla="*/ 360 h 378"/>
                <a:gd name="T66" fmla="*/ 331 w 384"/>
                <a:gd name="T67" fmla="*/ 362 h 378"/>
                <a:gd name="T68" fmla="*/ 332 w 384"/>
                <a:gd name="T69" fmla="*/ 361 h 378"/>
                <a:gd name="T70" fmla="*/ 335 w 384"/>
                <a:gd name="T71" fmla="*/ 303 h 378"/>
                <a:gd name="T72" fmla="*/ 272 w 384"/>
                <a:gd name="T73" fmla="*/ 235 h 378"/>
                <a:gd name="T74" fmla="*/ 233 w 384"/>
                <a:gd name="T75" fmla="*/ 224 h 378"/>
                <a:gd name="T76" fmla="*/ 212 w 384"/>
                <a:gd name="T77" fmla="*/ 201 h 378"/>
                <a:gd name="T78" fmla="*/ 235 w 384"/>
                <a:gd name="T79" fmla="*/ 179 h 378"/>
                <a:gd name="T80" fmla="*/ 240 w 384"/>
                <a:gd name="T81" fmla="*/ 18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4" h="378">
                  <a:moveTo>
                    <a:pt x="240" y="185"/>
                  </a:moveTo>
                  <a:cubicBezTo>
                    <a:pt x="261" y="207"/>
                    <a:pt x="297" y="207"/>
                    <a:pt x="319" y="187"/>
                  </a:cubicBezTo>
                  <a:cubicBezTo>
                    <a:pt x="363" y="146"/>
                    <a:pt x="363" y="146"/>
                    <a:pt x="363" y="146"/>
                  </a:cubicBezTo>
                  <a:cubicBezTo>
                    <a:pt x="379" y="131"/>
                    <a:pt x="384" y="108"/>
                    <a:pt x="377" y="88"/>
                  </a:cubicBezTo>
                  <a:cubicBezTo>
                    <a:pt x="377" y="89"/>
                    <a:pt x="376" y="90"/>
                    <a:pt x="375" y="91"/>
                  </a:cubicBezTo>
                  <a:cubicBezTo>
                    <a:pt x="324" y="139"/>
                    <a:pt x="324" y="139"/>
                    <a:pt x="324" y="139"/>
                  </a:cubicBezTo>
                  <a:cubicBezTo>
                    <a:pt x="304" y="158"/>
                    <a:pt x="271" y="157"/>
                    <a:pt x="252" y="137"/>
                  </a:cubicBezTo>
                  <a:cubicBezTo>
                    <a:pt x="251" y="136"/>
                    <a:pt x="251" y="136"/>
                    <a:pt x="251" y="136"/>
                  </a:cubicBezTo>
                  <a:cubicBezTo>
                    <a:pt x="233" y="116"/>
                    <a:pt x="232" y="81"/>
                    <a:pt x="252" y="62"/>
                  </a:cubicBezTo>
                  <a:cubicBezTo>
                    <a:pt x="304" y="14"/>
                    <a:pt x="304" y="14"/>
                    <a:pt x="304" y="14"/>
                  </a:cubicBezTo>
                  <a:cubicBezTo>
                    <a:pt x="305" y="13"/>
                    <a:pt x="306" y="12"/>
                    <a:pt x="308" y="11"/>
                  </a:cubicBezTo>
                  <a:cubicBezTo>
                    <a:pt x="288" y="0"/>
                    <a:pt x="262" y="3"/>
                    <a:pt x="245" y="19"/>
                  </a:cubicBezTo>
                  <a:cubicBezTo>
                    <a:pt x="201" y="60"/>
                    <a:pt x="201" y="60"/>
                    <a:pt x="201" y="60"/>
                  </a:cubicBezTo>
                  <a:cubicBezTo>
                    <a:pt x="179" y="81"/>
                    <a:pt x="178" y="119"/>
                    <a:pt x="199" y="141"/>
                  </a:cubicBezTo>
                  <a:cubicBezTo>
                    <a:pt x="206" y="149"/>
                    <a:pt x="206" y="149"/>
                    <a:pt x="206" y="149"/>
                  </a:cubicBezTo>
                  <a:cubicBezTo>
                    <a:pt x="183" y="170"/>
                    <a:pt x="183" y="170"/>
                    <a:pt x="183" y="170"/>
                  </a:cubicBezTo>
                  <a:cubicBezTo>
                    <a:pt x="81" y="61"/>
                    <a:pt x="81" y="61"/>
                    <a:pt x="81" y="61"/>
                  </a:cubicBezTo>
                  <a:cubicBezTo>
                    <a:pt x="48" y="51"/>
                    <a:pt x="48" y="51"/>
                    <a:pt x="48" y="51"/>
                  </a:cubicBezTo>
                  <a:cubicBezTo>
                    <a:pt x="40" y="58"/>
                    <a:pt x="40" y="58"/>
                    <a:pt x="40" y="58"/>
                  </a:cubicBezTo>
                  <a:cubicBezTo>
                    <a:pt x="50" y="89"/>
                    <a:pt x="50" y="89"/>
                    <a:pt x="50" y="89"/>
                  </a:cubicBezTo>
                  <a:cubicBezTo>
                    <a:pt x="152" y="199"/>
                    <a:pt x="152" y="199"/>
                    <a:pt x="152" y="199"/>
                  </a:cubicBezTo>
                  <a:cubicBezTo>
                    <a:pt x="126" y="223"/>
                    <a:pt x="126" y="223"/>
                    <a:pt x="126" y="223"/>
                  </a:cubicBezTo>
                  <a:cubicBezTo>
                    <a:pt x="112" y="219"/>
                    <a:pt x="97" y="221"/>
                    <a:pt x="86" y="232"/>
                  </a:cubicBezTo>
                  <a:cubicBezTo>
                    <a:pt x="18" y="295"/>
                    <a:pt x="18" y="295"/>
                    <a:pt x="18" y="295"/>
                  </a:cubicBezTo>
                  <a:cubicBezTo>
                    <a:pt x="1" y="311"/>
                    <a:pt x="0" y="336"/>
                    <a:pt x="15" y="352"/>
                  </a:cubicBezTo>
                  <a:cubicBezTo>
                    <a:pt x="17" y="353"/>
                    <a:pt x="17" y="353"/>
                    <a:pt x="17" y="353"/>
                  </a:cubicBezTo>
                  <a:cubicBezTo>
                    <a:pt x="32" y="370"/>
                    <a:pt x="59" y="372"/>
                    <a:pt x="75" y="357"/>
                  </a:cubicBezTo>
                  <a:cubicBezTo>
                    <a:pt x="143" y="293"/>
                    <a:pt x="143" y="293"/>
                    <a:pt x="143" y="293"/>
                  </a:cubicBezTo>
                  <a:cubicBezTo>
                    <a:pt x="154" y="283"/>
                    <a:pt x="157" y="268"/>
                    <a:pt x="154" y="255"/>
                  </a:cubicBezTo>
                  <a:cubicBezTo>
                    <a:pt x="181" y="229"/>
                    <a:pt x="181" y="229"/>
                    <a:pt x="181" y="229"/>
                  </a:cubicBezTo>
                  <a:cubicBezTo>
                    <a:pt x="202" y="252"/>
                    <a:pt x="202" y="252"/>
                    <a:pt x="202" y="252"/>
                  </a:cubicBezTo>
                  <a:cubicBezTo>
                    <a:pt x="197" y="265"/>
                    <a:pt x="200" y="280"/>
                    <a:pt x="210" y="292"/>
                  </a:cubicBezTo>
                  <a:cubicBezTo>
                    <a:pt x="274" y="360"/>
                    <a:pt x="274" y="360"/>
                    <a:pt x="274" y="360"/>
                  </a:cubicBezTo>
                  <a:cubicBezTo>
                    <a:pt x="289" y="376"/>
                    <a:pt x="315" y="378"/>
                    <a:pt x="331" y="362"/>
                  </a:cubicBezTo>
                  <a:cubicBezTo>
                    <a:pt x="332" y="361"/>
                    <a:pt x="332" y="361"/>
                    <a:pt x="332" y="361"/>
                  </a:cubicBezTo>
                  <a:cubicBezTo>
                    <a:pt x="349" y="346"/>
                    <a:pt x="351" y="319"/>
                    <a:pt x="335" y="303"/>
                  </a:cubicBezTo>
                  <a:cubicBezTo>
                    <a:pt x="272" y="235"/>
                    <a:pt x="272" y="235"/>
                    <a:pt x="272" y="235"/>
                  </a:cubicBezTo>
                  <a:cubicBezTo>
                    <a:pt x="262" y="224"/>
                    <a:pt x="247" y="221"/>
                    <a:pt x="233" y="224"/>
                  </a:cubicBezTo>
                  <a:cubicBezTo>
                    <a:pt x="212" y="201"/>
                    <a:pt x="212" y="201"/>
                    <a:pt x="212" y="201"/>
                  </a:cubicBezTo>
                  <a:cubicBezTo>
                    <a:pt x="235" y="179"/>
                    <a:pt x="235" y="179"/>
                    <a:pt x="235" y="179"/>
                  </a:cubicBezTo>
                  <a:lnTo>
                    <a:pt x="240" y="185"/>
                  </a:lnTo>
                  <a:close/>
                </a:path>
              </a:pathLst>
            </a:custGeom>
            <a:solidFill>
              <a:schemeClr val="accent1"/>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06C5328A-83BD-F940-9B33-CE32DC0EA329}"/>
              </a:ext>
            </a:extLst>
          </p:cNvPr>
          <p:cNvGrpSpPr/>
          <p:nvPr/>
        </p:nvGrpSpPr>
        <p:grpSpPr>
          <a:xfrm>
            <a:off x="881606" y="6668903"/>
            <a:ext cx="8708078" cy="1391621"/>
            <a:chOff x="881606" y="6668903"/>
            <a:chExt cx="8708078" cy="1391621"/>
          </a:xfrm>
        </p:grpSpPr>
        <p:sp>
          <p:nvSpPr>
            <p:cNvPr id="57" name="Content Placeholder 17"/>
            <p:cNvSpPr txBox="1">
              <a:spLocks/>
            </p:cNvSpPr>
            <p:nvPr/>
          </p:nvSpPr>
          <p:spPr>
            <a:xfrm>
              <a:off x="2308682" y="6688712"/>
              <a:ext cx="4458388" cy="342953"/>
            </a:xfrm>
            <a:prstGeom prst="rect">
              <a:avLst/>
            </a:prstGeom>
          </p:spPr>
          <p:txBody>
            <a:bodyPr>
              <a:noAutofit/>
            </a:bodyPr>
            <a:lstStyle/>
            <a:p>
              <a:pPr marL="659381" indent="-659381" defTabSz="1758351" eaLnBrk="1" fontAlgn="auto" hangingPunct="1">
                <a:spcBef>
                  <a:spcPct val="20000"/>
                </a:spcBef>
                <a:spcAft>
                  <a:spcPts val="0"/>
                </a:spcAft>
                <a:defRPr/>
              </a:pPr>
              <a:r>
                <a:rPr lang="en-US" sz="2100" b="1" dirty="0">
                  <a:solidFill>
                    <a:schemeClr val="tx1">
                      <a:lumMod val="75000"/>
                      <a:lumOff val="25000"/>
                    </a:schemeClr>
                  </a:solidFill>
                  <a:latin typeface="Arial" panose="020B0604020202020204" pitchFamily="34" charset="0"/>
                  <a:cs typeface="Arial" panose="020B0604020202020204" pitchFamily="34" charset="0"/>
                </a:rPr>
                <a:t>OPTION 3</a:t>
              </a:r>
            </a:p>
          </p:txBody>
        </p:sp>
        <p:sp>
          <p:nvSpPr>
            <p:cNvPr id="58" name="Text Placeholder 19"/>
            <p:cNvSpPr txBox="1">
              <a:spLocks/>
            </p:cNvSpPr>
            <p:nvPr/>
          </p:nvSpPr>
          <p:spPr>
            <a:xfrm>
              <a:off x="2308683" y="7083207"/>
              <a:ext cx="7281001" cy="977317"/>
            </a:xfrm>
            <a:prstGeom prst="rect">
              <a:avLst/>
            </a:prstGeom>
          </p:spPr>
          <p:txBody>
            <a:bodyPr>
              <a:normAutofit/>
            </a:bodyPr>
            <a:lstStyle/>
            <a:p>
              <a:pPr defTabSz="1758351" eaLnBrk="1" fontAlgn="auto" hangingPunct="1">
                <a:spcBef>
                  <a:spcPct val="20000"/>
                </a:spcBef>
                <a:spcAft>
                  <a:spcPts val="0"/>
                </a:spcAft>
                <a:defRPr/>
              </a:pP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is simply dummy text of the printing and typesetting industry. It has survived not only five centuries, but also the leap into electronic typesetting.</a:t>
              </a:r>
            </a:p>
          </p:txBody>
        </p:sp>
        <p:grpSp>
          <p:nvGrpSpPr>
            <p:cNvPr id="59" name="Group 58"/>
            <p:cNvGrpSpPr/>
            <p:nvPr/>
          </p:nvGrpSpPr>
          <p:grpSpPr>
            <a:xfrm>
              <a:off x="881606" y="6668903"/>
              <a:ext cx="1233424" cy="1233424"/>
              <a:chOff x="1119258" y="2257147"/>
              <a:chExt cx="1868076" cy="1868076"/>
            </a:xfrm>
            <a:solidFill>
              <a:schemeClr val="accent2"/>
            </a:solidFill>
          </p:grpSpPr>
          <p:sp>
            <p:nvSpPr>
              <p:cNvPr id="60"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61"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62"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63"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64"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65"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66"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67"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68"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69"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70"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71"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grpSp>
        <p:grpSp>
          <p:nvGrpSpPr>
            <p:cNvPr id="98" name="Group 97"/>
            <p:cNvGrpSpPr/>
            <p:nvPr/>
          </p:nvGrpSpPr>
          <p:grpSpPr>
            <a:xfrm>
              <a:off x="1291338" y="6949340"/>
              <a:ext cx="460432" cy="668319"/>
              <a:chOff x="8591550" y="2065338"/>
              <a:chExt cx="474663" cy="688975"/>
            </a:xfrm>
            <a:solidFill>
              <a:schemeClr val="accent2"/>
            </a:solidFill>
          </p:grpSpPr>
          <p:sp>
            <p:nvSpPr>
              <p:cNvPr id="99" name="Freeform 100"/>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100" name="Freeform 101"/>
              <p:cNvSpPr>
                <a:spLocks/>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grpSp>
      </p:grpSp>
      <p:grpSp>
        <p:nvGrpSpPr>
          <p:cNvPr id="9" name="Group 8">
            <a:extLst>
              <a:ext uri="{FF2B5EF4-FFF2-40B4-BE49-F238E27FC236}">
                <a16:creationId xmlns:a16="http://schemas.microsoft.com/office/drawing/2014/main" id="{B50BFBE5-0E6A-B541-AE12-79F0895C9281}"/>
              </a:ext>
            </a:extLst>
          </p:cNvPr>
          <p:cNvGrpSpPr/>
          <p:nvPr/>
        </p:nvGrpSpPr>
        <p:grpSpPr>
          <a:xfrm>
            <a:off x="10058542" y="-713534"/>
            <a:ext cx="11393231" cy="13739552"/>
            <a:chOff x="10058542" y="-713534"/>
            <a:chExt cx="11393231" cy="13739552"/>
          </a:xfrm>
        </p:grpSpPr>
        <p:sp>
          <p:nvSpPr>
            <p:cNvPr id="11" name="Freeform 6"/>
            <p:cNvSpPr>
              <a:spLocks noEditPoints="1"/>
            </p:cNvSpPr>
            <p:nvPr/>
          </p:nvSpPr>
          <p:spPr bwMode="auto">
            <a:xfrm>
              <a:off x="14400175" y="1860458"/>
              <a:ext cx="6738545" cy="3364530"/>
            </a:xfrm>
            <a:custGeom>
              <a:avLst/>
              <a:gdLst>
                <a:gd name="T0" fmla="*/ 2001 w 2075"/>
                <a:gd name="T1" fmla="*/ 131 h 1037"/>
                <a:gd name="T2" fmla="*/ 1212 w 2075"/>
                <a:gd name="T3" fmla="*/ 316 h 1037"/>
                <a:gd name="T4" fmla="*/ 1194 w 2075"/>
                <a:gd name="T5" fmla="*/ 340 h 1037"/>
                <a:gd name="T6" fmla="*/ 957 w 2075"/>
                <a:gd name="T7" fmla="*/ 396 h 1037"/>
                <a:gd name="T8" fmla="*/ 935 w 2075"/>
                <a:gd name="T9" fmla="*/ 334 h 1037"/>
                <a:gd name="T10" fmla="*/ 334 w 2075"/>
                <a:gd name="T11" fmla="*/ 102 h 1037"/>
                <a:gd name="T12" fmla="*/ 102 w 2075"/>
                <a:gd name="T13" fmla="*/ 703 h 1037"/>
                <a:gd name="T14" fmla="*/ 704 w 2075"/>
                <a:gd name="T15" fmla="*/ 935 h 1037"/>
                <a:gd name="T16" fmla="*/ 973 w 2075"/>
                <a:gd name="T17" fmla="*/ 485 h 1037"/>
                <a:gd name="T18" fmla="*/ 1213 w 2075"/>
                <a:gd name="T19" fmla="*/ 432 h 1037"/>
                <a:gd name="T20" fmla="*/ 1239 w 2075"/>
                <a:gd name="T21" fmla="*/ 446 h 1037"/>
                <a:gd name="T22" fmla="*/ 2031 w 2075"/>
                <a:gd name="T23" fmla="*/ 273 h 1037"/>
                <a:gd name="T24" fmla="*/ 2066 w 2075"/>
                <a:gd name="T25" fmla="*/ 198 h 1037"/>
                <a:gd name="T26" fmla="*/ 2066 w 2075"/>
                <a:gd name="T27" fmla="*/ 198 h 1037"/>
                <a:gd name="T28" fmla="*/ 2001 w 2075"/>
                <a:gd name="T29" fmla="*/ 131 h 1037"/>
                <a:gd name="T30" fmla="*/ 824 w 2075"/>
                <a:gd name="T31" fmla="*/ 664 h 1037"/>
                <a:gd name="T32" fmla="*/ 373 w 2075"/>
                <a:gd name="T33" fmla="*/ 828 h 1037"/>
                <a:gd name="T34" fmla="*/ 209 w 2075"/>
                <a:gd name="T35" fmla="*/ 377 h 1037"/>
                <a:gd name="T36" fmla="*/ 660 w 2075"/>
                <a:gd name="T37" fmla="*/ 213 h 1037"/>
                <a:gd name="T38" fmla="*/ 824 w 2075"/>
                <a:gd name="T39" fmla="*/ 664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5" h="1037">
                  <a:moveTo>
                    <a:pt x="2001" y="131"/>
                  </a:moveTo>
                  <a:cubicBezTo>
                    <a:pt x="1937" y="139"/>
                    <a:pt x="1212" y="316"/>
                    <a:pt x="1212" y="316"/>
                  </a:cubicBezTo>
                  <a:cubicBezTo>
                    <a:pt x="1212" y="316"/>
                    <a:pt x="1194" y="321"/>
                    <a:pt x="1194" y="340"/>
                  </a:cubicBezTo>
                  <a:cubicBezTo>
                    <a:pt x="957" y="396"/>
                    <a:pt x="957" y="396"/>
                    <a:pt x="957" y="396"/>
                  </a:cubicBezTo>
                  <a:cubicBezTo>
                    <a:pt x="951" y="375"/>
                    <a:pt x="944" y="354"/>
                    <a:pt x="935" y="334"/>
                  </a:cubicBezTo>
                  <a:cubicBezTo>
                    <a:pt x="833" y="104"/>
                    <a:pt x="564" y="0"/>
                    <a:pt x="334" y="102"/>
                  </a:cubicBezTo>
                  <a:cubicBezTo>
                    <a:pt x="104" y="204"/>
                    <a:pt x="0" y="474"/>
                    <a:pt x="102" y="703"/>
                  </a:cubicBezTo>
                  <a:cubicBezTo>
                    <a:pt x="205" y="933"/>
                    <a:pt x="474" y="1037"/>
                    <a:pt x="704" y="935"/>
                  </a:cubicBezTo>
                  <a:cubicBezTo>
                    <a:pt x="884" y="855"/>
                    <a:pt x="987" y="671"/>
                    <a:pt x="973" y="485"/>
                  </a:cubicBezTo>
                  <a:cubicBezTo>
                    <a:pt x="1213" y="432"/>
                    <a:pt x="1213" y="432"/>
                    <a:pt x="1213" y="432"/>
                  </a:cubicBezTo>
                  <a:cubicBezTo>
                    <a:pt x="1221" y="450"/>
                    <a:pt x="1239" y="446"/>
                    <a:pt x="1239" y="446"/>
                  </a:cubicBezTo>
                  <a:cubicBezTo>
                    <a:pt x="1239" y="446"/>
                    <a:pt x="1970" y="293"/>
                    <a:pt x="2031" y="273"/>
                  </a:cubicBezTo>
                  <a:cubicBezTo>
                    <a:pt x="2075" y="259"/>
                    <a:pt x="2072" y="219"/>
                    <a:pt x="2066" y="198"/>
                  </a:cubicBezTo>
                  <a:cubicBezTo>
                    <a:pt x="2066" y="198"/>
                    <a:pt x="2066" y="198"/>
                    <a:pt x="2066" y="198"/>
                  </a:cubicBezTo>
                  <a:cubicBezTo>
                    <a:pt x="2066" y="198"/>
                    <a:pt x="2065" y="123"/>
                    <a:pt x="2001" y="131"/>
                  </a:cubicBezTo>
                  <a:close/>
                  <a:moveTo>
                    <a:pt x="824" y="664"/>
                  </a:moveTo>
                  <a:cubicBezTo>
                    <a:pt x="745" y="834"/>
                    <a:pt x="543" y="907"/>
                    <a:pt x="373" y="828"/>
                  </a:cubicBezTo>
                  <a:cubicBezTo>
                    <a:pt x="203" y="749"/>
                    <a:pt x="130" y="547"/>
                    <a:pt x="209" y="377"/>
                  </a:cubicBezTo>
                  <a:cubicBezTo>
                    <a:pt x="289" y="207"/>
                    <a:pt x="490" y="134"/>
                    <a:pt x="660" y="213"/>
                  </a:cubicBezTo>
                  <a:cubicBezTo>
                    <a:pt x="830" y="292"/>
                    <a:pt x="903" y="494"/>
                    <a:pt x="824" y="664"/>
                  </a:cubicBezTo>
                  <a:close/>
                </a:path>
              </a:pathLst>
            </a:custGeom>
            <a:solidFill>
              <a:schemeClr val="accent3"/>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FD66B9BD-46E9-7541-BD30-A771183728B7}"/>
                </a:ext>
              </a:extLst>
            </p:cNvPr>
            <p:cNvGrpSpPr/>
            <p:nvPr/>
          </p:nvGrpSpPr>
          <p:grpSpPr>
            <a:xfrm>
              <a:off x="10058542" y="-713534"/>
              <a:ext cx="11393231" cy="13739552"/>
              <a:chOff x="10058542" y="-713534"/>
              <a:chExt cx="11393231" cy="13739552"/>
            </a:xfrm>
          </p:grpSpPr>
          <p:sp>
            <p:nvSpPr>
              <p:cNvPr id="10" name="Freeform 5"/>
              <p:cNvSpPr>
                <a:spLocks noEditPoints="1"/>
              </p:cNvSpPr>
              <p:nvPr/>
            </p:nvSpPr>
            <p:spPr bwMode="auto">
              <a:xfrm>
                <a:off x="12363749" y="4209938"/>
                <a:ext cx="9088024" cy="6428657"/>
              </a:xfrm>
              <a:custGeom>
                <a:avLst/>
                <a:gdLst>
                  <a:gd name="T0" fmla="*/ 2722 w 2800"/>
                  <a:gd name="T1" fmla="*/ 1770 h 1981"/>
                  <a:gd name="T2" fmla="*/ 1690 w 2800"/>
                  <a:gd name="T3" fmla="*/ 1201 h 1981"/>
                  <a:gd name="T4" fmla="*/ 1647 w 2800"/>
                  <a:gd name="T5" fmla="*/ 1210 h 1981"/>
                  <a:gd name="T6" fmla="*/ 1337 w 2800"/>
                  <a:gd name="T7" fmla="*/ 1039 h 1981"/>
                  <a:gd name="T8" fmla="*/ 1373 w 2800"/>
                  <a:gd name="T9" fmla="*/ 950 h 1981"/>
                  <a:gd name="T10" fmla="*/ 950 w 2800"/>
                  <a:gd name="T11" fmla="*/ 114 h 1981"/>
                  <a:gd name="T12" fmla="*/ 114 w 2800"/>
                  <a:gd name="T13" fmla="*/ 538 h 1981"/>
                  <a:gd name="T14" fmla="*/ 537 w 2800"/>
                  <a:gd name="T15" fmla="*/ 1374 h 1981"/>
                  <a:gd name="T16" fmla="*/ 1267 w 2800"/>
                  <a:gd name="T17" fmla="*/ 1151 h 1981"/>
                  <a:gd name="T18" fmla="*/ 1578 w 2800"/>
                  <a:gd name="T19" fmla="*/ 1328 h 1981"/>
                  <a:gd name="T20" fmla="*/ 1592 w 2800"/>
                  <a:gd name="T21" fmla="*/ 1369 h 1981"/>
                  <a:gd name="T22" fmla="*/ 2616 w 2800"/>
                  <a:gd name="T23" fmla="*/ 1954 h 1981"/>
                  <a:gd name="T24" fmla="*/ 2727 w 2800"/>
                  <a:gd name="T25" fmla="*/ 1907 h 1981"/>
                  <a:gd name="T26" fmla="*/ 2728 w 2800"/>
                  <a:gd name="T27" fmla="*/ 1907 h 1981"/>
                  <a:gd name="T28" fmla="*/ 2722 w 2800"/>
                  <a:gd name="T29" fmla="*/ 1770 h 1981"/>
                  <a:gd name="T30" fmla="*/ 931 w 2800"/>
                  <a:gd name="T31" fmla="*/ 1199 h 1981"/>
                  <a:gd name="T32" fmla="*/ 284 w 2800"/>
                  <a:gd name="T33" fmla="*/ 936 h 1981"/>
                  <a:gd name="T34" fmla="*/ 547 w 2800"/>
                  <a:gd name="T35" fmla="*/ 289 h 1981"/>
                  <a:gd name="T36" fmla="*/ 1194 w 2800"/>
                  <a:gd name="T37" fmla="*/ 552 h 1981"/>
                  <a:gd name="T38" fmla="*/ 931 w 2800"/>
                  <a:gd name="T39" fmla="*/ 1199 h 1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00" h="1981">
                    <a:moveTo>
                      <a:pt x="2722" y="1770"/>
                    </a:moveTo>
                    <a:cubicBezTo>
                      <a:pt x="2645" y="1717"/>
                      <a:pt x="1690" y="1201"/>
                      <a:pt x="1690" y="1201"/>
                    </a:cubicBezTo>
                    <a:cubicBezTo>
                      <a:pt x="1690" y="1201"/>
                      <a:pt x="1665" y="1189"/>
                      <a:pt x="1647" y="1210"/>
                    </a:cubicBezTo>
                    <a:cubicBezTo>
                      <a:pt x="1337" y="1039"/>
                      <a:pt x="1337" y="1039"/>
                      <a:pt x="1337" y="1039"/>
                    </a:cubicBezTo>
                    <a:cubicBezTo>
                      <a:pt x="1351" y="1011"/>
                      <a:pt x="1363" y="981"/>
                      <a:pt x="1373" y="950"/>
                    </a:cubicBezTo>
                    <a:cubicBezTo>
                      <a:pt x="1487" y="602"/>
                      <a:pt x="1298" y="228"/>
                      <a:pt x="950" y="114"/>
                    </a:cubicBezTo>
                    <a:cubicBezTo>
                      <a:pt x="602" y="0"/>
                      <a:pt x="228" y="190"/>
                      <a:pt x="114" y="538"/>
                    </a:cubicBezTo>
                    <a:cubicBezTo>
                      <a:pt x="0" y="886"/>
                      <a:pt x="190" y="1260"/>
                      <a:pt x="537" y="1374"/>
                    </a:cubicBezTo>
                    <a:cubicBezTo>
                      <a:pt x="811" y="1463"/>
                      <a:pt x="1100" y="1365"/>
                      <a:pt x="1267" y="1151"/>
                    </a:cubicBezTo>
                    <a:cubicBezTo>
                      <a:pt x="1578" y="1328"/>
                      <a:pt x="1578" y="1328"/>
                      <a:pt x="1578" y="1328"/>
                    </a:cubicBezTo>
                    <a:cubicBezTo>
                      <a:pt x="1569" y="1354"/>
                      <a:pt x="1592" y="1369"/>
                      <a:pt x="1592" y="1369"/>
                    </a:cubicBezTo>
                    <a:cubicBezTo>
                      <a:pt x="1592" y="1369"/>
                      <a:pt x="2531" y="1916"/>
                      <a:pt x="2616" y="1954"/>
                    </a:cubicBezTo>
                    <a:cubicBezTo>
                      <a:pt x="2678" y="1981"/>
                      <a:pt x="2713" y="1935"/>
                      <a:pt x="2727" y="1907"/>
                    </a:cubicBezTo>
                    <a:cubicBezTo>
                      <a:pt x="2728" y="1907"/>
                      <a:pt x="2728" y="1907"/>
                      <a:pt x="2728" y="1907"/>
                    </a:cubicBezTo>
                    <a:cubicBezTo>
                      <a:pt x="2728" y="1907"/>
                      <a:pt x="2800" y="1824"/>
                      <a:pt x="2722" y="1770"/>
                    </a:cubicBezTo>
                    <a:close/>
                    <a:moveTo>
                      <a:pt x="931" y="1199"/>
                    </a:moveTo>
                    <a:cubicBezTo>
                      <a:pt x="680" y="1305"/>
                      <a:pt x="390" y="1187"/>
                      <a:pt x="284" y="936"/>
                    </a:cubicBezTo>
                    <a:cubicBezTo>
                      <a:pt x="178" y="685"/>
                      <a:pt x="296" y="395"/>
                      <a:pt x="547" y="289"/>
                    </a:cubicBezTo>
                    <a:cubicBezTo>
                      <a:pt x="799" y="183"/>
                      <a:pt x="1088" y="301"/>
                      <a:pt x="1194" y="552"/>
                    </a:cubicBezTo>
                    <a:cubicBezTo>
                      <a:pt x="1300" y="803"/>
                      <a:pt x="1183" y="1093"/>
                      <a:pt x="931" y="1199"/>
                    </a:cubicBezTo>
                    <a:close/>
                  </a:path>
                </a:pathLst>
              </a:custGeom>
              <a:solidFill>
                <a:schemeClr val="accent2"/>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 name="Freeform 7"/>
              <p:cNvSpPr>
                <a:spLocks noEditPoints="1"/>
              </p:cNvSpPr>
              <p:nvPr/>
            </p:nvSpPr>
            <p:spPr bwMode="auto">
              <a:xfrm>
                <a:off x="13755096" y="-713534"/>
                <a:ext cx="4265742" cy="3301286"/>
              </a:xfrm>
              <a:custGeom>
                <a:avLst/>
                <a:gdLst>
                  <a:gd name="T0" fmla="*/ 1232 w 1314"/>
                  <a:gd name="T1" fmla="*/ 22 h 1018"/>
                  <a:gd name="T2" fmla="*/ 759 w 1314"/>
                  <a:gd name="T3" fmla="*/ 349 h 1018"/>
                  <a:gd name="T4" fmla="*/ 754 w 1314"/>
                  <a:gd name="T5" fmla="*/ 370 h 1018"/>
                  <a:gd name="T6" fmla="*/ 612 w 1314"/>
                  <a:gd name="T7" fmla="*/ 468 h 1018"/>
                  <a:gd name="T8" fmla="*/ 581 w 1314"/>
                  <a:gd name="T9" fmla="*/ 433 h 1018"/>
                  <a:gd name="T10" fmla="*/ 125 w 1314"/>
                  <a:gd name="T11" fmla="*/ 437 h 1018"/>
                  <a:gd name="T12" fmla="*/ 129 w 1314"/>
                  <a:gd name="T13" fmla="*/ 893 h 1018"/>
                  <a:gd name="T14" fmla="*/ 585 w 1314"/>
                  <a:gd name="T15" fmla="*/ 890 h 1018"/>
                  <a:gd name="T16" fmla="*/ 646 w 1314"/>
                  <a:gd name="T17" fmla="*/ 523 h 1018"/>
                  <a:gd name="T18" fmla="*/ 790 w 1314"/>
                  <a:gd name="T19" fmla="*/ 426 h 1018"/>
                  <a:gd name="T20" fmla="*/ 812 w 1314"/>
                  <a:gd name="T21" fmla="*/ 428 h 1018"/>
                  <a:gd name="T22" fmla="*/ 1289 w 1314"/>
                  <a:gd name="T23" fmla="*/ 108 h 1018"/>
                  <a:gd name="T24" fmla="*/ 1292 w 1314"/>
                  <a:gd name="T25" fmla="*/ 49 h 1018"/>
                  <a:gd name="T26" fmla="*/ 1292 w 1314"/>
                  <a:gd name="T27" fmla="*/ 49 h 1018"/>
                  <a:gd name="T28" fmla="*/ 1232 w 1314"/>
                  <a:gd name="T29" fmla="*/ 22 h 1018"/>
                  <a:gd name="T30" fmla="*/ 594 w 1314"/>
                  <a:gd name="T31" fmla="*/ 680 h 1018"/>
                  <a:gd name="T32" fmla="*/ 339 w 1314"/>
                  <a:gd name="T33" fmla="*/ 905 h 1018"/>
                  <a:gd name="T34" fmla="*/ 114 w 1314"/>
                  <a:gd name="T35" fmla="*/ 650 h 1018"/>
                  <a:gd name="T36" fmla="*/ 369 w 1314"/>
                  <a:gd name="T37" fmla="*/ 425 h 1018"/>
                  <a:gd name="T38" fmla="*/ 594 w 1314"/>
                  <a:gd name="T39" fmla="*/ 68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4" h="1018">
                    <a:moveTo>
                      <a:pt x="1232" y="22"/>
                    </a:moveTo>
                    <a:cubicBezTo>
                      <a:pt x="1192" y="44"/>
                      <a:pt x="759" y="349"/>
                      <a:pt x="759" y="349"/>
                    </a:cubicBezTo>
                    <a:cubicBezTo>
                      <a:pt x="759" y="349"/>
                      <a:pt x="749" y="357"/>
                      <a:pt x="754" y="370"/>
                    </a:cubicBezTo>
                    <a:cubicBezTo>
                      <a:pt x="612" y="468"/>
                      <a:pt x="612" y="468"/>
                      <a:pt x="612" y="468"/>
                    </a:cubicBezTo>
                    <a:cubicBezTo>
                      <a:pt x="603" y="456"/>
                      <a:pt x="593" y="444"/>
                      <a:pt x="581" y="433"/>
                    </a:cubicBezTo>
                    <a:cubicBezTo>
                      <a:pt x="454" y="308"/>
                      <a:pt x="250" y="310"/>
                      <a:pt x="125" y="437"/>
                    </a:cubicBezTo>
                    <a:cubicBezTo>
                      <a:pt x="0" y="564"/>
                      <a:pt x="2" y="768"/>
                      <a:pt x="129" y="893"/>
                    </a:cubicBezTo>
                    <a:cubicBezTo>
                      <a:pt x="256" y="1018"/>
                      <a:pt x="460" y="1017"/>
                      <a:pt x="585" y="890"/>
                    </a:cubicBezTo>
                    <a:cubicBezTo>
                      <a:pt x="684" y="790"/>
                      <a:pt x="703" y="642"/>
                      <a:pt x="646" y="523"/>
                    </a:cubicBezTo>
                    <a:cubicBezTo>
                      <a:pt x="790" y="426"/>
                      <a:pt x="790" y="426"/>
                      <a:pt x="790" y="426"/>
                    </a:cubicBezTo>
                    <a:cubicBezTo>
                      <a:pt x="800" y="435"/>
                      <a:pt x="812" y="428"/>
                      <a:pt x="812" y="428"/>
                    </a:cubicBezTo>
                    <a:cubicBezTo>
                      <a:pt x="812" y="428"/>
                      <a:pt x="1253" y="137"/>
                      <a:pt x="1289" y="108"/>
                    </a:cubicBezTo>
                    <a:cubicBezTo>
                      <a:pt x="1314" y="87"/>
                      <a:pt x="1301" y="62"/>
                      <a:pt x="1292" y="49"/>
                    </a:cubicBezTo>
                    <a:cubicBezTo>
                      <a:pt x="1292" y="49"/>
                      <a:pt x="1292" y="49"/>
                      <a:pt x="1292" y="49"/>
                    </a:cubicBezTo>
                    <a:cubicBezTo>
                      <a:pt x="1292" y="49"/>
                      <a:pt x="1272" y="0"/>
                      <a:pt x="1232" y="22"/>
                    </a:cubicBezTo>
                    <a:close/>
                    <a:moveTo>
                      <a:pt x="594" y="680"/>
                    </a:moveTo>
                    <a:cubicBezTo>
                      <a:pt x="586" y="812"/>
                      <a:pt x="472" y="913"/>
                      <a:pt x="339" y="905"/>
                    </a:cubicBezTo>
                    <a:cubicBezTo>
                      <a:pt x="207" y="897"/>
                      <a:pt x="106" y="783"/>
                      <a:pt x="114" y="650"/>
                    </a:cubicBezTo>
                    <a:cubicBezTo>
                      <a:pt x="122" y="518"/>
                      <a:pt x="236" y="417"/>
                      <a:pt x="369" y="425"/>
                    </a:cubicBezTo>
                    <a:cubicBezTo>
                      <a:pt x="502" y="433"/>
                      <a:pt x="602" y="547"/>
                      <a:pt x="594" y="680"/>
                    </a:cubicBezTo>
                    <a:close/>
                  </a:path>
                </a:pathLst>
              </a:custGeom>
              <a:solidFill>
                <a:schemeClr val="accent4"/>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3" name="Freeform 8"/>
              <p:cNvSpPr>
                <a:spLocks noEditPoints="1"/>
              </p:cNvSpPr>
              <p:nvPr/>
            </p:nvSpPr>
            <p:spPr bwMode="auto">
              <a:xfrm>
                <a:off x="10058542" y="6385498"/>
                <a:ext cx="3434097" cy="6640520"/>
              </a:xfrm>
              <a:custGeom>
                <a:avLst/>
                <a:gdLst>
                  <a:gd name="T0" fmla="*/ 1044 w 1058"/>
                  <a:gd name="T1" fmla="*/ 1960 h 2046"/>
                  <a:gd name="T2" fmla="*/ 786 w 1058"/>
                  <a:gd name="T3" fmla="*/ 1192 h 2046"/>
                  <a:gd name="T4" fmla="*/ 761 w 1058"/>
                  <a:gd name="T5" fmla="*/ 1176 h 2046"/>
                  <a:gd name="T6" fmla="*/ 683 w 1058"/>
                  <a:gd name="T7" fmla="*/ 946 h 2046"/>
                  <a:gd name="T8" fmla="*/ 743 w 1058"/>
                  <a:gd name="T9" fmla="*/ 918 h 2046"/>
                  <a:gd name="T10" fmla="*/ 918 w 1058"/>
                  <a:gd name="T11" fmla="*/ 298 h 2046"/>
                  <a:gd name="T12" fmla="*/ 298 w 1058"/>
                  <a:gd name="T13" fmla="*/ 123 h 2046"/>
                  <a:gd name="T14" fmla="*/ 123 w 1058"/>
                  <a:gd name="T15" fmla="*/ 743 h 2046"/>
                  <a:gd name="T16" fmla="*/ 596 w 1058"/>
                  <a:gd name="T17" fmla="*/ 970 h 2046"/>
                  <a:gd name="T18" fmla="*/ 671 w 1058"/>
                  <a:gd name="T19" fmla="*/ 1204 h 2046"/>
                  <a:gd name="T20" fmla="*/ 659 w 1058"/>
                  <a:gd name="T21" fmla="*/ 1231 h 2046"/>
                  <a:gd name="T22" fmla="*/ 905 w 1058"/>
                  <a:gd name="T23" fmla="*/ 2004 h 2046"/>
                  <a:gd name="T24" fmla="*/ 983 w 1058"/>
                  <a:gd name="T25" fmla="*/ 2031 h 2046"/>
                  <a:gd name="T26" fmla="*/ 983 w 1058"/>
                  <a:gd name="T27" fmla="*/ 2032 h 2046"/>
                  <a:gd name="T28" fmla="*/ 1044 w 1058"/>
                  <a:gd name="T29" fmla="*/ 1960 h 2046"/>
                  <a:gd name="T30" fmla="*/ 404 w 1058"/>
                  <a:gd name="T31" fmla="*/ 838 h 2046"/>
                  <a:gd name="T32" fmla="*/ 199 w 1058"/>
                  <a:gd name="T33" fmla="*/ 404 h 2046"/>
                  <a:gd name="T34" fmla="*/ 633 w 1058"/>
                  <a:gd name="T35" fmla="*/ 199 h 2046"/>
                  <a:gd name="T36" fmla="*/ 838 w 1058"/>
                  <a:gd name="T37" fmla="*/ 633 h 2046"/>
                  <a:gd name="T38" fmla="*/ 404 w 1058"/>
                  <a:gd name="T39" fmla="*/ 838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8" h="2046">
                    <a:moveTo>
                      <a:pt x="1044" y="1960"/>
                    </a:moveTo>
                    <a:cubicBezTo>
                      <a:pt x="1030" y="1897"/>
                      <a:pt x="786" y="1192"/>
                      <a:pt x="786" y="1192"/>
                    </a:cubicBezTo>
                    <a:cubicBezTo>
                      <a:pt x="786" y="1192"/>
                      <a:pt x="780" y="1174"/>
                      <a:pt x="761" y="1176"/>
                    </a:cubicBezTo>
                    <a:cubicBezTo>
                      <a:pt x="683" y="946"/>
                      <a:pt x="683" y="946"/>
                      <a:pt x="683" y="946"/>
                    </a:cubicBezTo>
                    <a:cubicBezTo>
                      <a:pt x="704" y="938"/>
                      <a:pt x="724" y="929"/>
                      <a:pt x="743" y="918"/>
                    </a:cubicBezTo>
                    <a:cubicBezTo>
                      <a:pt x="963" y="795"/>
                      <a:pt x="1041" y="517"/>
                      <a:pt x="918" y="298"/>
                    </a:cubicBezTo>
                    <a:cubicBezTo>
                      <a:pt x="795" y="78"/>
                      <a:pt x="518" y="0"/>
                      <a:pt x="298" y="123"/>
                    </a:cubicBezTo>
                    <a:cubicBezTo>
                      <a:pt x="79" y="246"/>
                      <a:pt x="0" y="523"/>
                      <a:pt x="123" y="743"/>
                    </a:cubicBezTo>
                    <a:cubicBezTo>
                      <a:pt x="220" y="915"/>
                      <a:pt x="412" y="1001"/>
                      <a:pt x="596" y="970"/>
                    </a:cubicBezTo>
                    <a:cubicBezTo>
                      <a:pt x="671" y="1204"/>
                      <a:pt x="671" y="1204"/>
                      <a:pt x="671" y="1204"/>
                    </a:cubicBezTo>
                    <a:cubicBezTo>
                      <a:pt x="654" y="1213"/>
                      <a:pt x="659" y="1231"/>
                      <a:pt x="659" y="1231"/>
                    </a:cubicBezTo>
                    <a:cubicBezTo>
                      <a:pt x="659" y="1231"/>
                      <a:pt x="879" y="1945"/>
                      <a:pt x="905" y="2004"/>
                    </a:cubicBezTo>
                    <a:cubicBezTo>
                      <a:pt x="923" y="2046"/>
                      <a:pt x="962" y="2039"/>
                      <a:pt x="983" y="2031"/>
                    </a:cubicBezTo>
                    <a:cubicBezTo>
                      <a:pt x="983" y="2032"/>
                      <a:pt x="983" y="2032"/>
                      <a:pt x="983" y="2032"/>
                    </a:cubicBezTo>
                    <a:cubicBezTo>
                      <a:pt x="983" y="2032"/>
                      <a:pt x="1058" y="2023"/>
                      <a:pt x="1044" y="1960"/>
                    </a:cubicBezTo>
                    <a:close/>
                    <a:moveTo>
                      <a:pt x="404" y="838"/>
                    </a:moveTo>
                    <a:cubicBezTo>
                      <a:pt x="228" y="774"/>
                      <a:pt x="136" y="580"/>
                      <a:pt x="199" y="404"/>
                    </a:cubicBezTo>
                    <a:cubicBezTo>
                      <a:pt x="262" y="227"/>
                      <a:pt x="457" y="136"/>
                      <a:pt x="633" y="199"/>
                    </a:cubicBezTo>
                    <a:cubicBezTo>
                      <a:pt x="810" y="262"/>
                      <a:pt x="901" y="457"/>
                      <a:pt x="838" y="633"/>
                    </a:cubicBezTo>
                    <a:cubicBezTo>
                      <a:pt x="775" y="809"/>
                      <a:pt x="580" y="901"/>
                      <a:pt x="404" y="838"/>
                    </a:cubicBezTo>
                    <a:close/>
                  </a:path>
                </a:pathLst>
              </a:custGeom>
              <a:solidFill>
                <a:schemeClr val="accent1"/>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4" name="Freeform 9"/>
              <p:cNvSpPr>
                <a:spLocks noEditPoints="1"/>
              </p:cNvSpPr>
              <p:nvPr/>
            </p:nvSpPr>
            <p:spPr bwMode="auto">
              <a:xfrm>
                <a:off x="14466582" y="1016165"/>
                <a:ext cx="973943" cy="967618"/>
              </a:xfrm>
              <a:custGeom>
                <a:avLst/>
                <a:gdLst>
                  <a:gd name="T0" fmla="*/ 289 w 300"/>
                  <a:gd name="T1" fmla="*/ 247 h 298"/>
                  <a:gd name="T2" fmla="*/ 239 w 300"/>
                  <a:gd name="T3" fmla="*/ 197 h 298"/>
                  <a:gd name="T4" fmla="*/ 218 w 300"/>
                  <a:gd name="T5" fmla="*/ 189 h 298"/>
                  <a:gd name="T6" fmla="*/ 188 w 300"/>
                  <a:gd name="T7" fmla="*/ 159 h 298"/>
                  <a:gd name="T8" fmla="*/ 175 w 300"/>
                  <a:gd name="T9" fmla="*/ 38 h 298"/>
                  <a:gd name="T10" fmla="*/ 38 w 300"/>
                  <a:gd name="T11" fmla="*/ 38 h 298"/>
                  <a:gd name="T12" fmla="*/ 38 w 300"/>
                  <a:gd name="T13" fmla="*/ 175 h 298"/>
                  <a:gd name="T14" fmla="*/ 162 w 300"/>
                  <a:gd name="T15" fmla="*/ 186 h 298"/>
                  <a:gd name="T16" fmla="*/ 192 w 300"/>
                  <a:gd name="T17" fmla="*/ 215 h 298"/>
                  <a:gd name="T18" fmla="*/ 200 w 300"/>
                  <a:gd name="T19" fmla="*/ 236 h 298"/>
                  <a:gd name="T20" fmla="*/ 250 w 300"/>
                  <a:gd name="T21" fmla="*/ 287 h 298"/>
                  <a:gd name="T22" fmla="*/ 289 w 300"/>
                  <a:gd name="T23" fmla="*/ 287 h 298"/>
                  <a:gd name="T24" fmla="*/ 289 w 300"/>
                  <a:gd name="T25" fmla="*/ 247 h 298"/>
                  <a:gd name="T26" fmla="*/ 66 w 300"/>
                  <a:gd name="T27" fmla="*/ 147 h 298"/>
                  <a:gd name="T28" fmla="*/ 66 w 300"/>
                  <a:gd name="T29" fmla="*/ 66 h 298"/>
                  <a:gd name="T30" fmla="*/ 148 w 300"/>
                  <a:gd name="T31" fmla="*/ 66 h 298"/>
                  <a:gd name="T32" fmla="*/ 148 w 300"/>
                  <a:gd name="T33" fmla="*/ 147 h 298"/>
                  <a:gd name="T34" fmla="*/ 66 w 300"/>
                  <a:gd name="T35" fmla="*/ 14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298">
                    <a:moveTo>
                      <a:pt x="289" y="247"/>
                    </a:moveTo>
                    <a:cubicBezTo>
                      <a:pt x="239" y="197"/>
                      <a:pt x="239" y="197"/>
                      <a:pt x="239" y="197"/>
                    </a:cubicBezTo>
                    <a:cubicBezTo>
                      <a:pt x="233" y="191"/>
                      <a:pt x="226" y="189"/>
                      <a:pt x="218" y="189"/>
                    </a:cubicBezTo>
                    <a:cubicBezTo>
                      <a:pt x="188" y="159"/>
                      <a:pt x="188" y="159"/>
                      <a:pt x="188" y="159"/>
                    </a:cubicBezTo>
                    <a:cubicBezTo>
                      <a:pt x="213" y="122"/>
                      <a:pt x="208" y="71"/>
                      <a:pt x="175" y="38"/>
                    </a:cubicBezTo>
                    <a:cubicBezTo>
                      <a:pt x="138" y="0"/>
                      <a:pt x="76" y="0"/>
                      <a:pt x="38" y="38"/>
                    </a:cubicBezTo>
                    <a:cubicBezTo>
                      <a:pt x="0" y="76"/>
                      <a:pt x="0" y="137"/>
                      <a:pt x="38" y="175"/>
                    </a:cubicBezTo>
                    <a:cubicBezTo>
                      <a:pt x="72" y="209"/>
                      <a:pt x="124" y="212"/>
                      <a:pt x="162" y="186"/>
                    </a:cubicBezTo>
                    <a:cubicBezTo>
                      <a:pt x="192" y="215"/>
                      <a:pt x="192" y="215"/>
                      <a:pt x="192" y="215"/>
                    </a:cubicBezTo>
                    <a:cubicBezTo>
                      <a:pt x="191" y="223"/>
                      <a:pt x="194" y="231"/>
                      <a:pt x="200" y="236"/>
                    </a:cubicBezTo>
                    <a:cubicBezTo>
                      <a:pt x="250" y="287"/>
                      <a:pt x="250" y="287"/>
                      <a:pt x="250" y="287"/>
                    </a:cubicBezTo>
                    <a:cubicBezTo>
                      <a:pt x="261" y="298"/>
                      <a:pt x="279" y="298"/>
                      <a:pt x="289" y="287"/>
                    </a:cubicBezTo>
                    <a:cubicBezTo>
                      <a:pt x="300" y="276"/>
                      <a:pt x="300" y="258"/>
                      <a:pt x="289" y="247"/>
                    </a:cubicBezTo>
                    <a:close/>
                    <a:moveTo>
                      <a:pt x="66" y="147"/>
                    </a:moveTo>
                    <a:cubicBezTo>
                      <a:pt x="43" y="125"/>
                      <a:pt x="43" y="88"/>
                      <a:pt x="66" y="66"/>
                    </a:cubicBezTo>
                    <a:cubicBezTo>
                      <a:pt x="89" y="43"/>
                      <a:pt x="125" y="43"/>
                      <a:pt x="148" y="66"/>
                    </a:cubicBezTo>
                    <a:cubicBezTo>
                      <a:pt x="170" y="88"/>
                      <a:pt x="170" y="125"/>
                      <a:pt x="148" y="147"/>
                    </a:cubicBezTo>
                    <a:cubicBezTo>
                      <a:pt x="125" y="170"/>
                      <a:pt x="89" y="170"/>
                      <a:pt x="66" y="147"/>
                    </a:cubicBezTo>
                    <a:close/>
                  </a:path>
                </a:pathLst>
              </a:custGeom>
              <a:solidFill>
                <a:schemeClr val="accent4"/>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10"/>
              <p:cNvSpPr>
                <a:spLocks/>
              </p:cNvSpPr>
              <p:nvPr/>
            </p:nvSpPr>
            <p:spPr bwMode="auto">
              <a:xfrm>
                <a:off x="14684770" y="1231191"/>
                <a:ext cx="256133" cy="259297"/>
              </a:xfrm>
              <a:custGeom>
                <a:avLst/>
                <a:gdLst>
                  <a:gd name="T0" fmla="*/ 14 w 79"/>
                  <a:gd name="T1" fmla="*/ 14 h 79"/>
                  <a:gd name="T2" fmla="*/ 14 w 79"/>
                  <a:gd name="T3" fmla="*/ 65 h 79"/>
                  <a:gd name="T4" fmla="*/ 65 w 79"/>
                  <a:gd name="T5" fmla="*/ 65 h 79"/>
                  <a:gd name="T6" fmla="*/ 65 w 79"/>
                  <a:gd name="T7" fmla="*/ 14 h 79"/>
                  <a:gd name="T8" fmla="*/ 14 w 79"/>
                  <a:gd name="T9" fmla="*/ 14 h 79"/>
                </a:gdLst>
                <a:ahLst/>
                <a:cxnLst>
                  <a:cxn ang="0">
                    <a:pos x="T0" y="T1"/>
                  </a:cxn>
                  <a:cxn ang="0">
                    <a:pos x="T2" y="T3"/>
                  </a:cxn>
                  <a:cxn ang="0">
                    <a:pos x="T4" y="T5"/>
                  </a:cxn>
                  <a:cxn ang="0">
                    <a:pos x="T6" y="T7"/>
                  </a:cxn>
                  <a:cxn ang="0">
                    <a:pos x="T8" y="T9"/>
                  </a:cxn>
                </a:cxnLst>
                <a:rect l="0" t="0" r="r" b="b"/>
                <a:pathLst>
                  <a:path w="79" h="79">
                    <a:moveTo>
                      <a:pt x="14" y="14"/>
                    </a:moveTo>
                    <a:cubicBezTo>
                      <a:pt x="0" y="28"/>
                      <a:pt x="0" y="51"/>
                      <a:pt x="14" y="65"/>
                    </a:cubicBezTo>
                    <a:cubicBezTo>
                      <a:pt x="28" y="79"/>
                      <a:pt x="51" y="79"/>
                      <a:pt x="65" y="65"/>
                    </a:cubicBezTo>
                    <a:cubicBezTo>
                      <a:pt x="79" y="51"/>
                      <a:pt x="79" y="28"/>
                      <a:pt x="65" y="14"/>
                    </a:cubicBezTo>
                    <a:cubicBezTo>
                      <a:pt x="51" y="0"/>
                      <a:pt x="28" y="0"/>
                      <a:pt x="14" y="14"/>
                    </a:cubicBezTo>
                    <a:close/>
                  </a:path>
                </a:pathLst>
              </a:custGeom>
              <a:solidFill>
                <a:schemeClr val="accent4"/>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6" name="Freeform 11"/>
              <p:cNvSpPr>
                <a:spLocks/>
              </p:cNvSpPr>
              <p:nvPr/>
            </p:nvSpPr>
            <p:spPr bwMode="auto">
              <a:xfrm>
                <a:off x="11108376" y="7463792"/>
                <a:ext cx="1245888" cy="1226915"/>
              </a:xfrm>
              <a:custGeom>
                <a:avLst/>
                <a:gdLst>
                  <a:gd name="T0" fmla="*/ 240 w 384"/>
                  <a:gd name="T1" fmla="*/ 185 h 378"/>
                  <a:gd name="T2" fmla="*/ 319 w 384"/>
                  <a:gd name="T3" fmla="*/ 187 h 378"/>
                  <a:gd name="T4" fmla="*/ 363 w 384"/>
                  <a:gd name="T5" fmla="*/ 146 h 378"/>
                  <a:gd name="T6" fmla="*/ 377 w 384"/>
                  <a:gd name="T7" fmla="*/ 88 h 378"/>
                  <a:gd name="T8" fmla="*/ 375 w 384"/>
                  <a:gd name="T9" fmla="*/ 91 h 378"/>
                  <a:gd name="T10" fmla="*/ 324 w 384"/>
                  <a:gd name="T11" fmla="*/ 139 h 378"/>
                  <a:gd name="T12" fmla="*/ 252 w 384"/>
                  <a:gd name="T13" fmla="*/ 137 h 378"/>
                  <a:gd name="T14" fmla="*/ 251 w 384"/>
                  <a:gd name="T15" fmla="*/ 136 h 378"/>
                  <a:gd name="T16" fmla="*/ 252 w 384"/>
                  <a:gd name="T17" fmla="*/ 62 h 378"/>
                  <a:gd name="T18" fmla="*/ 304 w 384"/>
                  <a:gd name="T19" fmla="*/ 14 h 378"/>
                  <a:gd name="T20" fmla="*/ 308 w 384"/>
                  <a:gd name="T21" fmla="*/ 11 h 378"/>
                  <a:gd name="T22" fmla="*/ 245 w 384"/>
                  <a:gd name="T23" fmla="*/ 19 h 378"/>
                  <a:gd name="T24" fmla="*/ 201 w 384"/>
                  <a:gd name="T25" fmla="*/ 60 h 378"/>
                  <a:gd name="T26" fmla="*/ 199 w 384"/>
                  <a:gd name="T27" fmla="*/ 141 h 378"/>
                  <a:gd name="T28" fmla="*/ 206 w 384"/>
                  <a:gd name="T29" fmla="*/ 149 h 378"/>
                  <a:gd name="T30" fmla="*/ 183 w 384"/>
                  <a:gd name="T31" fmla="*/ 170 h 378"/>
                  <a:gd name="T32" fmla="*/ 81 w 384"/>
                  <a:gd name="T33" fmla="*/ 61 h 378"/>
                  <a:gd name="T34" fmla="*/ 48 w 384"/>
                  <a:gd name="T35" fmla="*/ 51 h 378"/>
                  <a:gd name="T36" fmla="*/ 40 w 384"/>
                  <a:gd name="T37" fmla="*/ 58 h 378"/>
                  <a:gd name="T38" fmla="*/ 50 w 384"/>
                  <a:gd name="T39" fmla="*/ 89 h 378"/>
                  <a:gd name="T40" fmla="*/ 152 w 384"/>
                  <a:gd name="T41" fmla="*/ 199 h 378"/>
                  <a:gd name="T42" fmla="*/ 126 w 384"/>
                  <a:gd name="T43" fmla="*/ 223 h 378"/>
                  <a:gd name="T44" fmla="*/ 86 w 384"/>
                  <a:gd name="T45" fmla="*/ 232 h 378"/>
                  <a:gd name="T46" fmla="*/ 18 w 384"/>
                  <a:gd name="T47" fmla="*/ 295 h 378"/>
                  <a:gd name="T48" fmla="*/ 15 w 384"/>
                  <a:gd name="T49" fmla="*/ 352 h 378"/>
                  <a:gd name="T50" fmla="*/ 17 w 384"/>
                  <a:gd name="T51" fmla="*/ 353 h 378"/>
                  <a:gd name="T52" fmla="*/ 75 w 384"/>
                  <a:gd name="T53" fmla="*/ 357 h 378"/>
                  <a:gd name="T54" fmla="*/ 143 w 384"/>
                  <a:gd name="T55" fmla="*/ 293 h 378"/>
                  <a:gd name="T56" fmla="*/ 154 w 384"/>
                  <a:gd name="T57" fmla="*/ 255 h 378"/>
                  <a:gd name="T58" fmla="*/ 181 w 384"/>
                  <a:gd name="T59" fmla="*/ 229 h 378"/>
                  <a:gd name="T60" fmla="*/ 202 w 384"/>
                  <a:gd name="T61" fmla="*/ 252 h 378"/>
                  <a:gd name="T62" fmla="*/ 210 w 384"/>
                  <a:gd name="T63" fmla="*/ 292 h 378"/>
                  <a:gd name="T64" fmla="*/ 274 w 384"/>
                  <a:gd name="T65" fmla="*/ 360 h 378"/>
                  <a:gd name="T66" fmla="*/ 331 w 384"/>
                  <a:gd name="T67" fmla="*/ 362 h 378"/>
                  <a:gd name="T68" fmla="*/ 332 w 384"/>
                  <a:gd name="T69" fmla="*/ 361 h 378"/>
                  <a:gd name="T70" fmla="*/ 335 w 384"/>
                  <a:gd name="T71" fmla="*/ 303 h 378"/>
                  <a:gd name="T72" fmla="*/ 272 w 384"/>
                  <a:gd name="T73" fmla="*/ 235 h 378"/>
                  <a:gd name="T74" fmla="*/ 233 w 384"/>
                  <a:gd name="T75" fmla="*/ 224 h 378"/>
                  <a:gd name="T76" fmla="*/ 212 w 384"/>
                  <a:gd name="T77" fmla="*/ 201 h 378"/>
                  <a:gd name="T78" fmla="*/ 235 w 384"/>
                  <a:gd name="T79" fmla="*/ 179 h 378"/>
                  <a:gd name="T80" fmla="*/ 240 w 384"/>
                  <a:gd name="T81" fmla="*/ 18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4" h="378">
                    <a:moveTo>
                      <a:pt x="240" y="185"/>
                    </a:moveTo>
                    <a:cubicBezTo>
                      <a:pt x="261" y="207"/>
                      <a:pt x="297" y="207"/>
                      <a:pt x="319" y="187"/>
                    </a:cubicBezTo>
                    <a:cubicBezTo>
                      <a:pt x="363" y="146"/>
                      <a:pt x="363" y="146"/>
                      <a:pt x="363" y="146"/>
                    </a:cubicBezTo>
                    <a:cubicBezTo>
                      <a:pt x="379" y="131"/>
                      <a:pt x="384" y="108"/>
                      <a:pt x="377" y="88"/>
                    </a:cubicBezTo>
                    <a:cubicBezTo>
                      <a:pt x="377" y="89"/>
                      <a:pt x="376" y="90"/>
                      <a:pt x="375" y="91"/>
                    </a:cubicBezTo>
                    <a:cubicBezTo>
                      <a:pt x="324" y="139"/>
                      <a:pt x="324" y="139"/>
                      <a:pt x="324" y="139"/>
                    </a:cubicBezTo>
                    <a:cubicBezTo>
                      <a:pt x="304" y="158"/>
                      <a:pt x="271" y="157"/>
                      <a:pt x="252" y="137"/>
                    </a:cubicBezTo>
                    <a:cubicBezTo>
                      <a:pt x="251" y="136"/>
                      <a:pt x="251" y="136"/>
                      <a:pt x="251" y="136"/>
                    </a:cubicBezTo>
                    <a:cubicBezTo>
                      <a:pt x="233" y="116"/>
                      <a:pt x="232" y="81"/>
                      <a:pt x="252" y="62"/>
                    </a:cubicBezTo>
                    <a:cubicBezTo>
                      <a:pt x="304" y="14"/>
                      <a:pt x="304" y="14"/>
                      <a:pt x="304" y="14"/>
                    </a:cubicBezTo>
                    <a:cubicBezTo>
                      <a:pt x="305" y="13"/>
                      <a:pt x="306" y="12"/>
                      <a:pt x="308" y="11"/>
                    </a:cubicBezTo>
                    <a:cubicBezTo>
                      <a:pt x="288" y="0"/>
                      <a:pt x="262" y="3"/>
                      <a:pt x="245" y="19"/>
                    </a:cubicBezTo>
                    <a:cubicBezTo>
                      <a:pt x="201" y="60"/>
                      <a:pt x="201" y="60"/>
                      <a:pt x="201" y="60"/>
                    </a:cubicBezTo>
                    <a:cubicBezTo>
                      <a:pt x="179" y="81"/>
                      <a:pt x="178" y="119"/>
                      <a:pt x="199" y="141"/>
                    </a:cubicBezTo>
                    <a:cubicBezTo>
                      <a:pt x="206" y="149"/>
                      <a:pt x="206" y="149"/>
                      <a:pt x="206" y="149"/>
                    </a:cubicBezTo>
                    <a:cubicBezTo>
                      <a:pt x="183" y="170"/>
                      <a:pt x="183" y="170"/>
                      <a:pt x="183" y="170"/>
                    </a:cubicBezTo>
                    <a:cubicBezTo>
                      <a:pt x="81" y="61"/>
                      <a:pt x="81" y="61"/>
                      <a:pt x="81" y="61"/>
                    </a:cubicBezTo>
                    <a:cubicBezTo>
                      <a:pt x="48" y="51"/>
                      <a:pt x="48" y="51"/>
                      <a:pt x="48" y="51"/>
                    </a:cubicBezTo>
                    <a:cubicBezTo>
                      <a:pt x="40" y="58"/>
                      <a:pt x="40" y="58"/>
                      <a:pt x="40" y="58"/>
                    </a:cubicBezTo>
                    <a:cubicBezTo>
                      <a:pt x="50" y="89"/>
                      <a:pt x="50" y="89"/>
                      <a:pt x="50" y="89"/>
                    </a:cubicBezTo>
                    <a:cubicBezTo>
                      <a:pt x="152" y="199"/>
                      <a:pt x="152" y="199"/>
                      <a:pt x="152" y="199"/>
                    </a:cubicBezTo>
                    <a:cubicBezTo>
                      <a:pt x="126" y="223"/>
                      <a:pt x="126" y="223"/>
                      <a:pt x="126" y="223"/>
                    </a:cubicBezTo>
                    <a:cubicBezTo>
                      <a:pt x="112" y="219"/>
                      <a:pt x="97" y="221"/>
                      <a:pt x="86" y="232"/>
                    </a:cubicBezTo>
                    <a:cubicBezTo>
                      <a:pt x="18" y="295"/>
                      <a:pt x="18" y="295"/>
                      <a:pt x="18" y="295"/>
                    </a:cubicBezTo>
                    <a:cubicBezTo>
                      <a:pt x="1" y="311"/>
                      <a:pt x="0" y="336"/>
                      <a:pt x="15" y="352"/>
                    </a:cubicBezTo>
                    <a:cubicBezTo>
                      <a:pt x="17" y="353"/>
                      <a:pt x="17" y="353"/>
                      <a:pt x="17" y="353"/>
                    </a:cubicBezTo>
                    <a:cubicBezTo>
                      <a:pt x="32" y="370"/>
                      <a:pt x="59" y="372"/>
                      <a:pt x="75" y="357"/>
                    </a:cubicBezTo>
                    <a:cubicBezTo>
                      <a:pt x="143" y="293"/>
                      <a:pt x="143" y="293"/>
                      <a:pt x="143" y="293"/>
                    </a:cubicBezTo>
                    <a:cubicBezTo>
                      <a:pt x="154" y="283"/>
                      <a:pt x="157" y="268"/>
                      <a:pt x="154" y="255"/>
                    </a:cubicBezTo>
                    <a:cubicBezTo>
                      <a:pt x="181" y="229"/>
                      <a:pt x="181" y="229"/>
                      <a:pt x="181" y="229"/>
                    </a:cubicBezTo>
                    <a:cubicBezTo>
                      <a:pt x="202" y="252"/>
                      <a:pt x="202" y="252"/>
                      <a:pt x="202" y="252"/>
                    </a:cubicBezTo>
                    <a:cubicBezTo>
                      <a:pt x="197" y="265"/>
                      <a:pt x="200" y="280"/>
                      <a:pt x="210" y="292"/>
                    </a:cubicBezTo>
                    <a:cubicBezTo>
                      <a:pt x="274" y="360"/>
                      <a:pt x="274" y="360"/>
                      <a:pt x="274" y="360"/>
                    </a:cubicBezTo>
                    <a:cubicBezTo>
                      <a:pt x="289" y="376"/>
                      <a:pt x="315" y="378"/>
                      <a:pt x="331" y="362"/>
                    </a:cubicBezTo>
                    <a:cubicBezTo>
                      <a:pt x="332" y="361"/>
                      <a:pt x="332" y="361"/>
                      <a:pt x="332" y="361"/>
                    </a:cubicBezTo>
                    <a:cubicBezTo>
                      <a:pt x="349" y="346"/>
                      <a:pt x="351" y="319"/>
                      <a:pt x="335" y="303"/>
                    </a:cubicBezTo>
                    <a:cubicBezTo>
                      <a:pt x="272" y="235"/>
                      <a:pt x="272" y="235"/>
                      <a:pt x="272" y="235"/>
                    </a:cubicBezTo>
                    <a:cubicBezTo>
                      <a:pt x="262" y="224"/>
                      <a:pt x="247" y="221"/>
                      <a:pt x="233" y="224"/>
                    </a:cubicBezTo>
                    <a:cubicBezTo>
                      <a:pt x="212" y="201"/>
                      <a:pt x="212" y="201"/>
                      <a:pt x="212" y="201"/>
                    </a:cubicBezTo>
                    <a:cubicBezTo>
                      <a:pt x="235" y="179"/>
                      <a:pt x="235" y="179"/>
                      <a:pt x="235" y="179"/>
                    </a:cubicBezTo>
                    <a:lnTo>
                      <a:pt x="240" y="185"/>
                    </a:lnTo>
                    <a:close/>
                  </a:path>
                </a:pathLst>
              </a:custGeom>
              <a:solidFill>
                <a:schemeClr val="accent1"/>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17" name="Group 16"/>
              <p:cNvGrpSpPr/>
              <p:nvPr/>
            </p:nvGrpSpPr>
            <p:grpSpPr>
              <a:xfrm>
                <a:off x="15560685" y="2840725"/>
                <a:ext cx="847457" cy="1090944"/>
                <a:chOff x="10371542" y="1893524"/>
                <a:chExt cx="564884" cy="727184"/>
              </a:xfrm>
              <a:solidFill>
                <a:schemeClr val="accent3"/>
              </a:solidFill>
            </p:grpSpPr>
            <p:sp>
              <p:nvSpPr>
                <p:cNvPr id="18" name="Freeform 12"/>
                <p:cNvSpPr>
                  <a:spLocks/>
                </p:cNvSpPr>
                <p:nvPr/>
              </p:nvSpPr>
              <p:spPr bwMode="auto">
                <a:xfrm>
                  <a:off x="10386296" y="2538504"/>
                  <a:ext cx="107496" cy="82204"/>
                </a:xfrm>
                <a:custGeom>
                  <a:avLst/>
                  <a:gdLst>
                    <a:gd name="T0" fmla="*/ 29 w 50"/>
                    <a:gd name="T1" fmla="*/ 0 h 38"/>
                    <a:gd name="T2" fmla="*/ 23 w 50"/>
                    <a:gd name="T3" fmla="*/ 0 h 38"/>
                    <a:gd name="T4" fmla="*/ 0 w 50"/>
                    <a:gd name="T5" fmla="*/ 14 h 38"/>
                    <a:gd name="T6" fmla="*/ 0 w 50"/>
                    <a:gd name="T7" fmla="*/ 21 h 38"/>
                    <a:gd name="T8" fmla="*/ 23 w 50"/>
                    <a:gd name="T9" fmla="*/ 38 h 38"/>
                    <a:gd name="T10" fmla="*/ 29 w 50"/>
                    <a:gd name="T11" fmla="*/ 38 h 38"/>
                    <a:gd name="T12" fmla="*/ 50 w 50"/>
                    <a:gd name="T13" fmla="*/ 21 h 38"/>
                    <a:gd name="T14" fmla="*/ 50 w 50"/>
                    <a:gd name="T15" fmla="*/ 14 h 38"/>
                    <a:gd name="T16" fmla="*/ 29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29" y="0"/>
                      </a:moveTo>
                      <a:cubicBezTo>
                        <a:pt x="23" y="0"/>
                        <a:pt x="23" y="0"/>
                        <a:pt x="23" y="0"/>
                      </a:cubicBezTo>
                      <a:cubicBezTo>
                        <a:pt x="12" y="0"/>
                        <a:pt x="0" y="4"/>
                        <a:pt x="0" y="14"/>
                      </a:cubicBezTo>
                      <a:cubicBezTo>
                        <a:pt x="0" y="21"/>
                        <a:pt x="0" y="21"/>
                        <a:pt x="0" y="21"/>
                      </a:cubicBezTo>
                      <a:cubicBezTo>
                        <a:pt x="0" y="31"/>
                        <a:pt x="12" y="38"/>
                        <a:pt x="23" y="38"/>
                      </a:cubicBezTo>
                      <a:cubicBezTo>
                        <a:pt x="29" y="38"/>
                        <a:pt x="29" y="38"/>
                        <a:pt x="29" y="38"/>
                      </a:cubicBezTo>
                      <a:cubicBezTo>
                        <a:pt x="40" y="38"/>
                        <a:pt x="50" y="31"/>
                        <a:pt x="50" y="21"/>
                      </a:cubicBezTo>
                      <a:cubicBezTo>
                        <a:pt x="50" y="14"/>
                        <a:pt x="50" y="14"/>
                        <a:pt x="50" y="14"/>
                      </a:cubicBezTo>
                      <a:cubicBezTo>
                        <a:pt x="50" y="4"/>
                        <a:pt x="40"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 name="Freeform 13"/>
                <p:cNvSpPr>
                  <a:spLocks/>
                </p:cNvSpPr>
                <p:nvPr/>
              </p:nvSpPr>
              <p:spPr bwMode="auto">
                <a:xfrm>
                  <a:off x="10504331" y="2439439"/>
                  <a:ext cx="99065" cy="181269"/>
                </a:xfrm>
                <a:custGeom>
                  <a:avLst/>
                  <a:gdLst>
                    <a:gd name="T0" fmla="*/ 25 w 46"/>
                    <a:gd name="T1" fmla="*/ 0 h 84"/>
                    <a:gd name="T2" fmla="*/ 18 w 46"/>
                    <a:gd name="T3" fmla="*/ 0 h 84"/>
                    <a:gd name="T4" fmla="*/ 0 w 46"/>
                    <a:gd name="T5" fmla="*/ 15 h 84"/>
                    <a:gd name="T6" fmla="*/ 0 w 46"/>
                    <a:gd name="T7" fmla="*/ 67 h 84"/>
                    <a:gd name="T8" fmla="*/ 18 w 46"/>
                    <a:gd name="T9" fmla="*/ 84 h 84"/>
                    <a:gd name="T10" fmla="*/ 25 w 46"/>
                    <a:gd name="T11" fmla="*/ 84 h 84"/>
                    <a:gd name="T12" fmla="*/ 46 w 46"/>
                    <a:gd name="T13" fmla="*/ 67 h 84"/>
                    <a:gd name="T14" fmla="*/ 46 w 46"/>
                    <a:gd name="T15" fmla="*/ 15 h 84"/>
                    <a:gd name="T16" fmla="*/ 25 w 46"/>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84">
                      <a:moveTo>
                        <a:pt x="25" y="0"/>
                      </a:moveTo>
                      <a:cubicBezTo>
                        <a:pt x="18" y="0"/>
                        <a:pt x="18" y="0"/>
                        <a:pt x="18" y="0"/>
                      </a:cubicBezTo>
                      <a:cubicBezTo>
                        <a:pt x="7" y="0"/>
                        <a:pt x="0" y="5"/>
                        <a:pt x="0" y="15"/>
                      </a:cubicBezTo>
                      <a:cubicBezTo>
                        <a:pt x="0" y="67"/>
                        <a:pt x="0" y="67"/>
                        <a:pt x="0" y="67"/>
                      </a:cubicBezTo>
                      <a:cubicBezTo>
                        <a:pt x="0" y="77"/>
                        <a:pt x="7" y="84"/>
                        <a:pt x="18" y="84"/>
                      </a:cubicBezTo>
                      <a:cubicBezTo>
                        <a:pt x="25" y="84"/>
                        <a:pt x="25" y="84"/>
                        <a:pt x="25" y="84"/>
                      </a:cubicBezTo>
                      <a:cubicBezTo>
                        <a:pt x="35" y="84"/>
                        <a:pt x="46" y="77"/>
                        <a:pt x="46" y="67"/>
                      </a:cubicBezTo>
                      <a:cubicBezTo>
                        <a:pt x="46" y="15"/>
                        <a:pt x="46" y="15"/>
                        <a:pt x="46" y="15"/>
                      </a:cubicBezTo>
                      <a:cubicBezTo>
                        <a:pt x="46" y="5"/>
                        <a:pt x="3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Freeform 14"/>
                <p:cNvSpPr>
                  <a:spLocks/>
                </p:cNvSpPr>
                <p:nvPr/>
              </p:nvSpPr>
              <p:spPr bwMode="auto">
                <a:xfrm>
                  <a:off x="10620260" y="2355128"/>
                  <a:ext cx="90634" cy="265580"/>
                </a:xfrm>
                <a:custGeom>
                  <a:avLst/>
                  <a:gdLst>
                    <a:gd name="T0" fmla="*/ 25 w 42"/>
                    <a:gd name="T1" fmla="*/ 0 h 123"/>
                    <a:gd name="T2" fmla="*/ 20 w 42"/>
                    <a:gd name="T3" fmla="*/ 0 h 123"/>
                    <a:gd name="T4" fmla="*/ 0 w 42"/>
                    <a:gd name="T5" fmla="*/ 21 h 123"/>
                    <a:gd name="T6" fmla="*/ 0 w 42"/>
                    <a:gd name="T7" fmla="*/ 105 h 123"/>
                    <a:gd name="T8" fmla="*/ 20 w 42"/>
                    <a:gd name="T9" fmla="*/ 123 h 123"/>
                    <a:gd name="T10" fmla="*/ 25 w 42"/>
                    <a:gd name="T11" fmla="*/ 123 h 123"/>
                    <a:gd name="T12" fmla="*/ 42 w 42"/>
                    <a:gd name="T13" fmla="*/ 105 h 123"/>
                    <a:gd name="T14" fmla="*/ 42 w 42"/>
                    <a:gd name="T15" fmla="*/ 21 h 123"/>
                    <a:gd name="T16" fmla="*/ 25 w 42"/>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23">
                      <a:moveTo>
                        <a:pt x="25" y="0"/>
                      </a:moveTo>
                      <a:cubicBezTo>
                        <a:pt x="20" y="0"/>
                        <a:pt x="20" y="0"/>
                        <a:pt x="20" y="0"/>
                      </a:cubicBezTo>
                      <a:cubicBezTo>
                        <a:pt x="9" y="0"/>
                        <a:pt x="0" y="11"/>
                        <a:pt x="0" y="21"/>
                      </a:cubicBezTo>
                      <a:cubicBezTo>
                        <a:pt x="0" y="105"/>
                        <a:pt x="0" y="105"/>
                        <a:pt x="0" y="105"/>
                      </a:cubicBezTo>
                      <a:cubicBezTo>
                        <a:pt x="0" y="116"/>
                        <a:pt x="9" y="123"/>
                        <a:pt x="20" y="123"/>
                      </a:cubicBezTo>
                      <a:cubicBezTo>
                        <a:pt x="25" y="123"/>
                        <a:pt x="25" y="123"/>
                        <a:pt x="25" y="123"/>
                      </a:cubicBezTo>
                      <a:cubicBezTo>
                        <a:pt x="35" y="123"/>
                        <a:pt x="42" y="116"/>
                        <a:pt x="42" y="105"/>
                      </a:cubicBezTo>
                      <a:cubicBezTo>
                        <a:pt x="42" y="21"/>
                        <a:pt x="42" y="21"/>
                        <a:pt x="42" y="21"/>
                      </a:cubicBezTo>
                      <a:cubicBezTo>
                        <a:pt x="42" y="11"/>
                        <a:pt x="3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1" name="Freeform 15"/>
                <p:cNvSpPr>
                  <a:spLocks/>
                </p:cNvSpPr>
                <p:nvPr/>
              </p:nvSpPr>
              <p:spPr bwMode="auto">
                <a:xfrm>
                  <a:off x="10727756" y="2264493"/>
                  <a:ext cx="90634" cy="356215"/>
                </a:xfrm>
                <a:custGeom>
                  <a:avLst/>
                  <a:gdLst>
                    <a:gd name="T0" fmla="*/ 42 w 42"/>
                    <a:gd name="T1" fmla="*/ 19 h 165"/>
                    <a:gd name="T2" fmla="*/ 23 w 42"/>
                    <a:gd name="T3" fmla="*/ 0 h 165"/>
                    <a:gd name="T4" fmla="*/ 19 w 42"/>
                    <a:gd name="T5" fmla="*/ 0 h 165"/>
                    <a:gd name="T6" fmla="*/ 0 w 42"/>
                    <a:gd name="T7" fmla="*/ 19 h 165"/>
                    <a:gd name="T8" fmla="*/ 0 w 42"/>
                    <a:gd name="T9" fmla="*/ 146 h 165"/>
                    <a:gd name="T10" fmla="*/ 19 w 42"/>
                    <a:gd name="T11" fmla="*/ 165 h 165"/>
                    <a:gd name="T12" fmla="*/ 23 w 42"/>
                    <a:gd name="T13" fmla="*/ 165 h 165"/>
                    <a:gd name="T14" fmla="*/ 42 w 42"/>
                    <a:gd name="T15" fmla="*/ 146 h 165"/>
                    <a:gd name="T16" fmla="*/ 42 w 42"/>
                    <a:gd name="T17" fmla="*/ 1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65">
                      <a:moveTo>
                        <a:pt x="42" y="19"/>
                      </a:moveTo>
                      <a:cubicBezTo>
                        <a:pt x="42" y="9"/>
                        <a:pt x="34" y="0"/>
                        <a:pt x="23" y="0"/>
                      </a:cubicBezTo>
                      <a:cubicBezTo>
                        <a:pt x="19" y="0"/>
                        <a:pt x="19" y="0"/>
                        <a:pt x="19" y="0"/>
                      </a:cubicBezTo>
                      <a:cubicBezTo>
                        <a:pt x="8" y="0"/>
                        <a:pt x="0" y="9"/>
                        <a:pt x="0" y="19"/>
                      </a:cubicBezTo>
                      <a:cubicBezTo>
                        <a:pt x="0" y="146"/>
                        <a:pt x="0" y="146"/>
                        <a:pt x="0" y="146"/>
                      </a:cubicBezTo>
                      <a:cubicBezTo>
                        <a:pt x="0" y="157"/>
                        <a:pt x="8" y="165"/>
                        <a:pt x="19" y="165"/>
                      </a:cubicBezTo>
                      <a:cubicBezTo>
                        <a:pt x="23" y="165"/>
                        <a:pt x="23" y="165"/>
                        <a:pt x="23" y="165"/>
                      </a:cubicBezTo>
                      <a:cubicBezTo>
                        <a:pt x="34" y="165"/>
                        <a:pt x="42" y="157"/>
                        <a:pt x="42" y="146"/>
                      </a:cubicBezTo>
                      <a:lnTo>
                        <a:pt x="4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2" name="Freeform 16"/>
                <p:cNvSpPr>
                  <a:spLocks/>
                </p:cNvSpPr>
                <p:nvPr/>
              </p:nvSpPr>
              <p:spPr bwMode="auto">
                <a:xfrm>
                  <a:off x="10845791" y="2165428"/>
                  <a:ext cx="90634" cy="455280"/>
                </a:xfrm>
                <a:custGeom>
                  <a:avLst/>
                  <a:gdLst>
                    <a:gd name="T0" fmla="*/ 22 w 42"/>
                    <a:gd name="T1" fmla="*/ 0 h 211"/>
                    <a:gd name="T2" fmla="*/ 18 w 42"/>
                    <a:gd name="T3" fmla="*/ 0 h 211"/>
                    <a:gd name="T4" fmla="*/ 0 w 42"/>
                    <a:gd name="T5" fmla="*/ 20 h 211"/>
                    <a:gd name="T6" fmla="*/ 0 w 42"/>
                    <a:gd name="T7" fmla="*/ 192 h 211"/>
                    <a:gd name="T8" fmla="*/ 18 w 42"/>
                    <a:gd name="T9" fmla="*/ 211 h 211"/>
                    <a:gd name="T10" fmla="*/ 22 w 42"/>
                    <a:gd name="T11" fmla="*/ 211 h 211"/>
                    <a:gd name="T12" fmla="*/ 42 w 42"/>
                    <a:gd name="T13" fmla="*/ 192 h 211"/>
                    <a:gd name="T14" fmla="*/ 42 w 42"/>
                    <a:gd name="T15" fmla="*/ 20 h 211"/>
                    <a:gd name="T16" fmla="*/ 22 w 4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11">
                      <a:moveTo>
                        <a:pt x="22" y="0"/>
                      </a:moveTo>
                      <a:cubicBezTo>
                        <a:pt x="18" y="0"/>
                        <a:pt x="18" y="0"/>
                        <a:pt x="18" y="0"/>
                      </a:cubicBezTo>
                      <a:cubicBezTo>
                        <a:pt x="8" y="0"/>
                        <a:pt x="0" y="10"/>
                        <a:pt x="0" y="20"/>
                      </a:cubicBezTo>
                      <a:cubicBezTo>
                        <a:pt x="0" y="192"/>
                        <a:pt x="0" y="192"/>
                        <a:pt x="0" y="192"/>
                      </a:cubicBezTo>
                      <a:cubicBezTo>
                        <a:pt x="0" y="202"/>
                        <a:pt x="8" y="211"/>
                        <a:pt x="18" y="211"/>
                      </a:cubicBezTo>
                      <a:cubicBezTo>
                        <a:pt x="22" y="211"/>
                        <a:pt x="22" y="211"/>
                        <a:pt x="22" y="211"/>
                      </a:cubicBezTo>
                      <a:cubicBezTo>
                        <a:pt x="32" y="211"/>
                        <a:pt x="42" y="202"/>
                        <a:pt x="42" y="192"/>
                      </a:cubicBezTo>
                      <a:cubicBezTo>
                        <a:pt x="42" y="20"/>
                        <a:pt x="42" y="20"/>
                        <a:pt x="42" y="20"/>
                      </a:cubicBezTo>
                      <a:cubicBezTo>
                        <a:pt x="42" y="10"/>
                        <a:pt x="3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3" name="Freeform 17"/>
                <p:cNvSpPr>
                  <a:spLocks/>
                </p:cNvSpPr>
                <p:nvPr/>
              </p:nvSpPr>
              <p:spPr bwMode="auto">
                <a:xfrm>
                  <a:off x="10371542" y="1893524"/>
                  <a:ext cx="564884" cy="493220"/>
                </a:xfrm>
                <a:custGeom>
                  <a:avLst/>
                  <a:gdLst>
                    <a:gd name="T0" fmla="*/ 258 w 261"/>
                    <a:gd name="T1" fmla="*/ 10 h 228"/>
                    <a:gd name="T2" fmla="*/ 239 w 261"/>
                    <a:gd name="T3" fmla="*/ 3 h 228"/>
                    <a:gd name="T4" fmla="*/ 174 w 261"/>
                    <a:gd name="T5" fmla="*/ 28 h 228"/>
                    <a:gd name="T6" fmla="*/ 165 w 261"/>
                    <a:gd name="T7" fmla="*/ 48 h 228"/>
                    <a:gd name="T8" fmla="*/ 179 w 261"/>
                    <a:gd name="T9" fmla="*/ 58 h 228"/>
                    <a:gd name="T10" fmla="*/ 184 w 261"/>
                    <a:gd name="T11" fmla="*/ 57 h 228"/>
                    <a:gd name="T12" fmla="*/ 209 w 261"/>
                    <a:gd name="T13" fmla="*/ 47 h 228"/>
                    <a:gd name="T14" fmla="*/ 12 w 261"/>
                    <a:gd name="T15" fmla="*/ 199 h 228"/>
                    <a:gd name="T16" fmla="*/ 3 w 261"/>
                    <a:gd name="T17" fmla="*/ 218 h 228"/>
                    <a:gd name="T18" fmla="*/ 17 w 261"/>
                    <a:gd name="T19" fmla="*/ 228 h 228"/>
                    <a:gd name="T20" fmla="*/ 23 w 261"/>
                    <a:gd name="T21" fmla="*/ 227 h 228"/>
                    <a:gd name="T22" fmla="*/ 226 w 261"/>
                    <a:gd name="T23" fmla="*/ 76 h 228"/>
                    <a:gd name="T24" fmla="*/ 226 w 261"/>
                    <a:gd name="T25" fmla="*/ 90 h 228"/>
                    <a:gd name="T26" fmla="*/ 244 w 261"/>
                    <a:gd name="T27" fmla="*/ 105 h 228"/>
                    <a:gd name="T28" fmla="*/ 261 w 261"/>
                    <a:gd name="T29" fmla="*/ 90 h 228"/>
                    <a:gd name="T30" fmla="*/ 261 w 261"/>
                    <a:gd name="T31" fmla="*/ 20 h 228"/>
                    <a:gd name="T32" fmla="*/ 261 w 261"/>
                    <a:gd name="T33" fmla="*/ 20 h 228"/>
                    <a:gd name="T34" fmla="*/ 258 w 261"/>
                    <a:gd name="T35" fmla="*/ 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228">
                      <a:moveTo>
                        <a:pt x="258" y="10"/>
                      </a:moveTo>
                      <a:cubicBezTo>
                        <a:pt x="255" y="4"/>
                        <a:pt x="246" y="0"/>
                        <a:pt x="239" y="3"/>
                      </a:cubicBezTo>
                      <a:cubicBezTo>
                        <a:pt x="174" y="28"/>
                        <a:pt x="174" y="28"/>
                        <a:pt x="174" y="28"/>
                      </a:cubicBezTo>
                      <a:cubicBezTo>
                        <a:pt x="166" y="31"/>
                        <a:pt x="162" y="40"/>
                        <a:pt x="165" y="48"/>
                      </a:cubicBezTo>
                      <a:cubicBezTo>
                        <a:pt x="167" y="54"/>
                        <a:pt x="173" y="58"/>
                        <a:pt x="179" y="58"/>
                      </a:cubicBezTo>
                      <a:cubicBezTo>
                        <a:pt x="181" y="58"/>
                        <a:pt x="182" y="57"/>
                        <a:pt x="184" y="57"/>
                      </a:cubicBezTo>
                      <a:cubicBezTo>
                        <a:pt x="209" y="47"/>
                        <a:pt x="209" y="47"/>
                        <a:pt x="209" y="47"/>
                      </a:cubicBezTo>
                      <a:cubicBezTo>
                        <a:pt x="133" y="153"/>
                        <a:pt x="14" y="198"/>
                        <a:pt x="12" y="199"/>
                      </a:cubicBezTo>
                      <a:cubicBezTo>
                        <a:pt x="4" y="201"/>
                        <a:pt x="0" y="210"/>
                        <a:pt x="3" y="218"/>
                      </a:cubicBezTo>
                      <a:cubicBezTo>
                        <a:pt x="5" y="224"/>
                        <a:pt x="11" y="228"/>
                        <a:pt x="17" y="228"/>
                      </a:cubicBezTo>
                      <a:cubicBezTo>
                        <a:pt x="19" y="228"/>
                        <a:pt x="21" y="227"/>
                        <a:pt x="23" y="227"/>
                      </a:cubicBezTo>
                      <a:cubicBezTo>
                        <a:pt x="29" y="225"/>
                        <a:pt x="142" y="181"/>
                        <a:pt x="226" y="76"/>
                      </a:cubicBezTo>
                      <a:cubicBezTo>
                        <a:pt x="226" y="90"/>
                        <a:pt x="226" y="90"/>
                        <a:pt x="226" y="90"/>
                      </a:cubicBezTo>
                      <a:cubicBezTo>
                        <a:pt x="226" y="99"/>
                        <a:pt x="235" y="105"/>
                        <a:pt x="244" y="105"/>
                      </a:cubicBezTo>
                      <a:cubicBezTo>
                        <a:pt x="252" y="105"/>
                        <a:pt x="261" y="99"/>
                        <a:pt x="261" y="90"/>
                      </a:cubicBezTo>
                      <a:cubicBezTo>
                        <a:pt x="261" y="20"/>
                        <a:pt x="261" y="20"/>
                        <a:pt x="261" y="20"/>
                      </a:cubicBezTo>
                      <a:cubicBezTo>
                        <a:pt x="261" y="20"/>
                        <a:pt x="261" y="20"/>
                        <a:pt x="261" y="20"/>
                      </a:cubicBezTo>
                      <a:cubicBezTo>
                        <a:pt x="261" y="17"/>
                        <a:pt x="260" y="13"/>
                        <a:pt x="25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01" name="Group 100"/>
              <p:cNvGrpSpPr/>
              <p:nvPr/>
            </p:nvGrpSpPr>
            <p:grpSpPr>
              <a:xfrm>
                <a:off x="14164244" y="5685417"/>
                <a:ext cx="1276281" cy="1852528"/>
                <a:chOff x="8591550" y="2065338"/>
                <a:chExt cx="474663" cy="688975"/>
              </a:xfrm>
              <a:solidFill>
                <a:schemeClr val="accent2"/>
              </a:solidFill>
            </p:grpSpPr>
            <p:sp>
              <p:nvSpPr>
                <p:cNvPr id="102" name="Freeform 100"/>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sp>
              <p:nvSpPr>
                <p:cNvPr id="103" name="Freeform 101"/>
                <p:cNvSpPr>
                  <a:spLocks/>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id-ID">
                    <a:solidFill>
                      <a:schemeClr val="bg1"/>
                    </a:solidFill>
                    <a:latin typeface="Arial" panose="020B0604020202020204" pitchFamily="34" charset="0"/>
                    <a:cs typeface="Arial" panose="020B0604020202020204" pitchFamily="34" charset="0"/>
                  </a:endParaRPr>
                </a:p>
              </p:txBody>
            </p:sp>
          </p:grpSp>
        </p:grpSp>
      </p:grpSp>
      <p:sp>
        <p:nvSpPr>
          <p:cNvPr id="106" name="Прямоугольник 105"/>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Data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7" name="Прямоугольник 106"/>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884627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253D72-FFD3-3643-BDB2-CB3DF6FBCB30}"/>
              </a:ext>
            </a:extLst>
          </p:cNvPr>
          <p:cNvGrpSpPr/>
          <p:nvPr/>
        </p:nvGrpSpPr>
        <p:grpSpPr>
          <a:xfrm>
            <a:off x="2644568" y="2422106"/>
            <a:ext cx="13077462" cy="5125241"/>
            <a:chOff x="2644568" y="2422106"/>
            <a:chExt cx="13077462" cy="5125241"/>
          </a:xfrm>
        </p:grpSpPr>
        <p:sp>
          <p:nvSpPr>
            <p:cNvPr id="19" name="Freeform 10"/>
            <p:cNvSpPr>
              <a:spLocks noEditPoints="1"/>
            </p:cNvSpPr>
            <p:nvPr/>
          </p:nvSpPr>
          <p:spPr bwMode="auto">
            <a:xfrm>
              <a:off x="2644568" y="2422106"/>
              <a:ext cx="13077462" cy="5125241"/>
            </a:xfrm>
            <a:custGeom>
              <a:avLst/>
              <a:gdLst>
                <a:gd name="T0" fmla="*/ 1416 w 2845"/>
                <a:gd name="T1" fmla="*/ 453 h 1114"/>
                <a:gd name="T2" fmla="*/ 1385 w 2845"/>
                <a:gd name="T3" fmla="*/ 430 h 1114"/>
                <a:gd name="T4" fmla="*/ 1319 w 2845"/>
                <a:gd name="T5" fmla="*/ 417 h 1114"/>
                <a:gd name="T6" fmla="*/ 1300 w 2845"/>
                <a:gd name="T7" fmla="*/ 456 h 1114"/>
                <a:gd name="T8" fmla="*/ 1191 w 2845"/>
                <a:gd name="T9" fmla="*/ 427 h 1114"/>
                <a:gd name="T10" fmla="*/ 1099 w 2845"/>
                <a:gd name="T11" fmla="*/ 427 h 1114"/>
                <a:gd name="T12" fmla="*/ 0 w 2845"/>
                <a:gd name="T13" fmla="*/ 557 h 1114"/>
                <a:gd name="T14" fmla="*/ 1103 w 2845"/>
                <a:gd name="T15" fmla="*/ 668 h 1114"/>
                <a:gd name="T16" fmla="*/ 1227 w 2845"/>
                <a:gd name="T17" fmla="*/ 639 h 1114"/>
                <a:gd name="T18" fmla="*/ 1311 w 2845"/>
                <a:gd name="T19" fmla="*/ 664 h 1114"/>
                <a:gd name="T20" fmla="*/ 1369 w 2845"/>
                <a:gd name="T21" fmla="*/ 668 h 1114"/>
                <a:gd name="T22" fmla="*/ 1384 w 2845"/>
                <a:gd name="T23" fmla="*/ 641 h 1114"/>
                <a:gd name="T24" fmla="*/ 1857 w 2845"/>
                <a:gd name="T25" fmla="*/ 1003 h 1114"/>
                <a:gd name="T26" fmla="*/ 2083 w 2845"/>
                <a:gd name="T27" fmla="*/ 1010 h 1114"/>
                <a:gd name="T28" fmla="*/ 2089 w 2845"/>
                <a:gd name="T29" fmla="*/ 636 h 1114"/>
                <a:gd name="T30" fmla="*/ 2185 w 2845"/>
                <a:gd name="T31" fmla="*/ 1003 h 1114"/>
                <a:gd name="T32" fmla="*/ 2411 w 2845"/>
                <a:gd name="T33" fmla="*/ 1010 h 1114"/>
                <a:gd name="T34" fmla="*/ 2418 w 2845"/>
                <a:gd name="T35" fmla="*/ 635 h 1114"/>
                <a:gd name="T36" fmla="*/ 2512 w 2845"/>
                <a:gd name="T37" fmla="*/ 1003 h 1114"/>
                <a:gd name="T38" fmla="*/ 2738 w 2845"/>
                <a:gd name="T39" fmla="*/ 1010 h 1114"/>
                <a:gd name="T40" fmla="*/ 2745 w 2845"/>
                <a:gd name="T41" fmla="*/ 631 h 1114"/>
                <a:gd name="T42" fmla="*/ 2809 w 2845"/>
                <a:gd name="T43" fmla="*/ 456 h 1114"/>
                <a:gd name="T44" fmla="*/ 896 w 2845"/>
                <a:gd name="T45" fmla="*/ 533 h 1114"/>
                <a:gd name="T46" fmla="*/ 845 w 2845"/>
                <a:gd name="T47" fmla="*/ 844 h 1114"/>
                <a:gd name="T48" fmla="*/ 227 w 2845"/>
                <a:gd name="T49" fmla="*/ 770 h 1114"/>
                <a:gd name="T50" fmla="*/ 146 w 2845"/>
                <a:gd name="T51" fmla="*/ 533 h 1114"/>
                <a:gd name="T52" fmla="*/ 501 w 2845"/>
                <a:gd name="T53" fmla="*/ 284 h 1114"/>
                <a:gd name="T54" fmla="*/ 739 w 2845"/>
                <a:gd name="T55" fmla="*/ 364 h 1114"/>
                <a:gd name="T56" fmla="*/ 764 w 2845"/>
                <a:gd name="T57" fmla="*/ 261 h 1114"/>
                <a:gd name="T58" fmla="*/ 833 w 2845"/>
                <a:gd name="T59" fmla="*/ 290 h 1114"/>
                <a:gd name="T60" fmla="*/ 896 w 2845"/>
                <a:gd name="T61" fmla="*/ 469 h 1114"/>
                <a:gd name="T62" fmla="*/ 896 w 2845"/>
                <a:gd name="T63" fmla="*/ 469 h 1114"/>
                <a:gd name="T64" fmla="*/ 962 w 2845"/>
                <a:gd name="T65" fmla="*/ 533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45" h="1114">
                  <a:moveTo>
                    <a:pt x="2809" y="456"/>
                  </a:moveTo>
                  <a:cubicBezTo>
                    <a:pt x="1416" y="453"/>
                    <a:pt x="1416" y="453"/>
                    <a:pt x="1416" y="453"/>
                  </a:cubicBezTo>
                  <a:cubicBezTo>
                    <a:pt x="1389" y="450"/>
                    <a:pt x="1389" y="450"/>
                    <a:pt x="1389" y="450"/>
                  </a:cubicBezTo>
                  <a:cubicBezTo>
                    <a:pt x="1385" y="430"/>
                    <a:pt x="1385" y="430"/>
                    <a:pt x="1385" y="430"/>
                  </a:cubicBezTo>
                  <a:cubicBezTo>
                    <a:pt x="1385" y="430"/>
                    <a:pt x="1382" y="421"/>
                    <a:pt x="1378" y="420"/>
                  </a:cubicBezTo>
                  <a:cubicBezTo>
                    <a:pt x="1319" y="417"/>
                    <a:pt x="1319" y="417"/>
                    <a:pt x="1319" y="417"/>
                  </a:cubicBezTo>
                  <a:cubicBezTo>
                    <a:pt x="1319" y="417"/>
                    <a:pt x="1309" y="420"/>
                    <a:pt x="1307" y="428"/>
                  </a:cubicBezTo>
                  <a:cubicBezTo>
                    <a:pt x="1300" y="456"/>
                    <a:pt x="1300" y="456"/>
                    <a:pt x="1300" y="456"/>
                  </a:cubicBezTo>
                  <a:cubicBezTo>
                    <a:pt x="1300" y="456"/>
                    <a:pt x="1258" y="454"/>
                    <a:pt x="1235" y="456"/>
                  </a:cubicBezTo>
                  <a:cubicBezTo>
                    <a:pt x="1235" y="456"/>
                    <a:pt x="1217" y="428"/>
                    <a:pt x="1191" y="427"/>
                  </a:cubicBezTo>
                  <a:cubicBezTo>
                    <a:pt x="1120" y="423"/>
                    <a:pt x="1120" y="423"/>
                    <a:pt x="1120" y="423"/>
                  </a:cubicBezTo>
                  <a:cubicBezTo>
                    <a:pt x="1120" y="423"/>
                    <a:pt x="1112" y="423"/>
                    <a:pt x="1099" y="427"/>
                  </a:cubicBezTo>
                  <a:cubicBezTo>
                    <a:pt x="1040" y="182"/>
                    <a:pt x="820" y="0"/>
                    <a:pt x="557" y="0"/>
                  </a:cubicBezTo>
                  <a:cubicBezTo>
                    <a:pt x="250" y="0"/>
                    <a:pt x="0" y="250"/>
                    <a:pt x="0" y="557"/>
                  </a:cubicBezTo>
                  <a:cubicBezTo>
                    <a:pt x="0" y="865"/>
                    <a:pt x="250" y="1114"/>
                    <a:pt x="557" y="1114"/>
                  </a:cubicBezTo>
                  <a:cubicBezTo>
                    <a:pt x="827" y="1114"/>
                    <a:pt x="1052" y="923"/>
                    <a:pt x="1103" y="668"/>
                  </a:cubicBezTo>
                  <a:cubicBezTo>
                    <a:pt x="1116" y="671"/>
                    <a:pt x="1130" y="672"/>
                    <a:pt x="1147" y="672"/>
                  </a:cubicBezTo>
                  <a:cubicBezTo>
                    <a:pt x="1147" y="672"/>
                    <a:pt x="1207" y="668"/>
                    <a:pt x="1227" y="639"/>
                  </a:cubicBezTo>
                  <a:cubicBezTo>
                    <a:pt x="1300" y="639"/>
                    <a:pt x="1300" y="639"/>
                    <a:pt x="1300" y="639"/>
                  </a:cubicBezTo>
                  <a:cubicBezTo>
                    <a:pt x="1311" y="664"/>
                    <a:pt x="1311" y="664"/>
                    <a:pt x="1311" y="664"/>
                  </a:cubicBezTo>
                  <a:cubicBezTo>
                    <a:pt x="1311" y="664"/>
                    <a:pt x="1314" y="673"/>
                    <a:pt x="1323" y="673"/>
                  </a:cubicBezTo>
                  <a:cubicBezTo>
                    <a:pt x="1369" y="668"/>
                    <a:pt x="1369" y="668"/>
                    <a:pt x="1369" y="668"/>
                  </a:cubicBezTo>
                  <a:cubicBezTo>
                    <a:pt x="1369" y="668"/>
                    <a:pt x="1379" y="669"/>
                    <a:pt x="1382" y="658"/>
                  </a:cubicBezTo>
                  <a:cubicBezTo>
                    <a:pt x="1384" y="641"/>
                    <a:pt x="1384" y="641"/>
                    <a:pt x="1384" y="641"/>
                  </a:cubicBezTo>
                  <a:cubicBezTo>
                    <a:pt x="1857" y="643"/>
                    <a:pt x="1857" y="643"/>
                    <a:pt x="1857" y="643"/>
                  </a:cubicBezTo>
                  <a:cubicBezTo>
                    <a:pt x="1857" y="1003"/>
                    <a:pt x="1857" y="1003"/>
                    <a:pt x="1857" y="1003"/>
                  </a:cubicBezTo>
                  <a:cubicBezTo>
                    <a:pt x="1857" y="1007"/>
                    <a:pt x="1860" y="1010"/>
                    <a:pt x="1864" y="1010"/>
                  </a:cubicBezTo>
                  <a:cubicBezTo>
                    <a:pt x="2083" y="1010"/>
                    <a:pt x="2083" y="1010"/>
                    <a:pt x="2083" y="1010"/>
                  </a:cubicBezTo>
                  <a:cubicBezTo>
                    <a:pt x="2087" y="1010"/>
                    <a:pt x="2090" y="1007"/>
                    <a:pt x="2090" y="1003"/>
                  </a:cubicBezTo>
                  <a:cubicBezTo>
                    <a:pt x="2089" y="636"/>
                    <a:pt x="2089" y="636"/>
                    <a:pt x="2089" y="636"/>
                  </a:cubicBezTo>
                  <a:cubicBezTo>
                    <a:pt x="2187" y="635"/>
                    <a:pt x="2187" y="635"/>
                    <a:pt x="2187" y="635"/>
                  </a:cubicBezTo>
                  <a:cubicBezTo>
                    <a:pt x="2185" y="1003"/>
                    <a:pt x="2185" y="1003"/>
                    <a:pt x="2185" y="1003"/>
                  </a:cubicBezTo>
                  <a:cubicBezTo>
                    <a:pt x="2185" y="1007"/>
                    <a:pt x="2188" y="1010"/>
                    <a:pt x="2192" y="1010"/>
                  </a:cubicBezTo>
                  <a:cubicBezTo>
                    <a:pt x="2411" y="1010"/>
                    <a:pt x="2411" y="1010"/>
                    <a:pt x="2411" y="1010"/>
                  </a:cubicBezTo>
                  <a:cubicBezTo>
                    <a:pt x="2415" y="1010"/>
                    <a:pt x="2418" y="1007"/>
                    <a:pt x="2418" y="1003"/>
                  </a:cubicBezTo>
                  <a:cubicBezTo>
                    <a:pt x="2418" y="635"/>
                    <a:pt x="2418" y="635"/>
                    <a:pt x="2418" y="635"/>
                  </a:cubicBezTo>
                  <a:cubicBezTo>
                    <a:pt x="2515" y="635"/>
                    <a:pt x="2515" y="635"/>
                    <a:pt x="2515" y="635"/>
                  </a:cubicBezTo>
                  <a:cubicBezTo>
                    <a:pt x="2512" y="1003"/>
                    <a:pt x="2512" y="1003"/>
                    <a:pt x="2512" y="1003"/>
                  </a:cubicBezTo>
                  <a:cubicBezTo>
                    <a:pt x="2512" y="1007"/>
                    <a:pt x="2515" y="1010"/>
                    <a:pt x="2519" y="1010"/>
                  </a:cubicBezTo>
                  <a:cubicBezTo>
                    <a:pt x="2738" y="1010"/>
                    <a:pt x="2738" y="1010"/>
                    <a:pt x="2738" y="1010"/>
                  </a:cubicBezTo>
                  <a:cubicBezTo>
                    <a:pt x="2742" y="1010"/>
                    <a:pt x="2745" y="1007"/>
                    <a:pt x="2745" y="1003"/>
                  </a:cubicBezTo>
                  <a:cubicBezTo>
                    <a:pt x="2745" y="631"/>
                    <a:pt x="2745" y="631"/>
                    <a:pt x="2745" y="631"/>
                  </a:cubicBezTo>
                  <a:cubicBezTo>
                    <a:pt x="2817" y="630"/>
                    <a:pt x="2817" y="630"/>
                    <a:pt x="2817" y="630"/>
                  </a:cubicBezTo>
                  <a:cubicBezTo>
                    <a:pt x="2817" y="630"/>
                    <a:pt x="2845" y="494"/>
                    <a:pt x="2809" y="456"/>
                  </a:cubicBezTo>
                  <a:close/>
                  <a:moveTo>
                    <a:pt x="962" y="533"/>
                  </a:moveTo>
                  <a:cubicBezTo>
                    <a:pt x="896" y="533"/>
                    <a:pt x="896" y="533"/>
                    <a:pt x="896" y="533"/>
                  </a:cubicBezTo>
                  <a:cubicBezTo>
                    <a:pt x="896" y="775"/>
                    <a:pt x="896" y="775"/>
                    <a:pt x="896" y="775"/>
                  </a:cubicBezTo>
                  <a:cubicBezTo>
                    <a:pt x="896" y="851"/>
                    <a:pt x="840" y="844"/>
                    <a:pt x="845" y="844"/>
                  </a:cubicBezTo>
                  <a:cubicBezTo>
                    <a:pt x="292" y="844"/>
                    <a:pt x="292" y="844"/>
                    <a:pt x="292" y="844"/>
                  </a:cubicBezTo>
                  <a:cubicBezTo>
                    <a:pt x="292" y="844"/>
                    <a:pt x="227" y="846"/>
                    <a:pt x="227" y="770"/>
                  </a:cubicBezTo>
                  <a:cubicBezTo>
                    <a:pt x="227" y="533"/>
                    <a:pt x="227" y="533"/>
                    <a:pt x="227" y="533"/>
                  </a:cubicBezTo>
                  <a:cubicBezTo>
                    <a:pt x="146" y="533"/>
                    <a:pt x="146" y="533"/>
                    <a:pt x="146" y="533"/>
                  </a:cubicBezTo>
                  <a:cubicBezTo>
                    <a:pt x="130" y="533"/>
                    <a:pt x="128" y="526"/>
                    <a:pt x="142" y="517"/>
                  </a:cubicBezTo>
                  <a:cubicBezTo>
                    <a:pt x="501" y="284"/>
                    <a:pt x="501" y="284"/>
                    <a:pt x="501" y="284"/>
                  </a:cubicBezTo>
                  <a:cubicBezTo>
                    <a:pt x="541" y="257"/>
                    <a:pt x="573" y="249"/>
                    <a:pt x="618" y="282"/>
                  </a:cubicBezTo>
                  <a:cubicBezTo>
                    <a:pt x="739" y="364"/>
                    <a:pt x="739" y="364"/>
                    <a:pt x="739" y="364"/>
                  </a:cubicBezTo>
                  <a:cubicBezTo>
                    <a:pt x="739" y="289"/>
                    <a:pt x="739" y="289"/>
                    <a:pt x="739" y="289"/>
                  </a:cubicBezTo>
                  <a:cubicBezTo>
                    <a:pt x="739" y="289"/>
                    <a:pt x="738" y="261"/>
                    <a:pt x="764" y="261"/>
                  </a:cubicBezTo>
                  <a:cubicBezTo>
                    <a:pt x="808" y="261"/>
                    <a:pt x="808" y="261"/>
                    <a:pt x="808" y="261"/>
                  </a:cubicBezTo>
                  <a:cubicBezTo>
                    <a:pt x="835" y="261"/>
                    <a:pt x="833" y="290"/>
                    <a:pt x="833" y="290"/>
                  </a:cubicBezTo>
                  <a:cubicBezTo>
                    <a:pt x="833" y="427"/>
                    <a:pt x="833" y="427"/>
                    <a:pt x="833" y="427"/>
                  </a:cubicBezTo>
                  <a:cubicBezTo>
                    <a:pt x="896" y="469"/>
                    <a:pt x="896" y="469"/>
                    <a:pt x="896" y="469"/>
                  </a:cubicBezTo>
                  <a:cubicBezTo>
                    <a:pt x="896" y="469"/>
                    <a:pt x="896" y="469"/>
                    <a:pt x="896" y="469"/>
                  </a:cubicBezTo>
                  <a:cubicBezTo>
                    <a:pt x="896" y="469"/>
                    <a:pt x="896" y="469"/>
                    <a:pt x="896" y="469"/>
                  </a:cubicBezTo>
                  <a:cubicBezTo>
                    <a:pt x="966" y="516"/>
                    <a:pt x="966" y="516"/>
                    <a:pt x="966" y="516"/>
                  </a:cubicBezTo>
                  <a:cubicBezTo>
                    <a:pt x="980" y="526"/>
                    <a:pt x="978" y="533"/>
                    <a:pt x="962" y="533"/>
                  </a:cubicBezTo>
                  <a:close/>
                </a:path>
              </a:pathLst>
            </a:custGeom>
            <a:solidFill>
              <a:schemeClr val="accent2"/>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4" name="Group 23"/>
            <p:cNvGrpSpPr/>
            <p:nvPr/>
          </p:nvGrpSpPr>
          <p:grpSpPr>
            <a:xfrm>
              <a:off x="4323607" y="4314226"/>
              <a:ext cx="1733818" cy="1672047"/>
              <a:chOff x="2813050" y="2809876"/>
              <a:chExt cx="1292225" cy="1246188"/>
            </a:xfrm>
            <a:solidFill>
              <a:schemeClr val="accent2"/>
            </a:solidFill>
          </p:grpSpPr>
          <p:sp>
            <p:nvSpPr>
              <p:cNvPr id="14" name="Freeform 5"/>
              <p:cNvSpPr>
                <a:spLocks noEditPoints="1"/>
              </p:cNvSpPr>
              <p:nvPr/>
            </p:nvSpPr>
            <p:spPr bwMode="auto">
              <a:xfrm>
                <a:off x="3235325" y="3062288"/>
                <a:ext cx="463550" cy="830263"/>
              </a:xfrm>
              <a:custGeom>
                <a:avLst/>
                <a:gdLst>
                  <a:gd name="T0" fmla="*/ 134 w 151"/>
                  <a:gd name="T1" fmla="*/ 134 h 271"/>
                  <a:gd name="T2" fmla="*/ 112 w 151"/>
                  <a:gd name="T3" fmla="*/ 121 h 271"/>
                  <a:gd name="T4" fmla="*/ 84 w 151"/>
                  <a:gd name="T5" fmla="*/ 113 h 271"/>
                  <a:gd name="T6" fmla="*/ 84 w 151"/>
                  <a:gd name="T7" fmla="*/ 35 h 271"/>
                  <a:gd name="T8" fmla="*/ 106 w 151"/>
                  <a:gd name="T9" fmla="*/ 46 h 271"/>
                  <a:gd name="T10" fmla="*/ 116 w 151"/>
                  <a:gd name="T11" fmla="*/ 71 h 271"/>
                  <a:gd name="T12" fmla="*/ 145 w 151"/>
                  <a:gd name="T13" fmla="*/ 67 h 271"/>
                  <a:gd name="T14" fmla="*/ 123 w 151"/>
                  <a:gd name="T15" fmla="*/ 26 h 271"/>
                  <a:gd name="T16" fmla="*/ 84 w 151"/>
                  <a:gd name="T17" fmla="*/ 12 h 271"/>
                  <a:gd name="T18" fmla="*/ 84 w 151"/>
                  <a:gd name="T19" fmla="*/ 0 h 271"/>
                  <a:gd name="T20" fmla="*/ 68 w 151"/>
                  <a:gd name="T21" fmla="*/ 0 h 271"/>
                  <a:gd name="T22" fmla="*/ 68 w 151"/>
                  <a:gd name="T23" fmla="*/ 12 h 271"/>
                  <a:gd name="T24" fmla="*/ 26 w 151"/>
                  <a:gd name="T25" fmla="*/ 27 h 271"/>
                  <a:gd name="T26" fmla="*/ 5 w 151"/>
                  <a:gd name="T27" fmla="*/ 74 h 271"/>
                  <a:gd name="T28" fmla="*/ 12 w 151"/>
                  <a:gd name="T29" fmla="*/ 103 h 271"/>
                  <a:gd name="T30" fmla="*/ 33 w 151"/>
                  <a:gd name="T31" fmla="*/ 123 h 271"/>
                  <a:gd name="T32" fmla="*/ 68 w 151"/>
                  <a:gd name="T33" fmla="*/ 136 h 271"/>
                  <a:gd name="T34" fmla="*/ 68 w 151"/>
                  <a:gd name="T35" fmla="*/ 221 h 271"/>
                  <a:gd name="T36" fmla="*/ 40 w 151"/>
                  <a:gd name="T37" fmla="*/ 205 h 271"/>
                  <a:gd name="T38" fmla="*/ 28 w 151"/>
                  <a:gd name="T39" fmla="*/ 173 h 271"/>
                  <a:gd name="T40" fmla="*/ 0 w 151"/>
                  <a:gd name="T41" fmla="*/ 179 h 271"/>
                  <a:gd name="T42" fmla="*/ 11 w 151"/>
                  <a:gd name="T43" fmla="*/ 214 h 271"/>
                  <a:gd name="T44" fmla="*/ 34 w 151"/>
                  <a:gd name="T45" fmla="*/ 235 h 271"/>
                  <a:gd name="T46" fmla="*/ 68 w 151"/>
                  <a:gd name="T47" fmla="*/ 244 h 271"/>
                  <a:gd name="T48" fmla="*/ 68 w 151"/>
                  <a:gd name="T49" fmla="*/ 271 h 271"/>
                  <a:gd name="T50" fmla="*/ 84 w 151"/>
                  <a:gd name="T51" fmla="*/ 271 h 271"/>
                  <a:gd name="T52" fmla="*/ 84 w 151"/>
                  <a:gd name="T53" fmla="*/ 244 h 271"/>
                  <a:gd name="T54" fmla="*/ 132 w 151"/>
                  <a:gd name="T55" fmla="*/ 224 h 271"/>
                  <a:gd name="T56" fmla="*/ 151 w 151"/>
                  <a:gd name="T57" fmla="*/ 177 h 271"/>
                  <a:gd name="T58" fmla="*/ 146 w 151"/>
                  <a:gd name="T59" fmla="*/ 153 h 271"/>
                  <a:gd name="T60" fmla="*/ 134 w 151"/>
                  <a:gd name="T61" fmla="*/ 134 h 271"/>
                  <a:gd name="T62" fmla="*/ 68 w 151"/>
                  <a:gd name="T63" fmla="*/ 110 h 271"/>
                  <a:gd name="T64" fmla="*/ 41 w 151"/>
                  <a:gd name="T65" fmla="*/ 95 h 271"/>
                  <a:gd name="T66" fmla="*/ 33 w 151"/>
                  <a:gd name="T67" fmla="*/ 72 h 271"/>
                  <a:gd name="T68" fmla="*/ 42 w 151"/>
                  <a:gd name="T69" fmla="*/ 48 h 271"/>
                  <a:gd name="T70" fmla="*/ 68 w 151"/>
                  <a:gd name="T71" fmla="*/ 35 h 271"/>
                  <a:gd name="T72" fmla="*/ 68 w 151"/>
                  <a:gd name="T73" fmla="*/ 110 h 271"/>
                  <a:gd name="T74" fmla="*/ 111 w 151"/>
                  <a:gd name="T75" fmla="*/ 208 h 271"/>
                  <a:gd name="T76" fmla="*/ 84 w 151"/>
                  <a:gd name="T77" fmla="*/ 221 h 271"/>
                  <a:gd name="T78" fmla="*/ 84 w 151"/>
                  <a:gd name="T79" fmla="*/ 139 h 271"/>
                  <a:gd name="T80" fmla="*/ 114 w 151"/>
                  <a:gd name="T81" fmla="*/ 155 h 271"/>
                  <a:gd name="T82" fmla="*/ 122 w 151"/>
                  <a:gd name="T83" fmla="*/ 179 h 271"/>
                  <a:gd name="T84" fmla="*/ 111 w 151"/>
                  <a:gd name="T85" fmla="*/ 20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 h="271">
                    <a:moveTo>
                      <a:pt x="134" y="134"/>
                    </a:moveTo>
                    <a:cubicBezTo>
                      <a:pt x="128" y="129"/>
                      <a:pt x="121" y="125"/>
                      <a:pt x="112" y="121"/>
                    </a:cubicBezTo>
                    <a:cubicBezTo>
                      <a:pt x="108" y="119"/>
                      <a:pt x="98" y="116"/>
                      <a:pt x="84" y="113"/>
                    </a:cubicBezTo>
                    <a:cubicBezTo>
                      <a:pt x="84" y="35"/>
                      <a:pt x="84" y="35"/>
                      <a:pt x="84" y="35"/>
                    </a:cubicBezTo>
                    <a:cubicBezTo>
                      <a:pt x="93" y="37"/>
                      <a:pt x="101" y="41"/>
                      <a:pt x="106" y="46"/>
                    </a:cubicBezTo>
                    <a:cubicBezTo>
                      <a:pt x="111" y="52"/>
                      <a:pt x="115" y="60"/>
                      <a:pt x="116" y="71"/>
                    </a:cubicBezTo>
                    <a:cubicBezTo>
                      <a:pt x="145" y="67"/>
                      <a:pt x="145" y="67"/>
                      <a:pt x="145" y="67"/>
                    </a:cubicBezTo>
                    <a:cubicBezTo>
                      <a:pt x="143" y="49"/>
                      <a:pt x="135" y="36"/>
                      <a:pt x="123" y="26"/>
                    </a:cubicBezTo>
                    <a:cubicBezTo>
                      <a:pt x="114" y="19"/>
                      <a:pt x="101" y="14"/>
                      <a:pt x="84" y="12"/>
                    </a:cubicBezTo>
                    <a:cubicBezTo>
                      <a:pt x="84" y="0"/>
                      <a:pt x="84" y="0"/>
                      <a:pt x="84" y="0"/>
                    </a:cubicBezTo>
                    <a:cubicBezTo>
                      <a:pt x="68" y="0"/>
                      <a:pt x="68" y="0"/>
                      <a:pt x="68" y="0"/>
                    </a:cubicBezTo>
                    <a:cubicBezTo>
                      <a:pt x="68" y="12"/>
                      <a:pt x="68" y="12"/>
                      <a:pt x="68" y="12"/>
                    </a:cubicBezTo>
                    <a:cubicBezTo>
                      <a:pt x="49" y="14"/>
                      <a:pt x="35" y="19"/>
                      <a:pt x="26" y="27"/>
                    </a:cubicBezTo>
                    <a:cubicBezTo>
                      <a:pt x="12" y="39"/>
                      <a:pt x="5" y="55"/>
                      <a:pt x="5" y="74"/>
                    </a:cubicBezTo>
                    <a:cubicBezTo>
                      <a:pt x="5" y="85"/>
                      <a:pt x="7" y="94"/>
                      <a:pt x="12" y="103"/>
                    </a:cubicBezTo>
                    <a:cubicBezTo>
                      <a:pt x="17" y="111"/>
                      <a:pt x="24" y="118"/>
                      <a:pt x="33" y="123"/>
                    </a:cubicBezTo>
                    <a:cubicBezTo>
                      <a:pt x="45" y="129"/>
                      <a:pt x="56" y="133"/>
                      <a:pt x="68" y="136"/>
                    </a:cubicBezTo>
                    <a:cubicBezTo>
                      <a:pt x="68" y="221"/>
                      <a:pt x="68" y="221"/>
                      <a:pt x="68" y="221"/>
                    </a:cubicBezTo>
                    <a:cubicBezTo>
                      <a:pt x="57" y="220"/>
                      <a:pt x="47" y="215"/>
                      <a:pt x="40" y="205"/>
                    </a:cubicBezTo>
                    <a:cubicBezTo>
                      <a:pt x="34" y="199"/>
                      <a:pt x="30" y="188"/>
                      <a:pt x="28" y="173"/>
                    </a:cubicBezTo>
                    <a:cubicBezTo>
                      <a:pt x="0" y="179"/>
                      <a:pt x="0" y="179"/>
                      <a:pt x="0" y="179"/>
                    </a:cubicBezTo>
                    <a:cubicBezTo>
                      <a:pt x="1" y="193"/>
                      <a:pt x="5" y="204"/>
                      <a:pt x="11" y="214"/>
                    </a:cubicBezTo>
                    <a:cubicBezTo>
                      <a:pt x="17" y="224"/>
                      <a:pt x="25" y="231"/>
                      <a:pt x="34" y="235"/>
                    </a:cubicBezTo>
                    <a:cubicBezTo>
                      <a:pt x="42" y="239"/>
                      <a:pt x="54" y="242"/>
                      <a:pt x="68" y="244"/>
                    </a:cubicBezTo>
                    <a:cubicBezTo>
                      <a:pt x="68" y="271"/>
                      <a:pt x="68" y="271"/>
                      <a:pt x="68" y="271"/>
                    </a:cubicBezTo>
                    <a:cubicBezTo>
                      <a:pt x="84" y="271"/>
                      <a:pt x="84" y="271"/>
                      <a:pt x="84" y="271"/>
                    </a:cubicBezTo>
                    <a:cubicBezTo>
                      <a:pt x="84" y="244"/>
                      <a:pt x="84" y="244"/>
                      <a:pt x="84" y="244"/>
                    </a:cubicBezTo>
                    <a:cubicBezTo>
                      <a:pt x="104" y="243"/>
                      <a:pt x="120" y="236"/>
                      <a:pt x="132" y="224"/>
                    </a:cubicBezTo>
                    <a:cubicBezTo>
                      <a:pt x="145" y="211"/>
                      <a:pt x="151" y="196"/>
                      <a:pt x="151" y="177"/>
                    </a:cubicBezTo>
                    <a:cubicBezTo>
                      <a:pt x="151" y="169"/>
                      <a:pt x="149" y="161"/>
                      <a:pt x="146" y="153"/>
                    </a:cubicBezTo>
                    <a:cubicBezTo>
                      <a:pt x="143" y="146"/>
                      <a:pt x="139" y="140"/>
                      <a:pt x="134" y="134"/>
                    </a:cubicBezTo>
                    <a:close/>
                    <a:moveTo>
                      <a:pt x="68" y="110"/>
                    </a:moveTo>
                    <a:cubicBezTo>
                      <a:pt x="55" y="106"/>
                      <a:pt x="46" y="101"/>
                      <a:pt x="41" y="95"/>
                    </a:cubicBezTo>
                    <a:cubicBezTo>
                      <a:pt x="35" y="89"/>
                      <a:pt x="33" y="81"/>
                      <a:pt x="33" y="72"/>
                    </a:cubicBezTo>
                    <a:cubicBezTo>
                      <a:pt x="33" y="62"/>
                      <a:pt x="36" y="54"/>
                      <a:pt x="42" y="48"/>
                    </a:cubicBezTo>
                    <a:cubicBezTo>
                      <a:pt x="48" y="41"/>
                      <a:pt x="57" y="37"/>
                      <a:pt x="68" y="35"/>
                    </a:cubicBezTo>
                    <a:lnTo>
                      <a:pt x="68" y="110"/>
                    </a:lnTo>
                    <a:close/>
                    <a:moveTo>
                      <a:pt x="111" y="208"/>
                    </a:moveTo>
                    <a:cubicBezTo>
                      <a:pt x="104" y="216"/>
                      <a:pt x="95" y="220"/>
                      <a:pt x="84" y="221"/>
                    </a:cubicBezTo>
                    <a:cubicBezTo>
                      <a:pt x="84" y="139"/>
                      <a:pt x="84" y="139"/>
                      <a:pt x="84" y="139"/>
                    </a:cubicBezTo>
                    <a:cubicBezTo>
                      <a:pt x="99" y="144"/>
                      <a:pt x="109" y="149"/>
                      <a:pt x="114" y="155"/>
                    </a:cubicBezTo>
                    <a:cubicBezTo>
                      <a:pt x="119" y="161"/>
                      <a:pt x="122" y="169"/>
                      <a:pt x="122" y="179"/>
                    </a:cubicBezTo>
                    <a:cubicBezTo>
                      <a:pt x="122" y="190"/>
                      <a:pt x="118" y="200"/>
                      <a:pt x="111"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 name="Freeform 8"/>
              <p:cNvSpPr>
                <a:spLocks noEditPoints="1"/>
              </p:cNvSpPr>
              <p:nvPr/>
            </p:nvSpPr>
            <p:spPr bwMode="auto">
              <a:xfrm>
                <a:off x="3235325" y="3033713"/>
                <a:ext cx="463550" cy="835025"/>
              </a:xfrm>
              <a:custGeom>
                <a:avLst/>
                <a:gdLst>
                  <a:gd name="T0" fmla="*/ 134 w 151"/>
                  <a:gd name="T1" fmla="*/ 135 h 272"/>
                  <a:gd name="T2" fmla="*/ 112 w 151"/>
                  <a:gd name="T3" fmla="*/ 121 h 272"/>
                  <a:gd name="T4" fmla="*/ 84 w 151"/>
                  <a:gd name="T5" fmla="*/ 113 h 272"/>
                  <a:gd name="T6" fmla="*/ 84 w 151"/>
                  <a:gd name="T7" fmla="*/ 36 h 272"/>
                  <a:gd name="T8" fmla="*/ 106 w 151"/>
                  <a:gd name="T9" fmla="*/ 47 h 272"/>
                  <a:gd name="T10" fmla="*/ 116 w 151"/>
                  <a:gd name="T11" fmla="*/ 71 h 272"/>
                  <a:gd name="T12" fmla="*/ 145 w 151"/>
                  <a:gd name="T13" fmla="*/ 67 h 272"/>
                  <a:gd name="T14" fmla="*/ 123 w 151"/>
                  <a:gd name="T15" fmla="*/ 27 h 272"/>
                  <a:gd name="T16" fmla="*/ 84 w 151"/>
                  <a:gd name="T17" fmla="*/ 13 h 272"/>
                  <a:gd name="T18" fmla="*/ 84 w 151"/>
                  <a:gd name="T19" fmla="*/ 0 h 272"/>
                  <a:gd name="T20" fmla="*/ 68 w 151"/>
                  <a:gd name="T21" fmla="*/ 0 h 272"/>
                  <a:gd name="T22" fmla="*/ 68 w 151"/>
                  <a:gd name="T23" fmla="*/ 13 h 272"/>
                  <a:gd name="T24" fmla="*/ 26 w 151"/>
                  <a:gd name="T25" fmla="*/ 28 h 272"/>
                  <a:gd name="T26" fmla="*/ 5 w 151"/>
                  <a:gd name="T27" fmla="*/ 74 h 272"/>
                  <a:gd name="T28" fmla="*/ 12 w 151"/>
                  <a:gd name="T29" fmla="*/ 103 h 272"/>
                  <a:gd name="T30" fmla="*/ 33 w 151"/>
                  <a:gd name="T31" fmla="*/ 123 h 272"/>
                  <a:gd name="T32" fmla="*/ 68 w 151"/>
                  <a:gd name="T33" fmla="*/ 136 h 272"/>
                  <a:gd name="T34" fmla="*/ 68 w 151"/>
                  <a:gd name="T35" fmla="*/ 222 h 272"/>
                  <a:gd name="T36" fmla="*/ 40 w 151"/>
                  <a:gd name="T37" fmla="*/ 206 h 272"/>
                  <a:gd name="T38" fmla="*/ 28 w 151"/>
                  <a:gd name="T39" fmla="*/ 174 h 272"/>
                  <a:gd name="T40" fmla="*/ 0 w 151"/>
                  <a:gd name="T41" fmla="*/ 179 h 272"/>
                  <a:gd name="T42" fmla="*/ 11 w 151"/>
                  <a:gd name="T43" fmla="*/ 214 h 272"/>
                  <a:gd name="T44" fmla="*/ 34 w 151"/>
                  <a:gd name="T45" fmla="*/ 235 h 272"/>
                  <a:gd name="T46" fmla="*/ 68 w 151"/>
                  <a:gd name="T47" fmla="*/ 244 h 272"/>
                  <a:gd name="T48" fmla="*/ 68 w 151"/>
                  <a:gd name="T49" fmla="*/ 272 h 272"/>
                  <a:gd name="T50" fmla="*/ 84 w 151"/>
                  <a:gd name="T51" fmla="*/ 272 h 272"/>
                  <a:gd name="T52" fmla="*/ 84 w 151"/>
                  <a:gd name="T53" fmla="*/ 244 h 272"/>
                  <a:gd name="T54" fmla="*/ 132 w 151"/>
                  <a:gd name="T55" fmla="*/ 224 h 272"/>
                  <a:gd name="T56" fmla="*/ 151 w 151"/>
                  <a:gd name="T57" fmla="*/ 177 h 272"/>
                  <a:gd name="T58" fmla="*/ 146 w 151"/>
                  <a:gd name="T59" fmla="*/ 154 h 272"/>
                  <a:gd name="T60" fmla="*/ 134 w 151"/>
                  <a:gd name="T61" fmla="*/ 135 h 272"/>
                  <a:gd name="T62" fmla="*/ 68 w 151"/>
                  <a:gd name="T63" fmla="*/ 110 h 272"/>
                  <a:gd name="T64" fmla="*/ 41 w 151"/>
                  <a:gd name="T65" fmla="*/ 95 h 272"/>
                  <a:gd name="T66" fmla="*/ 33 w 151"/>
                  <a:gd name="T67" fmla="*/ 72 h 272"/>
                  <a:gd name="T68" fmla="*/ 42 w 151"/>
                  <a:gd name="T69" fmla="*/ 48 h 272"/>
                  <a:gd name="T70" fmla="*/ 68 w 151"/>
                  <a:gd name="T71" fmla="*/ 35 h 272"/>
                  <a:gd name="T72" fmla="*/ 68 w 151"/>
                  <a:gd name="T73" fmla="*/ 110 h 272"/>
                  <a:gd name="T74" fmla="*/ 111 w 151"/>
                  <a:gd name="T75" fmla="*/ 208 h 272"/>
                  <a:gd name="T76" fmla="*/ 84 w 151"/>
                  <a:gd name="T77" fmla="*/ 222 h 272"/>
                  <a:gd name="T78" fmla="*/ 84 w 151"/>
                  <a:gd name="T79" fmla="*/ 140 h 272"/>
                  <a:gd name="T80" fmla="*/ 114 w 151"/>
                  <a:gd name="T81" fmla="*/ 156 h 272"/>
                  <a:gd name="T82" fmla="*/ 122 w 151"/>
                  <a:gd name="T83" fmla="*/ 179 h 272"/>
                  <a:gd name="T84" fmla="*/ 111 w 151"/>
                  <a:gd name="T85" fmla="*/ 20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 h="272">
                    <a:moveTo>
                      <a:pt x="134" y="135"/>
                    </a:moveTo>
                    <a:cubicBezTo>
                      <a:pt x="128" y="130"/>
                      <a:pt x="121" y="125"/>
                      <a:pt x="112" y="121"/>
                    </a:cubicBezTo>
                    <a:cubicBezTo>
                      <a:pt x="108" y="119"/>
                      <a:pt x="98" y="117"/>
                      <a:pt x="84" y="113"/>
                    </a:cubicBezTo>
                    <a:cubicBezTo>
                      <a:pt x="84" y="36"/>
                      <a:pt x="84" y="36"/>
                      <a:pt x="84" y="36"/>
                    </a:cubicBezTo>
                    <a:cubicBezTo>
                      <a:pt x="93" y="37"/>
                      <a:pt x="101" y="41"/>
                      <a:pt x="106" y="47"/>
                    </a:cubicBezTo>
                    <a:cubicBezTo>
                      <a:pt x="111" y="52"/>
                      <a:pt x="115" y="61"/>
                      <a:pt x="116" y="71"/>
                    </a:cubicBezTo>
                    <a:cubicBezTo>
                      <a:pt x="145" y="67"/>
                      <a:pt x="145" y="67"/>
                      <a:pt x="145" y="67"/>
                    </a:cubicBezTo>
                    <a:cubicBezTo>
                      <a:pt x="143" y="50"/>
                      <a:pt x="135" y="36"/>
                      <a:pt x="123" y="27"/>
                    </a:cubicBezTo>
                    <a:cubicBezTo>
                      <a:pt x="114" y="19"/>
                      <a:pt x="101" y="14"/>
                      <a:pt x="84" y="13"/>
                    </a:cubicBezTo>
                    <a:cubicBezTo>
                      <a:pt x="84" y="0"/>
                      <a:pt x="84" y="0"/>
                      <a:pt x="84" y="0"/>
                    </a:cubicBezTo>
                    <a:cubicBezTo>
                      <a:pt x="68" y="0"/>
                      <a:pt x="68" y="0"/>
                      <a:pt x="68" y="0"/>
                    </a:cubicBezTo>
                    <a:cubicBezTo>
                      <a:pt x="68" y="13"/>
                      <a:pt x="68" y="13"/>
                      <a:pt x="68" y="13"/>
                    </a:cubicBezTo>
                    <a:cubicBezTo>
                      <a:pt x="49" y="15"/>
                      <a:pt x="35" y="20"/>
                      <a:pt x="26" y="28"/>
                    </a:cubicBezTo>
                    <a:cubicBezTo>
                      <a:pt x="12" y="39"/>
                      <a:pt x="5" y="55"/>
                      <a:pt x="5" y="74"/>
                    </a:cubicBezTo>
                    <a:cubicBezTo>
                      <a:pt x="5" y="85"/>
                      <a:pt x="7" y="95"/>
                      <a:pt x="12" y="103"/>
                    </a:cubicBezTo>
                    <a:cubicBezTo>
                      <a:pt x="17" y="112"/>
                      <a:pt x="24" y="118"/>
                      <a:pt x="33" y="123"/>
                    </a:cubicBezTo>
                    <a:cubicBezTo>
                      <a:pt x="45" y="129"/>
                      <a:pt x="56" y="134"/>
                      <a:pt x="68" y="136"/>
                    </a:cubicBezTo>
                    <a:cubicBezTo>
                      <a:pt x="68" y="222"/>
                      <a:pt x="68" y="222"/>
                      <a:pt x="68" y="222"/>
                    </a:cubicBezTo>
                    <a:cubicBezTo>
                      <a:pt x="57" y="221"/>
                      <a:pt x="47" y="215"/>
                      <a:pt x="40" y="206"/>
                    </a:cubicBezTo>
                    <a:cubicBezTo>
                      <a:pt x="34" y="199"/>
                      <a:pt x="30" y="188"/>
                      <a:pt x="28" y="174"/>
                    </a:cubicBezTo>
                    <a:cubicBezTo>
                      <a:pt x="0" y="179"/>
                      <a:pt x="0" y="179"/>
                      <a:pt x="0" y="179"/>
                    </a:cubicBezTo>
                    <a:cubicBezTo>
                      <a:pt x="1" y="193"/>
                      <a:pt x="5" y="205"/>
                      <a:pt x="11" y="214"/>
                    </a:cubicBezTo>
                    <a:cubicBezTo>
                      <a:pt x="17" y="224"/>
                      <a:pt x="25" y="231"/>
                      <a:pt x="34" y="235"/>
                    </a:cubicBezTo>
                    <a:cubicBezTo>
                      <a:pt x="42" y="240"/>
                      <a:pt x="54" y="243"/>
                      <a:pt x="68" y="244"/>
                    </a:cubicBezTo>
                    <a:cubicBezTo>
                      <a:pt x="68" y="272"/>
                      <a:pt x="68" y="272"/>
                      <a:pt x="68" y="272"/>
                    </a:cubicBezTo>
                    <a:cubicBezTo>
                      <a:pt x="84" y="272"/>
                      <a:pt x="84" y="272"/>
                      <a:pt x="84" y="272"/>
                    </a:cubicBezTo>
                    <a:cubicBezTo>
                      <a:pt x="84" y="244"/>
                      <a:pt x="84" y="244"/>
                      <a:pt x="84" y="244"/>
                    </a:cubicBezTo>
                    <a:cubicBezTo>
                      <a:pt x="104" y="243"/>
                      <a:pt x="120" y="237"/>
                      <a:pt x="132" y="224"/>
                    </a:cubicBezTo>
                    <a:cubicBezTo>
                      <a:pt x="145" y="212"/>
                      <a:pt x="151" y="196"/>
                      <a:pt x="151" y="177"/>
                    </a:cubicBezTo>
                    <a:cubicBezTo>
                      <a:pt x="151" y="169"/>
                      <a:pt x="149" y="161"/>
                      <a:pt x="146" y="154"/>
                    </a:cubicBezTo>
                    <a:cubicBezTo>
                      <a:pt x="143" y="146"/>
                      <a:pt x="139" y="140"/>
                      <a:pt x="134" y="135"/>
                    </a:cubicBezTo>
                    <a:close/>
                    <a:moveTo>
                      <a:pt x="68" y="110"/>
                    </a:moveTo>
                    <a:cubicBezTo>
                      <a:pt x="55" y="106"/>
                      <a:pt x="46" y="101"/>
                      <a:pt x="41" y="95"/>
                    </a:cubicBezTo>
                    <a:cubicBezTo>
                      <a:pt x="35" y="89"/>
                      <a:pt x="33" y="81"/>
                      <a:pt x="33" y="72"/>
                    </a:cubicBezTo>
                    <a:cubicBezTo>
                      <a:pt x="33" y="63"/>
                      <a:pt x="36" y="55"/>
                      <a:pt x="42" y="48"/>
                    </a:cubicBezTo>
                    <a:cubicBezTo>
                      <a:pt x="48" y="41"/>
                      <a:pt x="57" y="37"/>
                      <a:pt x="68" y="35"/>
                    </a:cubicBezTo>
                    <a:lnTo>
                      <a:pt x="68" y="110"/>
                    </a:lnTo>
                    <a:close/>
                    <a:moveTo>
                      <a:pt x="111" y="208"/>
                    </a:moveTo>
                    <a:cubicBezTo>
                      <a:pt x="104" y="216"/>
                      <a:pt x="95" y="220"/>
                      <a:pt x="84" y="222"/>
                    </a:cubicBezTo>
                    <a:cubicBezTo>
                      <a:pt x="84" y="140"/>
                      <a:pt x="84" y="140"/>
                      <a:pt x="84" y="140"/>
                    </a:cubicBezTo>
                    <a:cubicBezTo>
                      <a:pt x="99" y="144"/>
                      <a:pt x="109" y="150"/>
                      <a:pt x="114" y="156"/>
                    </a:cubicBezTo>
                    <a:cubicBezTo>
                      <a:pt x="119" y="162"/>
                      <a:pt x="122" y="169"/>
                      <a:pt x="122" y="179"/>
                    </a:cubicBezTo>
                    <a:cubicBezTo>
                      <a:pt x="122" y="191"/>
                      <a:pt x="118" y="200"/>
                      <a:pt x="111"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 name="Freeform 9"/>
              <p:cNvSpPr>
                <a:spLocks noEditPoints="1"/>
              </p:cNvSpPr>
              <p:nvPr/>
            </p:nvSpPr>
            <p:spPr bwMode="auto">
              <a:xfrm>
                <a:off x="2813050" y="2809876"/>
                <a:ext cx="1292225" cy="1246188"/>
              </a:xfrm>
              <a:custGeom>
                <a:avLst/>
                <a:gdLst>
                  <a:gd name="T0" fmla="*/ 211 w 422"/>
                  <a:gd name="T1" fmla="*/ 0 h 406"/>
                  <a:gd name="T2" fmla="*/ 0 w 422"/>
                  <a:gd name="T3" fmla="*/ 203 h 406"/>
                  <a:gd name="T4" fmla="*/ 211 w 422"/>
                  <a:gd name="T5" fmla="*/ 406 h 406"/>
                  <a:gd name="T6" fmla="*/ 422 w 422"/>
                  <a:gd name="T7" fmla="*/ 203 h 406"/>
                  <a:gd name="T8" fmla="*/ 211 w 422"/>
                  <a:gd name="T9" fmla="*/ 0 h 406"/>
                  <a:gd name="T10" fmla="*/ 211 w 422"/>
                  <a:gd name="T11" fmla="*/ 363 h 406"/>
                  <a:gd name="T12" fmla="*/ 45 w 422"/>
                  <a:gd name="T13" fmla="*/ 203 h 406"/>
                  <a:gd name="T14" fmla="*/ 211 w 422"/>
                  <a:gd name="T15" fmla="*/ 43 h 406"/>
                  <a:gd name="T16" fmla="*/ 377 w 422"/>
                  <a:gd name="T17" fmla="*/ 203 h 406"/>
                  <a:gd name="T18" fmla="*/ 211 w 422"/>
                  <a:gd name="T19" fmla="*/ 36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 h="406">
                    <a:moveTo>
                      <a:pt x="211" y="0"/>
                    </a:moveTo>
                    <a:cubicBezTo>
                      <a:pt x="95" y="0"/>
                      <a:pt x="0" y="91"/>
                      <a:pt x="0" y="203"/>
                    </a:cubicBezTo>
                    <a:cubicBezTo>
                      <a:pt x="0" y="315"/>
                      <a:pt x="95" y="406"/>
                      <a:pt x="211" y="406"/>
                    </a:cubicBezTo>
                    <a:cubicBezTo>
                      <a:pt x="327" y="406"/>
                      <a:pt x="422" y="315"/>
                      <a:pt x="422" y="203"/>
                    </a:cubicBezTo>
                    <a:cubicBezTo>
                      <a:pt x="422" y="91"/>
                      <a:pt x="327" y="0"/>
                      <a:pt x="211" y="0"/>
                    </a:cubicBezTo>
                    <a:close/>
                    <a:moveTo>
                      <a:pt x="211" y="363"/>
                    </a:moveTo>
                    <a:cubicBezTo>
                      <a:pt x="119" y="363"/>
                      <a:pt x="45" y="291"/>
                      <a:pt x="45" y="203"/>
                    </a:cubicBezTo>
                    <a:cubicBezTo>
                      <a:pt x="45" y="115"/>
                      <a:pt x="119" y="43"/>
                      <a:pt x="211" y="43"/>
                    </a:cubicBezTo>
                    <a:cubicBezTo>
                      <a:pt x="303" y="43"/>
                      <a:pt x="377" y="115"/>
                      <a:pt x="377" y="203"/>
                    </a:cubicBezTo>
                    <a:cubicBezTo>
                      <a:pt x="377" y="291"/>
                      <a:pt x="303" y="363"/>
                      <a:pt x="211"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20" name="Freeform 11"/>
            <p:cNvSpPr>
              <a:spLocks noEditPoints="1"/>
            </p:cNvSpPr>
            <p:nvPr/>
          </p:nvSpPr>
          <p:spPr bwMode="auto">
            <a:xfrm>
              <a:off x="12890286" y="5986228"/>
              <a:ext cx="555014" cy="701351"/>
            </a:xfrm>
            <a:custGeom>
              <a:avLst/>
              <a:gdLst>
                <a:gd name="T0" fmla="*/ 153 w 161"/>
                <a:gd name="T1" fmla="*/ 82 h 203"/>
                <a:gd name="T2" fmla="*/ 81 w 161"/>
                <a:gd name="T3" fmla="*/ 0 h 203"/>
                <a:gd name="T4" fmla="*/ 9 w 161"/>
                <a:gd name="T5" fmla="*/ 81 h 203"/>
                <a:gd name="T6" fmla="*/ 0 w 161"/>
                <a:gd name="T7" fmla="*/ 94 h 203"/>
                <a:gd name="T8" fmla="*/ 0 w 161"/>
                <a:gd name="T9" fmla="*/ 190 h 203"/>
                <a:gd name="T10" fmla="*/ 13 w 161"/>
                <a:gd name="T11" fmla="*/ 203 h 203"/>
                <a:gd name="T12" fmla="*/ 148 w 161"/>
                <a:gd name="T13" fmla="*/ 203 h 203"/>
                <a:gd name="T14" fmla="*/ 161 w 161"/>
                <a:gd name="T15" fmla="*/ 190 h 203"/>
                <a:gd name="T16" fmla="*/ 161 w 161"/>
                <a:gd name="T17" fmla="*/ 94 h 203"/>
                <a:gd name="T18" fmla="*/ 153 w 161"/>
                <a:gd name="T19" fmla="*/ 82 h 203"/>
                <a:gd name="T20" fmla="*/ 87 w 161"/>
                <a:gd name="T21" fmla="*/ 137 h 203"/>
                <a:gd name="T22" fmla="*/ 96 w 161"/>
                <a:gd name="T23" fmla="*/ 182 h 203"/>
                <a:gd name="T24" fmla="*/ 68 w 161"/>
                <a:gd name="T25" fmla="*/ 182 h 203"/>
                <a:gd name="T26" fmla="*/ 77 w 161"/>
                <a:gd name="T27" fmla="*/ 137 h 203"/>
                <a:gd name="T28" fmla="*/ 63 w 161"/>
                <a:gd name="T29" fmla="*/ 119 h 203"/>
                <a:gd name="T30" fmla="*/ 82 w 161"/>
                <a:gd name="T31" fmla="*/ 100 h 203"/>
                <a:gd name="T32" fmla="*/ 102 w 161"/>
                <a:gd name="T33" fmla="*/ 119 h 203"/>
                <a:gd name="T34" fmla="*/ 87 w 161"/>
                <a:gd name="T35" fmla="*/ 137 h 203"/>
                <a:gd name="T36" fmla="*/ 30 w 161"/>
                <a:gd name="T37" fmla="*/ 81 h 203"/>
                <a:gd name="T38" fmla="*/ 81 w 161"/>
                <a:gd name="T39" fmla="*/ 24 h 203"/>
                <a:gd name="T40" fmla="*/ 133 w 161"/>
                <a:gd name="T41" fmla="*/ 81 h 203"/>
                <a:gd name="T42" fmla="*/ 30 w 161"/>
                <a:gd name="T43"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1" h="203">
                  <a:moveTo>
                    <a:pt x="153" y="82"/>
                  </a:moveTo>
                  <a:cubicBezTo>
                    <a:pt x="153" y="36"/>
                    <a:pt x="121" y="0"/>
                    <a:pt x="81" y="0"/>
                  </a:cubicBezTo>
                  <a:cubicBezTo>
                    <a:pt x="42" y="0"/>
                    <a:pt x="10" y="36"/>
                    <a:pt x="9" y="81"/>
                  </a:cubicBezTo>
                  <a:cubicBezTo>
                    <a:pt x="4" y="83"/>
                    <a:pt x="0" y="88"/>
                    <a:pt x="0" y="94"/>
                  </a:cubicBezTo>
                  <a:cubicBezTo>
                    <a:pt x="0" y="190"/>
                    <a:pt x="0" y="190"/>
                    <a:pt x="0" y="190"/>
                  </a:cubicBezTo>
                  <a:cubicBezTo>
                    <a:pt x="0" y="197"/>
                    <a:pt x="6" y="203"/>
                    <a:pt x="13" y="203"/>
                  </a:cubicBezTo>
                  <a:cubicBezTo>
                    <a:pt x="148" y="203"/>
                    <a:pt x="148" y="203"/>
                    <a:pt x="148" y="203"/>
                  </a:cubicBezTo>
                  <a:cubicBezTo>
                    <a:pt x="156" y="203"/>
                    <a:pt x="161" y="197"/>
                    <a:pt x="161" y="190"/>
                  </a:cubicBezTo>
                  <a:cubicBezTo>
                    <a:pt x="161" y="94"/>
                    <a:pt x="161" y="94"/>
                    <a:pt x="161" y="94"/>
                  </a:cubicBezTo>
                  <a:cubicBezTo>
                    <a:pt x="161" y="88"/>
                    <a:pt x="158" y="84"/>
                    <a:pt x="153" y="82"/>
                  </a:cubicBezTo>
                  <a:close/>
                  <a:moveTo>
                    <a:pt x="87" y="137"/>
                  </a:moveTo>
                  <a:cubicBezTo>
                    <a:pt x="96" y="182"/>
                    <a:pt x="96" y="182"/>
                    <a:pt x="96" y="182"/>
                  </a:cubicBezTo>
                  <a:cubicBezTo>
                    <a:pt x="68" y="182"/>
                    <a:pt x="68" y="182"/>
                    <a:pt x="68" y="182"/>
                  </a:cubicBezTo>
                  <a:cubicBezTo>
                    <a:pt x="77" y="137"/>
                    <a:pt x="77" y="137"/>
                    <a:pt x="77" y="137"/>
                  </a:cubicBezTo>
                  <a:cubicBezTo>
                    <a:pt x="69" y="135"/>
                    <a:pt x="63" y="128"/>
                    <a:pt x="63" y="119"/>
                  </a:cubicBezTo>
                  <a:cubicBezTo>
                    <a:pt x="63" y="108"/>
                    <a:pt x="72" y="100"/>
                    <a:pt x="82" y="100"/>
                  </a:cubicBezTo>
                  <a:cubicBezTo>
                    <a:pt x="93" y="100"/>
                    <a:pt x="102" y="108"/>
                    <a:pt x="102" y="119"/>
                  </a:cubicBezTo>
                  <a:cubicBezTo>
                    <a:pt x="102" y="128"/>
                    <a:pt x="95" y="135"/>
                    <a:pt x="87" y="137"/>
                  </a:cubicBezTo>
                  <a:close/>
                  <a:moveTo>
                    <a:pt x="30" y="81"/>
                  </a:moveTo>
                  <a:cubicBezTo>
                    <a:pt x="31" y="49"/>
                    <a:pt x="54" y="24"/>
                    <a:pt x="81" y="24"/>
                  </a:cubicBezTo>
                  <a:cubicBezTo>
                    <a:pt x="109" y="24"/>
                    <a:pt x="132" y="49"/>
                    <a:pt x="133" y="81"/>
                  </a:cubicBezTo>
                  <a:lnTo>
                    <a:pt x="30" y="81"/>
                  </a:lnTo>
                  <a:close/>
                </a:path>
              </a:pathLst>
            </a:custGeom>
            <a:solidFill>
              <a:schemeClr val="bg1"/>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1" name="Freeform 12"/>
            <p:cNvSpPr>
              <a:spLocks noEditPoints="1"/>
            </p:cNvSpPr>
            <p:nvPr/>
          </p:nvSpPr>
          <p:spPr bwMode="auto">
            <a:xfrm>
              <a:off x="11349380" y="5950568"/>
              <a:ext cx="647813" cy="772736"/>
            </a:xfrm>
            <a:custGeom>
              <a:avLst/>
              <a:gdLst>
                <a:gd name="T0" fmla="*/ 185 w 188"/>
                <a:gd name="T1" fmla="*/ 205 h 224"/>
                <a:gd name="T2" fmla="*/ 134 w 188"/>
                <a:gd name="T3" fmla="*/ 137 h 224"/>
                <a:gd name="T4" fmla="*/ 132 w 188"/>
                <a:gd name="T5" fmla="*/ 135 h 224"/>
                <a:gd name="T6" fmla="*/ 139 w 188"/>
                <a:gd name="T7" fmla="*/ 38 h 224"/>
                <a:gd name="T8" fmla="*/ 38 w 188"/>
                <a:gd name="T9" fmla="*/ 25 h 224"/>
                <a:gd name="T10" fmla="*/ 25 w 188"/>
                <a:gd name="T11" fmla="*/ 127 h 224"/>
                <a:gd name="T12" fmla="*/ 115 w 188"/>
                <a:gd name="T13" fmla="*/ 148 h 224"/>
                <a:gd name="T14" fmla="*/ 117 w 188"/>
                <a:gd name="T15" fmla="*/ 150 h 224"/>
                <a:gd name="T16" fmla="*/ 168 w 188"/>
                <a:gd name="T17" fmla="*/ 218 h 224"/>
                <a:gd name="T18" fmla="*/ 183 w 188"/>
                <a:gd name="T19" fmla="*/ 220 h 224"/>
                <a:gd name="T20" fmla="*/ 185 w 188"/>
                <a:gd name="T21" fmla="*/ 205 h 224"/>
                <a:gd name="T22" fmla="*/ 35 w 188"/>
                <a:gd name="T23" fmla="*/ 119 h 224"/>
                <a:gd name="T24" fmla="*/ 46 w 188"/>
                <a:gd name="T25" fmla="*/ 36 h 224"/>
                <a:gd name="T26" fmla="*/ 128 w 188"/>
                <a:gd name="T27" fmla="*/ 47 h 224"/>
                <a:gd name="T28" fmla="*/ 117 w 188"/>
                <a:gd name="T29" fmla="*/ 130 h 224"/>
                <a:gd name="T30" fmla="*/ 35 w 188"/>
                <a:gd name="T31" fmla="*/ 11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224">
                  <a:moveTo>
                    <a:pt x="185" y="205"/>
                  </a:moveTo>
                  <a:cubicBezTo>
                    <a:pt x="134" y="137"/>
                    <a:pt x="134" y="137"/>
                    <a:pt x="134" y="137"/>
                  </a:cubicBezTo>
                  <a:cubicBezTo>
                    <a:pt x="133" y="136"/>
                    <a:pt x="133" y="136"/>
                    <a:pt x="132" y="135"/>
                  </a:cubicBezTo>
                  <a:cubicBezTo>
                    <a:pt x="158" y="110"/>
                    <a:pt x="162" y="68"/>
                    <a:pt x="139" y="38"/>
                  </a:cubicBezTo>
                  <a:cubicBezTo>
                    <a:pt x="115" y="6"/>
                    <a:pt x="70" y="0"/>
                    <a:pt x="38" y="25"/>
                  </a:cubicBezTo>
                  <a:cubicBezTo>
                    <a:pt x="7" y="49"/>
                    <a:pt x="0" y="95"/>
                    <a:pt x="25" y="127"/>
                  </a:cubicBezTo>
                  <a:cubicBezTo>
                    <a:pt x="46" y="156"/>
                    <a:pt x="85" y="164"/>
                    <a:pt x="115" y="148"/>
                  </a:cubicBezTo>
                  <a:cubicBezTo>
                    <a:pt x="116" y="149"/>
                    <a:pt x="116" y="149"/>
                    <a:pt x="117" y="150"/>
                  </a:cubicBezTo>
                  <a:cubicBezTo>
                    <a:pt x="168" y="218"/>
                    <a:pt x="168" y="218"/>
                    <a:pt x="168" y="218"/>
                  </a:cubicBezTo>
                  <a:cubicBezTo>
                    <a:pt x="171" y="223"/>
                    <a:pt x="178" y="224"/>
                    <a:pt x="183" y="220"/>
                  </a:cubicBezTo>
                  <a:cubicBezTo>
                    <a:pt x="187" y="217"/>
                    <a:pt x="188" y="210"/>
                    <a:pt x="185" y="205"/>
                  </a:cubicBezTo>
                  <a:close/>
                  <a:moveTo>
                    <a:pt x="35" y="119"/>
                  </a:moveTo>
                  <a:cubicBezTo>
                    <a:pt x="16" y="93"/>
                    <a:pt x="21" y="55"/>
                    <a:pt x="46" y="36"/>
                  </a:cubicBezTo>
                  <a:cubicBezTo>
                    <a:pt x="72" y="16"/>
                    <a:pt x="109" y="21"/>
                    <a:pt x="128" y="47"/>
                  </a:cubicBezTo>
                  <a:cubicBezTo>
                    <a:pt x="148" y="73"/>
                    <a:pt x="143" y="110"/>
                    <a:pt x="117" y="130"/>
                  </a:cubicBezTo>
                  <a:cubicBezTo>
                    <a:pt x="92" y="150"/>
                    <a:pt x="55" y="145"/>
                    <a:pt x="35" y="119"/>
                  </a:cubicBezTo>
                  <a:close/>
                </a:path>
              </a:pathLst>
            </a:custGeom>
            <a:solidFill>
              <a:schemeClr val="bg1"/>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3" name="Freeform 14"/>
            <p:cNvSpPr>
              <a:spLocks noEditPoints="1"/>
            </p:cNvSpPr>
            <p:nvPr/>
          </p:nvSpPr>
          <p:spPr bwMode="auto">
            <a:xfrm>
              <a:off x="14485969" y="5986273"/>
              <a:ext cx="467567" cy="751320"/>
            </a:xfrm>
            <a:custGeom>
              <a:avLst/>
              <a:gdLst>
                <a:gd name="T0" fmla="*/ 26 w 136"/>
                <a:gd name="T1" fmla="*/ 206 h 218"/>
                <a:gd name="T2" fmla="*/ 64 w 136"/>
                <a:gd name="T3" fmla="*/ 123 h 218"/>
                <a:gd name="T4" fmla="*/ 66 w 136"/>
                <a:gd name="T5" fmla="*/ 121 h 218"/>
                <a:gd name="T6" fmla="*/ 76 w 136"/>
                <a:gd name="T7" fmla="*/ 124 h 218"/>
                <a:gd name="T8" fmla="*/ 81 w 136"/>
                <a:gd name="T9" fmla="*/ 120 h 218"/>
                <a:gd name="T10" fmla="*/ 77 w 136"/>
                <a:gd name="T11" fmla="*/ 108 h 218"/>
                <a:gd name="T12" fmla="*/ 78 w 136"/>
                <a:gd name="T13" fmla="*/ 105 h 218"/>
                <a:gd name="T14" fmla="*/ 105 w 136"/>
                <a:gd name="T15" fmla="*/ 99 h 218"/>
                <a:gd name="T16" fmla="*/ 121 w 136"/>
                <a:gd name="T17" fmla="*/ 33 h 218"/>
                <a:gd name="T18" fmla="*/ 50 w 136"/>
                <a:gd name="T19" fmla="*/ 12 h 218"/>
                <a:gd name="T20" fmla="*/ 31 w 136"/>
                <a:gd name="T21" fmla="*/ 79 h 218"/>
                <a:gd name="T22" fmla="*/ 40 w 136"/>
                <a:gd name="T23" fmla="*/ 89 h 218"/>
                <a:gd name="T24" fmla="*/ 26 w 136"/>
                <a:gd name="T25" fmla="*/ 99 h 218"/>
                <a:gd name="T26" fmla="*/ 25 w 136"/>
                <a:gd name="T27" fmla="*/ 103 h 218"/>
                <a:gd name="T28" fmla="*/ 40 w 136"/>
                <a:gd name="T29" fmla="*/ 110 h 218"/>
                <a:gd name="T30" fmla="*/ 34 w 136"/>
                <a:gd name="T31" fmla="*/ 125 h 218"/>
                <a:gd name="T32" fmla="*/ 21 w 136"/>
                <a:gd name="T33" fmla="*/ 129 h 218"/>
                <a:gd name="T34" fmla="*/ 28 w 136"/>
                <a:gd name="T35" fmla="*/ 146 h 218"/>
                <a:gd name="T36" fmla="*/ 12 w 136"/>
                <a:gd name="T37" fmla="*/ 153 h 218"/>
                <a:gd name="T38" fmla="*/ 9 w 136"/>
                <a:gd name="T39" fmla="*/ 160 h 218"/>
                <a:gd name="T40" fmla="*/ 15 w 136"/>
                <a:gd name="T41" fmla="*/ 176 h 218"/>
                <a:gd name="T42" fmla="*/ 4 w 136"/>
                <a:gd name="T43" fmla="*/ 182 h 218"/>
                <a:gd name="T44" fmla="*/ 0 w 136"/>
                <a:gd name="T45" fmla="*/ 191 h 218"/>
                <a:gd name="T46" fmla="*/ 8 w 136"/>
                <a:gd name="T47" fmla="*/ 216 h 218"/>
                <a:gd name="T48" fmla="*/ 26 w 136"/>
                <a:gd name="T49" fmla="*/ 206 h 218"/>
                <a:gd name="T50" fmla="*/ 80 w 136"/>
                <a:gd name="T51" fmla="*/ 25 h 218"/>
                <a:gd name="T52" fmla="*/ 98 w 136"/>
                <a:gd name="T53" fmla="*/ 29 h 218"/>
                <a:gd name="T54" fmla="*/ 94 w 136"/>
                <a:gd name="T55" fmla="*/ 47 h 218"/>
                <a:gd name="T56" fmla="*/ 76 w 136"/>
                <a:gd name="T57" fmla="*/ 43 h 218"/>
                <a:gd name="T58" fmla="*/ 80 w 136"/>
                <a:gd name="T59" fmla="*/ 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18">
                  <a:moveTo>
                    <a:pt x="26" y="206"/>
                  </a:moveTo>
                  <a:cubicBezTo>
                    <a:pt x="64" y="123"/>
                    <a:pt x="64" y="123"/>
                    <a:pt x="64" y="123"/>
                  </a:cubicBezTo>
                  <a:cubicBezTo>
                    <a:pt x="66" y="120"/>
                    <a:pt x="66" y="121"/>
                    <a:pt x="66" y="121"/>
                  </a:cubicBezTo>
                  <a:cubicBezTo>
                    <a:pt x="76" y="124"/>
                    <a:pt x="76" y="124"/>
                    <a:pt x="76" y="124"/>
                  </a:cubicBezTo>
                  <a:cubicBezTo>
                    <a:pt x="81" y="126"/>
                    <a:pt x="81" y="120"/>
                    <a:pt x="81" y="120"/>
                  </a:cubicBezTo>
                  <a:cubicBezTo>
                    <a:pt x="77" y="108"/>
                    <a:pt x="77" y="108"/>
                    <a:pt x="77" y="108"/>
                  </a:cubicBezTo>
                  <a:cubicBezTo>
                    <a:pt x="77" y="107"/>
                    <a:pt x="77" y="106"/>
                    <a:pt x="78" y="105"/>
                  </a:cubicBezTo>
                  <a:cubicBezTo>
                    <a:pt x="88" y="106"/>
                    <a:pt x="97" y="104"/>
                    <a:pt x="105" y="99"/>
                  </a:cubicBezTo>
                  <a:cubicBezTo>
                    <a:pt x="127" y="85"/>
                    <a:pt x="136" y="57"/>
                    <a:pt x="121" y="33"/>
                  </a:cubicBezTo>
                  <a:cubicBezTo>
                    <a:pt x="106" y="9"/>
                    <a:pt x="72" y="0"/>
                    <a:pt x="50" y="12"/>
                  </a:cubicBezTo>
                  <a:cubicBezTo>
                    <a:pt x="25" y="26"/>
                    <a:pt x="16" y="55"/>
                    <a:pt x="31" y="79"/>
                  </a:cubicBezTo>
                  <a:cubicBezTo>
                    <a:pt x="34" y="83"/>
                    <a:pt x="37" y="86"/>
                    <a:pt x="40" y="89"/>
                  </a:cubicBezTo>
                  <a:cubicBezTo>
                    <a:pt x="26" y="99"/>
                    <a:pt x="26" y="99"/>
                    <a:pt x="26" y="99"/>
                  </a:cubicBezTo>
                  <a:cubicBezTo>
                    <a:pt x="23" y="101"/>
                    <a:pt x="25" y="103"/>
                    <a:pt x="25" y="103"/>
                  </a:cubicBezTo>
                  <a:cubicBezTo>
                    <a:pt x="40" y="110"/>
                    <a:pt x="40" y="110"/>
                    <a:pt x="40" y="110"/>
                  </a:cubicBezTo>
                  <a:cubicBezTo>
                    <a:pt x="34" y="125"/>
                    <a:pt x="34" y="125"/>
                    <a:pt x="34" y="125"/>
                  </a:cubicBezTo>
                  <a:cubicBezTo>
                    <a:pt x="21" y="129"/>
                    <a:pt x="21" y="129"/>
                    <a:pt x="21" y="129"/>
                  </a:cubicBezTo>
                  <a:cubicBezTo>
                    <a:pt x="28" y="146"/>
                    <a:pt x="28" y="146"/>
                    <a:pt x="28" y="146"/>
                  </a:cubicBezTo>
                  <a:cubicBezTo>
                    <a:pt x="12" y="153"/>
                    <a:pt x="12" y="153"/>
                    <a:pt x="12" y="153"/>
                  </a:cubicBezTo>
                  <a:cubicBezTo>
                    <a:pt x="9" y="160"/>
                    <a:pt x="9" y="160"/>
                    <a:pt x="9" y="160"/>
                  </a:cubicBezTo>
                  <a:cubicBezTo>
                    <a:pt x="15" y="176"/>
                    <a:pt x="15" y="176"/>
                    <a:pt x="15" y="176"/>
                  </a:cubicBezTo>
                  <a:cubicBezTo>
                    <a:pt x="4" y="182"/>
                    <a:pt x="4" y="182"/>
                    <a:pt x="4" y="182"/>
                  </a:cubicBezTo>
                  <a:cubicBezTo>
                    <a:pt x="0" y="191"/>
                    <a:pt x="0" y="191"/>
                    <a:pt x="0" y="191"/>
                  </a:cubicBezTo>
                  <a:cubicBezTo>
                    <a:pt x="8" y="216"/>
                    <a:pt x="8" y="216"/>
                    <a:pt x="8" y="216"/>
                  </a:cubicBezTo>
                  <a:cubicBezTo>
                    <a:pt x="15" y="218"/>
                    <a:pt x="26" y="206"/>
                    <a:pt x="26" y="206"/>
                  </a:cubicBezTo>
                  <a:close/>
                  <a:moveTo>
                    <a:pt x="80" y="25"/>
                  </a:moveTo>
                  <a:cubicBezTo>
                    <a:pt x="86" y="21"/>
                    <a:pt x="94" y="23"/>
                    <a:pt x="98" y="29"/>
                  </a:cubicBezTo>
                  <a:cubicBezTo>
                    <a:pt x="102" y="35"/>
                    <a:pt x="100" y="43"/>
                    <a:pt x="94" y="47"/>
                  </a:cubicBezTo>
                  <a:cubicBezTo>
                    <a:pt x="88" y="51"/>
                    <a:pt x="80" y="49"/>
                    <a:pt x="76" y="43"/>
                  </a:cubicBezTo>
                  <a:cubicBezTo>
                    <a:pt x="72" y="37"/>
                    <a:pt x="74" y="29"/>
                    <a:pt x="80" y="25"/>
                  </a:cubicBezTo>
                  <a:close/>
                </a:path>
              </a:pathLst>
            </a:custGeom>
            <a:solidFill>
              <a:schemeClr val="bg1"/>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E820C527-F526-2E4F-9F5C-12D00A33323D}"/>
              </a:ext>
            </a:extLst>
          </p:cNvPr>
          <p:cNvGrpSpPr/>
          <p:nvPr/>
        </p:nvGrpSpPr>
        <p:grpSpPr>
          <a:xfrm>
            <a:off x="7112263" y="8037599"/>
            <a:ext cx="5255233" cy="1348049"/>
            <a:chOff x="7112263" y="8037599"/>
            <a:chExt cx="5255233" cy="1348049"/>
          </a:xfrm>
        </p:grpSpPr>
        <p:sp>
          <p:nvSpPr>
            <p:cNvPr id="44" name="Oval 43"/>
            <p:cNvSpPr/>
            <p:nvPr/>
          </p:nvSpPr>
          <p:spPr>
            <a:xfrm>
              <a:off x="7112263" y="8151916"/>
              <a:ext cx="1028859" cy="10288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3600" dirty="0">
                <a:latin typeface="Arial" panose="020B0604020202020204" pitchFamily="34" charset="0"/>
                <a:cs typeface="Arial" panose="020B0604020202020204" pitchFamily="34" charset="0"/>
              </a:endParaRPr>
            </a:p>
          </p:txBody>
        </p:sp>
        <p:sp>
          <p:nvSpPr>
            <p:cNvPr id="48" name="Subtitle 2"/>
            <p:cNvSpPr txBox="1">
              <a:spLocks/>
            </p:cNvSpPr>
            <p:nvPr/>
          </p:nvSpPr>
          <p:spPr>
            <a:xfrm>
              <a:off x="8141122" y="8037599"/>
              <a:ext cx="4226374" cy="1348049"/>
            </a:xfrm>
            <a:prstGeom prst="rect">
              <a:avLst/>
            </a:prstGeom>
          </p:spPr>
          <p:txBody>
            <a:bodyPr vert="horz" wrap="square" lIns="137151" tIns="68574" rIns="137151" bIns="68574"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b="1" dirty="0">
                  <a:solidFill>
                    <a:schemeClr val="tx1">
                      <a:lumMod val="75000"/>
                      <a:lumOff val="25000"/>
                    </a:schemeClr>
                  </a:solidFill>
                  <a:latin typeface="Arial" panose="020B0604020202020204" pitchFamily="34" charset="0"/>
                  <a:cs typeface="Arial" panose="020B0604020202020204" pitchFamily="34" charset="0"/>
                </a:rPr>
                <a:t>SUITABLE CONCEPT</a:t>
              </a:r>
              <a:endParaRPr lang="en-US" sz="1575" b="1"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dolor sit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amet</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consectetur</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adipiscing</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elit</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Integer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pulvinar</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nulla</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ut</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ultrices</a:t>
              </a:r>
              <a:endPar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50" name="Freeform 11"/>
            <p:cNvSpPr>
              <a:spLocks noEditPoints="1"/>
            </p:cNvSpPr>
            <p:nvPr/>
          </p:nvSpPr>
          <p:spPr bwMode="auto">
            <a:xfrm>
              <a:off x="7450057" y="8404289"/>
              <a:ext cx="374405" cy="473124"/>
            </a:xfrm>
            <a:custGeom>
              <a:avLst/>
              <a:gdLst>
                <a:gd name="T0" fmla="*/ 153 w 161"/>
                <a:gd name="T1" fmla="*/ 82 h 203"/>
                <a:gd name="T2" fmla="*/ 81 w 161"/>
                <a:gd name="T3" fmla="*/ 0 h 203"/>
                <a:gd name="T4" fmla="*/ 9 w 161"/>
                <a:gd name="T5" fmla="*/ 81 h 203"/>
                <a:gd name="T6" fmla="*/ 0 w 161"/>
                <a:gd name="T7" fmla="*/ 94 h 203"/>
                <a:gd name="T8" fmla="*/ 0 w 161"/>
                <a:gd name="T9" fmla="*/ 190 h 203"/>
                <a:gd name="T10" fmla="*/ 13 w 161"/>
                <a:gd name="T11" fmla="*/ 203 h 203"/>
                <a:gd name="T12" fmla="*/ 148 w 161"/>
                <a:gd name="T13" fmla="*/ 203 h 203"/>
                <a:gd name="T14" fmla="*/ 161 w 161"/>
                <a:gd name="T15" fmla="*/ 190 h 203"/>
                <a:gd name="T16" fmla="*/ 161 w 161"/>
                <a:gd name="T17" fmla="*/ 94 h 203"/>
                <a:gd name="T18" fmla="*/ 153 w 161"/>
                <a:gd name="T19" fmla="*/ 82 h 203"/>
                <a:gd name="T20" fmla="*/ 87 w 161"/>
                <a:gd name="T21" fmla="*/ 137 h 203"/>
                <a:gd name="T22" fmla="*/ 96 w 161"/>
                <a:gd name="T23" fmla="*/ 182 h 203"/>
                <a:gd name="T24" fmla="*/ 68 w 161"/>
                <a:gd name="T25" fmla="*/ 182 h 203"/>
                <a:gd name="T26" fmla="*/ 77 w 161"/>
                <a:gd name="T27" fmla="*/ 137 h 203"/>
                <a:gd name="T28" fmla="*/ 63 w 161"/>
                <a:gd name="T29" fmla="*/ 119 h 203"/>
                <a:gd name="T30" fmla="*/ 82 w 161"/>
                <a:gd name="T31" fmla="*/ 100 h 203"/>
                <a:gd name="T32" fmla="*/ 102 w 161"/>
                <a:gd name="T33" fmla="*/ 119 h 203"/>
                <a:gd name="T34" fmla="*/ 87 w 161"/>
                <a:gd name="T35" fmla="*/ 137 h 203"/>
                <a:gd name="T36" fmla="*/ 30 w 161"/>
                <a:gd name="T37" fmla="*/ 81 h 203"/>
                <a:gd name="T38" fmla="*/ 81 w 161"/>
                <a:gd name="T39" fmla="*/ 24 h 203"/>
                <a:gd name="T40" fmla="*/ 133 w 161"/>
                <a:gd name="T41" fmla="*/ 81 h 203"/>
                <a:gd name="T42" fmla="*/ 30 w 161"/>
                <a:gd name="T43"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1" h="203">
                  <a:moveTo>
                    <a:pt x="153" y="82"/>
                  </a:moveTo>
                  <a:cubicBezTo>
                    <a:pt x="153" y="36"/>
                    <a:pt x="121" y="0"/>
                    <a:pt x="81" y="0"/>
                  </a:cubicBezTo>
                  <a:cubicBezTo>
                    <a:pt x="42" y="0"/>
                    <a:pt x="10" y="36"/>
                    <a:pt x="9" y="81"/>
                  </a:cubicBezTo>
                  <a:cubicBezTo>
                    <a:pt x="4" y="83"/>
                    <a:pt x="0" y="88"/>
                    <a:pt x="0" y="94"/>
                  </a:cubicBezTo>
                  <a:cubicBezTo>
                    <a:pt x="0" y="190"/>
                    <a:pt x="0" y="190"/>
                    <a:pt x="0" y="190"/>
                  </a:cubicBezTo>
                  <a:cubicBezTo>
                    <a:pt x="0" y="197"/>
                    <a:pt x="6" y="203"/>
                    <a:pt x="13" y="203"/>
                  </a:cubicBezTo>
                  <a:cubicBezTo>
                    <a:pt x="148" y="203"/>
                    <a:pt x="148" y="203"/>
                    <a:pt x="148" y="203"/>
                  </a:cubicBezTo>
                  <a:cubicBezTo>
                    <a:pt x="156" y="203"/>
                    <a:pt x="161" y="197"/>
                    <a:pt x="161" y="190"/>
                  </a:cubicBezTo>
                  <a:cubicBezTo>
                    <a:pt x="161" y="94"/>
                    <a:pt x="161" y="94"/>
                    <a:pt x="161" y="94"/>
                  </a:cubicBezTo>
                  <a:cubicBezTo>
                    <a:pt x="161" y="88"/>
                    <a:pt x="158" y="84"/>
                    <a:pt x="153" y="82"/>
                  </a:cubicBezTo>
                  <a:close/>
                  <a:moveTo>
                    <a:pt x="87" y="137"/>
                  </a:moveTo>
                  <a:cubicBezTo>
                    <a:pt x="96" y="182"/>
                    <a:pt x="96" y="182"/>
                    <a:pt x="96" y="182"/>
                  </a:cubicBezTo>
                  <a:cubicBezTo>
                    <a:pt x="68" y="182"/>
                    <a:pt x="68" y="182"/>
                    <a:pt x="68" y="182"/>
                  </a:cubicBezTo>
                  <a:cubicBezTo>
                    <a:pt x="77" y="137"/>
                    <a:pt x="77" y="137"/>
                    <a:pt x="77" y="137"/>
                  </a:cubicBezTo>
                  <a:cubicBezTo>
                    <a:pt x="69" y="135"/>
                    <a:pt x="63" y="128"/>
                    <a:pt x="63" y="119"/>
                  </a:cubicBezTo>
                  <a:cubicBezTo>
                    <a:pt x="63" y="108"/>
                    <a:pt x="72" y="100"/>
                    <a:pt x="82" y="100"/>
                  </a:cubicBezTo>
                  <a:cubicBezTo>
                    <a:pt x="93" y="100"/>
                    <a:pt x="102" y="108"/>
                    <a:pt x="102" y="119"/>
                  </a:cubicBezTo>
                  <a:cubicBezTo>
                    <a:pt x="102" y="128"/>
                    <a:pt x="95" y="135"/>
                    <a:pt x="87" y="137"/>
                  </a:cubicBezTo>
                  <a:close/>
                  <a:moveTo>
                    <a:pt x="30" y="81"/>
                  </a:moveTo>
                  <a:cubicBezTo>
                    <a:pt x="31" y="49"/>
                    <a:pt x="54" y="24"/>
                    <a:pt x="81" y="24"/>
                  </a:cubicBezTo>
                  <a:cubicBezTo>
                    <a:pt x="109" y="24"/>
                    <a:pt x="132" y="49"/>
                    <a:pt x="133" y="81"/>
                  </a:cubicBezTo>
                  <a:lnTo>
                    <a:pt x="30" y="81"/>
                  </a:lnTo>
                  <a:close/>
                </a:path>
              </a:pathLst>
            </a:custGeom>
            <a:solidFill>
              <a:schemeClr val="bg1"/>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25CF0AA6-D7A6-5A42-A108-50C7BEC645BC}"/>
              </a:ext>
            </a:extLst>
          </p:cNvPr>
          <p:cNvGrpSpPr/>
          <p:nvPr/>
        </p:nvGrpSpPr>
        <p:grpSpPr>
          <a:xfrm>
            <a:off x="2056308" y="8037599"/>
            <a:ext cx="5255234" cy="1348049"/>
            <a:chOff x="2056308" y="8037599"/>
            <a:chExt cx="5255234" cy="1348049"/>
          </a:xfrm>
        </p:grpSpPr>
        <p:sp>
          <p:nvSpPr>
            <p:cNvPr id="42" name="Oval 41"/>
            <p:cNvSpPr/>
            <p:nvPr/>
          </p:nvSpPr>
          <p:spPr>
            <a:xfrm>
              <a:off x="2056308" y="8120740"/>
              <a:ext cx="1028859" cy="10288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3600" dirty="0">
                <a:latin typeface="Arial" panose="020B0604020202020204" pitchFamily="34" charset="0"/>
                <a:cs typeface="Arial" panose="020B0604020202020204" pitchFamily="34" charset="0"/>
              </a:endParaRPr>
            </a:p>
          </p:txBody>
        </p:sp>
        <p:sp>
          <p:nvSpPr>
            <p:cNvPr id="46" name="Subtitle 2"/>
            <p:cNvSpPr txBox="1">
              <a:spLocks/>
            </p:cNvSpPr>
            <p:nvPr/>
          </p:nvSpPr>
          <p:spPr>
            <a:xfrm>
              <a:off x="3085166" y="8037599"/>
              <a:ext cx="4226376" cy="1348049"/>
            </a:xfrm>
            <a:prstGeom prst="rect">
              <a:avLst/>
            </a:prstGeom>
          </p:spPr>
          <p:txBody>
            <a:bodyPr vert="horz" wrap="square" lIns="137151" tIns="68574" rIns="137151" bIns="68574"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b="1" dirty="0">
                  <a:solidFill>
                    <a:schemeClr val="tx1">
                      <a:lumMod val="75000"/>
                      <a:lumOff val="25000"/>
                    </a:schemeClr>
                  </a:solidFill>
                  <a:latin typeface="Arial" panose="020B0604020202020204" pitchFamily="34" charset="0"/>
                  <a:cs typeface="Arial" panose="020B0604020202020204" pitchFamily="34" charset="0"/>
                </a:rPr>
                <a:t>ORDER REQUEST</a:t>
              </a:r>
              <a:endParaRPr lang="en-US" sz="1575" b="1"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dolor sit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amet</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consectetur</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adipiscing</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elit</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Integer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pulvinar</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nulla</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ut</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ultrices</a:t>
              </a:r>
              <a:endPar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51" name="Freeform 12"/>
            <p:cNvSpPr>
              <a:spLocks noEditPoints="1"/>
            </p:cNvSpPr>
            <p:nvPr/>
          </p:nvSpPr>
          <p:spPr bwMode="auto">
            <a:xfrm>
              <a:off x="2303813" y="8357218"/>
              <a:ext cx="466035" cy="555903"/>
            </a:xfrm>
            <a:custGeom>
              <a:avLst/>
              <a:gdLst>
                <a:gd name="T0" fmla="*/ 185 w 188"/>
                <a:gd name="T1" fmla="*/ 205 h 224"/>
                <a:gd name="T2" fmla="*/ 134 w 188"/>
                <a:gd name="T3" fmla="*/ 137 h 224"/>
                <a:gd name="T4" fmla="*/ 132 w 188"/>
                <a:gd name="T5" fmla="*/ 135 h 224"/>
                <a:gd name="T6" fmla="*/ 139 w 188"/>
                <a:gd name="T7" fmla="*/ 38 h 224"/>
                <a:gd name="T8" fmla="*/ 38 w 188"/>
                <a:gd name="T9" fmla="*/ 25 h 224"/>
                <a:gd name="T10" fmla="*/ 25 w 188"/>
                <a:gd name="T11" fmla="*/ 127 h 224"/>
                <a:gd name="T12" fmla="*/ 115 w 188"/>
                <a:gd name="T13" fmla="*/ 148 h 224"/>
                <a:gd name="T14" fmla="*/ 117 w 188"/>
                <a:gd name="T15" fmla="*/ 150 h 224"/>
                <a:gd name="T16" fmla="*/ 168 w 188"/>
                <a:gd name="T17" fmla="*/ 218 h 224"/>
                <a:gd name="T18" fmla="*/ 183 w 188"/>
                <a:gd name="T19" fmla="*/ 220 h 224"/>
                <a:gd name="T20" fmla="*/ 185 w 188"/>
                <a:gd name="T21" fmla="*/ 205 h 224"/>
                <a:gd name="T22" fmla="*/ 35 w 188"/>
                <a:gd name="T23" fmla="*/ 119 h 224"/>
                <a:gd name="T24" fmla="*/ 46 w 188"/>
                <a:gd name="T25" fmla="*/ 36 h 224"/>
                <a:gd name="T26" fmla="*/ 128 w 188"/>
                <a:gd name="T27" fmla="*/ 47 h 224"/>
                <a:gd name="T28" fmla="*/ 117 w 188"/>
                <a:gd name="T29" fmla="*/ 130 h 224"/>
                <a:gd name="T30" fmla="*/ 35 w 188"/>
                <a:gd name="T31" fmla="*/ 11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224">
                  <a:moveTo>
                    <a:pt x="185" y="205"/>
                  </a:moveTo>
                  <a:cubicBezTo>
                    <a:pt x="134" y="137"/>
                    <a:pt x="134" y="137"/>
                    <a:pt x="134" y="137"/>
                  </a:cubicBezTo>
                  <a:cubicBezTo>
                    <a:pt x="133" y="136"/>
                    <a:pt x="133" y="136"/>
                    <a:pt x="132" y="135"/>
                  </a:cubicBezTo>
                  <a:cubicBezTo>
                    <a:pt x="158" y="110"/>
                    <a:pt x="162" y="68"/>
                    <a:pt x="139" y="38"/>
                  </a:cubicBezTo>
                  <a:cubicBezTo>
                    <a:pt x="115" y="6"/>
                    <a:pt x="70" y="0"/>
                    <a:pt x="38" y="25"/>
                  </a:cubicBezTo>
                  <a:cubicBezTo>
                    <a:pt x="7" y="49"/>
                    <a:pt x="0" y="95"/>
                    <a:pt x="25" y="127"/>
                  </a:cubicBezTo>
                  <a:cubicBezTo>
                    <a:pt x="46" y="156"/>
                    <a:pt x="85" y="164"/>
                    <a:pt x="115" y="148"/>
                  </a:cubicBezTo>
                  <a:cubicBezTo>
                    <a:pt x="116" y="149"/>
                    <a:pt x="116" y="149"/>
                    <a:pt x="117" y="150"/>
                  </a:cubicBezTo>
                  <a:cubicBezTo>
                    <a:pt x="168" y="218"/>
                    <a:pt x="168" y="218"/>
                    <a:pt x="168" y="218"/>
                  </a:cubicBezTo>
                  <a:cubicBezTo>
                    <a:pt x="171" y="223"/>
                    <a:pt x="178" y="224"/>
                    <a:pt x="183" y="220"/>
                  </a:cubicBezTo>
                  <a:cubicBezTo>
                    <a:pt x="187" y="217"/>
                    <a:pt x="188" y="210"/>
                    <a:pt x="185" y="205"/>
                  </a:cubicBezTo>
                  <a:close/>
                  <a:moveTo>
                    <a:pt x="35" y="119"/>
                  </a:moveTo>
                  <a:cubicBezTo>
                    <a:pt x="16" y="93"/>
                    <a:pt x="21" y="55"/>
                    <a:pt x="46" y="36"/>
                  </a:cubicBezTo>
                  <a:cubicBezTo>
                    <a:pt x="72" y="16"/>
                    <a:pt x="109" y="21"/>
                    <a:pt x="128" y="47"/>
                  </a:cubicBezTo>
                  <a:cubicBezTo>
                    <a:pt x="148" y="73"/>
                    <a:pt x="143" y="110"/>
                    <a:pt x="117" y="130"/>
                  </a:cubicBezTo>
                  <a:cubicBezTo>
                    <a:pt x="92" y="150"/>
                    <a:pt x="55" y="145"/>
                    <a:pt x="35" y="119"/>
                  </a:cubicBezTo>
                  <a:close/>
                </a:path>
              </a:pathLst>
            </a:custGeom>
            <a:solidFill>
              <a:schemeClr val="bg1"/>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FEAF34C4-F5C2-344D-9A59-54ECEAD5B4FD}"/>
              </a:ext>
            </a:extLst>
          </p:cNvPr>
          <p:cNvGrpSpPr/>
          <p:nvPr/>
        </p:nvGrpSpPr>
        <p:grpSpPr>
          <a:xfrm>
            <a:off x="12179286" y="8045175"/>
            <a:ext cx="5169586" cy="1348049"/>
            <a:chOff x="12179286" y="8045175"/>
            <a:chExt cx="5169586" cy="1348049"/>
          </a:xfrm>
        </p:grpSpPr>
        <p:sp>
          <p:nvSpPr>
            <p:cNvPr id="43" name="Oval 42"/>
            <p:cNvSpPr/>
            <p:nvPr/>
          </p:nvSpPr>
          <p:spPr>
            <a:xfrm>
              <a:off x="12179286" y="8128316"/>
              <a:ext cx="1028859" cy="10288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3600" dirty="0">
                <a:latin typeface="Arial" panose="020B0604020202020204" pitchFamily="34" charset="0"/>
                <a:cs typeface="Arial" panose="020B0604020202020204" pitchFamily="34" charset="0"/>
              </a:endParaRPr>
            </a:p>
          </p:txBody>
        </p:sp>
        <p:sp>
          <p:nvSpPr>
            <p:cNvPr id="47" name="Subtitle 2"/>
            <p:cNvSpPr txBox="1">
              <a:spLocks/>
            </p:cNvSpPr>
            <p:nvPr/>
          </p:nvSpPr>
          <p:spPr>
            <a:xfrm>
              <a:off x="13374427" y="8045175"/>
              <a:ext cx="3974445" cy="1348049"/>
            </a:xfrm>
            <a:prstGeom prst="rect">
              <a:avLst/>
            </a:prstGeom>
          </p:spPr>
          <p:txBody>
            <a:bodyPr vert="horz" wrap="square" lIns="137151" tIns="68574" rIns="137151" bIns="68574"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b="1" dirty="0">
                  <a:solidFill>
                    <a:schemeClr val="tx1">
                      <a:lumMod val="75000"/>
                      <a:lumOff val="25000"/>
                    </a:schemeClr>
                  </a:solidFill>
                  <a:latin typeface="Arial" panose="020B0604020202020204" pitchFamily="34" charset="0"/>
                  <a:cs typeface="Arial" panose="020B0604020202020204" pitchFamily="34" charset="0"/>
                </a:rPr>
                <a:t>SURVEY</a:t>
              </a:r>
              <a:endParaRPr lang="en-US" sz="1575" b="1"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Lorem</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ipsum</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dolor sit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amet</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consectetur</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adipiscing</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elit</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Integer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pulvinar</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nulla</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ut</a:t>
              </a:r>
              <a:r>
                <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 </a:t>
              </a:r>
              <a:r>
                <a:rPr lang="en-US" sz="1800" dirty="0" err="1">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rPr>
                <a:t>ultrices</a:t>
              </a:r>
              <a:endParaRPr lang="en-US" sz="1800" dirty="0">
                <a:solidFill>
                  <a:schemeClr val="tx1">
                    <a:lumMod val="75000"/>
                    <a:lumOff val="25000"/>
                  </a:schemeClr>
                </a:solidFill>
                <a:latin typeface="Arial" panose="020B0604020202020204" pitchFamily="34" charset="0"/>
                <a:ea typeface="Open Sans Light" panose="020B0306030504020204" pitchFamily="34" charset="0"/>
                <a:cs typeface="Arial" panose="020B0604020202020204" pitchFamily="34" charset="0"/>
              </a:endParaRPr>
            </a:p>
          </p:txBody>
        </p:sp>
        <p:sp>
          <p:nvSpPr>
            <p:cNvPr id="52" name="Freeform 14"/>
            <p:cNvSpPr>
              <a:spLocks noEditPoints="1"/>
            </p:cNvSpPr>
            <p:nvPr/>
          </p:nvSpPr>
          <p:spPr bwMode="auto">
            <a:xfrm>
              <a:off x="12525757" y="8337044"/>
              <a:ext cx="406759" cy="653610"/>
            </a:xfrm>
            <a:custGeom>
              <a:avLst/>
              <a:gdLst>
                <a:gd name="T0" fmla="*/ 26 w 136"/>
                <a:gd name="T1" fmla="*/ 206 h 218"/>
                <a:gd name="T2" fmla="*/ 64 w 136"/>
                <a:gd name="T3" fmla="*/ 123 h 218"/>
                <a:gd name="T4" fmla="*/ 66 w 136"/>
                <a:gd name="T5" fmla="*/ 121 h 218"/>
                <a:gd name="T6" fmla="*/ 76 w 136"/>
                <a:gd name="T7" fmla="*/ 124 h 218"/>
                <a:gd name="T8" fmla="*/ 81 w 136"/>
                <a:gd name="T9" fmla="*/ 120 h 218"/>
                <a:gd name="T10" fmla="*/ 77 w 136"/>
                <a:gd name="T11" fmla="*/ 108 h 218"/>
                <a:gd name="T12" fmla="*/ 78 w 136"/>
                <a:gd name="T13" fmla="*/ 105 h 218"/>
                <a:gd name="T14" fmla="*/ 105 w 136"/>
                <a:gd name="T15" fmla="*/ 99 h 218"/>
                <a:gd name="T16" fmla="*/ 121 w 136"/>
                <a:gd name="T17" fmla="*/ 33 h 218"/>
                <a:gd name="T18" fmla="*/ 50 w 136"/>
                <a:gd name="T19" fmla="*/ 12 h 218"/>
                <a:gd name="T20" fmla="*/ 31 w 136"/>
                <a:gd name="T21" fmla="*/ 79 h 218"/>
                <a:gd name="T22" fmla="*/ 40 w 136"/>
                <a:gd name="T23" fmla="*/ 89 h 218"/>
                <a:gd name="T24" fmla="*/ 26 w 136"/>
                <a:gd name="T25" fmla="*/ 99 h 218"/>
                <a:gd name="T26" fmla="*/ 25 w 136"/>
                <a:gd name="T27" fmla="*/ 103 h 218"/>
                <a:gd name="T28" fmla="*/ 40 w 136"/>
                <a:gd name="T29" fmla="*/ 110 h 218"/>
                <a:gd name="T30" fmla="*/ 34 w 136"/>
                <a:gd name="T31" fmla="*/ 125 h 218"/>
                <a:gd name="T32" fmla="*/ 21 w 136"/>
                <a:gd name="T33" fmla="*/ 129 h 218"/>
                <a:gd name="T34" fmla="*/ 28 w 136"/>
                <a:gd name="T35" fmla="*/ 146 h 218"/>
                <a:gd name="T36" fmla="*/ 12 w 136"/>
                <a:gd name="T37" fmla="*/ 153 h 218"/>
                <a:gd name="T38" fmla="*/ 9 w 136"/>
                <a:gd name="T39" fmla="*/ 160 h 218"/>
                <a:gd name="T40" fmla="*/ 15 w 136"/>
                <a:gd name="T41" fmla="*/ 176 h 218"/>
                <a:gd name="T42" fmla="*/ 4 w 136"/>
                <a:gd name="T43" fmla="*/ 182 h 218"/>
                <a:gd name="T44" fmla="*/ 0 w 136"/>
                <a:gd name="T45" fmla="*/ 191 h 218"/>
                <a:gd name="T46" fmla="*/ 8 w 136"/>
                <a:gd name="T47" fmla="*/ 216 h 218"/>
                <a:gd name="T48" fmla="*/ 26 w 136"/>
                <a:gd name="T49" fmla="*/ 206 h 218"/>
                <a:gd name="T50" fmla="*/ 80 w 136"/>
                <a:gd name="T51" fmla="*/ 25 h 218"/>
                <a:gd name="T52" fmla="*/ 98 w 136"/>
                <a:gd name="T53" fmla="*/ 29 h 218"/>
                <a:gd name="T54" fmla="*/ 94 w 136"/>
                <a:gd name="T55" fmla="*/ 47 h 218"/>
                <a:gd name="T56" fmla="*/ 76 w 136"/>
                <a:gd name="T57" fmla="*/ 43 h 218"/>
                <a:gd name="T58" fmla="*/ 80 w 136"/>
                <a:gd name="T59" fmla="*/ 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18">
                  <a:moveTo>
                    <a:pt x="26" y="206"/>
                  </a:moveTo>
                  <a:cubicBezTo>
                    <a:pt x="64" y="123"/>
                    <a:pt x="64" y="123"/>
                    <a:pt x="64" y="123"/>
                  </a:cubicBezTo>
                  <a:cubicBezTo>
                    <a:pt x="66" y="120"/>
                    <a:pt x="66" y="121"/>
                    <a:pt x="66" y="121"/>
                  </a:cubicBezTo>
                  <a:cubicBezTo>
                    <a:pt x="76" y="124"/>
                    <a:pt x="76" y="124"/>
                    <a:pt x="76" y="124"/>
                  </a:cubicBezTo>
                  <a:cubicBezTo>
                    <a:pt x="81" y="126"/>
                    <a:pt x="81" y="120"/>
                    <a:pt x="81" y="120"/>
                  </a:cubicBezTo>
                  <a:cubicBezTo>
                    <a:pt x="77" y="108"/>
                    <a:pt x="77" y="108"/>
                    <a:pt x="77" y="108"/>
                  </a:cubicBezTo>
                  <a:cubicBezTo>
                    <a:pt x="77" y="107"/>
                    <a:pt x="77" y="106"/>
                    <a:pt x="78" y="105"/>
                  </a:cubicBezTo>
                  <a:cubicBezTo>
                    <a:pt x="88" y="106"/>
                    <a:pt x="97" y="104"/>
                    <a:pt x="105" y="99"/>
                  </a:cubicBezTo>
                  <a:cubicBezTo>
                    <a:pt x="127" y="85"/>
                    <a:pt x="136" y="57"/>
                    <a:pt x="121" y="33"/>
                  </a:cubicBezTo>
                  <a:cubicBezTo>
                    <a:pt x="106" y="9"/>
                    <a:pt x="72" y="0"/>
                    <a:pt x="50" y="12"/>
                  </a:cubicBezTo>
                  <a:cubicBezTo>
                    <a:pt x="25" y="26"/>
                    <a:pt x="16" y="55"/>
                    <a:pt x="31" y="79"/>
                  </a:cubicBezTo>
                  <a:cubicBezTo>
                    <a:pt x="34" y="83"/>
                    <a:pt x="37" y="86"/>
                    <a:pt x="40" y="89"/>
                  </a:cubicBezTo>
                  <a:cubicBezTo>
                    <a:pt x="26" y="99"/>
                    <a:pt x="26" y="99"/>
                    <a:pt x="26" y="99"/>
                  </a:cubicBezTo>
                  <a:cubicBezTo>
                    <a:pt x="23" y="101"/>
                    <a:pt x="25" y="103"/>
                    <a:pt x="25" y="103"/>
                  </a:cubicBezTo>
                  <a:cubicBezTo>
                    <a:pt x="40" y="110"/>
                    <a:pt x="40" y="110"/>
                    <a:pt x="40" y="110"/>
                  </a:cubicBezTo>
                  <a:cubicBezTo>
                    <a:pt x="34" y="125"/>
                    <a:pt x="34" y="125"/>
                    <a:pt x="34" y="125"/>
                  </a:cubicBezTo>
                  <a:cubicBezTo>
                    <a:pt x="21" y="129"/>
                    <a:pt x="21" y="129"/>
                    <a:pt x="21" y="129"/>
                  </a:cubicBezTo>
                  <a:cubicBezTo>
                    <a:pt x="28" y="146"/>
                    <a:pt x="28" y="146"/>
                    <a:pt x="28" y="146"/>
                  </a:cubicBezTo>
                  <a:cubicBezTo>
                    <a:pt x="12" y="153"/>
                    <a:pt x="12" y="153"/>
                    <a:pt x="12" y="153"/>
                  </a:cubicBezTo>
                  <a:cubicBezTo>
                    <a:pt x="9" y="160"/>
                    <a:pt x="9" y="160"/>
                    <a:pt x="9" y="160"/>
                  </a:cubicBezTo>
                  <a:cubicBezTo>
                    <a:pt x="15" y="176"/>
                    <a:pt x="15" y="176"/>
                    <a:pt x="15" y="176"/>
                  </a:cubicBezTo>
                  <a:cubicBezTo>
                    <a:pt x="4" y="182"/>
                    <a:pt x="4" y="182"/>
                    <a:pt x="4" y="182"/>
                  </a:cubicBezTo>
                  <a:cubicBezTo>
                    <a:pt x="0" y="191"/>
                    <a:pt x="0" y="191"/>
                    <a:pt x="0" y="191"/>
                  </a:cubicBezTo>
                  <a:cubicBezTo>
                    <a:pt x="8" y="216"/>
                    <a:pt x="8" y="216"/>
                    <a:pt x="8" y="216"/>
                  </a:cubicBezTo>
                  <a:cubicBezTo>
                    <a:pt x="15" y="218"/>
                    <a:pt x="26" y="206"/>
                    <a:pt x="26" y="206"/>
                  </a:cubicBezTo>
                  <a:close/>
                  <a:moveTo>
                    <a:pt x="80" y="25"/>
                  </a:moveTo>
                  <a:cubicBezTo>
                    <a:pt x="86" y="21"/>
                    <a:pt x="94" y="23"/>
                    <a:pt x="98" y="29"/>
                  </a:cubicBezTo>
                  <a:cubicBezTo>
                    <a:pt x="102" y="35"/>
                    <a:pt x="100" y="43"/>
                    <a:pt x="94" y="47"/>
                  </a:cubicBezTo>
                  <a:cubicBezTo>
                    <a:pt x="88" y="51"/>
                    <a:pt x="80" y="49"/>
                    <a:pt x="76" y="43"/>
                  </a:cubicBezTo>
                  <a:cubicBezTo>
                    <a:pt x="72" y="37"/>
                    <a:pt x="74" y="29"/>
                    <a:pt x="80" y="25"/>
                  </a:cubicBezTo>
                  <a:close/>
                </a:path>
              </a:pathLst>
            </a:custGeom>
            <a:solidFill>
              <a:schemeClr val="bg1"/>
            </a:solidFill>
            <a:ln>
              <a:noFill/>
            </a:ln>
          </p:spPr>
          <p:txBody>
            <a:bodyPr vert="horz" wrap="square" lIns="137181" tIns="68591" rIns="137181" bIns="68591"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3" name="Rectangle 52"/>
          <p:cNvSpPr/>
          <p:nvPr/>
        </p:nvSpPr>
        <p:spPr>
          <a:xfrm>
            <a:off x="6336474" y="9717000"/>
            <a:ext cx="5593673" cy="571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2" name="Прямоугольник 21"/>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Key to success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7" name="Прямоугольник 26"/>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4162276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C1EEA83-976F-A64A-B584-FDD856CB8150}"/>
              </a:ext>
            </a:extLst>
          </p:cNvPr>
          <p:cNvGrpSpPr/>
          <p:nvPr/>
        </p:nvGrpSpPr>
        <p:grpSpPr>
          <a:xfrm>
            <a:off x="5251450" y="2235200"/>
            <a:ext cx="7785100" cy="7413625"/>
            <a:chOff x="5251450" y="2235200"/>
            <a:chExt cx="7785100" cy="7413625"/>
          </a:xfrm>
        </p:grpSpPr>
        <p:sp>
          <p:nvSpPr>
            <p:cNvPr id="9" name="Freeform 5"/>
            <p:cNvSpPr>
              <a:spLocks noEditPoints="1"/>
            </p:cNvSpPr>
            <p:nvPr/>
          </p:nvSpPr>
          <p:spPr bwMode="auto">
            <a:xfrm>
              <a:off x="5251450" y="2235200"/>
              <a:ext cx="7785100" cy="7413625"/>
            </a:xfrm>
            <a:custGeom>
              <a:avLst/>
              <a:gdLst>
                <a:gd name="T0" fmla="*/ 9837 w 19616"/>
                <a:gd name="T1" fmla="*/ 0 h 18680"/>
                <a:gd name="T2" fmla="*/ 6781 w 19616"/>
                <a:gd name="T3" fmla="*/ 6129 h 18680"/>
                <a:gd name="T4" fmla="*/ 0 w 19616"/>
                <a:gd name="T5" fmla="*/ 7085 h 18680"/>
                <a:gd name="T6" fmla="*/ 4884 w 19616"/>
                <a:gd name="T7" fmla="*/ 11886 h 18680"/>
                <a:gd name="T8" fmla="*/ 4449 w 19616"/>
                <a:gd name="T9" fmla="*/ 14361 h 18680"/>
                <a:gd name="T10" fmla="*/ 3698 w 19616"/>
                <a:gd name="T11" fmla="*/ 18630 h 18680"/>
                <a:gd name="T12" fmla="*/ 6248 w 19616"/>
                <a:gd name="T13" fmla="*/ 17303 h 18680"/>
                <a:gd name="T14" fmla="*/ 9772 w 19616"/>
                <a:gd name="T15" fmla="*/ 15468 h 18680"/>
                <a:gd name="T16" fmla="*/ 15822 w 19616"/>
                <a:gd name="T17" fmla="*/ 18680 h 18680"/>
                <a:gd name="T18" fmla="*/ 14692 w 19616"/>
                <a:gd name="T19" fmla="*/ 11926 h 18680"/>
                <a:gd name="T20" fmla="*/ 19616 w 19616"/>
                <a:gd name="T21" fmla="*/ 7167 h 18680"/>
                <a:gd name="T22" fmla="*/ 12842 w 19616"/>
                <a:gd name="T23" fmla="*/ 6154 h 18680"/>
                <a:gd name="T24" fmla="*/ 9837 w 19616"/>
                <a:gd name="T25" fmla="*/ 0 h 18680"/>
                <a:gd name="T26" fmla="*/ 9831 w 19616"/>
                <a:gd name="T27" fmla="*/ 1562 h 18680"/>
                <a:gd name="T28" fmla="*/ 12222 w 19616"/>
                <a:gd name="T29" fmla="*/ 6457 h 18680"/>
                <a:gd name="T30" fmla="*/ 12381 w 19616"/>
                <a:gd name="T31" fmla="*/ 6783 h 18680"/>
                <a:gd name="T32" fmla="*/ 12741 w 19616"/>
                <a:gd name="T33" fmla="*/ 6837 h 18680"/>
                <a:gd name="T34" fmla="*/ 18129 w 19616"/>
                <a:gd name="T35" fmla="*/ 7643 h 18680"/>
                <a:gd name="T36" fmla="*/ 14212 w 19616"/>
                <a:gd name="T37" fmla="*/ 11430 h 18680"/>
                <a:gd name="T38" fmla="*/ 13951 w 19616"/>
                <a:gd name="T39" fmla="*/ 11682 h 18680"/>
                <a:gd name="T40" fmla="*/ 14011 w 19616"/>
                <a:gd name="T41" fmla="*/ 12040 h 18680"/>
                <a:gd name="T42" fmla="*/ 14909 w 19616"/>
                <a:gd name="T43" fmla="*/ 17414 h 18680"/>
                <a:gd name="T44" fmla="*/ 10096 w 19616"/>
                <a:gd name="T45" fmla="*/ 14859 h 18680"/>
                <a:gd name="T46" fmla="*/ 9776 w 19616"/>
                <a:gd name="T47" fmla="*/ 14688 h 18680"/>
                <a:gd name="T48" fmla="*/ 9454 w 19616"/>
                <a:gd name="T49" fmla="*/ 14855 h 18680"/>
                <a:gd name="T50" fmla="*/ 5929 w 19616"/>
                <a:gd name="T51" fmla="*/ 16690 h 18680"/>
                <a:gd name="T52" fmla="*/ 4621 w 19616"/>
                <a:gd name="T53" fmla="*/ 17369 h 18680"/>
                <a:gd name="T54" fmla="*/ 5130 w 19616"/>
                <a:gd name="T55" fmla="*/ 14480 h 18680"/>
                <a:gd name="T56" fmla="*/ 5565 w 19616"/>
                <a:gd name="T57" fmla="*/ 12005 h 18680"/>
                <a:gd name="T58" fmla="*/ 5627 w 19616"/>
                <a:gd name="T59" fmla="*/ 11647 h 18680"/>
                <a:gd name="T60" fmla="*/ 5369 w 19616"/>
                <a:gd name="T61" fmla="*/ 11392 h 18680"/>
                <a:gd name="T62" fmla="*/ 1483 w 19616"/>
                <a:gd name="T63" fmla="*/ 7574 h 18680"/>
                <a:gd name="T64" fmla="*/ 6878 w 19616"/>
                <a:gd name="T65" fmla="*/ 6813 h 18680"/>
                <a:gd name="T66" fmla="*/ 7237 w 19616"/>
                <a:gd name="T67" fmla="*/ 6762 h 18680"/>
                <a:gd name="T68" fmla="*/ 7399 w 19616"/>
                <a:gd name="T69" fmla="*/ 6436 h 18680"/>
                <a:gd name="T70" fmla="*/ 9831 w 19616"/>
                <a:gd name="T71" fmla="*/ 1562 h 18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616" h="18680">
                  <a:moveTo>
                    <a:pt x="9837" y="0"/>
                  </a:moveTo>
                  <a:lnTo>
                    <a:pt x="6781" y="6129"/>
                  </a:lnTo>
                  <a:lnTo>
                    <a:pt x="0" y="7085"/>
                  </a:lnTo>
                  <a:lnTo>
                    <a:pt x="4884" y="11886"/>
                  </a:lnTo>
                  <a:lnTo>
                    <a:pt x="4449" y="14361"/>
                  </a:lnTo>
                  <a:lnTo>
                    <a:pt x="3698" y="18630"/>
                  </a:lnTo>
                  <a:lnTo>
                    <a:pt x="6248" y="17303"/>
                  </a:lnTo>
                  <a:lnTo>
                    <a:pt x="9772" y="15468"/>
                  </a:lnTo>
                  <a:lnTo>
                    <a:pt x="15822" y="18680"/>
                  </a:lnTo>
                  <a:lnTo>
                    <a:pt x="14692" y="11926"/>
                  </a:lnTo>
                  <a:lnTo>
                    <a:pt x="19616" y="7167"/>
                  </a:lnTo>
                  <a:lnTo>
                    <a:pt x="12842" y="6154"/>
                  </a:lnTo>
                  <a:lnTo>
                    <a:pt x="9837" y="0"/>
                  </a:lnTo>
                  <a:close/>
                  <a:moveTo>
                    <a:pt x="9831" y="1562"/>
                  </a:moveTo>
                  <a:lnTo>
                    <a:pt x="12222" y="6457"/>
                  </a:lnTo>
                  <a:lnTo>
                    <a:pt x="12381" y="6783"/>
                  </a:lnTo>
                  <a:lnTo>
                    <a:pt x="12741" y="6837"/>
                  </a:lnTo>
                  <a:lnTo>
                    <a:pt x="18129" y="7643"/>
                  </a:lnTo>
                  <a:lnTo>
                    <a:pt x="14212" y="11430"/>
                  </a:lnTo>
                  <a:lnTo>
                    <a:pt x="13951" y="11682"/>
                  </a:lnTo>
                  <a:lnTo>
                    <a:pt x="14011" y="12040"/>
                  </a:lnTo>
                  <a:lnTo>
                    <a:pt x="14909" y="17414"/>
                  </a:lnTo>
                  <a:lnTo>
                    <a:pt x="10096" y="14859"/>
                  </a:lnTo>
                  <a:lnTo>
                    <a:pt x="9776" y="14688"/>
                  </a:lnTo>
                  <a:lnTo>
                    <a:pt x="9454" y="14855"/>
                  </a:lnTo>
                  <a:lnTo>
                    <a:pt x="5929" y="16690"/>
                  </a:lnTo>
                  <a:lnTo>
                    <a:pt x="4621" y="17369"/>
                  </a:lnTo>
                  <a:lnTo>
                    <a:pt x="5130" y="14480"/>
                  </a:lnTo>
                  <a:lnTo>
                    <a:pt x="5565" y="12005"/>
                  </a:lnTo>
                  <a:lnTo>
                    <a:pt x="5627" y="11647"/>
                  </a:lnTo>
                  <a:lnTo>
                    <a:pt x="5369" y="11392"/>
                  </a:lnTo>
                  <a:lnTo>
                    <a:pt x="1483" y="7574"/>
                  </a:lnTo>
                  <a:lnTo>
                    <a:pt x="6878" y="6813"/>
                  </a:lnTo>
                  <a:lnTo>
                    <a:pt x="7237" y="6762"/>
                  </a:lnTo>
                  <a:lnTo>
                    <a:pt x="7399" y="6436"/>
                  </a:lnTo>
                  <a:lnTo>
                    <a:pt x="9831" y="15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6"/>
            <p:cNvSpPr>
              <a:spLocks noEditPoints="1"/>
            </p:cNvSpPr>
            <p:nvPr/>
          </p:nvSpPr>
          <p:spPr bwMode="auto">
            <a:xfrm>
              <a:off x="6475413" y="3481388"/>
              <a:ext cx="5375275" cy="5119688"/>
            </a:xfrm>
            <a:custGeom>
              <a:avLst/>
              <a:gdLst>
                <a:gd name="T0" fmla="*/ 6794 w 13545"/>
                <a:gd name="T1" fmla="*/ 0 h 12898"/>
                <a:gd name="T2" fmla="*/ 4682 w 13545"/>
                <a:gd name="T3" fmla="*/ 4232 h 12898"/>
                <a:gd name="T4" fmla="*/ 0 w 13545"/>
                <a:gd name="T5" fmla="*/ 4893 h 12898"/>
                <a:gd name="T6" fmla="*/ 3373 w 13545"/>
                <a:gd name="T7" fmla="*/ 8206 h 12898"/>
                <a:gd name="T8" fmla="*/ 3073 w 13545"/>
                <a:gd name="T9" fmla="*/ 9917 h 12898"/>
                <a:gd name="T10" fmla="*/ 2554 w 13545"/>
                <a:gd name="T11" fmla="*/ 12864 h 12898"/>
                <a:gd name="T12" fmla="*/ 4315 w 13545"/>
                <a:gd name="T13" fmla="*/ 11948 h 12898"/>
                <a:gd name="T14" fmla="*/ 6748 w 13545"/>
                <a:gd name="T15" fmla="*/ 10682 h 12898"/>
                <a:gd name="T16" fmla="*/ 10925 w 13545"/>
                <a:gd name="T17" fmla="*/ 12898 h 12898"/>
                <a:gd name="T18" fmla="*/ 10146 w 13545"/>
                <a:gd name="T19" fmla="*/ 8234 h 12898"/>
                <a:gd name="T20" fmla="*/ 13545 w 13545"/>
                <a:gd name="T21" fmla="*/ 4949 h 12898"/>
                <a:gd name="T22" fmla="*/ 8868 w 13545"/>
                <a:gd name="T23" fmla="*/ 4249 h 12898"/>
                <a:gd name="T24" fmla="*/ 6794 w 13545"/>
                <a:gd name="T25" fmla="*/ 0 h 12898"/>
                <a:gd name="T26" fmla="*/ 6786 w 13545"/>
                <a:gd name="T27" fmla="*/ 1562 h 12898"/>
                <a:gd name="T28" fmla="*/ 8248 w 13545"/>
                <a:gd name="T29" fmla="*/ 4552 h 12898"/>
                <a:gd name="T30" fmla="*/ 8407 w 13545"/>
                <a:gd name="T31" fmla="*/ 4879 h 12898"/>
                <a:gd name="T32" fmla="*/ 8766 w 13545"/>
                <a:gd name="T33" fmla="*/ 4932 h 12898"/>
                <a:gd name="T34" fmla="*/ 12058 w 13545"/>
                <a:gd name="T35" fmla="*/ 5425 h 12898"/>
                <a:gd name="T36" fmla="*/ 9665 w 13545"/>
                <a:gd name="T37" fmla="*/ 7738 h 12898"/>
                <a:gd name="T38" fmla="*/ 9404 w 13545"/>
                <a:gd name="T39" fmla="*/ 7991 h 12898"/>
                <a:gd name="T40" fmla="*/ 9464 w 13545"/>
                <a:gd name="T41" fmla="*/ 8349 h 12898"/>
                <a:gd name="T42" fmla="*/ 10013 w 13545"/>
                <a:gd name="T43" fmla="*/ 11632 h 12898"/>
                <a:gd name="T44" fmla="*/ 7072 w 13545"/>
                <a:gd name="T45" fmla="*/ 10071 h 12898"/>
                <a:gd name="T46" fmla="*/ 6752 w 13545"/>
                <a:gd name="T47" fmla="*/ 9901 h 12898"/>
                <a:gd name="T48" fmla="*/ 6430 w 13545"/>
                <a:gd name="T49" fmla="*/ 10069 h 12898"/>
                <a:gd name="T50" fmla="*/ 3995 w 13545"/>
                <a:gd name="T51" fmla="*/ 11335 h 12898"/>
                <a:gd name="T52" fmla="*/ 3477 w 13545"/>
                <a:gd name="T53" fmla="*/ 11605 h 12898"/>
                <a:gd name="T54" fmla="*/ 3753 w 13545"/>
                <a:gd name="T55" fmla="*/ 10035 h 12898"/>
                <a:gd name="T56" fmla="*/ 4054 w 13545"/>
                <a:gd name="T57" fmla="*/ 8326 h 12898"/>
                <a:gd name="T58" fmla="*/ 4116 w 13545"/>
                <a:gd name="T59" fmla="*/ 7968 h 12898"/>
                <a:gd name="T60" fmla="*/ 3857 w 13545"/>
                <a:gd name="T61" fmla="*/ 7713 h 12898"/>
                <a:gd name="T62" fmla="*/ 1484 w 13545"/>
                <a:gd name="T63" fmla="*/ 5380 h 12898"/>
                <a:gd name="T64" fmla="*/ 4779 w 13545"/>
                <a:gd name="T65" fmla="*/ 4916 h 12898"/>
                <a:gd name="T66" fmla="*/ 5139 w 13545"/>
                <a:gd name="T67" fmla="*/ 4866 h 12898"/>
                <a:gd name="T68" fmla="*/ 5302 w 13545"/>
                <a:gd name="T69" fmla="*/ 4539 h 12898"/>
                <a:gd name="T70" fmla="*/ 6786 w 13545"/>
                <a:gd name="T71" fmla="*/ 1562 h 1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545" h="12898">
                  <a:moveTo>
                    <a:pt x="6794" y="0"/>
                  </a:moveTo>
                  <a:lnTo>
                    <a:pt x="4682" y="4232"/>
                  </a:lnTo>
                  <a:lnTo>
                    <a:pt x="0" y="4893"/>
                  </a:lnTo>
                  <a:lnTo>
                    <a:pt x="3373" y="8206"/>
                  </a:lnTo>
                  <a:lnTo>
                    <a:pt x="3073" y="9917"/>
                  </a:lnTo>
                  <a:lnTo>
                    <a:pt x="2554" y="12864"/>
                  </a:lnTo>
                  <a:lnTo>
                    <a:pt x="4315" y="11948"/>
                  </a:lnTo>
                  <a:lnTo>
                    <a:pt x="6748" y="10682"/>
                  </a:lnTo>
                  <a:lnTo>
                    <a:pt x="10925" y="12898"/>
                  </a:lnTo>
                  <a:lnTo>
                    <a:pt x="10146" y="8234"/>
                  </a:lnTo>
                  <a:lnTo>
                    <a:pt x="13545" y="4949"/>
                  </a:lnTo>
                  <a:lnTo>
                    <a:pt x="8868" y="4249"/>
                  </a:lnTo>
                  <a:lnTo>
                    <a:pt x="6794" y="0"/>
                  </a:lnTo>
                  <a:close/>
                  <a:moveTo>
                    <a:pt x="6786" y="1562"/>
                  </a:moveTo>
                  <a:lnTo>
                    <a:pt x="8248" y="4552"/>
                  </a:lnTo>
                  <a:lnTo>
                    <a:pt x="8407" y="4879"/>
                  </a:lnTo>
                  <a:lnTo>
                    <a:pt x="8766" y="4932"/>
                  </a:lnTo>
                  <a:lnTo>
                    <a:pt x="12058" y="5425"/>
                  </a:lnTo>
                  <a:lnTo>
                    <a:pt x="9665" y="7738"/>
                  </a:lnTo>
                  <a:lnTo>
                    <a:pt x="9404" y="7991"/>
                  </a:lnTo>
                  <a:lnTo>
                    <a:pt x="9464" y="8349"/>
                  </a:lnTo>
                  <a:lnTo>
                    <a:pt x="10013" y="11632"/>
                  </a:lnTo>
                  <a:lnTo>
                    <a:pt x="7072" y="10071"/>
                  </a:lnTo>
                  <a:lnTo>
                    <a:pt x="6752" y="9901"/>
                  </a:lnTo>
                  <a:lnTo>
                    <a:pt x="6430" y="10069"/>
                  </a:lnTo>
                  <a:lnTo>
                    <a:pt x="3995" y="11335"/>
                  </a:lnTo>
                  <a:lnTo>
                    <a:pt x="3477" y="11605"/>
                  </a:lnTo>
                  <a:lnTo>
                    <a:pt x="3753" y="10035"/>
                  </a:lnTo>
                  <a:lnTo>
                    <a:pt x="4054" y="8326"/>
                  </a:lnTo>
                  <a:lnTo>
                    <a:pt x="4116" y="7968"/>
                  </a:lnTo>
                  <a:lnTo>
                    <a:pt x="3857" y="7713"/>
                  </a:lnTo>
                  <a:lnTo>
                    <a:pt x="1484" y="5380"/>
                  </a:lnTo>
                  <a:lnTo>
                    <a:pt x="4779" y="4916"/>
                  </a:lnTo>
                  <a:lnTo>
                    <a:pt x="5139" y="4866"/>
                  </a:lnTo>
                  <a:lnTo>
                    <a:pt x="5302" y="4539"/>
                  </a:lnTo>
                  <a:lnTo>
                    <a:pt x="6786" y="15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7"/>
            <p:cNvSpPr>
              <a:spLocks noEditPoints="1"/>
            </p:cNvSpPr>
            <p:nvPr/>
          </p:nvSpPr>
          <p:spPr bwMode="auto">
            <a:xfrm>
              <a:off x="7629525" y="4714875"/>
              <a:ext cx="3103563" cy="2954338"/>
            </a:xfrm>
            <a:custGeom>
              <a:avLst/>
              <a:gdLst>
                <a:gd name="T0" fmla="*/ 3921 w 7820"/>
                <a:gd name="T1" fmla="*/ 0 h 7446"/>
                <a:gd name="T2" fmla="*/ 2704 w 7820"/>
                <a:gd name="T3" fmla="*/ 2444 h 7446"/>
                <a:gd name="T4" fmla="*/ 0 w 7820"/>
                <a:gd name="T5" fmla="*/ 2825 h 7446"/>
                <a:gd name="T6" fmla="*/ 1947 w 7820"/>
                <a:gd name="T7" fmla="*/ 4737 h 7446"/>
                <a:gd name="T8" fmla="*/ 1774 w 7820"/>
                <a:gd name="T9" fmla="*/ 5724 h 7446"/>
                <a:gd name="T10" fmla="*/ 1475 w 7820"/>
                <a:gd name="T11" fmla="*/ 7426 h 7446"/>
                <a:gd name="T12" fmla="*/ 2492 w 7820"/>
                <a:gd name="T13" fmla="*/ 6896 h 7446"/>
                <a:gd name="T14" fmla="*/ 3895 w 7820"/>
                <a:gd name="T15" fmla="*/ 6166 h 7446"/>
                <a:gd name="T16" fmla="*/ 6307 w 7820"/>
                <a:gd name="T17" fmla="*/ 7446 h 7446"/>
                <a:gd name="T18" fmla="*/ 5857 w 7820"/>
                <a:gd name="T19" fmla="*/ 4755 h 7446"/>
                <a:gd name="T20" fmla="*/ 7820 w 7820"/>
                <a:gd name="T21" fmla="*/ 2857 h 7446"/>
                <a:gd name="T22" fmla="*/ 5120 w 7820"/>
                <a:gd name="T23" fmla="*/ 2453 h 7446"/>
                <a:gd name="T24" fmla="*/ 3921 w 7820"/>
                <a:gd name="T25" fmla="*/ 0 h 7446"/>
                <a:gd name="T26" fmla="*/ 3915 w 7820"/>
                <a:gd name="T27" fmla="*/ 1562 h 7446"/>
                <a:gd name="T28" fmla="*/ 4499 w 7820"/>
                <a:gd name="T29" fmla="*/ 2756 h 7446"/>
                <a:gd name="T30" fmla="*/ 4658 w 7820"/>
                <a:gd name="T31" fmla="*/ 3084 h 7446"/>
                <a:gd name="T32" fmla="*/ 5017 w 7820"/>
                <a:gd name="T33" fmla="*/ 3136 h 7446"/>
                <a:gd name="T34" fmla="*/ 6333 w 7820"/>
                <a:gd name="T35" fmla="*/ 3334 h 7446"/>
                <a:gd name="T36" fmla="*/ 5376 w 7820"/>
                <a:gd name="T37" fmla="*/ 4257 h 7446"/>
                <a:gd name="T38" fmla="*/ 5115 w 7820"/>
                <a:gd name="T39" fmla="*/ 4509 h 7446"/>
                <a:gd name="T40" fmla="*/ 5175 w 7820"/>
                <a:gd name="T41" fmla="*/ 4869 h 7446"/>
                <a:gd name="T42" fmla="*/ 5395 w 7820"/>
                <a:gd name="T43" fmla="*/ 6179 h 7446"/>
                <a:gd name="T44" fmla="*/ 4220 w 7820"/>
                <a:gd name="T45" fmla="*/ 5555 h 7446"/>
                <a:gd name="T46" fmla="*/ 3899 w 7820"/>
                <a:gd name="T47" fmla="*/ 5385 h 7446"/>
                <a:gd name="T48" fmla="*/ 3577 w 7820"/>
                <a:gd name="T49" fmla="*/ 5553 h 7446"/>
                <a:gd name="T50" fmla="*/ 2399 w 7820"/>
                <a:gd name="T51" fmla="*/ 6166 h 7446"/>
                <a:gd name="T52" fmla="*/ 2455 w 7820"/>
                <a:gd name="T53" fmla="*/ 5844 h 7446"/>
                <a:gd name="T54" fmla="*/ 2628 w 7820"/>
                <a:gd name="T55" fmla="*/ 4858 h 7446"/>
                <a:gd name="T56" fmla="*/ 2692 w 7820"/>
                <a:gd name="T57" fmla="*/ 4500 h 7446"/>
                <a:gd name="T58" fmla="*/ 2432 w 7820"/>
                <a:gd name="T59" fmla="*/ 4245 h 7446"/>
                <a:gd name="T60" fmla="*/ 1484 w 7820"/>
                <a:gd name="T61" fmla="*/ 3313 h 7446"/>
                <a:gd name="T62" fmla="*/ 2801 w 7820"/>
                <a:gd name="T63" fmla="*/ 3128 h 7446"/>
                <a:gd name="T64" fmla="*/ 3160 w 7820"/>
                <a:gd name="T65" fmla="*/ 3076 h 7446"/>
                <a:gd name="T66" fmla="*/ 3322 w 7820"/>
                <a:gd name="T67" fmla="*/ 2751 h 7446"/>
                <a:gd name="T68" fmla="*/ 3915 w 7820"/>
                <a:gd name="T69" fmla="*/ 1562 h 7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0" h="7446">
                  <a:moveTo>
                    <a:pt x="3921" y="0"/>
                  </a:moveTo>
                  <a:lnTo>
                    <a:pt x="2704" y="2444"/>
                  </a:lnTo>
                  <a:lnTo>
                    <a:pt x="0" y="2825"/>
                  </a:lnTo>
                  <a:lnTo>
                    <a:pt x="1947" y="4737"/>
                  </a:lnTo>
                  <a:lnTo>
                    <a:pt x="1774" y="5724"/>
                  </a:lnTo>
                  <a:lnTo>
                    <a:pt x="1475" y="7426"/>
                  </a:lnTo>
                  <a:lnTo>
                    <a:pt x="2492" y="6896"/>
                  </a:lnTo>
                  <a:lnTo>
                    <a:pt x="3895" y="6166"/>
                  </a:lnTo>
                  <a:lnTo>
                    <a:pt x="6307" y="7446"/>
                  </a:lnTo>
                  <a:lnTo>
                    <a:pt x="5857" y="4755"/>
                  </a:lnTo>
                  <a:lnTo>
                    <a:pt x="7820" y="2857"/>
                  </a:lnTo>
                  <a:lnTo>
                    <a:pt x="5120" y="2453"/>
                  </a:lnTo>
                  <a:lnTo>
                    <a:pt x="3921" y="0"/>
                  </a:lnTo>
                  <a:close/>
                  <a:moveTo>
                    <a:pt x="3915" y="1562"/>
                  </a:moveTo>
                  <a:lnTo>
                    <a:pt x="4499" y="2756"/>
                  </a:lnTo>
                  <a:lnTo>
                    <a:pt x="4658" y="3084"/>
                  </a:lnTo>
                  <a:lnTo>
                    <a:pt x="5017" y="3136"/>
                  </a:lnTo>
                  <a:lnTo>
                    <a:pt x="6333" y="3334"/>
                  </a:lnTo>
                  <a:lnTo>
                    <a:pt x="5376" y="4257"/>
                  </a:lnTo>
                  <a:lnTo>
                    <a:pt x="5115" y="4509"/>
                  </a:lnTo>
                  <a:lnTo>
                    <a:pt x="5175" y="4869"/>
                  </a:lnTo>
                  <a:lnTo>
                    <a:pt x="5395" y="6179"/>
                  </a:lnTo>
                  <a:lnTo>
                    <a:pt x="4220" y="5555"/>
                  </a:lnTo>
                  <a:lnTo>
                    <a:pt x="3899" y="5385"/>
                  </a:lnTo>
                  <a:lnTo>
                    <a:pt x="3577" y="5553"/>
                  </a:lnTo>
                  <a:lnTo>
                    <a:pt x="2399" y="6166"/>
                  </a:lnTo>
                  <a:lnTo>
                    <a:pt x="2455" y="5844"/>
                  </a:lnTo>
                  <a:lnTo>
                    <a:pt x="2628" y="4858"/>
                  </a:lnTo>
                  <a:lnTo>
                    <a:pt x="2692" y="4500"/>
                  </a:lnTo>
                  <a:lnTo>
                    <a:pt x="2432" y="4245"/>
                  </a:lnTo>
                  <a:lnTo>
                    <a:pt x="1484" y="3313"/>
                  </a:lnTo>
                  <a:lnTo>
                    <a:pt x="2801" y="3128"/>
                  </a:lnTo>
                  <a:lnTo>
                    <a:pt x="3160" y="3076"/>
                  </a:lnTo>
                  <a:lnTo>
                    <a:pt x="3322" y="2751"/>
                  </a:lnTo>
                  <a:lnTo>
                    <a:pt x="3915" y="156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Freeform 8"/>
            <p:cNvSpPr>
              <a:spLocks/>
            </p:cNvSpPr>
            <p:nvPr/>
          </p:nvSpPr>
          <p:spPr bwMode="auto">
            <a:xfrm>
              <a:off x="8632825" y="5791200"/>
              <a:ext cx="1095375" cy="1042988"/>
            </a:xfrm>
            <a:custGeom>
              <a:avLst/>
              <a:gdLst>
                <a:gd name="T0" fmla="*/ 1383 w 2760"/>
                <a:gd name="T1" fmla="*/ 0 h 2627"/>
                <a:gd name="T2" fmla="*/ 954 w 2760"/>
                <a:gd name="T3" fmla="*/ 862 h 2627"/>
                <a:gd name="T4" fmla="*/ 0 w 2760"/>
                <a:gd name="T5" fmla="*/ 996 h 2627"/>
                <a:gd name="T6" fmla="*/ 686 w 2760"/>
                <a:gd name="T7" fmla="*/ 1672 h 2627"/>
                <a:gd name="T8" fmla="*/ 625 w 2760"/>
                <a:gd name="T9" fmla="*/ 2020 h 2627"/>
                <a:gd name="T10" fmla="*/ 520 w 2760"/>
                <a:gd name="T11" fmla="*/ 2621 h 2627"/>
                <a:gd name="T12" fmla="*/ 878 w 2760"/>
                <a:gd name="T13" fmla="*/ 2433 h 2627"/>
                <a:gd name="T14" fmla="*/ 1374 w 2760"/>
                <a:gd name="T15" fmla="*/ 2176 h 2627"/>
                <a:gd name="T16" fmla="*/ 2225 w 2760"/>
                <a:gd name="T17" fmla="*/ 2627 h 2627"/>
                <a:gd name="T18" fmla="*/ 2066 w 2760"/>
                <a:gd name="T19" fmla="*/ 1677 h 2627"/>
                <a:gd name="T20" fmla="*/ 2760 w 2760"/>
                <a:gd name="T21" fmla="*/ 1008 h 2627"/>
                <a:gd name="T22" fmla="*/ 1806 w 2760"/>
                <a:gd name="T23" fmla="*/ 865 h 2627"/>
                <a:gd name="T24" fmla="*/ 1383 w 2760"/>
                <a:gd name="T25" fmla="*/ 0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0" h="2627">
                  <a:moveTo>
                    <a:pt x="1383" y="0"/>
                  </a:moveTo>
                  <a:lnTo>
                    <a:pt x="954" y="862"/>
                  </a:lnTo>
                  <a:lnTo>
                    <a:pt x="0" y="996"/>
                  </a:lnTo>
                  <a:lnTo>
                    <a:pt x="686" y="1672"/>
                  </a:lnTo>
                  <a:lnTo>
                    <a:pt x="625" y="2020"/>
                  </a:lnTo>
                  <a:lnTo>
                    <a:pt x="520" y="2621"/>
                  </a:lnTo>
                  <a:lnTo>
                    <a:pt x="878" y="2433"/>
                  </a:lnTo>
                  <a:lnTo>
                    <a:pt x="1374" y="2176"/>
                  </a:lnTo>
                  <a:lnTo>
                    <a:pt x="2225" y="2627"/>
                  </a:lnTo>
                  <a:lnTo>
                    <a:pt x="2066" y="1677"/>
                  </a:lnTo>
                  <a:lnTo>
                    <a:pt x="2760" y="1008"/>
                  </a:lnTo>
                  <a:lnTo>
                    <a:pt x="1806" y="865"/>
                  </a:lnTo>
                  <a:lnTo>
                    <a:pt x="1383"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 name="Group 2">
            <a:extLst>
              <a:ext uri="{FF2B5EF4-FFF2-40B4-BE49-F238E27FC236}">
                <a16:creationId xmlns:a16="http://schemas.microsoft.com/office/drawing/2014/main" id="{20515316-4805-5C43-912E-DBCC83740B5F}"/>
              </a:ext>
            </a:extLst>
          </p:cNvPr>
          <p:cNvGrpSpPr/>
          <p:nvPr/>
        </p:nvGrpSpPr>
        <p:grpSpPr>
          <a:xfrm>
            <a:off x="374395" y="7473934"/>
            <a:ext cx="4846787" cy="1200329"/>
            <a:chOff x="374395" y="7473934"/>
            <a:chExt cx="4846787" cy="1200329"/>
          </a:xfrm>
        </p:grpSpPr>
        <p:sp>
          <p:nvSpPr>
            <p:cNvPr id="16" name="Rectangle 107"/>
            <p:cNvSpPr/>
            <p:nvPr/>
          </p:nvSpPr>
          <p:spPr>
            <a:xfrm>
              <a:off x="4460491" y="7679205"/>
              <a:ext cx="760691" cy="760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500" b="1" dirty="0">
                  <a:solidFill>
                    <a:schemeClr val="bg1"/>
                  </a:solidFill>
                  <a:latin typeface="Arial" panose="020B0604020202020204" pitchFamily="34" charset="0"/>
                  <a:cs typeface="Arial" panose="020B0604020202020204" pitchFamily="34" charset="0"/>
                </a:rPr>
                <a:t>02</a:t>
              </a:r>
              <a:endParaRPr lang="en-US" sz="2500" b="1"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374395" y="7473934"/>
              <a:ext cx="3939577" cy="1200329"/>
            </a:xfrm>
            <a:prstGeom prst="rect">
              <a:avLst/>
            </a:prstGeom>
            <a:noFill/>
          </p:spPr>
          <p:txBody>
            <a:bodyPr wrap="square" rtlCol="0">
              <a:spAutoFit/>
            </a:body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788DE56E-3CFE-EF4F-97AE-64BE13E50D5D}"/>
              </a:ext>
            </a:extLst>
          </p:cNvPr>
          <p:cNvGrpSpPr/>
          <p:nvPr/>
        </p:nvGrpSpPr>
        <p:grpSpPr>
          <a:xfrm>
            <a:off x="374395" y="3622528"/>
            <a:ext cx="4846787" cy="1200329"/>
            <a:chOff x="374395" y="3622528"/>
            <a:chExt cx="4846787" cy="1200329"/>
          </a:xfrm>
        </p:grpSpPr>
        <p:sp>
          <p:nvSpPr>
            <p:cNvPr id="15" name="Rectangle 103"/>
            <p:cNvSpPr/>
            <p:nvPr/>
          </p:nvSpPr>
          <p:spPr>
            <a:xfrm>
              <a:off x="4460491" y="3812475"/>
              <a:ext cx="760691" cy="760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1</a:t>
              </a:r>
            </a:p>
          </p:txBody>
        </p:sp>
        <p:sp>
          <p:nvSpPr>
            <p:cNvPr id="18" name="TextBox 17"/>
            <p:cNvSpPr txBox="1"/>
            <p:nvPr/>
          </p:nvSpPr>
          <p:spPr>
            <a:xfrm>
              <a:off x="374395" y="3622528"/>
              <a:ext cx="3939577" cy="1200329"/>
            </a:xfrm>
            <a:prstGeom prst="rect">
              <a:avLst/>
            </a:prstGeom>
            <a:noFill/>
          </p:spPr>
          <p:txBody>
            <a:bodyPr wrap="square" rtlCol="0">
              <a:spAutoFit/>
            </a:bodyPr>
            <a:lstStyle/>
            <a:p>
              <a:pPr algn="r"/>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051C4DD0-7244-F747-BF6E-CFE6C33D0DB3}"/>
              </a:ext>
            </a:extLst>
          </p:cNvPr>
          <p:cNvGrpSpPr/>
          <p:nvPr/>
        </p:nvGrpSpPr>
        <p:grpSpPr>
          <a:xfrm>
            <a:off x="12966509" y="7502962"/>
            <a:ext cx="4862337" cy="1200329"/>
            <a:chOff x="12966509" y="7502962"/>
            <a:chExt cx="4862337" cy="1200329"/>
          </a:xfrm>
        </p:grpSpPr>
        <p:sp>
          <p:nvSpPr>
            <p:cNvPr id="14" name="Rectangle 100"/>
            <p:cNvSpPr/>
            <p:nvPr/>
          </p:nvSpPr>
          <p:spPr>
            <a:xfrm>
              <a:off x="12966509" y="7708402"/>
              <a:ext cx="760691" cy="7608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500" b="1" dirty="0">
                  <a:solidFill>
                    <a:schemeClr val="bg1"/>
                  </a:solidFill>
                  <a:latin typeface="Arial" panose="020B0604020202020204" pitchFamily="34" charset="0"/>
                  <a:cs typeface="Arial" panose="020B0604020202020204" pitchFamily="34" charset="0"/>
                </a:rPr>
                <a:t>0</a:t>
              </a:r>
              <a:r>
                <a:rPr lang="en-US" sz="2500" b="1" dirty="0">
                  <a:solidFill>
                    <a:schemeClr val="bg1"/>
                  </a:solidFill>
                  <a:latin typeface="Arial" panose="020B0604020202020204" pitchFamily="34" charset="0"/>
                  <a:cs typeface="Arial" panose="020B0604020202020204" pitchFamily="34" charset="0"/>
                </a:rPr>
                <a:t>4</a:t>
              </a:r>
            </a:p>
          </p:txBody>
        </p:sp>
        <p:sp>
          <p:nvSpPr>
            <p:cNvPr id="19" name="TextBox 18"/>
            <p:cNvSpPr txBox="1"/>
            <p:nvPr/>
          </p:nvSpPr>
          <p:spPr>
            <a:xfrm>
              <a:off x="13889269" y="7502962"/>
              <a:ext cx="3939577" cy="1200329"/>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51FC42D0-1B7C-794D-A17E-01E1C0E194FC}"/>
              </a:ext>
            </a:extLst>
          </p:cNvPr>
          <p:cNvGrpSpPr/>
          <p:nvPr/>
        </p:nvGrpSpPr>
        <p:grpSpPr>
          <a:xfrm>
            <a:off x="12966509" y="3651556"/>
            <a:ext cx="4862337" cy="1200329"/>
            <a:chOff x="12966509" y="3651556"/>
            <a:chExt cx="4862337" cy="1200329"/>
          </a:xfrm>
        </p:grpSpPr>
        <p:sp>
          <p:nvSpPr>
            <p:cNvPr id="13" name="Rectangle 94"/>
            <p:cNvSpPr/>
            <p:nvPr/>
          </p:nvSpPr>
          <p:spPr>
            <a:xfrm>
              <a:off x="12966509" y="3838121"/>
              <a:ext cx="760691" cy="760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500" b="1" dirty="0">
                  <a:solidFill>
                    <a:schemeClr val="bg1"/>
                  </a:solidFill>
                  <a:latin typeface="Arial" panose="020B0604020202020204" pitchFamily="34" charset="0"/>
                  <a:cs typeface="Arial" panose="020B0604020202020204" pitchFamily="34" charset="0"/>
                </a:rPr>
                <a:t>03</a:t>
              </a:r>
              <a:endParaRPr lang="en-US" sz="2500" b="1"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13889269" y="3651556"/>
              <a:ext cx="3939577" cy="1200329"/>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Vestibulum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dignissim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nunc</a:t>
              </a:r>
              <a:r>
                <a:rPr lang="en-US" dirty="0">
                  <a:solidFill>
                    <a:schemeClr val="tx1">
                      <a:lumMod val="75000"/>
                      <a:lumOff val="25000"/>
                    </a:schemeClr>
                  </a:solidFill>
                  <a:latin typeface="Arial" panose="020B0604020202020204" pitchFamily="34" charset="0"/>
                  <a:cs typeface="Arial" panose="020B0604020202020204" pitchFamily="34" charset="0"/>
                </a:rPr>
                <a:t> nisi, ac </a:t>
              </a:r>
              <a:r>
                <a:rPr lang="en-US" dirty="0" err="1">
                  <a:solidFill>
                    <a:schemeClr val="tx1">
                      <a:lumMod val="75000"/>
                      <a:lumOff val="25000"/>
                    </a:schemeClr>
                  </a:solidFill>
                  <a:latin typeface="Arial" panose="020B0604020202020204" pitchFamily="34" charset="0"/>
                  <a:cs typeface="Arial" panose="020B0604020202020204" pitchFamily="34" charset="0"/>
                </a:rPr>
                <a:t>scelerisque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1" name="Прямоугольник 20"/>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Star 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Прямоугольник 21"/>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19902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DACD0D1-0FCB-7B4A-AAE3-E58AE3863FF1}"/>
              </a:ext>
            </a:extLst>
          </p:cNvPr>
          <p:cNvGrpSpPr/>
          <p:nvPr/>
        </p:nvGrpSpPr>
        <p:grpSpPr>
          <a:xfrm>
            <a:off x="2057353" y="2801512"/>
            <a:ext cx="4092178" cy="6755189"/>
            <a:chOff x="2057353" y="2801512"/>
            <a:chExt cx="4092178" cy="6755189"/>
          </a:xfrm>
        </p:grpSpPr>
        <p:grpSp>
          <p:nvGrpSpPr>
            <p:cNvPr id="5" name="그룹 199"/>
            <p:cNvGrpSpPr/>
            <p:nvPr/>
          </p:nvGrpSpPr>
          <p:grpSpPr>
            <a:xfrm>
              <a:off x="3800952" y="4693526"/>
              <a:ext cx="2303520" cy="1290275"/>
              <a:chOff x="3892426" y="1872079"/>
              <a:chExt cx="363785" cy="294803"/>
            </a:xfrm>
          </p:grpSpPr>
          <p:sp>
            <p:nvSpPr>
              <p:cNvPr id="7" name="TextBox 6"/>
              <p:cNvSpPr txBox="1"/>
              <p:nvPr/>
            </p:nvSpPr>
            <p:spPr>
              <a:xfrm>
                <a:off x="3892426" y="1969983"/>
                <a:ext cx="363785" cy="196899"/>
              </a:xfrm>
              <a:prstGeom prst="rect">
                <a:avLst/>
              </a:prstGeom>
              <a:noFill/>
            </p:spPr>
            <p:txBody>
              <a:bodyPr wrap="square" lIns="0" tIns="0" rIns="0" bIns="0" rtlCol="0" anchor="b">
                <a:spAutoFit/>
              </a:bodyPr>
              <a:lstStyle/>
              <a:p>
                <a:pPr algn="r"/>
                <a:r>
                  <a:rPr lang="nb-NO" altLang="ko-KR" sz="5600" dirty="0">
                    <a:solidFill>
                      <a:schemeClr val="tx1">
                        <a:lumMod val="65000"/>
                        <a:lumOff val="35000"/>
                      </a:schemeClr>
                    </a:solidFill>
                    <a:latin typeface="Arial" pitchFamily="34" charset="0"/>
                    <a:ea typeface="Roboto Light" pitchFamily="2" charset="0"/>
                    <a:cs typeface="Arial" pitchFamily="34" charset="0"/>
                  </a:rPr>
                  <a:t>40%</a:t>
                </a:r>
                <a:endParaRPr lang="ko-KR" altLang="en-US" sz="5600" dirty="0">
                  <a:solidFill>
                    <a:schemeClr val="tx1">
                      <a:lumMod val="65000"/>
                      <a:lumOff val="35000"/>
                    </a:schemeClr>
                  </a:solidFill>
                  <a:latin typeface="Arial" pitchFamily="34" charset="0"/>
                  <a:ea typeface="Roboto Light" pitchFamily="2" charset="0"/>
                  <a:cs typeface="Arial" pitchFamily="34" charset="0"/>
                </a:endParaRPr>
              </a:p>
            </p:txBody>
          </p:sp>
          <p:sp>
            <p:nvSpPr>
              <p:cNvPr id="8" name="TextBox 7"/>
              <p:cNvSpPr txBox="1"/>
              <p:nvPr/>
            </p:nvSpPr>
            <p:spPr>
              <a:xfrm>
                <a:off x="3892426" y="1872079"/>
                <a:ext cx="363785" cy="98449"/>
              </a:xfrm>
              <a:prstGeom prst="rect">
                <a:avLst/>
              </a:prstGeom>
              <a:noFill/>
            </p:spPr>
            <p:txBody>
              <a:bodyPr wrap="square" lIns="0" tIns="0" rIns="0" bIns="0" rtlCol="0" anchor="b">
                <a:spAutoFit/>
              </a:bodyPr>
              <a:lstStyle/>
              <a:p>
                <a:pPr algn="r"/>
                <a:r>
                  <a:rPr lang="nb-NO" altLang="ko-KR" sz="2800" dirty="0">
                    <a:solidFill>
                      <a:schemeClr val="tx1">
                        <a:lumMod val="65000"/>
                        <a:lumOff val="35000"/>
                      </a:schemeClr>
                    </a:solidFill>
                    <a:latin typeface="Arial" pitchFamily="34" charset="0"/>
                    <a:ea typeface="Roboto Light" pitchFamily="2" charset="0"/>
                    <a:cs typeface="Arial" pitchFamily="34" charset="0"/>
                  </a:rPr>
                  <a:t>Products</a:t>
                </a:r>
                <a:endParaRPr lang="ko-KR" altLang="en-US" sz="2800" dirty="0">
                  <a:solidFill>
                    <a:schemeClr val="tx1">
                      <a:lumMod val="65000"/>
                      <a:lumOff val="35000"/>
                    </a:schemeClr>
                  </a:solidFill>
                  <a:latin typeface="Arial" pitchFamily="34" charset="0"/>
                  <a:ea typeface="Roboto Light" pitchFamily="2" charset="0"/>
                  <a:cs typeface="Arial" pitchFamily="34" charset="0"/>
                </a:endParaRPr>
              </a:p>
            </p:txBody>
          </p:sp>
        </p:grpSp>
        <p:cxnSp>
          <p:nvCxnSpPr>
            <p:cNvPr id="6" name="직선 연결선 200"/>
            <p:cNvCxnSpPr/>
            <p:nvPr/>
          </p:nvCxnSpPr>
          <p:spPr>
            <a:xfrm>
              <a:off x="3536113" y="5171120"/>
              <a:ext cx="2613418" cy="0"/>
            </a:xfrm>
            <a:prstGeom prst="line">
              <a:avLst/>
            </a:prstGeom>
            <a:ln w="12700" cap="rnd">
              <a:solidFill>
                <a:schemeClr val="accent1"/>
              </a:solidFill>
              <a:prstDash val="sysDot"/>
              <a:headEnd type="none" w="sm" len="sm"/>
            </a:ln>
          </p:spPr>
          <p:style>
            <a:lnRef idx="1">
              <a:schemeClr val="accent1"/>
            </a:lnRef>
            <a:fillRef idx="0">
              <a:schemeClr val="accent1"/>
            </a:fillRef>
            <a:effectRef idx="0">
              <a:schemeClr val="accent1"/>
            </a:effectRef>
            <a:fontRef idx="minor">
              <a:schemeClr val="tx1"/>
            </a:fontRef>
          </p:style>
        </p:cxnSp>
        <p:sp>
          <p:nvSpPr>
            <p:cNvPr id="10" name="Cube 9"/>
            <p:cNvSpPr/>
            <p:nvPr/>
          </p:nvSpPr>
          <p:spPr>
            <a:xfrm>
              <a:off x="2074839" y="3276425"/>
              <a:ext cx="1443790" cy="6233974"/>
            </a:xfrm>
            <a:prstGeom prst="cube">
              <a:avLst/>
            </a:prstGeom>
            <a:solidFill>
              <a:schemeClr val="bg1">
                <a:lumMod val="85000"/>
              </a:schemeClr>
            </a:solidFill>
            <a:ln w="6350">
              <a:noFill/>
            </a:ln>
            <a:effectLst>
              <a:outerShdw dist="381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2" name="그룹 199"/>
            <p:cNvGrpSpPr/>
            <p:nvPr/>
          </p:nvGrpSpPr>
          <p:grpSpPr>
            <a:xfrm>
              <a:off x="3800952" y="2801512"/>
              <a:ext cx="2303520" cy="1290279"/>
              <a:chOff x="3892426" y="1872078"/>
              <a:chExt cx="363785" cy="294804"/>
            </a:xfrm>
          </p:grpSpPr>
          <p:sp>
            <p:nvSpPr>
              <p:cNvPr id="14" name="TextBox 13"/>
              <p:cNvSpPr txBox="1"/>
              <p:nvPr/>
            </p:nvSpPr>
            <p:spPr>
              <a:xfrm>
                <a:off x="3892426" y="1969983"/>
                <a:ext cx="363785" cy="196899"/>
              </a:xfrm>
              <a:prstGeom prst="rect">
                <a:avLst/>
              </a:prstGeom>
              <a:noFill/>
            </p:spPr>
            <p:txBody>
              <a:bodyPr wrap="square" lIns="0" tIns="0" rIns="0" bIns="0" rtlCol="0" anchor="b">
                <a:spAutoFit/>
              </a:bodyPr>
              <a:lstStyle/>
              <a:p>
                <a:pPr algn="r"/>
                <a:r>
                  <a:rPr lang="nb-NO" altLang="ko-KR" sz="5600" dirty="0">
                    <a:solidFill>
                      <a:schemeClr val="tx1">
                        <a:lumMod val="65000"/>
                        <a:lumOff val="35000"/>
                      </a:schemeClr>
                    </a:solidFill>
                    <a:latin typeface="Arial" pitchFamily="34" charset="0"/>
                    <a:ea typeface="Roboto Light" pitchFamily="2" charset="0"/>
                    <a:cs typeface="Arial" pitchFamily="34" charset="0"/>
                  </a:rPr>
                  <a:t>100%</a:t>
                </a:r>
                <a:endParaRPr lang="ko-KR" altLang="en-US" sz="5600" dirty="0">
                  <a:solidFill>
                    <a:schemeClr val="tx1">
                      <a:lumMod val="65000"/>
                      <a:lumOff val="35000"/>
                    </a:schemeClr>
                  </a:solidFill>
                  <a:latin typeface="Arial" pitchFamily="34" charset="0"/>
                  <a:ea typeface="Roboto Light" pitchFamily="2" charset="0"/>
                  <a:cs typeface="Arial" pitchFamily="34" charset="0"/>
                </a:endParaRPr>
              </a:p>
            </p:txBody>
          </p:sp>
          <p:sp>
            <p:nvSpPr>
              <p:cNvPr id="15" name="TextBox 14"/>
              <p:cNvSpPr txBox="1"/>
              <p:nvPr/>
            </p:nvSpPr>
            <p:spPr>
              <a:xfrm>
                <a:off x="3892426" y="1872078"/>
                <a:ext cx="363785" cy="98449"/>
              </a:xfrm>
              <a:prstGeom prst="rect">
                <a:avLst/>
              </a:prstGeom>
              <a:noFill/>
            </p:spPr>
            <p:txBody>
              <a:bodyPr wrap="square" lIns="0" tIns="0" rIns="0" bIns="0" rtlCol="0" anchor="b">
                <a:spAutoFit/>
              </a:bodyPr>
              <a:lstStyle/>
              <a:p>
                <a:pPr algn="r"/>
                <a:r>
                  <a:rPr lang="nb-NO" altLang="ko-KR" sz="2800" dirty="0">
                    <a:solidFill>
                      <a:schemeClr val="tx1">
                        <a:lumMod val="65000"/>
                        <a:lumOff val="35000"/>
                      </a:schemeClr>
                    </a:solidFill>
                    <a:latin typeface="Arial" pitchFamily="34" charset="0"/>
                    <a:ea typeface="Roboto Light" pitchFamily="2" charset="0"/>
                    <a:cs typeface="Arial" pitchFamily="34" charset="0"/>
                  </a:rPr>
                  <a:t>Total</a:t>
                </a:r>
                <a:endParaRPr lang="ko-KR" altLang="en-US" sz="2800" dirty="0">
                  <a:solidFill>
                    <a:schemeClr val="tx1">
                      <a:lumMod val="65000"/>
                      <a:lumOff val="35000"/>
                    </a:schemeClr>
                  </a:solidFill>
                  <a:latin typeface="Arial" pitchFamily="34" charset="0"/>
                  <a:ea typeface="Roboto Light" pitchFamily="2" charset="0"/>
                  <a:cs typeface="Arial" pitchFamily="34" charset="0"/>
                </a:endParaRPr>
              </a:p>
            </p:txBody>
          </p:sp>
        </p:grpSp>
        <p:cxnSp>
          <p:nvCxnSpPr>
            <p:cNvPr id="13" name="직선 연결선 200"/>
            <p:cNvCxnSpPr/>
            <p:nvPr/>
          </p:nvCxnSpPr>
          <p:spPr>
            <a:xfrm>
              <a:off x="3536113" y="3279112"/>
              <a:ext cx="2613418" cy="0"/>
            </a:xfrm>
            <a:prstGeom prst="line">
              <a:avLst/>
            </a:prstGeom>
            <a:ln w="12700" cap="rnd">
              <a:solidFill>
                <a:schemeClr val="accent1"/>
              </a:solidFill>
              <a:prstDash val="sysDot"/>
              <a:headEnd type="none" w="sm" len="sm"/>
            </a:ln>
          </p:spPr>
          <p:style>
            <a:lnRef idx="1">
              <a:schemeClr val="accent1"/>
            </a:lnRef>
            <a:fillRef idx="0">
              <a:schemeClr val="accent1"/>
            </a:fillRef>
            <a:effectRef idx="0">
              <a:schemeClr val="accent1"/>
            </a:effectRef>
            <a:fontRef idx="minor">
              <a:schemeClr val="tx1"/>
            </a:fontRef>
          </p:style>
        </p:cxnSp>
        <p:sp>
          <p:nvSpPr>
            <p:cNvPr id="9" name="Cube 8"/>
            <p:cNvSpPr/>
            <p:nvPr/>
          </p:nvSpPr>
          <p:spPr>
            <a:xfrm>
              <a:off x="2057353" y="5224119"/>
              <a:ext cx="1443790" cy="4332582"/>
            </a:xfrm>
            <a:prstGeom prst="cube">
              <a:avLst/>
            </a:prstGeom>
            <a:solidFill>
              <a:schemeClr val="accent1"/>
            </a:solidFill>
            <a:ln w="63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3" name="Group 2">
            <a:extLst>
              <a:ext uri="{FF2B5EF4-FFF2-40B4-BE49-F238E27FC236}">
                <a16:creationId xmlns:a16="http://schemas.microsoft.com/office/drawing/2014/main" id="{9273FA98-9A74-7E41-B2E2-CBC5975BB4EF}"/>
              </a:ext>
            </a:extLst>
          </p:cNvPr>
          <p:cNvGrpSpPr/>
          <p:nvPr/>
        </p:nvGrpSpPr>
        <p:grpSpPr>
          <a:xfrm>
            <a:off x="7141413" y="2801512"/>
            <a:ext cx="4111228" cy="6755189"/>
            <a:chOff x="7141413" y="2801512"/>
            <a:chExt cx="4111228" cy="6755189"/>
          </a:xfrm>
        </p:grpSpPr>
        <p:grpSp>
          <p:nvGrpSpPr>
            <p:cNvPr id="17" name="그룹 199"/>
            <p:cNvGrpSpPr/>
            <p:nvPr/>
          </p:nvGrpSpPr>
          <p:grpSpPr>
            <a:xfrm>
              <a:off x="8904062" y="6586494"/>
              <a:ext cx="2303520" cy="1290275"/>
              <a:chOff x="3892426" y="1872079"/>
              <a:chExt cx="363785" cy="294803"/>
            </a:xfrm>
          </p:grpSpPr>
          <p:sp>
            <p:nvSpPr>
              <p:cNvPr id="19" name="TextBox 18"/>
              <p:cNvSpPr txBox="1"/>
              <p:nvPr/>
            </p:nvSpPr>
            <p:spPr>
              <a:xfrm>
                <a:off x="3892426" y="1969983"/>
                <a:ext cx="363785" cy="196899"/>
              </a:xfrm>
              <a:prstGeom prst="rect">
                <a:avLst/>
              </a:prstGeom>
              <a:noFill/>
            </p:spPr>
            <p:txBody>
              <a:bodyPr wrap="square" lIns="0" tIns="0" rIns="0" bIns="0" rtlCol="0" anchor="b">
                <a:spAutoFit/>
              </a:bodyPr>
              <a:lstStyle/>
              <a:p>
                <a:pPr algn="r"/>
                <a:r>
                  <a:rPr lang="nb-NO" altLang="ko-KR" sz="5600" dirty="0">
                    <a:solidFill>
                      <a:schemeClr val="tx1">
                        <a:lumMod val="65000"/>
                        <a:lumOff val="35000"/>
                      </a:schemeClr>
                    </a:solidFill>
                    <a:latin typeface="Arial" pitchFamily="34" charset="0"/>
                    <a:ea typeface="Roboto Light" pitchFamily="2" charset="0"/>
                    <a:cs typeface="Arial" pitchFamily="34" charset="0"/>
                  </a:rPr>
                  <a:t>18%</a:t>
                </a:r>
                <a:endParaRPr lang="ko-KR" altLang="en-US" sz="5600" dirty="0">
                  <a:solidFill>
                    <a:schemeClr val="tx1">
                      <a:lumMod val="65000"/>
                      <a:lumOff val="35000"/>
                    </a:schemeClr>
                  </a:solidFill>
                  <a:latin typeface="Arial" pitchFamily="34" charset="0"/>
                  <a:ea typeface="Roboto Light" pitchFamily="2" charset="0"/>
                  <a:cs typeface="Arial" pitchFamily="34" charset="0"/>
                </a:endParaRPr>
              </a:p>
            </p:txBody>
          </p:sp>
          <p:sp>
            <p:nvSpPr>
              <p:cNvPr id="20" name="TextBox 19"/>
              <p:cNvSpPr txBox="1"/>
              <p:nvPr/>
            </p:nvSpPr>
            <p:spPr>
              <a:xfrm>
                <a:off x="3892426" y="1872079"/>
                <a:ext cx="363785" cy="98449"/>
              </a:xfrm>
              <a:prstGeom prst="rect">
                <a:avLst/>
              </a:prstGeom>
              <a:noFill/>
            </p:spPr>
            <p:txBody>
              <a:bodyPr wrap="square" lIns="0" tIns="0" rIns="0" bIns="0" rtlCol="0" anchor="b">
                <a:spAutoFit/>
              </a:bodyPr>
              <a:lstStyle/>
              <a:p>
                <a:pPr algn="r"/>
                <a:r>
                  <a:rPr lang="nb-NO" altLang="ko-KR" sz="2800" dirty="0">
                    <a:solidFill>
                      <a:schemeClr val="tx1">
                        <a:lumMod val="65000"/>
                        <a:lumOff val="35000"/>
                      </a:schemeClr>
                    </a:solidFill>
                    <a:latin typeface="Arial" pitchFamily="34" charset="0"/>
                    <a:ea typeface="Roboto Light" pitchFamily="2" charset="0"/>
                    <a:cs typeface="Arial" pitchFamily="34" charset="0"/>
                  </a:rPr>
                  <a:t>Products</a:t>
                </a:r>
                <a:endParaRPr lang="ko-KR" altLang="en-US" sz="2800" dirty="0">
                  <a:solidFill>
                    <a:schemeClr val="tx1">
                      <a:lumMod val="65000"/>
                      <a:lumOff val="35000"/>
                    </a:schemeClr>
                  </a:solidFill>
                  <a:latin typeface="Arial" pitchFamily="34" charset="0"/>
                  <a:ea typeface="Roboto Light" pitchFamily="2" charset="0"/>
                  <a:cs typeface="Arial" pitchFamily="34" charset="0"/>
                </a:endParaRPr>
              </a:p>
            </p:txBody>
          </p:sp>
        </p:grpSp>
        <p:cxnSp>
          <p:nvCxnSpPr>
            <p:cNvPr id="18" name="직선 연결선 200"/>
            <p:cNvCxnSpPr/>
            <p:nvPr/>
          </p:nvCxnSpPr>
          <p:spPr>
            <a:xfrm>
              <a:off x="8639223" y="7064088"/>
              <a:ext cx="2613418" cy="0"/>
            </a:xfrm>
            <a:prstGeom prst="line">
              <a:avLst/>
            </a:prstGeom>
            <a:ln w="12700" cap="rnd">
              <a:solidFill>
                <a:schemeClr val="accent2"/>
              </a:solidFill>
              <a:prstDash val="sysDot"/>
              <a:headEnd type="none" w="sm" len="sm"/>
            </a:ln>
          </p:spPr>
          <p:style>
            <a:lnRef idx="1">
              <a:schemeClr val="accent1"/>
            </a:lnRef>
            <a:fillRef idx="0">
              <a:schemeClr val="accent1"/>
            </a:fillRef>
            <a:effectRef idx="0">
              <a:schemeClr val="accent1"/>
            </a:effectRef>
            <a:fontRef idx="minor">
              <a:schemeClr val="tx1"/>
            </a:fontRef>
          </p:style>
        </p:cxnSp>
        <p:sp>
          <p:nvSpPr>
            <p:cNvPr id="22" name="Cube 21"/>
            <p:cNvSpPr/>
            <p:nvPr/>
          </p:nvSpPr>
          <p:spPr>
            <a:xfrm>
              <a:off x="7148271" y="3276425"/>
              <a:ext cx="1443790" cy="6233974"/>
            </a:xfrm>
            <a:prstGeom prst="cube">
              <a:avLst/>
            </a:prstGeom>
            <a:solidFill>
              <a:schemeClr val="bg1">
                <a:lumMod val="85000"/>
              </a:schemeClr>
            </a:solidFill>
            <a:ln w="6350">
              <a:noFill/>
            </a:ln>
            <a:effectLst>
              <a:outerShdw dist="381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24" name="그룹 199"/>
            <p:cNvGrpSpPr/>
            <p:nvPr/>
          </p:nvGrpSpPr>
          <p:grpSpPr>
            <a:xfrm>
              <a:off x="8904062" y="2801512"/>
              <a:ext cx="2303520" cy="1290279"/>
              <a:chOff x="3892426" y="1872078"/>
              <a:chExt cx="363785" cy="294804"/>
            </a:xfrm>
          </p:grpSpPr>
          <p:sp>
            <p:nvSpPr>
              <p:cNvPr id="26" name="TextBox 25"/>
              <p:cNvSpPr txBox="1"/>
              <p:nvPr/>
            </p:nvSpPr>
            <p:spPr>
              <a:xfrm>
                <a:off x="3892426" y="1969983"/>
                <a:ext cx="363785" cy="196899"/>
              </a:xfrm>
              <a:prstGeom prst="rect">
                <a:avLst/>
              </a:prstGeom>
              <a:noFill/>
            </p:spPr>
            <p:txBody>
              <a:bodyPr wrap="square" lIns="0" tIns="0" rIns="0" bIns="0" rtlCol="0" anchor="b">
                <a:spAutoFit/>
              </a:bodyPr>
              <a:lstStyle/>
              <a:p>
                <a:pPr algn="r"/>
                <a:r>
                  <a:rPr lang="nb-NO" altLang="ko-KR" sz="5600" dirty="0">
                    <a:solidFill>
                      <a:schemeClr val="tx1">
                        <a:lumMod val="65000"/>
                        <a:lumOff val="35000"/>
                      </a:schemeClr>
                    </a:solidFill>
                    <a:latin typeface="Arial" pitchFamily="34" charset="0"/>
                    <a:ea typeface="Roboto Light" pitchFamily="2" charset="0"/>
                    <a:cs typeface="Arial" pitchFamily="34" charset="0"/>
                  </a:rPr>
                  <a:t>100%</a:t>
                </a:r>
                <a:endParaRPr lang="ko-KR" altLang="en-US" sz="5600" dirty="0">
                  <a:solidFill>
                    <a:schemeClr val="tx1">
                      <a:lumMod val="65000"/>
                      <a:lumOff val="35000"/>
                    </a:schemeClr>
                  </a:solidFill>
                  <a:latin typeface="Arial" pitchFamily="34" charset="0"/>
                  <a:ea typeface="Roboto Light" pitchFamily="2" charset="0"/>
                  <a:cs typeface="Arial" pitchFamily="34" charset="0"/>
                </a:endParaRPr>
              </a:p>
            </p:txBody>
          </p:sp>
          <p:sp>
            <p:nvSpPr>
              <p:cNvPr id="27" name="TextBox 26"/>
              <p:cNvSpPr txBox="1"/>
              <p:nvPr/>
            </p:nvSpPr>
            <p:spPr>
              <a:xfrm>
                <a:off x="3892426" y="1872078"/>
                <a:ext cx="363785" cy="98449"/>
              </a:xfrm>
              <a:prstGeom prst="rect">
                <a:avLst/>
              </a:prstGeom>
              <a:noFill/>
            </p:spPr>
            <p:txBody>
              <a:bodyPr wrap="square" lIns="0" tIns="0" rIns="0" bIns="0" rtlCol="0" anchor="b">
                <a:spAutoFit/>
              </a:bodyPr>
              <a:lstStyle/>
              <a:p>
                <a:pPr algn="r"/>
                <a:r>
                  <a:rPr lang="nb-NO" altLang="ko-KR" sz="2800" dirty="0">
                    <a:solidFill>
                      <a:schemeClr val="tx1">
                        <a:lumMod val="65000"/>
                        <a:lumOff val="35000"/>
                      </a:schemeClr>
                    </a:solidFill>
                    <a:latin typeface="Arial" pitchFamily="34" charset="0"/>
                    <a:ea typeface="Roboto Light" pitchFamily="2" charset="0"/>
                    <a:cs typeface="Arial" pitchFamily="34" charset="0"/>
                  </a:rPr>
                  <a:t>Total</a:t>
                </a:r>
                <a:endParaRPr lang="ko-KR" altLang="en-US" sz="2800" dirty="0">
                  <a:solidFill>
                    <a:schemeClr val="tx1">
                      <a:lumMod val="65000"/>
                      <a:lumOff val="35000"/>
                    </a:schemeClr>
                  </a:solidFill>
                  <a:latin typeface="Arial" pitchFamily="34" charset="0"/>
                  <a:ea typeface="Roboto Light" pitchFamily="2" charset="0"/>
                  <a:cs typeface="Arial" pitchFamily="34" charset="0"/>
                </a:endParaRPr>
              </a:p>
            </p:txBody>
          </p:sp>
        </p:grpSp>
        <p:cxnSp>
          <p:nvCxnSpPr>
            <p:cNvPr id="25" name="직선 연결선 200"/>
            <p:cNvCxnSpPr/>
            <p:nvPr/>
          </p:nvCxnSpPr>
          <p:spPr>
            <a:xfrm>
              <a:off x="8639223" y="3279112"/>
              <a:ext cx="2613418" cy="0"/>
            </a:xfrm>
            <a:prstGeom prst="line">
              <a:avLst/>
            </a:prstGeom>
            <a:ln w="12700" cap="rnd">
              <a:solidFill>
                <a:schemeClr val="accent2"/>
              </a:solidFill>
              <a:prstDash val="sysDot"/>
              <a:headEnd type="none" w="sm" len="sm"/>
            </a:ln>
          </p:spPr>
          <p:style>
            <a:lnRef idx="1">
              <a:schemeClr val="accent1"/>
            </a:lnRef>
            <a:fillRef idx="0">
              <a:schemeClr val="accent1"/>
            </a:fillRef>
            <a:effectRef idx="0">
              <a:schemeClr val="accent1"/>
            </a:effectRef>
            <a:fontRef idx="minor">
              <a:schemeClr val="tx1"/>
            </a:fontRef>
          </p:style>
        </p:cxnSp>
        <p:sp>
          <p:nvSpPr>
            <p:cNvPr id="21" name="Cube 20"/>
            <p:cNvSpPr/>
            <p:nvPr/>
          </p:nvSpPr>
          <p:spPr>
            <a:xfrm>
              <a:off x="7141413" y="7100307"/>
              <a:ext cx="1443790" cy="2456394"/>
            </a:xfrm>
            <a:prstGeom prst="cube">
              <a:avLst/>
            </a:prstGeom>
            <a:solidFill>
              <a:schemeClr val="accent2"/>
            </a:solidFill>
            <a:ln w="6350">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4" name="Group 3">
            <a:extLst>
              <a:ext uri="{FF2B5EF4-FFF2-40B4-BE49-F238E27FC236}">
                <a16:creationId xmlns:a16="http://schemas.microsoft.com/office/drawing/2014/main" id="{E2EA5026-E939-C042-873B-2AA96B08F840}"/>
              </a:ext>
            </a:extLst>
          </p:cNvPr>
          <p:cNvGrpSpPr/>
          <p:nvPr/>
        </p:nvGrpSpPr>
        <p:grpSpPr>
          <a:xfrm>
            <a:off x="12182501" y="2801512"/>
            <a:ext cx="4111228" cy="6755188"/>
            <a:chOff x="12182501" y="2801512"/>
            <a:chExt cx="4111228" cy="6755188"/>
          </a:xfrm>
        </p:grpSpPr>
        <p:grpSp>
          <p:nvGrpSpPr>
            <p:cNvPr id="41" name="그룹 199"/>
            <p:cNvGrpSpPr/>
            <p:nvPr/>
          </p:nvGrpSpPr>
          <p:grpSpPr>
            <a:xfrm>
              <a:off x="13945150" y="5536880"/>
              <a:ext cx="2303520" cy="1290275"/>
              <a:chOff x="3892426" y="1872079"/>
              <a:chExt cx="363785" cy="294803"/>
            </a:xfrm>
          </p:grpSpPr>
          <p:sp>
            <p:nvSpPr>
              <p:cNvPr id="43" name="TextBox 42"/>
              <p:cNvSpPr txBox="1"/>
              <p:nvPr/>
            </p:nvSpPr>
            <p:spPr>
              <a:xfrm>
                <a:off x="3892426" y="1969983"/>
                <a:ext cx="363785" cy="196899"/>
              </a:xfrm>
              <a:prstGeom prst="rect">
                <a:avLst/>
              </a:prstGeom>
              <a:noFill/>
            </p:spPr>
            <p:txBody>
              <a:bodyPr wrap="square" lIns="0" tIns="0" rIns="0" bIns="0" rtlCol="0" anchor="b">
                <a:spAutoFit/>
              </a:bodyPr>
              <a:lstStyle/>
              <a:p>
                <a:pPr algn="r"/>
                <a:r>
                  <a:rPr lang="nb-NO" altLang="ko-KR" sz="5600" dirty="0">
                    <a:solidFill>
                      <a:schemeClr val="tx1">
                        <a:lumMod val="65000"/>
                        <a:lumOff val="35000"/>
                      </a:schemeClr>
                    </a:solidFill>
                    <a:latin typeface="Arial" pitchFamily="34" charset="0"/>
                    <a:ea typeface="Roboto Light" pitchFamily="2" charset="0"/>
                    <a:cs typeface="Arial" pitchFamily="34" charset="0"/>
                  </a:rPr>
                  <a:t>30%</a:t>
                </a:r>
                <a:endParaRPr lang="ko-KR" altLang="en-US" sz="5600" dirty="0">
                  <a:solidFill>
                    <a:schemeClr val="tx1">
                      <a:lumMod val="65000"/>
                      <a:lumOff val="35000"/>
                    </a:schemeClr>
                  </a:solidFill>
                  <a:latin typeface="Arial" pitchFamily="34" charset="0"/>
                  <a:ea typeface="Roboto Light" pitchFamily="2" charset="0"/>
                  <a:cs typeface="Arial" pitchFamily="34" charset="0"/>
                </a:endParaRPr>
              </a:p>
            </p:txBody>
          </p:sp>
          <p:sp>
            <p:nvSpPr>
              <p:cNvPr id="44" name="TextBox 43"/>
              <p:cNvSpPr txBox="1"/>
              <p:nvPr/>
            </p:nvSpPr>
            <p:spPr>
              <a:xfrm>
                <a:off x="3892426" y="1872079"/>
                <a:ext cx="363785" cy="98449"/>
              </a:xfrm>
              <a:prstGeom prst="rect">
                <a:avLst/>
              </a:prstGeom>
              <a:noFill/>
            </p:spPr>
            <p:txBody>
              <a:bodyPr wrap="square" lIns="0" tIns="0" rIns="0" bIns="0" rtlCol="0" anchor="b">
                <a:spAutoFit/>
              </a:bodyPr>
              <a:lstStyle/>
              <a:p>
                <a:pPr algn="r"/>
                <a:r>
                  <a:rPr lang="nb-NO" altLang="ko-KR" sz="2800" dirty="0">
                    <a:solidFill>
                      <a:schemeClr val="tx1">
                        <a:lumMod val="65000"/>
                        <a:lumOff val="35000"/>
                      </a:schemeClr>
                    </a:solidFill>
                    <a:latin typeface="Arial" pitchFamily="34" charset="0"/>
                    <a:ea typeface="Roboto Light" pitchFamily="2" charset="0"/>
                    <a:cs typeface="Arial" pitchFamily="34" charset="0"/>
                  </a:rPr>
                  <a:t>Products</a:t>
                </a:r>
                <a:endParaRPr lang="ko-KR" altLang="en-US" sz="2800" dirty="0">
                  <a:solidFill>
                    <a:schemeClr val="tx1">
                      <a:lumMod val="65000"/>
                      <a:lumOff val="35000"/>
                    </a:schemeClr>
                  </a:solidFill>
                  <a:latin typeface="Arial" pitchFamily="34" charset="0"/>
                  <a:ea typeface="Roboto Light" pitchFamily="2" charset="0"/>
                  <a:cs typeface="Arial" pitchFamily="34" charset="0"/>
                </a:endParaRPr>
              </a:p>
            </p:txBody>
          </p:sp>
        </p:grpSp>
        <p:cxnSp>
          <p:nvCxnSpPr>
            <p:cNvPr id="42" name="직선 연결선 200"/>
            <p:cNvCxnSpPr/>
            <p:nvPr/>
          </p:nvCxnSpPr>
          <p:spPr>
            <a:xfrm>
              <a:off x="13680311" y="6014474"/>
              <a:ext cx="2613418" cy="0"/>
            </a:xfrm>
            <a:prstGeom prst="line">
              <a:avLst/>
            </a:prstGeom>
            <a:ln w="12700" cap="rnd">
              <a:solidFill>
                <a:schemeClr val="accent4"/>
              </a:solidFill>
              <a:prstDash val="sysDot"/>
              <a:headEnd type="none" w="sm" len="sm"/>
            </a:ln>
          </p:spPr>
          <p:style>
            <a:lnRef idx="1">
              <a:schemeClr val="accent1"/>
            </a:lnRef>
            <a:fillRef idx="0">
              <a:schemeClr val="accent1"/>
            </a:fillRef>
            <a:effectRef idx="0">
              <a:schemeClr val="accent1"/>
            </a:effectRef>
            <a:fontRef idx="minor">
              <a:schemeClr val="tx1"/>
            </a:fontRef>
          </p:style>
        </p:cxnSp>
        <p:sp>
          <p:nvSpPr>
            <p:cNvPr id="46" name="Cube 45"/>
            <p:cNvSpPr/>
            <p:nvPr/>
          </p:nvSpPr>
          <p:spPr>
            <a:xfrm>
              <a:off x="12201549" y="3276425"/>
              <a:ext cx="1443790" cy="6233974"/>
            </a:xfrm>
            <a:prstGeom prst="cube">
              <a:avLst/>
            </a:prstGeom>
            <a:solidFill>
              <a:schemeClr val="bg1">
                <a:lumMod val="85000"/>
              </a:schemeClr>
            </a:solidFill>
            <a:ln w="6350">
              <a:noFill/>
            </a:ln>
            <a:effectLst>
              <a:outerShdw dist="381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8" name="그룹 199"/>
            <p:cNvGrpSpPr/>
            <p:nvPr/>
          </p:nvGrpSpPr>
          <p:grpSpPr>
            <a:xfrm>
              <a:off x="13945150" y="2801512"/>
              <a:ext cx="2303520" cy="1290279"/>
              <a:chOff x="3892426" y="1872078"/>
              <a:chExt cx="363785" cy="294804"/>
            </a:xfrm>
          </p:grpSpPr>
          <p:sp>
            <p:nvSpPr>
              <p:cNvPr id="50" name="TextBox 49"/>
              <p:cNvSpPr txBox="1"/>
              <p:nvPr/>
            </p:nvSpPr>
            <p:spPr>
              <a:xfrm>
                <a:off x="3892426" y="1969983"/>
                <a:ext cx="363785" cy="196899"/>
              </a:xfrm>
              <a:prstGeom prst="rect">
                <a:avLst/>
              </a:prstGeom>
              <a:noFill/>
            </p:spPr>
            <p:txBody>
              <a:bodyPr wrap="square" lIns="0" tIns="0" rIns="0" bIns="0" rtlCol="0" anchor="b">
                <a:spAutoFit/>
              </a:bodyPr>
              <a:lstStyle/>
              <a:p>
                <a:pPr algn="r"/>
                <a:r>
                  <a:rPr lang="nb-NO" altLang="ko-KR" sz="5600" dirty="0">
                    <a:solidFill>
                      <a:schemeClr val="tx1">
                        <a:lumMod val="65000"/>
                        <a:lumOff val="35000"/>
                      </a:schemeClr>
                    </a:solidFill>
                    <a:latin typeface="Arial" pitchFamily="34" charset="0"/>
                    <a:ea typeface="Roboto Light" pitchFamily="2" charset="0"/>
                    <a:cs typeface="Arial" pitchFamily="34" charset="0"/>
                  </a:rPr>
                  <a:t>100%</a:t>
                </a:r>
                <a:endParaRPr lang="ko-KR" altLang="en-US" sz="5600" dirty="0">
                  <a:solidFill>
                    <a:schemeClr val="tx1">
                      <a:lumMod val="65000"/>
                      <a:lumOff val="35000"/>
                    </a:schemeClr>
                  </a:solidFill>
                  <a:latin typeface="Arial" pitchFamily="34" charset="0"/>
                  <a:ea typeface="Roboto Light" pitchFamily="2" charset="0"/>
                  <a:cs typeface="Arial" pitchFamily="34" charset="0"/>
                </a:endParaRPr>
              </a:p>
            </p:txBody>
          </p:sp>
          <p:sp>
            <p:nvSpPr>
              <p:cNvPr id="51" name="TextBox 50"/>
              <p:cNvSpPr txBox="1"/>
              <p:nvPr/>
            </p:nvSpPr>
            <p:spPr>
              <a:xfrm>
                <a:off x="3892426" y="1872078"/>
                <a:ext cx="363785" cy="98449"/>
              </a:xfrm>
              <a:prstGeom prst="rect">
                <a:avLst/>
              </a:prstGeom>
              <a:noFill/>
            </p:spPr>
            <p:txBody>
              <a:bodyPr wrap="square" lIns="0" tIns="0" rIns="0" bIns="0" rtlCol="0" anchor="b">
                <a:spAutoFit/>
              </a:bodyPr>
              <a:lstStyle/>
              <a:p>
                <a:pPr algn="r"/>
                <a:r>
                  <a:rPr lang="nb-NO" altLang="ko-KR" sz="2800" dirty="0">
                    <a:solidFill>
                      <a:schemeClr val="tx1">
                        <a:lumMod val="65000"/>
                        <a:lumOff val="35000"/>
                      </a:schemeClr>
                    </a:solidFill>
                    <a:latin typeface="Arial" pitchFamily="34" charset="0"/>
                    <a:ea typeface="Roboto Light" pitchFamily="2" charset="0"/>
                    <a:cs typeface="Arial" pitchFamily="34" charset="0"/>
                  </a:rPr>
                  <a:t>Total</a:t>
                </a:r>
                <a:endParaRPr lang="ko-KR" altLang="en-US" sz="2800" dirty="0">
                  <a:solidFill>
                    <a:schemeClr val="tx1">
                      <a:lumMod val="65000"/>
                      <a:lumOff val="35000"/>
                    </a:schemeClr>
                  </a:solidFill>
                  <a:latin typeface="Arial" pitchFamily="34" charset="0"/>
                  <a:ea typeface="Roboto Light" pitchFamily="2" charset="0"/>
                  <a:cs typeface="Arial" pitchFamily="34" charset="0"/>
                </a:endParaRPr>
              </a:p>
            </p:txBody>
          </p:sp>
        </p:grpSp>
        <p:cxnSp>
          <p:nvCxnSpPr>
            <p:cNvPr id="49" name="직선 연결선 200"/>
            <p:cNvCxnSpPr/>
            <p:nvPr/>
          </p:nvCxnSpPr>
          <p:spPr>
            <a:xfrm>
              <a:off x="13680311" y="3279112"/>
              <a:ext cx="2613418" cy="0"/>
            </a:xfrm>
            <a:prstGeom prst="line">
              <a:avLst/>
            </a:prstGeom>
            <a:ln w="12700" cap="rnd">
              <a:solidFill>
                <a:schemeClr val="accent4"/>
              </a:solidFill>
              <a:prstDash val="sysDot"/>
              <a:headEnd type="none" w="sm" len="sm"/>
            </a:ln>
          </p:spPr>
          <p:style>
            <a:lnRef idx="1">
              <a:schemeClr val="accent1"/>
            </a:lnRef>
            <a:fillRef idx="0">
              <a:schemeClr val="accent1"/>
            </a:fillRef>
            <a:effectRef idx="0">
              <a:schemeClr val="accent1"/>
            </a:effectRef>
            <a:fontRef idx="minor">
              <a:schemeClr val="tx1"/>
            </a:fontRef>
          </p:style>
        </p:cxnSp>
        <p:sp>
          <p:nvSpPr>
            <p:cNvPr id="45" name="Cube 44"/>
            <p:cNvSpPr/>
            <p:nvPr/>
          </p:nvSpPr>
          <p:spPr>
            <a:xfrm>
              <a:off x="12182501" y="6029496"/>
              <a:ext cx="1443790" cy="3527204"/>
            </a:xfrm>
            <a:prstGeom prst="cube">
              <a:avLst/>
            </a:prstGeom>
            <a:solidFill>
              <a:schemeClr val="accent4"/>
            </a:solidFill>
            <a:ln w="63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36" name="Прямоугольник 35"/>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Population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7" name="Прямоугольник 36"/>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986701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8C9BEDD-2C06-C54C-8044-D1D7453F39DC}"/>
              </a:ext>
            </a:extLst>
          </p:cNvPr>
          <p:cNvGrpSpPr/>
          <p:nvPr/>
        </p:nvGrpSpPr>
        <p:grpSpPr>
          <a:xfrm>
            <a:off x="1710397" y="2626355"/>
            <a:ext cx="14761156" cy="4144856"/>
            <a:chOff x="1710397" y="2626355"/>
            <a:chExt cx="14761156" cy="4144856"/>
          </a:xfrm>
        </p:grpSpPr>
        <p:sp>
          <p:nvSpPr>
            <p:cNvPr id="8" name="Freeform 6"/>
            <p:cNvSpPr>
              <a:spLocks/>
            </p:cNvSpPr>
            <p:nvPr/>
          </p:nvSpPr>
          <p:spPr bwMode="auto">
            <a:xfrm>
              <a:off x="1710397" y="5592346"/>
              <a:ext cx="4635838" cy="1178864"/>
            </a:xfrm>
            <a:custGeom>
              <a:avLst/>
              <a:gdLst>
                <a:gd name="T0" fmla="*/ 1095 w 1095"/>
                <a:gd name="T1" fmla="*/ 499 h 499"/>
                <a:gd name="T2" fmla="*/ 547 w 1095"/>
                <a:gd name="T3" fmla="*/ 0 h 499"/>
                <a:gd name="T4" fmla="*/ 0 w 1095"/>
                <a:gd name="T5" fmla="*/ 499 h 499"/>
                <a:gd name="T6" fmla="*/ 1095 w 1095"/>
                <a:gd name="T7" fmla="*/ 499 h 499"/>
              </a:gdLst>
              <a:ahLst/>
              <a:cxnLst>
                <a:cxn ang="0">
                  <a:pos x="T0" y="T1"/>
                </a:cxn>
                <a:cxn ang="0">
                  <a:pos x="T2" y="T3"/>
                </a:cxn>
                <a:cxn ang="0">
                  <a:pos x="T4" y="T5"/>
                </a:cxn>
                <a:cxn ang="0">
                  <a:pos x="T6" y="T7"/>
                </a:cxn>
              </a:cxnLst>
              <a:rect l="0" t="0" r="r" b="b"/>
              <a:pathLst>
                <a:path w="1095" h="499">
                  <a:moveTo>
                    <a:pt x="1095" y="499"/>
                  </a:moveTo>
                  <a:cubicBezTo>
                    <a:pt x="1095" y="499"/>
                    <a:pt x="637" y="409"/>
                    <a:pt x="547" y="0"/>
                  </a:cubicBezTo>
                  <a:cubicBezTo>
                    <a:pt x="457" y="409"/>
                    <a:pt x="0" y="499"/>
                    <a:pt x="0" y="499"/>
                  </a:cubicBezTo>
                  <a:lnTo>
                    <a:pt x="1095" y="499"/>
                  </a:lnTo>
                  <a:close/>
                </a:path>
              </a:pathLst>
            </a:custGeom>
            <a:gradFill>
              <a:gsLst>
                <a:gs pos="33000">
                  <a:schemeClr val="bg2"/>
                </a:gs>
                <a:gs pos="50000">
                  <a:schemeClr val="bg2">
                    <a:lumMod val="60000"/>
                    <a:lumOff val="40000"/>
                  </a:schemeClr>
                </a:gs>
                <a:gs pos="72000">
                  <a:schemeClr val="bg2"/>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10" name="Freeform 8"/>
            <p:cNvSpPr>
              <a:spLocks/>
            </p:cNvSpPr>
            <p:nvPr/>
          </p:nvSpPr>
          <p:spPr bwMode="auto">
            <a:xfrm>
              <a:off x="3738841" y="4281450"/>
              <a:ext cx="4631614" cy="2489760"/>
            </a:xfrm>
            <a:custGeom>
              <a:avLst/>
              <a:gdLst>
                <a:gd name="T0" fmla="*/ 1094 w 1094"/>
                <a:gd name="T1" fmla="*/ 1054 h 1054"/>
                <a:gd name="T2" fmla="*/ 547 w 1094"/>
                <a:gd name="T3" fmla="*/ 0 h 1054"/>
                <a:gd name="T4" fmla="*/ 0 w 1094"/>
                <a:gd name="T5" fmla="*/ 1054 h 1054"/>
                <a:gd name="T6" fmla="*/ 1094 w 1094"/>
                <a:gd name="T7" fmla="*/ 1054 h 1054"/>
              </a:gdLst>
              <a:ahLst/>
              <a:cxnLst>
                <a:cxn ang="0">
                  <a:pos x="T0" y="T1"/>
                </a:cxn>
                <a:cxn ang="0">
                  <a:pos x="T2" y="T3"/>
                </a:cxn>
                <a:cxn ang="0">
                  <a:pos x="T4" y="T5"/>
                </a:cxn>
                <a:cxn ang="0">
                  <a:pos x="T6" y="T7"/>
                </a:cxn>
              </a:cxnLst>
              <a:rect l="0" t="0" r="r" b="b"/>
              <a:pathLst>
                <a:path w="1094" h="1054">
                  <a:moveTo>
                    <a:pt x="1094" y="1054"/>
                  </a:moveTo>
                  <a:cubicBezTo>
                    <a:pt x="1094" y="1054"/>
                    <a:pt x="637" y="864"/>
                    <a:pt x="547" y="0"/>
                  </a:cubicBezTo>
                  <a:cubicBezTo>
                    <a:pt x="457" y="864"/>
                    <a:pt x="0" y="1054"/>
                    <a:pt x="0" y="1054"/>
                  </a:cubicBezTo>
                  <a:lnTo>
                    <a:pt x="1094" y="1054"/>
                  </a:lnTo>
                  <a:close/>
                </a:path>
              </a:pathLst>
            </a:custGeom>
            <a:gradFill>
              <a:gsLst>
                <a:gs pos="27000">
                  <a:schemeClr val="tx2"/>
                </a:gs>
                <a:gs pos="50000">
                  <a:schemeClr val="tx2">
                    <a:lumMod val="60000"/>
                    <a:lumOff val="40000"/>
                  </a:schemeClr>
                </a:gs>
                <a:gs pos="74000">
                  <a:schemeClr val="tx2"/>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15" name="Freeform 10"/>
            <p:cNvSpPr>
              <a:spLocks/>
            </p:cNvSpPr>
            <p:nvPr/>
          </p:nvSpPr>
          <p:spPr bwMode="auto">
            <a:xfrm>
              <a:off x="5767285" y="5144378"/>
              <a:ext cx="4631614" cy="1626832"/>
            </a:xfrm>
            <a:custGeom>
              <a:avLst/>
              <a:gdLst>
                <a:gd name="T0" fmla="*/ 1094 w 1094"/>
                <a:gd name="T1" fmla="*/ 689 h 689"/>
                <a:gd name="T2" fmla="*/ 547 w 1094"/>
                <a:gd name="T3" fmla="*/ 0 h 689"/>
                <a:gd name="T4" fmla="*/ 0 w 1094"/>
                <a:gd name="T5" fmla="*/ 689 h 689"/>
                <a:gd name="T6" fmla="*/ 1094 w 1094"/>
                <a:gd name="T7" fmla="*/ 689 h 689"/>
              </a:gdLst>
              <a:ahLst/>
              <a:cxnLst>
                <a:cxn ang="0">
                  <a:pos x="T0" y="T1"/>
                </a:cxn>
                <a:cxn ang="0">
                  <a:pos x="T2" y="T3"/>
                </a:cxn>
                <a:cxn ang="0">
                  <a:pos x="T4" y="T5"/>
                </a:cxn>
                <a:cxn ang="0">
                  <a:pos x="T6" y="T7"/>
                </a:cxn>
              </a:cxnLst>
              <a:rect l="0" t="0" r="r" b="b"/>
              <a:pathLst>
                <a:path w="1094" h="689">
                  <a:moveTo>
                    <a:pt x="1094" y="689"/>
                  </a:moveTo>
                  <a:cubicBezTo>
                    <a:pt x="1094" y="689"/>
                    <a:pt x="637" y="565"/>
                    <a:pt x="547" y="0"/>
                  </a:cubicBezTo>
                  <a:cubicBezTo>
                    <a:pt x="457" y="565"/>
                    <a:pt x="0" y="689"/>
                    <a:pt x="0" y="689"/>
                  </a:cubicBezTo>
                  <a:lnTo>
                    <a:pt x="1094" y="689"/>
                  </a:lnTo>
                  <a:close/>
                </a:path>
              </a:pathLst>
            </a:custGeom>
            <a:gradFill>
              <a:gsLst>
                <a:gs pos="27000">
                  <a:schemeClr val="accent1"/>
                </a:gs>
                <a:gs pos="50000">
                  <a:schemeClr val="accent1">
                    <a:lumMod val="60000"/>
                    <a:lumOff val="40000"/>
                  </a:schemeClr>
                </a:gs>
                <a:gs pos="72000">
                  <a:schemeClr val="accent1"/>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19" name="Freeform 12"/>
            <p:cNvSpPr>
              <a:spLocks/>
            </p:cNvSpPr>
            <p:nvPr/>
          </p:nvSpPr>
          <p:spPr bwMode="auto">
            <a:xfrm>
              <a:off x="7791502" y="3552913"/>
              <a:ext cx="4635840" cy="3218298"/>
            </a:xfrm>
            <a:custGeom>
              <a:avLst/>
              <a:gdLst>
                <a:gd name="T0" fmla="*/ 1095 w 1095"/>
                <a:gd name="T1" fmla="*/ 1362 h 1362"/>
                <a:gd name="T2" fmla="*/ 548 w 1095"/>
                <a:gd name="T3" fmla="*/ 0 h 1362"/>
                <a:gd name="T4" fmla="*/ 0 w 1095"/>
                <a:gd name="T5" fmla="*/ 1362 h 1362"/>
                <a:gd name="T6" fmla="*/ 1095 w 1095"/>
                <a:gd name="T7" fmla="*/ 1362 h 1362"/>
              </a:gdLst>
              <a:ahLst/>
              <a:cxnLst>
                <a:cxn ang="0">
                  <a:pos x="T0" y="T1"/>
                </a:cxn>
                <a:cxn ang="0">
                  <a:pos x="T2" y="T3"/>
                </a:cxn>
                <a:cxn ang="0">
                  <a:pos x="T4" y="T5"/>
                </a:cxn>
                <a:cxn ang="0">
                  <a:pos x="T6" y="T7"/>
                </a:cxn>
              </a:cxnLst>
              <a:rect l="0" t="0" r="r" b="b"/>
              <a:pathLst>
                <a:path w="1095" h="1362">
                  <a:moveTo>
                    <a:pt x="1095" y="1362"/>
                  </a:moveTo>
                  <a:cubicBezTo>
                    <a:pt x="1095" y="1362"/>
                    <a:pt x="638" y="1117"/>
                    <a:pt x="548" y="0"/>
                  </a:cubicBezTo>
                  <a:cubicBezTo>
                    <a:pt x="458" y="1117"/>
                    <a:pt x="0" y="1362"/>
                    <a:pt x="0" y="1362"/>
                  </a:cubicBezTo>
                  <a:lnTo>
                    <a:pt x="1095" y="1362"/>
                  </a:lnTo>
                  <a:close/>
                </a:path>
              </a:pathLst>
            </a:custGeom>
            <a:gradFill>
              <a:gsLst>
                <a:gs pos="27000">
                  <a:schemeClr val="accent2"/>
                </a:gs>
                <a:gs pos="50000">
                  <a:schemeClr val="accent2">
                    <a:lumMod val="60000"/>
                    <a:lumOff val="40000"/>
                  </a:schemeClr>
                </a:gs>
                <a:gs pos="73000">
                  <a:schemeClr val="accent2"/>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21" name="Freeform 14"/>
            <p:cNvSpPr>
              <a:spLocks/>
            </p:cNvSpPr>
            <p:nvPr/>
          </p:nvSpPr>
          <p:spPr bwMode="auto">
            <a:xfrm>
              <a:off x="9819946" y="4835517"/>
              <a:ext cx="4635840" cy="1935694"/>
            </a:xfrm>
            <a:custGeom>
              <a:avLst/>
              <a:gdLst>
                <a:gd name="T0" fmla="*/ 1095 w 1095"/>
                <a:gd name="T1" fmla="*/ 819 h 819"/>
                <a:gd name="T2" fmla="*/ 548 w 1095"/>
                <a:gd name="T3" fmla="*/ 0 h 819"/>
                <a:gd name="T4" fmla="*/ 0 w 1095"/>
                <a:gd name="T5" fmla="*/ 819 h 819"/>
                <a:gd name="T6" fmla="*/ 1095 w 1095"/>
                <a:gd name="T7" fmla="*/ 819 h 819"/>
              </a:gdLst>
              <a:ahLst/>
              <a:cxnLst>
                <a:cxn ang="0">
                  <a:pos x="T0" y="T1"/>
                </a:cxn>
                <a:cxn ang="0">
                  <a:pos x="T2" y="T3"/>
                </a:cxn>
                <a:cxn ang="0">
                  <a:pos x="T4" y="T5"/>
                </a:cxn>
                <a:cxn ang="0">
                  <a:pos x="T6" y="T7"/>
                </a:cxn>
              </a:cxnLst>
              <a:rect l="0" t="0" r="r" b="b"/>
              <a:pathLst>
                <a:path w="1095" h="819">
                  <a:moveTo>
                    <a:pt x="1095" y="819"/>
                  </a:moveTo>
                  <a:cubicBezTo>
                    <a:pt x="1095" y="819"/>
                    <a:pt x="638" y="671"/>
                    <a:pt x="548" y="0"/>
                  </a:cubicBezTo>
                  <a:cubicBezTo>
                    <a:pt x="458" y="671"/>
                    <a:pt x="0" y="819"/>
                    <a:pt x="0" y="819"/>
                  </a:cubicBezTo>
                  <a:lnTo>
                    <a:pt x="1095" y="819"/>
                  </a:lnTo>
                  <a:close/>
                </a:path>
              </a:pathLst>
            </a:custGeom>
            <a:gradFill>
              <a:gsLst>
                <a:gs pos="33000">
                  <a:schemeClr val="accent3"/>
                </a:gs>
                <a:gs pos="50000">
                  <a:schemeClr val="accent3">
                    <a:lumMod val="60000"/>
                    <a:lumOff val="40000"/>
                  </a:schemeClr>
                </a:gs>
                <a:gs pos="72000">
                  <a:schemeClr val="accent3"/>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23" name="Freeform 16"/>
            <p:cNvSpPr>
              <a:spLocks/>
            </p:cNvSpPr>
            <p:nvPr/>
          </p:nvSpPr>
          <p:spPr bwMode="auto">
            <a:xfrm>
              <a:off x="11835715" y="4281450"/>
              <a:ext cx="4635838" cy="2489760"/>
            </a:xfrm>
            <a:custGeom>
              <a:avLst/>
              <a:gdLst>
                <a:gd name="T0" fmla="*/ 1095 w 1095"/>
                <a:gd name="T1" fmla="*/ 1054 h 1054"/>
                <a:gd name="T2" fmla="*/ 547 w 1095"/>
                <a:gd name="T3" fmla="*/ 0 h 1054"/>
                <a:gd name="T4" fmla="*/ 0 w 1095"/>
                <a:gd name="T5" fmla="*/ 1054 h 1054"/>
                <a:gd name="T6" fmla="*/ 1095 w 1095"/>
                <a:gd name="T7" fmla="*/ 1054 h 1054"/>
              </a:gdLst>
              <a:ahLst/>
              <a:cxnLst>
                <a:cxn ang="0">
                  <a:pos x="T0" y="T1"/>
                </a:cxn>
                <a:cxn ang="0">
                  <a:pos x="T2" y="T3"/>
                </a:cxn>
                <a:cxn ang="0">
                  <a:pos x="T4" y="T5"/>
                </a:cxn>
                <a:cxn ang="0">
                  <a:pos x="T6" y="T7"/>
                </a:cxn>
              </a:cxnLst>
              <a:rect l="0" t="0" r="r" b="b"/>
              <a:pathLst>
                <a:path w="1095" h="1054">
                  <a:moveTo>
                    <a:pt x="1095" y="1054"/>
                  </a:moveTo>
                  <a:cubicBezTo>
                    <a:pt x="1095" y="1054"/>
                    <a:pt x="637" y="864"/>
                    <a:pt x="547" y="0"/>
                  </a:cubicBezTo>
                  <a:cubicBezTo>
                    <a:pt x="457" y="864"/>
                    <a:pt x="0" y="1054"/>
                    <a:pt x="0" y="1054"/>
                  </a:cubicBezTo>
                  <a:lnTo>
                    <a:pt x="1095" y="1054"/>
                  </a:lnTo>
                  <a:close/>
                </a:path>
              </a:pathLst>
            </a:custGeom>
            <a:gradFill>
              <a:gsLst>
                <a:gs pos="24000">
                  <a:schemeClr val="accent4"/>
                </a:gs>
                <a:gs pos="50000">
                  <a:schemeClr val="accent4">
                    <a:lumMod val="60000"/>
                    <a:lumOff val="40000"/>
                  </a:schemeClr>
                </a:gs>
                <a:gs pos="77000">
                  <a:schemeClr val="accent4"/>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9" name="Freeform 7"/>
            <p:cNvSpPr>
              <a:spLocks/>
            </p:cNvSpPr>
            <p:nvPr/>
          </p:nvSpPr>
          <p:spPr bwMode="auto">
            <a:xfrm>
              <a:off x="4026202" y="5592346"/>
              <a:ext cx="2320032" cy="1178864"/>
            </a:xfrm>
            <a:custGeom>
              <a:avLst/>
              <a:gdLst>
                <a:gd name="T0" fmla="*/ 0 w 548"/>
                <a:gd name="T1" fmla="*/ 0 h 499"/>
                <a:gd name="T2" fmla="*/ 0 w 548"/>
                <a:gd name="T3" fmla="*/ 499 h 499"/>
                <a:gd name="T4" fmla="*/ 548 w 548"/>
                <a:gd name="T5" fmla="*/ 499 h 499"/>
                <a:gd name="T6" fmla="*/ 0 w 548"/>
                <a:gd name="T7" fmla="*/ 0 h 499"/>
              </a:gdLst>
              <a:ahLst/>
              <a:cxnLst>
                <a:cxn ang="0">
                  <a:pos x="T0" y="T1"/>
                </a:cxn>
                <a:cxn ang="0">
                  <a:pos x="T2" y="T3"/>
                </a:cxn>
                <a:cxn ang="0">
                  <a:pos x="T4" y="T5"/>
                </a:cxn>
                <a:cxn ang="0">
                  <a:pos x="T6" y="T7"/>
                </a:cxn>
              </a:cxnLst>
              <a:rect l="0" t="0" r="r" b="b"/>
              <a:pathLst>
                <a:path w="548" h="499">
                  <a:moveTo>
                    <a:pt x="0" y="0"/>
                  </a:moveTo>
                  <a:cubicBezTo>
                    <a:pt x="0" y="499"/>
                    <a:pt x="0" y="499"/>
                    <a:pt x="0" y="499"/>
                  </a:cubicBezTo>
                  <a:cubicBezTo>
                    <a:pt x="548" y="499"/>
                    <a:pt x="548" y="499"/>
                    <a:pt x="548" y="499"/>
                  </a:cubicBezTo>
                  <a:cubicBezTo>
                    <a:pt x="548" y="499"/>
                    <a:pt x="90" y="409"/>
                    <a:pt x="0" y="0"/>
                  </a:cubicBezTo>
                  <a:close/>
                </a:path>
              </a:pathLst>
            </a:custGeom>
            <a:solidFill>
              <a:srgbClr val="010101">
                <a:alpha val="20000"/>
              </a:srgbClr>
            </a:solidFill>
            <a:ln>
              <a:noFill/>
            </a:ln>
          </p:spPr>
          <p:txBody>
            <a:bodyPr vert="horz" wrap="square" lIns="182880" tIns="91440" rIns="182880" bIns="91440" numCol="1" anchor="t" anchorCtr="0" compatLnSpc="1">
              <a:prstTxWarp prst="textNoShape">
                <a:avLst/>
              </a:prstTxWarp>
            </a:bodyPr>
            <a:lstStyle/>
            <a:p>
              <a:endParaRPr lang="en-US"/>
            </a:p>
          </p:txBody>
        </p:sp>
        <p:sp>
          <p:nvSpPr>
            <p:cNvPr id="12" name="Freeform 9"/>
            <p:cNvSpPr>
              <a:spLocks/>
            </p:cNvSpPr>
            <p:nvPr/>
          </p:nvSpPr>
          <p:spPr bwMode="auto">
            <a:xfrm>
              <a:off x="6054648" y="4281450"/>
              <a:ext cx="2315808" cy="2489760"/>
            </a:xfrm>
            <a:custGeom>
              <a:avLst/>
              <a:gdLst>
                <a:gd name="T0" fmla="*/ 0 w 547"/>
                <a:gd name="T1" fmla="*/ 0 h 1054"/>
                <a:gd name="T2" fmla="*/ 0 w 547"/>
                <a:gd name="T3" fmla="*/ 1054 h 1054"/>
                <a:gd name="T4" fmla="*/ 547 w 547"/>
                <a:gd name="T5" fmla="*/ 1054 h 1054"/>
                <a:gd name="T6" fmla="*/ 0 w 547"/>
                <a:gd name="T7" fmla="*/ 0 h 1054"/>
              </a:gdLst>
              <a:ahLst/>
              <a:cxnLst>
                <a:cxn ang="0">
                  <a:pos x="T0" y="T1"/>
                </a:cxn>
                <a:cxn ang="0">
                  <a:pos x="T2" y="T3"/>
                </a:cxn>
                <a:cxn ang="0">
                  <a:pos x="T4" y="T5"/>
                </a:cxn>
                <a:cxn ang="0">
                  <a:pos x="T6" y="T7"/>
                </a:cxn>
              </a:cxnLst>
              <a:rect l="0" t="0" r="r" b="b"/>
              <a:pathLst>
                <a:path w="547" h="1054">
                  <a:moveTo>
                    <a:pt x="0" y="0"/>
                  </a:moveTo>
                  <a:cubicBezTo>
                    <a:pt x="0" y="1054"/>
                    <a:pt x="0" y="1054"/>
                    <a:pt x="0" y="1054"/>
                  </a:cubicBezTo>
                  <a:cubicBezTo>
                    <a:pt x="547" y="1054"/>
                    <a:pt x="547" y="1054"/>
                    <a:pt x="547" y="1054"/>
                  </a:cubicBezTo>
                  <a:cubicBezTo>
                    <a:pt x="547" y="1054"/>
                    <a:pt x="90" y="864"/>
                    <a:pt x="0" y="0"/>
                  </a:cubicBezTo>
                  <a:close/>
                </a:path>
              </a:pathLst>
            </a:custGeom>
            <a:solidFill>
              <a:srgbClr val="010101">
                <a:alpha val="20000"/>
              </a:srgbClr>
            </a:solidFill>
            <a:ln>
              <a:noFill/>
            </a:ln>
          </p:spPr>
          <p:txBody>
            <a:bodyPr vert="horz" wrap="square" lIns="182880" tIns="91440" rIns="182880" bIns="91440" numCol="1" anchor="t" anchorCtr="0" compatLnSpc="1">
              <a:prstTxWarp prst="textNoShape">
                <a:avLst/>
              </a:prstTxWarp>
            </a:bodyPr>
            <a:lstStyle/>
            <a:p>
              <a:endParaRPr lang="en-US"/>
            </a:p>
          </p:txBody>
        </p:sp>
        <p:sp>
          <p:nvSpPr>
            <p:cNvPr id="17" name="Freeform 11"/>
            <p:cNvSpPr>
              <a:spLocks/>
            </p:cNvSpPr>
            <p:nvPr/>
          </p:nvSpPr>
          <p:spPr bwMode="auto">
            <a:xfrm>
              <a:off x="8083092" y="5144378"/>
              <a:ext cx="2315808" cy="1626832"/>
            </a:xfrm>
            <a:custGeom>
              <a:avLst/>
              <a:gdLst>
                <a:gd name="T0" fmla="*/ 0 w 547"/>
                <a:gd name="T1" fmla="*/ 0 h 689"/>
                <a:gd name="T2" fmla="*/ 0 w 547"/>
                <a:gd name="T3" fmla="*/ 689 h 689"/>
                <a:gd name="T4" fmla="*/ 547 w 547"/>
                <a:gd name="T5" fmla="*/ 689 h 689"/>
                <a:gd name="T6" fmla="*/ 0 w 547"/>
                <a:gd name="T7" fmla="*/ 0 h 689"/>
              </a:gdLst>
              <a:ahLst/>
              <a:cxnLst>
                <a:cxn ang="0">
                  <a:pos x="T0" y="T1"/>
                </a:cxn>
                <a:cxn ang="0">
                  <a:pos x="T2" y="T3"/>
                </a:cxn>
                <a:cxn ang="0">
                  <a:pos x="T4" y="T5"/>
                </a:cxn>
                <a:cxn ang="0">
                  <a:pos x="T6" y="T7"/>
                </a:cxn>
              </a:cxnLst>
              <a:rect l="0" t="0" r="r" b="b"/>
              <a:pathLst>
                <a:path w="547" h="689">
                  <a:moveTo>
                    <a:pt x="0" y="0"/>
                  </a:moveTo>
                  <a:cubicBezTo>
                    <a:pt x="0" y="689"/>
                    <a:pt x="0" y="689"/>
                    <a:pt x="0" y="689"/>
                  </a:cubicBezTo>
                  <a:cubicBezTo>
                    <a:pt x="547" y="689"/>
                    <a:pt x="547" y="689"/>
                    <a:pt x="547" y="689"/>
                  </a:cubicBezTo>
                  <a:cubicBezTo>
                    <a:pt x="547" y="689"/>
                    <a:pt x="90" y="565"/>
                    <a:pt x="0" y="0"/>
                  </a:cubicBezTo>
                  <a:close/>
                </a:path>
              </a:pathLst>
            </a:custGeom>
            <a:solidFill>
              <a:srgbClr val="010101">
                <a:alpha val="20000"/>
              </a:srgbClr>
            </a:solidFill>
            <a:ln>
              <a:noFill/>
            </a:ln>
          </p:spPr>
          <p:txBody>
            <a:bodyPr vert="horz" wrap="square" lIns="182880" tIns="91440" rIns="182880" bIns="91440" numCol="1" anchor="t" anchorCtr="0" compatLnSpc="1">
              <a:prstTxWarp prst="textNoShape">
                <a:avLst/>
              </a:prstTxWarp>
            </a:bodyPr>
            <a:lstStyle/>
            <a:p>
              <a:endParaRPr lang="en-US"/>
            </a:p>
          </p:txBody>
        </p:sp>
        <p:sp>
          <p:nvSpPr>
            <p:cNvPr id="20" name="Freeform 13"/>
            <p:cNvSpPr>
              <a:spLocks/>
            </p:cNvSpPr>
            <p:nvPr/>
          </p:nvSpPr>
          <p:spPr bwMode="auto">
            <a:xfrm>
              <a:off x="10111536" y="3552913"/>
              <a:ext cx="2315808" cy="3218298"/>
            </a:xfrm>
            <a:custGeom>
              <a:avLst/>
              <a:gdLst>
                <a:gd name="T0" fmla="*/ 0 w 547"/>
                <a:gd name="T1" fmla="*/ 0 h 1362"/>
                <a:gd name="T2" fmla="*/ 0 w 547"/>
                <a:gd name="T3" fmla="*/ 1362 h 1362"/>
                <a:gd name="T4" fmla="*/ 547 w 547"/>
                <a:gd name="T5" fmla="*/ 1362 h 1362"/>
                <a:gd name="T6" fmla="*/ 0 w 547"/>
                <a:gd name="T7" fmla="*/ 0 h 1362"/>
              </a:gdLst>
              <a:ahLst/>
              <a:cxnLst>
                <a:cxn ang="0">
                  <a:pos x="T0" y="T1"/>
                </a:cxn>
                <a:cxn ang="0">
                  <a:pos x="T2" y="T3"/>
                </a:cxn>
                <a:cxn ang="0">
                  <a:pos x="T4" y="T5"/>
                </a:cxn>
                <a:cxn ang="0">
                  <a:pos x="T6" y="T7"/>
                </a:cxn>
              </a:cxnLst>
              <a:rect l="0" t="0" r="r" b="b"/>
              <a:pathLst>
                <a:path w="547" h="1362">
                  <a:moveTo>
                    <a:pt x="0" y="0"/>
                  </a:moveTo>
                  <a:cubicBezTo>
                    <a:pt x="0" y="1362"/>
                    <a:pt x="0" y="1362"/>
                    <a:pt x="0" y="1362"/>
                  </a:cubicBezTo>
                  <a:cubicBezTo>
                    <a:pt x="547" y="1362"/>
                    <a:pt x="547" y="1362"/>
                    <a:pt x="547" y="1362"/>
                  </a:cubicBezTo>
                  <a:cubicBezTo>
                    <a:pt x="547" y="1362"/>
                    <a:pt x="90" y="1117"/>
                    <a:pt x="0" y="0"/>
                  </a:cubicBezTo>
                  <a:close/>
                </a:path>
              </a:pathLst>
            </a:custGeom>
            <a:solidFill>
              <a:srgbClr val="010101">
                <a:alpha val="20000"/>
              </a:srgbClr>
            </a:solidFill>
            <a:ln>
              <a:noFill/>
            </a:ln>
          </p:spPr>
          <p:txBody>
            <a:bodyPr vert="horz" wrap="square" lIns="182880" tIns="91440" rIns="182880" bIns="91440" numCol="1" anchor="t" anchorCtr="0" compatLnSpc="1">
              <a:prstTxWarp prst="textNoShape">
                <a:avLst/>
              </a:prstTxWarp>
            </a:bodyPr>
            <a:lstStyle/>
            <a:p>
              <a:endParaRPr lang="en-US"/>
            </a:p>
          </p:txBody>
        </p:sp>
        <p:sp>
          <p:nvSpPr>
            <p:cNvPr id="22" name="Freeform 15"/>
            <p:cNvSpPr>
              <a:spLocks/>
            </p:cNvSpPr>
            <p:nvPr/>
          </p:nvSpPr>
          <p:spPr bwMode="auto">
            <a:xfrm>
              <a:off x="12139980" y="4835517"/>
              <a:ext cx="2315808" cy="1935694"/>
            </a:xfrm>
            <a:custGeom>
              <a:avLst/>
              <a:gdLst>
                <a:gd name="T0" fmla="*/ 0 w 547"/>
                <a:gd name="T1" fmla="*/ 0 h 819"/>
                <a:gd name="T2" fmla="*/ 0 w 547"/>
                <a:gd name="T3" fmla="*/ 819 h 819"/>
                <a:gd name="T4" fmla="*/ 547 w 547"/>
                <a:gd name="T5" fmla="*/ 819 h 819"/>
                <a:gd name="T6" fmla="*/ 0 w 547"/>
                <a:gd name="T7" fmla="*/ 0 h 819"/>
              </a:gdLst>
              <a:ahLst/>
              <a:cxnLst>
                <a:cxn ang="0">
                  <a:pos x="T0" y="T1"/>
                </a:cxn>
                <a:cxn ang="0">
                  <a:pos x="T2" y="T3"/>
                </a:cxn>
                <a:cxn ang="0">
                  <a:pos x="T4" y="T5"/>
                </a:cxn>
                <a:cxn ang="0">
                  <a:pos x="T6" y="T7"/>
                </a:cxn>
              </a:cxnLst>
              <a:rect l="0" t="0" r="r" b="b"/>
              <a:pathLst>
                <a:path w="547" h="819">
                  <a:moveTo>
                    <a:pt x="0" y="0"/>
                  </a:moveTo>
                  <a:cubicBezTo>
                    <a:pt x="0" y="819"/>
                    <a:pt x="0" y="819"/>
                    <a:pt x="0" y="819"/>
                  </a:cubicBezTo>
                  <a:cubicBezTo>
                    <a:pt x="547" y="819"/>
                    <a:pt x="547" y="819"/>
                    <a:pt x="547" y="819"/>
                  </a:cubicBezTo>
                  <a:cubicBezTo>
                    <a:pt x="547" y="819"/>
                    <a:pt x="90" y="671"/>
                    <a:pt x="0" y="0"/>
                  </a:cubicBezTo>
                  <a:close/>
                </a:path>
              </a:pathLst>
            </a:custGeom>
            <a:solidFill>
              <a:srgbClr val="010101">
                <a:alpha val="20000"/>
              </a:srgbClr>
            </a:solidFill>
            <a:ln>
              <a:noFill/>
            </a:ln>
          </p:spPr>
          <p:txBody>
            <a:bodyPr vert="horz" wrap="square" lIns="182880" tIns="91440" rIns="182880" bIns="91440" numCol="1" anchor="t" anchorCtr="0" compatLnSpc="1">
              <a:prstTxWarp prst="textNoShape">
                <a:avLst/>
              </a:prstTxWarp>
            </a:bodyPr>
            <a:lstStyle/>
            <a:p>
              <a:endParaRPr lang="en-US"/>
            </a:p>
          </p:txBody>
        </p:sp>
        <p:sp>
          <p:nvSpPr>
            <p:cNvPr id="25" name="Freeform 17"/>
            <p:cNvSpPr>
              <a:spLocks/>
            </p:cNvSpPr>
            <p:nvPr/>
          </p:nvSpPr>
          <p:spPr bwMode="auto">
            <a:xfrm>
              <a:off x="14151520" y="4281450"/>
              <a:ext cx="2320032" cy="2489760"/>
            </a:xfrm>
            <a:custGeom>
              <a:avLst/>
              <a:gdLst>
                <a:gd name="T0" fmla="*/ 0 w 548"/>
                <a:gd name="T1" fmla="*/ 0 h 1054"/>
                <a:gd name="T2" fmla="*/ 0 w 548"/>
                <a:gd name="T3" fmla="*/ 1054 h 1054"/>
                <a:gd name="T4" fmla="*/ 548 w 548"/>
                <a:gd name="T5" fmla="*/ 1054 h 1054"/>
                <a:gd name="T6" fmla="*/ 0 w 548"/>
                <a:gd name="T7" fmla="*/ 0 h 1054"/>
              </a:gdLst>
              <a:ahLst/>
              <a:cxnLst>
                <a:cxn ang="0">
                  <a:pos x="T0" y="T1"/>
                </a:cxn>
                <a:cxn ang="0">
                  <a:pos x="T2" y="T3"/>
                </a:cxn>
                <a:cxn ang="0">
                  <a:pos x="T4" y="T5"/>
                </a:cxn>
                <a:cxn ang="0">
                  <a:pos x="T6" y="T7"/>
                </a:cxn>
              </a:cxnLst>
              <a:rect l="0" t="0" r="r" b="b"/>
              <a:pathLst>
                <a:path w="548" h="1054">
                  <a:moveTo>
                    <a:pt x="0" y="0"/>
                  </a:moveTo>
                  <a:cubicBezTo>
                    <a:pt x="0" y="1054"/>
                    <a:pt x="0" y="1054"/>
                    <a:pt x="0" y="1054"/>
                  </a:cubicBezTo>
                  <a:cubicBezTo>
                    <a:pt x="548" y="1054"/>
                    <a:pt x="548" y="1054"/>
                    <a:pt x="548" y="1054"/>
                  </a:cubicBezTo>
                  <a:cubicBezTo>
                    <a:pt x="548" y="1054"/>
                    <a:pt x="90" y="864"/>
                    <a:pt x="0" y="0"/>
                  </a:cubicBezTo>
                  <a:close/>
                </a:path>
              </a:pathLst>
            </a:custGeom>
            <a:solidFill>
              <a:srgbClr val="010101">
                <a:alpha val="20000"/>
              </a:srgbClr>
            </a:solidFill>
            <a:ln>
              <a:noFill/>
            </a:ln>
          </p:spPr>
          <p:txBody>
            <a:bodyPr vert="horz" wrap="square" lIns="182880" tIns="91440" rIns="182880" bIns="91440" numCol="1" anchor="t" anchorCtr="0" compatLnSpc="1">
              <a:prstTxWarp prst="textNoShape">
                <a:avLst/>
              </a:prstTxWarp>
            </a:bodyPr>
            <a:lstStyle/>
            <a:p>
              <a:endParaRPr lang="en-US"/>
            </a:p>
          </p:txBody>
        </p:sp>
        <p:sp>
          <p:nvSpPr>
            <p:cNvPr id="59" name="Freeform 24"/>
            <p:cNvSpPr>
              <a:spLocks noEditPoints="1"/>
            </p:cNvSpPr>
            <p:nvPr/>
          </p:nvSpPr>
          <p:spPr bwMode="auto">
            <a:xfrm>
              <a:off x="3691313" y="4589319"/>
              <a:ext cx="684068" cy="1093350"/>
            </a:xfrm>
            <a:custGeom>
              <a:avLst/>
              <a:gdLst>
                <a:gd name="T0" fmla="*/ 100 w 200"/>
                <a:gd name="T1" fmla="*/ 177 h 320"/>
                <a:gd name="T2" fmla="*/ 25 w 200"/>
                <a:gd name="T3" fmla="*/ 101 h 320"/>
                <a:gd name="T4" fmla="*/ 100 w 200"/>
                <a:gd name="T5" fmla="*/ 26 h 320"/>
                <a:gd name="T6" fmla="*/ 176 w 200"/>
                <a:gd name="T7" fmla="*/ 101 h 320"/>
                <a:gd name="T8" fmla="*/ 100 w 200"/>
                <a:gd name="T9" fmla="*/ 177 h 320"/>
                <a:gd name="T10" fmla="*/ 100 w 200"/>
                <a:gd name="T11" fmla="*/ 0 h 320"/>
                <a:gd name="T12" fmla="*/ 0 w 200"/>
                <a:gd name="T13" fmla="*/ 100 h 320"/>
                <a:gd name="T14" fmla="*/ 100 w 200"/>
                <a:gd name="T15" fmla="*/ 320 h 320"/>
                <a:gd name="T16" fmla="*/ 200 w 200"/>
                <a:gd name="T17" fmla="*/ 100 h 320"/>
                <a:gd name="T18" fmla="*/ 100 w 200"/>
                <a:gd name="T1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177"/>
                  </a:moveTo>
                  <a:cubicBezTo>
                    <a:pt x="59" y="177"/>
                    <a:pt x="25" y="143"/>
                    <a:pt x="25" y="101"/>
                  </a:cubicBezTo>
                  <a:cubicBezTo>
                    <a:pt x="25" y="60"/>
                    <a:pt x="59" y="26"/>
                    <a:pt x="100" y="26"/>
                  </a:cubicBezTo>
                  <a:cubicBezTo>
                    <a:pt x="142" y="26"/>
                    <a:pt x="176" y="60"/>
                    <a:pt x="176" y="101"/>
                  </a:cubicBezTo>
                  <a:cubicBezTo>
                    <a:pt x="176" y="143"/>
                    <a:pt x="142" y="177"/>
                    <a:pt x="100" y="177"/>
                  </a:cubicBezTo>
                  <a:close/>
                  <a:moveTo>
                    <a:pt x="100" y="0"/>
                  </a:moveTo>
                  <a:cubicBezTo>
                    <a:pt x="45" y="0"/>
                    <a:pt x="0" y="45"/>
                    <a:pt x="0" y="100"/>
                  </a:cubicBezTo>
                  <a:cubicBezTo>
                    <a:pt x="0" y="195"/>
                    <a:pt x="100" y="320"/>
                    <a:pt x="100" y="320"/>
                  </a:cubicBezTo>
                  <a:cubicBezTo>
                    <a:pt x="100" y="320"/>
                    <a:pt x="200" y="195"/>
                    <a:pt x="200" y="100"/>
                  </a:cubicBezTo>
                  <a:cubicBezTo>
                    <a:pt x="200" y="45"/>
                    <a:pt x="156" y="0"/>
                    <a:pt x="100" y="0"/>
                  </a:cubicBezTo>
                  <a:close/>
                </a:path>
              </a:pathLst>
            </a:custGeom>
            <a:gradFill>
              <a:gsLst>
                <a:gs pos="24000">
                  <a:schemeClr val="bg2"/>
                </a:gs>
                <a:gs pos="50000">
                  <a:schemeClr val="bg2">
                    <a:lumMod val="60000"/>
                    <a:lumOff val="40000"/>
                  </a:schemeClr>
                </a:gs>
                <a:gs pos="77000">
                  <a:schemeClr val="bg2"/>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91" name="TextBox 90"/>
            <p:cNvSpPr txBox="1"/>
            <p:nvPr/>
          </p:nvSpPr>
          <p:spPr>
            <a:xfrm>
              <a:off x="3674936" y="4727270"/>
              <a:ext cx="811110" cy="387798"/>
            </a:xfrm>
            <a:prstGeom prst="rect">
              <a:avLst/>
            </a:prstGeom>
            <a:noFill/>
          </p:spPr>
          <p:txBody>
            <a:bodyPr wrap="square" rtlCol="0">
              <a:spAutoFit/>
            </a:bodyPr>
            <a:lstStyle/>
            <a:p>
              <a:pPr algn="ctr">
                <a:lnSpc>
                  <a:spcPct val="120000"/>
                </a:lnSpc>
              </a:pPr>
              <a:r>
                <a:rPr lang="en-US" sz="1600" b="1" dirty="0">
                  <a:latin typeface="Arial" panose="020B0604020202020204" pitchFamily="34" charset="0"/>
                  <a:cs typeface="Arial" panose="020B0604020202020204" pitchFamily="34" charset="0"/>
                </a:rPr>
                <a:t>20%</a:t>
              </a:r>
            </a:p>
          </p:txBody>
        </p:sp>
        <p:sp>
          <p:nvSpPr>
            <p:cNvPr id="94" name="Freeform 24"/>
            <p:cNvSpPr>
              <a:spLocks noEditPoints="1"/>
            </p:cNvSpPr>
            <p:nvPr/>
          </p:nvSpPr>
          <p:spPr bwMode="auto">
            <a:xfrm>
              <a:off x="5716963" y="3279841"/>
              <a:ext cx="684068" cy="1093350"/>
            </a:xfrm>
            <a:custGeom>
              <a:avLst/>
              <a:gdLst>
                <a:gd name="T0" fmla="*/ 100 w 200"/>
                <a:gd name="T1" fmla="*/ 177 h 320"/>
                <a:gd name="T2" fmla="*/ 25 w 200"/>
                <a:gd name="T3" fmla="*/ 101 h 320"/>
                <a:gd name="T4" fmla="*/ 100 w 200"/>
                <a:gd name="T5" fmla="*/ 26 h 320"/>
                <a:gd name="T6" fmla="*/ 176 w 200"/>
                <a:gd name="T7" fmla="*/ 101 h 320"/>
                <a:gd name="T8" fmla="*/ 100 w 200"/>
                <a:gd name="T9" fmla="*/ 177 h 320"/>
                <a:gd name="T10" fmla="*/ 100 w 200"/>
                <a:gd name="T11" fmla="*/ 0 h 320"/>
                <a:gd name="T12" fmla="*/ 0 w 200"/>
                <a:gd name="T13" fmla="*/ 100 h 320"/>
                <a:gd name="T14" fmla="*/ 100 w 200"/>
                <a:gd name="T15" fmla="*/ 320 h 320"/>
                <a:gd name="T16" fmla="*/ 200 w 200"/>
                <a:gd name="T17" fmla="*/ 100 h 320"/>
                <a:gd name="T18" fmla="*/ 100 w 200"/>
                <a:gd name="T1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177"/>
                  </a:moveTo>
                  <a:cubicBezTo>
                    <a:pt x="59" y="177"/>
                    <a:pt x="25" y="143"/>
                    <a:pt x="25" y="101"/>
                  </a:cubicBezTo>
                  <a:cubicBezTo>
                    <a:pt x="25" y="60"/>
                    <a:pt x="59" y="26"/>
                    <a:pt x="100" y="26"/>
                  </a:cubicBezTo>
                  <a:cubicBezTo>
                    <a:pt x="142" y="26"/>
                    <a:pt x="176" y="60"/>
                    <a:pt x="176" y="101"/>
                  </a:cubicBezTo>
                  <a:cubicBezTo>
                    <a:pt x="176" y="143"/>
                    <a:pt x="142" y="177"/>
                    <a:pt x="100" y="177"/>
                  </a:cubicBezTo>
                  <a:close/>
                  <a:moveTo>
                    <a:pt x="100" y="0"/>
                  </a:moveTo>
                  <a:cubicBezTo>
                    <a:pt x="45" y="0"/>
                    <a:pt x="0" y="45"/>
                    <a:pt x="0" y="100"/>
                  </a:cubicBezTo>
                  <a:cubicBezTo>
                    <a:pt x="0" y="195"/>
                    <a:pt x="100" y="320"/>
                    <a:pt x="100" y="320"/>
                  </a:cubicBezTo>
                  <a:cubicBezTo>
                    <a:pt x="100" y="320"/>
                    <a:pt x="200" y="195"/>
                    <a:pt x="200" y="100"/>
                  </a:cubicBezTo>
                  <a:cubicBezTo>
                    <a:pt x="200" y="45"/>
                    <a:pt x="156" y="0"/>
                    <a:pt x="100" y="0"/>
                  </a:cubicBezTo>
                  <a:close/>
                </a:path>
              </a:pathLst>
            </a:custGeom>
            <a:gradFill>
              <a:gsLst>
                <a:gs pos="24000">
                  <a:schemeClr val="tx2"/>
                </a:gs>
                <a:gs pos="50000">
                  <a:schemeClr val="tx2">
                    <a:lumMod val="60000"/>
                    <a:lumOff val="40000"/>
                  </a:schemeClr>
                </a:gs>
                <a:gs pos="77000">
                  <a:schemeClr val="tx2"/>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95" name="TextBox 94"/>
            <p:cNvSpPr txBox="1"/>
            <p:nvPr/>
          </p:nvSpPr>
          <p:spPr>
            <a:xfrm>
              <a:off x="5700586" y="3417792"/>
              <a:ext cx="811110" cy="387798"/>
            </a:xfrm>
            <a:prstGeom prst="rect">
              <a:avLst/>
            </a:prstGeom>
            <a:noFill/>
          </p:spPr>
          <p:txBody>
            <a:bodyPr wrap="square" rtlCol="0">
              <a:spAutoFit/>
            </a:bodyPr>
            <a:lstStyle/>
            <a:p>
              <a:pPr algn="ctr">
                <a:lnSpc>
                  <a:spcPct val="120000"/>
                </a:lnSpc>
              </a:pPr>
              <a:r>
                <a:rPr lang="en-US" sz="1600" b="1" dirty="0">
                  <a:latin typeface="Arial" panose="020B0604020202020204" pitchFamily="34" charset="0"/>
                  <a:cs typeface="Arial" panose="020B0604020202020204" pitchFamily="34" charset="0"/>
                </a:rPr>
                <a:t>45%</a:t>
              </a:r>
            </a:p>
          </p:txBody>
        </p:sp>
        <p:sp>
          <p:nvSpPr>
            <p:cNvPr id="97" name="Freeform 24"/>
            <p:cNvSpPr>
              <a:spLocks noEditPoints="1"/>
            </p:cNvSpPr>
            <p:nvPr/>
          </p:nvSpPr>
          <p:spPr bwMode="auto">
            <a:xfrm>
              <a:off x="7744435" y="4112955"/>
              <a:ext cx="684068" cy="1093350"/>
            </a:xfrm>
            <a:custGeom>
              <a:avLst/>
              <a:gdLst>
                <a:gd name="T0" fmla="*/ 100 w 200"/>
                <a:gd name="T1" fmla="*/ 177 h 320"/>
                <a:gd name="T2" fmla="*/ 25 w 200"/>
                <a:gd name="T3" fmla="*/ 101 h 320"/>
                <a:gd name="T4" fmla="*/ 100 w 200"/>
                <a:gd name="T5" fmla="*/ 26 h 320"/>
                <a:gd name="T6" fmla="*/ 176 w 200"/>
                <a:gd name="T7" fmla="*/ 101 h 320"/>
                <a:gd name="T8" fmla="*/ 100 w 200"/>
                <a:gd name="T9" fmla="*/ 177 h 320"/>
                <a:gd name="T10" fmla="*/ 100 w 200"/>
                <a:gd name="T11" fmla="*/ 0 h 320"/>
                <a:gd name="T12" fmla="*/ 0 w 200"/>
                <a:gd name="T13" fmla="*/ 100 h 320"/>
                <a:gd name="T14" fmla="*/ 100 w 200"/>
                <a:gd name="T15" fmla="*/ 320 h 320"/>
                <a:gd name="T16" fmla="*/ 200 w 200"/>
                <a:gd name="T17" fmla="*/ 100 h 320"/>
                <a:gd name="T18" fmla="*/ 100 w 200"/>
                <a:gd name="T1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177"/>
                  </a:moveTo>
                  <a:cubicBezTo>
                    <a:pt x="59" y="177"/>
                    <a:pt x="25" y="143"/>
                    <a:pt x="25" y="101"/>
                  </a:cubicBezTo>
                  <a:cubicBezTo>
                    <a:pt x="25" y="60"/>
                    <a:pt x="59" y="26"/>
                    <a:pt x="100" y="26"/>
                  </a:cubicBezTo>
                  <a:cubicBezTo>
                    <a:pt x="142" y="26"/>
                    <a:pt x="176" y="60"/>
                    <a:pt x="176" y="101"/>
                  </a:cubicBezTo>
                  <a:cubicBezTo>
                    <a:pt x="176" y="143"/>
                    <a:pt x="142" y="177"/>
                    <a:pt x="100" y="177"/>
                  </a:cubicBezTo>
                  <a:close/>
                  <a:moveTo>
                    <a:pt x="100" y="0"/>
                  </a:moveTo>
                  <a:cubicBezTo>
                    <a:pt x="45" y="0"/>
                    <a:pt x="0" y="45"/>
                    <a:pt x="0" y="100"/>
                  </a:cubicBezTo>
                  <a:cubicBezTo>
                    <a:pt x="0" y="195"/>
                    <a:pt x="100" y="320"/>
                    <a:pt x="100" y="320"/>
                  </a:cubicBezTo>
                  <a:cubicBezTo>
                    <a:pt x="100" y="320"/>
                    <a:pt x="200" y="195"/>
                    <a:pt x="200" y="100"/>
                  </a:cubicBezTo>
                  <a:cubicBezTo>
                    <a:pt x="200" y="45"/>
                    <a:pt x="156" y="0"/>
                    <a:pt x="100" y="0"/>
                  </a:cubicBezTo>
                  <a:close/>
                </a:path>
              </a:pathLst>
            </a:custGeom>
            <a:gradFill>
              <a:gsLst>
                <a:gs pos="24000">
                  <a:schemeClr val="accent1"/>
                </a:gs>
                <a:gs pos="50000">
                  <a:schemeClr val="accent1">
                    <a:lumMod val="60000"/>
                    <a:lumOff val="40000"/>
                  </a:schemeClr>
                </a:gs>
                <a:gs pos="77000">
                  <a:schemeClr val="accent1"/>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98" name="TextBox 97"/>
            <p:cNvSpPr txBox="1"/>
            <p:nvPr/>
          </p:nvSpPr>
          <p:spPr>
            <a:xfrm>
              <a:off x="7728058" y="4250906"/>
              <a:ext cx="811110" cy="387798"/>
            </a:xfrm>
            <a:prstGeom prst="rect">
              <a:avLst/>
            </a:prstGeom>
            <a:noFill/>
          </p:spPr>
          <p:txBody>
            <a:bodyPr wrap="square" rtlCol="0">
              <a:spAutoFit/>
            </a:bodyPr>
            <a:lstStyle/>
            <a:p>
              <a:pPr algn="ctr">
                <a:lnSpc>
                  <a:spcPct val="120000"/>
                </a:lnSpc>
              </a:pPr>
              <a:r>
                <a:rPr lang="en-US" sz="1600" b="1" dirty="0">
                  <a:latin typeface="Arial" panose="020B0604020202020204" pitchFamily="34" charset="0"/>
                  <a:cs typeface="Arial" panose="020B0604020202020204" pitchFamily="34" charset="0"/>
                </a:rPr>
                <a:t>30%</a:t>
              </a:r>
            </a:p>
          </p:txBody>
        </p:sp>
        <p:sp>
          <p:nvSpPr>
            <p:cNvPr id="100" name="Freeform 24"/>
            <p:cNvSpPr>
              <a:spLocks noEditPoints="1"/>
            </p:cNvSpPr>
            <p:nvPr/>
          </p:nvSpPr>
          <p:spPr bwMode="auto">
            <a:xfrm>
              <a:off x="9767743" y="2626355"/>
              <a:ext cx="684068" cy="1093350"/>
            </a:xfrm>
            <a:custGeom>
              <a:avLst/>
              <a:gdLst>
                <a:gd name="T0" fmla="*/ 100 w 200"/>
                <a:gd name="T1" fmla="*/ 177 h 320"/>
                <a:gd name="T2" fmla="*/ 25 w 200"/>
                <a:gd name="T3" fmla="*/ 101 h 320"/>
                <a:gd name="T4" fmla="*/ 100 w 200"/>
                <a:gd name="T5" fmla="*/ 26 h 320"/>
                <a:gd name="T6" fmla="*/ 176 w 200"/>
                <a:gd name="T7" fmla="*/ 101 h 320"/>
                <a:gd name="T8" fmla="*/ 100 w 200"/>
                <a:gd name="T9" fmla="*/ 177 h 320"/>
                <a:gd name="T10" fmla="*/ 100 w 200"/>
                <a:gd name="T11" fmla="*/ 0 h 320"/>
                <a:gd name="T12" fmla="*/ 0 w 200"/>
                <a:gd name="T13" fmla="*/ 100 h 320"/>
                <a:gd name="T14" fmla="*/ 100 w 200"/>
                <a:gd name="T15" fmla="*/ 320 h 320"/>
                <a:gd name="T16" fmla="*/ 200 w 200"/>
                <a:gd name="T17" fmla="*/ 100 h 320"/>
                <a:gd name="T18" fmla="*/ 100 w 200"/>
                <a:gd name="T1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177"/>
                  </a:moveTo>
                  <a:cubicBezTo>
                    <a:pt x="59" y="177"/>
                    <a:pt x="25" y="143"/>
                    <a:pt x="25" y="101"/>
                  </a:cubicBezTo>
                  <a:cubicBezTo>
                    <a:pt x="25" y="60"/>
                    <a:pt x="59" y="26"/>
                    <a:pt x="100" y="26"/>
                  </a:cubicBezTo>
                  <a:cubicBezTo>
                    <a:pt x="142" y="26"/>
                    <a:pt x="176" y="60"/>
                    <a:pt x="176" y="101"/>
                  </a:cubicBezTo>
                  <a:cubicBezTo>
                    <a:pt x="176" y="143"/>
                    <a:pt x="142" y="177"/>
                    <a:pt x="100" y="177"/>
                  </a:cubicBezTo>
                  <a:close/>
                  <a:moveTo>
                    <a:pt x="100" y="0"/>
                  </a:moveTo>
                  <a:cubicBezTo>
                    <a:pt x="45" y="0"/>
                    <a:pt x="0" y="45"/>
                    <a:pt x="0" y="100"/>
                  </a:cubicBezTo>
                  <a:cubicBezTo>
                    <a:pt x="0" y="195"/>
                    <a:pt x="100" y="320"/>
                    <a:pt x="100" y="320"/>
                  </a:cubicBezTo>
                  <a:cubicBezTo>
                    <a:pt x="100" y="320"/>
                    <a:pt x="200" y="195"/>
                    <a:pt x="200" y="100"/>
                  </a:cubicBezTo>
                  <a:cubicBezTo>
                    <a:pt x="200" y="45"/>
                    <a:pt x="156" y="0"/>
                    <a:pt x="100" y="0"/>
                  </a:cubicBezTo>
                  <a:close/>
                </a:path>
              </a:pathLst>
            </a:custGeom>
            <a:gradFill>
              <a:gsLst>
                <a:gs pos="24000">
                  <a:schemeClr val="accent2"/>
                </a:gs>
                <a:gs pos="50000">
                  <a:schemeClr val="accent2">
                    <a:lumMod val="60000"/>
                    <a:lumOff val="40000"/>
                  </a:schemeClr>
                </a:gs>
                <a:gs pos="77000">
                  <a:schemeClr val="accent2"/>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101" name="TextBox 100"/>
            <p:cNvSpPr txBox="1"/>
            <p:nvPr/>
          </p:nvSpPr>
          <p:spPr>
            <a:xfrm>
              <a:off x="9751366" y="2764306"/>
              <a:ext cx="811110" cy="387798"/>
            </a:xfrm>
            <a:prstGeom prst="rect">
              <a:avLst/>
            </a:prstGeom>
            <a:noFill/>
          </p:spPr>
          <p:txBody>
            <a:bodyPr wrap="square" rtlCol="0">
              <a:spAutoFit/>
            </a:bodyPr>
            <a:lstStyle/>
            <a:p>
              <a:pPr algn="ctr">
                <a:lnSpc>
                  <a:spcPct val="120000"/>
                </a:lnSpc>
              </a:pPr>
              <a:r>
                <a:rPr lang="en-US" sz="1600" b="1" dirty="0">
                  <a:latin typeface="Arial" panose="020B0604020202020204" pitchFamily="34" charset="0"/>
                  <a:cs typeface="Arial" panose="020B0604020202020204" pitchFamily="34" charset="0"/>
                </a:rPr>
                <a:t>70%</a:t>
              </a:r>
            </a:p>
          </p:txBody>
        </p:sp>
        <p:sp>
          <p:nvSpPr>
            <p:cNvPr id="103" name="Freeform 24"/>
            <p:cNvSpPr>
              <a:spLocks noEditPoints="1"/>
            </p:cNvSpPr>
            <p:nvPr/>
          </p:nvSpPr>
          <p:spPr bwMode="auto">
            <a:xfrm>
              <a:off x="11799075" y="3807199"/>
              <a:ext cx="684068" cy="1093350"/>
            </a:xfrm>
            <a:custGeom>
              <a:avLst/>
              <a:gdLst>
                <a:gd name="T0" fmla="*/ 100 w 200"/>
                <a:gd name="T1" fmla="*/ 177 h 320"/>
                <a:gd name="T2" fmla="*/ 25 w 200"/>
                <a:gd name="T3" fmla="*/ 101 h 320"/>
                <a:gd name="T4" fmla="*/ 100 w 200"/>
                <a:gd name="T5" fmla="*/ 26 h 320"/>
                <a:gd name="T6" fmla="*/ 176 w 200"/>
                <a:gd name="T7" fmla="*/ 101 h 320"/>
                <a:gd name="T8" fmla="*/ 100 w 200"/>
                <a:gd name="T9" fmla="*/ 177 h 320"/>
                <a:gd name="T10" fmla="*/ 100 w 200"/>
                <a:gd name="T11" fmla="*/ 0 h 320"/>
                <a:gd name="T12" fmla="*/ 0 w 200"/>
                <a:gd name="T13" fmla="*/ 100 h 320"/>
                <a:gd name="T14" fmla="*/ 100 w 200"/>
                <a:gd name="T15" fmla="*/ 320 h 320"/>
                <a:gd name="T16" fmla="*/ 200 w 200"/>
                <a:gd name="T17" fmla="*/ 100 h 320"/>
                <a:gd name="T18" fmla="*/ 100 w 200"/>
                <a:gd name="T1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177"/>
                  </a:moveTo>
                  <a:cubicBezTo>
                    <a:pt x="59" y="177"/>
                    <a:pt x="25" y="143"/>
                    <a:pt x="25" y="101"/>
                  </a:cubicBezTo>
                  <a:cubicBezTo>
                    <a:pt x="25" y="60"/>
                    <a:pt x="59" y="26"/>
                    <a:pt x="100" y="26"/>
                  </a:cubicBezTo>
                  <a:cubicBezTo>
                    <a:pt x="142" y="26"/>
                    <a:pt x="176" y="60"/>
                    <a:pt x="176" y="101"/>
                  </a:cubicBezTo>
                  <a:cubicBezTo>
                    <a:pt x="176" y="143"/>
                    <a:pt x="142" y="177"/>
                    <a:pt x="100" y="177"/>
                  </a:cubicBezTo>
                  <a:close/>
                  <a:moveTo>
                    <a:pt x="100" y="0"/>
                  </a:moveTo>
                  <a:cubicBezTo>
                    <a:pt x="45" y="0"/>
                    <a:pt x="0" y="45"/>
                    <a:pt x="0" y="100"/>
                  </a:cubicBezTo>
                  <a:cubicBezTo>
                    <a:pt x="0" y="195"/>
                    <a:pt x="100" y="320"/>
                    <a:pt x="100" y="320"/>
                  </a:cubicBezTo>
                  <a:cubicBezTo>
                    <a:pt x="100" y="320"/>
                    <a:pt x="200" y="195"/>
                    <a:pt x="200" y="100"/>
                  </a:cubicBezTo>
                  <a:cubicBezTo>
                    <a:pt x="200" y="45"/>
                    <a:pt x="156" y="0"/>
                    <a:pt x="100" y="0"/>
                  </a:cubicBezTo>
                  <a:close/>
                </a:path>
              </a:pathLst>
            </a:custGeom>
            <a:gradFill>
              <a:gsLst>
                <a:gs pos="24000">
                  <a:schemeClr val="accent3"/>
                </a:gs>
                <a:gs pos="50000">
                  <a:schemeClr val="accent3">
                    <a:lumMod val="60000"/>
                    <a:lumOff val="40000"/>
                  </a:schemeClr>
                </a:gs>
                <a:gs pos="77000">
                  <a:schemeClr val="accent3"/>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104" name="TextBox 103"/>
            <p:cNvSpPr txBox="1"/>
            <p:nvPr/>
          </p:nvSpPr>
          <p:spPr>
            <a:xfrm>
              <a:off x="11782698" y="3945150"/>
              <a:ext cx="811110" cy="387798"/>
            </a:xfrm>
            <a:prstGeom prst="rect">
              <a:avLst/>
            </a:prstGeom>
            <a:noFill/>
          </p:spPr>
          <p:txBody>
            <a:bodyPr wrap="square" rtlCol="0">
              <a:spAutoFit/>
            </a:bodyPr>
            <a:lstStyle/>
            <a:p>
              <a:pPr algn="ctr">
                <a:lnSpc>
                  <a:spcPct val="120000"/>
                </a:lnSpc>
              </a:pPr>
              <a:r>
                <a:rPr lang="en-US" sz="1600" b="1" dirty="0">
                  <a:latin typeface="Arial" panose="020B0604020202020204" pitchFamily="34" charset="0"/>
                  <a:cs typeface="Arial" panose="020B0604020202020204" pitchFamily="34" charset="0"/>
                </a:rPr>
                <a:t>35%</a:t>
              </a:r>
            </a:p>
          </p:txBody>
        </p:sp>
        <p:sp>
          <p:nvSpPr>
            <p:cNvPr id="106" name="Freeform 24"/>
            <p:cNvSpPr>
              <a:spLocks noEditPoints="1"/>
            </p:cNvSpPr>
            <p:nvPr/>
          </p:nvSpPr>
          <p:spPr bwMode="auto">
            <a:xfrm>
              <a:off x="13813211" y="3280991"/>
              <a:ext cx="684068" cy="1093350"/>
            </a:xfrm>
            <a:custGeom>
              <a:avLst/>
              <a:gdLst>
                <a:gd name="T0" fmla="*/ 100 w 200"/>
                <a:gd name="T1" fmla="*/ 177 h 320"/>
                <a:gd name="T2" fmla="*/ 25 w 200"/>
                <a:gd name="T3" fmla="*/ 101 h 320"/>
                <a:gd name="T4" fmla="*/ 100 w 200"/>
                <a:gd name="T5" fmla="*/ 26 h 320"/>
                <a:gd name="T6" fmla="*/ 176 w 200"/>
                <a:gd name="T7" fmla="*/ 101 h 320"/>
                <a:gd name="T8" fmla="*/ 100 w 200"/>
                <a:gd name="T9" fmla="*/ 177 h 320"/>
                <a:gd name="T10" fmla="*/ 100 w 200"/>
                <a:gd name="T11" fmla="*/ 0 h 320"/>
                <a:gd name="T12" fmla="*/ 0 w 200"/>
                <a:gd name="T13" fmla="*/ 100 h 320"/>
                <a:gd name="T14" fmla="*/ 100 w 200"/>
                <a:gd name="T15" fmla="*/ 320 h 320"/>
                <a:gd name="T16" fmla="*/ 200 w 200"/>
                <a:gd name="T17" fmla="*/ 100 h 320"/>
                <a:gd name="T18" fmla="*/ 100 w 200"/>
                <a:gd name="T1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320">
                  <a:moveTo>
                    <a:pt x="100" y="177"/>
                  </a:moveTo>
                  <a:cubicBezTo>
                    <a:pt x="59" y="177"/>
                    <a:pt x="25" y="143"/>
                    <a:pt x="25" y="101"/>
                  </a:cubicBezTo>
                  <a:cubicBezTo>
                    <a:pt x="25" y="60"/>
                    <a:pt x="59" y="26"/>
                    <a:pt x="100" y="26"/>
                  </a:cubicBezTo>
                  <a:cubicBezTo>
                    <a:pt x="142" y="26"/>
                    <a:pt x="176" y="60"/>
                    <a:pt x="176" y="101"/>
                  </a:cubicBezTo>
                  <a:cubicBezTo>
                    <a:pt x="176" y="143"/>
                    <a:pt x="142" y="177"/>
                    <a:pt x="100" y="177"/>
                  </a:cubicBezTo>
                  <a:close/>
                  <a:moveTo>
                    <a:pt x="100" y="0"/>
                  </a:moveTo>
                  <a:cubicBezTo>
                    <a:pt x="45" y="0"/>
                    <a:pt x="0" y="45"/>
                    <a:pt x="0" y="100"/>
                  </a:cubicBezTo>
                  <a:cubicBezTo>
                    <a:pt x="0" y="195"/>
                    <a:pt x="100" y="320"/>
                    <a:pt x="100" y="320"/>
                  </a:cubicBezTo>
                  <a:cubicBezTo>
                    <a:pt x="100" y="320"/>
                    <a:pt x="200" y="195"/>
                    <a:pt x="200" y="100"/>
                  </a:cubicBezTo>
                  <a:cubicBezTo>
                    <a:pt x="200" y="45"/>
                    <a:pt x="156" y="0"/>
                    <a:pt x="100" y="0"/>
                  </a:cubicBezTo>
                  <a:close/>
                </a:path>
              </a:pathLst>
            </a:custGeom>
            <a:gradFill>
              <a:gsLst>
                <a:gs pos="24000">
                  <a:schemeClr val="accent4"/>
                </a:gs>
                <a:gs pos="50000">
                  <a:schemeClr val="accent4">
                    <a:lumMod val="60000"/>
                    <a:lumOff val="40000"/>
                  </a:schemeClr>
                </a:gs>
                <a:gs pos="77000">
                  <a:schemeClr val="accent4"/>
                </a:gs>
              </a:gsLst>
              <a:lin ang="0" scaled="0"/>
            </a:gradFill>
            <a:ln>
              <a:noFill/>
            </a:ln>
          </p:spPr>
          <p:txBody>
            <a:bodyPr vert="horz" wrap="square" lIns="182880" tIns="91440" rIns="182880" bIns="91440" numCol="1" anchor="t" anchorCtr="0" compatLnSpc="1">
              <a:prstTxWarp prst="textNoShape">
                <a:avLst/>
              </a:prstTxWarp>
            </a:bodyPr>
            <a:lstStyle/>
            <a:p>
              <a:endParaRPr lang="en-US"/>
            </a:p>
          </p:txBody>
        </p:sp>
        <p:sp>
          <p:nvSpPr>
            <p:cNvPr id="107" name="TextBox 106"/>
            <p:cNvSpPr txBox="1"/>
            <p:nvPr/>
          </p:nvSpPr>
          <p:spPr>
            <a:xfrm>
              <a:off x="13796834" y="3418942"/>
              <a:ext cx="811110" cy="387798"/>
            </a:xfrm>
            <a:prstGeom prst="rect">
              <a:avLst/>
            </a:prstGeom>
            <a:noFill/>
          </p:spPr>
          <p:txBody>
            <a:bodyPr wrap="square" rtlCol="0">
              <a:spAutoFit/>
            </a:bodyPr>
            <a:lstStyle/>
            <a:p>
              <a:pPr algn="ctr">
                <a:lnSpc>
                  <a:spcPct val="120000"/>
                </a:lnSpc>
              </a:pPr>
              <a:r>
                <a:rPr lang="en-US" sz="1600" b="1" dirty="0">
                  <a:latin typeface="Arial" panose="020B0604020202020204" pitchFamily="34" charset="0"/>
                  <a:cs typeface="Arial" panose="020B0604020202020204" pitchFamily="34" charset="0"/>
                </a:rPr>
                <a:t>50%</a:t>
              </a:r>
            </a:p>
          </p:txBody>
        </p:sp>
      </p:grpSp>
      <p:grpSp>
        <p:nvGrpSpPr>
          <p:cNvPr id="2" name="Group 1">
            <a:extLst>
              <a:ext uri="{FF2B5EF4-FFF2-40B4-BE49-F238E27FC236}">
                <a16:creationId xmlns:a16="http://schemas.microsoft.com/office/drawing/2014/main" id="{882F02AA-A016-BF48-A020-6712E7A7DD3D}"/>
              </a:ext>
            </a:extLst>
          </p:cNvPr>
          <p:cNvGrpSpPr/>
          <p:nvPr/>
        </p:nvGrpSpPr>
        <p:grpSpPr>
          <a:xfrm>
            <a:off x="1616201" y="7386695"/>
            <a:ext cx="2288532" cy="1955235"/>
            <a:chOff x="1616201" y="7386695"/>
            <a:chExt cx="2288532" cy="1955235"/>
          </a:xfrm>
        </p:grpSpPr>
        <p:sp>
          <p:nvSpPr>
            <p:cNvPr id="76" name="Текст 12"/>
            <p:cNvSpPr txBox="1">
              <a:spLocks/>
            </p:cNvSpPr>
            <p:nvPr/>
          </p:nvSpPr>
          <p:spPr>
            <a:xfrm>
              <a:off x="1628558" y="7386695"/>
              <a:ext cx="1378403" cy="104731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buNone/>
              </a:pPr>
              <a:r>
                <a:rPr lang="en-US" sz="5000" b="1" dirty="0">
                  <a:solidFill>
                    <a:schemeClr val="bg2"/>
                  </a:solidFill>
                  <a:latin typeface="Arial" panose="020B0604020202020204" pitchFamily="34" charset="0"/>
                  <a:cs typeface="Arial" pitchFamily="34" charset="0"/>
                </a:rPr>
                <a:t>01</a:t>
              </a:r>
            </a:p>
          </p:txBody>
        </p:sp>
        <p:sp>
          <p:nvSpPr>
            <p:cNvPr id="84" name="Прямоугольник 83"/>
            <p:cNvSpPr/>
            <p:nvPr/>
          </p:nvSpPr>
          <p:spPr>
            <a:xfrm>
              <a:off x="1616201" y="8095435"/>
              <a:ext cx="2288532" cy="1246495"/>
            </a:xfrm>
            <a:prstGeom prst="rect">
              <a:avLst/>
            </a:prstGeom>
          </p:spPr>
          <p:txBody>
            <a:bodyPr wrap="square">
              <a:spAutoFit/>
            </a:bodyPr>
            <a:lstStyle/>
            <a:p>
              <a:pPr marL="0" indent="0">
                <a:buNone/>
              </a:pPr>
              <a:r>
                <a:rPr lang="en-US" sz="1500" dirty="0">
                  <a:solidFill>
                    <a:schemeClr val="tx1">
                      <a:lumMod val="65000"/>
                      <a:lumOff val="35000"/>
                    </a:schemeClr>
                  </a:solidFill>
                  <a:latin typeface="Arial" pitchFamily="34" charset="0"/>
                  <a:cs typeface="Arial" pitchFamily="34" charset="0"/>
                </a:rPr>
                <a:t>Contrary to popular belief, Lorem Ipsum is not simply random text. It has roots in a piece of </a:t>
              </a:r>
              <a:r>
                <a:rPr lang="en-US" sz="1500" dirty="0" err="1">
                  <a:solidFill>
                    <a:schemeClr val="tx1">
                      <a:lumMod val="65000"/>
                      <a:lumOff val="35000"/>
                    </a:schemeClr>
                  </a:solidFill>
                  <a:latin typeface="Arial" pitchFamily="34" charset="0"/>
                  <a:cs typeface="Arial" pitchFamily="34" charset="0"/>
                </a:rPr>
                <a:t>Classi</a:t>
              </a:r>
              <a:r>
                <a:rPr lang="en-US" sz="1500" dirty="0">
                  <a:solidFill>
                    <a:schemeClr val="tx1">
                      <a:lumMod val="65000"/>
                      <a:lumOff val="35000"/>
                    </a:schemeClr>
                  </a:solidFill>
                  <a:latin typeface="Arial" pitchFamily="34" charset="0"/>
                  <a:cs typeface="Arial" pitchFamily="34" charset="0"/>
                </a:rPr>
                <a:t> </a:t>
              </a:r>
              <a:r>
                <a:rPr lang="en-US" sz="1500" dirty="0" err="1">
                  <a:solidFill>
                    <a:schemeClr val="tx1">
                      <a:lumMod val="65000"/>
                      <a:lumOff val="35000"/>
                    </a:schemeClr>
                  </a:solidFill>
                  <a:latin typeface="Arial" pitchFamily="34" charset="0"/>
                  <a:cs typeface="Arial" pitchFamily="34" charset="0"/>
                </a:rPr>
                <a:t>cal</a:t>
              </a:r>
              <a:r>
                <a:rPr lang="en-US" sz="1500" dirty="0">
                  <a:solidFill>
                    <a:schemeClr val="tx1">
                      <a:lumMod val="65000"/>
                      <a:lumOff val="35000"/>
                    </a:schemeClr>
                  </a:solidFill>
                  <a:latin typeface="Arial" pitchFamily="34" charset="0"/>
                  <a:cs typeface="Arial" pitchFamily="34" charset="0"/>
                </a:rPr>
                <a:t>  Latin </a:t>
              </a:r>
              <a:r>
                <a:rPr lang="en-US" sz="1500" dirty="0" err="1">
                  <a:solidFill>
                    <a:schemeClr val="tx1">
                      <a:lumMod val="65000"/>
                      <a:lumOff val="35000"/>
                    </a:schemeClr>
                  </a:solidFill>
                  <a:latin typeface="Arial" pitchFamily="34" charset="0"/>
                  <a:cs typeface="Arial" pitchFamily="34" charset="0"/>
                </a:rPr>
                <a:t>literatur</a:t>
              </a:r>
              <a:endParaRPr lang="en-US" sz="1500" dirty="0">
                <a:solidFill>
                  <a:schemeClr val="tx1">
                    <a:lumMod val="65000"/>
                    <a:lumOff val="35000"/>
                  </a:schemeClr>
                </a:solidFill>
                <a:latin typeface="Arial" pitchFamily="34" charset="0"/>
                <a:cs typeface="Arial" pitchFamily="34" charset="0"/>
              </a:endParaRPr>
            </a:p>
          </p:txBody>
        </p:sp>
      </p:grpSp>
      <p:grpSp>
        <p:nvGrpSpPr>
          <p:cNvPr id="3" name="Group 2">
            <a:extLst>
              <a:ext uri="{FF2B5EF4-FFF2-40B4-BE49-F238E27FC236}">
                <a16:creationId xmlns:a16="http://schemas.microsoft.com/office/drawing/2014/main" id="{DF23313D-A528-1D4A-9DF0-03243726874B}"/>
              </a:ext>
            </a:extLst>
          </p:cNvPr>
          <p:cNvGrpSpPr/>
          <p:nvPr/>
        </p:nvGrpSpPr>
        <p:grpSpPr>
          <a:xfrm>
            <a:off x="4192337" y="7386695"/>
            <a:ext cx="2288532" cy="1955235"/>
            <a:chOff x="4192337" y="7386695"/>
            <a:chExt cx="2288532" cy="1955235"/>
          </a:xfrm>
        </p:grpSpPr>
        <p:sp>
          <p:nvSpPr>
            <p:cNvPr id="74" name="Текст 12"/>
            <p:cNvSpPr txBox="1">
              <a:spLocks/>
            </p:cNvSpPr>
            <p:nvPr/>
          </p:nvSpPr>
          <p:spPr>
            <a:xfrm>
              <a:off x="4204694" y="7386695"/>
              <a:ext cx="1378403" cy="104731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buNone/>
              </a:pPr>
              <a:r>
                <a:rPr lang="en-US" sz="5000" b="1" dirty="0">
                  <a:solidFill>
                    <a:schemeClr val="tx2"/>
                  </a:solidFill>
                  <a:latin typeface="Arial" panose="020B0604020202020204" pitchFamily="34" charset="0"/>
                  <a:cs typeface="Arial" pitchFamily="34" charset="0"/>
                </a:rPr>
                <a:t>02</a:t>
              </a:r>
            </a:p>
          </p:txBody>
        </p:sp>
        <p:sp>
          <p:nvSpPr>
            <p:cNvPr id="85" name="Прямоугольник 84"/>
            <p:cNvSpPr/>
            <p:nvPr/>
          </p:nvSpPr>
          <p:spPr>
            <a:xfrm>
              <a:off x="4192337" y="8095435"/>
              <a:ext cx="2288532" cy="1246495"/>
            </a:xfrm>
            <a:prstGeom prst="rect">
              <a:avLst/>
            </a:prstGeom>
          </p:spPr>
          <p:txBody>
            <a:bodyPr wrap="square">
              <a:spAutoFit/>
            </a:bodyPr>
            <a:lstStyle/>
            <a:p>
              <a:pPr marL="0" indent="0">
                <a:buNone/>
              </a:pPr>
              <a:r>
                <a:rPr lang="en-US" sz="1500" dirty="0">
                  <a:solidFill>
                    <a:schemeClr val="tx1">
                      <a:lumMod val="65000"/>
                      <a:lumOff val="35000"/>
                    </a:schemeClr>
                  </a:solidFill>
                  <a:latin typeface="Arial" pitchFamily="34" charset="0"/>
                  <a:cs typeface="Arial" pitchFamily="34" charset="0"/>
                </a:rPr>
                <a:t>Contrary to popular belief, Lorem Ipsum is not simply random text. It has roots in a piece of </a:t>
              </a:r>
              <a:r>
                <a:rPr lang="en-US" sz="1500" dirty="0" err="1">
                  <a:solidFill>
                    <a:schemeClr val="tx1">
                      <a:lumMod val="65000"/>
                      <a:lumOff val="35000"/>
                    </a:schemeClr>
                  </a:solidFill>
                  <a:latin typeface="Arial" pitchFamily="34" charset="0"/>
                  <a:cs typeface="Arial" pitchFamily="34" charset="0"/>
                </a:rPr>
                <a:t>Classi</a:t>
              </a:r>
              <a:r>
                <a:rPr lang="en-US" sz="1500" dirty="0">
                  <a:solidFill>
                    <a:schemeClr val="tx1">
                      <a:lumMod val="65000"/>
                      <a:lumOff val="35000"/>
                    </a:schemeClr>
                  </a:solidFill>
                  <a:latin typeface="Arial" pitchFamily="34" charset="0"/>
                  <a:cs typeface="Arial" pitchFamily="34" charset="0"/>
                </a:rPr>
                <a:t> </a:t>
              </a:r>
              <a:r>
                <a:rPr lang="en-US" sz="1500" dirty="0" err="1">
                  <a:solidFill>
                    <a:schemeClr val="tx1">
                      <a:lumMod val="65000"/>
                      <a:lumOff val="35000"/>
                    </a:schemeClr>
                  </a:solidFill>
                  <a:latin typeface="Arial" pitchFamily="34" charset="0"/>
                  <a:cs typeface="Arial" pitchFamily="34" charset="0"/>
                </a:rPr>
                <a:t>cal</a:t>
              </a:r>
              <a:r>
                <a:rPr lang="en-US" sz="1500" dirty="0">
                  <a:solidFill>
                    <a:schemeClr val="tx1">
                      <a:lumMod val="65000"/>
                      <a:lumOff val="35000"/>
                    </a:schemeClr>
                  </a:solidFill>
                  <a:latin typeface="Arial" pitchFamily="34" charset="0"/>
                  <a:cs typeface="Arial" pitchFamily="34" charset="0"/>
                </a:rPr>
                <a:t>  Latin </a:t>
              </a:r>
              <a:r>
                <a:rPr lang="en-US" sz="1500" dirty="0" err="1">
                  <a:solidFill>
                    <a:schemeClr val="tx1">
                      <a:lumMod val="65000"/>
                      <a:lumOff val="35000"/>
                    </a:schemeClr>
                  </a:solidFill>
                  <a:latin typeface="Arial" pitchFamily="34" charset="0"/>
                  <a:cs typeface="Arial" pitchFamily="34" charset="0"/>
                </a:rPr>
                <a:t>literatur</a:t>
              </a:r>
              <a:endParaRPr lang="en-US" sz="1500" dirty="0">
                <a:solidFill>
                  <a:schemeClr val="tx1">
                    <a:lumMod val="65000"/>
                    <a:lumOff val="35000"/>
                  </a:schemeClr>
                </a:solidFill>
                <a:latin typeface="Arial" pitchFamily="34" charset="0"/>
                <a:cs typeface="Arial" pitchFamily="34" charset="0"/>
              </a:endParaRPr>
            </a:p>
          </p:txBody>
        </p:sp>
      </p:grpSp>
      <p:grpSp>
        <p:nvGrpSpPr>
          <p:cNvPr id="4" name="Group 3">
            <a:extLst>
              <a:ext uri="{FF2B5EF4-FFF2-40B4-BE49-F238E27FC236}">
                <a16:creationId xmlns:a16="http://schemas.microsoft.com/office/drawing/2014/main" id="{9EDAD1FB-7836-4540-89F7-31998DBDD48E}"/>
              </a:ext>
            </a:extLst>
          </p:cNvPr>
          <p:cNvGrpSpPr/>
          <p:nvPr/>
        </p:nvGrpSpPr>
        <p:grpSpPr>
          <a:xfrm>
            <a:off x="6733545" y="7386695"/>
            <a:ext cx="2288532" cy="1955235"/>
            <a:chOff x="6733545" y="7386695"/>
            <a:chExt cx="2288532" cy="1955235"/>
          </a:xfrm>
        </p:grpSpPr>
        <p:sp>
          <p:nvSpPr>
            <p:cNvPr id="75" name="Текст 12"/>
            <p:cNvSpPr txBox="1">
              <a:spLocks/>
            </p:cNvSpPr>
            <p:nvPr/>
          </p:nvSpPr>
          <p:spPr>
            <a:xfrm>
              <a:off x="6745902" y="7386695"/>
              <a:ext cx="1378403" cy="104731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buNone/>
              </a:pPr>
              <a:r>
                <a:rPr lang="en-US" sz="5000" b="1" dirty="0">
                  <a:solidFill>
                    <a:schemeClr val="accent1"/>
                  </a:solidFill>
                  <a:latin typeface="Arial" panose="020B0604020202020204" pitchFamily="34" charset="0"/>
                  <a:cs typeface="Arial" pitchFamily="34" charset="0"/>
                </a:rPr>
                <a:t>03</a:t>
              </a:r>
            </a:p>
          </p:txBody>
        </p:sp>
        <p:sp>
          <p:nvSpPr>
            <p:cNvPr id="86" name="Прямоугольник 85"/>
            <p:cNvSpPr/>
            <p:nvPr/>
          </p:nvSpPr>
          <p:spPr>
            <a:xfrm>
              <a:off x="6733545" y="8095435"/>
              <a:ext cx="2288532" cy="1246495"/>
            </a:xfrm>
            <a:prstGeom prst="rect">
              <a:avLst/>
            </a:prstGeom>
          </p:spPr>
          <p:txBody>
            <a:bodyPr wrap="square">
              <a:spAutoFit/>
            </a:bodyPr>
            <a:lstStyle/>
            <a:p>
              <a:pPr marL="0" indent="0">
                <a:buNone/>
              </a:pPr>
              <a:r>
                <a:rPr lang="en-US" sz="1500" dirty="0">
                  <a:solidFill>
                    <a:schemeClr val="tx1">
                      <a:lumMod val="65000"/>
                      <a:lumOff val="35000"/>
                    </a:schemeClr>
                  </a:solidFill>
                  <a:latin typeface="Arial" pitchFamily="34" charset="0"/>
                  <a:cs typeface="Arial" pitchFamily="34" charset="0"/>
                </a:rPr>
                <a:t>Contrary to popular belief, Lorem Ipsum is not simply random text. It has roots in a piece of </a:t>
              </a:r>
              <a:r>
                <a:rPr lang="en-US" sz="1500" dirty="0" err="1">
                  <a:solidFill>
                    <a:schemeClr val="tx1">
                      <a:lumMod val="65000"/>
                      <a:lumOff val="35000"/>
                    </a:schemeClr>
                  </a:solidFill>
                  <a:latin typeface="Arial" pitchFamily="34" charset="0"/>
                  <a:cs typeface="Arial" pitchFamily="34" charset="0"/>
                </a:rPr>
                <a:t>Classi</a:t>
              </a:r>
              <a:r>
                <a:rPr lang="en-US" sz="1500" dirty="0">
                  <a:solidFill>
                    <a:schemeClr val="tx1">
                      <a:lumMod val="65000"/>
                      <a:lumOff val="35000"/>
                    </a:schemeClr>
                  </a:solidFill>
                  <a:latin typeface="Arial" pitchFamily="34" charset="0"/>
                  <a:cs typeface="Arial" pitchFamily="34" charset="0"/>
                </a:rPr>
                <a:t> </a:t>
              </a:r>
              <a:r>
                <a:rPr lang="en-US" sz="1500" dirty="0" err="1">
                  <a:solidFill>
                    <a:schemeClr val="tx1">
                      <a:lumMod val="65000"/>
                      <a:lumOff val="35000"/>
                    </a:schemeClr>
                  </a:solidFill>
                  <a:latin typeface="Arial" pitchFamily="34" charset="0"/>
                  <a:cs typeface="Arial" pitchFamily="34" charset="0"/>
                </a:rPr>
                <a:t>cal</a:t>
              </a:r>
              <a:r>
                <a:rPr lang="en-US" sz="1500" dirty="0">
                  <a:solidFill>
                    <a:schemeClr val="tx1">
                      <a:lumMod val="65000"/>
                      <a:lumOff val="35000"/>
                    </a:schemeClr>
                  </a:solidFill>
                  <a:latin typeface="Arial" pitchFamily="34" charset="0"/>
                  <a:cs typeface="Arial" pitchFamily="34" charset="0"/>
                </a:rPr>
                <a:t>  Latin </a:t>
              </a:r>
              <a:r>
                <a:rPr lang="en-US" sz="1500" dirty="0" err="1">
                  <a:solidFill>
                    <a:schemeClr val="tx1">
                      <a:lumMod val="65000"/>
                      <a:lumOff val="35000"/>
                    </a:schemeClr>
                  </a:solidFill>
                  <a:latin typeface="Arial" pitchFamily="34" charset="0"/>
                  <a:cs typeface="Arial" pitchFamily="34" charset="0"/>
                </a:rPr>
                <a:t>literatur</a:t>
              </a:r>
              <a:endParaRPr lang="en-US" sz="1500" dirty="0">
                <a:solidFill>
                  <a:schemeClr val="tx1">
                    <a:lumMod val="65000"/>
                    <a:lumOff val="35000"/>
                  </a:schemeClr>
                </a:solidFill>
                <a:latin typeface="Arial" pitchFamily="34" charset="0"/>
                <a:cs typeface="Arial" pitchFamily="34" charset="0"/>
              </a:endParaRPr>
            </a:p>
          </p:txBody>
        </p:sp>
      </p:grpSp>
      <p:grpSp>
        <p:nvGrpSpPr>
          <p:cNvPr id="5" name="Group 4">
            <a:extLst>
              <a:ext uri="{FF2B5EF4-FFF2-40B4-BE49-F238E27FC236}">
                <a16:creationId xmlns:a16="http://schemas.microsoft.com/office/drawing/2014/main" id="{6E2FE04D-2DE1-0542-B593-8169E465AEF2}"/>
              </a:ext>
            </a:extLst>
          </p:cNvPr>
          <p:cNvGrpSpPr/>
          <p:nvPr/>
        </p:nvGrpSpPr>
        <p:grpSpPr>
          <a:xfrm>
            <a:off x="9252636" y="7386695"/>
            <a:ext cx="2309866" cy="1955235"/>
            <a:chOff x="9252636" y="7386695"/>
            <a:chExt cx="2309866" cy="1955235"/>
          </a:xfrm>
        </p:grpSpPr>
        <p:sp>
          <p:nvSpPr>
            <p:cNvPr id="73" name="Текст 12"/>
            <p:cNvSpPr txBox="1">
              <a:spLocks/>
            </p:cNvSpPr>
            <p:nvPr/>
          </p:nvSpPr>
          <p:spPr>
            <a:xfrm>
              <a:off x="9252636" y="7386695"/>
              <a:ext cx="1378403" cy="104731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buNone/>
              </a:pPr>
              <a:r>
                <a:rPr lang="en-US" sz="5000" b="1" dirty="0">
                  <a:solidFill>
                    <a:schemeClr val="accent2"/>
                  </a:solidFill>
                  <a:latin typeface="Arial" panose="020B0604020202020204" pitchFamily="34" charset="0"/>
                  <a:cs typeface="Arial" pitchFamily="34" charset="0"/>
                </a:rPr>
                <a:t>04</a:t>
              </a:r>
            </a:p>
          </p:txBody>
        </p:sp>
        <p:sp>
          <p:nvSpPr>
            <p:cNvPr id="87" name="Прямоугольник 86"/>
            <p:cNvSpPr/>
            <p:nvPr/>
          </p:nvSpPr>
          <p:spPr>
            <a:xfrm>
              <a:off x="9273970" y="8095435"/>
              <a:ext cx="2288532" cy="1246495"/>
            </a:xfrm>
            <a:prstGeom prst="rect">
              <a:avLst/>
            </a:prstGeom>
          </p:spPr>
          <p:txBody>
            <a:bodyPr wrap="square">
              <a:spAutoFit/>
            </a:bodyPr>
            <a:lstStyle/>
            <a:p>
              <a:pPr marL="0" indent="0">
                <a:buNone/>
              </a:pPr>
              <a:r>
                <a:rPr lang="en-US" sz="1500" dirty="0">
                  <a:solidFill>
                    <a:schemeClr val="tx1">
                      <a:lumMod val="65000"/>
                      <a:lumOff val="35000"/>
                    </a:schemeClr>
                  </a:solidFill>
                  <a:latin typeface="Arial" pitchFamily="34" charset="0"/>
                  <a:cs typeface="Arial" pitchFamily="34" charset="0"/>
                </a:rPr>
                <a:t>Contrary to popular belief, Lorem Ipsum is not simply random text. It has roots in a piece of </a:t>
              </a:r>
              <a:r>
                <a:rPr lang="en-US" sz="1500" dirty="0" err="1">
                  <a:solidFill>
                    <a:schemeClr val="tx1">
                      <a:lumMod val="65000"/>
                      <a:lumOff val="35000"/>
                    </a:schemeClr>
                  </a:solidFill>
                  <a:latin typeface="Arial" pitchFamily="34" charset="0"/>
                  <a:cs typeface="Arial" pitchFamily="34" charset="0"/>
                </a:rPr>
                <a:t>Classi</a:t>
              </a:r>
              <a:r>
                <a:rPr lang="en-US" sz="1500" dirty="0">
                  <a:solidFill>
                    <a:schemeClr val="tx1">
                      <a:lumMod val="65000"/>
                      <a:lumOff val="35000"/>
                    </a:schemeClr>
                  </a:solidFill>
                  <a:latin typeface="Arial" pitchFamily="34" charset="0"/>
                  <a:cs typeface="Arial" pitchFamily="34" charset="0"/>
                </a:rPr>
                <a:t> </a:t>
              </a:r>
              <a:r>
                <a:rPr lang="en-US" sz="1500" dirty="0" err="1">
                  <a:solidFill>
                    <a:schemeClr val="tx1">
                      <a:lumMod val="65000"/>
                      <a:lumOff val="35000"/>
                    </a:schemeClr>
                  </a:solidFill>
                  <a:latin typeface="Arial" pitchFamily="34" charset="0"/>
                  <a:cs typeface="Arial" pitchFamily="34" charset="0"/>
                </a:rPr>
                <a:t>cal</a:t>
              </a:r>
              <a:r>
                <a:rPr lang="en-US" sz="1500" dirty="0">
                  <a:solidFill>
                    <a:schemeClr val="tx1">
                      <a:lumMod val="65000"/>
                      <a:lumOff val="35000"/>
                    </a:schemeClr>
                  </a:solidFill>
                  <a:latin typeface="Arial" pitchFamily="34" charset="0"/>
                  <a:cs typeface="Arial" pitchFamily="34" charset="0"/>
                </a:rPr>
                <a:t>  Latin </a:t>
              </a:r>
              <a:r>
                <a:rPr lang="en-US" sz="1500" dirty="0" err="1">
                  <a:solidFill>
                    <a:schemeClr val="tx1">
                      <a:lumMod val="65000"/>
                      <a:lumOff val="35000"/>
                    </a:schemeClr>
                  </a:solidFill>
                  <a:latin typeface="Arial" pitchFamily="34" charset="0"/>
                  <a:cs typeface="Arial" pitchFamily="34" charset="0"/>
                </a:rPr>
                <a:t>literatur</a:t>
              </a:r>
              <a:endParaRPr lang="en-US" sz="1500" dirty="0">
                <a:solidFill>
                  <a:schemeClr val="tx1">
                    <a:lumMod val="65000"/>
                    <a:lumOff val="35000"/>
                  </a:schemeClr>
                </a:solidFill>
                <a:latin typeface="Arial" pitchFamily="34" charset="0"/>
                <a:cs typeface="Arial" pitchFamily="34" charset="0"/>
              </a:endParaRPr>
            </a:p>
          </p:txBody>
        </p:sp>
      </p:grpSp>
      <p:grpSp>
        <p:nvGrpSpPr>
          <p:cNvPr id="6" name="Group 5">
            <a:extLst>
              <a:ext uri="{FF2B5EF4-FFF2-40B4-BE49-F238E27FC236}">
                <a16:creationId xmlns:a16="http://schemas.microsoft.com/office/drawing/2014/main" id="{61AF74DC-0EAF-2544-BBD5-CACE88B7D4D0}"/>
              </a:ext>
            </a:extLst>
          </p:cNvPr>
          <p:cNvGrpSpPr/>
          <p:nvPr/>
        </p:nvGrpSpPr>
        <p:grpSpPr>
          <a:xfrm>
            <a:off x="11708299" y="7386695"/>
            <a:ext cx="2288532" cy="1955235"/>
            <a:chOff x="11708299" y="7386695"/>
            <a:chExt cx="2288532" cy="1955235"/>
          </a:xfrm>
        </p:grpSpPr>
        <p:sp>
          <p:nvSpPr>
            <p:cNvPr id="72" name="Текст 12"/>
            <p:cNvSpPr txBox="1">
              <a:spLocks/>
            </p:cNvSpPr>
            <p:nvPr/>
          </p:nvSpPr>
          <p:spPr>
            <a:xfrm>
              <a:off x="11711975" y="7386695"/>
              <a:ext cx="1378403" cy="104731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buNone/>
              </a:pPr>
              <a:r>
                <a:rPr lang="en-US" sz="5000" b="1" dirty="0">
                  <a:solidFill>
                    <a:schemeClr val="accent3"/>
                  </a:solidFill>
                  <a:latin typeface="Arial" panose="020B0604020202020204" pitchFamily="34" charset="0"/>
                  <a:cs typeface="Arial" pitchFamily="34" charset="0"/>
                </a:rPr>
                <a:t>05</a:t>
              </a:r>
            </a:p>
          </p:txBody>
        </p:sp>
        <p:sp>
          <p:nvSpPr>
            <p:cNvPr id="88" name="Прямоугольник 87"/>
            <p:cNvSpPr/>
            <p:nvPr/>
          </p:nvSpPr>
          <p:spPr>
            <a:xfrm>
              <a:off x="11708299" y="8095435"/>
              <a:ext cx="2288532" cy="1246495"/>
            </a:xfrm>
            <a:prstGeom prst="rect">
              <a:avLst/>
            </a:prstGeom>
          </p:spPr>
          <p:txBody>
            <a:bodyPr wrap="square">
              <a:spAutoFit/>
            </a:bodyPr>
            <a:lstStyle/>
            <a:p>
              <a:pPr marL="0" indent="0">
                <a:buNone/>
              </a:pPr>
              <a:r>
                <a:rPr lang="en-US" sz="1500" dirty="0">
                  <a:solidFill>
                    <a:schemeClr val="tx1">
                      <a:lumMod val="65000"/>
                      <a:lumOff val="35000"/>
                    </a:schemeClr>
                  </a:solidFill>
                  <a:latin typeface="Arial" pitchFamily="34" charset="0"/>
                  <a:cs typeface="Arial" pitchFamily="34" charset="0"/>
                </a:rPr>
                <a:t>Contrary to popular belief, Lorem Ipsum is not simply random text. It has roots in a piece of </a:t>
              </a:r>
              <a:r>
                <a:rPr lang="en-US" sz="1500" dirty="0" err="1">
                  <a:solidFill>
                    <a:schemeClr val="tx1">
                      <a:lumMod val="65000"/>
                      <a:lumOff val="35000"/>
                    </a:schemeClr>
                  </a:solidFill>
                  <a:latin typeface="Arial" pitchFamily="34" charset="0"/>
                  <a:cs typeface="Arial" pitchFamily="34" charset="0"/>
                </a:rPr>
                <a:t>Classi</a:t>
              </a:r>
              <a:r>
                <a:rPr lang="en-US" sz="1500" dirty="0">
                  <a:solidFill>
                    <a:schemeClr val="tx1">
                      <a:lumMod val="65000"/>
                      <a:lumOff val="35000"/>
                    </a:schemeClr>
                  </a:solidFill>
                  <a:latin typeface="Arial" pitchFamily="34" charset="0"/>
                  <a:cs typeface="Arial" pitchFamily="34" charset="0"/>
                </a:rPr>
                <a:t> </a:t>
              </a:r>
              <a:r>
                <a:rPr lang="en-US" sz="1500" dirty="0" err="1">
                  <a:solidFill>
                    <a:schemeClr val="tx1">
                      <a:lumMod val="65000"/>
                      <a:lumOff val="35000"/>
                    </a:schemeClr>
                  </a:solidFill>
                  <a:latin typeface="Arial" pitchFamily="34" charset="0"/>
                  <a:cs typeface="Arial" pitchFamily="34" charset="0"/>
                </a:rPr>
                <a:t>cal</a:t>
              </a:r>
              <a:r>
                <a:rPr lang="en-US" sz="1500" dirty="0">
                  <a:solidFill>
                    <a:schemeClr val="tx1">
                      <a:lumMod val="65000"/>
                      <a:lumOff val="35000"/>
                    </a:schemeClr>
                  </a:solidFill>
                  <a:latin typeface="Arial" pitchFamily="34" charset="0"/>
                  <a:cs typeface="Arial" pitchFamily="34" charset="0"/>
                </a:rPr>
                <a:t>  Latin </a:t>
              </a:r>
              <a:r>
                <a:rPr lang="en-US" sz="1500" dirty="0" err="1">
                  <a:solidFill>
                    <a:schemeClr val="tx1">
                      <a:lumMod val="65000"/>
                      <a:lumOff val="35000"/>
                    </a:schemeClr>
                  </a:solidFill>
                  <a:latin typeface="Arial" pitchFamily="34" charset="0"/>
                  <a:cs typeface="Arial" pitchFamily="34" charset="0"/>
                </a:rPr>
                <a:t>literatur</a:t>
              </a:r>
              <a:endParaRPr lang="en-US" sz="1500" dirty="0">
                <a:solidFill>
                  <a:schemeClr val="tx1">
                    <a:lumMod val="65000"/>
                    <a:lumOff val="35000"/>
                  </a:schemeClr>
                </a:solidFill>
                <a:latin typeface="Arial" pitchFamily="34" charset="0"/>
                <a:cs typeface="Arial" pitchFamily="34" charset="0"/>
              </a:endParaRPr>
            </a:p>
          </p:txBody>
        </p:sp>
      </p:grpSp>
      <p:grpSp>
        <p:nvGrpSpPr>
          <p:cNvPr id="7" name="Group 6">
            <a:extLst>
              <a:ext uri="{FF2B5EF4-FFF2-40B4-BE49-F238E27FC236}">
                <a16:creationId xmlns:a16="http://schemas.microsoft.com/office/drawing/2014/main" id="{B1EEE180-8DBA-C049-B22C-24ED295BF7EC}"/>
              </a:ext>
            </a:extLst>
          </p:cNvPr>
          <p:cNvGrpSpPr/>
          <p:nvPr/>
        </p:nvGrpSpPr>
        <p:grpSpPr>
          <a:xfrm>
            <a:off x="14211633" y="7386695"/>
            <a:ext cx="2288532" cy="1955235"/>
            <a:chOff x="14211633" y="7386695"/>
            <a:chExt cx="2288532" cy="1955235"/>
          </a:xfrm>
        </p:grpSpPr>
        <p:sp>
          <p:nvSpPr>
            <p:cNvPr id="89" name="Текст 12"/>
            <p:cNvSpPr txBox="1">
              <a:spLocks/>
            </p:cNvSpPr>
            <p:nvPr/>
          </p:nvSpPr>
          <p:spPr>
            <a:xfrm>
              <a:off x="14215309" y="7386695"/>
              <a:ext cx="1378403" cy="104731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buNone/>
              </a:pPr>
              <a:r>
                <a:rPr lang="en-US" sz="5000" b="1" dirty="0">
                  <a:solidFill>
                    <a:schemeClr val="accent4"/>
                  </a:solidFill>
                  <a:latin typeface="Arial" panose="020B0604020202020204" pitchFamily="34" charset="0"/>
                  <a:cs typeface="Arial" pitchFamily="34" charset="0"/>
                </a:rPr>
                <a:t>06</a:t>
              </a:r>
            </a:p>
          </p:txBody>
        </p:sp>
        <p:sp>
          <p:nvSpPr>
            <p:cNvPr id="90" name="Прямоугольник 89"/>
            <p:cNvSpPr/>
            <p:nvPr/>
          </p:nvSpPr>
          <p:spPr>
            <a:xfrm>
              <a:off x="14211633" y="8095435"/>
              <a:ext cx="2288532" cy="1246495"/>
            </a:xfrm>
            <a:prstGeom prst="rect">
              <a:avLst/>
            </a:prstGeom>
          </p:spPr>
          <p:txBody>
            <a:bodyPr wrap="square">
              <a:spAutoFit/>
            </a:bodyPr>
            <a:lstStyle/>
            <a:p>
              <a:pPr marL="0" indent="0">
                <a:buNone/>
              </a:pPr>
              <a:r>
                <a:rPr lang="en-US" sz="1500" dirty="0">
                  <a:solidFill>
                    <a:schemeClr val="tx1">
                      <a:lumMod val="65000"/>
                      <a:lumOff val="35000"/>
                    </a:schemeClr>
                  </a:solidFill>
                  <a:latin typeface="Arial" pitchFamily="34" charset="0"/>
                  <a:cs typeface="Arial" pitchFamily="34" charset="0"/>
                </a:rPr>
                <a:t>Contrary to popular belief, Lorem Ipsum is not simply random text. It has roots in a piece of </a:t>
              </a:r>
              <a:r>
                <a:rPr lang="en-US" sz="1500" dirty="0" err="1">
                  <a:solidFill>
                    <a:schemeClr val="tx1">
                      <a:lumMod val="65000"/>
                      <a:lumOff val="35000"/>
                    </a:schemeClr>
                  </a:solidFill>
                  <a:latin typeface="Arial" pitchFamily="34" charset="0"/>
                  <a:cs typeface="Arial" pitchFamily="34" charset="0"/>
                </a:rPr>
                <a:t>Classi</a:t>
              </a:r>
              <a:r>
                <a:rPr lang="en-US" sz="1500" dirty="0">
                  <a:solidFill>
                    <a:schemeClr val="tx1">
                      <a:lumMod val="65000"/>
                      <a:lumOff val="35000"/>
                    </a:schemeClr>
                  </a:solidFill>
                  <a:latin typeface="Arial" pitchFamily="34" charset="0"/>
                  <a:cs typeface="Arial" pitchFamily="34" charset="0"/>
                </a:rPr>
                <a:t> </a:t>
              </a:r>
              <a:r>
                <a:rPr lang="en-US" sz="1500" dirty="0" err="1">
                  <a:solidFill>
                    <a:schemeClr val="tx1">
                      <a:lumMod val="65000"/>
                      <a:lumOff val="35000"/>
                    </a:schemeClr>
                  </a:solidFill>
                  <a:latin typeface="Arial" pitchFamily="34" charset="0"/>
                  <a:cs typeface="Arial" pitchFamily="34" charset="0"/>
                </a:rPr>
                <a:t>cal</a:t>
              </a:r>
              <a:r>
                <a:rPr lang="en-US" sz="1500" dirty="0">
                  <a:solidFill>
                    <a:schemeClr val="tx1">
                      <a:lumMod val="65000"/>
                      <a:lumOff val="35000"/>
                    </a:schemeClr>
                  </a:solidFill>
                  <a:latin typeface="Arial" pitchFamily="34" charset="0"/>
                  <a:cs typeface="Arial" pitchFamily="34" charset="0"/>
                </a:rPr>
                <a:t>  Latin </a:t>
              </a:r>
              <a:r>
                <a:rPr lang="en-US" sz="1500" dirty="0" err="1">
                  <a:solidFill>
                    <a:schemeClr val="tx1">
                      <a:lumMod val="65000"/>
                      <a:lumOff val="35000"/>
                    </a:schemeClr>
                  </a:solidFill>
                  <a:latin typeface="Arial" pitchFamily="34" charset="0"/>
                  <a:cs typeface="Arial" pitchFamily="34" charset="0"/>
                </a:rPr>
                <a:t>literatur</a:t>
              </a:r>
              <a:endParaRPr lang="en-US" sz="1500" dirty="0">
                <a:solidFill>
                  <a:schemeClr val="tx1">
                    <a:lumMod val="65000"/>
                    <a:lumOff val="35000"/>
                  </a:schemeClr>
                </a:solidFill>
                <a:latin typeface="Arial" pitchFamily="34" charset="0"/>
                <a:cs typeface="Arial" pitchFamily="34" charset="0"/>
              </a:endParaRPr>
            </a:p>
          </p:txBody>
        </p:sp>
      </p:grpSp>
      <p:sp>
        <p:nvSpPr>
          <p:cNvPr id="40" name="Прямоугольник 39"/>
          <p:cNvSpPr/>
          <p:nvPr/>
        </p:nvSpPr>
        <p:spPr>
          <a:xfrm>
            <a:off x="970374" y="725011"/>
            <a:ext cx="1037900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Mountain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1" name="Прямоугольник 40"/>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1553545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4225088-9626-CB4D-9F82-22BE0223EEE5}"/>
              </a:ext>
            </a:extLst>
          </p:cNvPr>
          <p:cNvGrpSpPr/>
          <p:nvPr/>
        </p:nvGrpSpPr>
        <p:grpSpPr>
          <a:xfrm>
            <a:off x="1172346" y="4640702"/>
            <a:ext cx="4137319" cy="4362159"/>
            <a:chOff x="1172346" y="4640702"/>
            <a:chExt cx="4137319" cy="4362159"/>
          </a:xfrm>
        </p:grpSpPr>
        <p:sp>
          <p:nvSpPr>
            <p:cNvPr id="94" name="AutoShape 25"/>
            <p:cNvSpPr>
              <a:spLocks/>
            </p:cNvSpPr>
            <p:nvPr/>
          </p:nvSpPr>
          <p:spPr bwMode="auto">
            <a:xfrm>
              <a:off x="1172346" y="5179822"/>
              <a:ext cx="4137319" cy="3823039"/>
            </a:xfrm>
            <a:custGeom>
              <a:avLst/>
              <a:gdLst>
                <a:gd name="T0" fmla="*/ 2327275 w 21564"/>
                <a:gd name="T1" fmla="*/ 2327275 h 21600"/>
                <a:gd name="T2" fmla="*/ 2327275 w 21564"/>
                <a:gd name="T3" fmla="*/ 2327275 h 21600"/>
                <a:gd name="T4" fmla="*/ 2327275 w 21564"/>
                <a:gd name="T5" fmla="*/ 2327275 h 21600"/>
                <a:gd name="T6" fmla="*/ 2327275 w 21564"/>
                <a:gd name="T7" fmla="*/ 23272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64" h="21600">
                  <a:moveTo>
                    <a:pt x="20680" y="3130"/>
                  </a:moveTo>
                  <a:cubicBezTo>
                    <a:pt x="20952" y="3130"/>
                    <a:pt x="21179" y="3257"/>
                    <a:pt x="21357" y="3515"/>
                  </a:cubicBezTo>
                  <a:cubicBezTo>
                    <a:pt x="21536" y="3767"/>
                    <a:pt x="21599"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lnTo>
                    <a:pt x="20680" y="3130"/>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accent1"/>
            </a:solidFill>
            <a:ln>
              <a:noFill/>
            </a:ln>
            <a:effectLst/>
          </p:spPr>
          <p:txBody>
            <a:bodyPr lIns="28575" tIns="28575" rIns="28575" bIns="28575" anchor="ctr"/>
            <a:lstStyle/>
            <a:p>
              <a:endParaRPr lang="ru-RU"/>
            </a:p>
          </p:txBody>
        </p:sp>
        <p:sp>
          <p:nvSpPr>
            <p:cNvPr id="95" name="AutoShape 26"/>
            <p:cNvSpPr>
              <a:spLocks/>
            </p:cNvSpPr>
            <p:nvPr/>
          </p:nvSpPr>
          <p:spPr bwMode="auto">
            <a:xfrm>
              <a:off x="4155393" y="464070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1"/>
            </a:solidFill>
            <a:ln>
              <a:noFill/>
            </a:ln>
            <a:effectLst/>
          </p:spPr>
          <p:txBody>
            <a:bodyPr lIns="28575" tIns="28575" rIns="28575" bIns="28575" anchor="ctr"/>
            <a:lstStyle/>
            <a:p>
              <a:endParaRPr lang="ru-RU"/>
            </a:p>
          </p:txBody>
        </p:sp>
        <p:sp>
          <p:nvSpPr>
            <p:cNvPr id="96" name="AutoShape 27"/>
            <p:cNvSpPr>
              <a:spLocks/>
            </p:cNvSpPr>
            <p:nvPr/>
          </p:nvSpPr>
          <p:spPr bwMode="auto">
            <a:xfrm>
              <a:off x="3207140" y="464070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1"/>
            </a:solidFill>
            <a:ln>
              <a:noFill/>
            </a:ln>
            <a:effectLst/>
          </p:spPr>
          <p:txBody>
            <a:bodyPr lIns="28575" tIns="28575" rIns="28575" bIns="28575" anchor="ctr"/>
            <a:lstStyle/>
            <a:p>
              <a:endParaRPr lang="ru-RU"/>
            </a:p>
          </p:txBody>
        </p:sp>
        <p:sp>
          <p:nvSpPr>
            <p:cNvPr id="97" name="AutoShape 28"/>
            <p:cNvSpPr>
              <a:spLocks/>
            </p:cNvSpPr>
            <p:nvPr/>
          </p:nvSpPr>
          <p:spPr bwMode="auto">
            <a:xfrm>
              <a:off x="2258887" y="464070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1"/>
            </a:solidFill>
            <a:ln>
              <a:noFill/>
            </a:ln>
            <a:effectLst/>
          </p:spPr>
          <p:txBody>
            <a:bodyPr lIns="28575" tIns="28575" rIns="28575" bIns="28575" anchor="ctr"/>
            <a:lstStyle/>
            <a:p>
              <a:endParaRPr lang="ru-RU"/>
            </a:p>
          </p:txBody>
        </p:sp>
        <p:sp>
          <p:nvSpPr>
            <p:cNvPr id="115" name="AutoShape 46"/>
            <p:cNvSpPr>
              <a:spLocks/>
            </p:cNvSpPr>
            <p:nvPr/>
          </p:nvSpPr>
          <p:spPr bwMode="auto">
            <a:xfrm>
              <a:off x="3053935" y="6298016"/>
              <a:ext cx="1499989" cy="7823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575072">
                <a:defRPr/>
              </a:pPr>
              <a:r>
                <a:rPr lang="es-ES" sz="4100" b="1">
                  <a:solidFill>
                    <a:srgbClr val="FFFFFF"/>
                  </a:solidFill>
                  <a:latin typeface="Arial" panose="020B0604020202020204" pitchFamily="34" charset="0"/>
                  <a:ea typeface="ＭＳ Ｐゴシック" charset="0"/>
                  <a:cs typeface="Arial" panose="020B0604020202020204" pitchFamily="34" charset="0"/>
                </a:rPr>
                <a:t>20%</a:t>
              </a:r>
              <a:endParaRPr lang="es-ES" b="1">
                <a:latin typeface="Arial" panose="020B0604020202020204" pitchFamily="34" charset="0"/>
                <a:ea typeface="ＭＳ Ｐゴシック" charset="0"/>
                <a:cs typeface="Arial" panose="020B0604020202020204" pitchFamily="34" charset="0"/>
              </a:endParaRPr>
            </a:p>
          </p:txBody>
        </p:sp>
      </p:grpSp>
      <p:grpSp>
        <p:nvGrpSpPr>
          <p:cNvPr id="3" name="Group 2">
            <a:extLst>
              <a:ext uri="{FF2B5EF4-FFF2-40B4-BE49-F238E27FC236}">
                <a16:creationId xmlns:a16="http://schemas.microsoft.com/office/drawing/2014/main" id="{19B08FDE-64FF-5B48-9D03-B4003D6D2272}"/>
              </a:ext>
            </a:extLst>
          </p:cNvPr>
          <p:cNvGrpSpPr/>
          <p:nvPr/>
        </p:nvGrpSpPr>
        <p:grpSpPr>
          <a:xfrm>
            <a:off x="6681245" y="3755812"/>
            <a:ext cx="4137319" cy="5247049"/>
            <a:chOff x="6681245" y="3755812"/>
            <a:chExt cx="4137319" cy="5247049"/>
          </a:xfrm>
        </p:grpSpPr>
        <p:sp>
          <p:nvSpPr>
            <p:cNvPr id="101" name="AutoShape 32"/>
            <p:cNvSpPr>
              <a:spLocks/>
            </p:cNvSpPr>
            <p:nvPr/>
          </p:nvSpPr>
          <p:spPr bwMode="auto">
            <a:xfrm>
              <a:off x="6681245" y="5179822"/>
              <a:ext cx="4137319" cy="3823039"/>
            </a:xfrm>
            <a:custGeom>
              <a:avLst/>
              <a:gdLst>
                <a:gd name="T0" fmla="*/ 2327275 w 21564"/>
                <a:gd name="T1" fmla="*/ 2327275 h 21600"/>
                <a:gd name="T2" fmla="*/ 2327275 w 21564"/>
                <a:gd name="T3" fmla="*/ 2327275 h 21600"/>
                <a:gd name="T4" fmla="*/ 2327275 w 21564"/>
                <a:gd name="T5" fmla="*/ 2327275 h 21600"/>
                <a:gd name="T6" fmla="*/ 2327275 w 21564"/>
                <a:gd name="T7" fmla="*/ 23272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64" h="21600">
                  <a:moveTo>
                    <a:pt x="20680" y="3130"/>
                  </a:moveTo>
                  <a:cubicBezTo>
                    <a:pt x="20952" y="3130"/>
                    <a:pt x="21179" y="3257"/>
                    <a:pt x="21357" y="3515"/>
                  </a:cubicBezTo>
                  <a:cubicBezTo>
                    <a:pt x="21536" y="3767"/>
                    <a:pt x="21599"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lnTo>
                    <a:pt x="20680" y="3130"/>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accent2"/>
            </a:solidFill>
            <a:ln>
              <a:noFill/>
            </a:ln>
            <a:effectLst/>
          </p:spPr>
          <p:txBody>
            <a:bodyPr lIns="28575" tIns="28575" rIns="28575" bIns="28575" anchor="ctr"/>
            <a:lstStyle/>
            <a:p>
              <a:endParaRPr lang="ru-RU"/>
            </a:p>
          </p:txBody>
        </p:sp>
        <p:sp>
          <p:nvSpPr>
            <p:cNvPr id="102" name="AutoShape 33"/>
            <p:cNvSpPr>
              <a:spLocks/>
            </p:cNvSpPr>
            <p:nvPr/>
          </p:nvSpPr>
          <p:spPr bwMode="auto">
            <a:xfrm>
              <a:off x="9664291" y="464070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2"/>
            </a:solidFill>
            <a:ln>
              <a:noFill/>
            </a:ln>
            <a:effectLst/>
          </p:spPr>
          <p:txBody>
            <a:bodyPr lIns="28575" tIns="28575" rIns="28575" bIns="28575" anchor="ctr"/>
            <a:lstStyle/>
            <a:p>
              <a:endParaRPr lang="ru-RU"/>
            </a:p>
          </p:txBody>
        </p:sp>
        <p:sp>
          <p:nvSpPr>
            <p:cNvPr id="103" name="AutoShape 34"/>
            <p:cNvSpPr>
              <a:spLocks/>
            </p:cNvSpPr>
            <p:nvPr/>
          </p:nvSpPr>
          <p:spPr bwMode="auto">
            <a:xfrm>
              <a:off x="8716038" y="464070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2"/>
            </a:solidFill>
            <a:ln>
              <a:noFill/>
            </a:ln>
            <a:effectLst/>
          </p:spPr>
          <p:txBody>
            <a:bodyPr lIns="28575" tIns="28575" rIns="28575" bIns="28575" anchor="ctr"/>
            <a:lstStyle/>
            <a:p>
              <a:endParaRPr lang="ru-RU"/>
            </a:p>
          </p:txBody>
        </p:sp>
        <p:sp>
          <p:nvSpPr>
            <p:cNvPr id="104" name="AutoShape 35"/>
            <p:cNvSpPr>
              <a:spLocks/>
            </p:cNvSpPr>
            <p:nvPr/>
          </p:nvSpPr>
          <p:spPr bwMode="auto">
            <a:xfrm>
              <a:off x="7767785" y="464070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2"/>
            </a:solidFill>
            <a:ln>
              <a:noFill/>
            </a:ln>
            <a:effectLst/>
          </p:spPr>
          <p:txBody>
            <a:bodyPr lIns="28575" tIns="28575" rIns="28575" bIns="28575" anchor="ctr"/>
            <a:lstStyle/>
            <a:p>
              <a:endParaRPr lang="ru-RU"/>
            </a:p>
          </p:txBody>
        </p:sp>
        <p:sp>
          <p:nvSpPr>
            <p:cNvPr id="105" name="AutoShape 36"/>
            <p:cNvSpPr>
              <a:spLocks/>
            </p:cNvSpPr>
            <p:nvPr/>
          </p:nvSpPr>
          <p:spPr bwMode="auto">
            <a:xfrm>
              <a:off x="9303052" y="375581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2"/>
            </a:solidFill>
            <a:ln>
              <a:noFill/>
            </a:ln>
            <a:effectLst/>
          </p:spPr>
          <p:txBody>
            <a:bodyPr lIns="28575" tIns="28575" rIns="28575" bIns="28575" anchor="ctr"/>
            <a:lstStyle/>
            <a:p>
              <a:endParaRPr lang="ru-RU"/>
            </a:p>
          </p:txBody>
        </p:sp>
        <p:sp>
          <p:nvSpPr>
            <p:cNvPr id="106" name="AutoShape 37"/>
            <p:cNvSpPr>
              <a:spLocks/>
            </p:cNvSpPr>
            <p:nvPr/>
          </p:nvSpPr>
          <p:spPr bwMode="auto">
            <a:xfrm>
              <a:off x="8354799" y="375581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2"/>
            </a:solidFill>
            <a:ln>
              <a:noFill/>
            </a:ln>
            <a:effectLst/>
          </p:spPr>
          <p:txBody>
            <a:bodyPr lIns="28575" tIns="28575" rIns="28575" bIns="28575" anchor="ctr"/>
            <a:lstStyle/>
            <a:p>
              <a:endParaRPr lang="ru-RU"/>
            </a:p>
          </p:txBody>
        </p:sp>
        <p:sp>
          <p:nvSpPr>
            <p:cNvPr id="117" name="AutoShape 48"/>
            <p:cNvSpPr>
              <a:spLocks/>
            </p:cNvSpPr>
            <p:nvPr/>
          </p:nvSpPr>
          <p:spPr bwMode="auto">
            <a:xfrm>
              <a:off x="8499334" y="6298016"/>
              <a:ext cx="1499990" cy="7823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575072">
                <a:defRPr/>
              </a:pPr>
              <a:r>
                <a:rPr lang="es-ES" sz="4100" b="1">
                  <a:solidFill>
                    <a:srgbClr val="FFFFFF"/>
                  </a:solidFill>
                  <a:latin typeface="Arial" panose="020B0604020202020204" pitchFamily="34" charset="0"/>
                  <a:ea typeface="ＭＳ Ｐゴシック" charset="0"/>
                  <a:cs typeface="Arial" panose="020B0604020202020204" pitchFamily="34" charset="0"/>
                </a:rPr>
                <a:t>30%</a:t>
              </a:r>
              <a:endParaRPr lang="es-ES" b="1">
                <a:latin typeface="Arial" panose="020B0604020202020204" pitchFamily="34" charset="0"/>
                <a:ea typeface="ＭＳ Ｐゴシック" charset="0"/>
                <a:cs typeface="Arial" panose="020B0604020202020204" pitchFamily="34" charset="0"/>
              </a:endParaRPr>
            </a:p>
          </p:txBody>
        </p:sp>
      </p:grpSp>
      <p:grpSp>
        <p:nvGrpSpPr>
          <p:cNvPr id="4" name="Group 3">
            <a:extLst>
              <a:ext uri="{FF2B5EF4-FFF2-40B4-BE49-F238E27FC236}">
                <a16:creationId xmlns:a16="http://schemas.microsoft.com/office/drawing/2014/main" id="{3468D900-FDCC-2147-BA43-3020D79FA5CD}"/>
              </a:ext>
            </a:extLst>
          </p:cNvPr>
          <p:cNvGrpSpPr/>
          <p:nvPr/>
        </p:nvGrpSpPr>
        <p:grpSpPr>
          <a:xfrm>
            <a:off x="12190143" y="2762251"/>
            <a:ext cx="4137319" cy="6240610"/>
            <a:chOff x="12190143" y="2762251"/>
            <a:chExt cx="4137319" cy="6240610"/>
          </a:xfrm>
        </p:grpSpPr>
        <p:sp>
          <p:nvSpPr>
            <p:cNvPr id="108" name="AutoShape 39"/>
            <p:cNvSpPr>
              <a:spLocks/>
            </p:cNvSpPr>
            <p:nvPr/>
          </p:nvSpPr>
          <p:spPr bwMode="auto">
            <a:xfrm>
              <a:off x="12190143" y="5179822"/>
              <a:ext cx="4137319" cy="3823039"/>
            </a:xfrm>
            <a:custGeom>
              <a:avLst/>
              <a:gdLst>
                <a:gd name="T0" fmla="*/ 2327275 w 21564"/>
                <a:gd name="T1" fmla="*/ 2327275 h 21600"/>
                <a:gd name="T2" fmla="*/ 2327275 w 21564"/>
                <a:gd name="T3" fmla="*/ 2327275 h 21600"/>
                <a:gd name="T4" fmla="*/ 2327275 w 21564"/>
                <a:gd name="T5" fmla="*/ 2327275 h 21600"/>
                <a:gd name="T6" fmla="*/ 2327275 w 21564"/>
                <a:gd name="T7" fmla="*/ 23272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64" h="21600">
                  <a:moveTo>
                    <a:pt x="20680" y="3130"/>
                  </a:moveTo>
                  <a:cubicBezTo>
                    <a:pt x="20952" y="3130"/>
                    <a:pt x="21179" y="3257"/>
                    <a:pt x="21357" y="3515"/>
                  </a:cubicBezTo>
                  <a:cubicBezTo>
                    <a:pt x="21536" y="3767"/>
                    <a:pt x="21599"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lnTo>
                    <a:pt x="20680" y="3130"/>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accent4"/>
            </a:solidFill>
            <a:ln>
              <a:noFill/>
            </a:ln>
            <a:effectLst/>
          </p:spPr>
          <p:txBody>
            <a:bodyPr lIns="28575" tIns="28575" rIns="28575" bIns="28575" anchor="ctr"/>
            <a:lstStyle/>
            <a:p>
              <a:endParaRPr lang="ru-RU"/>
            </a:p>
          </p:txBody>
        </p:sp>
        <p:sp>
          <p:nvSpPr>
            <p:cNvPr id="109" name="AutoShape 40"/>
            <p:cNvSpPr>
              <a:spLocks/>
            </p:cNvSpPr>
            <p:nvPr/>
          </p:nvSpPr>
          <p:spPr bwMode="auto">
            <a:xfrm>
              <a:off x="15173190" y="464070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4"/>
            </a:solidFill>
            <a:ln>
              <a:noFill/>
            </a:ln>
            <a:effectLst/>
          </p:spPr>
          <p:txBody>
            <a:bodyPr lIns="28575" tIns="28575" rIns="28575" bIns="28575" anchor="ctr"/>
            <a:lstStyle/>
            <a:p>
              <a:endParaRPr lang="ru-RU"/>
            </a:p>
          </p:txBody>
        </p:sp>
        <p:sp>
          <p:nvSpPr>
            <p:cNvPr id="110" name="AutoShape 41"/>
            <p:cNvSpPr>
              <a:spLocks/>
            </p:cNvSpPr>
            <p:nvPr/>
          </p:nvSpPr>
          <p:spPr bwMode="auto">
            <a:xfrm>
              <a:off x="14224937" y="464070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4"/>
            </a:solidFill>
            <a:ln>
              <a:noFill/>
            </a:ln>
            <a:effectLst/>
          </p:spPr>
          <p:txBody>
            <a:bodyPr lIns="28575" tIns="28575" rIns="28575" bIns="28575" anchor="ctr"/>
            <a:lstStyle/>
            <a:p>
              <a:endParaRPr lang="ru-RU"/>
            </a:p>
          </p:txBody>
        </p:sp>
        <p:sp>
          <p:nvSpPr>
            <p:cNvPr id="111" name="AutoShape 42"/>
            <p:cNvSpPr>
              <a:spLocks/>
            </p:cNvSpPr>
            <p:nvPr/>
          </p:nvSpPr>
          <p:spPr bwMode="auto">
            <a:xfrm>
              <a:off x="13276684" y="464070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4"/>
            </a:solidFill>
            <a:ln>
              <a:noFill/>
            </a:ln>
            <a:effectLst/>
          </p:spPr>
          <p:txBody>
            <a:bodyPr lIns="28575" tIns="28575" rIns="28575" bIns="28575" anchor="ctr"/>
            <a:lstStyle/>
            <a:p>
              <a:endParaRPr lang="ru-RU"/>
            </a:p>
          </p:txBody>
        </p:sp>
        <p:sp>
          <p:nvSpPr>
            <p:cNvPr id="112" name="AutoShape 43"/>
            <p:cNvSpPr>
              <a:spLocks/>
            </p:cNvSpPr>
            <p:nvPr/>
          </p:nvSpPr>
          <p:spPr bwMode="auto">
            <a:xfrm>
              <a:off x="14811951" y="375581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4"/>
            </a:solidFill>
            <a:ln>
              <a:noFill/>
            </a:ln>
            <a:effectLst/>
          </p:spPr>
          <p:txBody>
            <a:bodyPr lIns="28575" tIns="28575" rIns="28575" bIns="28575" anchor="ctr"/>
            <a:lstStyle/>
            <a:p>
              <a:endParaRPr lang="ru-RU"/>
            </a:p>
          </p:txBody>
        </p:sp>
        <p:sp>
          <p:nvSpPr>
            <p:cNvPr id="113" name="AutoShape 44"/>
            <p:cNvSpPr>
              <a:spLocks/>
            </p:cNvSpPr>
            <p:nvPr/>
          </p:nvSpPr>
          <p:spPr bwMode="auto">
            <a:xfrm>
              <a:off x="13863698" y="3755812"/>
              <a:ext cx="845243" cy="782341"/>
            </a:xfrm>
            <a:custGeom>
              <a:avLst/>
              <a:gdLst>
                <a:gd name="T0" fmla="*/ 475456 w 21600"/>
                <a:gd name="T1" fmla="*/ 476250 h 21600"/>
                <a:gd name="T2" fmla="*/ 475456 w 21600"/>
                <a:gd name="T3" fmla="*/ 476250 h 21600"/>
                <a:gd name="T4" fmla="*/ 475456 w 21600"/>
                <a:gd name="T5" fmla="*/ 476250 h 21600"/>
                <a:gd name="T6" fmla="*/ 475456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4"/>
            </a:solidFill>
            <a:ln>
              <a:noFill/>
            </a:ln>
            <a:effectLst/>
          </p:spPr>
          <p:txBody>
            <a:bodyPr lIns="28575" tIns="28575" rIns="28575" bIns="28575" anchor="ctr"/>
            <a:lstStyle/>
            <a:p>
              <a:endParaRPr lang="ru-RU"/>
            </a:p>
          </p:txBody>
        </p:sp>
        <p:sp>
          <p:nvSpPr>
            <p:cNvPr id="114" name="AutoShape 45"/>
            <p:cNvSpPr>
              <a:spLocks/>
            </p:cNvSpPr>
            <p:nvPr/>
          </p:nvSpPr>
          <p:spPr bwMode="auto">
            <a:xfrm>
              <a:off x="14374512" y="2762251"/>
              <a:ext cx="846654" cy="782341"/>
            </a:xfrm>
            <a:custGeom>
              <a:avLst/>
              <a:gdLst>
                <a:gd name="T0" fmla="*/ 476250 w 21600"/>
                <a:gd name="T1" fmla="*/ 476250 h 21600"/>
                <a:gd name="T2" fmla="*/ 476250 w 21600"/>
                <a:gd name="T3" fmla="*/ 476250 h 21600"/>
                <a:gd name="T4" fmla="*/ 476250 w 21600"/>
                <a:gd name="T5" fmla="*/ 476250 h 21600"/>
                <a:gd name="T6" fmla="*/ 476250 w 21600"/>
                <a:gd name="T7" fmla="*/ 476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accent4"/>
            </a:solidFill>
            <a:ln>
              <a:noFill/>
            </a:ln>
            <a:effectLst/>
          </p:spPr>
          <p:txBody>
            <a:bodyPr lIns="28575" tIns="28575" rIns="28575" bIns="28575" anchor="ctr"/>
            <a:lstStyle/>
            <a:p>
              <a:endParaRPr lang="ru-RU"/>
            </a:p>
          </p:txBody>
        </p:sp>
        <p:sp>
          <p:nvSpPr>
            <p:cNvPr id="119" name="AutoShape 50"/>
            <p:cNvSpPr>
              <a:spLocks/>
            </p:cNvSpPr>
            <p:nvPr/>
          </p:nvSpPr>
          <p:spPr bwMode="auto">
            <a:xfrm>
              <a:off x="14098542" y="6298016"/>
              <a:ext cx="1499990" cy="7823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575072">
                <a:defRPr/>
              </a:pPr>
              <a:r>
                <a:rPr lang="es-ES" sz="4100" b="1">
                  <a:solidFill>
                    <a:srgbClr val="FFFFFF"/>
                  </a:solidFill>
                  <a:latin typeface="Arial" panose="020B0604020202020204" pitchFamily="34" charset="0"/>
                  <a:ea typeface="ＭＳ Ｐゴシック" charset="0"/>
                  <a:cs typeface="Arial" panose="020B0604020202020204" pitchFamily="34" charset="0"/>
                </a:rPr>
                <a:t>60%</a:t>
              </a:r>
              <a:endParaRPr lang="es-ES" b="1">
                <a:latin typeface="Arial" panose="020B0604020202020204" pitchFamily="34" charset="0"/>
                <a:ea typeface="ＭＳ Ｐゴシック" charset="0"/>
                <a:cs typeface="Arial" panose="020B0604020202020204" pitchFamily="34" charset="0"/>
              </a:endParaRPr>
            </a:p>
          </p:txBody>
        </p:sp>
      </p:grpSp>
      <p:sp>
        <p:nvSpPr>
          <p:cNvPr id="24" name="Прямоугольник 23"/>
          <p:cNvSpPr/>
          <p:nvPr/>
        </p:nvSpPr>
        <p:spPr>
          <a:xfrm>
            <a:off x="970374" y="725011"/>
            <a:ext cx="76592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Shopping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5" name="Прямоугольник 24"/>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52527869"/>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1"/>
            <a:ext cx="18288000" cy="4339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 name="Группа 1"/>
          <p:cNvGrpSpPr/>
          <p:nvPr/>
        </p:nvGrpSpPr>
        <p:grpSpPr>
          <a:xfrm>
            <a:off x="2070034" y="5753100"/>
            <a:ext cx="13985936" cy="816221"/>
            <a:chOff x="2070034" y="6208575"/>
            <a:chExt cx="13985936" cy="360746"/>
          </a:xfrm>
        </p:grpSpPr>
        <p:cxnSp>
          <p:nvCxnSpPr>
            <p:cNvPr id="23" name="Прямая соединительная линия 22"/>
            <p:cNvCxnSpPr/>
            <p:nvPr/>
          </p:nvCxnSpPr>
          <p:spPr>
            <a:xfrm>
              <a:off x="2070034" y="6208575"/>
              <a:ext cx="0" cy="36074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7664408" y="6208575"/>
              <a:ext cx="0" cy="36074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4867220" y="6208575"/>
              <a:ext cx="0" cy="36074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a:xfrm>
              <a:off x="13258780" y="6208575"/>
              <a:ext cx="0" cy="36074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a:xfrm>
              <a:off x="10461594" y="6208575"/>
              <a:ext cx="0" cy="36074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p:nvPr/>
          </p:nvCxnSpPr>
          <p:spPr>
            <a:xfrm>
              <a:off x="16055970" y="6208575"/>
              <a:ext cx="0" cy="36074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C83E585-E392-E742-B5A5-CCC95A44D49C}"/>
              </a:ext>
            </a:extLst>
          </p:cNvPr>
          <p:cNvGrpSpPr/>
          <p:nvPr/>
        </p:nvGrpSpPr>
        <p:grpSpPr>
          <a:xfrm>
            <a:off x="829951" y="3062514"/>
            <a:ext cx="2480166" cy="6224827"/>
            <a:chOff x="829951" y="3062514"/>
            <a:chExt cx="2480166" cy="6224827"/>
          </a:xfrm>
        </p:grpSpPr>
        <p:sp>
          <p:nvSpPr>
            <p:cNvPr id="14" name="Овал 13"/>
            <p:cNvSpPr/>
            <p:nvPr/>
          </p:nvSpPr>
          <p:spPr>
            <a:xfrm>
              <a:off x="871336" y="3062514"/>
              <a:ext cx="2374078" cy="23740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Дуга 2"/>
            <p:cNvSpPr/>
            <p:nvPr/>
          </p:nvSpPr>
          <p:spPr>
            <a:xfrm>
              <a:off x="1137311" y="3342185"/>
              <a:ext cx="1865446" cy="1865446"/>
            </a:xfrm>
            <a:prstGeom prst="arc">
              <a:avLst>
                <a:gd name="adj1" fmla="val 2811744"/>
                <a:gd name="adj2" fmla="val 2788882"/>
              </a:avLst>
            </a:prstGeom>
            <a:ln w="63500" cap="sq">
              <a:solidFill>
                <a:srgbClr val="D9DCE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atin typeface="Arial" panose="020B0604020202020204" pitchFamily="34" charset="0"/>
                <a:cs typeface="Arial" panose="020B0604020202020204" pitchFamily="34" charset="0"/>
              </a:endParaRPr>
            </a:p>
          </p:txBody>
        </p:sp>
        <p:sp>
          <p:nvSpPr>
            <p:cNvPr id="4" name="Дуга 3"/>
            <p:cNvSpPr/>
            <p:nvPr/>
          </p:nvSpPr>
          <p:spPr>
            <a:xfrm>
              <a:off x="1137311" y="3342185"/>
              <a:ext cx="1865446" cy="1865446"/>
            </a:xfrm>
            <a:prstGeom prst="arc">
              <a:avLst>
                <a:gd name="adj1" fmla="val 2811744"/>
                <a:gd name="adj2" fmla="val 13984181"/>
              </a:avLst>
            </a:prstGeom>
            <a:ln w="190500" cap="rnd">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5" name="Прямоугольник 4"/>
            <p:cNvSpPr/>
            <p:nvPr/>
          </p:nvSpPr>
          <p:spPr>
            <a:xfrm>
              <a:off x="1358219" y="3984964"/>
              <a:ext cx="1423630" cy="600164"/>
            </a:xfrm>
            <a:prstGeom prst="rect">
              <a:avLst/>
            </a:prstGeom>
          </p:spPr>
          <p:txBody>
            <a:bodyPr wrap="square">
              <a:spAutoFit/>
            </a:bodyPr>
            <a:lstStyle/>
            <a:p>
              <a:pPr algn="ctr"/>
              <a:r>
                <a:rPr lang="ru-RU" sz="3300" dirty="0">
                  <a:solidFill>
                    <a:schemeClr val="accent1"/>
                  </a:solidFill>
                  <a:latin typeface="Arial" panose="020B0604020202020204" pitchFamily="34" charset="0"/>
                  <a:cs typeface="Arial" panose="020B0604020202020204" pitchFamily="34" charset="0"/>
                </a:rPr>
                <a:t>2300</a:t>
              </a:r>
            </a:p>
          </p:txBody>
        </p:sp>
        <p:sp>
          <p:nvSpPr>
            <p:cNvPr id="24" name="Прямоугольник 23"/>
            <p:cNvSpPr/>
            <p:nvPr/>
          </p:nvSpPr>
          <p:spPr>
            <a:xfrm>
              <a:off x="936039" y="6857352"/>
              <a:ext cx="2267990" cy="784830"/>
            </a:xfrm>
            <a:prstGeom prst="rect">
              <a:avLst/>
            </a:prstGeom>
          </p:spPr>
          <p:txBody>
            <a:bodyPr wrap="square">
              <a:spAutoFit/>
            </a:bodyPr>
            <a:lstStyle/>
            <a:p>
              <a:pPr algn="ctr"/>
              <a:r>
                <a:rPr lang="ru-RU" sz="4500" dirty="0">
                  <a:solidFill>
                    <a:schemeClr val="accent1"/>
                  </a:solidFill>
                  <a:latin typeface="Arial" panose="020B0604020202020204" pitchFamily="34" charset="0"/>
                  <a:cs typeface="Arial" panose="020B0604020202020204" pitchFamily="34" charset="0"/>
                </a:rPr>
                <a:t>2300</a:t>
              </a:r>
            </a:p>
          </p:txBody>
        </p:sp>
        <p:sp>
          <p:nvSpPr>
            <p:cNvPr id="31" name="Скругленный прямоугольник 30"/>
            <p:cNvSpPr/>
            <p:nvPr/>
          </p:nvSpPr>
          <p:spPr>
            <a:xfrm rot="5400000">
              <a:off x="1746035" y="8018346"/>
              <a:ext cx="647998" cy="1889992"/>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JANUARY</a:t>
              </a:r>
              <a:endParaRPr lang="ru-RU" sz="2100" dirty="0">
                <a:latin typeface="Arial" panose="020B0604020202020204" pitchFamily="34" charset="0"/>
                <a:cs typeface="Arial" panose="020B0604020202020204" pitchFamily="34" charset="0"/>
              </a:endParaRPr>
            </a:p>
          </p:txBody>
        </p:sp>
        <p:sp>
          <p:nvSpPr>
            <p:cNvPr id="6" name="Прямоугольник 5"/>
            <p:cNvSpPr/>
            <p:nvPr/>
          </p:nvSpPr>
          <p:spPr>
            <a:xfrm>
              <a:off x="829951" y="7592695"/>
              <a:ext cx="2480166" cy="923330"/>
            </a:xfrm>
            <a:prstGeom prst="rect">
              <a:avLst/>
            </a:prstGeom>
          </p:spPr>
          <p:txBody>
            <a:bodyPr wrap="none">
              <a:spAutoFit/>
            </a:bodyPr>
            <a:lstStyle/>
            <a:p>
              <a:pPr algn="ctr"/>
              <a:r>
                <a:rPr lang="en-US" dirty="0">
                  <a:solidFill>
                    <a:schemeClr val="tx1">
                      <a:lumMod val="75000"/>
                      <a:lumOff val="25000"/>
                    </a:schemeClr>
                  </a:solidFill>
                  <a:latin typeface="Arial" panose="020B0604020202020204" pitchFamily="34" charset="0"/>
                  <a:cs typeface="Arial" panose="020B0604020202020204" pitchFamily="34" charset="0"/>
                </a:rPr>
                <a:t>Lorem Ipsum is simply</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dummy text </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of the printing</a:t>
              </a:r>
              <a:endParaRPr lang="ru-RU"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F1911886-4285-0041-AA6B-C2347DD66BDA}"/>
              </a:ext>
            </a:extLst>
          </p:cNvPr>
          <p:cNvGrpSpPr/>
          <p:nvPr/>
        </p:nvGrpSpPr>
        <p:grpSpPr>
          <a:xfrm>
            <a:off x="3627137" y="3062514"/>
            <a:ext cx="2480166" cy="6224827"/>
            <a:chOff x="3627137" y="3062514"/>
            <a:chExt cx="2480166" cy="6224827"/>
          </a:xfrm>
        </p:grpSpPr>
        <p:sp>
          <p:nvSpPr>
            <p:cNvPr id="67" name="Овал 66"/>
            <p:cNvSpPr/>
            <p:nvPr/>
          </p:nvSpPr>
          <p:spPr>
            <a:xfrm>
              <a:off x="3680181" y="3062514"/>
              <a:ext cx="2374078" cy="23740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Дуга 6"/>
            <p:cNvSpPr/>
            <p:nvPr/>
          </p:nvSpPr>
          <p:spPr>
            <a:xfrm>
              <a:off x="3934497" y="3342185"/>
              <a:ext cx="1865446" cy="1865446"/>
            </a:xfrm>
            <a:prstGeom prst="arc">
              <a:avLst>
                <a:gd name="adj1" fmla="val 2811744"/>
                <a:gd name="adj2" fmla="val 2788882"/>
              </a:avLst>
            </a:prstGeom>
            <a:ln w="63500" cap="sq">
              <a:solidFill>
                <a:srgbClr val="D9DCE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atin typeface="Arial" panose="020B0604020202020204" pitchFamily="34" charset="0"/>
                <a:cs typeface="Arial" panose="020B0604020202020204" pitchFamily="34" charset="0"/>
              </a:endParaRPr>
            </a:p>
          </p:txBody>
        </p:sp>
        <p:sp>
          <p:nvSpPr>
            <p:cNvPr id="8" name="Дуга 7"/>
            <p:cNvSpPr/>
            <p:nvPr/>
          </p:nvSpPr>
          <p:spPr>
            <a:xfrm>
              <a:off x="3934497" y="3342185"/>
              <a:ext cx="1865446" cy="1865446"/>
            </a:xfrm>
            <a:prstGeom prst="arc">
              <a:avLst>
                <a:gd name="adj1" fmla="val 5214011"/>
                <a:gd name="adj2" fmla="val 21325723"/>
              </a:avLst>
            </a:prstGeom>
            <a:ln w="1905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9" name="Прямоугольник 8"/>
            <p:cNvSpPr/>
            <p:nvPr/>
          </p:nvSpPr>
          <p:spPr>
            <a:xfrm>
              <a:off x="4155405" y="3984964"/>
              <a:ext cx="1423630" cy="600164"/>
            </a:xfrm>
            <a:prstGeom prst="rect">
              <a:avLst/>
            </a:prstGeom>
          </p:spPr>
          <p:txBody>
            <a:bodyPr wrap="square">
              <a:spAutoFit/>
            </a:bodyPr>
            <a:lstStyle/>
            <a:p>
              <a:pPr algn="ctr"/>
              <a:r>
                <a:rPr lang="en-US" sz="3300" dirty="0">
                  <a:solidFill>
                    <a:schemeClr val="accent2"/>
                  </a:solidFill>
                  <a:latin typeface="Arial" panose="020B0604020202020204" pitchFamily="34" charset="0"/>
                  <a:cs typeface="Arial" panose="020B0604020202020204" pitchFamily="34" charset="0"/>
                </a:rPr>
                <a:t>6790</a:t>
              </a:r>
              <a:endParaRPr lang="ru-RU" sz="3300" dirty="0">
                <a:solidFill>
                  <a:schemeClr val="accent2"/>
                </a:solidFill>
                <a:latin typeface="Arial" panose="020B0604020202020204" pitchFamily="34" charset="0"/>
                <a:cs typeface="Arial" panose="020B0604020202020204" pitchFamily="34" charset="0"/>
              </a:endParaRPr>
            </a:p>
          </p:txBody>
        </p:sp>
        <p:sp>
          <p:nvSpPr>
            <p:cNvPr id="27" name="Прямоугольник 26"/>
            <p:cNvSpPr/>
            <p:nvPr/>
          </p:nvSpPr>
          <p:spPr>
            <a:xfrm>
              <a:off x="3733225" y="6857352"/>
              <a:ext cx="2267990" cy="784830"/>
            </a:xfrm>
            <a:prstGeom prst="rect">
              <a:avLst/>
            </a:prstGeom>
          </p:spPr>
          <p:txBody>
            <a:bodyPr wrap="square">
              <a:spAutoFit/>
            </a:bodyPr>
            <a:lstStyle/>
            <a:p>
              <a:pPr algn="ctr"/>
              <a:r>
                <a:rPr lang="ru-RU" sz="4500" dirty="0">
                  <a:solidFill>
                    <a:schemeClr val="accent2"/>
                  </a:solidFill>
                  <a:latin typeface="Arial" panose="020B0604020202020204" pitchFamily="34" charset="0"/>
                  <a:cs typeface="Arial" panose="020B0604020202020204" pitchFamily="34" charset="0"/>
                </a:rPr>
                <a:t>6790</a:t>
              </a:r>
            </a:p>
          </p:txBody>
        </p:sp>
        <p:sp>
          <p:nvSpPr>
            <p:cNvPr id="37" name="Скругленный прямоугольник 36"/>
            <p:cNvSpPr/>
            <p:nvPr/>
          </p:nvSpPr>
          <p:spPr>
            <a:xfrm rot="5400000">
              <a:off x="4543221" y="8018346"/>
              <a:ext cx="647998" cy="188999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FEBRUARY</a:t>
              </a:r>
              <a:endParaRPr lang="ru-RU" sz="2100" dirty="0">
                <a:latin typeface="Arial" panose="020B0604020202020204" pitchFamily="34" charset="0"/>
                <a:cs typeface="Arial" panose="020B0604020202020204" pitchFamily="34" charset="0"/>
              </a:endParaRPr>
            </a:p>
          </p:txBody>
        </p:sp>
        <p:sp>
          <p:nvSpPr>
            <p:cNvPr id="49" name="Прямоугольник 48"/>
            <p:cNvSpPr/>
            <p:nvPr/>
          </p:nvSpPr>
          <p:spPr>
            <a:xfrm>
              <a:off x="3627137" y="7592695"/>
              <a:ext cx="2480166" cy="923330"/>
            </a:xfrm>
            <a:prstGeom prst="rect">
              <a:avLst/>
            </a:prstGeom>
          </p:spPr>
          <p:txBody>
            <a:bodyPr wrap="none">
              <a:spAutoFit/>
            </a:bodyPr>
            <a:lstStyle/>
            <a:p>
              <a:pPr algn="ctr"/>
              <a:r>
                <a:rPr lang="en-US" dirty="0">
                  <a:solidFill>
                    <a:schemeClr val="tx1">
                      <a:lumMod val="75000"/>
                      <a:lumOff val="25000"/>
                    </a:schemeClr>
                  </a:solidFill>
                  <a:latin typeface="Arial" panose="020B0604020202020204" pitchFamily="34" charset="0"/>
                  <a:cs typeface="Arial" panose="020B0604020202020204" pitchFamily="34" charset="0"/>
                </a:rPr>
                <a:t>Lorem Ipsum is simply</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dummy text </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of the printing</a:t>
              </a:r>
              <a:endParaRPr lang="ru-RU"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54F3B2E4-9BBD-9C4E-B420-AFDFA30ACC78}"/>
              </a:ext>
            </a:extLst>
          </p:cNvPr>
          <p:cNvGrpSpPr/>
          <p:nvPr/>
        </p:nvGrpSpPr>
        <p:grpSpPr>
          <a:xfrm>
            <a:off x="6419831" y="3062514"/>
            <a:ext cx="2480166" cy="6224827"/>
            <a:chOff x="6419831" y="3062514"/>
            <a:chExt cx="2480166" cy="6224827"/>
          </a:xfrm>
        </p:grpSpPr>
        <p:sp>
          <p:nvSpPr>
            <p:cNvPr id="70" name="Овал 69"/>
            <p:cNvSpPr/>
            <p:nvPr/>
          </p:nvSpPr>
          <p:spPr>
            <a:xfrm>
              <a:off x="6477369" y="3062514"/>
              <a:ext cx="2374078" cy="23740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Дуга 10"/>
            <p:cNvSpPr/>
            <p:nvPr/>
          </p:nvSpPr>
          <p:spPr>
            <a:xfrm>
              <a:off x="6731685" y="3342185"/>
              <a:ext cx="1865446" cy="1865446"/>
            </a:xfrm>
            <a:prstGeom prst="arc">
              <a:avLst>
                <a:gd name="adj1" fmla="val 2811744"/>
                <a:gd name="adj2" fmla="val 2788882"/>
              </a:avLst>
            </a:prstGeom>
            <a:ln w="63500" cap="sq">
              <a:solidFill>
                <a:srgbClr val="D9DCE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atin typeface="Arial" panose="020B0604020202020204" pitchFamily="34" charset="0"/>
                <a:cs typeface="Arial" panose="020B0604020202020204" pitchFamily="34" charset="0"/>
              </a:endParaRPr>
            </a:p>
          </p:txBody>
        </p:sp>
        <p:sp>
          <p:nvSpPr>
            <p:cNvPr id="12" name="Дуга 11"/>
            <p:cNvSpPr/>
            <p:nvPr/>
          </p:nvSpPr>
          <p:spPr>
            <a:xfrm>
              <a:off x="6731685" y="3342185"/>
              <a:ext cx="1865446" cy="1865446"/>
            </a:xfrm>
            <a:prstGeom prst="arc">
              <a:avLst>
                <a:gd name="adj1" fmla="val 7155324"/>
                <a:gd name="adj2" fmla="val 3197423"/>
              </a:avLst>
            </a:prstGeom>
            <a:ln w="190500" cap="rnd">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13" name="Прямоугольник 12"/>
            <p:cNvSpPr/>
            <p:nvPr/>
          </p:nvSpPr>
          <p:spPr>
            <a:xfrm>
              <a:off x="6952593" y="3984964"/>
              <a:ext cx="1423630" cy="600164"/>
            </a:xfrm>
            <a:prstGeom prst="rect">
              <a:avLst/>
            </a:prstGeom>
          </p:spPr>
          <p:txBody>
            <a:bodyPr wrap="square">
              <a:spAutoFit/>
            </a:bodyPr>
            <a:lstStyle/>
            <a:p>
              <a:pPr algn="ctr"/>
              <a:r>
                <a:rPr lang="en-US" sz="3300" dirty="0">
                  <a:solidFill>
                    <a:schemeClr val="accent3"/>
                  </a:solidFill>
                  <a:latin typeface="Arial" panose="020B0604020202020204" pitchFamily="34" charset="0"/>
                  <a:cs typeface="Arial" panose="020B0604020202020204" pitchFamily="34" charset="0"/>
                </a:rPr>
                <a:t>1670</a:t>
              </a:r>
              <a:endParaRPr lang="ru-RU" sz="3300" dirty="0">
                <a:solidFill>
                  <a:schemeClr val="accent3"/>
                </a:solidFill>
                <a:latin typeface="Arial" panose="020B0604020202020204" pitchFamily="34" charset="0"/>
                <a:cs typeface="Arial" panose="020B0604020202020204" pitchFamily="34" charset="0"/>
              </a:endParaRPr>
            </a:p>
          </p:txBody>
        </p:sp>
        <p:sp>
          <p:nvSpPr>
            <p:cNvPr id="30" name="Прямоугольник 29"/>
            <p:cNvSpPr/>
            <p:nvPr/>
          </p:nvSpPr>
          <p:spPr>
            <a:xfrm>
              <a:off x="6530413" y="6857352"/>
              <a:ext cx="2267990" cy="784830"/>
            </a:xfrm>
            <a:prstGeom prst="rect">
              <a:avLst/>
            </a:prstGeom>
          </p:spPr>
          <p:txBody>
            <a:bodyPr wrap="square">
              <a:spAutoFit/>
            </a:bodyPr>
            <a:lstStyle/>
            <a:p>
              <a:pPr algn="ctr"/>
              <a:r>
                <a:rPr lang="ru-RU" sz="4500" dirty="0">
                  <a:solidFill>
                    <a:schemeClr val="accent3"/>
                  </a:solidFill>
                  <a:latin typeface="Arial" panose="020B0604020202020204" pitchFamily="34" charset="0"/>
                  <a:cs typeface="Arial" panose="020B0604020202020204" pitchFamily="34" charset="0"/>
                </a:rPr>
                <a:t>1670</a:t>
              </a:r>
            </a:p>
          </p:txBody>
        </p:sp>
        <p:sp>
          <p:nvSpPr>
            <p:cNvPr id="34" name="Скругленный прямоугольник 33"/>
            <p:cNvSpPr/>
            <p:nvPr/>
          </p:nvSpPr>
          <p:spPr>
            <a:xfrm rot="5400000">
              <a:off x="7340409" y="8018346"/>
              <a:ext cx="647998" cy="188999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MART</a:t>
              </a:r>
              <a:endParaRPr lang="ru-RU" sz="2100" dirty="0">
                <a:latin typeface="Arial" panose="020B0604020202020204" pitchFamily="34" charset="0"/>
                <a:cs typeface="Arial" panose="020B0604020202020204" pitchFamily="34" charset="0"/>
              </a:endParaRPr>
            </a:p>
          </p:txBody>
        </p:sp>
        <p:sp>
          <p:nvSpPr>
            <p:cNvPr id="55" name="Прямоугольник 54"/>
            <p:cNvSpPr/>
            <p:nvPr/>
          </p:nvSpPr>
          <p:spPr>
            <a:xfrm>
              <a:off x="6419831" y="7592695"/>
              <a:ext cx="2480166" cy="923330"/>
            </a:xfrm>
            <a:prstGeom prst="rect">
              <a:avLst/>
            </a:prstGeom>
          </p:spPr>
          <p:txBody>
            <a:bodyPr wrap="none">
              <a:spAutoFit/>
            </a:bodyPr>
            <a:lstStyle/>
            <a:p>
              <a:pPr algn="ctr"/>
              <a:r>
                <a:rPr lang="en-US" dirty="0">
                  <a:solidFill>
                    <a:schemeClr val="tx1">
                      <a:lumMod val="75000"/>
                      <a:lumOff val="25000"/>
                    </a:schemeClr>
                  </a:solidFill>
                  <a:latin typeface="Arial" panose="020B0604020202020204" pitchFamily="34" charset="0"/>
                  <a:cs typeface="Arial" panose="020B0604020202020204" pitchFamily="34" charset="0"/>
                </a:rPr>
                <a:t>Lorem Ipsum is simply</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dummy text </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of the printing</a:t>
              </a:r>
              <a:endParaRPr lang="ru-RU"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F9B820F8-0EE8-1244-8291-965C63FA7F18}"/>
              </a:ext>
            </a:extLst>
          </p:cNvPr>
          <p:cNvGrpSpPr/>
          <p:nvPr/>
        </p:nvGrpSpPr>
        <p:grpSpPr>
          <a:xfrm>
            <a:off x="9217017" y="3062514"/>
            <a:ext cx="2480166" cy="6224827"/>
            <a:chOff x="9217017" y="3062514"/>
            <a:chExt cx="2480166" cy="6224827"/>
          </a:xfrm>
        </p:grpSpPr>
        <p:sp>
          <p:nvSpPr>
            <p:cNvPr id="68" name="Овал 67"/>
            <p:cNvSpPr/>
            <p:nvPr/>
          </p:nvSpPr>
          <p:spPr>
            <a:xfrm>
              <a:off x="9286214" y="3062514"/>
              <a:ext cx="2374078" cy="23740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Дуга 42"/>
            <p:cNvSpPr/>
            <p:nvPr/>
          </p:nvSpPr>
          <p:spPr>
            <a:xfrm>
              <a:off x="9528871" y="3342185"/>
              <a:ext cx="1865446" cy="1865446"/>
            </a:xfrm>
            <a:prstGeom prst="arc">
              <a:avLst>
                <a:gd name="adj1" fmla="val 2811744"/>
                <a:gd name="adj2" fmla="val 2788882"/>
              </a:avLst>
            </a:prstGeom>
            <a:ln w="63500" cap="sq">
              <a:solidFill>
                <a:srgbClr val="D9DCE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atin typeface="Arial" panose="020B0604020202020204" pitchFamily="34" charset="0"/>
                <a:cs typeface="Arial" panose="020B0604020202020204" pitchFamily="34" charset="0"/>
              </a:endParaRPr>
            </a:p>
          </p:txBody>
        </p:sp>
        <p:sp>
          <p:nvSpPr>
            <p:cNvPr id="44" name="Дуга 43"/>
            <p:cNvSpPr/>
            <p:nvPr/>
          </p:nvSpPr>
          <p:spPr>
            <a:xfrm>
              <a:off x="9528871" y="3342185"/>
              <a:ext cx="1865446" cy="1865446"/>
            </a:xfrm>
            <a:prstGeom prst="arc">
              <a:avLst>
                <a:gd name="adj1" fmla="val 5214011"/>
                <a:gd name="adj2" fmla="val 21325723"/>
              </a:avLst>
            </a:prstGeom>
            <a:ln w="190500" cap="rnd">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45" name="Прямоугольник 44"/>
            <p:cNvSpPr/>
            <p:nvPr/>
          </p:nvSpPr>
          <p:spPr>
            <a:xfrm>
              <a:off x="9749779" y="3984964"/>
              <a:ext cx="1423630" cy="600164"/>
            </a:xfrm>
            <a:prstGeom prst="rect">
              <a:avLst/>
            </a:prstGeom>
          </p:spPr>
          <p:txBody>
            <a:bodyPr wrap="square">
              <a:spAutoFit/>
            </a:bodyPr>
            <a:lstStyle/>
            <a:p>
              <a:pPr algn="ctr"/>
              <a:r>
                <a:rPr lang="en-US" sz="3300" dirty="0">
                  <a:solidFill>
                    <a:schemeClr val="accent4"/>
                  </a:solidFill>
                  <a:latin typeface="Arial" panose="020B0604020202020204" pitchFamily="34" charset="0"/>
                  <a:cs typeface="Arial" panose="020B0604020202020204" pitchFamily="34" charset="0"/>
                </a:rPr>
                <a:t>6790</a:t>
              </a:r>
              <a:endParaRPr lang="ru-RU" sz="3300" dirty="0">
                <a:solidFill>
                  <a:schemeClr val="accent4"/>
                </a:solidFill>
                <a:latin typeface="Arial" panose="020B0604020202020204" pitchFamily="34" charset="0"/>
                <a:cs typeface="Arial" panose="020B0604020202020204" pitchFamily="34" charset="0"/>
              </a:endParaRPr>
            </a:p>
          </p:txBody>
        </p:sp>
        <p:sp>
          <p:nvSpPr>
            <p:cNvPr id="52" name="Прямоугольник 51"/>
            <p:cNvSpPr/>
            <p:nvPr/>
          </p:nvSpPr>
          <p:spPr>
            <a:xfrm>
              <a:off x="9327599" y="6857352"/>
              <a:ext cx="2267990" cy="784830"/>
            </a:xfrm>
            <a:prstGeom prst="rect">
              <a:avLst/>
            </a:prstGeom>
          </p:spPr>
          <p:txBody>
            <a:bodyPr wrap="square">
              <a:spAutoFit/>
            </a:bodyPr>
            <a:lstStyle/>
            <a:p>
              <a:pPr algn="ctr"/>
              <a:r>
                <a:rPr lang="ru-RU" sz="4500" dirty="0">
                  <a:solidFill>
                    <a:schemeClr val="accent4"/>
                  </a:solidFill>
                  <a:latin typeface="Arial" panose="020B0604020202020204" pitchFamily="34" charset="0"/>
                  <a:cs typeface="Arial" panose="020B0604020202020204" pitchFamily="34" charset="0"/>
                </a:rPr>
                <a:t>6790</a:t>
              </a:r>
            </a:p>
          </p:txBody>
        </p:sp>
        <p:sp>
          <p:nvSpPr>
            <p:cNvPr id="57" name="Скругленный прямоугольник 56"/>
            <p:cNvSpPr/>
            <p:nvPr/>
          </p:nvSpPr>
          <p:spPr>
            <a:xfrm rot="5400000">
              <a:off x="10137595" y="8018346"/>
              <a:ext cx="647998" cy="188999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APRIL</a:t>
              </a:r>
              <a:endParaRPr lang="ru-RU" sz="2100" dirty="0">
                <a:latin typeface="Arial" panose="020B0604020202020204" pitchFamily="34" charset="0"/>
                <a:cs typeface="Arial" panose="020B0604020202020204" pitchFamily="34" charset="0"/>
              </a:endParaRPr>
            </a:p>
          </p:txBody>
        </p:sp>
        <p:sp>
          <p:nvSpPr>
            <p:cNvPr id="58" name="Прямоугольник 57"/>
            <p:cNvSpPr/>
            <p:nvPr/>
          </p:nvSpPr>
          <p:spPr>
            <a:xfrm>
              <a:off x="9217017" y="7592695"/>
              <a:ext cx="2480166" cy="923330"/>
            </a:xfrm>
            <a:prstGeom prst="rect">
              <a:avLst/>
            </a:prstGeom>
          </p:spPr>
          <p:txBody>
            <a:bodyPr wrap="none">
              <a:spAutoFit/>
            </a:bodyPr>
            <a:lstStyle/>
            <a:p>
              <a:pPr algn="ctr"/>
              <a:r>
                <a:rPr lang="en-US" dirty="0">
                  <a:solidFill>
                    <a:schemeClr val="tx1">
                      <a:lumMod val="75000"/>
                      <a:lumOff val="25000"/>
                    </a:schemeClr>
                  </a:solidFill>
                  <a:latin typeface="Arial" panose="020B0604020202020204" pitchFamily="34" charset="0"/>
                  <a:cs typeface="Arial" panose="020B0604020202020204" pitchFamily="34" charset="0"/>
                </a:rPr>
                <a:t>Lorem Ipsum is simply</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dummy text </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of the printing</a:t>
              </a:r>
              <a:endParaRPr lang="ru-RU"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AE13017D-C296-9A4C-9682-5B91D392038B}"/>
              </a:ext>
            </a:extLst>
          </p:cNvPr>
          <p:cNvGrpSpPr/>
          <p:nvPr/>
        </p:nvGrpSpPr>
        <p:grpSpPr>
          <a:xfrm>
            <a:off x="12028725" y="3062514"/>
            <a:ext cx="2480166" cy="6224827"/>
            <a:chOff x="12028725" y="3062514"/>
            <a:chExt cx="2480166" cy="6224827"/>
          </a:xfrm>
        </p:grpSpPr>
        <p:sp>
          <p:nvSpPr>
            <p:cNvPr id="72" name="Овал 71"/>
            <p:cNvSpPr/>
            <p:nvPr/>
          </p:nvSpPr>
          <p:spPr>
            <a:xfrm>
              <a:off x="12072443" y="3062514"/>
              <a:ext cx="2374078" cy="23740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Дуга 45"/>
            <p:cNvSpPr/>
            <p:nvPr/>
          </p:nvSpPr>
          <p:spPr>
            <a:xfrm>
              <a:off x="12326057" y="3342185"/>
              <a:ext cx="1865446" cy="1865446"/>
            </a:xfrm>
            <a:prstGeom prst="arc">
              <a:avLst>
                <a:gd name="adj1" fmla="val 2811744"/>
                <a:gd name="adj2" fmla="val 2788882"/>
              </a:avLst>
            </a:prstGeom>
            <a:ln w="63500" cap="sq">
              <a:solidFill>
                <a:srgbClr val="D9DCE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atin typeface="Arial" panose="020B0604020202020204" pitchFamily="34" charset="0"/>
                <a:cs typeface="Arial" panose="020B0604020202020204" pitchFamily="34" charset="0"/>
              </a:endParaRPr>
            </a:p>
          </p:txBody>
        </p:sp>
        <p:sp>
          <p:nvSpPr>
            <p:cNvPr id="47" name="Дуга 46"/>
            <p:cNvSpPr/>
            <p:nvPr/>
          </p:nvSpPr>
          <p:spPr>
            <a:xfrm>
              <a:off x="12326057" y="3342185"/>
              <a:ext cx="1865446" cy="1865446"/>
            </a:xfrm>
            <a:prstGeom prst="arc">
              <a:avLst>
                <a:gd name="adj1" fmla="val 7155324"/>
                <a:gd name="adj2" fmla="val 3197423"/>
              </a:avLst>
            </a:prstGeom>
            <a:ln w="190500" cap="rnd">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48" name="Прямоугольник 47"/>
            <p:cNvSpPr/>
            <p:nvPr/>
          </p:nvSpPr>
          <p:spPr>
            <a:xfrm>
              <a:off x="12546965" y="3984964"/>
              <a:ext cx="1423630" cy="600164"/>
            </a:xfrm>
            <a:prstGeom prst="rect">
              <a:avLst/>
            </a:prstGeom>
          </p:spPr>
          <p:txBody>
            <a:bodyPr wrap="square">
              <a:spAutoFit/>
            </a:bodyPr>
            <a:lstStyle/>
            <a:p>
              <a:pPr algn="ctr"/>
              <a:r>
                <a:rPr lang="en-US" sz="3300" dirty="0">
                  <a:solidFill>
                    <a:schemeClr val="accent5"/>
                  </a:solidFill>
                  <a:latin typeface="Arial" panose="020B0604020202020204" pitchFamily="34" charset="0"/>
                  <a:cs typeface="Arial" panose="020B0604020202020204" pitchFamily="34" charset="0"/>
                </a:rPr>
                <a:t>1670</a:t>
              </a:r>
              <a:endParaRPr lang="ru-RU" sz="3300" dirty="0">
                <a:solidFill>
                  <a:schemeClr val="accent5"/>
                </a:solidFill>
                <a:latin typeface="Arial" panose="020B0604020202020204" pitchFamily="34" charset="0"/>
                <a:cs typeface="Arial" panose="020B0604020202020204" pitchFamily="34" charset="0"/>
              </a:endParaRPr>
            </a:p>
          </p:txBody>
        </p:sp>
        <p:sp>
          <p:nvSpPr>
            <p:cNvPr id="54" name="Прямоугольник 53"/>
            <p:cNvSpPr/>
            <p:nvPr/>
          </p:nvSpPr>
          <p:spPr>
            <a:xfrm>
              <a:off x="12124785" y="6857352"/>
              <a:ext cx="2267990" cy="784830"/>
            </a:xfrm>
            <a:prstGeom prst="rect">
              <a:avLst/>
            </a:prstGeom>
          </p:spPr>
          <p:txBody>
            <a:bodyPr wrap="square">
              <a:spAutoFit/>
            </a:bodyPr>
            <a:lstStyle/>
            <a:p>
              <a:pPr algn="ctr"/>
              <a:r>
                <a:rPr lang="ru-RU" sz="4500" dirty="0">
                  <a:solidFill>
                    <a:schemeClr val="accent5"/>
                  </a:solidFill>
                  <a:latin typeface="Arial" panose="020B0604020202020204" pitchFamily="34" charset="0"/>
                  <a:cs typeface="Arial" panose="020B0604020202020204" pitchFamily="34" charset="0"/>
                </a:rPr>
                <a:t>1670</a:t>
              </a:r>
            </a:p>
          </p:txBody>
        </p:sp>
        <p:sp>
          <p:nvSpPr>
            <p:cNvPr id="56" name="Скругленный прямоугольник 55"/>
            <p:cNvSpPr/>
            <p:nvPr/>
          </p:nvSpPr>
          <p:spPr>
            <a:xfrm rot="5400000">
              <a:off x="12934781" y="8018346"/>
              <a:ext cx="647998" cy="1889992"/>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MAY</a:t>
              </a:r>
              <a:endParaRPr lang="ru-RU" sz="2100" dirty="0">
                <a:latin typeface="Arial" panose="020B0604020202020204" pitchFamily="34" charset="0"/>
                <a:cs typeface="Arial" panose="020B0604020202020204" pitchFamily="34" charset="0"/>
              </a:endParaRPr>
            </a:p>
          </p:txBody>
        </p:sp>
        <p:sp>
          <p:nvSpPr>
            <p:cNvPr id="65" name="Прямоугольник 64"/>
            <p:cNvSpPr/>
            <p:nvPr/>
          </p:nvSpPr>
          <p:spPr>
            <a:xfrm>
              <a:off x="12028725" y="7592695"/>
              <a:ext cx="2480166" cy="923330"/>
            </a:xfrm>
            <a:prstGeom prst="rect">
              <a:avLst/>
            </a:prstGeom>
          </p:spPr>
          <p:txBody>
            <a:bodyPr wrap="none">
              <a:spAutoFit/>
            </a:bodyPr>
            <a:lstStyle/>
            <a:p>
              <a:pPr algn="ctr"/>
              <a:r>
                <a:rPr lang="en-US" dirty="0">
                  <a:solidFill>
                    <a:schemeClr val="tx1">
                      <a:lumMod val="75000"/>
                      <a:lumOff val="25000"/>
                    </a:schemeClr>
                  </a:solidFill>
                  <a:latin typeface="Arial" panose="020B0604020202020204" pitchFamily="34" charset="0"/>
                  <a:cs typeface="Arial" panose="020B0604020202020204" pitchFamily="34" charset="0"/>
                </a:rPr>
                <a:t>Lorem Ipsum is simply</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dummy text </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of the printing</a:t>
              </a:r>
              <a:endParaRPr lang="ru-RU"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43EB01B-97F3-284C-86DC-E626308F2B88}"/>
              </a:ext>
            </a:extLst>
          </p:cNvPr>
          <p:cNvGrpSpPr/>
          <p:nvPr/>
        </p:nvGrpSpPr>
        <p:grpSpPr>
          <a:xfrm>
            <a:off x="14825911" y="3062514"/>
            <a:ext cx="2480166" cy="6224827"/>
            <a:chOff x="14825911" y="3062514"/>
            <a:chExt cx="2480166" cy="6224827"/>
          </a:xfrm>
        </p:grpSpPr>
        <p:sp>
          <p:nvSpPr>
            <p:cNvPr id="71" name="Овал 70"/>
            <p:cNvSpPr/>
            <p:nvPr/>
          </p:nvSpPr>
          <p:spPr>
            <a:xfrm>
              <a:off x="14881288" y="3062514"/>
              <a:ext cx="2374078" cy="23740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Дуга 58"/>
            <p:cNvSpPr/>
            <p:nvPr/>
          </p:nvSpPr>
          <p:spPr>
            <a:xfrm>
              <a:off x="15123247" y="3342185"/>
              <a:ext cx="1865446" cy="1865446"/>
            </a:xfrm>
            <a:prstGeom prst="arc">
              <a:avLst>
                <a:gd name="adj1" fmla="val 2811744"/>
                <a:gd name="adj2" fmla="val 2788882"/>
              </a:avLst>
            </a:prstGeom>
            <a:ln w="63500" cap="sq">
              <a:solidFill>
                <a:srgbClr val="D9DCE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atin typeface="Arial" panose="020B0604020202020204" pitchFamily="34" charset="0"/>
                <a:cs typeface="Arial" panose="020B0604020202020204" pitchFamily="34" charset="0"/>
              </a:endParaRPr>
            </a:p>
          </p:txBody>
        </p:sp>
        <p:sp>
          <p:nvSpPr>
            <p:cNvPr id="60" name="Дуга 59"/>
            <p:cNvSpPr/>
            <p:nvPr/>
          </p:nvSpPr>
          <p:spPr>
            <a:xfrm>
              <a:off x="15123247" y="3342185"/>
              <a:ext cx="1865446" cy="1865446"/>
            </a:xfrm>
            <a:prstGeom prst="arc">
              <a:avLst>
                <a:gd name="adj1" fmla="val 7155324"/>
                <a:gd name="adj2" fmla="val 3197423"/>
              </a:avLst>
            </a:prstGeom>
            <a:ln w="190500" cap="rnd">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61" name="Прямоугольник 60"/>
            <p:cNvSpPr/>
            <p:nvPr/>
          </p:nvSpPr>
          <p:spPr>
            <a:xfrm>
              <a:off x="15344155" y="3984964"/>
              <a:ext cx="1423630" cy="600164"/>
            </a:xfrm>
            <a:prstGeom prst="rect">
              <a:avLst/>
            </a:prstGeom>
          </p:spPr>
          <p:txBody>
            <a:bodyPr wrap="square">
              <a:spAutoFit/>
            </a:bodyPr>
            <a:lstStyle/>
            <a:p>
              <a:pPr algn="ctr"/>
              <a:r>
                <a:rPr lang="en-US" sz="3300" dirty="0">
                  <a:solidFill>
                    <a:schemeClr val="accent6"/>
                  </a:solidFill>
                  <a:latin typeface="Arial" panose="020B0604020202020204" pitchFamily="34" charset="0"/>
                  <a:cs typeface="Arial" panose="020B0604020202020204" pitchFamily="34" charset="0"/>
                </a:rPr>
                <a:t>1670</a:t>
              </a:r>
              <a:endParaRPr lang="ru-RU" sz="3300" dirty="0">
                <a:solidFill>
                  <a:schemeClr val="accent6"/>
                </a:solidFill>
                <a:latin typeface="Arial" panose="020B0604020202020204" pitchFamily="34" charset="0"/>
                <a:cs typeface="Arial" panose="020B0604020202020204" pitchFamily="34" charset="0"/>
              </a:endParaRPr>
            </a:p>
          </p:txBody>
        </p:sp>
        <p:sp>
          <p:nvSpPr>
            <p:cNvPr id="63" name="Прямоугольник 62"/>
            <p:cNvSpPr/>
            <p:nvPr/>
          </p:nvSpPr>
          <p:spPr>
            <a:xfrm>
              <a:off x="14921975" y="6857352"/>
              <a:ext cx="2267990" cy="784830"/>
            </a:xfrm>
            <a:prstGeom prst="rect">
              <a:avLst/>
            </a:prstGeom>
          </p:spPr>
          <p:txBody>
            <a:bodyPr wrap="square">
              <a:spAutoFit/>
            </a:bodyPr>
            <a:lstStyle/>
            <a:p>
              <a:pPr algn="ctr"/>
              <a:r>
                <a:rPr lang="ru-RU" sz="4500" dirty="0">
                  <a:solidFill>
                    <a:schemeClr val="accent6"/>
                  </a:solidFill>
                  <a:latin typeface="Arial" panose="020B0604020202020204" pitchFamily="34" charset="0"/>
                  <a:cs typeface="Arial" panose="020B0604020202020204" pitchFamily="34" charset="0"/>
                </a:rPr>
                <a:t>1670</a:t>
              </a:r>
            </a:p>
          </p:txBody>
        </p:sp>
        <p:sp>
          <p:nvSpPr>
            <p:cNvPr id="64" name="Скругленный прямоугольник 63"/>
            <p:cNvSpPr/>
            <p:nvPr/>
          </p:nvSpPr>
          <p:spPr>
            <a:xfrm rot="5400000">
              <a:off x="15731971" y="8018346"/>
              <a:ext cx="647998" cy="1889992"/>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JUNE</a:t>
              </a:r>
              <a:endParaRPr lang="ru-RU" sz="2100" dirty="0">
                <a:latin typeface="Arial" panose="020B0604020202020204" pitchFamily="34" charset="0"/>
                <a:cs typeface="Arial" panose="020B0604020202020204" pitchFamily="34" charset="0"/>
              </a:endParaRPr>
            </a:p>
          </p:txBody>
        </p:sp>
        <p:sp>
          <p:nvSpPr>
            <p:cNvPr id="66" name="Прямоугольник 65"/>
            <p:cNvSpPr/>
            <p:nvPr/>
          </p:nvSpPr>
          <p:spPr>
            <a:xfrm>
              <a:off x="14825911" y="7592695"/>
              <a:ext cx="2480166" cy="923330"/>
            </a:xfrm>
            <a:prstGeom prst="rect">
              <a:avLst/>
            </a:prstGeom>
          </p:spPr>
          <p:txBody>
            <a:bodyPr wrap="none">
              <a:spAutoFit/>
            </a:bodyPr>
            <a:lstStyle/>
            <a:p>
              <a:pPr algn="ctr"/>
              <a:r>
                <a:rPr lang="en-US" dirty="0">
                  <a:solidFill>
                    <a:schemeClr val="tx1">
                      <a:lumMod val="75000"/>
                      <a:lumOff val="25000"/>
                    </a:schemeClr>
                  </a:solidFill>
                  <a:latin typeface="Arial" panose="020B0604020202020204" pitchFamily="34" charset="0"/>
                  <a:cs typeface="Arial" panose="020B0604020202020204" pitchFamily="34" charset="0"/>
                </a:rPr>
                <a:t>Lorem Ipsum is simply</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dummy text </a:t>
              </a:r>
              <a:endParaRPr lang="ru-RU" dirty="0">
                <a:solidFill>
                  <a:schemeClr val="tx1">
                    <a:lumMod val="75000"/>
                    <a:lumOff val="25000"/>
                  </a:schemeClr>
                </a:solidFill>
                <a:latin typeface="Arial" panose="020B0604020202020204" pitchFamily="34" charset="0"/>
                <a:cs typeface="Arial" panose="020B0604020202020204" pitchFamily="34" charset="0"/>
              </a:endParaRPr>
            </a:p>
            <a:p>
              <a:pPr algn="ctr"/>
              <a:r>
                <a:rPr lang="en-US" dirty="0">
                  <a:solidFill>
                    <a:schemeClr val="tx1">
                      <a:lumMod val="75000"/>
                      <a:lumOff val="25000"/>
                    </a:schemeClr>
                  </a:solidFill>
                  <a:latin typeface="Arial" panose="020B0604020202020204" pitchFamily="34" charset="0"/>
                  <a:cs typeface="Arial" panose="020B0604020202020204" pitchFamily="34" charset="0"/>
                </a:rPr>
                <a:t>of the printing</a:t>
              </a:r>
              <a:endParaRPr lang="ru-RU"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50" name="Прямоугольник 49"/>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bg1"/>
                </a:solidFill>
                <a:latin typeface="Arial" panose="020B0604020202020204" pitchFamily="34" charset="0"/>
                <a:cs typeface="Arial" panose="020B0604020202020204" pitchFamily="34" charset="0"/>
              </a:rPr>
              <a:t>Market analysis</a:t>
            </a:r>
            <a:endParaRPr lang="ru-RU" sz="5000" b="1" dirty="0">
              <a:solidFill>
                <a:schemeClr val="bg1"/>
              </a:solidFill>
              <a:latin typeface="Arial" panose="020B0604020202020204" pitchFamily="34" charset="0"/>
              <a:cs typeface="Arial" panose="020B0604020202020204" pitchFamily="34" charset="0"/>
            </a:endParaRPr>
          </a:p>
        </p:txBody>
      </p:sp>
      <p:sp>
        <p:nvSpPr>
          <p:cNvPr id="69" name="Прямоугольник 68"/>
          <p:cNvSpPr/>
          <p:nvPr/>
        </p:nvSpPr>
        <p:spPr>
          <a:xfrm>
            <a:off x="1008474" y="1475163"/>
            <a:ext cx="8268876" cy="369332"/>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465956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AA4EE0E-FAA4-AF47-95BB-950C7483DD72}"/>
              </a:ext>
            </a:extLst>
          </p:cNvPr>
          <p:cNvGrpSpPr/>
          <p:nvPr/>
        </p:nvGrpSpPr>
        <p:grpSpPr>
          <a:xfrm>
            <a:off x="1248567" y="3889829"/>
            <a:ext cx="2888107" cy="4669870"/>
            <a:chOff x="1248567" y="3889829"/>
            <a:chExt cx="2888107" cy="4669870"/>
          </a:xfrm>
        </p:grpSpPr>
        <p:sp>
          <p:nvSpPr>
            <p:cNvPr id="33" name="Дуга 32"/>
            <p:cNvSpPr/>
            <p:nvPr/>
          </p:nvSpPr>
          <p:spPr>
            <a:xfrm>
              <a:off x="1438308" y="4067026"/>
              <a:ext cx="2508620" cy="2533708"/>
            </a:xfrm>
            <a:prstGeom prst="arc">
              <a:avLst>
                <a:gd name="adj1" fmla="val 2785178"/>
                <a:gd name="adj2" fmla="val 2732549"/>
              </a:avLst>
            </a:prstGeom>
            <a:ln w="196850" cap="rnd">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n>
                  <a:solidFill>
                    <a:srgbClr val="E4A30F"/>
                  </a:solidFill>
                </a:ln>
                <a:latin typeface="Arial" panose="020B0604020202020204" pitchFamily="34" charset="0"/>
                <a:cs typeface="Arial" panose="020B0604020202020204" pitchFamily="34" charset="0"/>
              </a:endParaRPr>
            </a:p>
          </p:txBody>
        </p:sp>
        <p:sp>
          <p:nvSpPr>
            <p:cNvPr id="36" name="Дуга 35"/>
            <p:cNvSpPr/>
            <p:nvPr/>
          </p:nvSpPr>
          <p:spPr>
            <a:xfrm>
              <a:off x="1248567" y="3889829"/>
              <a:ext cx="2888107" cy="2888107"/>
            </a:xfrm>
            <a:prstGeom prst="arc">
              <a:avLst>
                <a:gd name="adj1" fmla="val 2371796"/>
                <a:gd name="adj2" fmla="val 5521129"/>
              </a:avLst>
            </a:prstGeom>
            <a:ln w="196850" cap="flat">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n>
                  <a:solidFill>
                    <a:srgbClr val="E4A30F"/>
                  </a:solidFill>
                </a:ln>
                <a:latin typeface="Arial" panose="020B0604020202020204" pitchFamily="34" charset="0"/>
                <a:cs typeface="Arial" panose="020B0604020202020204" pitchFamily="34" charset="0"/>
              </a:endParaRPr>
            </a:p>
          </p:txBody>
        </p:sp>
        <p:sp>
          <p:nvSpPr>
            <p:cNvPr id="39" name="Текст 6"/>
            <p:cNvSpPr txBox="1">
              <a:spLocks/>
            </p:cNvSpPr>
            <p:nvPr/>
          </p:nvSpPr>
          <p:spPr>
            <a:xfrm>
              <a:off x="1788450" y="4984415"/>
              <a:ext cx="1802790" cy="662169"/>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3300" dirty="0">
                  <a:solidFill>
                    <a:schemeClr val="tx1">
                      <a:lumMod val="75000"/>
                      <a:lumOff val="25000"/>
                    </a:schemeClr>
                  </a:solidFill>
                  <a:latin typeface="Arial" panose="020B0604020202020204" pitchFamily="34" charset="0"/>
                  <a:cs typeface="Arial" panose="020B0604020202020204" pitchFamily="34" charset="0"/>
                </a:rPr>
                <a:t>201</a:t>
              </a:r>
              <a:r>
                <a:rPr lang="ru-RU" sz="3300" dirty="0">
                  <a:solidFill>
                    <a:schemeClr val="tx1">
                      <a:lumMod val="75000"/>
                      <a:lumOff val="25000"/>
                    </a:schemeClr>
                  </a:solidFill>
                  <a:latin typeface="Arial" panose="020B0604020202020204" pitchFamily="34" charset="0"/>
                  <a:cs typeface="Arial" panose="020B0604020202020204" pitchFamily="34" charset="0"/>
                </a:rPr>
                <a:t>4</a:t>
              </a:r>
            </a:p>
          </p:txBody>
        </p:sp>
        <p:sp>
          <p:nvSpPr>
            <p:cNvPr id="71" name="Скругленный прямоугольник 70"/>
            <p:cNvSpPr/>
            <p:nvPr/>
          </p:nvSpPr>
          <p:spPr>
            <a:xfrm rot="5400000">
              <a:off x="2914651" y="7639453"/>
              <a:ext cx="631206" cy="1209285"/>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700" dirty="0">
                  <a:latin typeface="Arial" panose="020B0604020202020204" pitchFamily="34" charset="0"/>
                  <a:cs typeface="Arial" panose="020B0604020202020204" pitchFamily="34" charset="0"/>
                </a:rPr>
                <a:t>12%</a:t>
              </a:r>
              <a:endParaRPr lang="ru-RU" sz="2700" dirty="0">
                <a:latin typeface="Arial" panose="020B0604020202020204" pitchFamily="34" charset="0"/>
                <a:cs typeface="Arial" panose="020B0604020202020204" pitchFamily="34" charset="0"/>
              </a:endParaRPr>
            </a:p>
          </p:txBody>
        </p:sp>
        <p:cxnSp>
          <p:nvCxnSpPr>
            <p:cNvPr id="72" name="Прямая соединительная линия 71"/>
            <p:cNvCxnSpPr>
              <a:stCxn id="71" idx="1"/>
            </p:cNvCxnSpPr>
            <p:nvPr/>
          </p:nvCxnSpPr>
          <p:spPr>
            <a:xfrm flipV="1">
              <a:off x="3251415" y="6719599"/>
              <a:ext cx="2" cy="1006854"/>
            </a:xfrm>
            <a:prstGeom prst="line">
              <a:avLst/>
            </a:prstGeom>
            <a:ln w="38100" cap="rnd">
              <a:solidFill>
                <a:schemeClr val="accent1"/>
              </a:solidFill>
              <a:prstDash val="sysDot"/>
              <a:tailEnd type="oval"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8D87328B-2B65-E342-B226-80021BE43337}"/>
              </a:ext>
            </a:extLst>
          </p:cNvPr>
          <p:cNvGrpSpPr/>
          <p:nvPr/>
        </p:nvGrpSpPr>
        <p:grpSpPr>
          <a:xfrm>
            <a:off x="5529669" y="3889829"/>
            <a:ext cx="2888107" cy="4669870"/>
            <a:chOff x="5529669" y="3889829"/>
            <a:chExt cx="2888107" cy="4669870"/>
          </a:xfrm>
        </p:grpSpPr>
        <p:sp>
          <p:nvSpPr>
            <p:cNvPr id="41" name="Дуга 40"/>
            <p:cNvSpPr/>
            <p:nvPr/>
          </p:nvSpPr>
          <p:spPr>
            <a:xfrm>
              <a:off x="5719411" y="4067026"/>
              <a:ext cx="2508620" cy="2533708"/>
            </a:xfrm>
            <a:prstGeom prst="arc">
              <a:avLst>
                <a:gd name="adj1" fmla="val 2785178"/>
                <a:gd name="adj2" fmla="val 2732549"/>
              </a:avLst>
            </a:prstGeom>
            <a:ln w="196850" cap="rnd">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dirty="0">
                <a:latin typeface="Arial" panose="020B0604020202020204" pitchFamily="34" charset="0"/>
                <a:cs typeface="Arial" panose="020B0604020202020204" pitchFamily="34" charset="0"/>
              </a:endParaRPr>
            </a:p>
          </p:txBody>
        </p:sp>
        <p:sp>
          <p:nvSpPr>
            <p:cNvPr id="42" name="Дуга 41"/>
            <p:cNvSpPr/>
            <p:nvPr/>
          </p:nvSpPr>
          <p:spPr>
            <a:xfrm>
              <a:off x="5529669" y="3889829"/>
              <a:ext cx="2888107" cy="2888107"/>
            </a:xfrm>
            <a:prstGeom prst="arc">
              <a:avLst>
                <a:gd name="adj1" fmla="val 21433107"/>
                <a:gd name="adj2" fmla="val 5521129"/>
              </a:avLst>
            </a:prstGeom>
            <a:ln w="196850" cap="flat">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n>
                  <a:solidFill>
                    <a:srgbClr val="E4A30F"/>
                  </a:solidFill>
                </a:ln>
                <a:latin typeface="Arial" panose="020B0604020202020204" pitchFamily="34" charset="0"/>
                <a:cs typeface="Arial" panose="020B0604020202020204" pitchFamily="34" charset="0"/>
              </a:endParaRPr>
            </a:p>
          </p:txBody>
        </p:sp>
        <p:sp>
          <p:nvSpPr>
            <p:cNvPr id="43" name="Текст 6"/>
            <p:cNvSpPr txBox="1">
              <a:spLocks/>
            </p:cNvSpPr>
            <p:nvPr/>
          </p:nvSpPr>
          <p:spPr>
            <a:xfrm>
              <a:off x="6069553" y="4984415"/>
              <a:ext cx="1802790" cy="662169"/>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3300" dirty="0">
                  <a:solidFill>
                    <a:schemeClr val="tx1">
                      <a:lumMod val="75000"/>
                      <a:lumOff val="25000"/>
                    </a:schemeClr>
                  </a:solidFill>
                  <a:latin typeface="Arial" panose="020B0604020202020204" pitchFamily="34" charset="0"/>
                  <a:cs typeface="Arial" panose="020B0604020202020204" pitchFamily="34" charset="0"/>
                </a:rPr>
                <a:t>201</a:t>
              </a:r>
              <a:r>
                <a:rPr lang="ru-RU" sz="3300" dirty="0">
                  <a:solidFill>
                    <a:schemeClr val="tx1">
                      <a:lumMod val="75000"/>
                      <a:lumOff val="25000"/>
                    </a:schemeClr>
                  </a:solidFill>
                  <a:latin typeface="Arial" panose="020B0604020202020204" pitchFamily="34" charset="0"/>
                  <a:cs typeface="Arial" panose="020B0604020202020204" pitchFamily="34" charset="0"/>
                </a:rPr>
                <a:t>5</a:t>
              </a:r>
            </a:p>
          </p:txBody>
        </p:sp>
        <p:sp>
          <p:nvSpPr>
            <p:cNvPr id="74" name="Скругленный прямоугольник 73"/>
            <p:cNvSpPr/>
            <p:nvPr/>
          </p:nvSpPr>
          <p:spPr>
            <a:xfrm rot="5400000">
              <a:off x="7210110" y="7639453"/>
              <a:ext cx="631206" cy="1209285"/>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700" dirty="0">
                  <a:latin typeface="Arial" panose="020B0604020202020204" pitchFamily="34" charset="0"/>
                  <a:cs typeface="Arial" panose="020B0604020202020204" pitchFamily="34" charset="0"/>
                </a:rPr>
                <a:t>25%</a:t>
              </a:r>
              <a:endParaRPr lang="ru-RU" sz="2700" dirty="0">
                <a:latin typeface="Arial" panose="020B0604020202020204" pitchFamily="34" charset="0"/>
                <a:cs typeface="Arial" panose="020B0604020202020204" pitchFamily="34" charset="0"/>
              </a:endParaRPr>
            </a:p>
          </p:txBody>
        </p:sp>
        <p:cxnSp>
          <p:nvCxnSpPr>
            <p:cNvPr id="75" name="Прямая соединительная линия 74"/>
            <p:cNvCxnSpPr>
              <a:stCxn id="74" idx="1"/>
            </p:cNvCxnSpPr>
            <p:nvPr/>
          </p:nvCxnSpPr>
          <p:spPr>
            <a:xfrm flipV="1">
              <a:off x="7546875" y="6719599"/>
              <a:ext cx="2" cy="1006854"/>
            </a:xfrm>
            <a:prstGeom prst="line">
              <a:avLst/>
            </a:prstGeom>
            <a:ln w="38100" cap="rnd">
              <a:solidFill>
                <a:schemeClr val="accent3"/>
              </a:solidFill>
              <a:prstDash val="sysDot"/>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365640CE-C296-5F4B-B736-7A3659A41A1E}"/>
              </a:ext>
            </a:extLst>
          </p:cNvPr>
          <p:cNvGrpSpPr/>
          <p:nvPr/>
        </p:nvGrpSpPr>
        <p:grpSpPr>
          <a:xfrm>
            <a:off x="9810772" y="3889829"/>
            <a:ext cx="2888107" cy="4669870"/>
            <a:chOff x="9810772" y="3889829"/>
            <a:chExt cx="2888107" cy="4669870"/>
          </a:xfrm>
        </p:grpSpPr>
        <p:sp>
          <p:nvSpPr>
            <p:cNvPr id="45" name="Дуга 44"/>
            <p:cNvSpPr/>
            <p:nvPr/>
          </p:nvSpPr>
          <p:spPr>
            <a:xfrm>
              <a:off x="10000513" y="4067026"/>
              <a:ext cx="2508620" cy="2533708"/>
            </a:xfrm>
            <a:prstGeom prst="arc">
              <a:avLst>
                <a:gd name="adj1" fmla="val 2785178"/>
                <a:gd name="adj2" fmla="val 2732549"/>
              </a:avLst>
            </a:prstGeom>
            <a:ln w="196850" cap="rnd">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dirty="0">
                <a:latin typeface="Arial" panose="020B0604020202020204" pitchFamily="34" charset="0"/>
                <a:cs typeface="Arial" panose="020B0604020202020204" pitchFamily="34" charset="0"/>
              </a:endParaRPr>
            </a:p>
          </p:txBody>
        </p:sp>
        <p:sp>
          <p:nvSpPr>
            <p:cNvPr id="46" name="Дуга 45"/>
            <p:cNvSpPr/>
            <p:nvPr/>
          </p:nvSpPr>
          <p:spPr>
            <a:xfrm>
              <a:off x="9810772" y="3889829"/>
              <a:ext cx="2888107" cy="2888107"/>
            </a:xfrm>
            <a:prstGeom prst="arc">
              <a:avLst>
                <a:gd name="adj1" fmla="val 16048689"/>
                <a:gd name="adj2" fmla="val 5521129"/>
              </a:avLst>
            </a:prstGeom>
            <a:ln w="196850" cap="flat">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n>
                  <a:solidFill>
                    <a:srgbClr val="E4A30F"/>
                  </a:solidFill>
                </a:ln>
                <a:latin typeface="Arial" panose="020B0604020202020204" pitchFamily="34" charset="0"/>
                <a:cs typeface="Arial" panose="020B0604020202020204" pitchFamily="34" charset="0"/>
              </a:endParaRPr>
            </a:p>
          </p:txBody>
        </p:sp>
        <p:sp>
          <p:nvSpPr>
            <p:cNvPr id="47" name="Текст 6"/>
            <p:cNvSpPr txBox="1">
              <a:spLocks/>
            </p:cNvSpPr>
            <p:nvPr/>
          </p:nvSpPr>
          <p:spPr>
            <a:xfrm>
              <a:off x="10350655" y="4984415"/>
              <a:ext cx="1802790" cy="662169"/>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3300" dirty="0">
                  <a:solidFill>
                    <a:schemeClr val="tx1">
                      <a:lumMod val="75000"/>
                      <a:lumOff val="25000"/>
                    </a:schemeClr>
                  </a:solidFill>
                  <a:latin typeface="Arial" panose="020B0604020202020204" pitchFamily="34" charset="0"/>
                  <a:cs typeface="Arial" panose="020B0604020202020204" pitchFamily="34" charset="0"/>
                </a:rPr>
                <a:t>201</a:t>
              </a:r>
              <a:r>
                <a:rPr lang="ru-RU" sz="3300" dirty="0">
                  <a:solidFill>
                    <a:schemeClr val="tx1">
                      <a:lumMod val="75000"/>
                      <a:lumOff val="25000"/>
                    </a:schemeClr>
                  </a:solidFill>
                  <a:latin typeface="Arial" panose="020B0604020202020204" pitchFamily="34" charset="0"/>
                  <a:cs typeface="Arial" panose="020B0604020202020204" pitchFamily="34" charset="0"/>
                </a:rPr>
                <a:t>6</a:t>
              </a:r>
            </a:p>
          </p:txBody>
        </p:sp>
        <p:sp>
          <p:nvSpPr>
            <p:cNvPr id="77" name="Скругленный прямоугольник 76"/>
            <p:cNvSpPr/>
            <p:nvPr/>
          </p:nvSpPr>
          <p:spPr>
            <a:xfrm rot="5400000">
              <a:off x="11505570" y="7639453"/>
              <a:ext cx="631206" cy="1209285"/>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700" dirty="0">
                  <a:latin typeface="Arial" panose="020B0604020202020204" pitchFamily="34" charset="0"/>
                  <a:cs typeface="Arial" panose="020B0604020202020204" pitchFamily="34" charset="0"/>
                </a:rPr>
                <a:t>50%</a:t>
              </a:r>
              <a:endParaRPr lang="ru-RU" sz="2700" dirty="0">
                <a:latin typeface="Arial" panose="020B0604020202020204" pitchFamily="34" charset="0"/>
                <a:cs typeface="Arial" panose="020B0604020202020204" pitchFamily="34" charset="0"/>
              </a:endParaRPr>
            </a:p>
          </p:txBody>
        </p:sp>
        <p:cxnSp>
          <p:nvCxnSpPr>
            <p:cNvPr id="78" name="Прямая соединительная линия 77"/>
            <p:cNvCxnSpPr>
              <a:stCxn id="77" idx="1"/>
            </p:cNvCxnSpPr>
            <p:nvPr/>
          </p:nvCxnSpPr>
          <p:spPr>
            <a:xfrm flipV="1">
              <a:off x="11842335" y="6719599"/>
              <a:ext cx="2" cy="1006854"/>
            </a:xfrm>
            <a:prstGeom prst="line">
              <a:avLst/>
            </a:prstGeom>
            <a:ln w="38100" cap="rnd">
              <a:solidFill>
                <a:schemeClr val="accent4"/>
              </a:solidFill>
              <a:prstDash val="sysDot"/>
              <a:tailEnd type="oval" w="med"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22574F4-3035-6440-8B4D-2BD13A71E604}"/>
              </a:ext>
            </a:extLst>
          </p:cNvPr>
          <p:cNvGrpSpPr/>
          <p:nvPr/>
        </p:nvGrpSpPr>
        <p:grpSpPr>
          <a:xfrm>
            <a:off x="14091874" y="3889829"/>
            <a:ext cx="2888107" cy="4669870"/>
            <a:chOff x="14091874" y="3889829"/>
            <a:chExt cx="2888107" cy="4669870"/>
          </a:xfrm>
        </p:grpSpPr>
        <p:sp>
          <p:nvSpPr>
            <p:cNvPr id="49" name="Дуга 48"/>
            <p:cNvSpPr/>
            <p:nvPr/>
          </p:nvSpPr>
          <p:spPr>
            <a:xfrm>
              <a:off x="14281616" y="4067026"/>
              <a:ext cx="2508620" cy="2533708"/>
            </a:xfrm>
            <a:prstGeom prst="arc">
              <a:avLst>
                <a:gd name="adj1" fmla="val 2785178"/>
                <a:gd name="adj2" fmla="val 2732549"/>
              </a:avLst>
            </a:prstGeom>
            <a:ln w="196850" cap="rnd">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dirty="0">
                <a:latin typeface="Arial" panose="020B0604020202020204" pitchFamily="34" charset="0"/>
                <a:cs typeface="Arial" panose="020B0604020202020204" pitchFamily="34" charset="0"/>
              </a:endParaRPr>
            </a:p>
          </p:txBody>
        </p:sp>
        <p:sp>
          <p:nvSpPr>
            <p:cNvPr id="50" name="Дуга 49"/>
            <p:cNvSpPr/>
            <p:nvPr/>
          </p:nvSpPr>
          <p:spPr>
            <a:xfrm>
              <a:off x="14091874" y="3889829"/>
              <a:ext cx="2888107" cy="2888107"/>
            </a:xfrm>
            <a:prstGeom prst="arc">
              <a:avLst>
                <a:gd name="adj1" fmla="val 10628289"/>
                <a:gd name="adj2" fmla="val 5521129"/>
              </a:avLst>
            </a:prstGeom>
            <a:ln w="196850" cap="flat">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n>
                  <a:solidFill>
                    <a:srgbClr val="E4A30F"/>
                  </a:solidFill>
                </a:ln>
                <a:latin typeface="Arial" panose="020B0604020202020204" pitchFamily="34" charset="0"/>
                <a:cs typeface="Arial" panose="020B0604020202020204" pitchFamily="34" charset="0"/>
              </a:endParaRPr>
            </a:p>
          </p:txBody>
        </p:sp>
        <p:sp>
          <p:nvSpPr>
            <p:cNvPr id="51" name="Текст 6"/>
            <p:cNvSpPr txBox="1">
              <a:spLocks/>
            </p:cNvSpPr>
            <p:nvPr/>
          </p:nvSpPr>
          <p:spPr>
            <a:xfrm>
              <a:off x="14631758" y="4984415"/>
              <a:ext cx="1802790" cy="662169"/>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3300" dirty="0">
                  <a:solidFill>
                    <a:schemeClr val="tx1">
                      <a:lumMod val="75000"/>
                      <a:lumOff val="25000"/>
                    </a:schemeClr>
                  </a:solidFill>
                  <a:latin typeface="Arial" panose="020B0604020202020204" pitchFamily="34" charset="0"/>
                  <a:cs typeface="Arial" panose="020B0604020202020204" pitchFamily="34" charset="0"/>
                </a:rPr>
                <a:t>201</a:t>
              </a:r>
              <a:r>
                <a:rPr lang="ru-RU" sz="3300" dirty="0">
                  <a:solidFill>
                    <a:schemeClr val="tx1">
                      <a:lumMod val="75000"/>
                      <a:lumOff val="25000"/>
                    </a:schemeClr>
                  </a:solidFill>
                  <a:latin typeface="Arial" panose="020B0604020202020204" pitchFamily="34" charset="0"/>
                  <a:cs typeface="Arial" panose="020B0604020202020204" pitchFamily="34" charset="0"/>
                </a:rPr>
                <a:t>7</a:t>
              </a:r>
            </a:p>
          </p:txBody>
        </p:sp>
        <p:sp>
          <p:nvSpPr>
            <p:cNvPr id="80" name="Скругленный прямоугольник 79"/>
            <p:cNvSpPr/>
            <p:nvPr/>
          </p:nvSpPr>
          <p:spPr>
            <a:xfrm rot="5400000">
              <a:off x="15801032" y="7639453"/>
              <a:ext cx="631206" cy="1209285"/>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700" dirty="0">
                  <a:latin typeface="Arial" panose="020B0604020202020204" pitchFamily="34" charset="0"/>
                  <a:cs typeface="Arial" panose="020B0604020202020204" pitchFamily="34" charset="0"/>
                </a:rPr>
                <a:t>75%</a:t>
              </a:r>
              <a:endParaRPr lang="ru-RU" sz="2700" dirty="0">
                <a:latin typeface="Arial" panose="020B0604020202020204" pitchFamily="34" charset="0"/>
                <a:cs typeface="Arial" panose="020B0604020202020204" pitchFamily="34" charset="0"/>
              </a:endParaRPr>
            </a:p>
          </p:txBody>
        </p:sp>
        <p:cxnSp>
          <p:nvCxnSpPr>
            <p:cNvPr id="81" name="Прямая соединительная линия 80"/>
            <p:cNvCxnSpPr>
              <a:stCxn id="80" idx="1"/>
            </p:cNvCxnSpPr>
            <p:nvPr/>
          </p:nvCxnSpPr>
          <p:spPr>
            <a:xfrm flipV="1">
              <a:off x="16137796" y="6719599"/>
              <a:ext cx="2" cy="1006854"/>
            </a:xfrm>
            <a:prstGeom prst="line">
              <a:avLst/>
            </a:prstGeom>
            <a:ln w="38100" cap="rnd">
              <a:solidFill>
                <a:schemeClr val="accent6"/>
              </a:solidFill>
              <a:prstDash val="sysDot"/>
              <a:tailEnd type="oval" w="med" len="med"/>
            </a:ln>
          </p:spPr>
          <p:style>
            <a:lnRef idx="1">
              <a:schemeClr val="accent1"/>
            </a:lnRef>
            <a:fillRef idx="0">
              <a:schemeClr val="accent1"/>
            </a:fillRef>
            <a:effectRef idx="0">
              <a:schemeClr val="accent1"/>
            </a:effectRef>
            <a:fontRef idx="minor">
              <a:schemeClr val="tx1"/>
            </a:fontRef>
          </p:style>
        </p:cxnSp>
      </p:grpSp>
      <p:sp>
        <p:nvSpPr>
          <p:cNvPr id="27" name="Прямоугольник 26"/>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Market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8" name="Прямоугольник 27"/>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118598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CC8E07-4CA1-AE48-AC32-A33E33875454}"/>
              </a:ext>
            </a:extLst>
          </p:cNvPr>
          <p:cNvGrpSpPr/>
          <p:nvPr/>
        </p:nvGrpSpPr>
        <p:grpSpPr>
          <a:xfrm>
            <a:off x="5337438" y="2883182"/>
            <a:ext cx="3563984" cy="6437575"/>
            <a:chOff x="5337438" y="2883182"/>
            <a:chExt cx="3563984" cy="6437575"/>
          </a:xfrm>
        </p:grpSpPr>
        <p:sp>
          <p:nvSpPr>
            <p:cNvPr id="33" name="Текст 6"/>
            <p:cNvSpPr txBox="1">
              <a:spLocks/>
            </p:cNvSpPr>
            <p:nvPr/>
          </p:nvSpPr>
          <p:spPr>
            <a:xfrm>
              <a:off x="5337438" y="6067632"/>
              <a:ext cx="3563984" cy="2347072"/>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800" b="1" dirty="0">
                  <a:solidFill>
                    <a:schemeClr val="tx1">
                      <a:lumMod val="65000"/>
                      <a:lumOff val="35000"/>
                    </a:schemeClr>
                  </a:solidFill>
                  <a:latin typeface="Arial" panose="020B0604020202020204" pitchFamily="34" charset="0"/>
                  <a:cs typeface="Arial" panose="020B0604020202020204" pitchFamily="34" charset="0"/>
                </a:rPr>
                <a:t>Lorem Ipsum</a:t>
              </a:r>
              <a:r>
                <a:rPr lang="en-US" sz="1800" dirty="0">
                  <a:solidFill>
                    <a:schemeClr val="tx1">
                      <a:lumMod val="65000"/>
                      <a:lumOff val="35000"/>
                    </a:schemeClr>
                  </a:solidFill>
                  <a:latin typeface="Arial" panose="020B0604020202020204" pitchFamily="34" charset="0"/>
                  <a:cs typeface="Arial" panose="020B0604020202020204" pitchFamily="34" charset="0"/>
                </a:rPr>
                <a:t> is simply dummy text of the printing and typesetting industry. Lorem Ipsum has been the industry's standard dummy text</a:t>
              </a:r>
              <a:r>
                <a:rPr lang="ru-RU" sz="1800" dirty="0">
                  <a:solidFill>
                    <a:schemeClr val="tx1">
                      <a:lumMod val="65000"/>
                      <a:lumOff val="35000"/>
                    </a:schemeClr>
                  </a:solidFill>
                  <a:latin typeface="Arial" panose="020B0604020202020204" pitchFamily="34" charset="0"/>
                  <a:cs typeface="Arial" panose="020B0604020202020204" pitchFamily="34" charset="0"/>
                </a:rPr>
                <a:t>…</a:t>
              </a:r>
            </a:p>
          </p:txBody>
        </p:sp>
        <p:sp>
          <p:nvSpPr>
            <p:cNvPr id="38" name="Скругленный прямоугольник 37"/>
            <p:cNvSpPr/>
            <p:nvPr/>
          </p:nvSpPr>
          <p:spPr>
            <a:xfrm rot="5400000">
              <a:off x="6813011" y="8051762"/>
              <a:ext cx="647998" cy="188999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II QUARTA</a:t>
              </a:r>
              <a:endParaRPr lang="ru-RU" sz="2100" dirty="0">
                <a:latin typeface="Arial" panose="020B0604020202020204" pitchFamily="34" charset="0"/>
                <a:cs typeface="Arial" panose="020B0604020202020204" pitchFamily="34" charset="0"/>
              </a:endParaRPr>
            </a:p>
          </p:txBody>
        </p:sp>
        <p:sp>
          <p:nvSpPr>
            <p:cNvPr id="47" name="Дуга 46"/>
            <p:cNvSpPr/>
            <p:nvPr/>
          </p:nvSpPr>
          <p:spPr>
            <a:xfrm>
              <a:off x="5706654" y="2883182"/>
              <a:ext cx="2845560" cy="2845560"/>
            </a:xfrm>
            <a:prstGeom prst="arc">
              <a:avLst>
                <a:gd name="adj1" fmla="val 5495616"/>
                <a:gd name="adj2" fmla="val 17758762"/>
              </a:avLst>
            </a:prstGeom>
            <a:ln w="50800" cap="rnd" cmpd="sng">
              <a:solidFill>
                <a:schemeClr val="accent2"/>
              </a:solidFill>
              <a:tailEnd type="oval"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endParaRPr>
            </a:p>
          </p:txBody>
        </p:sp>
        <p:sp>
          <p:nvSpPr>
            <p:cNvPr id="42" name="TextBox 41"/>
            <p:cNvSpPr txBox="1"/>
            <p:nvPr/>
          </p:nvSpPr>
          <p:spPr>
            <a:xfrm>
              <a:off x="6407180" y="3730753"/>
              <a:ext cx="1468671" cy="1431161"/>
            </a:xfrm>
            <a:prstGeom prst="rect">
              <a:avLst/>
            </a:prstGeom>
            <a:noFill/>
          </p:spPr>
          <p:txBody>
            <a:bodyPr wrap="none" rtlCol="0">
              <a:spAutoFit/>
            </a:bodyPr>
            <a:lstStyle/>
            <a:p>
              <a:pPr algn="ctr"/>
              <a:r>
                <a:rPr lang="en-US" sz="6000" dirty="0">
                  <a:solidFill>
                    <a:schemeClr val="accent3"/>
                  </a:solidFill>
                  <a:latin typeface="Arial" panose="020B0604020202020204" pitchFamily="34" charset="0"/>
                  <a:cs typeface="Arial" panose="020B0604020202020204" pitchFamily="34" charset="0"/>
                </a:rPr>
                <a:t>327</a:t>
              </a:r>
            </a:p>
            <a:p>
              <a:pPr algn="ctr"/>
              <a:r>
                <a:rPr lang="en-US" sz="2700" dirty="0">
                  <a:solidFill>
                    <a:schemeClr val="accent2"/>
                  </a:solidFill>
                  <a:latin typeface="Arial" panose="020B0604020202020204" pitchFamily="34" charset="0"/>
                  <a:cs typeface="Arial" panose="020B0604020202020204" pitchFamily="34" charset="0"/>
                </a:rPr>
                <a:t>415</a:t>
              </a:r>
            </a:p>
          </p:txBody>
        </p:sp>
        <p:sp>
          <p:nvSpPr>
            <p:cNvPr id="45" name="Дуга 44"/>
            <p:cNvSpPr/>
            <p:nvPr/>
          </p:nvSpPr>
          <p:spPr>
            <a:xfrm>
              <a:off x="5882018" y="3059232"/>
              <a:ext cx="2496380" cy="2496380"/>
            </a:xfrm>
            <a:prstGeom prst="arc">
              <a:avLst>
                <a:gd name="adj1" fmla="val 5568410"/>
                <a:gd name="adj2" fmla="val 16455781"/>
              </a:avLst>
            </a:prstGeom>
            <a:ln w="101600" cap="rnd" cmpd="sng">
              <a:solidFill>
                <a:schemeClr val="accent3"/>
              </a:solidFill>
              <a:tailEnd type="oval"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4AA7F547-D31D-E640-BE96-2D2E183966E3}"/>
              </a:ext>
            </a:extLst>
          </p:cNvPr>
          <p:cNvGrpSpPr/>
          <p:nvPr/>
        </p:nvGrpSpPr>
        <p:grpSpPr>
          <a:xfrm>
            <a:off x="9468838" y="2883182"/>
            <a:ext cx="3563984" cy="6437575"/>
            <a:chOff x="9468838" y="2883182"/>
            <a:chExt cx="3563984" cy="6437575"/>
          </a:xfrm>
        </p:grpSpPr>
        <p:sp>
          <p:nvSpPr>
            <p:cNvPr id="34" name="Текст 6"/>
            <p:cNvSpPr txBox="1">
              <a:spLocks/>
            </p:cNvSpPr>
            <p:nvPr/>
          </p:nvSpPr>
          <p:spPr>
            <a:xfrm>
              <a:off x="9468838" y="6067632"/>
              <a:ext cx="3563984" cy="2347072"/>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800" b="1" dirty="0">
                  <a:solidFill>
                    <a:schemeClr val="tx1">
                      <a:lumMod val="65000"/>
                      <a:lumOff val="35000"/>
                    </a:schemeClr>
                  </a:solidFill>
                  <a:latin typeface="Arial" panose="020B0604020202020204" pitchFamily="34" charset="0"/>
                  <a:cs typeface="Arial" panose="020B0604020202020204" pitchFamily="34" charset="0"/>
                </a:rPr>
                <a:t>Lorem Ipsum</a:t>
              </a:r>
              <a:r>
                <a:rPr lang="en-US" sz="1800" dirty="0">
                  <a:solidFill>
                    <a:schemeClr val="tx1">
                      <a:lumMod val="65000"/>
                      <a:lumOff val="35000"/>
                    </a:schemeClr>
                  </a:solidFill>
                  <a:latin typeface="Arial" panose="020B0604020202020204" pitchFamily="34" charset="0"/>
                  <a:cs typeface="Arial" panose="020B0604020202020204" pitchFamily="34" charset="0"/>
                </a:rPr>
                <a:t> is simply dummy text of the printing and typesetting industry. Lorem Ipsum has been the industry's standard dummy text </a:t>
              </a:r>
              <a:r>
                <a:rPr lang="ru-RU" sz="1800" dirty="0">
                  <a:solidFill>
                    <a:schemeClr val="tx1">
                      <a:lumMod val="65000"/>
                      <a:lumOff val="35000"/>
                    </a:schemeClr>
                  </a:solidFill>
                  <a:latin typeface="Arial" panose="020B0604020202020204" pitchFamily="34" charset="0"/>
                  <a:cs typeface="Arial" panose="020B0604020202020204" pitchFamily="34" charset="0"/>
                </a:rPr>
                <a:t>…</a:t>
              </a:r>
            </a:p>
          </p:txBody>
        </p:sp>
        <p:sp>
          <p:nvSpPr>
            <p:cNvPr id="37" name="Скругленный прямоугольник 36"/>
            <p:cNvSpPr/>
            <p:nvPr/>
          </p:nvSpPr>
          <p:spPr>
            <a:xfrm rot="5400000">
              <a:off x="10934993" y="8051762"/>
              <a:ext cx="647998" cy="188999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III QUARTA</a:t>
              </a:r>
              <a:endParaRPr lang="ru-RU" sz="2100" dirty="0">
                <a:latin typeface="Arial" panose="020B0604020202020204" pitchFamily="34" charset="0"/>
                <a:cs typeface="Arial" panose="020B0604020202020204" pitchFamily="34" charset="0"/>
              </a:endParaRPr>
            </a:p>
          </p:txBody>
        </p:sp>
        <p:sp>
          <p:nvSpPr>
            <p:cNvPr id="55" name="Дуга 54"/>
            <p:cNvSpPr/>
            <p:nvPr/>
          </p:nvSpPr>
          <p:spPr>
            <a:xfrm>
              <a:off x="9829272" y="2883182"/>
              <a:ext cx="2845560" cy="2845560"/>
            </a:xfrm>
            <a:prstGeom prst="arc">
              <a:avLst>
                <a:gd name="adj1" fmla="val 5495616"/>
                <a:gd name="adj2" fmla="val 19937384"/>
              </a:avLst>
            </a:prstGeom>
            <a:ln w="50800" cap="rnd" cmpd="sng">
              <a:solidFill>
                <a:schemeClr val="accent3"/>
              </a:solidFill>
              <a:tailEnd type="oval"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endParaRPr>
            </a:p>
          </p:txBody>
        </p:sp>
        <p:sp>
          <p:nvSpPr>
            <p:cNvPr id="50" name="TextBox 49"/>
            <p:cNvSpPr txBox="1"/>
            <p:nvPr/>
          </p:nvSpPr>
          <p:spPr>
            <a:xfrm>
              <a:off x="10529798" y="3730753"/>
              <a:ext cx="1468671" cy="1431161"/>
            </a:xfrm>
            <a:prstGeom prst="rect">
              <a:avLst/>
            </a:prstGeom>
            <a:noFill/>
          </p:spPr>
          <p:txBody>
            <a:bodyPr wrap="none" rtlCol="0">
              <a:spAutoFit/>
            </a:bodyPr>
            <a:lstStyle/>
            <a:p>
              <a:pPr algn="ctr"/>
              <a:r>
                <a:rPr lang="en-US" sz="6000" dirty="0">
                  <a:solidFill>
                    <a:schemeClr val="accent4"/>
                  </a:solidFill>
                  <a:latin typeface="Arial" panose="020B0604020202020204" pitchFamily="34" charset="0"/>
                  <a:cs typeface="Arial" panose="020B0604020202020204" pitchFamily="34" charset="0"/>
                </a:rPr>
                <a:t>449</a:t>
              </a:r>
            </a:p>
            <a:p>
              <a:pPr algn="ctr"/>
              <a:r>
                <a:rPr lang="en-US" sz="2700" dirty="0">
                  <a:solidFill>
                    <a:schemeClr val="accent3"/>
                  </a:solidFill>
                  <a:latin typeface="Arial" panose="020B0604020202020204" pitchFamily="34" charset="0"/>
                  <a:cs typeface="Arial" panose="020B0604020202020204" pitchFamily="34" charset="0"/>
                </a:rPr>
                <a:t>389</a:t>
              </a:r>
            </a:p>
          </p:txBody>
        </p:sp>
        <p:sp>
          <p:nvSpPr>
            <p:cNvPr id="53" name="Дуга 52"/>
            <p:cNvSpPr/>
            <p:nvPr/>
          </p:nvSpPr>
          <p:spPr>
            <a:xfrm>
              <a:off x="10004634" y="3059232"/>
              <a:ext cx="2496380" cy="2496380"/>
            </a:xfrm>
            <a:prstGeom prst="arc">
              <a:avLst>
                <a:gd name="adj1" fmla="val 5568410"/>
                <a:gd name="adj2" fmla="val 17758304"/>
              </a:avLst>
            </a:prstGeom>
            <a:ln w="101600" cap="rnd" cmpd="sng">
              <a:solidFill>
                <a:schemeClr val="accent4"/>
              </a:solidFill>
              <a:tailEnd type="oval"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D2912886-51D9-A94F-B350-7E124C5EE294}"/>
              </a:ext>
            </a:extLst>
          </p:cNvPr>
          <p:cNvGrpSpPr/>
          <p:nvPr/>
        </p:nvGrpSpPr>
        <p:grpSpPr>
          <a:xfrm>
            <a:off x="13600238" y="2883182"/>
            <a:ext cx="3563984" cy="6437575"/>
            <a:chOff x="13600238" y="2883182"/>
            <a:chExt cx="3563984" cy="6437575"/>
          </a:xfrm>
        </p:grpSpPr>
        <p:sp>
          <p:nvSpPr>
            <p:cNvPr id="35" name="Текст 6"/>
            <p:cNvSpPr txBox="1">
              <a:spLocks/>
            </p:cNvSpPr>
            <p:nvPr/>
          </p:nvSpPr>
          <p:spPr>
            <a:xfrm>
              <a:off x="13600238" y="6067632"/>
              <a:ext cx="3563984" cy="2347072"/>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800" b="1" dirty="0" err="1">
                  <a:solidFill>
                    <a:schemeClr val="tx1">
                      <a:lumMod val="65000"/>
                      <a:lumOff val="35000"/>
                    </a:schemeClr>
                  </a:solidFill>
                  <a:latin typeface="Arial" panose="020B0604020202020204" pitchFamily="34" charset="0"/>
                  <a:cs typeface="Arial" panose="020B0604020202020204" pitchFamily="34" charset="0"/>
                </a:rPr>
                <a:t>Lorem</a:t>
              </a:r>
              <a:r>
                <a:rPr lang="en-US" sz="1800" b="1" dirty="0">
                  <a:solidFill>
                    <a:schemeClr val="tx1">
                      <a:lumMod val="65000"/>
                      <a:lumOff val="35000"/>
                    </a:schemeClr>
                  </a:solidFill>
                  <a:latin typeface="Arial" panose="020B0604020202020204" pitchFamily="34" charset="0"/>
                  <a:cs typeface="Arial" panose="020B0604020202020204" pitchFamily="34" charset="0"/>
                </a:rPr>
                <a:t> </a:t>
              </a:r>
              <a:r>
                <a:rPr lang="en-US" sz="1800" b="1" dirty="0" err="1">
                  <a:solidFill>
                    <a:schemeClr val="tx1">
                      <a:lumMod val="65000"/>
                      <a:lumOff val="35000"/>
                    </a:schemeClr>
                  </a:solidFill>
                  <a:latin typeface="Arial" panose="020B0604020202020204" pitchFamily="34" charset="0"/>
                  <a:cs typeface="Arial" panose="020B0604020202020204" pitchFamily="34" charset="0"/>
                </a:rPr>
                <a:t>Ipsum</a:t>
              </a:r>
              <a:r>
                <a:rPr lang="en-US" sz="1800" dirty="0">
                  <a:solidFill>
                    <a:schemeClr val="tx1">
                      <a:lumMod val="65000"/>
                      <a:lumOff val="35000"/>
                    </a:schemeClr>
                  </a:solidFill>
                  <a:latin typeface="Arial" panose="020B0604020202020204" pitchFamily="34" charset="0"/>
                  <a:cs typeface="Arial" panose="020B0604020202020204" pitchFamily="34" charset="0"/>
                </a:rPr>
                <a:t> is simply dummy text of the printing and typesetting industry. Lorem Ipsum has been the industry's standard dummy text </a:t>
              </a:r>
              <a:r>
                <a:rPr lang="ru-RU" sz="1800" dirty="0">
                  <a:solidFill>
                    <a:schemeClr val="tx1">
                      <a:lumMod val="65000"/>
                      <a:lumOff val="35000"/>
                    </a:schemeClr>
                  </a:solidFill>
                  <a:latin typeface="Arial" panose="020B0604020202020204" pitchFamily="34" charset="0"/>
                  <a:cs typeface="Arial" panose="020B0604020202020204" pitchFamily="34" charset="0"/>
                </a:rPr>
                <a:t>…</a:t>
              </a:r>
            </a:p>
          </p:txBody>
        </p:sp>
        <p:sp>
          <p:nvSpPr>
            <p:cNvPr id="39" name="Скругленный прямоугольник 38"/>
            <p:cNvSpPr/>
            <p:nvPr/>
          </p:nvSpPr>
          <p:spPr>
            <a:xfrm rot="5400000">
              <a:off x="15056973" y="8051762"/>
              <a:ext cx="647998" cy="188999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IV QUARTA</a:t>
              </a:r>
              <a:endParaRPr lang="ru-RU" sz="2100" dirty="0">
                <a:latin typeface="Arial" panose="020B0604020202020204" pitchFamily="34" charset="0"/>
                <a:cs typeface="Arial" panose="020B0604020202020204" pitchFamily="34" charset="0"/>
              </a:endParaRPr>
            </a:p>
          </p:txBody>
        </p:sp>
        <p:sp>
          <p:nvSpPr>
            <p:cNvPr id="63" name="Дуга 62"/>
            <p:cNvSpPr/>
            <p:nvPr/>
          </p:nvSpPr>
          <p:spPr>
            <a:xfrm>
              <a:off x="13951888" y="2883182"/>
              <a:ext cx="2845560" cy="2845560"/>
            </a:xfrm>
            <a:prstGeom prst="arc">
              <a:avLst>
                <a:gd name="adj1" fmla="val 5495616"/>
                <a:gd name="adj2" fmla="val 1419612"/>
              </a:avLst>
            </a:prstGeom>
            <a:ln w="50800" cap="rnd" cmpd="sng">
              <a:solidFill>
                <a:schemeClr val="accent5"/>
              </a:solidFill>
              <a:tailEnd type="oval"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endParaRPr>
            </a:p>
          </p:txBody>
        </p:sp>
        <p:sp>
          <p:nvSpPr>
            <p:cNvPr id="58" name="TextBox 57"/>
            <p:cNvSpPr txBox="1"/>
            <p:nvPr/>
          </p:nvSpPr>
          <p:spPr>
            <a:xfrm>
              <a:off x="14652416" y="3730753"/>
              <a:ext cx="1468671" cy="1431161"/>
            </a:xfrm>
            <a:prstGeom prst="rect">
              <a:avLst/>
            </a:prstGeom>
            <a:noFill/>
          </p:spPr>
          <p:txBody>
            <a:bodyPr wrap="none" rtlCol="0">
              <a:spAutoFit/>
            </a:bodyPr>
            <a:lstStyle/>
            <a:p>
              <a:pPr algn="ctr"/>
              <a:r>
                <a:rPr lang="en-US" sz="6000" dirty="0">
                  <a:solidFill>
                    <a:schemeClr val="accent6"/>
                  </a:solidFill>
                  <a:latin typeface="Arial" panose="020B0604020202020204" pitchFamily="34" charset="0"/>
                  <a:cs typeface="Arial" panose="020B0604020202020204" pitchFamily="34" charset="0"/>
                </a:rPr>
                <a:t>615</a:t>
              </a:r>
            </a:p>
            <a:p>
              <a:pPr algn="ctr"/>
              <a:r>
                <a:rPr lang="en-US" sz="2700" dirty="0">
                  <a:solidFill>
                    <a:schemeClr val="accent5"/>
                  </a:solidFill>
                  <a:latin typeface="Arial" panose="020B0604020202020204" pitchFamily="34" charset="0"/>
                  <a:cs typeface="Arial" panose="020B0604020202020204" pitchFamily="34" charset="0"/>
                </a:rPr>
                <a:t>658</a:t>
              </a:r>
            </a:p>
          </p:txBody>
        </p:sp>
        <p:sp>
          <p:nvSpPr>
            <p:cNvPr id="61" name="Дуга 60"/>
            <p:cNvSpPr/>
            <p:nvPr/>
          </p:nvSpPr>
          <p:spPr>
            <a:xfrm>
              <a:off x="14127252" y="3059232"/>
              <a:ext cx="2496380" cy="2496380"/>
            </a:xfrm>
            <a:prstGeom prst="arc">
              <a:avLst>
                <a:gd name="adj1" fmla="val 5568410"/>
                <a:gd name="adj2" fmla="val 19771431"/>
              </a:avLst>
            </a:prstGeom>
            <a:ln w="101600" cap="rnd" cmpd="sng">
              <a:solidFill>
                <a:schemeClr val="accent6"/>
              </a:solidFill>
              <a:tailEnd type="oval"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A042DFE9-7A42-AD46-A17E-43167CC3E723}"/>
              </a:ext>
            </a:extLst>
          </p:cNvPr>
          <p:cNvGrpSpPr/>
          <p:nvPr/>
        </p:nvGrpSpPr>
        <p:grpSpPr>
          <a:xfrm>
            <a:off x="1224824" y="2883182"/>
            <a:ext cx="3563984" cy="6437575"/>
            <a:chOff x="1224824" y="2883182"/>
            <a:chExt cx="3563984" cy="6437575"/>
          </a:xfrm>
        </p:grpSpPr>
        <p:sp>
          <p:nvSpPr>
            <p:cNvPr id="36" name="Скругленный прямоугольник 35"/>
            <p:cNvSpPr/>
            <p:nvPr/>
          </p:nvSpPr>
          <p:spPr>
            <a:xfrm rot="5400000">
              <a:off x="2691031" y="8051762"/>
              <a:ext cx="647998" cy="1889992"/>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I QUARTA</a:t>
              </a:r>
              <a:endParaRPr lang="ru-RU" sz="2100" dirty="0">
                <a:latin typeface="Arial" panose="020B0604020202020204" pitchFamily="34" charset="0"/>
                <a:cs typeface="Arial" panose="020B0604020202020204" pitchFamily="34" charset="0"/>
              </a:endParaRPr>
            </a:p>
          </p:txBody>
        </p:sp>
        <p:sp>
          <p:nvSpPr>
            <p:cNvPr id="13" name="Дуга 12"/>
            <p:cNvSpPr/>
            <p:nvPr/>
          </p:nvSpPr>
          <p:spPr>
            <a:xfrm>
              <a:off x="1584036" y="2883182"/>
              <a:ext cx="2845560" cy="2845560"/>
            </a:xfrm>
            <a:prstGeom prst="arc">
              <a:avLst>
                <a:gd name="adj1" fmla="val 5495616"/>
                <a:gd name="adj2" fmla="val 15087605"/>
              </a:avLst>
            </a:prstGeom>
            <a:ln w="50800" cap="rnd" cmpd="sng">
              <a:solidFill>
                <a:schemeClr val="accent1"/>
              </a:solidFill>
              <a:tailEnd type="oval"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endParaRPr>
            </a:p>
          </p:txBody>
        </p:sp>
        <p:sp>
          <p:nvSpPr>
            <p:cNvPr id="27" name="TextBox 26"/>
            <p:cNvSpPr txBox="1"/>
            <p:nvPr/>
          </p:nvSpPr>
          <p:spPr>
            <a:xfrm>
              <a:off x="2284562" y="3730753"/>
              <a:ext cx="1468671" cy="1431161"/>
            </a:xfrm>
            <a:prstGeom prst="rect">
              <a:avLst/>
            </a:prstGeom>
            <a:noFill/>
          </p:spPr>
          <p:txBody>
            <a:bodyPr wrap="none" rtlCol="0">
              <a:spAutoFit/>
            </a:bodyPr>
            <a:lstStyle/>
            <a:p>
              <a:pPr algn="ctr"/>
              <a:r>
                <a:rPr lang="en-US" sz="6000" dirty="0">
                  <a:solidFill>
                    <a:schemeClr val="accent2"/>
                  </a:solidFill>
                  <a:latin typeface="Arial" panose="020B0604020202020204" pitchFamily="34" charset="0"/>
                  <a:cs typeface="Arial" panose="020B0604020202020204" pitchFamily="34" charset="0"/>
                </a:rPr>
                <a:t>215</a:t>
              </a:r>
            </a:p>
            <a:p>
              <a:pPr algn="ctr"/>
              <a:r>
                <a:rPr lang="en-US" sz="2700" dirty="0">
                  <a:solidFill>
                    <a:schemeClr val="accent1"/>
                  </a:solidFill>
                  <a:latin typeface="Arial" panose="020B0604020202020204" pitchFamily="34" charset="0"/>
                  <a:cs typeface="Arial" panose="020B0604020202020204" pitchFamily="34" charset="0"/>
                </a:rPr>
                <a:t>268</a:t>
              </a:r>
            </a:p>
          </p:txBody>
        </p:sp>
        <p:sp>
          <p:nvSpPr>
            <p:cNvPr id="32" name="Дуга 31"/>
            <p:cNvSpPr/>
            <p:nvPr/>
          </p:nvSpPr>
          <p:spPr>
            <a:xfrm>
              <a:off x="1759400" y="3059232"/>
              <a:ext cx="2496380" cy="2496380"/>
            </a:xfrm>
            <a:prstGeom prst="arc">
              <a:avLst>
                <a:gd name="adj1" fmla="val 5568410"/>
                <a:gd name="adj2" fmla="val 13005048"/>
              </a:avLst>
            </a:prstGeom>
            <a:ln w="101600" cap="rnd" cmpd="sng">
              <a:solidFill>
                <a:schemeClr val="accent2"/>
              </a:solidFill>
              <a:tailEnd type="oval"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endParaRPr>
            </a:p>
          </p:txBody>
        </p:sp>
        <p:sp>
          <p:nvSpPr>
            <p:cNvPr id="24" name="Текст 6"/>
            <p:cNvSpPr txBox="1">
              <a:spLocks/>
            </p:cNvSpPr>
            <p:nvPr/>
          </p:nvSpPr>
          <p:spPr>
            <a:xfrm>
              <a:off x="1224824" y="6067632"/>
              <a:ext cx="3563984" cy="2347072"/>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800" b="1" dirty="0">
                  <a:solidFill>
                    <a:schemeClr val="tx1">
                      <a:lumMod val="65000"/>
                      <a:lumOff val="35000"/>
                    </a:schemeClr>
                  </a:solidFill>
                  <a:latin typeface="Arial" panose="020B0604020202020204" pitchFamily="34" charset="0"/>
                  <a:cs typeface="Arial" panose="020B0604020202020204" pitchFamily="34" charset="0"/>
                </a:rPr>
                <a:t>Lorem Ipsum</a:t>
              </a:r>
              <a:r>
                <a:rPr lang="en-US" sz="1800" dirty="0">
                  <a:solidFill>
                    <a:schemeClr val="tx1">
                      <a:lumMod val="65000"/>
                      <a:lumOff val="35000"/>
                    </a:schemeClr>
                  </a:solidFill>
                  <a:latin typeface="Arial" panose="020B0604020202020204" pitchFamily="34" charset="0"/>
                  <a:cs typeface="Arial" panose="020B0604020202020204" pitchFamily="34" charset="0"/>
                </a:rPr>
                <a:t> is simply dummy text of the printing and typesetting industry. Lorem Ipsum has been the industry's standard dummy text </a:t>
              </a:r>
              <a:r>
                <a:rPr lang="ru-RU" sz="1800" dirty="0">
                  <a:solidFill>
                    <a:schemeClr val="tx1">
                      <a:lumMod val="65000"/>
                      <a:lumOff val="35000"/>
                    </a:schemeClr>
                  </a:solidFill>
                  <a:latin typeface="Arial" panose="020B0604020202020204" pitchFamily="34" charset="0"/>
                  <a:cs typeface="Arial" panose="020B0604020202020204" pitchFamily="34" charset="0"/>
                </a:rPr>
                <a:t>…</a:t>
              </a:r>
            </a:p>
          </p:txBody>
        </p:sp>
      </p:grpSp>
      <p:sp>
        <p:nvSpPr>
          <p:cNvPr id="28" name="Прямоугольник 27"/>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Market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Прямоугольник 28"/>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7093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76F4F4-999A-B64C-B484-73E8C74D62EB}"/>
              </a:ext>
            </a:extLst>
          </p:cNvPr>
          <p:cNvGrpSpPr/>
          <p:nvPr/>
        </p:nvGrpSpPr>
        <p:grpSpPr>
          <a:xfrm>
            <a:off x="5717276" y="2748970"/>
            <a:ext cx="6907680" cy="6907680"/>
            <a:chOff x="5717276" y="2748970"/>
            <a:chExt cx="6907680" cy="6907680"/>
          </a:xfrm>
        </p:grpSpPr>
        <p:sp>
          <p:nvSpPr>
            <p:cNvPr id="63" name="Дуга 62"/>
            <p:cNvSpPr/>
            <p:nvPr/>
          </p:nvSpPr>
          <p:spPr>
            <a:xfrm>
              <a:off x="5717276" y="2748970"/>
              <a:ext cx="6907680" cy="6907680"/>
            </a:xfrm>
            <a:prstGeom prst="arc">
              <a:avLst>
                <a:gd name="adj1" fmla="val 16221578"/>
                <a:gd name="adj2" fmla="val 16204074"/>
              </a:avLst>
            </a:prstGeom>
            <a:ln w="63500" cap="rnd">
              <a:solidFill>
                <a:srgbClr val="EBECF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64" name="Дуга 63"/>
            <p:cNvSpPr/>
            <p:nvPr/>
          </p:nvSpPr>
          <p:spPr>
            <a:xfrm>
              <a:off x="6171098" y="3202792"/>
              <a:ext cx="6000036" cy="6000036"/>
            </a:xfrm>
            <a:prstGeom prst="arc">
              <a:avLst>
                <a:gd name="adj1" fmla="val 16252499"/>
                <a:gd name="adj2" fmla="val 16203223"/>
              </a:avLst>
            </a:prstGeom>
            <a:ln w="63500" cap="rnd">
              <a:solidFill>
                <a:srgbClr val="EBECF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65" name="Дуга 64"/>
            <p:cNvSpPr/>
            <p:nvPr/>
          </p:nvSpPr>
          <p:spPr>
            <a:xfrm>
              <a:off x="7101573" y="4133267"/>
              <a:ext cx="4139086" cy="4139086"/>
            </a:xfrm>
            <a:prstGeom prst="arc">
              <a:avLst>
                <a:gd name="adj1" fmla="val 16335844"/>
                <a:gd name="adj2" fmla="val 16212831"/>
              </a:avLst>
            </a:prstGeom>
            <a:ln w="63500" cap="rnd">
              <a:solidFill>
                <a:srgbClr val="EBECF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66" name="Дуга 65"/>
            <p:cNvSpPr/>
            <p:nvPr/>
          </p:nvSpPr>
          <p:spPr>
            <a:xfrm>
              <a:off x="6641928" y="3673622"/>
              <a:ext cx="5058376" cy="5058376"/>
            </a:xfrm>
            <a:prstGeom prst="arc">
              <a:avLst>
                <a:gd name="adj1" fmla="val 16205799"/>
                <a:gd name="adj2" fmla="val 16201871"/>
              </a:avLst>
            </a:prstGeom>
            <a:ln w="63500" cap="rnd">
              <a:solidFill>
                <a:srgbClr val="EBECF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67" name="Дуга 66"/>
            <p:cNvSpPr/>
            <p:nvPr/>
          </p:nvSpPr>
          <p:spPr>
            <a:xfrm>
              <a:off x="7575827" y="4607521"/>
              <a:ext cx="3190578" cy="3190578"/>
            </a:xfrm>
            <a:prstGeom prst="arc">
              <a:avLst>
                <a:gd name="adj1" fmla="val 16255627"/>
                <a:gd name="adj2" fmla="val 16201024"/>
              </a:avLst>
            </a:prstGeom>
            <a:ln w="63500" cap="rnd">
              <a:solidFill>
                <a:srgbClr val="EBECF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68" name="Дуга 67"/>
            <p:cNvSpPr/>
            <p:nvPr/>
          </p:nvSpPr>
          <p:spPr>
            <a:xfrm>
              <a:off x="8064262" y="5095956"/>
              <a:ext cx="2213708" cy="2213708"/>
            </a:xfrm>
            <a:prstGeom prst="arc">
              <a:avLst>
                <a:gd name="adj1" fmla="val 16266232"/>
                <a:gd name="adj2" fmla="val 16223348"/>
              </a:avLst>
            </a:prstGeom>
            <a:ln w="63500" cap="rnd">
              <a:solidFill>
                <a:srgbClr val="EBECF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n>
                  <a:solidFill>
                    <a:srgbClr val="E4A30F"/>
                  </a:solidFill>
                </a:ln>
                <a:latin typeface="Arial" panose="020B0604020202020204" pitchFamily="34" charset="0"/>
                <a:cs typeface="Arial" panose="020B0604020202020204" pitchFamily="34" charset="0"/>
              </a:endParaRPr>
            </a:p>
          </p:txBody>
        </p:sp>
        <p:sp>
          <p:nvSpPr>
            <p:cNvPr id="57" name="Дуга 56"/>
            <p:cNvSpPr/>
            <p:nvPr/>
          </p:nvSpPr>
          <p:spPr>
            <a:xfrm>
              <a:off x="5717276" y="2748970"/>
              <a:ext cx="6907680" cy="6907680"/>
            </a:xfrm>
            <a:prstGeom prst="arc">
              <a:avLst>
                <a:gd name="adj1" fmla="val 11558182"/>
                <a:gd name="adj2" fmla="val 21083618"/>
              </a:avLst>
            </a:prstGeom>
            <a:ln w="190500" cap="rnd">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58" name="Дуга 57"/>
            <p:cNvSpPr/>
            <p:nvPr/>
          </p:nvSpPr>
          <p:spPr>
            <a:xfrm>
              <a:off x="6171098" y="3202792"/>
              <a:ext cx="6000036" cy="6000036"/>
            </a:xfrm>
            <a:prstGeom prst="arc">
              <a:avLst>
                <a:gd name="adj1" fmla="val 10097774"/>
                <a:gd name="adj2" fmla="val 20391241"/>
              </a:avLst>
            </a:prstGeom>
            <a:ln w="1905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59" name="Дуга 58"/>
            <p:cNvSpPr/>
            <p:nvPr/>
          </p:nvSpPr>
          <p:spPr>
            <a:xfrm>
              <a:off x="7101573" y="4133267"/>
              <a:ext cx="4139086" cy="4139086"/>
            </a:xfrm>
            <a:prstGeom prst="arc">
              <a:avLst>
                <a:gd name="adj1" fmla="val 9017645"/>
                <a:gd name="adj2" fmla="val 3984948"/>
              </a:avLst>
            </a:prstGeom>
            <a:ln w="190500" cap="rnd">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60" name="Дуга 59"/>
            <p:cNvSpPr/>
            <p:nvPr/>
          </p:nvSpPr>
          <p:spPr>
            <a:xfrm>
              <a:off x="6641928" y="3673622"/>
              <a:ext cx="5058376" cy="5058376"/>
            </a:xfrm>
            <a:prstGeom prst="arc">
              <a:avLst>
                <a:gd name="adj1" fmla="val 6350009"/>
                <a:gd name="adj2" fmla="val 21029001"/>
              </a:avLst>
            </a:prstGeom>
            <a:ln w="190500" cap="rnd">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61" name="Дуга 60"/>
            <p:cNvSpPr/>
            <p:nvPr/>
          </p:nvSpPr>
          <p:spPr>
            <a:xfrm>
              <a:off x="7575827" y="4607521"/>
              <a:ext cx="3190578" cy="3190578"/>
            </a:xfrm>
            <a:prstGeom prst="arc">
              <a:avLst>
                <a:gd name="adj1" fmla="val 8344308"/>
                <a:gd name="adj2" fmla="val 20989960"/>
              </a:avLst>
            </a:prstGeom>
            <a:ln w="190500" cap="rnd">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ln>
                  <a:solidFill>
                    <a:srgbClr val="E4A30F"/>
                  </a:solidFill>
                </a:ln>
                <a:latin typeface="Arial" panose="020B0604020202020204" pitchFamily="34" charset="0"/>
                <a:cs typeface="Arial" panose="020B0604020202020204" pitchFamily="34" charset="0"/>
              </a:endParaRPr>
            </a:p>
          </p:txBody>
        </p:sp>
        <p:sp>
          <p:nvSpPr>
            <p:cNvPr id="62" name="Дуга 61"/>
            <p:cNvSpPr/>
            <p:nvPr/>
          </p:nvSpPr>
          <p:spPr>
            <a:xfrm>
              <a:off x="8064262" y="5095956"/>
              <a:ext cx="2213708" cy="2213708"/>
            </a:xfrm>
            <a:prstGeom prst="arc">
              <a:avLst>
                <a:gd name="adj1" fmla="val 12145646"/>
                <a:gd name="adj2" fmla="val 20664988"/>
              </a:avLst>
            </a:prstGeom>
            <a:ln w="190500" cap="rnd">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n>
                  <a:solidFill>
                    <a:srgbClr val="E4A30F"/>
                  </a:solidFill>
                </a:ln>
                <a:latin typeface="Arial" panose="020B0604020202020204" pitchFamily="34" charset="0"/>
                <a:cs typeface="Arial" panose="020B0604020202020204" pitchFamily="34" charset="0"/>
              </a:endParaRPr>
            </a:p>
          </p:txBody>
        </p:sp>
      </p:grpSp>
      <p:cxnSp>
        <p:nvCxnSpPr>
          <p:cNvPr id="69" name="Прямая соединительная линия 68"/>
          <p:cNvCxnSpPr/>
          <p:nvPr/>
        </p:nvCxnSpPr>
        <p:spPr>
          <a:xfrm>
            <a:off x="4891233" y="3608678"/>
            <a:ext cx="2009750" cy="0"/>
          </a:xfrm>
          <a:prstGeom prst="line">
            <a:avLst/>
          </a:prstGeom>
          <a:ln w="38100" cap="rnd" cmpd="sng">
            <a:solidFill>
              <a:srgbClr val="9D9DA2"/>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32BE80E-CB63-204B-9BE4-F7A8BC4D209B}"/>
              </a:ext>
            </a:extLst>
          </p:cNvPr>
          <p:cNvGrpSpPr/>
          <p:nvPr/>
        </p:nvGrpSpPr>
        <p:grpSpPr>
          <a:xfrm>
            <a:off x="1123008" y="2690682"/>
            <a:ext cx="3635894" cy="1997992"/>
            <a:chOff x="1123008" y="2690682"/>
            <a:chExt cx="3635894" cy="1997992"/>
          </a:xfrm>
        </p:grpSpPr>
        <p:sp>
          <p:nvSpPr>
            <p:cNvPr id="71" name="Текст 12"/>
            <p:cNvSpPr txBox="1">
              <a:spLocks/>
            </p:cNvSpPr>
            <p:nvPr/>
          </p:nvSpPr>
          <p:spPr>
            <a:xfrm>
              <a:off x="1123008" y="3430038"/>
              <a:ext cx="3617984" cy="1258636"/>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just">
                <a:buNone/>
              </a:pPr>
              <a:r>
                <a:rPr lang="en-US" sz="1800" dirty="0">
                  <a:solidFill>
                    <a:schemeClr val="tx1">
                      <a:lumMod val="65000"/>
                      <a:lumOff val="35000"/>
                    </a:schemeClr>
                  </a:solidFill>
                  <a:latin typeface="Arial" panose="020B0604020202020204" pitchFamily="34" charset="0"/>
                  <a:cs typeface="Arial" panose="020B0604020202020204" pitchFamily="34" charset="0"/>
                </a:rPr>
                <a:t>Contrary to popular belief, Lorem Ipsum is not simply random text. It has roots in a piece of classical Latin literature from 45 BC</a:t>
              </a:r>
            </a:p>
          </p:txBody>
        </p:sp>
        <p:sp>
          <p:nvSpPr>
            <p:cNvPr id="72" name="Заголовок 1"/>
            <p:cNvSpPr txBox="1">
              <a:spLocks/>
            </p:cNvSpPr>
            <p:nvPr/>
          </p:nvSpPr>
          <p:spPr>
            <a:xfrm>
              <a:off x="3150426" y="2690682"/>
              <a:ext cx="1608476" cy="750240"/>
            </a:xfrm>
            <a:prstGeom prst="rect">
              <a:avLst/>
            </a:prstGeom>
          </p:spPr>
          <p:txBody>
            <a:bodyPr>
              <a:noAutofit/>
            </a:bodyPr>
            <a:lstStyle>
              <a:lvl1pPr marL="0" marR="0" indent="0" algn="ctr" defTabSz="2438522" rtl="0" eaLnBrk="1" fontAlgn="auto" latinLnBrk="0" hangingPunct="1">
                <a:lnSpc>
                  <a:spcPct val="100000"/>
                </a:lnSpc>
                <a:spcBef>
                  <a:spcPct val="0"/>
                </a:spcBef>
                <a:spcAft>
                  <a:spcPts val="0"/>
                </a:spcAft>
                <a:buClrTx/>
                <a:buSzTx/>
                <a:buFontTx/>
                <a:buNone/>
                <a:tabLst/>
                <a:defRPr sz="5400" kern="1200" baseline="0">
                  <a:solidFill>
                    <a:srgbClr val="425168"/>
                  </a:solidFill>
                  <a:latin typeface="Chevin Pro Light" pitchFamily="34" charset="0"/>
                  <a:ea typeface="+mj-ea"/>
                  <a:cs typeface="+mj-cs"/>
                </a:defRPr>
              </a:lvl1pPr>
            </a:lstStyle>
            <a:p>
              <a:pPr algn="r"/>
              <a:r>
                <a:rPr lang="en-US" sz="4000" dirty="0">
                  <a:solidFill>
                    <a:schemeClr val="accent1"/>
                  </a:solidFill>
                  <a:latin typeface="Arial" panose="020B0604020202020204" pitchFamily="34" charset="0"/>
                  <a:cs typeface="Arial" panose="020B0604020202020204" pitchFamily="34" charset="0"/>
                </a:rPr>
                <a:t>2012</a:t>
              </a:r>
              <a:endParaRPr lang="ru-RU" sz="4000" dirty="0">
                <a:solidFill>
                  <a:schemeClr val="accent1"/>
                </a:solidFill>
                <a:latin typeface="Arial" panose="020B0604020202020204" pitchFamily="34" charset="0"/>
                <a:cs typeface="Arial" panose="020B0604020202020204" pitchFamily="34" charset="0"/>
              </a:endParaRPr>
            </a:p>
          </p:txBody>
        </p:sp>
      </p:grpSp>
      <p:cxnSp>
        <p:nvCxnSpPr>
          <p:cNvPr id="73" name="Прямая соединительная линия 72"/>
          <p:cNvCxnSpPr/>
          <p:nvPr/>
        </p:nvCxnSpPr>
        <p:spPr>
          <a:xfrm>
            <a:off x="4891233" y="5768668"/>
            <a:ext cx="2684594" cy="0"/>
          </a:xfrm>
          <a:prstGeom prst="line">
            <a:avLst/>
          </a:prstGeom>
          <a:ln w="38100" cap="rnd" cmpd="sng">
            <a:solidFill>
              <a:srgbClr val="9D9DA2"/>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02B25770-C834-A34A-833C-53AA46427CE7}"/>
              </a:ext>
            </a:extLst>
          </p:cNvPr>
          <p:cNvGrpSpPr/>
          <p:nvPr/>
        </p:nvGrpSpPr>
        <p:grpSpPr>
          <a:xfrm>
            <a:off x="1123008" y="4850672"/>
            <a:ext cx="3635894" cy="1997992"/>
            <a:chOff x="1123008" y="4850672"/>
            <a:chExt cx="3635894" cy="1997992"/>
          </a:xfrm>
        </p:grpSpPr>
        <p:sp>
          <p:nvSpPr>
            <p:cNvPr id="75" name="Текст 12"/>
            <p:cNvSpPr txBox="1">
              <a:spLocks/>
            </p:cNvSpPr>
            <p:nvPr/>
          </p:nvSpPr>
          <p:spPr>
            <a:xfrm>
              <a:off x="1123008" y="5590028"/>
              <a:ext cx="3617984" cy="1258636"/>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just">
                <a:buNone/>
              </a:pPr>
              <a:r>
                <a:rPr lang="en-US" sz="1800" dirty="0">
                  <a:solidFill>
                    <a:schemeClr val="tx1">
                      <a:lumMod val="65000"/>
                      <a:lumOff val="35000"/>
                    </a:schemeClr>
                  </a:solidFill>
                  <a:latin typeface="Arial" panose="020B0604020202020204" pitchFamily="34" charset="0"/>
                  <a:cs typeface="Arial" panose="020B0604020202020204" pitchFamily="34" charset="0"/>
                </a:rPr>
                <a:t>Contrary to popular belief, Lorem Ipsum is not simply random text. It has roots in a piece of classical Latin literature from 45 BC</a:t>
              </a:r>
            </a:p>
          </p:txBody>
        </p:sp>
        <p:sp>
          <p:nvSpPr>
            <p:cNvPr id="76" name="Заголовок 1"/>
            <p:cNvSpPr txBox="1">
              <a:spLocks/>
            </p:cNvSpPr>
            <p:nvPr/>
          </p:nvSpPr>
          <p:spPr>
            <a:xfrm>
              <a:off x="3150426" y="4850672"/>
              <a:ext cx="1608476" cy="750240"/>
            </a:xfrm>
            <a:prstGeom prst="rect">
              <a:avLst/>
            </a:prstGeom>
          </p:spPr>
          <p:txBody>
            <a:bodyPr>
              <a:noAutofit/>
            </a:bodyPr>
            <a:lstStyle>
              <a:lvl1pPr marL="0" marR="0" indent="0" algn="ctr" defTabSz="2438522" rtl="0" eaLnBrk="1" fontAlgn="auto" latinLnBrk="0" hangingPunct="1">
                <a:lnSpc>
                  <a:spcPct val="100000"/>
                </a:lnSpc>
                <a:spcBef>
                  <a:spcPct val="0"/>
                </a:spcBef>
                <a:spcAft>
                  <a:spcPts val="0"/>
                </a:spcAft>
                <a:buClrTx/>
                <a:buSzTx/>
                <a:buFontTx/>
                <a:buNone/>
                <a:tabLst/>
                <a:defRPr sz="5400" kern="1200" baseline="0">
                  <a:solidFill>
                    <a:srgbClr val="425168"/>
                  </a:solidFill>
                  <a:latin typeface="Chevin Pro Light" pitchFamily="34" charset="0"/>
                  <a:ea typeface="+mj-ea"/>
                  <a:cs typeface="+mj-cs"/>
                </a:defRPr>
              </a:lvl1pPr>
            </a:lstStyle>
            <a:p>
              <a:pPr algn="r"/>
              <a:r>
                <a:rPr lang="en-US" sz="4000" dirty="0">
                  <a:solidFill>
                    <a:schemeClr val="accent5"/>
                  </a:solidFill>
                  <a:latin typeface="Arial" panose="020B0604020202020204" pitchFamily="34" charset="0"/>
                  <a:cs typeface="Arial" panose="020B0604020202020204" pitchFamily="34" charset="0"/>
                </a:rPr>
                <a:t>2013</a:t>
              </a:r>
              <a:endParaRPr lang="ru-RU" sz="4000" dirty="0">
                <a:solidFill>
                  <a:schemeClr val="accent5"/>
                </a:solidFill>
                <a:latin typeface="Arial" panose="020B0604020202020204" pitchFamily="34" charset="0"/>
                <a:cs typeface="Arial" panose="020B0604020202020204" pitchFamily="34" charset="0"/>
              </a:endParaRPr>
            </a:p>
          </p:txBody>
        </p:sp>
      </p:grpSp>
      <p:cxnSp>
        <p:nvCxnSpPr>
          <p:cNvPr id="77" name="Прямая соединительная линия 76"/>
          <p:cNvCxnSpPr/>
          <p:nvPr/>
        </p:nvCxnSpPr>
        <p:spPr>
          <a:xfrm>
            <a:off x="4891232" y="7928658"/>
            <a:ext cx="2387748" cy="0"/>
          </a:xfrm>
          <a:prstGeom prst="line">
            <a:avLst/>
          </a:prstGeom>
          <a:ln w="38100" cap="rnd" cmpd="sng">
            <a:solidFill>
              <a:srgbClr val="9D9DA2"/>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D796842-2118-C644-95A3-3F989788BE54}"/>
              </a:ext>
            </a:extLst>
          </p:cNvPr>
          <p:cNvGrpSpPr/>
          <p:nvPr/>
        </p:nvGrpSpPr>
        <p:grpSpPr>
          <a:xfrm>
            <a:off x="1123008" y="7010662"/>
            <a:ext cx="3635894" cy="1997992"/>
            <a:chOff x="1123008" y="7010662"/>
            <a:chExt cx="3635894" cy="1997992"/>
          </a:xfrm>
        </p:grpSpPr>
        <p:sp>
          <p:nvSpPr>
            <p:cNvPr id="79" name="Текст 12"/>
            <p:cNvSpPr txBox="1">
              <a:spLocks/>
            </p:cNvSpPr>
            <p:nvPr/>
          </p:nvSpPr>
          <p:spPr>
            <a:xfrm>
              <a:off x="1123008" y="7750018"/>
              <a:ext cx="3617984" cy="1258636"/>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just">
                <a:buNone/>
              </a:pPr>
              <a:r>
                <a:rPr lang="en-US" sz="1800" dirty="0">
                  <a:solidFill>
                    <a:schemeClr val="tx1">
                      <a:lumMod val="65000"/>
                      <a:lumOff val="35000"/>
                    </a:schemeClr>
                  </a:solidFill>
                  <a:latin typeface="Arial" panose="020B0604020202020204" pitchFamily="34" charset="0"/>
                  <a:cs typeface="Arial" panose="020B0604020202020204" pitchFamily="34" charset="0"/>
                </a:rPr>
                <a:t>Contrary to popular belief, Lorem Ipsum is not simply random text. It has roots in a piece of classical Latin literature from 45 BC</a:t>
              </a:r>
            </a:p>
          </p:txBody>
        </p:sp>
        <p:sp>
          <p:nvSpPr>
            <p:cNvPr id="80" name="Заголовок 1"/>
            <p:cNvSpPr txBox="1">
              <a:spLocks/>
            </p:cNvSpPr>
            <p:nvPr/>
          </p:nvSpPr>
          <p:spPr>
            <a:xfrm>
              <a:off x="3150426" y="7010662"/>
              <a:ext cx="1608476" cy="750240"/>
            </a:xfrm>
            <a:prstGeom prst="rect">
              <a:avLst/>
            </a:prstGeom>
          </p:spPr>
          <p:txBody>
            <a:bodyPr>
              <a:noAutofit/>
            </a:bodyPr>
            <a:lstStyle>
              <a:lvl1pPr marL="0" marR="0" indent="0" algn="ctr" defTabSz="2438522" rtl="0" eaLnBrk="1" fontAlgn="auto" latinLnBrk="0" hangingPunct="1">
                <a:lnSpc>
                  <a:spcPct val="100000"/>
                </a:lnSpc>
                <a:spcBef>
                  <a:spcPct val="0"/>
                </a:spcBef>
                <a:spcAft>
                  <a:spcPts val="0"/>
                </a:spcAft>
                <a:buClrTx/>
                <a:buSzTx/>
                <a:buFontTx/>
                <a:buNone/>
                <a:tabLst/>
                <a:defRPr sz="5400" kern="1200" baseline="0">
                  <a:solidFill>
                    <a:srgbClr val="425168"/>
                  </a:solidFill>
                  <a:latin typeface="Chevin Pro Light" pitchFamily="34" charset="0"/>
                  <a:ea typeface="+mj-ea"/>
                  <a:cs typeface="+mj-cs"/>
                </a:defRPr>
              </a:lvl1pPr>
            </a:lstStyle>
            <a:p>
              <a:pPr algn="r"/>
              <a:r>
                <a:rPr lang="en-US" sz="4000" dirty="0">
                  <a:solidFill>
                    <a:schemeClr val="accent3"/>
                  </a:solidFill>
                  <a:latin typeface="Arial" panose="020B0604020202020204" pitchFamily="34" charset="0"/>
                  <a:cs typeface="Arial" panose="020B0604020202020204" pitchFamily="34" charset="0"/>
                </a:rPr>
                <a:t>2014</a:t>
              </a:r>
              <a:endParaRPr lang="ru-RU" sz="4000" dirty="0">
                <a:solidFill>
                  <a:schemeClr val="accent3"/>
                </a:solidFill>
                <a:latin typeface="Arial" panose="020B0604020202020204" pitchFamily="34" charset="0"/>
                <a:cs typeface="Arial" panose="020B0604020202020204" pitchFamily="34" charset="0"/>
              </a:endParaRPr>
            </a:p>
          </p:txBody>
        </p:sp>
      </p:grpSp>
      <p:cxnSp>
        <p:nvCxnSpPr>
          <p:cNvPr id="81" name="Прямая соединительная линия 80"/>
          <p:cNvCxnSpPr/>
          <p:nvPr/>
        </p:nvCxnSpPr>
        <p:spPr>
          <a:xfrm>
            <a:off x="10766404" y="3608678"/>
            <a:ext cx="2722548" cy="0"/>
          </a:xfrm>
          <a:prstGeom prst="line">
            <a:avLst/>
          </a:prstGeom>
          <a:ln w="38100" cap="rnd" cmpd="sng">
            <a:solidFill>
              <a:srgbClr val="9D9DA2"/>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1226326-E03F-BB45-81C0-A35E7E5A7777}"/>
              </a:ext>
            </a:extLst>
          </p:cNvPr>
          <p:cNvGrpSpPr/>
          <p:nvPr/>
        </p:nvGrpSpPr>
        <p:grpSpPr>
          <a:xfrm>
            <a:off x="13596952" y="2690682"/>
            <a:ext cx="3708072" cy="1997992"/>
            <a:chOff x="13596952" y="2690682"/>
            <a:chExt cx="3708072" cy="1997992"/>
          </a:xfrm>
        </p:grpSpPr>
        <p:sp>
          <p:nvSpPr>
            <p:cNvPr id="82" name="Текст 12"/>
            <p:cNvSpPr txBox="1">
              <a:spLocks/>
            </p:cNvSpPr>
            <p:nvPr/>
          </p:nvSpPr>
          <p:spPr>
            <a:xfrm>
              <a:off x="13687040" y="3430038"/>
              <a:ext cx="3617984" cy="1258636"/>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just">
                <a:buNone/>
              </a:pPr>
              <a:r>
                <a:rPr lang="en-US" sz="1800" dirty="0">
                  <a:solidFill>
                    <a:schemeClr val="tx1">
                      <a:lumMod val="65000"/>
                      <a:lumOff val="35000"/>
                    </a:schemeClr>
                  </a:solidFill>
                  <a:latin typeface="Arial" panose="020B0604020202020204" pitchFamily="34" charset="0"/>
                  <a:cs typeface="Arial" panose="020B0604020202020204" pitchFamily="34" charset="0"/>
                </a:rPr>
                <a:t>Contrary to popular belief, Lorem Ipsum is not simply random text. It has roots in a piece of classical Latin literature from 45 BC</a:t>
              </a:r>
            </a:p>
          </p:txBody>
        </p:sp>
        <p:sp>
          <p:nvSpPr>
            <p:cNvPr id="83" name="Заголовок 1"/>
            <p:cNvSpPr txBox="1">
              <a:spLocks/>
            </p:cNvSpPr>
            <p:nvPr/>
          </p:nvSpPr>
          <p:spPr>
            <a:xfrm>
              <a:off x="13596952" y="2690682"/>
              <a:ext cx="1608476" cy="750240"/>
            </a:xfrm>
            <a:prstGeom prst="rect">
              <a:avLst/>
            </a:prstGeom>
          </p:spPr>
          <p:txBody>
            <a:bodyPr>
              <a:noAutofit/>
            </a:bodyPr>
            <a:lstStyle>
              <a:lvl1pPr marL="0" marR="0" indent="0" algn="ctr" defTabSz="2438522" rtl="0" eaLnBrk="1" fontAlgn="auto" latinLnBrk="0" hangingPunct="1">
                <a:lnSpc>
                  <a:spcPct val="100000"/>
                </a:lnSpc>
                <a:spcBef>
                  <a:spcPct val="0"/>
                </a:spcBef>
                <a:spcAft>
                  <a:spcPts val="0"/>
                </a:spcAft>
                <a:buClrTx/>
                <a:buSzTx/>
                <a:buFontTx/>
                <a:buNone/>
                <a:tabLst/>
                <a:defRPr sz="5400" kern="1200" baseline="0">
                  <a:solidFill>
                    <a:srgbClr val="425168"/>
                  </a:solidFill>
                  <a:latin typeface="Chevin Pro Light" pitchFamily="34" charset="0"/>
                  <a:ea typeface="+mj-ea"/>
                  <a:cs typeface="+mj-cs"/>
                </a:defRPr>
              </a:lvl1pPr>
            </a:lstStyle>
            <a:p>
              <a:pPr algn="r"/>
              <a:r>
                <a:rPr lang="en-US" sz="4000" dirty="0">
                  <a:solidFill>
                    <a:schemeClr val="accent2"/>
                  </a:solidFill>
                  <a:latin typeface="Arial" panose="020B0604020202020204" pitchFamily="34" charset="0"/>
                  <a:cs typeface="Arial" panose="020B0604020202020204" pitchFamily="34" charset="0"/>
                </a:rPr>
                <a:t>2015</a:t>
              </a:r>
              <a:endParaRPr lang="ru-RU" sz="4000" dirty="0">
                <a:solidFill>
                  <a:schemeClr val="accent2"/>
                </a:solidFill>
                <a:latin typeface="Arial" panose="020B0604020202020204" pitchFamily="34" charset="0"/>
                <a:cs typeface="Arial" panose="020B0604020202020204" pitchFamily="34" charset="0"/>
              </a:endParaRPr>
            </a:p>
          </p:txBody>
        </p:sp>
      </p:grpSp>
      <p:cxnSp>
        <p:nvCxnSpPr>
          <p:cNvPr id="84" name="Прямая соединительная линия 83"/>
          <p:cNvCxnSpPr/>
          <p:nvPr/>
        </p:nvCxnSpPr>
        <p:spPr>
          <a:xfrm>
            <a:off x="10140968" y="5768668"/>
            <a:ext cx="3347984" cy="0"/>
          </a:xfrm>
          <a:prstGeom prst="line">
            <a:avLst/>
          </a:prstGeom>
          <a:ln w="38100" cap="rnd" cmpd="sng">
            <a:solidFill>
              <a:srgbClr val="9D9DA2"/>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BA4DE65F-BF99-514D-86EE-6902A4F4D23B}"/>
              </a:ext>
            </a:extLst>
          </p:cNvPr>
          <p:cNvGrpSpPr/>
          <p:nvPr/>
        </p:nvGrpSpPr>
        <p:grpSpPr>
          <a:xfrm>
            <a:off x="13596952" y="4850672"/>
            <a:ext cx="3708072" cy="1997992"/>
            <a:chOff x="13596952" y="4850672"/>
            <a:chExt cx="3708072" cy="1997992"/>
          </a:xfrm>
        </p:grpSpPr>
        <p:sp>
          <p:nvSpPr>
            <p:cNvPr id="85" name="Текст 12"/>
            <p:cNvSpPr txBox="1">
              <a:spLocks/>
            </p:cNvSpPr>
            <p:nvPr/>
          </p:nvSpPr>
          <p:spPr>
            <a:xfrm>
              <a:off x="13687040" y="5590028"/>
              <a:ext cx="3617984" cy="1258636"/>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just">
                <a:buNone/>
              </a:pPr>
              <a:r>
                <a:rPr lang="en-US" sz="1800" dirty="0">
                  <a:solidFill>
                    <a:schemeClr val="tx1">
                      <a:lumMod val="65000"/>
                      <a:lumOff val="35000"/>
                    </a:schemeClr>
                  </a:solidFill>
                  <a:latin typeface="Arial" panose="020B0604020202020204" pitchFamily="34" charset="0"/>
                  <a:cs typeface="Arial" panose="020B0604020202020204" pitchFamily="34" charset="0"/>
                </a:rPr>
                <a:t>Contrary to popular belief, Lorem Ipsum is not simply random text. It has roots in a piece of classical Latin literature from 45 BC</a:t>
              </a:r>
            </a:p>
          </p:txBody>
        </p:sp>
        <p:sp>
          <p:nvSpPr>
            <p:cNvPr id="86" name="Заголовок 1"/>
            <p:cNvSpPr txBox="1">
              <a:spLocks/>
            </p:cNvSpPr>
            <p:nvPr/>
          </p:nvSpPr>
          <p:spPr>
            <a:xfrm>
              <a:off x="13596952" y="4850672"/>
              <a:ext cx="1608476" cy="750240"/>
            </a:xfrm>
            <a:prstGeom prst="rect">
              <a:avLst/>
            </a:prstGeom>
          </p:spPr>
          <p:txBody>
            <a:bodyPr>
              <a:noAutofit/>
            </a:bodyPr>
            <a:lstStyle>
              <a:lvl1pPr marL="0" marR="0" indent="0" algn="ctr" defTabSz="2438522" rtl="0" eaLnBrk="1" fontAlgn="auto" latinLnBrk="0" hangingPunct="1">
                <a:lnSpc>
                  <a:spcPct val="100000"/>
                </a:lnSpc>
                <a:spcBef>
                  <a:spcPct val="0"/>
                </a:spcBef>
                <a:spcAft>
                  <a:spcPts val="0"/>
                </a:spcAft>
                <a:buClrTx/>
                <a:buSzTx/>
                <a:buFontTx/>
                <a:buNone/>
                <a:tabLst/>
                <a:defRPr sz="5400" kern="1200" baseline="0">
                  <a:solidFill>
                    <a:srgbClr val="425168"/>
                  </a:solidFill>
                  <a:latin typeface="Chevin Pro Light" pitchFamily="34" charset="0"/>
                  <a:ea typeface="+mj-ea"/>
                  <a:cs typeface="+mj-cs"/>
                </a:defRPr>
              </a:lvl1pPr>
            </a:lstStyle>
            <a:p>
              <a:pPr algn="r"/>
              <a:r>
                <a:rPr lang="en-US" sz="4000" dirty="0">
                  <a:solidFill>
                    <a:schemeClr val="accent6"/>
                  </a:solidFill>
                  <a:latin typeface="Arial" panose="020B0604020202020204" pitchFamily="34" charset="0"/>
                  <a:cs typeface="Arial" panose="020B0604020202020204" pitchFamily="34" charset="0"/>
                </a:rPr>
                <a:t>2016</a:t>
              </a:r>
              <a:endParaRPr lang="ru-RU" sz="4000" dirty="0">
                <a:solidFill>
                  <a:schemeClr val="accent6"/>
                </a:solidFill>
                <a:latin typeface="Arial" panose="020B0604020202020204" pitchFamily="34" charset="0"/>
                <a:cs typeface="Arial" panose="020B0604020202020204" pitchFamily="34" charset="0"/>
              </a:endParaRPr>
            </a:p>
          </p:txBody>
        </p:sp>
      </p:grpSp>
      <p:cxnSp>
        <p:nvCxnSpPr>
          <p:cNvPr id="87" name="Прямая соединительная линия 86"/>
          <p:cNvCxnSpPr/>
          <p:nvPr/>
        </p:nvCxnSpPr>
        <p:spPr>
          <a:xfrm>
            <a:off x="10277971" y="7928658"/>
            <a:ext cx="3210982" cy="0"/>
          </a:xfrm>
          <a:prstGeom prst="line">
            <a:avLst/>
          </a:prstGeom>
          <a:ln w="38100" cap="rnd" cmpd="sng">
            <a:solidFill>
              <a:srgbClr val="9D9DA2"/>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D6C49374-7BE0-1B46-8991-DBCFA7D5DB9F}"/>
              </a:ext>
            </a:extLst>
          </p:cNvPr>
          <p:cNvGrpSpPr/>
          <p:nvPr/>
        </p:nvGrpSpPr>
        <p:grpSpPr>
          <a:xfrm>
            <a:off x="13596952" y="7010662"/>
            <a:ext cx="3708072" cy="1997992"/>
            <a:chOff x="13596952" y="7010662"/>
            <a:chExt cx="3708072" cy="1997992"/>
          </a:xfrm>
        </p:grpSpPr>
        <p:sp>
          <p:nvSpPr>
            <p:cNvPr id="88" name="Текст 12"/>
            <p:cNvSpPr txBox="1">
              <a:spLocks/>
            </p:cNvSpPr>
            <p:nvPr/>
          </p:nvSpPr>
          <p:spPr>
            <a:xfrm>
              <a:off x="13687040" y="7750018"/>
              <a:ext cx="3617984" cy="1258636"/>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just">
                <a:buNone/>
              </a:pPr>
              <a:r>
                <a:rPr lang="en-US" sz="1800" dirty="0">
                  <a:solidFill>
                    <a:schemeClr val="tx1">
                      <a:lumMod val="65000"/>
                      <a:lumOff val="35000"/>
                    </a:schemeClr>
                  </a:solidFill>
                  <a:latin typeface="Arial" panose="020B0604020202020204" pitchFamily="34" charset="0"/>
                  <a:cs typeface="Arial" panose="020B0604020202020204" pitchFamily="34" charset="0"/>
                </a:rPr>
                <a:t>Contrary to popular belief, Lorem Ipsum is not simply random text. It has roots in a piece of classical Latin literature from 45 BC</a:t>
              </a:r>
            </a:p>
          </p:txBody>
        </p:sp>
        <p:sp>
          <p:nvSpPr>
            <p:cNvPr id="89" name="Заголовок 1"/>
            <p:cNvSpPr txBox="1">
              <a:spLocks/>
            </p:cNvSpPr>
            <p:nvPr/>
          </p:nvSpPr>
          <p:spPr>
            <a:xfrm>
              <a:off x="13596952" y="7010662"/>
              <a:ext cx="1608476" cy="750240"/>
            </a:xfrm>
            <a:prstGeom prst="rect">
              <a:avLst/>
            </a:prstGeom>
          </p:spPr>
          <p:txBody>
            <a:bodyPr>
              <a:noAutofit/>
            </a:bodyPr>
            <a:lstStyle>
              <a:lvl1pPr marL="0" marR="0" indent="0" algn="ctr" defTabSz="2438522" rtl="0" eaLnBrk="1" fontAlgn="auto" latinLnBrk="0" hangingPunct="1">
                <a:lnSpc>
                  <a:spcPct val="100000"/>
                </a:lnSpc>
                <a:spcBef>
                  <a:spcPct val="0"/>
                </a:spcBef>
                <a:spcAft>
                  <a:spcPts val="0"/>
                </a:spcAft>
                <a:buClrTx/>
                <a:buSzTx/>
                <a:buFontTx/>
                <a:buNone/>
                <a:tabLst/>
                <a:defRPr sz="5400" kern="1200" baseline="0">
                  <a:solidFill>
                    <a:srgbClr val="425168"/>
                  </a:solidFill>
                  <a:latin typeface="Chevin Pro Light" pitchFamily="34" charset="0"/>
                  <a:ea typeface="+mj-ea"/>
                  <a:cs typeface="+mj-cs"/>
                </a:defRPr>
              </a:lvl1pPr>
            </a:lstStyle>
            <a:p>
              <a:pPr algn="r"/>
              <a:r>
                <a:rPr lang="en-US" sz="4000" dirty="0">
                  <a:solidFill>
                    <a:schemeClr val="accent4"/>
                  </a:solidFill>
                  <a:latin typeface="Arial" panose="020B0604020202020204" pitchFamily="34" charset="0"/>
                  <a:cs typeface="Arial" panose="020B0604020202020204" pitchFamily="34" charset="0"/>
                </a:rPr>
                <a:t>2017</a:t>
              </a:r>
              <a:endParaRPr lang="ru-RU" sz="4000" dirty="0">
                <a:solidFill>
                  <a:schemeClr val="accent4"/>
                </a:solidFill>
                <a:latin typeface="Arial" panose="020B0604020202020204" pitchFamily="34" charset="0"/>
                <a:cs typeface="Arial" panose="020B0604020202020204" pitchFamily="34" charset="0"/>
              </a:endParaRPr>
            </a:p>
          </p:txBody>
        </p:sp>
      </p:grpSp>
      <p:sp>
        <p:nvSpPr>
          <p:cNvPr id="36" name="Прямоугольник 35"/>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Market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7" name="Прямоугольник 36"/>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882637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4E9C52-1297-DD45-9025-FAC12FE188F8}"/>
              </a:ext>
            </a:extLst>
          </p:cNvPr>
          <p:cNvGrpSpPr/>
          <p:nvPr/>
        </p:nvGrpSpPr>
        <p:grpSpPr>
          <a:xfrm>
            <a:off x="1275705" y="2724140"/>
            <a:ext cx="5876499" cy="1695860"/>
            <a:chOff x="1275705" y="2724140"/>
            <a:chExt cx="5876499" cy="1695860"/>
          </a:xfrm>
        </p:grpSpPr>
        <p:sp>
          <p:nvSpPr>
            <p:cNvPr id="3" name="Дуга 2"/>
            <p:cNvSpPr/>
            <p:nvPr/>
          </p:nvSpPr>
          <p:spPr>
            <a:xfrm>
              <a:off x="1275705" y="2724140"/>
              <a:ext cx="1695946" cy="1695860"/>
            </a:xfrm>
            <a:prstGeom prst="arc">
              <a:avLst>
                <a:gd name="adj1" fmla="val 2811744"/>
                <a:gd name="adj2" fmla="val 2788882"/>
              </a:avLst>
            </a:prstGeom>
            <a:ln w="88900" cap="sq">
              <a:solidFill>
                <a:srgbClr val="D9DCE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4" name="Дуга 3"/>
            <p:cNvSpPr/>
            <p:nvPr/>
          </p:nvSpPr>
          <p:spPr>
            <a:xfrm>
              <a:off x="1275705" y="2724140"/>
              <a:ext cx="1695946" cy="1695860"/>
            </a:xfrm>
            <a:prstGeom prst="arc">
              <a:avLst>
                <a:gd name="adj1" fmla="val 2811744"/>
                <a:gd name="adj2" fmla="val 13984181"/>
              </a:avLst>
            </a:prstGeom>
            <a:ln w="190500" cap="rnd">
              <a:solidFill>
                <a:schemeClr val="accent1"/>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n>
                  <a:solidFill>
                    <a:srgbClr val="E4A30F"/>
                  </a:solidFill>
                </a:ln>
                <a:latin typeface="Arial" pitchFamily="34" charset="0"/>
                <a:ea typeface="Aller Light" charset="0"/>
                <a:cs typeface="Arial" pitchFamily="34" charset="0"/>
              </a:endParaRPr>
            </a:p>
          </p:txBody>
        </p:sp>
        <p:sp>
          <p:nvSpPr>
            <p:cNvPr id="5" name="Прямоугольник 4"/>
            <p:cNvSpPr/>
            <p:nvPr/>
          </p:nvSpPr>
          <p:spPr>
            <a:xfrm>
              <a:off x="1476541" y="3455959"/>
              <a:ext cx="1294274" cy="315451"/>
            </a:xfrm>
            <a:prstGeom prst="rect">
              <a:avLst/>
            </a:prstGeom>
          </p:spPr>
          <p:txBody>
            <a:bodyPr wrap="square" lIns="68562" tIns="34280" rIns="68562" bIns="34280">
              <a:spAutoFit/>
            </a:bodyPr>
            <a:lstStyle/>
            <a:p>
              <a:pPr algn="ctr"/>
              <a:r>
                <a:rPr lang="en-US" sz="1600" dirty="0">
                  <a:solidFill>
                    <a:schemeClr val="accent1"/>
                  </a:solidFill>
                  <a:latin typeface="Arial" pitchFamily="34" charset="0"/>
                  <a:ea typeface="Aller Light" charset="0"/>
                  <a:cs typeface="Arial" pitchFamily="34" charset="0"/>
                </a:rPr>
                <a:t>JANUARY</a:t>
              </a:r>
              <a:endParaRPr lang="ru-RU" sz="1600" dirty="0">
                <a:solidFill>
                  <a:schemeClr val="accent1"/>
                </a:solidFill>
                <a:latin typeface="Arial" pitchFamily="34" charset="0"/>
                <a:ea typeface="Aller Light" charset="0"/>
                <a:cs typeface="Arial" pitchFamily="34" charset="0"/>
              </a:endParaRPr>
            </a:p>
          </p:txBody>
        </p:sp>
        <p:cxnSp>
          <p:nvCxnSpPr>
            <p:cNvPr id="23" name="Прямая соединительная линия 22"/>
            <p:cNvCxnSpPr/>
            <p:nvPr/>
          </p:nvCxnSpPr>
          <p:spPr>
            <a:xfrm flipH="1" flipV="1">
              <a:off x="3311733" y="3611342"/>
              <a:ext cx="607482" cy="687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4" name="Прямоугольник 23"/>
            <p:cNvSpPr/>
            <p:nvPr/>
          </p:nvSpPr>
          <p:spPr>
            <a:xfrm>
              <a:off x="4290072" y="2828781"/>
              <a:ext cx="2862132" cy="1300336"/>
            </a:xfrm>
            <a:prstGeom prst="rect">
              <a:avLst/>
            </a:prstGeom>
          </p:spPr>
          <p:txBody>
            <a:bodyPr wrap="square" lIns="68562" tIns="34280" rIns="68562" bIns="34280">
              <a:spAutoFit/>
            </a:bodyPr>
            <a:lstStyle/>
            <a:p>
              <a:r>
                <a:rPr lang="ru-RU" sz="4400" dirty="0">
                  <a:solidFill>
                    <a:schemeClr val="accent1"/>
                  </a:solidFill>
                  <a:latin typeface="Arial" pitchFamily="34" charset="0"/>
                  <a:ea typeface="Aller Light" charset="0"/>
                  <a:cs typeface="Arial" pitchFamily="34" charset="0"/>
                </a:rPr>
                <a:t>2300</a:t>
              </a:r>
            </a:p>
            <a:p>
              <a:r>
                <a:rPr lang="en-US" dirty="0">
                  <a:solidFill>
                    <a:schemeClr val="tx1">
                      <a:lumMod val="65000"/>
                      <a:lumOff val="35000"/>
                    </a:schemeClr>
                  </a:solidFill>
                  <a:latin typeface="Arial" pitchFamily="34" charset="0"/>
                  <a:ea typeface="Aller Light" charset="0"/>
                  <a:cs typeface="Arial" pitchFamily="34" charset="0"/>
                </a:rPr>
                <a:t>Lorem Ipsum is simply dummy text</a:t>
              </a:r>
              <a:endParaRPr lang="ru-RU" dirty="0">
                <a:solidFill>
                  <a:schemeClr val="tx1">
                    <a:lumMod val="65000"/>
                    <a:lumOff val="35000"/>
                  </a:schemeClr>
                </a:solidFill>
                <a:latin typeface="Arial" pitchFamily="34" charset="0"/>
                <a:ea typeface="Aller Light" charset="0"/>
                <a:cs typeface="Arial" pitchFamily="34" charset="0"/>
              </a:endParaRPr>
            </a:p>
          </p:txBody>
        </p:sp>
      </p:grpSp>
      <p:grpSp>
        <p:nvGrpSpPr>
          <p:cNvPr id="7" name="Group 6">
            <a:extLst>
              <a:ext uri="{FF2B5EF4-FFF2-40B4-BE49-F238E27FC236}">
                <a16:creationId xmlns:a16="http://schemas.microsoft.com/office/drawing/2014/main" id="{98B41B2E-219E-8942-9F57-7008B5BC9F72}"/>
              </a:ext>
            </a:extLst>
          </p:cNvPr>
          <p:cNvGrpSpPr/>
          <p:nvPr/>
        </p:nvGrpSpPr>
        <p:grpSpPr>
          <a:xfrm>
            <a:off x="1275705" y="5092042"/>
            <a:ext cx="5876499" cy="1695860"/>
            <a:chOff x="1275705" y="5092042"/>
            <a:chExt cx="5876499" cy="1695860"/>
          </a:xfrm>
        </p:grpSpPr>
        <p:grpSp>
          <p:nvGrpSpPr>
            <p:cNvPr id="6" name="Group 5">
              <a:extLst>
                <a:ext uri="{FF2B5EF4-FFF2-40B4-BE49-F238E27FC236}">
                  <a16:creationId xmlns:a16="http://schemas.microsoft.com/office/drawing/2014/main" id="{5F44155D-DC5E-7541-BB23-6DB470BCF7AA}"/>
                </a:ext>
              </a:extLst>
            </p:cNvPr>
            <p:cNvGrpSpPr/>
            <p:nvPr/>
          </p:nvGrpSpPr>
          <p:grpSpPr>
            <a:xfrm>
              <a:off x="1275705" y="5092042"/>
              <a:ext cx="2643510" cy="1695860"/>
              <a:chOff x="1275705" y="5092042"/>
              <a:chExt cx="2643510" cy="1695860"/>
            </a:xfrm>
          </p:grpSpPr>
          <p:sp>
            <p:nvSpPr>
              <p:cNvPr id="50" name="Дуга 49"/>
              <p:cNvSpPr/>
              <p:nvPr/>
            </p:nvSpPr>
            <p:spPr>
              <a:xfrm>
                <a:off x="1275705" y="5092042"/>
                <a:ext cx="1695946" cy="1695860"/>
              </a:xfrm>
              <a:prstGeom prst="arc">
                <a:avLst>
                  <a:gd name="adj1" fmla="val 2811744"/>
                  <a:gd name="adj2" fmla="val 2788882"/>
                </a:avLst>
              </a:prstGeom>
              <a:ln w="88900" cap="sq">
                <a:solidFill>
                  <a:srgbClr val="D9DCE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55" name="Дуга 54"/>
              <p:cNvSpPr/>
              <p:nvPr/>
            </p:nvSpPr>
            <p:spPr>
              <a:xfrm>
                <a:off x="1275705" y="5092042"/>
                <a:ext cx="1695946" cy="1695860"/>
              </a:xfrm>
              <a:prstGeom prst="arc">
                <a:avLst>
                  <a:gd name="adj1" fmla="val 2811744"/>
                  <a:gd name="adj2" fmla="val 13984181"/>
                </a:avLst>
              </a:prstGeom>
              <a:ln w="1905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n>
                    <a:solidFill>
                      <a:srgbClr val="E4A30F"/>
                    </a:solidFill>
                  </a:ln>
                  <a:latin typeface="Arial" pitchFamily="34" charset="0"/>
                  <a:ea typeface="Aller Light" charset="0"/>
                  <a:cs typeface="Arial" pitchFamily="34" charset="0"/>
                </a:endParaRPr>
              </a:p>
            </p:txBody>
          </p:sp>
          <p:sp>
            <p:nvSpPr>
              <p:cNvPr id="65" name="Прямоугольник 64"/>
              <p:cNvSpPr/>
              <p:nvPr/>
            </p:nvSpPr>
            <p:spPr>
              <a:xfrm>
                <a:off x="1476541" y="5823861"/>
                <a:ext cx="1294274" cy="315451"/>
              </a:xfrm>
              <a:prstGeom prst="rect">
                <a:avLst/>
              </a:prstGeom>
            </p:spPr>
            <p:txBody>
              <a:bodyPr wrap="square" lIns="68562" tIns="34280" rIns="68562" bIns="34280">
                <a:spAutoFit/>
              </a:bodyPr>
              <a:lstStyle/>
              <a:p>
                <a:pPr algn="ctr"/>
                <a:r>
                  <a:rPr lang="en-US" sz="1600" dirty="0">
                    <a:solidFill>
                      <a:schemeClr val="accent2"/>
                    </a:solidFill>
                    <a:latin typeface="Arial" pitchFamily="34" charset="0"/>
                    <a:ea typeface="Aller Light" charset="0"/>
                    <a:cs typeface="Arial" pitchFamily="34" charset="0"/>
                  </a:rPr>
                  <a:t>FEBRUARY</a:t>
                </a:r>
                <a:endParaRPr lang="ru-RU" sz="1600" dirty="0">
                  <a:solidFill>
                    <a:schemeClr val="accent2"/>
                  </a:solidFill>
                  <a:latin typeface="Arial" pitchFamily="34" charset="0"/>
                  <a:ea typeface="Aller Light" charset="0"/>
                  <a:cs typeface="Arial" pitchFamily="34" charset="0"/>
                </a:endParaRPr>
              </a:p>
            </p:txBody>
          </p:sp>
          <p:cxnSp>
            <p:nvCxnSpPr>
              <p:cNvPr id="66" name="Прямая соединительная линия 65"/>
              <p:cNvCxnSpPr/>
              <p:nvPr/>
            </p:nvCxnSpPr>
            <p:spPr>
              <a:xfrm flipH="1" flipV="1">
                <a:off x="3311733" y="5979244"/>
                <a:ext cx="607482" cy="687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
          <p:nvSpPr>
            <p:cNvPr id="67" name="Прямоугольник 66"/>
            <p:cNvSpPr/>
            <p:nvPr/>
          </p:nvSpPr>
          <p:spPr>
            <a:xfrm>
              <a:off x="4290072" y="5196683"/>
              <a:ext cx="2862132" cy="1300336"/>
            </a:xfrm>
            <a:prstGeom prst="rect">
              <a:avLst/>
            </a:prstGeom>
          </p:spPr>
          <p:txBody>
            <a:bodyPr wrap="square" lIns="68562" tIns="34280" rIns="68562" bIns="34280">
              <a:spAutoFit/>
            </a:bodyPr>
            <a:lstStyle/>
            <a:p>
              <a:r>
                <a:rPr lang="ru-RU" sz="4400" dirty="0">
                  <a:solidFill>
                    <a:schemeClr val="accent2"/>
                  </a:solidFill>
                  <a:latin typeface="Arial" pitchFamily="34" charset="0"/>
                  <a:ea typeface="Aller Light" charset="0"/>
                  <a:cs typeface="Arial" pitchFamily="34" charset="0"/>
                </a:rPr>
                <a:t>2300</a:t>
              </a:r>
            </a:p>
            <a:p>
              <a:r>
                <a:rPr lang="en-US" dirty="0">
                  <a:solidFill>
                    <a:schemeClr val="tx1">
                      <a:lumMod val="65000"/>
                      <a:lumOff val="35000"/>
                    </a:schemeClr>
                  </a:solidFill>
                  <a:latin typeface="Arial" pitchFamily="34" charset="0"/>
                  <a:ea typeface="Aller Light" charset="0"/>
                  <a:cs typeface="Arial" pitchFamily="34" charset="0"/>
                </a:rPr>
                <a:t>Lorem Ipsum is simply dummy text</a:t>
              </a:r>
              <a:endParaRPr lang="ru-RU" dirty="0">
                <a:solidFill>
                  <a:schemeClr val="tx1">
                    <a:lumMod val="65000"/>
                    <a:lumOff val="35000"/>
                  </a:schemeClr>
                </a:solidFill>
                <a:latin typeface="Arial" pitchFamily="34" charset="0"/>
                <a:ea typeface="Aller Light" charset="0"/>
                <a:cs typeface="Arial" pitchFamily="34" charset="0"/>
              </a:endParaRPr>
            </a:p>
          </p:txBody>
        </p:sp>
      </p:grpSp>
      <p:grpSp>
        <p:nvGrpSpPr>
          <p:cNvPr id="8" name="Group 7">
            <a:extLst>
              <a:ext uri="{FF2B5EF4-FFF2-40B4-BE49-F238E27FC236}">
                <a16:creationId xmlns:a16="http://schemas.microsoft.com/office/drawing/2014/main" id="{D4C668EB-F5D3-C545-BF4D-844237C1370E}"/>
              </a:ext>
            </a:extLst>
          </p:cNvPr>
          <p:cNvGrpSpPr/>
          <p:nvPr/>
        </p:nvGrpSpPr>
        <p:grpSpPr>
          <a:xfrm>
            <a:off x="1275705" y="7540314"/>
            <a:ext cx="5876499" cy="1695860"/>
            <a:chOff x="1275705" y="7540314"/>
            <a:chExt cx="5876499" cy="1695860"/>
          </a:xfrm>
        </p:grpSpPr>
        <p:sp>
          <p:nvSpPr>
            <p:cNvPr id="69" name="Дуга 68"/>
            <p:cNvSpPr/>
            <p:nvPr/>
          </p:nvSpPr>
          <p:spPr>
            <a:xfrm>
              <a:off x="1275705" y="7540314"/>
              <a:ext cx="1695946" cy="1695860"/>
            </a:xfrm>
            <a:prstGeom prst="arc">
              <a:avLst>
                <a:gd name="adj1" fmla="val 2811744"/>
                <a:gd name="adj2" fmla="val 2788882"/>
              </a:avLst>
            </a:prstGeom>
            <a:ln w="88900" cap="sq">
              <a:solidFill>
                <a:srgbClr val="D9DCE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70" name="Дуга 69"/>
            <p:cNvSpPr/>
            <p:nvPr/>
          </p:nvSpPr>
          <p:spPr>
            <a:xfrm>
              <a:off x="1275705" y="7540314"/>
              <a:ext cx="1695946" cy="1695860"/>
            </a:xfrm>
            <a:prstGeom prst="arc">
              <a:avLst>
                <a:gd name="adj1" fmla="val 2811744"/>
                <a:gd name="adj2" fmla="val 13984181"/>
              </a:avLst>
            </a:prstGeom>
            <a:ln w="190500" cap="rnd">
              <a:solidFill>
                <a:schemeClr val="accent3"/>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n>
                  <a:solidFill>
                    <a:srgbClr val="E4A30F"/>
                  </a:solidFill>
                </a:ln>
                <a:latin typeface="Arial" pitchFamily="34" charset="0"/>
                <a:ea typeface="Aller Light" charset="0"/>
                <a:cs typeface="Arial" pitchFamily="34" charset="0"/>
              </a:endParaRPr>
            </a:p>
          </p:txBody>
        </p:sp>
        <p:sp>
          <p:nvSpPr>
            <p:cNvPr id="71" name="Прямоугольник 70"/>
            <p:cNvSpPr/>
            <p:nvPr/>
          </p:nvSpPr>
          <p:spPr>
            <a:xfrm>
              <a:off x="1476541" y="8272132"/>
              <a:ext cx="1294274" cy="315451"/>
            </a:xfrm>
            <a:prstGeom prst="rect">
              <a:avLst/>
            </a:prstGeom>
          </p:spPr>
          <p:txBody>
            <a:bodyPr wrap="square" lIns="68562" tIns="34280" rIns="68562" bIns="34280">
              <a:spAutoFit/>
            </a:bodyPr>
            <a:lstStyle/>
            <a:p>
              <a:pPr algn="ctr"/>
              <a:r>
                <a:rPr lang="en-US" sz="1600" dirty="0">
                  <a:solidFill>
                    <a:schemeClr val="accent3"/>
                  </a:solidFill>
                  <a:latin typeface="Arial" pitchFamily="34" charset="0"/>
                  <a:ea typeface="Aller Light" charset="0"/>
                  <a:cs typeface="Arial" pitchFamily="34" charset="0"/>
                </a:rPr>
                <a:t>MART</a:t>
              </a:r>
              <a:endParaRPr lang="ru-RU" sz="1600" dirty="0">
                <a:solidFill>
                  <a:schemeClr val="accent3"/>
                </a:solidFill>
                <a:latin typeface="Arial" pitchFamily="34" charset="0"/>
                <a:ea typeface="Aller Light" charset="0"/>
                <a:cs typeface="Arial" pitchFamily="34" charset="0"/>
              </a:endParaRPr>
            </a:p>
          </p:txBody>
        </p:sp>
        <p:cxnSp>
          <p:nvCxnSpPr>
            <p:cNvPr id="72" name="Прямая соединительная линия 71"/>
            <p:cNvCxnSpPr/>
            <p:nvPr/>
          </p:nvCxnSpPr>
          <p:spPr>
            <a:xfrm flipH="1" flipV="1">
              <a:off x="3311733" y="8427518"/>
              <a:ext cx="607482" cy="687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3" name="Прямоугольник 72"/>
            <p:cNvSpPr/>
            <p:nvPr/>
          </p:nvSpPr>
          <p:spPr>
            <a:xfrm>
              <a:off x="4290072" y="7644955"/>
              <a:ext cx="2862132" cy="1300336"/>
            </a:xfrm>
            <a:prstGeom prst="rect">
              <a:avLst/>
            </a:prstGeom>
          </p:spPr>
          <p:txBody>
            <a:bodyPr wrap="square" lIns="68562" tIns="34280" rIns="68562" bIns="34280">
              <a:spAutoFit/>
            </a:bodyPr>
            <a:lstStyle/>
            <a:p>
              <a:r>
                <a:rPr lang="ru-RU" sz="4400" dirty="0">
                  <a:solidFill>
                    <a:schemeClr val="accent3"/>
                  </a:solidFill>
                  <a:latin typeface="Arial" pitchFamily="34" charset="0"/>
                  <a:ea typeface="Aller Light" charset="0"/>
                  <a:cs typeface="Arial" pitchFamily="34" charset="0"/>
                </a:rPr>
                <a:t>2300</a:t>
              </a:r>
            </a:p>
            <a:p>
              <a:r>
                <a:rPr lang="en-US" dirty="0">
                  <a:solidFill>
                    <a:schemeClr val="tx1">
                      <a:lumMod val="65000"/>
                      <a:lumOff val="35000"/>
                    </a:schemeClr>
                  </a:solidFill>
                  <a:latin typeface="Arial" pitchFamily="34" charset="0"/>
                  <a:ea typeface="Aller Light" charset="0"/>
                  <a:cs typeface="Arial" pitchFamily="34" charset="0"/>
                </a:rPr>
                <a:t>Lorem Ipsum is simply dummy text</a:t>
              </a:r>
              <a:endParaRPr lang="ru-RU" dirty="0">
                <a:solidFill>
                  <a:schemeClr val="tx1">
                    <a:lumMod val="65000"/>
                    <a:lumOff val="35000"/>
                  </a:schemeClr>
                </a:solidFill>
                <a:latin typeface="Arial" pitchFamily="34" charset="0"/>
                <a:ea typeface="Aller Light" charset="0"/>
                <a:cs typeface="Arial" pitchFamily="34" charset="0"/>
              </a:endParaRPr>
            </a:p>
          </p:txBody>
        </p:sp>
      </p:grpSp>
      <p:sp>
        <p:nvSpPr>
          <p:cNvPr id="92" name="Текст 2"/>
          <p:cNvSpPr txBox="1">
            <a:spLocks/>
          </p:cNvSpPr>
          <p:nvPr/>
        </p:nvSpPr>
        <p:spPr>
          <a:xfrm>
            <a:off x="9112250" y="3475534"/>
            <a:ext cx="7830360" cy="1185916"/>
          </a:xfrm>
          <a:prstGeom prst="rect">
            <a:avLst/>
          </a:prstGeom>
        </p:spPr>
        <p:txBody>
          <a:bodyPr lIns="68562" tIns="34280" rIns="68562" bIns="34280" numCol="1" spcCol="404892"/>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buNone/>
            </a:pPr>
            <a:r>
              <a:rPr lang="en-US" sz="7200" b="1" dirty="0">
                <a:solidFill>
                  <a:schemeClr val="accent1"/>
                </a:solidFill>
                <a:latin typeface="Arial" pitchFamily="34" charset="0"/>
                <a:ea typeface="Aller" charset="0"/>
                <a:cs typeface="Arial" pitchFamily="34" charset="0"/>
              </a:rPr>
              <a:t>IV </a:t>
            </a:r>
            <a:r>
              <a:rPr lang="en-US" sz="7200" b="1" dirty="0" err="1">
                <a:solidFill>
                  <a:schemeClr val="accent1"/>
                </a:solidFill>
                <a:latin typeface="Arial" pitchFamily="34" charset="0"/>
                <a:ea typeface="Aller" charset="0"/>
                <a:cs typeface="Arial" pitchFamily="34" charset="0"/>
              </a:rPr>
              <a:t>quartal</a:t>
            </a:r>
            <a:r>
              <a:rPr lang="en-US" sz="7200" b="1" dirty="0">
                <a:solidFill>
                  <a:schemeClr val="accent1"/>
                </a:solidFill>
                <a:latin typeface="Arial" pitchFamily="34" charset="0"/>
                <a:ea typeface="Aller" charset="0"/>
                <a:cs typeface="Arial" pitchFamily="34" charset="0"/>
              </a:rPr>
              <a:t> result</a:t>
            </a:r>
          </a:p>
        </p:txBody>
      </p:sp>
      <p:sp>
        <p:nvSpPr>
          <p:cNvPr id="93" name="Открывающая фигурная скобка 92"/>
          <p:cNvSpPr/>
          <p:nvPr/>
        </p:nvSpPr>
        <p:spPr>
          <a:xfrm rot="10800000">
            <a:off x="7361918" y="3218996"/>
            <a:ext cx="702032" cy="5345976"/>
          </a:xfrm>
          <a:prstGeom prst="leftBrace">
            <a:avLst>
              <a:gd name="adj1" fmla="val 74114"/>
              <a:gd name="adj2" fmla="val 50000"/>
            </a:avLst>
          </a:prstGeom>
          <a:ln w="53975" cap="rnd">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96" name="Текст 6"/>
          <p:cNvSpPr>
            <a:spLocks noGrp="1"/>
          </p:cNvSpPr>
          <p:nvPr>
            <p:ph type="body" sz="quarter" idx="4294967295"/>
          </p:nvPr>
        </p:nvSpPr>
        <p:spPr>
          <a:xfrm>
            <a:off x="8923743" y="4914900"/>
            <a:ext cx="8207375" cy="2486025"/>
          </a:xfrm>
          <a:prstGeom prst="rect">
            <a:avLst/>
          </a:prstGeom>
        </p:spPr>
        <p:txBody>
          <a:bodyPr>
            <a:normAutofit/>
          </a:bodyPr>
          <a:lstStyle/>
          <a:p>
            <a:pPr marL="0" indent="0" algn="ctr">
              <a:lnSpc>
                <a:spcPct val="100000"/>
              </a:lnSpc>
              <a:buNone/>
            </a:pPr>
            <a:r>
              <a:rPr lang="en-US" sz="1800" b="1" dirty="0" err="1">
                <a:solidFill>
                  <a:schemeClr val="tx1">
                    <a:lumMod val="65000"/>
                    <a:lumOff val="35000"/>
                  </a:schemeClr>
                </a:solidFill>
                <a:latin typeface="Arial" pitchFamily="34" charset="0"/>
                <a:ea typeface="Aller Light" charset="0"/>
                <a:cs typeface="Arial" pitchFamily="34" charset="0"/>
              </a:rPr>
              <a:t>Lorem</a:t>
            </a:r>
            <a:r>
              <a:rPr lang="en-US" sz="1800" b="1" dirty="0">
                <a:solidFill>
                  <a:schemeClr val="tx1">
                    <a:lumMod val="65000"/>
                    <a:lumOff val="35000"/>
                  </a:schemeClr>
                </a:solidFill>
                <a:latin typeface="Arial" pitchFamily="34" charset="0"/>
                <a:ea typeface="Aller Light" charset="0"/>
                <a:cs typeface="Arial" pitchFamily="34" charset="0"/>
              </a:rPr>
              <a:t> </a:t>
            </a:r>
            <a:r>
              <a:rPr lang="en-US" sz="1800" b="1" dirty="0" err="1">
                <a:solidFill>
                  <a:schemeClr val="tx1">
                    <a:lumMod val="65000"/>
                    <a:lumOff val="35000"/>
                  </a:schemeClr>
                </a:solidFill>
                <a:latin typeface="Arial" pitchFamily="34" charset="0"/>
                <a:ea typeface="Aller Light" charset="0"/>
                <a:cs typeface="Arial" pitchFamily="34" charset="0"/>
              </a:rPr>
              <a:t>Ipsum</a:t>
            </a:r>
            <a:r>
              <a:rPr lang="en-US" sz="1800" dirty="0">
                <a:solidFill>
                  <a:schemeClr val="tx1">
                    <a:lumMod val="65000"/>
                    <a:lumOff val="35000"/>
                  </a:schemeClr>
                </a:solidFill>
                <a:latin typeface="Arial" pitchFamily="34" charset="0"/>
                <a:ea typeface="Aller Light" charset="0"/>
                <a:cs typeface="Arial" pitchFamily="34" charset="0"/>
              </a:rPr>
              <a:t> is simply dummy text of the printing and typesetting industry. </a:t>
            </a:r>
          </a:p>
          <a:p>
            <a:pPr marL="0" indent="0" algn="ctr">
              <a:lnSpc>
                <a:spcPct val="100000"/>
              </a:lnSpc>
              <a:buNone/>
            </a:pPr>
            <a:r>
              <a:rPr lang="en-US" sz="1800" dirty="0" err="1">
                <a:solidFill>
                  <a:schemeClr val="tx1">
                    <a:lumMod val="65000"/>
                    <a:lumOff val="35000"/>
                  </a:schemeClr>
                </a:solidFill>
                <a:latin typeface="Arial" pitchFamily="34" charset="0"/>
                <a:ea typeface="Aller Light" charset="0"/>
                <a:cs typeface="Arial" pitchFamily="34" charset="0"/>
              </a:rPr>
              <a:t>Lorem</a:t>
            </a:r>
            <a:r>
              <a:rPr lang="en-US" sz="1800" dirty="0">
                <a:solidFill>
                  <a:schemeClr val="tx1">
                    <a:lumMod val="65000"/>
                    <a:lumOff val="35000"/>
                  </a:schemeClr>
                </a:solidFill>
                <a:latin typeface="Arial" pitchFamily="34" charset="0"/>
                <a:ea typeface="Aller Light" charset="0"/>
                <a:cs typeface="Arial" pitchFamily="34" charset="0"/>
              </a:rPr>
              <a:t> </a:t>
            </a:r>
            <a:r>
              <a:rPr lang="en-US" sz="1800" dirty="0" err="1">
                <a:solidFill>
                  <a:schemeClr val="tx1">
                    <a:lumMod val="65000"/>
                    <a:lumOff val="35000"/>
                  </a:schemeClr>
                </a:solidFill>
                <a:latin typeface="Arial" pitchFamily="34" charset="0"/>
                <a:ea typeface="Aller Light" charset="0"/>
                <a:cs typeface="Arial" pitchFamily="34" charset="0"/>
              </a:rPr>
              <a:t>Ipsum</a:t>
            </a:r>
            <a:r>
              <a:rPr lang="en-US" sz="1800" dirty="0">
                <a:solidFill>
                  <a:schemeClr val="tx1">
                    <a:lumMod val="65000"/>
                    <a:lumOff val="35000"/>
                  </a:schemeClr>
                </a:solidFill>
                <a:latin typeface="Arial" pitchFamily="34" charset="0"/>
                <a:ea typeface="Aller Light" charset="0"/>
                <a:cs typeface="Arial" pitchFamily="34"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endParaRPr lang="ru-RU" sz="1800" dirty="0">
              <a:solidFill>
                <a:schemeClr val="tx1">
                  <a:lumMod val="65000"/>
                  <a:lumOff val="35000"/>
                </a:schemeClr>
              </a:solidFill>
              <a:latin typeface="Arial" pitchFamily="34" charset="0"/>
              <a:ea typeface="Aller Light" charset="0"/>
              <a:cs typeface="Arial" pitchFamily="34" charset="0"/>
            </a:endParaRPr>
          </a:p>
        </p:txBody>
      </p:sp>
      <p:sp>
        <p:nvSpPr>
          <p:cNvPr id="97" name="Скругленный прямоугольник 96"/>
          <p:cNvSpPr/>
          <p:nvPr/>
        </p:nvSpPr>
        <p:spPr>
          <a:xfrm rot="5400000">
            <a:off x="12703432" y="7391069"/>
            <a:ext cx="647996" cy="189008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lIns="68562" tIns="34280" rIns="68562" bIns="34280" rtlCol="0" anchor="ctr"/>
          <a:lstStyle/>
          <a:p>
            <a:pPr algn="ctr">
              <a:lnSpc>
                <a:spcPct val="90000"/>
              </a:lnSpc>
            </a:pPr>
            <a:r>
              <a:rPr lang="en-US" sz="2000" dirty="0">
                <a:latin typeface="Arial" pitchFamily="34" charset="0"/>
                <a:ea typeface="Aller Light" charset="0"/>
                <a:cs typeface="Arial" pitchFamily="34" charset="0"/>
              </a:rPr>
              <a:t>THANK!</a:t>
            </a:r>
            <a:endParaRPr lang="ru-RU" sz="2000" dirty="0">
              <a:latin typeface="Arial" pitchFamily="34" charset="0"/>
              <a:ea typeface="Aller Light" charset="0"/>
              <a:cs typeface="Arial" pitchFamily="34" charset="0"/>
            </a:endParaRPr>
          </a:p>
        </p:txBody>
      </p:sp>
      <p:sp>
        <p:nvSpPr>
          <p:cNvPr id="25" name="Прямоугольник 24"/>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Market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Прямоугольник 25"/>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897793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D0B8D1-B72D-1D43-9E90-207A3375351B}"/>
              </a:ext>
            </a:extLst>
          </p:cNvPr>
          <p:cNvGrpSpPr/>
          <p:nvPr/>
        </p:nvGrpSpPr>
        <p:grpSpPr>
          <a:xfrm>
            <a:off x="1412318" y="2459903"/>
            <a:ext cx="6565825" cy="1865446"/>
            <a:chOff x="1412318" y="2459903"/>
            <a:chExt cx="6565825" cy="1865446"/>
          </a:xfrm>
        </p:grpSpPr>
        <p:sp>
          <p:nvSpPr>
            <p:cNvPr id="3" name="Дуга 2"/>
            <p:cNvSpPr/>
            <p:nvPr/>
          </p:nvSpPr>
          <p:spPr>
            <a:xfrm>
              <a:off x="1412318" y="2459903"/>
              <a:ext cx="1865540" cy="1865446"/>
            </a:xfrm>
            <a:prstGeom prst="arc">
              <a:avLst>
                <a:gd name="adj1" fmla="val 2811744"/>
                <a:gd name="adj2" fmla="val 2788882"/>
              </a:avLst>
            </a:prstGeom>
            <a:ln w="88900" cap="rnd">
              <a:solidFill>
                <a:srgbClr val="D9DCE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4" name="Дуга 3"/>
            <p:cNvSpPr/>
            <p:nvPr/>
          </p:nvSpPr>
          <p:spPr>
            <a:xfrm>
              <a:off x="1412318" y="2459903"/>
              <a:ext cx="1865540" cy="1865446"/>
            </a:xfrm>
            <a:prstGeom prst="arc">
              <a:avLst>
                <a:gd name="adj1" fmla="val 2811744"/>
                <a:gd name="adj2" fmla="val 13984181"/>
              </a:avLst>
            </a:prstGeom>
            <a:ln w="190500" cap="rnd">
              <a:solidFill>
                <a:schemeClr val="accent1"/>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n>
                  <a:solidFill>
                    <a:srgbClr val="E4A30F"/>
                  </a:solidFill>
                </a:ln>
                <a:latin typeface="Arial" pitchFamily="34" charset="0"/>
                <a:ea typeface="Aller Light" charset="0"/>
                <a:cs typeface="Arial" pitchFamily="34" charset="0"/>
              </a:endParaRPr>
            </a:p>
          </p:txBody>
        </p:sp>
        <p:sp>
          <p:nvSpPr>
            <p:cNvPr id="24" name="Прямоугольник 23"/>
            <p:cNvSpPr/>
            <p:nvPr/>
          </p:nvSpPr>
          <p:spPr>
            <a:xfrm>
              <a:off x="4521985" y="2953285"/>
              <a:ext cx="3456158" cy="900226"/>
            </a:xfrm>
            <a:prstGeom prst="rect">
              <a:avLst/>
            </a:prstGeom>
          </p:spPr>
          <p:txBody>
            <a:bodyPr wrap="square" lIns="68562" tIns="34280" rIns="68562" bIns="34280">
              <a:spAutoFit/>
            </a:bodyPr>
            <a:lstStyle/>
            <a:p>
              <a:r>
                <a:rPr lang="en-US" dirty="0">
                  <a:solidFill>
                    <a:schemeClr val="tx1">
                      <a:lumMod val="65000"/>
                      <a:lumOff val="35000"/>
                    </a:schemeClr>
                  </a:solidFill>
                  <a:latin typeface="Arial" pitchFamily="34" charset="0"/>
                  <a:ea typeface="Aller Light" charset="0"/>
                  <a:cs typeface="Arial" pitchFamily="34" charset="0"/>
                </a:rPr>
                <a:t>January</a:t>
              </a:r>
              <a:endParaRPr lang="ru-RU" dirty="0">
                <a:solidFill>
                  <a:schemeClr val="tx1">
                    <a:lumMod val="65000"/>
                    <a:lumOff val="35000"/>
                  </a:schemeClr>
                </a:solidFill>
                <a:latin typeface="Arial" pitchFamily="34" charset="0"/>
                <a:ea typeface="Aller Light" charset="0"/>
                <a:cs typeface="Arial" pitchFamily="34" charset="0"/>
              </a:endParaRPr>
            </a:p>
            <a:p>
              <a:r>
                <a:rPr lang="en-US" dirty="0" err="1">
                  <a:solidFill>
                    <a:schemeClr val="tx1">
                      <a:lumMod val="65000"/>
                      <a:lumOff val="35000"/>
                    </a:schemeClr>
                  </a:solidFill>
                  <a:latin typeface="Arial" pitchFamily="34" charset="0"/>
                  <a:ea typeface="Aller Light" charset="0"/>
                  <a:cs typeface="Arial" pitchFamily="34" charset="0"/>
                </a:rPr>
                <a:t>Lorem</a:t>
              </a:r>
              <a:r>
                <a:rPr lang="en-US" dirty="0">
                  <a:solidFill>
                    <a:schemeClr val="tx1">
                      <a:lumMod val="65000"/>
                      <a:lumOff val="35000"/>
                    </a:schemeClr>
                  </a:solidFill>
                  <a:latin typeface="Arial" pitchFamily="34" charset="0"/>
                  <a:ea typeface="Aller Light" charset="0"/>
                  <a:cs typeface="Arial" pitchFamily="34" charset="0"/>
                </a:rPr>
                <a:t> Ipsum is simply dummy</a:t>
              </a:r>
            </a:p>
            <a:p>
              <a:r>
                <a:rPr lang="en-US" dirty="0">
                  <a:solidFill>
                    <a:schemeClr val="tx1">
                      <a:lumMod val="65000"/>
                      <a:lumOff val="35000"/>
                    </a:schemeClr>
                  </a:solidFill>
                  <a:latin typeface="Arial" pitchFamily="34" charset="0"/>
                  <a:ea typeface="Aller Light" charset="0"/>
                  <a:cs typeface="Arial" pitchFamily="34" charset="0"/>
                </a:rPr>
                <a:t>text of the printing</a:t>
              </a:r>
              <a:endParaRPr lang="ru-RU" dirty="0">
                <a:solidFill>
                  <a:schemeClr val="tx1">
                    <a:lumMod val="65000"/>
                    <a:lumOff val="35000"/>
                  </a:schemeClr>
                </a:solidFill>
                <a:latin typeface="Arial" pitchFamily="34" charset="0"/>
                <a:ea typeface="Aller Light" charset="0"/>
                <a:cs typeface="Arial" pitchFamily="34" charset="0"/>
              </a:endParaRPr>
            </a:p>
          </p:txBody>
        </p:sp>
        <p:sp>
          <p:nvSpPr>
            <p:cNvPr id="6" name="Овал 5"/>
            <p:cNvSpPr/>
            <p:nvPr/>
          </p:nvSpPr>
          <p:spPr>
            <a:xfrm>
              <a:off x="1731095" y="2792980"/>
              <a:ext cx="1217186" cy="121712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cxnSp>
          <p:nvCxnSpPr>
            <p:cNvPr id="31" name="Прямая соединительная линия 30"/>
            <p:cNvCxnSpPr/>
            <p:nvPr/>
          </p:nvCxnSpPr>
          <p:spPr>
            <a:xfrm flipH="1" flipV="1">
              <a:off x="3571962" y="3399861"/>
              <a:ext cx="735052" cy="5682"/>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1882287" y="3245352"/>
              <a:ext cx="914802" cy="377006"/>
            </a:xfrm>
            <a:prstGeom prst="rect">
              <a:avLst/>
            </a:prstGeom>
          </p:spPr>
          <p:txBody>
            <a:bodyPr wrap="square" lIns="68562" tIns="34280" rIns="68562" bIns="34280">
              <a:spAutoFit/>
            </a:bodyPr>
            <a:lstStyle/>
            <a:p>
              <a:pPr algn="ctr"/>
              <a:r>
                <a:rPr lang="ru-RU" sz="2000" dirty="0">
                  <a:solidFill>
                    <a:schemeClr val="bg1"/>
                  </a:solidFill>
                  <a:latin typeface="Arial" pitchFamily="34" charset="0"/>
                  <a:ea typeface="Aller Light" charset="0"/>
                  <a:cs typeface="Arial" pitchFamily="34" charset="0"/>
                </a:rPr>
                <a:t>2300</a:t>
              </a:r>
            </a:p>
          </p:txBody>
        </p:sp>
      </p:grpSp>
      <p:grpSp>
        <p:nvGrpSpPr>
          <p:cNvPr id="10" name="Group 9">
            <a:extLst>
              <a:ext uri="{FF2B5EF4-FFF2-40B4-BE49-F238E27FC236}">
                <a16:creationId xmlns:a16="http://schemas.microsoft.com/office/drawing/2014/main" id="{3BB07FA7-06A7-304C-A1C8-FE74A55824C1}"/>
              </a:ext>
            </a:extLst>
          </p:cNvPr>
          <p:cNvGrpSpPr/>
          <p:nvPr/>
        </p:nvGrpSpPr>
        <p:grpSpPr>
          <a:xfrm>
            <a:off x="1412318" y="4943891"/>
            <a:ext cx="6565825" cy="1865446"/>
            <a:chOff x="1412318" y="4943891"/>
            <a:chExt cx="6565825" cy="1865446"/>
          </a:xfrm>
        </p:grpSpPr>
        <p:sp>
          <p:nvSpPr>
            <p:cNvPr id="39" name="Дуга 38"/>
            <p:cNvSpPr/>
            <p:nvPr/>
          </p:nvSpPr>
          <p:spPr>
            <a:xfrm>
              <a:off x="1412318" y="4943891"/>
              <a:ext cx="1865540" cy="1865446"/>
            </a:xfrm>
            <a:prstGeom prst="arc">
              <a:avLst>
                <a:gd name="adj1" fmla="val 2811744"/>
                <a:gd name="adj2" fmla="val 2788882"/>
              </a:avLst>
            </a:prstGeom>
            <a:ln w="88900" cap="rnd">
              <a:solidFill>
                <a:srgbClr val="D9DCE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40" name="Дуга 39"/>
            <p:cNvSpPr/>
            <p:nvPr/>
          </p:nvSpPr>
          <p:spPr>
            <a:xfrm>
              <a:off x="1412318" y="4943891"/>
              <a:ext cx="1865540" cy="1865446"/>
            </a:xfrm>
            <a:prstGeom prst="arc">
              <a:avLst>
                <a:gd name="adj1" fmla="val 2811744"/>
                <a:gd name="adj2" fmla="val 13984181"/>
              </a:avLst>
            </a:prstGeom>
            <a:ln w="1905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n>
                  <a:solidFill>
                    <a:srgbClr val="E4A30F"/>
                  </a:solidFill>
                </a:ln>
                <a:latin typeface="Arial" pitchFamily="34" charset="0"/>
                <a:ea typeface="Aller Light" charset="0"/>
                <a:cs typeface="Arial" pitchFamily="34" charset="0"/>
              </a:endParaRPr>
            </a:p>
          </p:txBody>
        </p:sp>
        <p:sp>
          <p:nvSpPr>
            <p:cNvPr id="41" name="Прямоугольник 40"/>
            <p:cNvSpPr/>
            <p:nvPr/>
          </p:nvSpPr>
          <p:spPr>
            <a:xfrm>
              <a:off x="4521985" y="5437273"/>
              <a:ext cx="3456158" cy="900226"/>
            </a:xfrm>
            <a:prstGeom prst="rect">
              <a:avLst/>
            </a:prstGeom>
          </p:spPr>
          <p:txBody>
            <a:bodyPr wrap="square" lIns="68562" tIns="34280" rIns="68562" bIns="34280">
              <a:spAutoFit/>
            </a:bodyPr>
            <a:lstStyle/>
            <a:p>
              <a:r>
                <a:rPr lang="en-US" dirty="0">
                  <a:solidFill>
                    <a:schemeClr val="tx1">
                      <a:lumMod val="65000"/>
                      <a:lumOff val="35000"/>
                    </a:schemeClr>
                  </a:solidFill>
                  <a:latin typeface="Arial" pitchFamily="34" charset="0"/>
                  <a:ea typeface="Aller Light" charset="0"/>
                  <a:cs typeface="Arial" pitchFamily="34" charset="0"/>
                </a:rPr>
                <a:t>February</a:t>
              </a:r>
              <a:endParaRPr lang="ru-RU" dirty="0">
                <a:solidFill>
                  <a:schemeClr val="tx1">
                    <a:lumMod val="65000"/>
                    <a:lumOff val="35000"/>
                  </a:schemeClr>
                </a:solidFill>
                <a:latin typeface="Arial" pitchFamily="34" charset="0"/>
                <a:ea typeface="Aller Light" charset="0"/>
                <a:cs typeface="Arial" pitchFamily="34" charset="0"/>
              </a:endParaRPr>
            </a:p>
            <a:p>
              <a:r>
                <a:rPr lang="en-US" dirty="0" err="1">
                  <a:solidFill>
                    <a:schemeClr val="tx1">
                      <a:lumMod val="65000"/>
                      <a:lumOff val="35000"/>
                    </a:schemeClr>
                  </a:solidFill>
                  <a:latin typeface="Arial" pitchFamily="34" charset="0"/>
                  <a:ea typeface="Aller Light" charset="0"/>
                  <a:cs typeface="Arial" pitchFamily="34" charset="0"/>
                </a:rPr>
                <a:t>Lorem</a:t>
              </a:r>
              <a:r>
                <a:rPr lang="en-US" dirty="0">
                  <a:solidFill>
                    <a:schemeClr val="tx1">
                      <a:lumMod val="65000"/>
                      <a:lumOff val="35000"/>
                    </a:schemeClr>
                  </a:solidFill>
                  <a:latin typeface="Arial" pitchFamily="34" charset="0"/>
                  <a:ea typeface="Aller Light" charset="0"/>
                  <a:cs typeface="Arial" pitchFamily="34" charset="0"/>
                </a:rPr>
                <a:t> Ipsum is simply dummy</a:t>
              </a:r>
            </a:p>
            <a:p>
              <a:r>
                <a:rPr lang="en-US" dirty="0">
                  <a:solidFill>
                    <a:schemeClr val="tx1">
                      <a:lumMod val="65000"/>
                      <a:lumOff val="35000"/>
                    </a:schemeClr>
                  </a:solidFill>
                  <a:latin typeface="Arial" pitchFamily="34" charset="0"/>
                  <a:ea typeface="Aller Light" charset="0"/>
                  <a:cs typeface="Arial" pitchFamily="34" charset="0"/>
                </a:rPr>
                <a:t>text of the printing</a:t>
              </a:r>
              <a:endParaRPr lang="ru-RU" dirty="0">
                <a:solidFill>
                  <a:schemeClr val="tx1">
                    <a:lumMod val="65000"/>
                    <a:lumOff val="35000"/>
                  </a:schemeClr>
                </a:solidFill>
                <a:latin typeface="Arial" pitchFamily="34" charset="0"/>
                <a:ea typeface="Aller Light" charset="0"/>
                <a:cs typeface="Arial" pitchFamily="34" charset="0"/>
              </a:endParaRPr>
            </a:p>
          </p:txBody>
        </p:sp>
        <p:sp>
          <p:nvSpPr>
            <p:cNvPr id="42" name="Овал 41"/>
            <p:cNvSpPr/>
            <p:nvPr/>
          </p:nvSpPr>
          <p:spPr>
            <a:xfrm>
              <a:off x="1731095" y="5276968"/>
              <a:ext cx="1217186" cy="121712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cxnSp>
          <p:nvCxnSpPr>
            <p:cNvPr id="43" name="Прямая соединительная линия 42"/>
            <p:cNvCxnSpPr/>
            <p:nvPr/>
          </p:nvCxnSpPr>
          <p:spPr>
            <a:xfrm flipH="1" flipV="1">
              <a:off x="3543340" y="5911267"/>
              <a:ext cx="735052" cy="5682"/>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44" name="Прямоугольник 43"/>
            <p:cNvSpPr/>
            <p:nvPr/>
          </p:nvSpPr>
          <p:spPr>
            <a:xfrm>
              <a:off x="1853665" y="5729340"/>
              <a:ext cx="914802" cy="377006"/>
            </a:xfrm>
            <a:prstGeom prst="rect">
              <a:avLst/>
            </a:prstGeom>
          </p:spPr>
          <p:txBody>
            <a:bodyPr wrap="square" lIns="68562" tIns="34280" rIns="68562" bIns="34280">
              <a:spAutoFit/>
            </a:bodyPr>
            <a:lstStyle/>
            <a:p>
              <a:pPr algn="ctr"/>
              <a:r>
                <a:rPr lang="ru-RU" sz="2000" dirty="0">
                  <a:solidFill>
                    <a:schemeClr val="bg1"/>
                  </a:solidFill>
                  <a:latin typeface="Arial" pitchFamily="34" charset="0"/>
                  <a:ea typeface="Aller Light" charset="0"/>
                  <a:cs typeface="Arial" pitchFamily="34" charset="0"/>
                </a:rPr>
                <a:t>2300</a:t>
              </a:r>
            </a:p>
          </p:txBody>
        </p:sp>
      </p:grpSp>
      <p:grpSp>
        <p:nvGrpSpPr>
          <p:cNvPr id="9" name="Group 8">
            <a:extLst>
              <a:ext uri="{FF2B5EF4-FFF2-40B4-BE49-F238E27FC236}">
                <a16:creationId xmlns:a16="http://schemas.microsoft.com/office/drawing/2014/main" id="{BAAA064D-4969-1845-9BA3-83D707EC04A6}"/>
              </a:ext>
            </a:extLst>
          </p:cNvPr>
          <p:cNvGrpSpPr/>
          <p:nvPr/>
        </p:nvGrpSpPr>
        <p:grpSpPr>
          <a:xfrm>
            <a:off x="1412318" y="7427879"/>
            <a:ext cx="6565825" cy="1865446"/>
            <a:chOff x="1412318" y="7427879"/>
            <a:chExt cx="6565825" cy="1865446"/>
          </a:xfrm>
        </p:grpSpPr>
        <p:sp>
          <p:nvSpPr>
            <p:cNvPr id="46" name="Дуга 45"/>
            <p:cNvSpPr/>
            <p:nvPr/>
          </p:nvSpPr>
          <p:spPr>
            <a:xfrm>
              <a:off x="1412318" y="7427879"/>
              <a:ext cx="1865540" cy="1865446"/>
            </a:xfrm>
            <a:prstGeom prst="arc">
              <a:avLst>
                <a:gd name="adj1" fmla="val 2811744"/>
                <a:gd name="adj2" fmla="val 2788882"/>
              </a:avLst>
            </a:prstGeom>
            <a:ln w="88900" cap="rnd">
              <a:solidFill>
                <a:srgbClr val="D9DCE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47" name="Дуга 46"/>
            <p:cNvSpPr/>
            <p:nvPr/>
          </p:nvSpPr>
          <p:spPr>
            <a:xfrm>
              <a:off x="1412318" y="7427879"/>
              <a:ext cx="1865540" cy="1865446"/>
            </a:xfrm>
            <a:prstGeom prst="arc">
              <a:avLst>
                <a:gd name="adj1" fmla="val 2811744"/>
                <a:gd name="adj2" fmla="val 13984181"/>
              </a:avLst>
            </a:prstGeom>
            <a:ln w="190500" cap="rnd">
              <a:solidFill>
                <a:schemeClr val="accent3"/>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n>
                  <a:solidFill>
                    <a:srgbClr val="E4A30F"/>
                  </a:solidFill>
                </a:ln>
                <a:latin typeface="Arial" pitchFamily="34" charset="0"/>
                <a:ea typeface="Aller Light" charset="0"/>
                <a:cs typeface="Arial" pitchFamily="34" charset="0"/>
              </a:endParaRPr>
            </a:p>
          </p:txBody>
        </p:sp>
        <p:sp>
          <p:nvSpPr>
            <p:cNvPr id="48" name="Прямоугольник 47"/>
            <p:cNvSpPr/>
            <p:nvPr/>
          </p:nvSpPr>
          <p:spPr>
            <a:xfrm>
              <a:off x="4521985" y="7921261"/>
              <a:ext cx="3456158" cy="900226"/>
            </a:xfrm>
            <a:prstGeom prst="rect">
              <a:avLst/>
            </a:prstGeom>
          </p:spPr>
          <p:txBody>
            <a:bodyPr wrap="square" lIns="68562" tIns="34280" rIns="68562" bIns="34280">
              <a:spAutoFit/>
            </a:bodyPr>
            <a:lstStyle/>
            <a:p>
              <a:r>
                <a:rPr lang="en-US" dirty="0">
                  <a:solidFill>
                    <a:schemeClr val="tx1">
                      <a:lumMod val="65000"/>
                      <a:lumOff val="35000"/>
                    </a:schemeClr>
                  </a:solidFill>
                  <a:latin typeface="Arial" pitchFamily="34" charset="0"/>
                  <a:ea typeface="Aller Light" charset="0"/>
                  <a:cs typeface="Arial" pitchFamily="34" charset="0"/>
                </a:rPr>
                <a:t>Mart</a:t>
              </a:r>
              <a:endParaRPr lang="ru-RU" dirty="0">
                <a:solidFill>
                  <a:schemeClr val="tx1">
                    <a:lumMod val="65000"/>
                    <a:lumOff val="35000"/>
                  </a:schemeClr>
                </a:solidFill>
                <a:latin typeface="Arial" pitchFamily="34" charset="0"/>
                <a:ea typeface="Aller Light" charset="0"/>
                <a:cs typeface="Arial" pitchFamily="34" charset="0"/>
              </a:endParaRPr>
            </a:p>
            <a:p>
              <a:r>
                <a:rPr lang="en-US" dirty="0">
                  <a:solidFill>
                    <a:schemeClr val="tx1">
                      <a:lumMod val="65000"/>
                      <a:lumOff val="35000"/>
                    </a:schemeClr>
                  </a:solidFill>
                  <a:latin typeface="Arial" pitchFamily="34" charset="0"/>
                  <a:ea typeface="Aller Light" charset="0"/>
                  <a:cs typeface="Arial" pitchFamily="34" charset="0"/>
                </a:rPr>
                <a:t>Lorem Ipsum is simply dummy</a:t>
              </a:r>
            </a:p>
            <a:p>
              <a:r>
                <a:rPr lang="en-US" dirty="0">
                  <a:solidFill>
                    <a:schemeClr val="tx1">
                      <a:lumMod val="65000"/>
                      <a:lumOff val="35000"/>
                    </a:schemeClr>
                  </a:solidFill>
                  <a:latin typeface="Arial" pitchFamily="34" charset="0"/>
                  <a:ea typeface="Aller Light" charset="0"/>
                  <a:cs typeface="Arial" pitchFamily="34" charset="0"/>
                </a:rPr>
                <a:t>text of the printing</a:t>
              </a:r>
              <a:endParaRPr lang="ru-RU" dirty="0">
                <a:solidFill>
                  <a:schemeClr val="tx1">
                    <a:lumMod val="65000"/>
                    <a:lumOff val="35000"/>
                  </a:schemeClr>
                </a:solidFill>
                <a:latin typeface="Arial" pitchFamily="34" charset="0"/>
                <a:ea typeface="Aller Light" charset="0"/>
                <a:cs typeface="Arial" pitchFamily="34" charset="0"/>
              </a:endParaRPr>
            </a:p>
          </p:txBody>
        </p:sp>
        <p:sp>
          <p:nvSpPr>
            <p:cNvPr id="49" name="Овал 48"/>
            <p:cNvSpPr/>
            <p:nvPr/>
          </p:nvSpPr>
          <p:spPr>
            <a:xfrm>
              <a:off x="1731095" y="7760956"/>
              <a:ext cx="1217186" cy="1217124"/>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cxnSp>
          <p:nvCxnSpPr>
            <p:cNvPr id="50" name="Прямая соединительная линия 49"/>
            <p:cNvCxnSpPr/>
            <p:nvPr/>
          </p:nvCxnSpPr>
          <p:spPr>
            <a:xfrm flipH="1" flipV="1">
              <a:off x="3571962" y="8367837"/>
              <a:ext cx="735052" cy="5682"/>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51" name="Прямоугольник 50"/>
            <p:cNvSpPr/>
            <p:nvPr/>
          </p:nvSpPr>
          <p:spPr>
            <a:xfrm>
              <a:off x="1882287" y="8213328"/>
              <a:ext cx="914802" cy="377006"/>
            </a:xfrm>
            <a:prstGeom prst="rect">
              <a:avLst/>
            </a:prstGeom>
          </p:spPr>
          <p:txBody>
            <a:bodyPr wrap="square" lIns="68562" tIns="34280" rIns="68562" bIns="34280">
              <a:spAutoFit/>
            </a:bodyPr>
            <a:lstStyle/>
            <a:p>
              <a:pPr algn="ctr"/>
              <a:r>
                <a:rPr lang="ru-RU" sz="2000" dirty="0">
                  <a:solidFill>
                    <a:schemeClr val="bg1"/>
                  </a:solidFill>
                  <a:latin typeface="Arial" pitchFamily="34" charset="0"/>
                  <a:ea typeface="Aller Light" charset="0"/>
                  <a:cs typeface="Arial" pitchFamily="34" charset="0"/>
                </a:rPr>
                <a:t>2300</a:t>
              </a:r>
            </a:p>
          </p:txBody>
        </p:sp>
      </p:grpSp>
      <p:grpSp>
        <p:nvGrpSpPr>
          <p:cNvPr id="5" name="Group 4">
            <a:extLst>
              <a:ext uri="{FF2B5EF4-FFF2-40B4-BE49-F238E27FC236}">
                <a16:creationId xmlns:a16="http://schemas.microsoft.com/office/drawing/2014/main" id="{FB505D41-AD23-0E4F-AD1B-4592145E4FC8}"/>
              </a:ext>
            </a:extLst>
          </p:cNvPr>
          <p:cNvGrpSpPr/>
          <p:nvPr/>
        </p:nvGrpSpPr>
        <p:grpSpPr>
          <a:xfrm>
            <a:off x="10116046" y="2459903"/>
            <a:ext cx="6565826" cy="1865446"/>
            <a:chOff x="10116046" y="2459903"/>
            <a:chExt cx="6565826" cy="1865446"/>
          </a:xfrm>
        </p:grpSpPr>
        <p:sp>
          <p:nvSpPr>
            <p:cNvPr id="53" name="Дуга 52"/>
            <p:cNvSpPr/>
            <p:nvPr/>
          </p:nvSpPr>
          <p:spPr>
            <a:xfrm>
              <a:off x="10116046" y="2459903"/>
              <a:ext cx="1865540" cy="1865446"/>
            </a:xfrm>
            <a:prstGeom prst="arc">
              <a:avLst>
                <a:gd name="adj1" fmla="val 2811744"/>
                <a:gd name="adj2" fmla="val 2788882"/>
              </a:avLst>
            </a:prstGeom>
            <a:ln w="88900" cap="rnd">
              <a:solidFill>
                <a:srgbClr val="D9DCE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54" name="Дуга 53"/>
            <p:cNvSpPr/>
            <p:nvPr/>
          </p:nvSpPr>
          <p:spPr>
            <a:xfrm>
              <a:off x="10116046" y="2459903"/>
              <a:ext cx="1865540" cy="1865446"/>
            </a:xfrm>
            <a:prstGeom prst="arc">
              <a:avLst>
                <a:gd name="adj1" fmla="val 2811744"/>
                <a:gd name="adj2" fmla="val 13984181"/>
              </a:avLst>
            </a:prstGeom>
            <a:ln w="190500" cap="rnd">
              <a:solidFill>
                <a:schemeClr val="accent4"/>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n>
                  <a:solidFill>
                    <a:srgbClr val="E4A30F"/>
                  </a:solidFill>
                </a:ln>
                <a:latin typeface="Arial" pitchFamily="34" charset="0"/>
                <a:ea typeface="Aller Light" charset="0"/>
                <a:cs typeface="Arial" pitchFamily="34" charset="0"/>
              </a:endParaRPr>
            </a:p>
          </p:txBody>
        </p:sp>
        <p:sp>
          <p:nvSpPr>
            <p:cNvPr id="55" name="Прямоугольник 54"/>
            <p:cNvSpPr/>
            <p:nvPr/>
          </p:nvSpPr>
          <p:spPr>
            <a:xfrm>
              <a:off x="13225712" y="2972335"/>
              <a:ext cx="3456160" cy="900226"/>
            </a:xfrm>
            <a:prstGeom prst="rect">
              <a:avLst/>
            </a:prstGeom>
          </p:spPr>
          <p:txBody>
            <a:bodyPr wrap="square" lIns="68562" tIns="34280" rIns="68562" bIns="34280">
              <a:spAutoFit/>
            </a:bodyPr>
            <a:lstStyle/>
            <a:p>
              <a:r>
                <a:rPr lang="en-US" dirty="0">
                  <a:solidFill>
                    <a:schemeClr val="tx1">
                      <a:lumMod val="65000"/>
                      <a:lumOff val="35000"/>
                    </a:schemeClr>
                  </a:solidFill>
                  <a:latin typeface="Arial" pitchFamily="34" charset="0"/>
                  <a:ea typeface="Aller Light" charset="0"/>
                  <a:cs typeface="Arial" pitchFamily="34" charset="0"/>
                </a:rPr>
                <a:t>April</a:t>
              </a:r>
              <a:endParaRPr lang="ru-RU" dirty="0">
                <a:solidFill>
                  <a:schemeClr val="tx1">
                    <a:lumMod val="65000"/>
                    <a:lumOff val="35000"/>
                  </a:schemeClr>
                </a:solidFill>
                <a:latin typeface="Arial" pitchFamily="34" charset="0"/>
                <a:ea typeface="Aller Light" charset="0"/>
                <a:cs typeface="Arial" pitchFamily="34" charset="0"/>
              </a:endParaRPr>
            </a:p>
            <a:p>
              <a:r>
                <a:rPr lang="en-US" dirty="0">
                  <a:solidFill>
                    <a:schemeClr val="tx1">
                      <a:lumMod val="65000"/>
                      <a:lumOff val="35000"/>
                    </a:schemeClr>
                  </a:solidFill>
                  <a:latin typeface="Arial" pitchFamily="34" charset="0"/>
                  <a:ea typeface="Aller Light" charset="0"/>
                  <a:cs typeface="Arial" pitchFamily="34" charset="0"/>
                </a:rPr>
                <a:t>Lorem Ipsum is simply dummy</a:t>
              </a:r>
            </a:p>
            <a:p>
              <a:r>
                <a:rPr lang="en-US" dirty="0">
                  <a:solidFill>
                    <a:schemeClr val="tx1">
                      <a:lumMod val="65000"/>
                      <a:lumOff val="35000"/>
                    </a:schemeClr>
                  </a:solidFill>
                  <a:latin typeface="Arial" pitchFamily="34" charset="0"/>
                  <a:ea typeface="Aller Light" charset="0"/>
                  <a:cs typeface="Arial" pitchFamily="34" charset="0"/>
                </a:rPr>
                <a:t>text of the printing</a:t>
              </a:r>
              <a:endParaRPr lang="ru-RU" dirty="0">
                <a:solidFill>
                  <a:schemeClr val="tx1">
                    <a:lumMod val="65000"/>
                    <a:lumOff val="35000"/>
                  </a:schemeClr>
                </a:solidFill>
                <a:latin typeface="Arial" pitchFamily="34" charset="0"/>
                <a:ea typeface="Aller Light" charset="0"/>
                <a:cs typeface="Arial" pitchFamily="34" charset="0"/>
              </a:endParaRPr>
            </a:p>
          </p:txBody>
        </p:sp>
        <p:sp>
          <p:nvSpPr>
            <p:cNvPr id="56" name="Овал 55"/>
            <p:cNvSpPr/>
            <p:nvPr/>
          </p:nvSpPr>
          <p:spPr>
            <a:xfrm>
              <a:off x="10434823" y="2792980"/>
              <a:ext cx="1217186" cy="121712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cxnSp>
          <p:nvCxnSpPr>
            <p:cNvPr id="57" name="Прямая соединительная линия 56"/>
            <p:cNvCxnSpPr/>
            <p:nvPr/>
          </p:nvCxnSpPr>
          <p:spPr>
            <a:xfrm flipH="1" flipV="1">
              <a:off x="12339475" y="3426680"/>
              <a:ext cx="607482" cy="687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58" name="Прямоугольник 57"/>
            <p:cNvSpPr/>
            <p:nvPr/>
          </p:nvSpPr>
          <p:spPr>
            <a:xfrm>
              <a:off x="10586015" y="3245352"/>
              <a:ext cx="914802" cy="377006"/>
            </a:xfrm>
            <a:prstGeom prst="rect">
              <a:avLst/>
            </a:prstGeom>
          </p:spPr>
          <p:txBody>
            <a:bodyPr wrap="square" lIns="68562" tIns="34280" rIns="68562" bIns="34280">
              <a:spAutoFit/>
            </a:bodyPr>
            <a:lstStyle/>
            <a:p>
              <a:pPr algn="ctr"/>
              <a:r>
                <a:rPr lang="ru-RU" sz="2000" dirty="0">
                  <a:solidFill>
                    <a:schemeClr val="bg1"/>
                  </a:solidFill>
                  <a:latin typeface="Arial" pitchFamily="34" charset="0"/>
                  <a:ea typeface="Aller Light" charset="0"/>
                  <a:cs typeface="Arial" pitchFamily="34" charset="0"/>
                </a:rPr>
                <a:t>2300</a:t>
              </a:r>
            </a:p>
          </p:txBody>
        </p:sp>
      </p:grpSp>
      <p:grpSp>
        <p:nvGrpSpPr>
          <p:cNvPr id="7" name="Group 6">
            <a:extLst>
              <a:ext uri="{FF2B5EF4-FFF2-40B4-BE49-F238E27FC236}">
                <a16:creationId xmlns:a16="http://schemas.microsoft.com/office/drawing/2014/main" id="{1573D171-330C-FC49-89E1-F6D3466F3339}"/>
              </a:ext>
            </a:extLst>
          </p:cNvPr>
          <p:cNvGrpSpPr/>
          <p:nvPr/>
        </p:nvGrpSpPr>
        <p:grpSpPr>
          <a:xfrm>
            <a:off x="10116046" y="4943891"/>
            <a:ext cx="6565826" cy="1865446"/>
            <a:chOff x="10116046" y="4943891"/>
            <a:chExt cx="6565826" cy="1865446"/>
          </a:xfrm>
        </p:grpSpPr>
        <p:sp>
          <p:nvSpPr>
            <p:cNvPr id="60" name="Дуга 59"/>
            <p:cNvSpPr/>
            <p:nvPr/>
          </p:nvSpPr>
          <p:spPr>
            <a:xfrm>
              <a:off x="10116046" y="4943891"/>
              <a:ext cx="1865540" cy="1865446"/>
            </a:xfrm>
            <a:prstGeom prst="arc">
              <a:avLst>
                <a:gd name="adj1" fmla="val 2811744"/>
                <a:gd name="adj2" fmla="val 2788882"/>
              </a:avLst>
            </a:prstGeom>
            <a:ln w="88900" cap="rnd">
              <a:solidFill>
                <a:srgbClr val="D9DCE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61" name="Дуга 60"/>
            <p:cNvSpPr/>
            <p:nvPr/>
          </p:nvSpPr>
          <p:spPr>
            <a:xfrm>
              <a:off x="10116046" y="4943891"/>
              <a:ext cx="1865540" cy="1865446"/>
            </a:xfrm>
            <a:prstGeom prst="arc">
              <a:avLst>
                <a:gd name="adj1" fmla="val 2811744"/>
                <a:gd name="adj2" fmla="val 13984181"/>
              </a:avLst>
            </a:prstGeom>
            <a:ln w="190500" cap="rnd">
              <a:solidFill>
                <a:schemeClr val="accent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n>
                  <a:solidFill>
                    <a:srgbClr val="E4A30F"/>
                  </a:solidFill>
                </a:ln>
                <a:latin typeface="Arial" pitchFamily="34" charset="0"/>
                <a:ea typeface="Aller Light" charset="0"/>
                <a:cs typeface="Arial" pitchFamily="34" charset="0"/>
              </a:endParaRPr>
            </a:p>
          </p:txBody>
        </p:sp>
        <p:sp>
          <p:nvSpPr>
            <p:cNvPr id="62" name="Прямоугольник 61"/>
            <p:cNvSpPr/>
            <p:nvPr/>
          </p:nvSpPr>
          <p:spPr>
            <a:xfrm>
              <a:off x="13225712" y="5456323"/>
              <a:ext cx="3456160" cy="900226"/>
            </a:xfrm>
            <a:prstGeom prst="rect">
              <a:avLst/>
            </a:prstGeom>
          </p:spPr>
          <p:txBody>
            <a:bodyPr wrap="square" lIns="68562" tIns="34280" rIns="68562" bIns="34280">
              <a:spAutoFit/>
            </a:bodyPr>
            <a:lstStyle/>
            <a:p>
              <a:r>
                <a:rPr lang="en-US" dirty="0">
                  <a:solidFill>
                    <a:schemeClr val="tx1">
                      <a:lumMod val="65000"/>
                      <a:lumOff val="35000"/>
                    </a:schemeClr>
                  </a:solidFill>
                  <a:latin typeface="Arial" pitchFamily="34" charset="0"/>
                  <a:ea typeface="Aller Light" charset="0"/>
                  <a:cs typeface="Arial" pitchFamily="34" charset="0"/>
                </a:rPr>
                <a:t>May</a:t>
              </a:r>
              <a:endParaRPr lang="ru-RU" dirty="0">
                <a:solidFill>
                  <a:schemeClr val="tx1">
                    <a:lumMod val="65000"/>
                    <a:lumOff val="35000"/>
                  </a:schemeClr>
                </a:solidFill>
                <a:latin typeface="Arial" pitchFamily="34" charset="0"/>
                <a:ea typeface="Aller Light" charset="0"/>
                <a:cs typeface="Arial" pitchFamily="34" charset="0"/>
              </a:endParaRPr>
            </a:p>
            <a:p>
              <a:r>
                <a:rPr lang="en-US" dirty="0">
                  <a:solidFill>
                    <a:schemeClr val="tx1">
                      <a:lumMod val="65000"/>
                      <a:lumOff val="35000"/>
                    </a:schemeClr>
                  </a:solidFill>
                  <a:latin typeface="Arial" pitchFamily="34" charset="0"/>
                  <a:ea typeface="Aller Light" charset="0"/>
                  <a:cs typeface="Arial" pitchFamily="34" charset="0"/>
                </a:rPr>
                <a:t>Lorem Ipsum is simply dummy</a:t>
              </a:r>
            </a:p>
            <a:p>
              <a:r>
                <a:rPr lang="en-US" dirty="0">
                  <a:solidFill>
                    <a:schemeClr val="tx1">
                      <a:lumMod val="65000"/>
                      <a:lumOff val="35000"/>
                    </a:schemeClr>
                  </a:solidFill>
                  <a:latin typeface="Arial" pitchFamily="34" charset="0"/>
                  <a:ea typeface="Aller Light" charset="0"/>
                  <a:cs typeface="Arial" pitchFamily="34" charset="0"/>
                </a:rPr>
                <a:t>text of the printing</a:t>
              </a:r>
              <a:endParaRPr lang="ru-RU" dirty="0">
                <a:solidFill>
                  <a:schemeClr val="tx1">
                    <a:lumMod val="65000"/>
                    <a:lumOff val="35000"/>
                  </a:schemeClr>
                </a:solidFill>
                <a:latin typeface="Arial" pitchFamily="34" charset="0"/>
                <a:ea typeface="Aller Light" charset="0"/>
                <a:cs typeface="Arial" pitchFamily="34" charset="0"/>
              </a:endParaRPr>
            </a:p>
          </p:txBody>
        </p:sp>
        <p:sp>
          <p:nvSpPr>
            <p:cNvPr id="63" name="Овал 62"/>
            <p:cNvSpPr/>
            <p:nvPr/>
          </p:nvSpPr>
          <p:spPr>
            <a:xfrm>
              <a:off x="10434823" y="5276968"/>
              <a:ext cx="1217186" cy="121712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cxnSp>
          <p:nvCxnSpPr>
            <p:cNvPr id="64" name="Прямая соединительная линия 63"/>
            <p:cNvCxnSpPr/>
            <p:nvPr/>
          </p:nvCxnSpPr>
          <p:spPr>
            <a:xfrm flipH="1" flipV="1">
              <a:off x="12339475" y="5910668"/>
              <a:ext cx="607482" cy="687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65" name="Прямоугольник 64"/>
            <p:cNvSpPr/>
            <p:nvPr/>
          </p:nvSpPr>
          <p:spPr>
            <a:xfrm>
              <a:off x="10557393" y="5729340"/>
              <a:ext cx="914802" cy="377006"/>
            </a:xfrm>
            <a:prstGeom prst="rect">
              <a:avLst/>
            </a:prstGeom>
          </p:spPr>
          <p:txBody>
            <a:bodyPr wrap="square" lIns="68562" tIns="34280" rIns="68562" bIns="34280">
              <a:spAutoFit/>
            </a:bodyPr>
            <a:lstStyle/>
            <a:p>
              <a:pPr algn="ctr"/>
              <a:r>
                <a:rPr lang="ru-RU" sz="2000" dirty="0">
                  <a:solidFill>
                    <a:schemeClr val="bg1"/>
                  </a:solidFill>
                  <a:latin typeface="Arial" pitchFamily="34" charset="0"/>
                  <a:ea typeface="Aller Light" charset="0"/>
                  <a:cs typeface="Arial" pitchFamily="34" charset="0"/>
                </a:rPr>
                <a:t>2300</a:t>
              </a:r>
            </a:p>
          </p:txBody>
        </p:sp>
      </p:grpSp>
      <p:grpSp>
        <p:nvGrpSpPr>
          <p:cNvPr id="8" name="Group 7">
            <a:extLst>
              <a:ext uri="{FF2B5EF4-FFF2-40B4-BE49-F238E27FC236}">
                <a16:creationId xmlns:a16="http://schemas.microsoft.com/office/drawing/2014/main" id="{A95B27A4-354E-4C45-A8B0-E6177781838F}"/>
              </a:ext>
            </a:extLst>
          </p:cNvPr>
          <p:cNvGrpSpPr/>
          <p:nvPr/>
        </p:nvGrpSpPr>
        <p:grpSpPr>
          <a:xfrm>
            <a:off x="10116046" y="7427879"/>
            <a:ext cx="6565826" cy="1865446"/>
            <a:chOff x="10116046" y="7427879"/>
            <a:chExt cx="6565826" cy="1865446"/>
          </a:xfrm>
        </p:grpSpPr>
        <p:sp>
          <p:nvSpPr>
            <p:cNvPr id="67" name="Дуга 66"/>
            <p:cNvSpPr/>
            <p:nvPr/>
          </p:nvSpPr>
          <p:spPr>
            <a:xfrm>
              <a:off x="10116046" y="7427879"/>
              <a:ext cx="1865540" cy="1865446"/>
            </a:xfrm>
            <a:prstGeom prst="arc">
              <a:avLst>
                <a:gd name="adj1" fmla="val 2811744"/>
                <a:gd name="adj2" fmla="val 2788882"/>
              </a:avLst>
            </a:prstGeom>
            <a:ln w="88900" cap="rnd">
              <a:solidFill>
                <a:srgbClr val="D9DCE5"/>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sp>
          <p:nvSpPr>
            <p:cNvPr id="68" name="Дуга 67"/>
            <p:cNvSpPr/>
            <p:nvPr/>
          </p:nvSpPr>
          <p:spPr>
            <a:xfrm>
              <a:off x="10116046" y="7427879"/>
              <a:ext cx="1865540" cy="1865446"/>
            </a:xfrm>
            <a:prstGeom prst="arc">
              <a:avLst>
                <a:gd name="adj1" fmla="val 2811744"/>
                <a:gd name="adj2" fmla="val 13984181"/>
              </a:avLst>
            </a:prstGeom>
            <a:ln w="190500" cap="rnd">
              <a:solidFill>
                <a:schemeClr val="accent6"/>
              </a:solidFill>
            </a:ln>
            <a:effectLst/>
          </p:spPr>
          <p:style>
            <a:lnRef idx="2">
              <a:schemeClr val="accent1"/>
            </a:lnRef>
            <a:fillRef idx="0">
              <a:schemeClr val="accent1"/>
            </a:fillRef>
            <a:effectRef idx="1">
              <a:schemeClr val="accent1"/>
            </a:effectRef>
            <a:fontRef idx="minor">
              <a:schemeClr val="tx1"/>
            </a:fontRef>
          </p:style>
          <p:txBody>
            <a:bodyPr lIns="68562" tIns="34280" rIns="68562" bIns="34280" rtlCol="0" anchor="ctr"/>
            <a:lstStyle/>
            <a:p>
              <a:pPr algn="ctr"/>
              <a:endParaRPr lang="ru-RU">
                <a:ln>
                  <a:solidFill>
                    <a:srgbClr val="E4A30F"/>
                  </a:solidFill>
                </a:ln>
                <a:latin typeface="Arial" pitchFamily="34" charset="0"/>
                <a:ea typeface="Aller Light" charset="0"/>
                <a:cs typeface="Arial" pitchFamily="34" charset="0"/>
              </a:endParaRPr>
            </a:p>
          </p:txBody>
        </p:sp>
        <p:sp>
          <p:nvSpPr>
            <p:cNvPr id="69" name="Прямоугольник 68"/>
            <p:cNvSpPr/>
            <p:nvPr/>
          </p:nvSpPr>
          <p:spPr>
            <a:xfrm>
              <a:off x="13225712" y="7940311"/>
              <a:ext cx="3456160" cy="900226"/>
            </a:xfrm>
            <a:prstGeom prst="rect">
              <a:avLst/>
            </a:prstGeom>
          </p:spPr>
          <p:txBody>
            <a:bodyPr wrap="square" lIns="68562" tIns="34280" rIns="68562" bIns="34280">
              <a:spAutoFit/>
            </a:bodyPr>
            <a:lstStyle/>
            <a:p>
              <a:r>
                <a:rPr lang="en-US" dirty="0">
                  <a:solidFill>
                    <a:schemeClr val="tx1">
                      <a:lumMod val="65000"/>
                      <a:lumOff val="35000"/>
                    </a:schemeClr>
                  </a:solidFill>
                  <a:latin typeface="Arial" pitchFamily="34" charset="0"/>
                  <a:ea typeface="Aller Light" charset="0"/>
                  <a:cs typeface="Arial" pitchFamily="34" charset="0"/>
                </a:rPr>
                <a:t>June</a:t>
              </a:r>
              <a:endParaRPr lang="ru-RU" dirty="0">
                <a:solidFill>
                  <a:schemeClr val="tx1">
                    <a:lumMod val="65000"/>
                    <a:lumOff val="35000"/>
                  </a:schemeClr>
                </a:solidFill>
                <a:latin typeface="Arial" pitchFamily="34" charset="0"/>
                <a:ea typeface="Aller Light" charset="0"/>
                <a:cs typeface="Arial" pitchFamily="34" charset="0"/>
              </a:endParaRPr>
            </a:p>
            <a:p>
              <a:r>
                <a:rPr lang="en-US" dirty="0">
                  <a:solidFill>
                    <a:schemeClr val="tx1">
                      <a:lumMod val="65000"/>
                      <a:lumOff val="35000"/>
                    </a:schemeClr>
                  </a:solidFill>
                  <a:latin typeface="Arial" pitchFamily="34" charset="0"/>
                  <a:ea typeface="Aller Light" charset="0"/>
                  <a:cs typeface="Arial" pitchFamily="34" charset="0"/>
                </a:rPr>
                <a:t>Lorem Ipsum is simply dummy</a:t>
              </a:r>
            </a:p>
            <a:p>
              <a:r>
                <a:rPr lang="en-US" dirty="0">
                  <a:solidFill>
                    <a:schemeClr val="tx1">
                      <a:lumMod val="65000"/>
                      <a:lumOff val="35000"/>
                    </a:schemeClr>
                  </a:solidFill>
                  <a:latin typeface="Arial" pitchFamily="34" charset="0"/>
                  <a:ea typeface="Aller Light" charset="0"/>
                  <a:cs typeface="Arial" pitchFamily="34" charset="0"/>
                </a:rPr>
                <a:t>text of the printing</a:t>
              </a:r>
              <a:endParaRPr lang="ru-RU" dirty="0">
                <a:solidFill>
                  <a:schemeClr val="tx1">
                    <a:lumMod val="65000"/>
                    <a:lumOff val="35000"/>
                  </a:schemeClr>
                </a:solidFill>
                <a:latin typeface="Arial" pitchFamily="34" charset="0"/>
                <a:ea typeface="Aller Light" charset="0"/>
                <a:cs typeface="Arial" pitchFamily="34" charset="0"/>
              </a:endParaRPr>
            </a:p>
          </p:txBody>
        </p:sp>
        <p:sp>
          <p:nvSpPr>
            <p:cNvPr id="70" name="Овал 69"/>
            <p:cNvSpPr/>
            <p:nvPr/>
          </p:nvSpPr>
          <p:spPr>
            <a:xfrm>
              <a:off x="10434823" y="7760956"/>
              <a:ext cx="1217186" cy="121712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68562" tIns="34280" rIns="68562" bIns="34280" rtlCol="0" anchor="ctr"/>
            <a:lstStyle/>
            <a:p>
              <a:pPr algn="ctr"/>
              <a:endParaRPr lang="ru-RU">
                <a:latin typeface="Arial" pitchFamily="34" charset="0"/>
                <a:ea typeface="Aller Light" charset="0"/>
                <a:cs typeface="Arial" pitchFamily="34" charset="0"/>
              </a:endParaRPr>
            </a:p>
          </p:txBody>
        </p:sp>
        <p:cxnSp>
          <p:nvCxnSpPr>
            <p:cNvPr id="71" name="Прямая соединительная линия 70"/>
            <p:cNvCxnSpPr/>
            <p:nvPr/>
          </p:nvCxnSpPr>
          <p:spPr>
            <a:xfrm flipH="1" flipV="1">
              <a:off x="12339475" y="8394656"/>
              <a:ext cx="607482" cy="6876"/>
            </a:xfrm>
            <a:prstGeom prst="line">
              <a:avLst/>
            </a:prstGeom>
            <a:ln w="38100" cap="rnd">
              <a:solidFill>
                <a:srgbClr val="A6A6A6">
                  <a:alpha val="60000"/>
                </a:srgb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2" name="Прямоугольник 71"/>
            <p:cNvSpPr/>
            <p:nvPr/>
          </p:nvSpPr>
          <p:spPr>
            <a:xfrm>
              <a:off x="10586015" y="8213328"/>
              <a:ext cx="914802" cy="377006"/>
            </a:xfrm>
            <a:prstGeom prst="rect">
              <a:avLst/>
            </a:prstGeom>
          </p:spPr>
          <p:txBody>
            <a:bodyPr wrap="square" lIns="68562" tIns="34280" rIns="68562" bIns="34280">
              <a:spAutoFit/>
            </a:bodyPr>
            <a:lstStyle/>
            <a:p>
              <a:pPr algn="ctr"/>
              <a:r>
                <a:rPr lang="ru-RU" sz="2000" dirty="0">
                  <a:solidFill>
                    <a:schemeClr val="bg1"/>
                  </a:solidFill>
                  <a:latin typeface="Arial" pitchFamily="34" charset="0"/>
                  <a:ea typeface="Aller Light" charset="0"/>
                  <a:cs typeface="Arial" pitchFamily="34" charset="0"/>
                </a:rPr>
                <a:t>2300</a:t>
              </a:r>
            </a:p>
          </p:txBody>
        </p:sp>
      </p:grpSp>
      <p:sp>
        <p:nvSpPr>
          <p:cNvPr id="52" name="Прямоугольник 51"/>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Market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9" name="Прямоугольник 58"/>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999201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315378" y="3449249"/>
            <a:ext cx="4623332" cy="4623330"/>
          </a:xfrm>
          <a:prstGeom prst="ellipse">
            <a:avLst/>
          </a:prstGeom>
          <a:ln w="127000"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Arial" pitchFamily="34" charset="0"/>
              <a:cs typeface="Arial" pitchFamily="34" charset="0"/>
            </a:endParaRPr>
          </a:p>
        </p:txBody>
      </p:sp>
      <p:sp>
        <p:nvSpPr>
          <p:cNvPr id="9" name="Oval 8"/>
          <p:cNvSpPr/>
          <p:nvPr/>
        </p:nvSpPr>
        <p:spPr>
          <a:xfrm>
            <a:off x="3877170" y="4011042"/>
            <a:ext cx="3499748" cy="3499748"/>
          </a:xfrm>
          <a:prstGeom prst="ellipse">
            <a:avLst/>
          </a:prstGeom>
          <a:ln w="127000"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dirty="0">
              <a:latin typeface="Arial" pitchFamily="34" charset="0"/>
              <a:cs typeface="Arial" pitchFamily="34" charset="0"/>
            </a:endParaRPr>
          </a:p>
        </p:txBody>
      </p:sp>
      <p:sp>
        <p:nvSpPr>
          <p:cNvPr id="10" name="Oval 9"/>
          <p:cNvSpPr/>
          <p:nvPr/>
        </p:nvSpPr>
        <p:spPr>
          <a:xfrm>
            <a:off x="4440983" y="4574851"/>
            <a:ext cx="2372130" cy="2372130"/>
          </a:xfrm>
          <a:prstGeom prst="ellipse">
            <a:avLst/>
          </a:prstGeom>
          <a:ln w="127000"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Arial" pitchFamily="34" charset="0"/>
              <a:cs typeface="Arial" pitchFamily="34" charset="0"/>
            </a:endParaRPr>
          </a:p>
        </p:txBody>
      </p:sp>
      <p:sp>
        <p:nvSpPr>
          <p:cNvPr id="11" name="Oval 10"/>
          <p:cNvSpPr/>
          <p:nvPr/>
        </p:nvSpPr>
        <p:spPr>
          <a:xfrm>
            <a:off x="2755031" y="2888901"/>
            <a:ext cx="5744030" cy="5744030"/>
          </a:xfrm>
          <a:prstGeom prst="ellipse">
            <a:avLst/>
          </a:prstGeom>
          <a:ln w="127000"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Arial" pitchFamily="34" charset="0"/>
              <a:cs typeface="Arial" pitchFamily="34" charset="0"/>
            </a:endParaRPr>
          </a:p>
        </p:txBody>
      </p:sp>
      <p:sp>
        <p:nvSpPr>
          <p:cNvPr id="12" name="Arc 11"/>
          <p:cNvSpPr/>
          <p:nvPr/>
        </p:nvSpPr>
        <p:spPr>
          <a:xfrm>
            <a:off x="4440983" y="4574851"/>
            <a:ext cx="2372130" cy="2372130"/>
          </a:xfrm>
          <a:prstGeom prst="arc">
            <a:avLst>
              <a:gd name="adj1" fmla="val 16200000"/>
              <a:gd name="adj2" fmla="val 9376870"/>
            </a:avLst>
          </a:prstGeom>
          <a:ln w="317500" cap="rnd" cmpd="sng">
            <a:solidFill>
              <a:schemeClr val="accent4"/>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Arial" pitchFamily="34" charset="0"/>
              <a:cs typeface="Arial" pitchFamily="34" charset="0"/>
            </a:endParaRPr>
          </a:p>
        </p:txBody>
      </p:sp>
      <p:grpSp>
        <p:nvGrpSpPr>
          <p:cNvPr id="2" name="Group 1">
            <a:extLst>
              <a:ext uri="{FF2B5EF4-FFF2-40B4-BE49-F238E27FC236}">
                <a16:creationId xmlns:a16="http://schemas.microsoft.com/office/drawing/2014/main" id="{CB05FB81-C0C8-EF42-95F3-F9E34849433F}"/>
              </a:ext>
            </a:extLst>
          </p:cNvPr>
          <p:cNvGrpSpPr/>
          <p:nvPr/>
        </p:nvGrpSpPr>
        <p:grpSpPr>
          <a:xfrm>
            <a:off x="9820530" y="2563002"/>
            <a:ext cx="4919760" cy="1448053"/>
            <a:chOff x="9820530" y="2563002"/>
            <a:chExt cx="4919760" cy="1448053"/>
          </a:xfrm>
        </p:grpSpPr>
        <p:sp>
          <p:nvSpPr>
            <p:cNvPr id="4" name="Oval 12"/>
            <p:cNvSpPr>
              <a:spLocks noChangeArrowheads="1"/>
            </p:cNvSpPr>
            <p:nvPr/>
          </p:nvSpPr>
          <p:spPr bwMode="auto">
            <a:xfrm>
              <a:off x="9820530" y="2563002"/>
              <a:ext cx="4919760" cy="1400240"/>
            </a:xfrm>
            <a:prstGeom prst="roundRect">
              <a:avLst/>
            </a:prstGeom>
            <a:solidFill>
              <a:schemeClr val="accent1"/>
            </a:solidFill>
            <a:ln w="9525">
              <a:noFill/>
              <a:round/>
              <a:headEnd/>
              <a:tailEnd/>
            </a:ln>
            <a:effectLst>
              <a:outerShdw dist="38100" dir="5400000" algn="ctr" rotWithShape="0">
                <a:srgbClr val="000000">
                  <a:alpha val="10000"/>
                </a:srgbClr>
              </a:outerShdw>
            </a:effectLst>
          </p:spPr>
          <p:txBody>
            <a:bodyPr vert="horz" wrap="square" lIns="243840" tIns="121920" rIns="243840" bIns="121920" numCol="1" anchor="t" anchorCtr="0" compatLnSpc="1">
              <a:prstTxWarp prst="textNoShape">
                <a:avLst/>
              </a:prstTxWarp>
            </a:bodyPr>
            <a:lstStyle/>
            <a:p>
              <a:endParaRPr lang="en-US" sz="2000">
                <a:latin typeface="Arial" pitchFamily="34" charset="0"/>
                <a:cs typeface="Arial" pitchFamily="34" charset="0"/>
              </a:endParaRPr>
            </a:p>
          </p:txBody>
        </p:sp>
        <p:sp>
          <p:nvSpPr>
            <p:cNvPr id="13" name="Rectangle 12"/>
            <p:cNvSpPr/>
            <p:nvPr/>
          </p:nvSpPr>
          <p:spPr>
            <a:xfrm>
              <a:off x="10204671" y="2685949"/>
              <a:ext cx="3689290" cy="1325106"/>
            </a:xfrm>
            <a:prstGeom prst="rect">
              <a:avLst/>
            </a:prstGeom>
          </p:spPr>
          <p:txBody>
            <a:bodyPr wrap="square" lIns="487680" rIns="487680" bIns="195072">
              <a:spAutoFit/>
            </a:bodyPr>
            <a:lstStyle/>
            <a:p>
              <a:pPr>
                <a:lnSpc>
                  <a:spcPct val="89000"/>
                </a:lnSpc>
              </a:pPr>
              <a:r>
                <a:rPr lang="en-US" sz="5500" b="1" dirty="0">
                  <a:solidFill>
                    <a:srgbClr val="FFFFFF"/>
                  </a:solidFill>
                  <a:latin typeface="Arial" pitchFamily="34" charset="0"/>
                  <a:cs typeface="Arial" pitchFamily="34" charset="0"/>
                </a:rPr>
                <a:t>10%</a:t>
              </a:r>
            </a:p>
            <a:p>
              <a:pPr>
                <a:lnSpc>
                  <a:spcPct val="89000"/>
                </a:lnSpc>
              </a:pPr>
              <a:r>
                <a:rPr lang="en-US" sz="2400" dirty="0">
                  <a:solidFill>
                    <a:srgbClr val="FFFFFF"/>
                  </a:solidFill>
                  <a:latin typeface="Arial" pitchFamily="34" charset="0"/>
                  <a:cs typeface="Arial" pitchFamily="34" charset="0"/>
                </a:rPr>
                <a:t>Sample Text here</a:t>
              </a:r>
            </a:p>
          </p:txBody>
        </p:sp>
      </p:grpSp>
      <p:sp>
        <p:nvSpPr>
          <p:cNvPr id="17" name="Freeform 16"/>
          <p:cNvSpPr/>
          <p:nvPr/>
        </p:nvSpPr>
        <p:spPr>
          <a:xfrm>
            <a:off x="5627045" y="6946268"/>
            <a:ext cx="4317030" cy="163408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38100" cmpd="sng">
            <a:solidFill>
              <a:schemeClr val="accent4"/>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Arial" pitchFamily="34" charset="0"/>
              <a:cs typeface="Arial" pitchFamily="34" charset="0"/>
            </a:endParaRPr>
          </a:p>
        </p:txBody>
      </p:sp>
      <p:cxnSp>
        <p:nvCxnSpPr>
          <p:cNvPr id="18" name="Straight Connector 17"/>
          <p:cNvCxnSpPr/>
          <p:nvPr/>
        </p:nvCxnSpPr>
        <p:spPr>
          <a:xfrm flipH="1">
            <a:off x="6973027" y="6853936"/>
            <a:ext cx="2847506" cy="0"/>
          </a:xfrm>
          <a:prstGeom prst="line">
            <a:avLst/>
          </a:prstGeom>
          <a:ln w="3810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8003887" y="5086516"/>
            <a:ext cx="1816646" cy="0"/>
          </a:xfrm>
          <a:prstGeom prst="line">
            <a:avLst/>
          </a:prstGeom>
          <a:ln w="38100" cmpd="sng">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09677" y="3299978"/>
            <a:ext cx="2410854" cy="0"/>
          </a:xfrm>
          <a:prstGeom prst="line">
            <a:avLst/>
          </a:prstGeom>
          <a:ln w="38100" cmpd="sng">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Arc 29"/>
          <p:cNvSpPr/>
          <p:nvPr/>
        </p:nvSpPr>
        <p:spPr>
          <a:xfrm>
            <a:off x="3877170" y="4011042"/>
            <a:ext cx="3499748" cy="3499748"/>
          </a:xfrm>
          <a:prstGeom prst="arc">
            <a:avLst>
              <a:gd name="adj1" fmla="val 16200000"/>
              <a:gd name="adj2" fmla="val 4074945"/>
            </a:avLst>
          </a:prstGeom>
          <a:ln w="317500" cap="rnd" cmpd="sng">
            <a:solidFill>
              <a:schemeClr val="accent3"/>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Arial" pitchFamily="34" charset="0"/>
              <a:cs typeface="Arial" pitchFamily="34" charset="0"/>
            </a:endParaRPr>
          </a:p>
        </p:txBody>
      </p:sp>
      <p:sp>
        <p:nvSpPr>
          <p:cNvPr id="31" name="Arc 30"/>
          <p:cNvSpPr/>
          <p:nvPr/>
        </p:nvSpPr>
        <p:spPr>
          <a:xfrm>
            <a:off x="3315378" y="3449249"/>
            <a:ext cx="4623332" cy="4623330"/>
          </a:xfrm>
          <a:prstGeom prst="arc">
            <a:avLst/>
          </a:prstGeom>
          <a:ln w="317500" cap="rnd" cmpd="sng">
            <a:solidFill>
              <a:schemeClr val="accent2"/>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Arial" pitchFamily="34" charset="0"/>
              <a:cs typeface="Arial" pitchFamily="34" charset="0"/>
            </a:endParaRPr>
          </a:p>
        </p:txBody>
      </p:sp>
      <p:sp>
        <p:nvSpPr>
          <p:cNvPr id="32" name="Arc 31"/>
          <p:cNvSpPr/>
          <p:nvPr/>
        </p:nvSpPr>
        <p:spPr>
          <a:xfrm>
            <a:off x="2755031" y="2888901"/>
            <a:ext cx="5744030" cy="5744030"/>
          </a:xfrm>
          <a:prstGeom prst="arc">
            <a:avLst>
              <a:gd name="adj1" fmla="val 16200000"/>
              <a:gd name="adj2" fmla="val 19195557"/>
            </a:avLst>
          </a:prstGeom>
          <a:ln w="317500" cap="rnd" cmpd="sng">
            <a:solidFill>
              <a:schemeClr val="accent1"/>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Arial" pitchFamily="34" charset="0"/>
              <a:cs typeface="Arial" pitchFamily="34" charset="0"/>
            </a:endParaRPr>
          </a:p>
        </p:txBody>
      </p:sp>
      <p:grpSp>
        <p:nvGrpSpPr>
          <p:cNvPr id="3" name="Group 2">
            <a:extLst>
              <a:ext uri="{FF2B5EF4-FFF2-40B4-BE49-F238E27FC236}">
                <a16:creationId xmlns:a16="http://schemas.microsoft.com/office/drawing/2014/main" id="{CD36C189-BFB0-ED46-AE98-8AF86C5A4302}"/>
              </a:ext>
            </a:extLst>
          </p:cNvPr>
          <p:cNvGrpSpPr/>
          <p:nvPr/>
        </p:nvGrpSpPr>
        <p:grpSpPr>
          <a:xfrm>
            <a:off x="9820530" y="4386394"/>
            <a:ext cx="4919760" cy="1458259"/>
            <a:chOff x="9820530" y="4386394"/>
            <a:chExt cx="4919760" cy="1458259"/>
          </a:xfrm>
        </p:grpSpPr>
        <p:sp>
          <p:nvSpPr>
            <p:cNvPr id="5" name="Oval 12"/>
            <p:cNvSpPr>
              <a:spLocks noChangeArrowheads="1"/>
            </p:cNvSpPr>
            <p:nvPr/>
          </p:nvSpPr>
          <p:spPr bwMode="auto">
            <a:xfrm>
              <a:off x="9820530" y="4386394"/>
              <a:ext cx="4919760" cy="1400240"/>
            </a:xfrm>
            <a:prstGeom prst="roundRect">
              <a:avLst/>
            </a:prstGeom>
            <a:solidFill>
              <a:schemeClr val="accent2"/>
            </a:solidFill>
            <a:ln w="9525">
              <a:noFill/>
              <a:round/>
              <a:headEnd/>
              <a:tailEnd/>
            </a:ln>
            <a:effectLst>
              <a:outerShdw dist="38100" dir="5400000" algn="ctr" rotWithShape="0">
                <a:srgbClr val="000000">
                  <a:alpha val="10000"/>
                </a:srgbClr>
              </a:outerShdw>
            </a:effectLst>
          </p:spPr>
          <p:txBody>
            <a:bodyPr vert="horz" wrap="square" lIns="243840" tIns="121920" rIns="243840" bIns="121920" numCol="1" anchor="t" anchorCtr="0" compatLnSpc="1">
              <a:prstTxWarp prst="textNoShape">
                <a:avLst/>
              </a:prstTxWarp>
            </a:bodyPr>
            <a:lstStyle/>
            <a:p>
              <a:endParaRPr lang="en-US" sz="2000">
                <a:latin typeface="Arial" pitchFamily="34" charset="0"/>
                <a:cs typeface="Arial" pitchFamily="34" charset="0"/>
              </a:endParaRPr>
            </a:p>
          </p:txBody>
        </p:sp>
        <p:sp>
          <p:nvSpPr>
            <p:cNvPr id="50" name="Rectangle 12"/>
            <p:cNvSpPr/>
            <p:nvPr/>
          </p:nvSpPr>
          <p:spPr>
            <a:xfrm>
              <a:off x="10204671" y="4519547"/>
              <a:ext cx="3689290" cy="1325106"/>
            </a:xfrm>
            <a:prstGeom prst="rect">
              <a:avLst/>
            </a:prstGeom>
          </p:spPr>
          <p:txBody>
            <a:bodyPr wrap="square" lIns="487680" rIns="487680" bIns="195072">
              <a:spAutoFit/>
            </a:bodyPr>
            <a:lstStyle/>
            <a:p>
              <a:pPr>
                <a:lnSpc>
                  <a:spcPct val="89000"/>
                </a:lnSpc>
              </a:pPr>
              <a:r>
                <a:rPr lang="en-US" sz="5500" b="1" dirty="0">
                  <a:solidFill>
                    <a:srgbClr val="FFFFFF"/>
                  </a:solidFill>
                  <a:latin typeface="Arial" pitchFamily="34" charset="0"/>
                  <a:cs typeface="Arial" pitchFamily="34" charset="0"/>
                </a:rPr>
                <a:t>20%</a:t>
              </a:r>
            </a:p>
            <a:p>
              <a:pPr>
                <a:lnSpc>
                  <a:spcPct val="89000"/>
                </a:lnSpc>
              </a:pPr>
              <a:r>
                <a:rPr lang="en-US" sz="2400" dirty="0">
                  <a:solidFill>
                    <a:srgbClr val="FFFFFF"/>
                  </a:solidFill>
                  <a:latin typeface="Arial" pitchFamily="34" charset="0"/>
                  <a:cs typeface="Arial" pitchFamily="34" charset="0"/>
                </a:rPr>
                <a:t>Sample Text here</a:t>
              </a:r>
            </a:p>
          </p:txBody>
        </p:sp>
      </p:grpSp>
      <p:grpSp>
        <p:nvGrpSpPr>
          <p:cNvPr id="14" name="Group 13">
            <a:extLst>
              <a:ext uri="{FF2B5EF4-FFF2-40B4-BE49-F238E27FC236}">
                <a16:creationId xmlns:a16="http://schemas.microsoft.com/office/drawing/2014/main" id="{9A7D890B-0F1D-E644-B9F7-E47621656B3D}"/>
              </a:ext>
            </a:extLst>
          </p:cNvPr>
          <p:cNvGrpSpPr/>
          <p:nvPr/>
        </p:nvGrpSpPr>
        <p:grpSpPr>
          <a:xfrm>
            <a:off x="9820530" y="6153814"/>
            <a:ext cx="4919760" cy="1445559"/>
            <a:chOff x="9820530" y="6153814"/>
            <a:chExt cx="4919760" cy="1445559"/>
          </a:xfrm>
        </p:grpSpPr>
        <p:sp>
          <p:nvSpPr>
            <p:cNvPr id="6" name="Oval 12"/>
            <p:cNvSpPr>
              <a:spLocks noChangeArrowheads="1"/>
            </p:cNvSpPr>
            <p:nvPr/>
          </p:nvSpPr>
          <p:spPr bwMode="auto">
            <a:xfrm>
              <a:off x="9820530" y="6153814"/>
              <a:ext cx="4919760" cy="1400240"/>
            </a:xfrm>
            <a:prstGeom prst="roundRect">
              <a:avLst/>
            </a:prstGeom>
            <a:solidFill>
              <a:schemeClr val="accent3"/>
            </a:solidFill>
            <a:ln w="9525">
              <a:noFill/>
              <a:round/>
              <a:headEnd/>
              <a:tailEnd/>
            </a:ln>
            <a:effectLst>
              <a:outerShdw dist="38100" dir="5400000" algn="ctr" rotWithShape="0">
                <a:srgbClr val="000000">
                  <a:alpha val="10000"/>
                </a:srgbClr>
              </a:outerShdw>
            </a:effectLst>
          </p:spPr>
          <p:txBody>
            <a:bodyPr vert="horz" wrap="square" lIns="243840" tIns="121920" rIns="243840" bIns="121920" numCol="1" anchor="t" anchorCtr="0" compatLnSpc="1">
              <a:prstTxWarp prst="textNoShape">
                <a:avLst/>
              </a:prstTxWarp>
            </a:bodyPr>
            <a:lstStyle/>
            <a:p>
              <a:endParaRPr lang="en-US" sz="2000">
                <a:latin typeface="Arial" pitchFamily="34" charset="0"/>
                <a:cs typeface="Arial" pitchFamily="34" charset="0"/>
              </a:endParaRPr>
            </a:p>
          </p:txBody>
        </p:sp>
        <p:sp>
          <p:nvSpPr>
            <p:cNvPr id="51" name="Rectangle 12"/>
            <p:cNvSpPr/>
            <p:nvPr/>
          </p:nvSpPr>
          <p:spPr>
            <a:xfrm>
              <a:off x="10204671" y="6274267"/>
              <a:ext cx="3689290" cy="1325106"/>
            </a:xfrm>
            <a:prstGeom prst="rect">
              <a:avLst/>
            </a:prstGeom>
          </p:spPr>
          <p:txBody>
            <a:bodyPr wrap="square" lIns="487680" rIns="487680" bIns="195072">
              <a:spAutoFit/>
            </a:bodyPr>
            <a:lstStyle/>
            <a:p>
              <a:pPr>
                <a:lnSpc>
                  <a:spcPct val="89000"/>
                </a:lnSpc>
              </a:pPr>
              <a:r>
                <a:rPr lang="en-US" sz="5500" b="1" dirty="0">
                  <a:solidFill>
                    <a:srgbClr val="FFFFFF"/>
                  </a:solidFill>
                  <a:latin typeface="Arial" pitchFamily="34" charset="0"/>
                  <a:cs typeface="Arial" pitchFamily="34" charset="0"/>
                </a:rPr>
                <a:t>30%</a:t>
              </a:r>
            </a:p>
            <a:p>
              <a:pPr>
                <a:lnSpc>
                  <a:spcPct val="89000"/>
                </a:lnSpc>
              </a:pPr>
              <a:r>
                <a:rPr lang="en-US" sz="2400" dirty="0">
                  <a:solidFill>
                    <a:srgbClr val="FFFFFF"/>
                  </a:solidFill>
                  <a:latin typeface="Arial" pitchFamily="34" charset="0"/>
                  <a:cs typeface="Arial" pitchFamily="34" charset="0"/>
                </a:rPr>
                <a:t>Sample Text here</a:t>
              </a:r>
            </a:p>
          </p:txBody>
        </p:sp>
      </p:grpSp>
      <p:grpSp>
        <p:nvGrpSpPr>
          <p:cNvPr id="15" name="Group 14">
            <a:extLst>
              <a:ext uri="{FF2B5EF4-FFF2-40B4-BE49-F238E27FC236}">
                <a16:creationId xmlns:a16="http://schemas.microsoft.com/office/drawing/2014/main" id="{F3823F98-2D03-1642-8106-76D174846864}"/>
              </a:ext>
            </a:extLst>
          </p:cNvPr>
          <p:cNvGrpSpPr/>
          <p:nvPr/>
        </p:nvGrpSpPr>
        <p:grpSpPr>
          <a:xfrm>
            <a:off x="9820530" y="7873526"/>
            <a:ext cx="4919760" cy="1448099"/>
            <a:chOff x="9820530" y="7873526"/>
            <a:chExt cx="4919760" cy="1448099"/>
          </a:xfrm>
        </p:grpSpPr>
        <p:sp>
          <p:nvSpPr>
            <p:cNvPr id="7" name="Oval 12"/>
            <p:cNvSpPr>
              <a:spLocks noChangeArrowheads="1"/>
            </p:cNvSpPr>
            <p:nvPr/>
          </p:nvSpPr>
          <p:spPr bwMode="auto">
            <a:xfrm>
              <a:off x="9820530" y="7873526"/>
              <a:ext cx="4919760" cy="1400240"/>
            </a:xfrm>
            <a:prstGeom prst="roundRect">
              <a:avLst/>
            </a:prstGeom>
            <a:solidFill>
              <a:schemeClr val="accent4"/>
            </a:solidFill>
            <a:ln w="9525">
              <a:noFill/>
              <a:round/>
              <a:headEnd/>
              <a:tailEnd/>
            </a:ln>
            <a:effectLst>
              <a:outerShdw dist="38100" dir="5400000" algn="ctr" rotWithShape="0">
                <a:srgbClr val="000000">
                  <a:alpha val="10000"/>
                </a:srgbClr>
              </a:outerShdw>
            </a:effectLst>
          </p:spPr>
          <p:txBody>
            <a:bodyPr vert="horz" wrap="square" lIns="243840" tIns="121920" rIns="243840" bIns="121920" numCol="1" anchor="t" anchorCtr="0" compatLnSpc="1">
              <a:prstTxWarp prst="textNoShape">
                <a:avLst/>
              </a:prstTxWarp>
            </a:bodyPr>
            <a:lstStyle/>
            <a:p>
              <a:endParaRPr lang="en-US" sz="2000">
                <a:latin typeface="Arial" pitchFamily="34" charset="0"/>
                <a:cs typeface="Arial" pitchFamily="34" charset="0"/>
              </a:endParaRPr>
            </a:p>
          </p:txBody>
        </p:sp>
        <p:sp>
          <p:nvSpPr>
            <p:cNvPr id="52" name="Rectangle 12"/>
            <p:cNvSpPr/>
            <p:nvPr/>
          </p:nvSpPr>
          <p:spPr>
            <a:xfrm>
              <a:off x="10204671" y="7996519"/>
              <a:ext cx="3689290" cy="1325106"/>
            </a:xfrm>
            <a:prstGeom prst="rect">
              <a:avLst/>
            </a:prstGeom>
          </p:spPr>
          <p:txBody>
            <a:bodyPr wrap="square" lIns="487680" rIns="487680" bIns="195072">
              <a:spAutoFit/>
            </a:bodyPr>
            <a:lstStyle/>
            <a:p>
              <a:pPr>
                <a:lnSpc>
                  <a:spcPct val="89000"/>
                </a:lnSpc>
              </a:pPr>
              <a:r>
                <a:rPr lang="en-US" sz="5500" b="1" dirty="0">
                  <a:solidFill>
                    <a:srgbClr val="FFFFFF"/>
                  </a:solidFill>
                  <a:latin typeface="Arial" pitchFamily="34" charset="0"/>
                  <a:cs typeface="Arial" pitchFamily="34" charset="0"/>
                </a:rPr>
                <a:t>40%</a:t>
              </a:r>
            </a:p>
            <a:p>
              <a:pPr>
                <a:lnSpc>
                  <a:spcPct val="89000"/>
                </a:lnSpc>
              </a:pPr>
              <a:r>
                <a:rPr lang="en-US" sz="2400" dirty="0">
                  <a:solidFill>
                    <a:srgbClr val="FFFFFF"/>
                  </a:solidFill>
                  <a:latin typeface="Arial" pitchFamily="34" charset="0"/>
                  <a:cs typeface="Arial" pitchFamily="34" charset="0"/>
                </a:rPr>
                <a:t>Sample Text here</a:t>
              </a:r>
            </a:p>
          </p:txBody>
        </p:sp>
      </p:grpSp>
      <p:sp>
        <p:nvSpPr>
          <p:cNvPr id="24" name="Прямоугольник 23"/>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Market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5" name="Прямоугольник 24"/>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51230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363155-C905-9F48-A233-7663A32E0F88}"/>
              </a:ext>
            </a:extLst>
          </p:cNvPr>
          <p:cNvGrpSpPr/>
          <p:nvPr/>
        </p:nvGrpSpPr>
        <p:grpSpPr>
          <a:xfrm>
            <a:off x="1456908" y="2603201"/>
            <a:ext cx="4831406" cy="1789795"/>
            <a:chOff x="1456908" y="2603201"/>
            <a:chExt cx="4831406" cy="1789795"/>
          </a:xfrm>
        </p:grpSpPr>
        <p:sp>
          <p:nvSpPr>
            <p:cNvPr id="66" name="Текст 6"/>
            <p:cNvSpPr txBox="1">
              <a:spLocks/>
            </p:cNvSpPr>
            <p:nvPr/>
          </p:nvSpPr>
          <p:spPr>
            <a:xfrm>
              <a:off x="1491518" y="3131488"/>
              <a:ext cx="4796796" cy="1261508"/>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nSpc>
                  <a:spcPct val="130000"/>
                </a:lnSpc>
                <a:buNone/>
              </a:pPr>
              <a:r>
                <a:rPr lang="en-US" sz="1800" b="1" dirty="0">
                  <a:solidFill>
                    <a:schemeClr val="tx1">
                      <a:lumMod val="65000"/>
                      <a:lumOff val="35000"/>
                    </a:schemeClr>
                  </a:solidFill>
                  <a:latin typeface="Arial" panose="020B0604020202020204" pitchFamily="34" charset="0"/>
                  <a:cs typeface="Arial" panose="020B0604020202020204" pitchFamily="34" charset="0"/>
                </a:rPr>
                <a:t>Lorem Ipsum</a:t>
              </a:r>
              <a:r>
                <a:rPr lang="en-US" sz="1800" dirty="0">
                  <a:solidFill>
                    <a:schemeClr val="tx1">
                      <a:lumMod val="65000"/>
                      <a:lumOff val="35000"/>
                    </a:schemeClr>
                  </a:solidFill>
                  <a:latin typeface="Arial" panose="020B0604020202020204" pitchFamily="34" charset="0"/>
                  <a:cs typeface="Arial" panose="020B0604020202020204" pitchFamily="34" charset="0"/>
                </a:rPr>
                <a:t> is simply dummy text of the printing and typesetting industry. </a:t>
              </a:r>
              <a:endParaRPr lang="ru-RU" sz="1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7" name="Скругленный прямоугольник 66"/>
            <p:cNvSpPr/>
            <p:nvPr/>
          </p:nvSpPr>
          <p:spPr>
            <a:xfrm rot="5400000">
              <a:off x="2134137" y="1925972"/>
              <a:ext cx="535534" cy="1889992"/>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I QUARTA</a:t>
              </a:r>
              <a:endParaRPr lang="ru-RU" sz="2100" dirty="0">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FE6D6FCB-E550-4042-BB9B-570466A373CE}"/>
              </a:ext>
            </a:extLst>
          </p:cNvPr>
          <p:cNvGrpSpPr/>
          <p:nvPr/>
        </p:nvGrpSpPr>
        <p:grpSpPr>
          <a:xfrm>
            <a:off x="1456908" y="4475409"/>
            <a:ext cx="4831406" cy="1755751"/>
            <a:chOff x="1456908" y="4475409"/>
            <a:chExt cx="4831406" cy="1755751"/>
          </a:xfrm>
        </p:grpSpPr>
        <p:sp>
          <p:nvSpPr>
            <p:cNvPr id="69" name="Текст 6"/>
            <p:cNvSpPr txBox="1">
              <a:spLocks/>
            </p:cNvSpPr>
            <p:nvPr/>
          </p:nvSpPr>
          <p:spPr>
            <a:xfrm>
              <a:off x="1491518" y="4969652"/>
              <a:ext cx="4796796" cy="1261508"/>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nSpc>
                  <a:spcPct val="130000"/>
                </a:lnSpc>
                <a:buNone/>
              </a:pPr>
              <a:r>
                <a:rPr lang="en-US" sz="1800" b="1" dirty="0">
                  <a:solidFill>
                    <a:schemeClr val="tx1">
                      <a:lumMod val="65000"/>
                      <a:lumOff val="35000"/>
                    </a:schemeClr>
                  </a:solidFill>
                  <a:latin typeface="Arial" panose="020B0604020202020204" pitchFamily="34" charset="0"/>
                  <a:cs typeface="Arial" panose="020B0604020202020204" pitchFamily="34" charset="0"/>
                </a:rPr>
                <a:t>Lorem Ipsum</a:t>
              </a:r>
              <a:r>
                <a:rPr lang="en-US" sz="1800" dirty="0">
                  <a:solidFill>
                    <a:schemeClr val="tx1">
                      <a:lumMod val="65000"/>
                      <a:lumOff val="35000"/>
                    </a:schemeClr>
                  </a:solidFill>
                  <a:latin typeface="Arial" panose="020B0604020202020204" pitchFamily="34" charset="0"/>
                  <a:cs typeface="Arial" panose="020B0604020202020204" pitchFamily="34" charset="0"/>
                </a:rPr>
                <a:t> is simply dummy text of the printing and typesetting industry. </a:t>
              </a:r>
              <a:endParaRPr lang="ru-RU" sz="1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2" name="Скругленный прямоугольник 81"/>
            <p:cNvSpPr/>
            <p:nvPr/>
          </p:nvSpPr>
          <p:spPr>
            <a:xfrm rot="5400000">
              <a:off x="2134137" y="3798180"/>
              <a:ext cx="535534" cy="188999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II QUARTA</a:t>
              </a:r>
              <a:endParaRPr lang="ru-RU" sz="2100" dirty="0">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38427FD6-7B3B-2444-AEB8-3CFA958D8E9D}"/>
              </a:ext>
            </a:extLst>
          </p:cNvPr>
          <p:cNvGrpSpPr/>
          <p:nvPr/>
        </p:nvGrpSpPr>
        <p:grpSpPr>
          <a:xfrm>
            <a:off x="1456908" y="6347617"/>
            <a:ext cx="4831406" cy="1721707"/>
            <a:chOff x="1456908" y="6347617"/>
            <a:chExt cx="4831406" cy="1721707"/>
          </a:xfrm>
        </p:grpSpPr>
        <p:sp>
          <p:nvSpPr>
            <p:cNvPr id="84" name="Текст 6"/>
            <p:cNvSpPr txBox="1">
              <a:spLocks/>
            </p:cNvSpPr>
            <p:nvPr/>
          </p:nvSpPr>
          <p:spPr>
            <a:xfrm>
              <a:off x="1491518" y="6807816"/>
              <a:ext cx="4796796" cy="1261508"/>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nSpc>
                  <a:spcPct val="130000"/>
                </a:lnSpc>
                <a:buNone/>
              </a:pPr>
              <a:r>
                <a:rPr lang="en-US" sz="1800" b="1" dirty="0">
                  <a:solidFill>
                    <a:schemeClr val="tx1">
                      <a:lumMod val="65000"/>
                      <a:lumOff val="35000"/>
                    </a:schemeClr>
                  </a:solidFill>
                  <a:latin typeface="Arial" panose="020B0604020202020204" pitchFamily="34" charset="0"/>
                  <a:cs typeface="Arial" panose="020B0604020202020204" pitchFamily="34" charset="0"/>
                </a:rPr>
                <a:t>Lorem Ipsum</a:t>
              </a:r>
              <a:r>
                <a:rPr lang="en-US" sz="1800" dirty="0">
                  <a:solidFill>
                    <a:schemeClr val="tx1">
                      <a:lumMod val="65000"/>
                      <a:lumOff val="35000"/>
                    </a:schemeClr>
                  </a:solidFill>
                  <a:latin typeface="Arial" panose="020B0604020202020204" pitchFamily="34" charset="0"/>
                  <a:cs typeface="Arial" panose="020B0604020202020204" pitchFamily="34" charset="0"/>
                </a:rPr>
                <a:t> is simply dummy text of the printing and typesetting industry. </a:t>
              </a:r>
              <a:endParaRPr lang="ru-RU" sz="1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5" name="Скругленный прямоугольник 84"/>
            <p:cNvSpPr/>
            <p:nvPr/>
          </p:nvSpPr>
          <p:spPr>
            <a:xfrm rot="5400000">
              <a:off x="2134137" y="5670388"/>
              <a:ext cx="535534" cy="188999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III QUARTA</a:t>
              </a:r>
              <a:endParaRPr lang="ru-RU" sz="2100" dirty="0">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B8032D09-D6F5-7742-8D30-6E10254B77E7}"/>
              </a:ext>
            </a:extLst>
          </p:cNvPr>
          <p:cNvGrpSpPr/>
          <p:nvPr/>
        </p:nvGrpSpPr>
        <p:grpSpPr>
          <a:xfrm>
            <a:off x="1456908" y="8075809"/>
            <a:ext cx="4831406" cy="1831679"/>
            <a:chOff x="1456908" y="8075809"/>
            <a:chExt cx="4831406" cy="1831679"/>
          </a:xfrm>
        </p:grpSpPr>
        <p:sp>
          <p:nvSpPr>
            <p:cNvPr id="87" name="Текст 6"/>
            <p:cNvSpPr txBox="1">
              <a:spLocks/>
            </p:cNvSpPr>
            <p:nvPr/>
          </p:nvSpPr>
          <p:spPr>
            <a:xfrm>
              <a:off x="1491518" y="8645980"/>
              <a:ext cx="4796796" cy="1261508"/>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nSpc>
                  <a:spcPct val="130000"/>
                </a:lnSpc>
                <a:buNone/>
              </a:pPr>
              <a:r>
                <a:rPr lang="en-US" sz="1800" b="1" dirty="0">
                  <a:solidFill>
                    <a:schemeClr val="tx1">
                      <a:lumMod val="65000"/>
                      <a:lumOff val="35000"/>
                    </a:schemeClr>
                  </a:solidFill>
                  <a:latin typeface="Arial" panose="020B0604020202020204" pitchFamily="34" charset="0"/>
                  <a:cs typeface="Arial" panose="020B0604020202020204" pitchFamily="34" charset="0"/>
                </a:rPr>
                <a:t>Lorem Ipsum</a:t>
              </a:r>
              <a:r>
                <a:rPr lang="en-US" sz="1800" dirty="0">
                  <a:solidFill>
                    <a:schemeClr val="tx1">
                      <a:lumMod val="65000"/>
                      <a:lumOff val="35000"/>
                    </a:schemeClr>
                  </a:solidFill>
                  <a:latin typeface="Arial" panose="020B0604020202020204" pitchFamily="34" charset="0"/>
                  <a:cs typeface="Arial" panose="020B0604020202020204" pitchFamily="34" charset="0"/>
                </a:rPr>
                <a:t> is simply dummy text of the printing and typesetting industry. </a:t>
              </a:r>
              <a:endParaRPr lang="ru-RU" sz="1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8" name="Скругленный прямоугольник 87"/>
            <p:cNvSpPr/>
            <p:nvPr/>
          </p:nvSpPr>
          <p:spPr>
            <a:xfrm rot="5400000">
              <a:off x="2134137" y="7398580"/>
              <a:ext cx="535534" cy="1889992"/>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100" dirty="0">
                  <a:latin typeface="Arial" panose="020B0604020202020204" pitchFamily="34" charset="0"/>
                  <a:cs typeface="Arial" panose="020B0604020202020204" pitchFamily="34" charset="0"/>
                </a:rPr>
                <a:t>IV QUARTA</a:t>
              </a:r>
              <a:endParaRPr lang="ru-RU" sz="2100" dirty="0">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BB62847F-9EBA-FD46-BD2E-8A801C5C8532}"/>
              </a:ext>
            </a:extLst>
          </p:cNvPr>
          <p:cNvGrpSpPr/>
          <p:nvPr/>
        </p:nvGrpSpPr>
        <p:grpSpPr>
          <a:xfrm>
            <a:off x="7441358" y="2628206"/>
            <a:ext cx="9372932" cy="7072336"/>
            <a:chOff x="7441358" y="2628206"/>
            <a:chExt cx="9372932" cy="7072336"/>
          </a:xfrm>
        </p:grpSpPr>
        <p:sp>
          <p:nvSpPr>
            <p:cNvPr id="71" name="Скругленный прямоугольник 70"/>
            <p:cNvSpPr/>
            <p:nvPr/>
          </p:nvSpPr>
          <p:spPr>
            <a:xfrm rot="5400000">
              <a:off x="14551730" y="8920014"/>
              <a:ext cx="535372" cy="1025684"/>
            </a:xfrm>
            <a:prstGeom prst="roundRect">
              <a:avLst>
                <a:gd name="adj" fmla="val 50000"/>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700" dirty="0">
                  <a:latin typeface="Arial" panose="020B0604020202020204" pitchFamily="34" charset="0"/>
                  <a:cs typeface="Arial" panose="020B0604020202020204" pitchFamily="34" charset="0"/>
                </a:rPr>
                <a:t>12%</a:t>
              </a:r>
              <a:endParaRPr lang="ru-RU" sz="2700" dirty="0">
                <a:latin typeface="Arial" panose="020B0604020202020204" pitchFamily="34" charset="0"/>
                <a:cs typeface="Arial" panose="020B0604020202020204" pitchFamily="34" charset="0"/>
              </a:endParaRPr>
            </a:p>
          </p:txBody>
        </p:sp>
        <p:cxnSp>
          <p:nvCxnSpPr>
            <p:cNvPr id="72" name="Прямая соединительная линия 71"/>
            <p:cNvCxnSpPr>
              <a:stCxn id="71" idx="2"/>
            </p:cNvCxnSpPr>
            <p:nvPr/>
          </p:nvCxnSpPr>
          <p:spPr>
            <a:xfrm flipH="1" flipV="1">
              <a:off x="13680881" y="8886460"/>
              <a:ext cx="625694" cy="546396"/>
            </a:xfrm>
            <a:prstGeom prst="line">
              <a:avLst/>
            </a:prstGeom>
            <a:ln w="38100" cap="rnd">
              <a:solidFill>
                <a:schemeClr val="accent1">
                  <a:lumMod val="75000"/>
                </a:schemeClr>
              </a:solidFill>
              <a:prstDash val="sysDot"/>
              <a:tailEnd type="oval" w="med" len="med"/>
            </a:ln>
          </p:spPr>
          <p:style>
            <a:lnRef idx="1">
              <a:schemeClr val="accent1"/>
            </a:lnRef>
            <a:fillRef idx="0">
              <a:schemeClr val="accent1"/>
            </a:fillRef>
            <a:effectRef idx="0">
              <a:schemeClr val="accent1"/>
            </a:effectRef>
            <a:fontRef idx="minor">
              <a:schemeClr val="tx1"/>
            </a:fontRef>
          </p:style>
        </p:cxnSp>
        <p:sp>
          <p:nvSpPr>
            <p:cNvPr id="33" name="Дуга 32"/>
            <p:cNvSpPr/>
            <p:nvPr/>
          </p:nvSpPr>
          <p:spPr>
            <a:xfrm>
              <a:off x="10019279" y="4082281"/>
              <a:ext cx="4258830" cy="4258834"/>
            </a:xfrm>
            <a:prstGeom prst="arc">
              <a:avLst>
                <a:gd name="adj1" fmla="val 2785178"/>
                <a:gd name="adj2" fmla="val 2732549"/>
              </a:avLst>
            </a:prstGeom>
            <a:ln w="469900" cap="rnd">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atin typeface="Arial" panose="020B0604020202020204" pitchFamily="34" charset="0"/>
                <a:cs typeface="Arial" panose="020B0604020202020204" pitchFamily="34" charset="0"/>
              </a:endParaRPr>
            </a:p>
          </p:txBody>
        </p:sp>
        <p:sp>
          <p:nvSpPr>
            <p:cNvPr id="44" name="Дуга 43"/>
            <p:cNvSpPr/>
            <p:nvPr/>
          </p:nvSpPr>
          <p:spPr>
            <a:xfrm>
              <a:off x="9779210" y="3842215"/>
              <a:ext cx="4738964" cy="4738966"/>
            </a:xfrm>
            <a:prstGeom prst="arc">
              <a:avLst>
                <a:gd name="adj1" fmla="val 10712363"/>
                <a:gd name="adj2" fmla="val 13716130"/>
              </a:avLst>
            </a:prstGeom>
            <a:ln w="419100" cap="flat">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atin typeface="Arial" panose="020B0604020202020204" pitchFamily="34" charset="0"/>
                <a:cs typeface="Arial" panose="020B0604020202020204" pitchFamily="34" charset="0"/>
              </a:endParaRPr>
            </a:p>
          </p:txBody>
        </p:sp>
        <p:sp>
          <p:nvSpPr>
            <p:cNvPr id="40" name="Дуга 39"/>
            <p:cNvSpPr/>
            <p:nvPr/>
          </p:nvSpPr>
          <p:spPr>
            <a:xfrm>
              <a:off x="9779210" y="3842215"/>
              <a:ext cx="4738964" cy="4738966"/>
            </a:xfrm>
            <a:prstGeom prst="arc">
              <a:avLst>
                <a:gd name="adj1" fmla="val 13610836"/>
                <a:gd name="adj2" fmla="val 20241323"/>
              </a:avLst>
            </a:prstGeom>
            <a:ln w="419100" cap="flat">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atin typeface="Arial" panose="020B0604020202020204" pitchFamily="34" charset="0"/>
                <a:cs typeface="Arial" panose="020B0604020202020204" pitchFamily="34" charset="0"/>
              </a:endParaRPr>
            </a:p>
          </p:txBody>
        </p:sp>
        <p:sp>
          <p:nvSpPr>
            <p:cNvPr id="35" name="Дуга 34"/>
            <p:cNvSpPr/>
            <p:nvPr/>
          </p:nvSpPr>
          <p:spPr>
            <a:xfrm>
              <a:off x="9779210" y="3842215"/>
              <a:ext cx="4738964" cy="4738966"/>
            </a:xfrm>
            <a:prstGeom prst="arc">
              <a:avLst>
                <a:gd name="adj1" fmla="val 20074951"/>
                <a:gd name="adj2" fmla="val 2402322"/>
              </a:avLst>
            </a:prstGeom>
            <a:ln w="419100" cap="flat">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atin typeface="Arial" panose="020B0604020202020204" pitchFamily="34" charset="0"/>
                <a:cs typeface="Arial" panose="020B0604020202020204" pitchFamily="34" charset="0"/>
              </a:endParaRPr>
            </a:p>
          </p:txBody>
        </p:sp>
        <p:sp>
          <p:nvSpPr>
            <p:cNvPr id="30" name="Дуга 29"/>
            <p:cNvSpPr/>
            <p:nvPr/>
          </p:nvSpPr>
          <p:spPr>
            <a:xfrm>
              <a:off x="9779210" y="3842215"/>
              <a:ext cx="4738964" cy="4738966"/>
            </a:xfrm>
            <a:prstGeom prst="arc">
              <a:avLst>
                <a:gd name="adj1" fmla="val 2371796"/>
                <a:gd name="adj2" fmla="val 5521129"/>
              </a:avLst>
            </a:prstGeom>
            <a:ln w="419100" cap="flat">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dirty="0">
                <a:latin typeface="Arial" panose="020B0604020202020204" pitchFamily="34" charset="0"/>
                <a:cs typeface="Arial" panose="020B0604020202020204" pitchFamily="34" charset="0"/>
              </a:endParaRPr>
            </a:p>
          </p:txBody>
        </p:sp>
        <p:sp>
          <p:nvSpPr>
            <p:cNvPr id="53" name="Скругленный прямоугольник 52"/>
            <p:cNvSpPr/>
            <p:nvPr/>
          </p:nvSpPr>
          <p:spPr>
            <a:xfrm rot="5400000">
              <a:off x="16033762" y="5973814"/>
              <a:ext cx="535372" cy="102568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700" dirty="0">
                  <a:latin typeface="Arial" panose="020B0604020202020204" pitchFamily="34" charset="0"/>
                  <a:cs typeface="Arial" panose="020B0604020202020204" pitchFamily="34" charset="0"/>
                </a:rPr>
                <a:t>25%</a:t>
              </a:r>
              <a:endParaRPr lang="ru-RU" sz="2700" dirty="0">
                <a:latin typeface="Arial" panose="020B0604020202020204" pitchFamily="34" charset="0"/>
                <a:cs typeface="Arial" panose="020B0604020202020204" pitchFamily="34" charset="0"/>
              </a:endParaRPr>
            </a:p>
          </p:txBody>
        </p:sp>
        <p:cxnSp>
          <p:nvCxnSpPr>
            <p:cNvPr id="54" name="Прямая соединительная линия 53"/>
            <p:cNvCxnSpPr>
              <a:stCxn id="53" idx="2"/>
            </p:cNvCxnSpPr>
            <p:nvPr/>
          </p:nvCxnSpPr>
          <p:spPr>
            <a:xfrm flipH="1" flipV="1">
              <a:off x="15012017" y="6486656"/>
              <a:ext cx="776590" cy="0"/>
            </a:xfrm>
            <a:prstGeom prst="line">
              <a:avLst/>
            </a:prstGeom>
            <a:ln w="38100" cap="rnd">
              <a:solidFill>
                <a:schemeClr val="accent2"/>
              </a:solidFill>
              <a:prstDash val="sysDot"/>
              <a:tailEnd type="oval" w="med" len="med"/>
            </a:ln>
          </p:spPr>
          <p:style>
            <a:lnRef idx="1">
              <a:schemeClr val="accent1"/>
            </a:lnRef>
            <a:fillRef idx="0">
              <a:schemeClr val="accent1"/>
            </a:fillRef>
            <a:effectRef idx="0">
              <a:schemeClr val="accent1"/>
            </a:effectRef>
            <a:fontRef idx="minor">
              <a:schemeClr val="tx1"/>
            </a:fontRef>
          </p:style>
        </p:cxnSp>
        <p:sp>
          <p:nvSpPr>
            <p:cNvPr id="59" name="Скругленный прямоугольник 58"/>
            <p:cNvSpPr/>
            <p:nvPr/>
          </p:nvSpPr>
          <p:spPr>
            <a:xfrm rot="16200000">
              <a:off x="9499466" y="2383050"/>
              <a:ext cx="535372" cy="1025684"/>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lnSpc>
                  <a:spcPct val="90000"/>
                </a:lnSpc>
              </a:pPr>
              <a:r>
                <a:rPr lang="en-US" sz="2700" dirty="0">
                  <a:latin typeface="Arial" panose="020B0604020202020204" pitchFamily="34" charset="0"/>
                  <a:cs typeface="Arial" panose="020B0604020202020204" pitchFamily="34" charset="0"/>
                </a:rPr>
                <a:t>75%</a:t>
              </a:r>
              <a:endParaRPr lang="ru-RU" sz="2700" dirty="0">
                <a:latin typeface="Arial" panose="020B0604020202020204" pitchFamily="34" charset="0"/>
                <a:cs typeface="Arial" panose="020B0604020202020204" pitchFamily="34" charset="0"/>
              </a:endParaRPr>
            </a:p>
          </p:txBody>
        </p:sp>
        <p:cxnSp>
          <p:nvCxnSpPr>
            <p:cNvPr id="60" name="Прямая соединительная линия 59"/>
            <p:cNvCxnSpPr>
              <a:stCxn id="59" idx="2"/>
            </p:cNvCxnSpPr>
            <p:nvPr/>
          </p:nvCxnSpPr>
          <p:spPr>
            <a:xfrm rot="10800000" flipH="1" flipV="1">
              <a:off x="10279995" y="2895892"/>
              <a:ext cx="625694" cy="546396"/>
            </a:xfrm>
            <a:prstGeom prst="line">
              <a:avLst/>
            </a:prstGeom>
            <a:ln w="38100" cap="rnd">
              <a:solidFill>
                <a:schemeClr val="accent4"/>
              </a:solidFill>
              <a:prstDash val="sysDot"/>
              <a:tailEnd type="oval" w="med" len="med"/>
            </a:ln>
          </p:spPr>
          <p:style>
            <a:lnRef idx="1">
              <a:schemeClr val="accent1"/>
            </a:lnRef>
            <a:fillRef idx="0">
              <a:schemeClr val="accent1"/>
            </a:fillRef>
            <a:effectRef idx="0">
              <a:schemeClr val="accent1"/>
            </a:effectRef>
            <a:fontRef idx="minor">
              <a:schemeClr val="tx1"/>
            </a:fontRef>
          </p:style>
        </p:cxnSp>
        <p:sp>
          <p:nvSpPr>
            <p:cNvPr id="62" name="Скругленный прямоугольник 61"/>
            <p:cNvSpPr/>
            <p:nvPr/>
          </p:nvSpPr>
          <p:spPr>
            <a:xfrm rot="5400000">
              <a:off x="7686514" y="5079698"/>
              <a:ext cx="535372" cy="1025684"/>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lnSpc>
                  <a:spcPct val="90000"/>
                </a:lnSpc>
              </a:pPr>
              <a:r>
                <a:rPr lang="en-US" sz="2700" dirty="0">
                  <a:latin typeface="Arial" panose="020B0604020202020204" pitchFamily="34" charset="0"/>
                  <a:cs typeface="Arial" panose="020B0604020202020204" pitchFamily="34" charset="0"/>
                </a:rPr>
                <a:t>37%</a:t>
              </a:r>
              <a:endParaRPr lang="ru-RU" sz="2700" dirty="0">
                <a:latin typeface="Arial" panose="020B0604020202020204" pitchFamily="34" charset="0"/>
                <a:cs typeface="Arial" panose="020B0604020202020204" pitchFamily="34" charset="0"/>
              </a:endParaRPr>
            </a:p>
          </p:txBody>
        </p:sp>
        <p:cxnSp>
          <p:nvCxnSpPr>
            <p:cNvPr id="63" name="Прямая соединительная линия 62"/>
            <p:cNvCxnSpPr>
              <a:stCxn id="62" idx="0"/>
            </p:cNvCxnSpPr>
            <p:nvPr/>
          </p:nvCxnSpPr>
          <p:spPr>
            <a:xfrm flipV="1">
              <a:off x="8467043" y="5592541"/>
              <a:ext cx="748926" cy="2"/>
            </a:xfrm>
            <a:prstGeom prst="line">
              <a:avLst/>
            </a:prstGeom>
            <a:ln w="38100" cap="rnd">
              <a:solidFill>
                <a:schemeClr val="accent5"/>
              </a:solidFill>
              <a:prstDash val="sysDot"/>
              <a:tailEnd type="oval" w="med" len="med"/>
            </a:ln>
          </p:spPr>
          <p:style>
            <a:lnRef idx="1">
              <a:schemeClr val="accent1"/>
            </a:lnRef>
            <a:fillRef idx="0">
              <a:schemeClr val="accent1"/>
            </a:fillRef>
            <a:effectRef idx="0">
              <a:schemeClr val="accent1"/>
            </a:effectRef>
            <a:fontRef idx="minor">
              <a:schemeClr val="tx1"/>
            </a:fontRef>
          </p:style>
        </p:cxnSp>
        <p:sp>
          <p:nvSpPr>
            <p:cNvPr id="89" name="Текст 6"/>
            <p:cNvSpPr txBox="1">
              <a:spLocks/>
            </p:cNvSpPr>
            <p:nvPr/>
          </p:nvSpPr>
          <p:spPr>
            <a:xfrm>
              <a:off x="10803349" y="5597359"/>
              <a:ext cx="2874946" cy="1796842"/>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1pPr>
              <a:lvl2pPr marL="1981299" indent="-762038"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2pPr>
              <a:lvl3pPr marL="3048152"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3pPr>
              <a:lvl4pPr marL="4267413"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4pPr>
              <a:lvl5pPr marL="5486674" indent="-609630" algn="l" defTabSz="2438522" rtl="0" eaLnBrk="1" latinLnBrk="0" hangingPunct="1">
                <a:spcBef>
                  <a:spcPct val="20000"/>
                </a:spcBef>
                <a:buFont typeface="Arial" panose="020B0604020202020204" pitchFamily="34" charset="0"/>
                <a:buChar char="»"/>
                <a:defRPr sz="2800" b="0" i="0" kern="1200">
                  <a:solidFill>
                    <a:srgbClr val="4C5561"/>
                  </a:solidFill>
                  <a:latin typeface="Chevin Pro Light"/>
                  <a:ea typeface="+mn-ea"/>
                  <a:cs typeface="Chevin Pro Light"/>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ru-RU" sz="7200" dirty="0">
                  <a:solidFill>
                    <a:schemeClr val="tx1">
                      <a:lumMod val="75000"/>
                      <a:lumOff val="25000"/>
                    </a:schemeClr>
                  </a:solidFill>
                  <a:latin typeface="Arial" panose="020B0604020202020204" pitchFamily="34" charset="0"/>
                  <a:cs typeface="Arial" panose="020B0604020202020204" pitchFamily="34" charset="0"/>
                </a:rPr>
                <a:t>2016</a:t>
              </a:r>
            </a:p>
          </p:txBody>
        </p:sp>
      </p:grpSp>
      <p:sp>
        <p:nvSpPr>
          <p:cNvPr id="27" name="Прямоугольник 26"/>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Market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8" name="Прямоугольник 27"/>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332348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A0F0B63-3D5A-0A48-BC8B-E390ECEA42A4}"/>
              </a:ext>
            </a:extLst>
          </p:cNvPr>
          <p:cNvGrpSpPr/>
          <p:nvPr/>
        </p:nvGrpSpPr>
        <p:grpSpPr>
          <a:xfrm>
            <a:off x="1097631" y="2707479"/>
            <a:ext cx="7700474" cy="3242384"/>
            <a:chOff x="1097631" y="2707479"/>
            <a:chExt cx="7700474" cy="3242384"/>
          </a:xfrm>
        </p:grpSpPr>
        <p:sp>
          <p:nvSpPr>
            <p:cNvPr id="1600" name="Shape 1600"/>
            <p:cNvSpPr/>
            <p:nvPr/>
          </p:nvSpPr>
          <p:spPr>
            <a:xfrm rot="10800000" flipH="1">
              <a:off x="5678952" y="2830710"/>
              <a:ext cx="3119153" cy="31191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solidFill>
            <a:ln w="12700">
              <a:miter lim="400000"/>
            </a:ln>
          </p:spPr>
          <p:txBody>
            <a:bodyPr lIns="68579" rIns="68579" anchor="ctr"/>
            <a:lstStyle/>
            <a:p>
              <a:pPr algn="ctr">
                <a:defRPr>
                  <a:solidFill>
                    <a:srgbClr val="FFFFFF"/>
                  </a:solidFill>
                </a:defRPr>
              </a:pPr>
              <a:endParaRPr/>
            </a:p>
          </p:txBody>
        </p:sp>
        <p:grpSp>
          <p:nvGrpSpPr>
            <p:cNvPr id="1603" name="Group 1603"/>
            <p:cNvGrpSpPr/>
            <p:nvPr/>
          </p:nvGrpSpPr>
          <p:grpSpPr>
            <a:xfrm>
              <a:off x="6668090" y="3670259"/>
              <a:ext cx="1395139" cy="1395139"/>
              <a:chOff x="0" y="0"/>
              <a:chExt cx="719999" cy="719999"/>
            </a:xfrm>
          </p:grpSpPr>
          <p:sp>
            <p:nvSpPr>
              <p:cNvPr id="1601" name="Shape 1601"/>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31" y="0"/>
                      <a:pt x="5231" y="1097"/>
                      <a:pt x="3122" y="3122"/>
                    </a:cubicBezTo>
                    <a:cubicBezTo>
                      <a:pt x="1097" y="5231"/>
                      <a:pt x="0" y="7931"/>
                      <a:pt x="0" y="10800"/>
                    </a:cubicBezTo>
                    <a:cubicBezTo>
                      <a:pt x="0" y="13669"/>
                      <a:pt x="1097" y="16369"/>
                      <a:pt x="3122" y="18478"/>
                    </a:cubicBezTo>
                    <a:cubicBezTo>
                      <a:pt x="5231" y="20503"/>
                      <a:pt x="7931" y="21600"/>
                      <a:pt x="10800" y="21600"/>
                    </a:cubicBezTo>
                    <a:cubicBezTo>
                      <a:pt x="13669" y="21600"/>
                      <a:pt x="16369" y="20503"/>
                      <a:pt x="18478" y="18478"/>
                    </a:cubicBezTo>
                    <a:cubicBezTo>
                      <a:pt x="20503" y="16369"/>
                      <a:pt x="21600" y="13669"/>
                      <a:pt x="21600" y="10800"/>
                    </a:cubicBezTo>
                    <a:cubicBezTo>
                      <a:pt x="21600" y="7931"/>
                      <a:pt x="20503" y="5231"/>
                      <a:pt x="18478" y="3122"/>
                    </a:cubicBezTo>
                    <a:cubicBezTo>
                      <a:pt x="16369" y="1097"/>
                      <a:pt x="13669" y="0"/>
                      <a:pt x="10800" y="0"/>
                    </a:cubicBezTo>
                    <a:close/>
                    <a:moveTo>
                      <a:pt x="17466" y="17466"/>
                    </a:moveTo>
                    <a:cubicBezTo>
                      <a:pt x="15694" y="19238"/>
                      <a:pt x="13331" y="20250"/>
                      <a:pt x="10800" y="20250"/>
                    </a:cubicBezTo>
                    <a:cubicBezTo>
                      <a:pt x="8269" y="20250"/>
                      <a:pt x="5906" y="19238"/>
                      <a:pt x="4134" y="17466"/>
                    </a:cubicBezTo>
                    <a:cubicBezTo>
                      <a:pt x="2363" y="15694"/>
                      <a:pt x="1350" y="13331"/>
                      <a:pt x="1350" y="10800"/>
                    </a:cubicBezTo>
                    <a:cubicBezTo>
                      <a:pt x="1350" y="8269"/>
                      <a:pt x="2363" y="5906"/>
                      <a:pt x="4134" y="4134"/>
                    </a:cubicBezTo>
                    <a:cubicBezTo>
                      <a:pt x="5906" y="2363"/>
                      <a:pt x="8269" y="1350"/>
                      <a:pt x="10800" y="1350"/>
                    </a:cubicBezTo>
                    <a:cubicBezTo>
                      <a:pt x="13331" y="1350"/>
                      <a:pt x="15694" y="2363"/>
                      <a:pt x="17466" y="4134"/>
                    </a:cubicBezTo>
                    <a:cubicBezTo>
                      <a:pt x="19238" y="5906"/>
                      <a:pt x="20250" y="8269"/>
                      <a:pt x="20250" y="10800"/>
                    </a:cubicBezTo>
                    <a:cubicBezTo>
                      <a:pt x="20250" y="13331"/>
                      <a:pt x="19238" y="15694"/>
                      <a:pt x="17466" y="17466"/>
                    </a:cubicBez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02" name="Shape 1602"/>
              <p:cNvSpPr/>
              <p:nvPr/>
            </p:nvSpPr>
            <p:spPr>
              <a:xfrm>
                <a:off x="215213" y="173067"/>
                <a:ext cx="289574" cy="386535"/>
              </a:xfrm>
              <a:custGeom>
                <a:avLst/>
                <a:gdLst/>
                <a:ahLst/>
                <a:cxnLst>
                  <a:cxn ang="0">
                    <a:pos x="wd2" y="hd2"/>
                  </a:cxn>
                  <a:cxn ang="5400000">
                    <a:pos x="wd2" y="hd2"/>
                  </a:cxn>
                  <a:cxn ang="10800000">
                    <a:pos x="wd2" y="hd2"/>
                  </a:cxn>
                  <a:cxn ang="16200000">
                    <a:pos x="wd2" y="hd2"/>
                  </a:cxn>
                </a:cxnLst>
                <a:rect l="0" t="0" r="r" b="b"/>
                <a:pathLst>
                  <a:path w="21600" h="21600" extrusionOk="0">
                    <a:moveTo>
                      <a:pt x="4500" y="21600"/>
                    </a:moveTo>
                    <a:cubicBezTo>
                      <a:pt x="6975" y="21600"/>
                      <a:pt x="9000" y="20081"/>
                      <a:pt x="9000" y="18225"/>
                    </a:cubicBezTo>
                    <a:cubicBezTo>
                      <a:pt x="9000" y="8606"/>
                      <a:pt x="9000" y="8606"/>
                      <a:pt x="9000" y="8606"/>
                    </a:cubicBezTo>
                    <a:cubicBezTo>
                      <a:pt x="19800" y="6919"/>
                      <a:pt x="19800" y="6919"/>
                      <a:pt x="19800" y="6919"/>
                    </a:cubicBezTo>
                    <a:cubicBezTo>
                      <a:pt x="19800" y="13500"/>
                      <a:pt x="19800" y="13500"/>
                      <a:pt x="19800" y="13500"/>
                    </a:cubicBezTo>
                    <a:cubicBezTo>
                      <a:pt x="18900" y="13078"/>
                      <a:pt x="18112" y="12825"/>
                      <a:pt x="17100" y="12825"/>
                    </a:cubicBezTo>
                    <a:cubicBezTo>
                      <a:pt x="14625" y="12825"/>
                      <a:pt x="12600" y="14344"/>
                      <a:pt x="12600" y="16200"/>
                    </a:cubicBezTo>
                    <a:cubicBezTo>
                      <a:pt x="12600" y="18056"/>
                      <a:pt x="14625" y="19575"/>
                      <a:pt x="17100" y="19575"/>
                    </a:cubicBezTo>
                    <a:cubicBezTo>
                      <a:pt x="19575" y="19575"/>
                      <a:pt x="21600" y="18056"/>
                      <a:pt x="21600" y="16200"/>
                    </a:cubicBezTo>
                    <a:cubicBezTo>
                      <a:pt x="21600" y="6075"/>
                      <a:pt x="21600" y="6075"/>
                      <a:pt x="21600" y="6075"/>
                    </a:cubicBezTo>
                    <a:cubicBezTo>
                      <a:pt x="21600" y="6075"/>
                      <a:pt x="21600" y="6075"/>
                      <a:pt x="21600" y="6075"/>
                    </a:cubicBezTo>
                    <a:cubicBezTo>
                      <a:pt x="21600" y="675"/>
                      <a:pt x="21600" y="675"/>
                      <a:pt x="21600" y="675"/>
                    </a:cubicBezTo>
                    <a:cubicBezTo>
                      <a:pt x="21600" y="506"/>
                      <a:pt x="21487" y="253"/>
                      <a:pt x="21262" y="169"/>
                    </a:cubicBezTo>
                    <a:cubicBezTo>
                      <a:pt x="21037" y="0"/>
                      <a:pt x="20812" y="0"/>
                      <a:pt x="20475" y="0"/>
                    </a:cubicBezTo>
                    <a:cubicBezTo>
                      <a:pt x="7875" y="2025"/>
                      <a:pt x="7875" y="2025"/>
                      <a:pt x="7875" y="2025"/>
                    </a:cubicBezTo>
                    <a:cubicBezTo>
                      <a:pt x="7537" y="2109"/>
                      <a:pt x="7200" y="2362"/>
                      <a:pt x="7200" y="2700"/>
                    </a:cubicBezTo>
                    <a:cubicBezTo>
                      <a:pt x="7200" y="8100"/>
                      <a:pt x="7200" y="8100"/>
                      <a:pt x="7200" y="8100"/>
                    </a:cubicBezTo>
                    <a:cubicBezTo>
                      <a:pt x="7200" y="8100"/>
                      <a:pt x="7200" y="8100"/>
                      <a:pt x="7200" y="8100"/>
                    </a:cubicBezTo>
                    <a:cubicBezTo>
                      <a:pt x="7200" y="15525"/>
                      <a:pt x="7200" y="15525"/>
                      <a:pt x="7200" y="15525"/>
                    </a:cubicBezTo>
                    <a:cubicBezTo>
                      <a:pt x="6300" y="15103"/>
                      <a:pt x="5513" y="14850"/>
                      <a:pt x="4500" y="14850"/>
                    </a:cubicBezTo>
                    <a:cubicBezTo>
                      <a:pt x="2025" y="14850"/>
                      <a:pt x="0" y="16369"/>
                      <a:pt x="0" y="18225"/>
                    </a:cubicBezTo>
                    <a:cubicBezTo>
                      <a:pt x="0" y="20081"/>
                      <a:pt x="2025" y="21600"/>
                      <a:pt x="4500" y="21600"/>
                    </a:cubicBezTo>
                    <a:close/>
                    <a:moveTo>
                      <a:pt x="17100" y="18225"/>
                    </a:moveTo>
                    <a:cubicBezTo>
                      <a:pt x="15637" y="18225"/>
                      <a:pt x="14400" y="17297"/>
                      <a:pt x="14400" y="16200"/>
                    </a:cubicBezTo>
                    <a:cubicBezTo>
                      <a:pt x="14400" y="15103"/>
                      <a:pt x="15637" y="14175"/>
                      <a:pt x="17100" y="14175"/>
                    </a:cubicBezTo>
                    <a:cubicBezTo>
                      <a:pt x="18562" y="14175"/>
                      <a:pt x="19800" y="15103"/>
                      <a:pt x="19800" y="16200"/>
                    </a:cubicBezTo>
                    <a:cubicBezTo>
                      <a:pt x="19800" y="17297"/>
                      <a:pt x="18562" y="18225"/>
                      <a:pt x="17100" y="18225"/>
                    </a:cubicBezTo>
                    <a:close/>
                    <a:moveTo>
                      <a:pt x="19800" y="1519"/>
                    </a:moveTo>
                    <a:cubicBezTo>
                      <a:pt x="19800" y="5569"/>
                      <a:pt x="19800" y="5569"/>
                      <a:pt x="19800" y="5569"/>
                    </a:cubicBezTo>
                    <a:cubicBezTo>
                      <a:pt x="9000" y="7256"/>
                      <a:pt x="9000" y="7256"/>
                      <a:pt x="9000" y="7256"/>
                    </a:cubicBezTo>
                    <a:cubicBezTo>
                      <a:pt x="9000" y="3206"/>
                      <a:pt x="9000" y="3206"/>
                      <a:pt x="9000" y="3206"/>
                    </a:cubicBezTo>
                    <a:lnTo>
                      <a:pt x="19800" y="1519"/>
                    </a:lnTo>
                    <a:close/>
                    <a:moveTo>
                      <a:pt x="4500" y="16200"/>
                    </a:moveTo>
                    <a:cubicBezTo>
                      <a:pt x="5963" y="16200"/>
                      <a:pt x="7200" y="17128"/>
                      <a:pt x="7200" y="18225"/>
                    </a:cubicBezTo>
                    <a:cubicBezTo>
                      <a:pt x="7200" y="19322"/>
                      <a:pt x="5963" y="20250"/>
                      <a:pt x="4500" y="20250"/>
                    </a:cubicBezTo>
                    <a:cubicBezTo>
                      <a:pt x="3038" y="20250"/>
                      <a:pt x="1800" y="19322"/>
                      <a:pt x="1800" y="18225"/>
                    </a:cubicBezTo>
                    <a:cubicBezTo>
                      <a:pt x="1800" y="17128"/>
                      <a:pt x="3038" y="16200"/>
                      <a:pt x="4500" y="16200"/>
                    </a:cubicBez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grpSp>
        <p:sp>
          <p:nvSpPr>
            <p:cNvPr id="47" name="Название 1"/>
            <p:cNvSpPr txBox="1">
              <a:spLocks/>
            </p:cNvSpPr>
            <p:nvPr/>
          </p:nvSpPr>
          <p:spPr>
            <a:xfrm>
              <a:off x="1097631" y="2707479"/>
              <a:ext cx="3856498" cy="2987938"/>
            </a:xfrm>
            <a:prstGeom prst="rect">
              <a:avLst/>
            </a:prstGeom>
          </p:spPr>
          <p:txBody>
            <a:bodyPr vert="horz" lIns="182840" tIns="91420" rIns="182840" bIns="91420" rtlCol="0" anchor="t">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l">
                <a:lnSpc>
                  <a:spcPct val="150000"/>
                </a:lnSpc>
              </a:pPr>
              <a:r>
                <a:rPr lang="en-US" sz="1800" dirty="0">
                  <a:solidFill>
                    <a:schemeClr val="tx1">
                      <a:lumMod val="65000"/>
                      <a:lumOff val="35000"/>
                    </a:schemeClr>
                  </a:solidFill>
                  <a:latin typeface="Arial" pitchFamily="34" charset="0"/>
                  <a:ea typeface="Aller Light" charset="0"/>
                  <a:cs typeface="Arial" pitchFamily="34" charset="0"/>
                </a:rPr>
                <a:t>Simply dummy text of the printing and typesetting industry. Lorem Ipsum has been the industry's standard dummy text ever since the 1500s Simply dummy text of the printing and typesetting</a:t>
              </a:r>
            </a:p>
          </p:txBody>
        </p:sp>
      </p:grpSp>
      <p:grpSp>
        <p:nvGrpSpPr>
          <p:cNvPr id="5" name="Group 4">
            <a:extLst>
              <a:ext uri="{FF2B5EF4-FFF2-40B4-BE49-F238E27FC236}">
                <a16:creationId xmlns:a16="http://schemas.microsoft.com/office/drawing/2014/main" id="{C100D57D-C57B-9A42-B5FD-63E211340C69}"/>
              </a:ext>
            </a:extLst>
          </p:cNvPr>
          <p:cNvGrpSpPr/>
          <p:nvPr/>
        </p:nvGrpSpPr>
        <p:grpSpPr>
          <a:xfrm>
            <a:off x="1097631" y="6289413"/>
            <a:ext cx="7700474" cy="3145621"/>
            <a:chOff x="1097631" y="6289413"/>
            <a:chExt cx="7700474" cy="3145621"/>
          </a:xfrm>
        </p:grpSpPr>
        <p:sp>
          <p:nvSpPr>
            <p:cNvPr id="1597" name="Shape 1597"/>
            <p:cNvSpPr/>
            <p:nvPr/>
          </p:nvSpPr>
          <p:spPr>
            <a:xfrm>
              <a:off x="5678952" y="6315881"/>
              <a:ext cx="3119153" cy="31191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4"/>
            </a:solidFill>
            <a:ln w="12700">
              <a:miter lim="400000"/>
            </a:ln>
          </p:spPr>
          <p:txBody>
            <a:bodyPr lIns="68579" rIns="68579" anchor="ctr"/>
            <a:lstStyle/>
            <a:p>
              <a:pPr algn="ctr">
                <a:defRPr>
                  <a:solidFill>
                    <a:srgbClr val="FFFFFF"/>
                  </a:solidFill>
                </a:defRPr>
              </a:pPr>
              <a:endParaRPr/>
            </a:p>
          </p:txBody>
        </p:sp>
        <p:grpSp>
          <p:nvGrpSpPr>
            <p:cNvPr id="1618" name="Group 1618"/>
            <p:cNvGrpSpPr/>
            <p:nvPr/>
          </p:nvGrpSpPr>
          <p:grpSpPr>
            <a:xfrm>
              <a:off x="6540959" y="7190867"/>
              <a:ext cx="1395139" cy="1395139"/>
              <a:chOff x="0" y="0"/>
              <a:chExt cx="719999" cy="719999"/>
            </a:xfrm>
          </p:grpSpPr>
          <p:sp>
            <p:nvSpPr>
              <p:cNvPr id="1609" name="Shape 1609"/>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31" y="0"/>
                      <a:pt x="5231" y="1097"/>
                      <a:pt x="3122" y="3122"/>
                    </a:cubicBezTo>
                    <a:cubicBezTo>
                      <a:pt x="1097" y="5231"/>
                      <a:pt x="0" y="7931"/>
                      <a:pt x="0" y="10800"/>
                    </a:cubicBezTo>
                    <a:cubicBezTo>
                      <a:pt x="0" y="13669"/>
                      <a:pt x="1097" y="16369"/>
                      <a:pt x="3122" y="18478"/>
                    </a:cubicBezTo>
                    <a:cubicBezTo>
                      <a:pt x="5231" y="20503"/>
                      <a:pt x="7931" y="21600"/>
                      <a:pt x="10800" y="21600"/>
                    </a:cubicBezTo>
                    <a:cubicBezTo>
                      <a:pt x="13669" y="21600"/>
                      <a:pt x="16369" y="20503"/>
                      <a:pt x="18478" y="18478"/>
                    </a:cubicBezTo>
                    <a:cubicBezTo>
                      <a:pt x="20503" y="16369"/>
                      <a:pt x="21600" y="13669"/>
                      <a:pt x="21600" y="10800"/>
                    </a:cubicBezTo>
                    <a:cubicBezTo>
                      <a:pt x="21600" y="7931"/>
                      <a:pt x="20503" y="5231"/>
                      <a:pt x="18478" y="3122"/>
                    </a:cubicBezTo>
                    <a:cubicBezTo>
                      <a:pt x="16369" y="1097"/>
                      <a:pt x="13669" y="0"/>
                      <a:pt x="10800" y="0"/>
                    </a:cubicBezTo>
                    <a:close/>
                    <a:moveTo>
                      <a:pt x="17466" y="17466"/>
                    </a:moveTo>
                    <a:cubicBezTo>
                      <a:pt x="15694" y="19238"/>
                      <a:pt x="13331" y="20250"/>
                      <a:pt x="10800" y="20250"/>
                    </a:cubicBezTo>
                    <a:cubicBezTo>
                      <a:pt x="8269" y="20250"/>
                      <a:pt x="5906" y="19238"/>
                      <a:pt x="4134" y="17466"/>
                    </a:cubicBezTo>
                    <a:cubicBezTo>
                      <a:pt x="2363" y="15694"/>
                      <a:pt x="1350" y="13331"/>
                      <a:pt x="1350" y="10800"/>
                    </a:cubicBezTo>
                    <a:cubicBezTo>
                      <a:pt x="1350" y="8269"/>
                      <a:pt x="2363" y="5906"/>
                      <a:pt x="4134" y="4134"/>
                    </a:cubicBezTo>
                    <a:cubicBezTo>
                      <a:pt x="5906" y="2363"/>
                      <a:pt x="8269" y="1350"/>
                      <a:pt x="10800" y="1350"/>
                    </a:cubicBezTo>
                    <a:cubicBezTo>
                      <a:pt x="13331" y="1350"/>
                      <a:pt x="15694" y="2363"/>
                      <a:pt x="17466" y="4134"/>
                    </a:cubicBezTo>
                    <a:cubicBezTo>
                      <a:pt x="19238" y="5906"/>
                      <a:pt x="20250" y="8269"/>
                      <a:pt x="20250" y="10800"/>
                    </a:cubicBezTo>
                    <a:cubicBezTo>
                      <a:pt x="20250" y="13331"/>
                      <a:pt x="19238" y="15694"/>
                      <a:pt x="17466" y="17466"/>
                    </a:cubicBez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grpSp>
            <p:nvGrpSpPr>
              <p:cNvPr id="1617" name="Group 1617"/>
              <p:cNvGrpSpPr/>
              <p:nvPr/>
            </p:nvGrpSpPr>
            <p:grpSpPr>
              <a:xfrm>
                <a:off x="166732" y="198585"/>
                <a:ext cx="386535" cy="339365"/>
                <a:chOff x="0" y="0"/>
                <a:chExt cx="386534" cy="339363"/>
              </a:xfrm>
            </p:grpSpPr>
            <p:sp>
              <p:nvSpPr>
                <p:cNvPr id="1610" name="Shape 1610"/>
                <p:cNvSpPr/>
                <p:nvPr/>
              </p:nvSpPr>
              <p:spPr>
                <a:xfrm>
                  <a:off x="-1" y="-1"/>
                  <a:ext cx="386536" cy="339365"/>
                </a:xfrm>
                <a:custGeom>
                  <a:avLst/>
                  <a:gdLst/>
                  <a:ahLst/>
                  <a:cxnLst>
                    <a:cxn ang="0">
                      <a:pos x="wd2" y="hd2"/>
                    </a:cxn>
                    <a:cxn ang="5400000">
                      <a:pos x="wd2" y="hd2"/>
                    </a:cxn>
                    <a:cxn ang="10800000">
                      <a:pos x="wd2" y="hd2"/>
                    </a:cxn>
                    <a:cxn ang="16200000">
                      <a:pos x="wd2" y="hd2"/>
                    </a:cxn>
                  </a:cxnLst>
                  <a:rect l="0" t="0" r="r" b="b"/>
                  <a:pathLst>
                    <a:path w="21600" h="21600" extrusionOk="0">
                      <a:moveTo>
                        <a:pt x="20925" y="1543"/>
                      </a:moveTo>
                      <a:cubicBezTo>
                        <a:pt x="18225" y="1543"/>
                        <a:pt x="18225" y="1543"/>
                        <a:pt x="18225" y="1543"/>
                      </a:cubicBezTo>
                      <a:cubicBezTo>
                        <a:pt x="18225" y="771"/>
                        <a:pt x="18225" y="771"/>
                        <a:pt x="18225" y="771"/>
                      </a:cubicBezTo>
                      <a:cubicBezTo>
                        <a:pt x="18225" y="386"/>
                        <a:pt x="17888" y="0"/>
                        <a:pt x="17550" y="0"/>
                      </a:cubicBezTo>
                      <a:cubicBezTo>
                        <a:pt x="15525" y="0"/>
                        <a:pt x="15525" y="0"/>
                        <a:pt x="15525" y="0"/>
                      </a:cubicBezTo>
                      <a:cubicBezTo>
                        <a:pt x="15187" y="0"/>
                        <a:pt x="14850" y="386"/>
                        <a:pt x="14850" y="771"/>
                      </a:cubicBezTo>
                      <a:cubicBezTo>
                        <a:pt x="14850" y="1543"/>
                        <a:pt x="14850" y="1543"/>
                        <a:pt x="14850" y="1543"/>
                      </a:cubicBezTo>
                      <a:cubicBezTo>
                        <a:pt x="6750" y="1543"/>
                        <a:pt x="6750" y="1543"/>
                        <a:pt x="6750" y="1543"/>
                      </a:cubicBezTo>
                      <a:cubicBezTo>
                        <a:pt x="6750" y="771"/>
                        <a:pt x="6750" y="771"/>
                        <a:pt x="6750" y="771"/>
                      </a:cubicBezTo>
                      <a:cubicBezTo>
                        <a:pt x="6750" y="386"/>
                        <a:pt x="6412" y="0"/>
                        <a:pt x="6075" y="0"/>
                      </a:cubicBezTo>
                      <a:cubicBezTo>
                        <a:pt x="4050" y="0"/>
                        <a:pt x="4050" y="0"/>
                        <a:pt x="4050" y="0"/>
                      </a:cubicBezTo>
                      <a:cubicBezTo>
                        <a:pt x="3712" y="0"/>
                        <a:pt x="3375" y="386"/>
                        <a:pt x="3375" y="771"/>
                      </a:cubicBezTo>
                      <a:cubicBezTo>
                        <a:pt x="3375" y="1543"/>
                        <a:pt x="3375" y="1543"/>
                        <a:pt x="3375" y="1543"/>
                      </a:cubicBezTo>
                      <a:cubicBezTo>
                        <a:pt x="675" y="1543"/>
                        <a:pt x="675" y="1543"/>
                        <a:pt x="675" y="1543"/>
                      </a:cubicBezTo>
                      <a:cubicBezTo>
                        <a:pt x="337" y="1543"/>
                        <a:pt x="0" y="1929"/>
                        <a:pt x="0" y="2314"/>
                      </a:cubicBezTo>
                      <a:cubicBezTo>
                        <a:pt x="0" y="20829"/>
                        <a:pt x="0" y="20829"/>
                        <a:pt x="0" y="20829"/>
                      </a:cubicBezTo>
                      <a:cubicBezTo>
                        <a:pt x="0" y="21214"/>
                        <a:pt x="337" y="21600"/>
                        <a:pt x="675" y="21600"/>
                      </a:cubicBezTo>
                      <a:cubicBezTo>
                        <a:pt x="20925" y="21600"/>
                        <a:pt x="20925" y="21600"/>
                        <a:pt x="20925" y="21600"/>
                      </a:cubicBezTo>
                      <a:cubicBezTo>
                        <a:pt x="21262" y="21600"/>
                        <a:pt x="21600" y="21214"/>
                        <a:pt x="21600" y="20829"/>
                      </a:cubicBezTo>
                      <a:cubicBezTo>
                        <a:pt x="21600" y="2314"/>
                        <a:pt x="21600" y="2314"/>
                        <a:pt x="21600" y="2314"/>
                      </a:cubicBezTo>
                      <a:cubicBezTo>
                        <a:pt x="21600" y="1929"/>
                        <a:pt x="21262" y="1543"/>
                        <a:pt x="20925" y="1543"/>
                      </a:cubicBezTo>
                      <a:close/>
                      <a:moveTo>
                        <a:pt x="16200" y="1543"/>
                      </a:moveTo>
                      <a:cubicBezTo>
                        <a:pt x="16875" y="1543"/>
                        <a:pt x="16875" y="1543"/>
                        <a:pt x="16875" y="1543"/>
                      </a:cubicBezTo>
                      <a:cubicBezTo>
                        <a:pt x="16875" y="3086"/>
                        <a:pt x="16875" y="3086"/>
                        <a:pt x="16875" y="3086"/>
                      </a:cubicBezTo>
                      <a:cubicBezTo>
                        <a:pt x="16200" y="3086"/>
                        <a:pt x="16200" y="3086"/>
                        <a:pt x="16200" y="3086"/>
                      </a:cubicBezTo>
                      <a:lnTo>
                        <a:pt x="16200" y="1543"/>
                      </a:lnTo>
                      <a:close/>
                      <a:moveTo>
                        <a:pt x="4725" y="1543"/>
                      </a:moveTo>
                      <a:cubicBezTo>
                        <a:pt x="5400" y="1543"/>
                        <a:pt x="5400" y="1543"/>
                        <a:pt x="5400" y="1543"/>
                      </a:cubicBezTo>
                      <a:cubicBezTo>
                        <a:pt x="5400" y="3086"/>
                        <a:pt x="5400" y="3086"/>
                        <a:pt x="5400" y="3086"/>
                      </a:cubicBezTo>
                      <a:cubicBezTo>
                        <a:pt x="4725" y="3086"/>
                        <a:pt x="4725" y="3086"/>
                        <a:pt x="4725" y="3086"/>
                      </a:cubicBezTo>
                      <a:lnTo>
                        <a:pt x="4725" y="1543"/>
                      </a:lnTo>
                      <a:close/>
                      <a:moveTo>
                        <a:pt x="20250" y="20057"/>
                      </a:moveTo>
                      <a:cubicBezTo>
                        <a:pt x="1350" y="20057"/>
                        <a:pt x="1350" y="20057"/>
                        <a:pt x="1350" y="20057"/>
                      </a:cubicBezTo>
                      <a:cubicBezTo>
                        <a:pt x="1350" y="3086"/>
                        <a:pt x="1350" y="3086"/>
                        <a:pt x="1350" y="3086"/>
                      </a:cubicBezTo>
                      <a:cubicBezTo>
                        <a:pt x="3375" y="3086"/>
                        <a:pt x="3375" y="3086"/>
                        <a:pt x="3375" y="3086"/>
                      </a:cubicBezTo>
                      <a:cubicBezTo>
                        <a:pt x="3375" y="3857"/>
                        <a:pt x="3375" y="3857"/>
                        <a:pt x="3375" y="3857"/>
                      </a:cubicBezTo>
                      <a:cubicBezTo>
                        <a:pt x="3375" y="4243"/>
                        <a:pt x="3712" y="4629"/>
                        <a:pt x="4050" y="4629"/>
                      </a:cubicBezTo>
                      <a:cubicBezTo>
                        <a:pt x="6075" y="4629"/>
                        <a:pt x="6075" y="4629"/>
                        <a:pt x="6075" y="4629"/>
                      </a:cubicBezTo>
                      <a:cubicBezTo>
                        <a:pt x="6412" y="4629"/>
                        <a:pt x="6750" y="4243"/>
                        <a:pt x="6750" y="3857"/>
                      </a:cubicBezTo>
                      <a:cubicBezTo>
                        <a:pt x="6750" y="3086"/>
                        <a:pt x="6750" y="3086"/>
                        <a:pt x="6750" y="3086"/>
                      </a:cubicBezTo>
                      <a:cubicBezTo>
                        <a:pt x="14850" y="3086"/>
                        <a:pt x="14850" y="3086"/>
                        <a:pt x="14850" y="3086"/>
                      </a:cubicBezTo>
                      <a:cubicBezTo>
                        <a:pt x="14850" y="3857"/>
                        <a:pt x="14850" y="3857"/>
                        <a:pt x="14850" y="3857"/>
                      </a:cubicBezTo>
                      <a:cubicBezTo>
                        <a:pt x="14850" y="4243"/>
                        <a:pt x="15187" y="4629"/>
                        <a:pt x="15525" y="4629"/>
                      </a:cubicBezTo>
                      <a:cubicBezTo>
                        <a:pt x="17550" y="4629"/>
                        <a:pt x="17550" y="4629"/>
                        <a:pt x="17550" y="4629"/>
                      </a:cubicBezTo>
                      <a:cubicBezTo>
                        <a:pt x="17888" y="4629"/>
                        <a:pt x="18225" y="4243"/>
                        <a:pt x="18225" y="3857"/>
                      </a:cubicBezTo>
                      <a:cubicBezTo>
                        <a:pt x="18225" y="3086"/>
                        <a:pt x="18225" y="3086"/>
                        <a:pt x="18225" y="3086"/>
                      </a:cubicBezTo>
                      <a:cubicBezTo>
                        <a:pt x="20250" y="3086"/>
                        <a:pt x="20250" y="3086"/>
                        <a:pt x="20250" y="3086"/>
                      </a:cubicBezTo>
                      <a:lnTo>
                        <a:pt x="20250" y="20057"/>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11" name="Shape 1611"/>
                <p:cNvSpPr/>
                <p:nvPr/>
              </p:nvSpPr>
              <p:spPr>
                <a:xfrm>
                  <a:off x="60273" y="121857"/>
                  <a:ext cx="73377" cy="72066"/>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cubicBezTo>
                        <a:pt x="3600" y="0"/>
                        <a:pt x="3600" y="0"/>
                        <a:pt x="3600" y="0"/>
                      </a:cubicBezTo>
                      <a:cubicBezTo>
                        <a:pt x="1800" y="0"/>
                        <a:pt x="0" y="1800"/>
                        <a:pt x="0" y="3600"/>
                      </a:cubicBezTo>
                      <a:cubicBezTo>
                        <a:pt x="0" y="18000"/>
                        <a:pt x="0" y="18000"/>
                        <a:pt x="0" y="18000"/>
                      </a:cubicBezTo>
                      <a:cubicBezTo>
                        <a:pt x="0" y="19800"/>
                        <a:pt x="1800" y="21600"/>
                        <a:pt x="3600" y="21600"/>
                      </a:cubicBezTo>
                      <a:cubicBezTo>
                        <a:pt x="18000" y="21600"/>
                        <a:pt x="18000" y="21600"/>
                        <a:pt x="18000" y="21600"/>
                      </a:cubicBezTo>
                      <a:cubicBezTo>
                        <a:pt x="19800" y="21600"/>
                        <a:pt x="21600" y="19800"/>
                        <a:pt x="21600" y="18000"/>
                      </a:cubicBezTo>
                      <a:cubicBezTo>
                        <a:pt x="21600" y="3600"/>
                        <a:pt x="21600" y="3600"/>
                        <a:pt x="21600" y="3600"/>
                      </a:cubicBezTo>
                      <a:cubicBezTo>
                        <a:pt x="21600" y="1800"/>
                        <a:pt x="19800" y="0"/>
                        <a:pt x="18000" y="0"/>
                      </a:cubicBezTo>
                      <a:close/>
                      <a:moveTo>
                        <a:pt x="14400" y="14400"/>
                      </a:moveTo>
                      <a:cubicBezTo>
                        <a:pt x="7200" y="14400"/>
                        <a:pt x="7200" y="14400"/>
                        <a:pt x="7200" y="14400"/>
                      </a:cubicBezTo>
                      <a:cubicBezTo>
                        <a:pt x="7200" y="7200"/>
                        <a:pt x="7200" y="7200"/>
                        <a:pt x="7200" y="7200"/>
                      </a:cubicBezTo>
                      <a:cubicBezTo>
                        <a:pt x="14400" y="7200"/>
                        <a:pt x="14400" y="7200"/>
                        <a:pt x="14400" y="7200"/>
                      </a:cubicBezTo>
                      <a:lnTo>
                        <a:pt x="14400" y="14400"/>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12" name="Shape 1612"/>
                <p:cNvSpPr/>
                <p:nvPr/>
              </p:nvSpPr>
              <p:spPr>
                <a:xfrm>
                  <a:off x="157234" y="121857"/>
                  <a:ext cx="72067" cy="72066"/>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cubicBezTo>
                        <a:pt x="3600" y="0"/>
                        <a:pt x="3600" y="0"/>
                        <a:pt x="3600" y="0"/>
                      </a:cubicBezTo>
                      <a:cubicBezTo>
                        <a:pt x="1800" y="0"/>
                        <a:pt x="0" y="1800"/>
                        <a:pt x="0" y="3600"/>
                      </a:cubicBezTo>
                      <a:cubicBezTo>
                        <a:pt x="0" y="18000"/>
                        <a:pt x="0" y="18000"/>
                        <a:pt x="0" y="18000"/>
                      </a:cubicBezTo>
                      <a:cubicBezTo>
                        <a:pt x="0" y="19800"/>
                        <a:pt x="1800" y="21600"/>
                        <a:pt x="3600" y="21600"/>
                      </a:cubicBezTo>
                      <a:cubicBezTo>
                        <a:pt x="18000" y="21600"/>
                        <a:pt x="18000" y="21600"/>
                        <a:pt x="18000" y="21600"/>
                      </a:cubicBezTo>
                      <a:cubicBezTo>
                        <a:pt x="19800" y="21600"/>
                        <a:pt x="21600" y="19800"/>
                        <a:pt x="21600" y="18000"/>
                      </a:cubicBezTo>
                      <a:cubicBezTo>
                        <a:pt x="21600" y="3600"/>
                        <a:pt x="21600" y="3600"/>
                        <a:pt x="21600" y="3600"/>
                      </a:cubicBezTo>
                      <a:cubicBezTo>
                        <a:pt x="21600" y="1800"/>
                        <a:pt x="19800" y="0"/>
                        <a:pt x="18000" y="0"/>
                      </a:cubicBezTo>
                      <a:close/>
                      <a:moveTo>
                        <a:pt x="14400" y="14400"/>
                      </a:moveTo>
                      <a:cubicBezTo>
                        <a:pt x="7200" y="14400"/>
                        <a:pt x="7200" y="14400"/>
                        <a:pt x="7200" y="14400"/>
                      </a:cubicBezTo>
                      <a:cubicBezTo>
                        <a:pt x="7200" y="7200"/>
                        <a:pt x="7200" y="7200"/>
                        <a:pt x="7200" y="7200"/>
                      </a:cubicBezTo>
                      <a:cubicBezTo>
                        <a:pt x="14400" y="7200"/>
                        <a:pt x="14400" y="7200"/>
                        <a:pt x="14400" y="7200"/>
                      </a:cubicBezTo>
                      <a:lnTo>
                        <a:pt x="14400" y="14400"/>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13" name="Shape 1613"/>
                <p:cNvSpPr/>
                <p:nvPr/>
              </p:nvSpPr>
              <p:spPr>
                <a:xfrm>
                  <a:off x="254195" y="121857"/>
                  <a:ext cx="72067" cy="72066"/>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cubicBezTo>
                        <a:pt x="3600" y="0"/>
                        <a:pt x="3600" y="0"/>
                        <a:pt x="3600" y="0"/>
                      </a:cubicBezTo>
                      <a:cubicBezTo>
                        <a:pt x="1800" y="0"/>
                        <a:pt x="0" y="1800"/>
                        <a:pt x="0" y="3600"/>
                      </a:cubicBezTo>
                      <a:cubicBezTo>
                        <a:pt x="0" y="18000"/>
                        <a:pt x="0" y="18000"/>
                        <a:pt x="0" y="18000"/>
                      </a:cubicBezTo>
                      <a:cubicBezTo>
                        <a:pt x="0" y="19800"/>
                        <a:pt x="1800" y="21600"/>
                        <a:pt x="3600" y="21600"/>
                      </a:cubicBezTo>
                      <a:cubicBezTo>
                        <a:pt x="18000" y="21600"/>
                        <a:pt x="18000" y="21600"/>
                        <a:pt x="18000" y="21600"/>
                      </a:cubicBezTo>
                      <a:cubicBezTo>
                        <a:pt x="19800" y="21600"/>
                        <a:pt x="21600" y="19800"/>
                        <a:pt x="21600" y="18000"/>
                      </a:cubicBezTo>
                      <a:cubicBezTo>
                        <a:pt x="21600" y="3600"/>
                        <a:pt x="21600" y="3600"/>
                        <a:pt x="21600" y="3600"/>
                      </a:cubicBezTo>
                      <a:cubicBezTo>
                        <a:pt x="21600" y="1800"/>
                        <a:pt x="19800" y="0"/>
                        <a:pt x="18000" y="0"/>
                      </a:cubicBezTo>
                      <a:close/>
                      <a:moveTo>
                        <a:pt x="14400" y="14400"/>
                      </a:moveTo>
                      <a:cubicBezTo>
                        <a:pt x="7200" y="14400"/>
                        <a:pt x="7200" y="14400"/>
                        <a:pt x="7200" y="14400"/>
                      </a:cubicBezTo>
                      <a:cubicBezTo>
                        <a:pt x="7200" y="7200"/>
                        <a:pt x="7200" y="7200"/>
                        <a:pt x="7200" y="7200"/>
                      </a:cubicBezTo>
                      <a:cubicBezTo>
                        <a:pt x="14400" y="7200"/>
                        <a:pt x="14400" y="7200"/>
                        <a:pt x="14400" y="7200"/>
                      </a:cubicBezTo>
                      <a:lnTo>
                        <a:pt x="14400" y="14400"/>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14" name="Shape 1614"/>
                <p:cNvSpPr/>
                <p:nvPr/>
              </p:nvSpPr>
              <p:spPr>
                <a:xfrm>
                  <a:off x="60273" y="217508"/>
                  <a:ext cx="73377" cy="73377"/>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cubicBezTo>
                        <a:pt x="3600" y="0"/>
                        <a:pt x="3600" y="0"/>
                        <a:pt x="3600" y="0"/>
                      </a:cubicBezTo>
                      <a:cubicBezTo>
                        <a:pt x="1800" y="0"/>
                        <a:pt x="0" y="1800"/>
                        <a:pt x="0" y="3600"/>
                      </a:cubicBezTo>
                      <a:cubicBezTo>
                        <a:pt x="0" y="18000"/>
                        <a:pt x="0" y="18000"/>
                        <a:pt x="0" y="18000"/>
                      </a:cubicBezTo>
                      <a:cubicBezTo>
                        <a:pt x="0" y="19800"/>
                        <a:pt x="1800" y="21600"/>
                        <a:pt x="3600" y="21600"/>
                      </a:cubicBezTo>
                      <a:cubicBezTo>
                        <a:pt x="18000" y="21600"/>
                        <a:pt x="18000" y="21600"/>
                        <a:pt x="18000" y="21600"/>
                      </a:cubicBezTo>
                      <a:cubicBezTo>
                        <a:pt x="19800" y="21600"/>
                        <a:pt x="21600" y="19800"/>
                        <a:pt x="21600" y="18000"/>
                      </a:cubicBezTo>
                      <a:cubicBezTo>
                        <a:pt x="21600" y="3600"/>
                        <a:pt x="21600" y="3600"/>
                        <a:pt x="21600" y="3600"/>
                      </a:cubicBezTo>
                      <a:cubicBezTo>
                        <a:pt x="21600" y="1800"/>
                        <a:pt x="19800" y="0"/>
                        <a:pt x="18000" y="0"/>
                      </a:cubicBezTo>
                      <a:close/>
                      <a:moveTo>
                        <a:pt x="14400" y="14400"/>
                      </a:moveTo>
                      <a:cubicBezTo>
                        <a:pt x="7200" y="14400"/>
                        <a:pt x="7200" y="14400"/>
                        <a:pt x="7200" y="14400"/>
                      </a:cubicBezTo>
                      <a:cubicBezTo>
                        <a:pt x="7200" y="7200"/>
                        <a:pt x="7200" y="7200"/>
                        <a:pt x="7200" y="7200"/>
                      </a:cubicBezTo>
                      <a:cubicBezTo>
                        <a:pt x="14400" y="7200"/>
                        <a:pt x="14400" y="7200"/>
                        <a:pt x="14400" y="7200"/>
                      </a:cubicBezTo>
                      <a:lnTo>
                        <a:pt x="14400" y="14400"/>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15" name="Shape 1615"/>
                <p:cNvSpPr/>
                <p:nvPr/>
              </p:nvSpPr>
              <p:spPr>
                <a:xfrm>
                  <a:off x="157234" y="217508"/>
                  <a:ext cx="72067" cy="73377"/>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cubicBezTo>
                        <a:pt x="3600" y="0"/>
                        <a:pt x="3600" y="0"/>
                        <a:pt x="3600" y="0"/>
                      </a:cubicBezTo>
                      <a:cubicBezTo>
                        <a:pt x="1800" y="0"/>
                        <a:pt x="0" y="1800"/>
                        <a:pt x="0" y="3600"/>
                      </a:cubicBezTo>
                      <a:cubicBezTo>
                        <a:pt x="0" y="18000"/>
                        <a:pt x="0" y="18000"/>
                        <a:pt x="0" y="18000"/>
                      </a:cubicBezTo>
                      <a:cubicBezTo>
                        <a:pt x="0" y="19800"/>
                        <a:pt x="1800" y="21600"/>
                        <a:pt x="3600" y="21600"/>
                      </a:cubicBezTo>
                      <a:cubicBezTo>
                        <a:pt x="18000" y="21600"/>
                        <a:pt x="18000" y="21600"/>
                        <a:pt x="18000" y="21600"/>
                      </a:cubicBezTo>
                      <a:cubicBezTo>
                        <a:pt x="19800" y="21600"/>
                        <a:pt x="21600" y="19800"/>
                        <a:pt x="21600" y="18000"/>
                      </a:cubicBezTo>
                      <a:cubicBezTo>
                        <a:pt x="21600" y="3600"/>
                        <a:pt x="21600" y="3600"/>
                        <a:pt x="21600" y="3600"/>
                      </a:cubicBezTo>
                      <a:cubicBezTo>
                        <a:pt x="21600" y="1800"/>
                        <a:pt x="19800" y="0"/>
                        <a:pt x="18000" y="0"/>
                      </a:cubicBezTo>
                      <a:close/>
                      <a:moveTo>
                        <a:pt x="14400" y="14400"/>
                      </a:moveTo>
                      <a:cubicBezTo>
                        <a:pt x="7200" y="14400"/>
                        <a:pt x="7200" y="14400"/>
                        <a:pt x="7200" y="14400"/>
                      </a:cubicBezTo>
                      <a:cubicBezTo>
                        <a:pt x="7200" y="7200"/>
                        <a:pt x="7200" y="7200"/>
                        <a:pt x="7200" y="7200"/>
                      </a:cubicBezTo>
                      <a:cubicBezTo>
                        <a:pt x="14400" y="7200"/>
                        <a:pt x="14400" y="7200"/>
                        <a:pt x="14400" y="7200"/>
                      </a:cubicBezTo>
                      <a:lnTo>
                        <a:pt x="14400" y="14400"/>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16" name="Shape 1616"/>
                <p:cNvSpPr/>
                <p:nvPr/>
              </p:nvSpPr>
              <p:spPr>
                <a:xfrm>
                  <a:off x="254195" y="217508"/>
                  <a:ext cx="72067" cy="73377"/>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cubicBezTo>
                        <a:pt x="3600" y="0"/>
                        <a:pt x="3600" y="0"/>
                        <a:pt x="3600" y="0"/>
                      </a:cubicBezTo>
                      <a:cubicBezTo>
                        <a:pt x="1800" y="0"/>
                        <a:pt x="0" y="1800"/>
                        <a:pt x="0" y="3600"/>
                      </a:cubicBezTo>
                      <a:cubicBezTo>
                        <a:pt x="0" y="18000"/>
                        <a:pt x="0" y="18000"/>
                        <a:pt x="0" y="18000"/>
                      </a:cubicBezTo>
                      <a:cubicBezTo>
                        <a:pt x="0" y="19800"/>
                        <a:pt x="1800" y="21600"/>
                        <a:pt x="3600" y="21600"/>
                      </a:cubicBezTo>
                      <a:cubicBezTo>
                        <a:pt x="18000" y="21600"/>
                        <a:pt x="18000" y="21600"/>
                        <a:pt x="18000" y="21600"/>
                      </a:cubicBezTo>
                      <a:cubicBezTo>
                        <a:pt x="19800" y="21600"/>
                        <a:pt x="21600" y="19800"/>
                        <a:pt x="21600" y="18000"/>
                      </a:cubicBezTo>
                      <a:cubicBezTo>
                        <a:pt x="21600" y="3600"/>
                        <a:pt x="21600" y="3600"/>
                        <a:pt x="21600" y="3600"/>
                      </a:cubicBezTo>
                      <a:cubicBezTo>
                        <a:pt x="21600" y="1800"/>
                        <a:pt x="19800" y="0"/>
                        <a:pt x="18000" y="0"/>
                      </a:cubicBezTo>
                      <a:close/>
                      <a:moveTo>
                        <a:pt x="14400" y="14400"/>
                      </a:moveTo>
                      <a:cubicBezTo>
                        <a:pt x="7200" y="14400"/>
                        <a:pt x="7200" y="14400"/>
                        <a:pt x="7200" y="14400"/>
                      </a:cubicBezTo>
                      <a:cubicBezTo>
                        <a:pt x="7200" y="7200"/>
                        <a:pt x="7200" y="7200"/>
                        <a:pt x="7200" y="7200"/>
                      </a:cubicBezTo>
                      <a:cubicBezTo>
                        <a:pt x="14400" y="7200"/>
                        <a:pt x="14400" y="7200"/>
                        <a:pt x="14400" y="7200"/>
                      </a:cubicBezTo>
                      <a:lnTo>
                        <a:pt x="14400" y="14400"/>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grpSp>
        </p:grpSp>
        <p:sp>
          <p:nvSpPr>
            <p:cNvPr id="48" name="Название 1"/>
            <p:cNvSpPr txBox="1">
              <a:spLocks/>
            </p:cNvSpPr>
            <p:nvPr/>
          </p:nvSpPr>
          <p:spPr>
            <a:xfrm>
              <a:off x="1097631" y="6289413"/>
              <a:ext cx="3856498" cy="2987938"/>
            </a:xfrm>
            <a:prstGeom prst="rect">
              <a:avLst/>
            </a:prstGeom>
          </p:spPr>
          <p:txBody>
            <a:bodyPr vert="horz" lIns="182840" tIns="91420" rIns="182840" bIns="91420" rtlCol="0" anchor="t">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l">
                <a:lnSpc>
                  <a:spcPct val="150000"/>
                </a:lnSpc>
              </a:pPr>
              <a:r>
                <a:rPr lang="en-US" sz="1800" dirty="0">
                  <a:solidFill>
                    <a:schemeClr val="tx1">
                      <a:lumMod val="65000"/>
                      <a:lumOff val="35000"/>
                    </a:schemeClr>
                  </a:solidFill>
                  <a:latin typeface="Arial" pitchFamily="34" charset="0"/>
                  <a:ea typeface="Aller Light" charset="0"/>
                  <a:cs typeface="Arial" pitchFamily="34" charset="0"/>
                </a:rPr>
                <a:t>Simply dummy text of the printing and typesetting industry. Lorem Ipsum has been the industry's standard dummy text ever since the 1500s Simply dummy text of the printing and typesetting industry. Lorem Ipsum </a:t>
              </a:r>
            </a:p>
          </p:txBody>
        </p:sp>
      </p:grpSp>
      <p:grpSp>
        <p:nvGrpSpPr>
          <p:cNvPr id="3" name="Group 2">
            <a:extLst>
              <a:ext uri="{FF2B5EF4-FFF2-40B4-BE49-F238E27FC236}">
                <a16:creationId xmlns:a16="http://schemas.microsoft.com/office/drawing/2014/main" id="{2A7C6C26-5A0E-E347-9986-7783F83E6283}"/>
              </a:ext>
            </a:extLst>
          </p:cNvPr>
          <p:cNvGrpSpPr/>
          <p:nvPr/>
        </p:nvGrpSpPr>
        <p:grpSpPr>
          <a:xfrm>
            <a:off x="9204145" y="2714955"/>
            <a:ext cx="8040228" cy="3234908"/>
            <a:chOff x="9204145" y="2714955"/>
            <a:chExt cx="8040228" cy="3234908"/>
          </a:xfrm>
        </p:grpSpPr>
        <p:sp>
          <p:nvSpPr>
            <p:cNvPr id="1599" name="Shape 1599"/>
            <p:cNvSpPr/>
            <p:nvPr/>
          </p:nvSpPr>
          <p:spPr>
            <a:xfrm rot="10800000">
              <a:off x="9204145" y="2830710"/>
              <a:ext cx="3119153" cy="31191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2"/>
            </a:solidFill>
            <a:ln w="12700">
              <a:miter lim="400000"/>
            </a:ln>
          </p:spPr>
          <p:txBody>
            <a:bodyPr lIns="68579" rIns="68579" anchor="ctr"/>
            <a:lstStyle/>
            <a:p>
              <a:pPr algn="ctr">
                <a:defRPr>
                  <a:solidFill>
                    <a:srgbClr val="FFFFFF"/>
                  </a:solidFill>
                </a:defRPr>
              </a:pPr>
              <a:endParaRPr/>
            </a:p>
          </p:txBody>
        </p:sp>
        <p:grpSp>
          <p:nvGrpSpPr>
            <p:cNvPr id="1608" name="Group 1608"/>
            <p:cNvGrpSpPr/>
            <p:nvPr/>
          </p:nvGrpSpPr>
          <p:grpSpPr>
            <a:xfrm>
              <a:off x="10196314" y="3670259"/>
              <a:ext cx="1395139" cy="1395139"/>
              <a:chOff x="0" y="0"/>
              <a:chExt cx="719999" cy="719999"/>
            </a:xfrm>
          </p:grpSpPr>
          <p:sp>
            <p:nvSpPr>
              <p:cNvPr id="1604" name="Shape 1604"/>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31" y="0"/>
                      <a:pt x="5231" y="1097"/>
                      <a:pt x="3122" y="3122"/>
                    </a:cubicBezTo>
                    <a:cubicBezTo>
                      <a:pt x="1097" y="5231"/>
                      <a:pt x="0" y="7931"/>
                      <a:pt x="0" y="10800"/>
                    </a:cubicBezTo>
                    <a:cubicBezTo>
                      <a:pt x="0" y="13669"/>
                      <a:pt x="1097" y="16369"/>
                      <a:pt x="3122" y="18478"/>
                    </a:cubicBezTo>
                    <a:cubicBezTo>
                      <a:pt x="5231" y="20503"/>
                      <a:pt x="7931" y="21600"/>
                      <a:pt x="10800" y="21600"/>
                    </a:cubicBezTo>
                    <a:cubicBezTo>
                      <a:pt x="13669" y="21600"/>
                      <a:pt x="16369" y="20503"/>
                      <a:pt x="18478" y="18478"/>
                    </a:cubicBezTo>
                    <a:cubicBezTo>
                      <a:pt x="20503" y="16369"/>
                      <a:pt x="21600" y="13669"/>
                      <a:pt x="21600" y="10800"/>
                    </a:cubicBezTo>
                    <a:cubicBezTo>
                      <a:pt x="21600" y="7931"/>
                      <a:pt x="20503" y="5231"/>
                      <a:pt x="18478" y="3122"/>
                    </a:cubicBezTo>
                    <a:cubicBezTo>
                      <a:pt x="16369" y="1097"/>
                      <a:pt x="13669" y="0"/>
                      <a:pt x="10800" y="0"/>
                    </a:cubicBezTo>
                    <a:close/>
                    <a:moveTo>
                      <a:pt x="17466" y="17466"/>
                    </a:moveTo>
                    <a:cubicBezTo>
                      <a:pt x="15694" y="19238"/>
                      <a:pt x="13331" y="20250"/>
                      <a:pt x="10800" y="20250"/>
                    </a:cubicBezTo>
                    <a:cubicBezTo>
                      <a:pt x="8269" y="20250"/>
                      <a:pt x="5906" y="19238"/>
                      <a:pt x="4134" y="17466"/>
                    </a:cubicBezTo>
                    <a:cubicBezTo>
                      <a:pt x="2363" y="15694"/>
                      <a:pt x="1350" y="13331"/>
                      <a:pt x="1350" y="10800"/>
                    </a:cubicBezTo>
                    <a:cubicBezTo>
                      <a:pt x="1350" y="8269"/>
                      <a:pt x="2363" y="5906"/>
                      <a:pt x="4134" y="4134"/>
                    </a:cubicBezTo>
                    <a:cubicBezTo>
                      <a:pt x="5906" y="2363"/>
                      <a:pt x="8269" y="1350"/>
                      <a:pt x="10800" y="1350"/>
                    </a:cubicBezTo>
                    <a:cubicBezTo>
                      <a:pt x="13331" y="1350"/>
                      <a:pt x="15694" y="2363"/>
                      <a:pt x="17466" y="4134"/>
                    </a:cubicBezTo>
                    <a:cubicBezTo>
                      <a:pt x="19238" y="5906"/>
                      <a:pt x="20250" y="8269"/>
                      <a:pt x="20250" y="10800"/>
                    </a:cubicBezTo>
                    <a:cubicBezTo>
                      <a:pt x="20250" y="13331"/>
                      <a:pt x="19238" y="15694"/>
                      <a:pt x="17466" y="17466"/>
                    </a:cubicBez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grpSp>
            <p:nvGrpSpPr>
              <p:cNvPr id="1607" name="Group 1607"/>
              <p:cNvGrpSpPr/>
              <p:nvPr/>
            </p:nvGrpSpPr>
            <p:grpSpPr>
              <a:xfrm>
                <a:off x="166732" y="212710"/>
                <a:ext cx="386535" cy="314471"/>
                <a:chOff x="0" y="0"/>
                <a:chExt cx="386534" cy="314469"/>
              </a:xfrm>
            </p:grpSpPr>
            <p:sp>
              <p:nvSpPr>
                <p:cNvPr id="1605" name="Shape 1605"/>
                <p:cNvSpPr/>
                <p:nvPr/>
              </p:nvSpPr>
              <p:spPr>
                <a:xfrm>
                  <a:off x="-1" y="0"/>
                  <a:ext cx="386536" cy="314470"/>
                </a:xfrm>
                <a:custGeom>
                  <a:avLst/>
                  <a:gdLst/>
                  <a:ahLst/>
                  <a:cxnLst>
                    <a:cxn ang="0">
                      <a:pos x="wd2" y="hd2"/>
                    </a:cxn>
                    <a:cxn ang="5400000">
                      <a:pos x="wd2" y="hd2"/>
                    </a:cxn>
                    <a:cxn ang="10800000">
                      <a:pos x="wd2" y="hd2"/>
                    </a:cxn>
                    <a:cxn ang="16200000">
                      <a:pos x="wd2" y="hd2"/>
                    </a:cxn>
                  </a:cxnLst>
                  <a:rect l="0" t="0" r="r" b="b"/>
                  <a:pathLst>
                    <a:path w="21600" h="21600" extrusionOk="0">
                      <a:moveTo>
                        <a:pt x="20925" y="0"/>
                      </a:moveTo>
                      <a:cubicBezTo>
                        <a:pt x="3375" y="0"/>
                        <a:pt x="3375" y="0"/>
                        <a:pt x="3375" y="0"/>
                      </a:cubicBezTo>
                      <a:cubicBezTo>
                        <a:pt x="3037" y="0"/>
                        <a:pt x="2700" y="415"/>
                        <a:pt x="2700" y="831"/>
                      </a:cubicBezTo>
                      <a:cubicBezTo>
                        <a:pt x="2700" y="3323"/>
                        <a:pt x="2700" y="3323"/>
                        <a:pt x="2700" y="3323"/>
                      </a:cubicBezTo>
                      <a:cubicBezTo>
                        <a:pt x="675" y="3323"/>
                        <a:pt x="675" y="3323"/>
                        <a:pt x="675" y="3323"/>
                      </a:cubicBezTo>
                      <a:cubicBezTo>
                        <a:pt x="337" y="3323"/>
                        <a:pt x="0" y="3738"/>
                        <a:pt x="0" y="4154"/>
                      </a:cubicBezTo>
                      <a:cubicBezTo>
                        <a:pt x="0" y="20769"/>
                        <a:pt x="0" y="20769"/>
                        <a:pt x="0" y="20769"/>
                      </a:cubicBezTo>
                      <a:cubicBezTo>
                        <a:pt x="0" y="21185"/>
                        <a:pt x="337" y="21600"/>
                        <a:pt x="675" y="21600"/>
                      </a:cubicBezTo>
                      <a:cubicBezTo>
                        <a:pt x="18225" y="21600"/>
                        <a:pt x="18225" y="21600"/>
                        <a:pt x="18225" y="21600"/>
                      </a:cubicBezTo>
                      <a:cubicBezTo>
                        <a:pt x="18563" y="21600"/>
                        <a:pt x="18900" y="21185"/>
                        <a:pt x="18900" y="20769"/>
                      </a:cubicBezTo>
                      <a:cubicBezTo>
                        <a:pt x="18900" y="18277"/>
                        <a:pt x="18900" y="18277"/>
                        <a:pt x="18900" y="18277"/>
                      </a:cubicBezTo>
                      <a:cubicBezTo>
                        <a:pt x="20925" y="18277"/>
                        <a:pt x="20925" y="18277"/>
                        <a:pt x="20925" y="18277"/>
                      </a:cubicBezTo>
                      <a:cubicBezTo>
                        <a:pt x="21262" y="18277"/>
                        <a:pt x="21600" y="17862"/>
                        <a:pt x="21600" y="17446"/>
                      </a:cubicBezTo>
                      <a:cubicBezTo>
                        <a:pt x="21600" y="831"/>
                        <a:pt x="21600" y="831"/>
                        <a:pt x="21600" y="831"/>
                      </a:cubicBezTo>
                      <a:cubicBezTo>
                        <a:pt x="21600" y="415"/>
                        <a:pt x="21262" y="0"/>
                        <a:pt x="20925" y="0"/>
                      </a:cubicBezTo>
                      <a:close/>
                      <a:moveTo>
                        <a:pt x="17550" y="4985"/>
                      </a:moveTo>
                      <a:cubicBezTo>
                        <a:pt x="17550" y="18173"/>
                        <a:pt x="17550" y="18173"/>
                        <a:pt x="17550" y="18173"/>
                      </a:cubicBezTo>
                      <a:cubicBezTo>
                        <a:pt x="13922" y="14331"/>
                        <a:pt x="13922" y="14331"/>
                        <a:pt x="13922" y="14331"/>
                      </a:cubicBezTo>
                      <a:cubicBezTo>
                        <a:pt x="13753" y="14123"/>
                        <a:pt x="13416" y="14019"/>
                        <a:pt x="13162" y="14227"/>
                      </a:cubicBezTo>
                      <a:cubicBezTo>
                        <a:pt x="10294" y="16408"/>
                        <a:pt x="10294" y="16408"/>
                        <a:pt x="10294" y="16408"/>
                      </a:cubicBezTo>
                      <a:cubicBezTo>
                        <a:pt x="5906" y="10281"/>
                        <a:pt x="5906" y="10281"/>
                        <a:pt x="5906" y="10281"/>
                      </a:cubicBezTo>
                      <a:cubicBezTo>
                        <a:pt x="5822" y="10073"/>
                        <a:pt x="5569" y="9969"/>
                        <a:pt x="5400" y="9969"/>
                      </a:cubicBezTo>
                      <a:cubicBezTo>
                        <a:pt x="5231" y="9969"/>
                        <a:pt x="5062" y="10073"/>
                        <a:pt x="4894" y="10177"/>
                      </a:cubicBezTo>
                      <a:cubicBezTo>
                        <a:pt x="1350" y="14642"/>
                        <a:pt x="1350" y="14642"/>
                        <a:pt x="1350" y="14642"/>
                      </a:cubicBezTo>
                      <a:cubicBezTo>
                        <a:pt x="1350" y="4985"/>
                        <a:pt x="1350" y="4985"/>
                        <a:pt x="1350" y="4985"/>
                      </a:cubicBezTo>
                      <a:lnTo>
                        <a:pt x="17550" y="4985"/>
                      </a:lnTo>
                      <a:close/>
                      <a:moveTo>
                        <a:pt x="1350" y="16927"/>
                      </a:moveTo>
                      <a:cubicBezTo>
                        <a:pt x="5400" y="12046"/>
                        <a:pt x="5400" y="12046"/>
                        <a:pt x="5400" y="12046"/>
                      </a:cubicBezTo>
                      <a:cubicBezTo>
                        <a:pt x="9619" y="17965"/>
                        <a:pt x="9619" y="17965"/>
                        <a:pt x="9619" y="17965"/>
                      </a:cubicBezTo>
                      <a:cubicBezTo>
                        <a:pt x="9872" y="18277"/>
                        <a:pt x="10209" y="18381"/>
                        <a:pt x="10462" y="18173"/>
                      </a:cubicBezTo>
                      <a:cubicBezTo>
                        <a:pt x="13416" y="15992"/>
                        <a:pt x="13416" y="15992"/>
                        <a:pt x="13416" y="15992"/>
                      </a:cubicBezTo>
                      <a:cubicBezTo>
                        <a:pt x="17212" y="19938"/>
                        <a:pt x="17212" y="19938"/>
                        <a:pt x="17212" y="19938"/>
                      </a:cubicBezTo>
                      <a:cubicBezTo>
                        <a:pt x="1350" y="19938"/>
                        <a:pt x="1350" y="19938"/>
                        <a:pt x="1350" y="19938"/>
                      </a:cubicBezTo>
                      <a:lnTo>
                        <a:pt x="1350" y="16927"/>
                      </a:lnTo>
                      <a:close/>
                      <a:moveTo>
                        <a:pt x="20250" y="16615"/>
                      </a:moveTo>
                      <a:cubicBezTo>
                        <a:pt x="18900" y="16615"/>
                        <a:pt x="18900" y="16615"/>
                        <a:pt x="18900" y="16615"/>
                      </a:cubicBezTo>
                      <a:cubicBezTo>
                        <a:pt x="18900" y="4154"/>
                        <a:pt x="18900" y="4154"/>
                        <a:pt x="18900" y="4154"/>
                      </a:cubicBezTo>
                      <a:cubicBezTo>
                        <a:pt x="18900" y="3738"/>
                        <a:pt x="18563" y="3323"/>
                        <a:pt x="18225" y="3323"/>
                      </a:cubicBezTo>
                      <a:cubicBezTo>
                        <a:pt x="4050" y="3323"/>
                        <a:pt x="4050" y="3323"/>
                        <a:pt x="4050" y="3323"/>
                      </a:cubicBezTo>
                      <a:cubicBezTo>
                        <a:pt x="4050" y="1662"/>
                        <a:pt x="4050" y="1662"/>
                        <a:pt x="4050" y="1662"/>
                      </a:cubicBezTo>
                      <a:cubicBezTo>
                        <a:pt x="20250" y="1662"/>
                        <a:pt x="20250" y="1662"/>
                        <a:pt x="20250" y="1662"/>
                      </a:cubicBezTo>
                      <a:lnTo>
                        <a:pt x="20250" y="16615"/>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06" name="Shape 1606"/>
                <p:cNvSpPr/>
                <p:nvPr/>
              </p:nvSpPr>
              <p:spPr>
                <a:xfrm>
                  <a:off x="205715" y="96962"/>
                  <a:ext cx="83859" cy="851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586" y="21600"/>
                        <a:pt x="21600" y="16586"/>
                        <a:pt x="21600" y="10800"/>
                      </a:cubicBezTo>
                      <a:cubicBezTo>
                        <a:pt x="21600" y="5014"/>
                        <a:pt x="16586" y="0"/>
                        <a:pt x="10800" y="0"/>
                      </a:cubicBezTo>
                      <a:cubicBezTo>
                        <a:pt x="5014" y="0"/>
                        <a:pt x="0" y="5014"/>
                        <a:pt x="0" y="10800"/>
                      </a:cubicBezTo>
                      <a:cubicBezTo>
                        <a:pt x="0" y="16586"/>
                        <a:pt x="5014" y="21600"/>
                        <a:pt x="10800" y="21600"/>
                      </a:cubicBezTo>
                      <a:close/>
                      <a:moveTo>
                        <a:pt x="10800" y="6171"/>
                      </a:moveTo>
                      <a:cubicBezTo>
                        <a:pt x="13500" y="6171"/>
                        <a:pt x="15429" y="8100"/>
                        <a:pt x="15429" y="10800"/>
                      </a:cubicBezTo>
                      <a:cubicBezTo>
                        <a:pt x="15429" y="13500"/>
                        <a:pt x="13500" y="15429"/>
                        <a:pt x="10800" y="15429"/>
                      </a:cubicBezTo>
                      <a:cubicBezTo>
                        <a:pt x="8100" y="15429"/>
                        <a:pt x="6171" y="13500"/>
                        <a:pt x="6171" y="10800"/>
                      </a:cubicBezTo>
                      <a:cubicBezTo>
                        <a:pt x="6171" y="8100"/>
                        <a:pt x="8100" y="6171"/>
                        <a:pt x="10800" y="6171"/>
                      </a:cubicBez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grpSp>
        </p:grpSp>
        <p:sp>
          <p:nvSpPr>
            <p:cNvPr id="49" name="Название 1"/>
            <p:cNvSpPr txBox="1">
              <a:spLocks/>
            </p:cNvSpPr>
            <p:nvPr/>
          </p:nvSpPr>
          <p:spPr>
            <a:xfrm>
              <a:off x="13387875" y="2714955"/>
              <a:ext cx="3856498" cy="2987938"/>
            </a:xfrm>
            <a:prstGeom prst="rect">
              <a:avLst/>
            </a:prstGeom>
          </p:spPr>
          <p:txBody>
            <a:bodyPr vert="horz" lIns="182840" tIns="91420" rIns="182840" bIns="91420" rtlCol="0" anchor="t">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r">
                <a:lnSpc>
                  <a:spcPct val="150000"/>
                </a:lnSpc>
              </a:pPr>
              <a:r>
                <a:rPr lang="en-US" sz="1800" dirty="0">
                  <a:solidFill>
                    <a:schemeClr val="tx1">
                      <a:lumMod val="65000"/>
                      <a:lumOff val="35000"/>
                    </a:schemeClr>
                  </a:solidFill>
                  <a:latin typeface="Arial" pitchFamily="34" charset="0"/>
                  <a:ea typeface="Aller Light" charset="0"/>
                  <a:cs typeface="Arial" pitchFamily="34" charset="0"/>
                </a:rPr>
                <a:t>Simply dummy text of the printing and typesetting industry. Lorem Ipsum has been the industry's standard dummy text ever since the 1500s Simply dummy text of the printing and typesetting industry. Lorem Ipsum</a:t>
              </a:r>
            </a:p>
          </p:txBody>
        </p:sp>
      </p:grpSp>
      <p:grpSp>
        <p:nvGrpSpPr>
          <p:cNvPr id="4" name="Group 3">
            <a:extLst>
              <a:ext uri="{FF2B5EF4-FFF2-40B4-BE49-F238E27FC236}">
                <a16:creationId xmlns:a16="http://schemas.microsoft.com/office/drawing/2014/main" id="{FBEBD7D9-B1E0-9B4C-8410-E522B0B13A0F}"/>
              </a:ext>
            </a:extLst>
          </p:cNvPr>
          <p:cNvGrpSpPr/>
          <p:nvPr/>
        </p:nvGrpSpPr>
        <p:grpSpPr>
          <a:xfrm>
            <a:off x="9204145" y="6296889"/>
            <a:ext cx="8040228" cy="3138145"/>
            <a:chOff x="9204145" y="6296889"/>
            <a:chExt cx="8040228" cy="3138145"/>
          </a:xfrm>
        </p:grpSpPr>
        <p:sp>
          <p:nvSpPr>
            <p:cNvPr id="1598" name="Shape 1598"/>
            <p:cNvSpPr/>
            <p:nvPr/>
          </p:nvSpPr>
          <p:spPr>
            <a:xfrm flipH="1">
              <a:off x="9204145" y="6315881"/>
              <a:ext cx="3119153" cy="31191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3"/>
            </a:solidFill>
            <a:ln w="12700">
              <a:miter lim="400000"/>
            </a:ln>
          </p:spPr>
          <p:txBody>
            <a:bodyPr lIns="68579" rIns="68579" anchor="ctr"/>
            <a:lstStyle/>
            <a:p>
              <a:pPr algn="ctr">
                <a:defRPr>
                  <a:solidFill>
                    <a:srgbClr val="FFFFFF"/>
                  </a:solidFill>
                </a:defRPr>
              </a:pPr>
              <a:endParaRPr/>
            </a:p>
          </p:txBody>
        </p:sp>
        <p:grpSp>
          <p:nvGrpSpPr>
            <p:cNvPr id="1625" name="Group 1625"/>
            <p:cNvGrpSpPr/>
            <p:nvPr/>
          </p:nvGrpSpPr>
          <p:grpSpPr>
            <a:xfrm>
              <a:off x="10196314" y="7190867"/>
              <a:ext cx="1395139" cy="1395139"/>
              <a:chOff x="0" y="0"/>
              <a:chExt cx="719999" cy="719999"/>
            </a:xfrm>
          </p:grpSpPr>
          <p:sp>
            <p:nvSpPr>
              <p:cNvPr id="1619" name="Shape 1619"/>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31" y="0"/>
                      <a:pt x="5231" y="1097"/>
                      <a:pt x="3122" y="3122"/>
                    </a:cubicBezTo>
                    <a:cubicBezTo>
                      <a:pt x="1097" y="5231"/>
                      <a:pt x="0" y="7931"/>
                      <a:pt x="0" y="10800"/>
                    </a:cubicBezTo>
                    <a:cubicBezTo>
                      <a:pt x="0" y="13669"/>
                      <a:pt x="1097" y="16369"/>
                      <a:pt x="3122" y="18478"/>
                    </a:cubicBezTo>
                    <a:cubicBezTo>
                      <a:pt x="5231" y="20503"/>
                      <a:pt x="7931" y="21600"/>
                      <a:pt x="10800" y="21600"/>
                    </a:cubicBezTo>
                    <a:cubicBezTo>
                      <a:pt x="13669" y="21600"/>
                      <a:pt x="16369" y="20503"/>
                      <a:pt x="18478" y="18478"/>
                    </a:cubicBezTo>
                    <a:cubicBezTo>
                      <a:pt x="20503" y="16369"/>
                      <a:pt x="21600" y="13669"/>
                      <a:pt x="21600" y="10800"/>
                    </a:cubicBezTo>
                    <a:cubicBezTo>
                      <a:pt x="21600" y="7931"/>
                      <a:pt x="20503" y="5231"/>
                      <a:pt x="18478" y="3122"/>
                    </a:cubicBezTo>
                    <a:cubicBezTo>
                      <a:pt x="16369" y="1097"/>
                      <a:pt x="13669" y="0"/>
                      <a:pt x="10800" y="0"/>
                    </a:cubicBezTo>
                    <a:close/>
                    <a:moveTo>
                      <a:pt x="17466" y="17466"/>
                    </a:moveTo>
                    <a:cubicBezTo>
                      <a:pt x="15694" y="19238"/>
                      <a:pt x="13331" y="20250"/>
                      <a:pt x="10800" y="20250"/>
                    </a:cubicBezTo>
                    <a:cubicBezTo>
                      <a:pt x="8269" y="20250"/>
                      <a:pt x="5906" y="19238"/>
                      <a:pt x="4134" y="17466"/>
                    </a:cubicBezTo>
                    <a:cubicBezTo>
                      <a:pt x="2363" y="15694"/>
                      <a:pt x="1350" y="13331"/>
                      <a:pt x="1350" y="10800"/>
                    </a:cubicBezTo>
                    <a:cubicBezTo>
                      <a:pt x="1350" y="8269"/>
                      <a:pt x="2363" y="5906"/>
                      <a:pt x="4134" y="4134"/>
                    </a:cubicBezTo>
                    <a:cubicBezTo>
                      <a:pt x="5906" y="2363"/>
                      <a:pt x="8269" y="1350"/>
                      <a:pt x="10800" y="1350"/>
                    </a:cubicBezTo>
                    <a:cubicBezTo>
                      <a:pt x="13331" y="1350"/>
                      <a:pt x="15694" y="2363"/>
                      <a:pt x="17466" y="4134"/>
                    </a:cubicBezTo>
                    <a:cubicBezTo>
                      <a:pt x="19238" y="5906"/>
                      <a:pt x="20250" y="8269"/>
                      <a:pt x="20250" y="10800"/>
                    </a:cubicBezTo>
                    <a:cubicBezTo>
                      <a:pt x="20250" y="13331"/>
                      <a:pt x="19238" y="15694"/>
                      <a:pt x="17466" y="17466"/>
                    </a:cubicBez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grpSp>
            <p:nvGrpSpPr>
              <p:cNvPr id="1624" name="Group 1624"/>
              <p:cNvGrpSpPr/>
              <p:nvPr/>
            </p:nvGrpSpPr>
            <p:grpSpPr>
              <a:xfrm>
                <a:off x="166732" y="166732"/>
                <a:ext cx="386536" cy="386536"/>
                <a:chOff x="0" y="0"/>
                <a:chExt cx="386534" cy="386534"/>
              </a:xfrm>
            </p:grpSpPr>
            <p:sp>
              <p:nvSpPr>
                <p:cNvPr id="1620" name="Shape 1620"/>
                <p:cNvSpPr/>
                <p:nvPr/>
              </p:nvSpPr>
              <p:spPr>
                <a:xfrm>
                  <a:off x="0" y="0"/>
                  <a:ext cx="169028" cy="169028"/>
                </a:xfrm>
                <a:custGeom>
                  <a:avLst/>
                  <a:gdLst/>
                  <a:ahLst/>
                  <a:cxnLst>
                    <a:cxn ang="0">
                      <a:pos x="wd2" y="hd2"/>
                    </a:cxn>
                    <a:cxn ang="5400000">
                      <a:pos x="wd2" y="hd2"/>
                    </a:cxn>
                    <a:cxn ang="10800000">
                      <a:pos x="wd2" y="hd2"/>
                    </a:cxn>
                    <a:cxn ang="16200000">
                      <a:pos x="wd2" y="hd2"/>
                    </a:cxn>
                  </a:cxnLst>
                  <a:rect l="0" t="0" r="r" b="b"/>
                  <a:pathLst>
                    <a:path w="21600" h="21600" extrusionOk="0">
                      <a:moveTo>
                        <a:pt x="1543" y="21600"/>
                      </a:moveTo>
                      <a:cubicBezTo>
                        <a:pt x="20057" y="21600"/>
                        <a:pt x="20057" y="21600"/>
                        <a:pt x="20057" y="21600"/>
                      </a:cubicBezTo>
                      <a:cubicBezTo>
                        <a:pt x="20829" y="21600"/>
                        <a:pt x="21600" y="20829"/>
                        <a:pt x="21600" y="20057"/>
                      </a:cubicBezTo>
                      <a:cubicBezTo>
                        <a:pt x="21600" y="1543"/>
                        <a:pt x="21600" y="1543"/>
                        <a:pt x="21600" y="1543"/>
                      </a:cubicBezTo>
                      <a:cubicBezTo>
                        <a:pt x="21600" y="771"/>
                        <a:pt x="20829" y="0"/>
                        <a:pt x="20057" y="0"/>
                      </a:cubicBezTo>
                      <a:cubicBezTo>
                        <a:pt x="1543" y="0"/>
                        <a:pt x="1543" y="0"/>
                        <a:pt x="1543" y="0"/>
                      </a:cubicBezTo>
                      <a:cubicBezTo>
                        <a:pt x="771" y="0"/>
                        <a:pt x="0" y="771"/>
                        <a:pt x="0" y="1543"/>
                      </a:cubicBezTo>
                      <a:cubicBezTo>
                        <a:pt x="0" y="20057"/>
                        <a:pt x="0" y="20057"/>
                        <a:pt x="0" y="20057"/>
                      </a:cubicBezTo>
                      <a:cubicBezTo>
                        <a:pt x="0" y="20829"/>
                        <a:pt x="771" y="21600"/>
                        <a:pt x="1543" y="21600"/>
                      </a:cubicBezTo>
                      <a:close/>
                      <a:moveTo>
                        <a:pt x="3086" y="3086"/>
                      </a:moveTo>
                      <a:cubicBezTo>
                        <a:pt x="18514" y="3086"/>
                        <a:pt x="18514" y="3086"/>
                        <a:pt x="18514" y="3086"/>
                      </a:cubicBezTo>
                      <a:cubicBezTo>
                        <a:pt x="18514" y="18514"/>
                        <a:pt x="18514" y="18514"/>
                        <a:pt x="18514" y="18514"/>
                      </a:cubicBezTo>
                      <a:cubicBezTo>
                        <a:pt x="3086" y="18514"/>
                        <a:pt x="3086" y="18514"/>
                        <a:pt x="3086" y="18514"/>
                      </a:cubicBezTo>
                      <a:lnTo>
                        <a:pt x="3086" y="3086"/>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21" name="Shape 1621"/>
                <p:cNvSpPr/>
                <p:nvPr/>
              </p:nvSpPr>
              <p:spPr>
                <a:xfrm>
                  <a:off x="217507" y="0"/>
                  <a:ext cx="169028" cy="169028"/>
                </a:xfrm>
                <a:custGeom>
                  <a:avLst/>
                  <a:gdLst/>
                  <a:ahLst/>
                  <a:cxnLst>
                    <a:cxn ang="0">
                      <a:pos x="wd2" y="hd2"/>
                    </a:cxn>
                    <a:cxn ang="5400000">
                      <a:pos x="wd2" y="hd2"/>
                    </a:cxn>
                    <a:cxn ang="10800000">
                      <a:pos x="wd2" y="hd2"/>
                    </a:cxn>
                    <a:cxn ang="16200000">
                      <a:pos x="wd2" y="hd2"/>
                    </a:cxn>
                  </a:cxnLst>
                  <a:rect l="0" t="0" r="r" b="b"/>
                  <a:pathLst>
                    <a:path w="21600" h="21600" extrusionOk="0">
                      <a:moveTo>
                        <a:pt x="21600" y="1543"/>
                      </a:moveTo>
                      <a:cubicBezTo>
                        <a:pt x="21600" y="771"/>
                        <a:pt x="20829" y="0"/>
                        <a:pt x="20057" y="0"/>
                      </a:cubicBezTo>
                      <a:cubicBezTo>
                        <a:pt x="1543" y="0"/>
                        <a:pt x="1543" y="0"/>
                        <a:pt x="1543" y="0"/>
                      </a:cubicBezTo>
                      <a:cubicBezTo>
                        <a:pt x="771" y="0"/>
                        <a:pt x="0" y="771"/>
                        <a:pt x="0" y="1543"/>
                      </a:cubicBezTo>
                      <a:cubicBezTo>
                        <a:pt x="0" y="20057"/>
                        <a:pt x="0" y="20057"/>
                        <a:pt x="0" y="20057"/>
                      </a:cubicBezTo>
                      <a:cubicBezTo>
                        <a:pt x="0" y="20829"/>
                        <a:pt x="771" y="21600"/>
                        <a:pt x="1543" y="21600"/>
                      </a:cubicBezTo>
                      <a:cubicBezTo>
                        <a:pt x="20057" y="21600"/>
                        <a:pt x="20057" y="21600"/>
                        <a:pt x="20057" y="21600"/>
                      </a:cubicBezTo>
                      <a:cubicBezTo>
                        <a:pt x="20829" y="21600"/>
                        <a:pt x="21600" y="20829"/>
                        <a:pt x="21600" y="20057"/>
                      </a:cubicBezTo>
                      <a:lnTo>
                        <a:pt x="21600" y="1543"/>
                      </a:lnTo>
                      <a:close/>
                      <a:moveTo>
                        <a:pt x="18514" y="18514"/>
                      </a:moveTo>
                      <a:cubicBezTo>
                        <a:pt x="3086" y="18514"/>
                        <a:pt x="3086" y="18514"/>
                        <a:pt x="3086" y="18514"/>
                      </a:cubicBezTo>
                      <a:cubicBezTo>
                        <a:pt x="3086" y="3086"/>
                        <a:pt x="3086" y="3086"/>
                        <a:pt x="3086" y="3086"/>
                      </a:cubicBezTo>
                      <a:cubicBezTo>
                        <a:pt x="18514" y="3086"/>
                        <a:pt x="18514" y="3086"/>
                        <a:pt x="18514" y="3086"/>
                      </a:cubicBezTo>
                      <a:lnTo>
                        <a:pt x="18514" y="18514"/>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22" name="Shape 1622"/>
                <p:cNvSpPr/>
                <p:nvPr/>
              </p:nvSpPr>
              <p:spPr>
                <a:xfrm>
                  <a:off x="0" y="210956"/>
                  <a:ext cx="175579" cy="175579"/>
                </a:xfrm>
                <a:custGeom>
                  <a:avLst/>
                  <a:gdLst/>
                  <a:ahLst/>
                  <a:cxnLst>
                    <a:cxn ang="0">
                      <a:pos x="wd2" y="hd2"/>
                    </a:cxn>
                    <a:cxn ang="5400000">
                      <a:pos x="wd2" y="hd2"/>
                    </a:cxn>
                    <a:cxn ang="10800000">
                      <a:pos x="wd2" y="hd2"/>
                    </a:cxn>
                    <a:cxn ang="16200000">
                      <a:pos x="wd2" y="hd2"/>
                    </a:cxn>
                  </a:cxnLst>
                  <a:rect l="0" t="0" r="r" b="b"/>
                  <a:pathLst>
                    <a:path w="21600" h="21600" extrusionOk="0">
                      <a:moveTo>
                        <a:pt x="1490" y="21600"/>
                      </a:moveTo>
                      <a:cubicBezTo>
                        <a:pt x="20110" y="21600"/>
                        <a:pt x="20110" y="21600"/>
                        <a:pt x="20110" y="21600"/>
                      </a:cubicBezTo>
                      <a:cubicBezTo>
                        <a:pt x="20855" y="21600"/>
                        <a:pt x="21600" y="20855"/>
                        <a:pt x="21600" y="20110"/>
                      </a:cubicBezTo>
                      <a:cubicBezTo>
                        <a:pt x="21600" y="1490"/>
                        <a:pt x="21600" y="1490"/>
                        <a:pt x="21600" y="1490"/>
                      </a:cubicBezTo>
                      <a:cubicBezTo>
                        <a:pt x="21600" y="745"/>
                        <a:pt x="20855" y="0"/>
                        <a:pt x="20110" y="0"/>
                      </a:cubicBezTo>
                      <a:cubicBezTo>
                        <a:pt x="1490" y="0"/>
                        <a:pt x="1490" y="0"/>
                        <a:pt x="1490" y="0"/>
                      </a:cubicBezTo>
                      <a:cubicBezTo>
                        <a:pt x="745" y="0"/>
                        <a:pt x="0" y="745"/>
                        <a:pt x="0" y="1490"/>
                      </a:cubicBezTo>
                      <a:cubicBezTo>
                        <a:pt x="0" y="20110"/>
                        <a:pt x="0" y="20110"/>
                        <a:pt x="0" y="20110"/>
                      </a:cubicBezTo>
                      <a:cubicBezTo>
                        <a:pt x="0" y="20855"/>
                        <a:pt x="745" y="21600"/>
                        <a:pt x="1490" y="21600"/>
                      </a:cubicBezTo>
                      <a:close/>
                      <a:moveTo>
                        <a:pt x="2979" y="2979"/>
                      </a:moveTo>
                      <a:cubicBezTo>
                        <a:pt x="18621" y="2979"/>
                        <a:pt x="18621" y="2979"/>
                        <a:pt x="18621" y="2979"/>
                      </a:cubicBezTo>
                      <a:cubicBezTo>
                        <a:pt x="18621" y="18621"/>
                        <a:pt x="18621" y="18621"/>
                        <a:pt x="18621" y="18621"/>
                      </a:cubicBezTo>
                      <a:cubicBezTo>
                        <a:pt x="2979" y="18621"/>
                        <a:pt x="2979" y="18621"/>
                        <a:pt x="2979" y="18621"/>
                      </a:cubicBezTo>
                      <a:lnTo>
                        <a:pt x="2979" y="2979"/>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sp>
              <p:nvSpPr>
                <p:cNvPr id="1623" name="Shape 1623"/>
                <p:cNvSpPr/>
                <p:nvPr/>
              </p:nvSpPr>
              <p:spPr>
                <a:xfrm>
                  <a:off x="217507" y="217507"/>
                  <a:ext cx="169028" cy="169028"/>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543" y="0"/>
                        <a:pt x="1543" y="0"/>
                        <a:pt x="1543" y="0"/>
                      </a:cubicBezTo>
                      <a:cubicBezTo>
                        <a:pt x="771" y="0"/>
                        <a:pt x="0" y="771"/>
                        <a:pt x="0" y="1543"/>
                      </a:cubicBezTo>
                      <a:cubicBezTo>
                        <a:pt x="0" y="20057"/>
                        <a:pt x="0" y="20057"/>
                        <a:pt x="0" y="20057"/>
                      </a:cubicBezTo>
                      <a:cubicBezTo>
                        <a:pt x="0" y="20829"/>
                        <a:pt x="771" y="21600"/>
                        <a:pt x="1543" y="21600"/>
                      </a:cubicBezTo>
                      <a:cubicBezTo>
                        <a:pt x="20057" y="21600"/>
                        <a:pt x="20057" y="21600"/>
                        <a:pt x="20057" y="21600"/>
                      </a:cubicBezTo>
                      <a:cubicBezTo>
                        <a:pt x="20829" y="21600"/>
                        <a:pt x="21600" y="20829"/>
                        <a:pt x="21600" y="20057"/>
                      </a:cubicBezTo>
                      <a:cubicBezTo>
                        <a:pt x="21600" y="1543"/>
                        <a:pt x="21600" y="1543"/>
                        <a:pt x="21600" y="1543"/>
                      </a:cubicBezTo>
                      <a:cubicBezTo>
                        <a:pt x="21600" y="771"/>
                        <a:pt x="20829" y="0"/>
                        <a:pt x="20057" y="0"/>
                      </a:cubicBezTo>
                      <a:close/>
                      <a:moveTo>
                        <a:pt x="18514" y="18514"/>
                      </a:moveTo>
                      <a:cubicBezTo>
                        <a:pt x="3086" y="18514"/>
                        <a:pt x="3086" y="18514"/>
                        <a:pt x="3086" y="18514"/>
                      </a:cubicBezTo>
                      <a:cubicBezTo>
                        <a:pt x="3086" y="3086"/>
                        <a:pt x="3086" y="3086"/>
                        <a:pt x="3086" y="3086"/>
                      </a:cubicBezTo>
                      <a:cubicBezTo>
                        <a:pt x="18514" y="3086"/>
                        <a:pt x="18514" y="3086"/>
                        <a:pt x="18514" y="3086"/>
                      </a:cubicBezTo>
                      <a:lnTo>
                        <a:pt x="18514" y="18514"/>
                      </a:lnTo>
                      <a:close/>
                    </a:path>
                  </a:pathLst>
                </a:custGeom>
                <a:solidFill>
                  <a:srgbClr val="FFFFFF"/>
                </a:solidFill>
                <a:ln w="12700" cap="flat">
                  <a:noFill/>
                  <a:miter lim="400000"/>
                </a:ln>
                <a:effectLst/>
              </p:spPr>
              <p:txBody>
                <a:bodyPr wrap="square" lIns="68579" tIns="68579" rIns="68579" bIns="68579" numCol="1" anchor="t">
                  <a:noAutofit/>
                </a:bodyPr>
                <a:lstStyle/>
                <a:p>
                  <a:endParaRPr/>
                </a:p>
              </p:txBody>
            </p:sp>
          </p:grpSp>
        </p:grpSp>
        <p:sp>
          <p:nvSpPr>
            <p:cNvPr id="50" name="Название 1"/>
            <p:cNvSpPr txBox="1">
              <a:spLocks/>
            </p:cNvSpPr>
            <p:nvPr/>
          </p:nvSpPr>
          <p:spPr>
            <a:xfrm>
              <a:off x="13387875" y="6296889"/>
              <a:ext cx="3856498" cy="2987938"/>
            </a:xfrm>
            <a:prstGeom prst="rect">
              <a:avLst/>
            </a:prstGeom>
          </p:spPr>
          <p:txBody>
            <a:bodyPr vert="horz" lIns="182840" tIns="91420" rIns="182840" bIns="91420" rtlCol="0" anchor="t">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r">
                <a:lnSpc>
                  <a:spcPct val="150000"/>
                </a:lnSpc>
              </a:pPr>
              <a:r>
                <a:rPr lang="en-US" sz="1800" dirty="0">
                  <a:solidFill>
                    <a:schemeClr val="tx1">
                      <a:lumMod val="65000"/>
                      <a:lumOff val="35000"/>
                    </a:schemeClr>
                  </a:solidFill>
                  <a:latin typeface="Arial" pitchFamily="34" charset="0"/>
                  <a:ea typeface="Aller Light" charset="0"/>
                  <a:cs typeface="Arial" pitchFamily="34" charset="0"/>
                </a:rPr>
                <a:t>Simply dummy text of the printing and typesetting industry. Lorem Ipsum has been the industry's standard dummy text ever since the 1500s Simply dummy text of the printing and typesetting industry. Lorem Ipsum</a:t>
              </a:r>
            </a:p>
          </p:txBody>
        </p:sp>
      </p:grpSp>
      <p:sp>
        <p:nvSpPr>
          <p:cNvPr id="39" name="Прямоугольник 38"/>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Market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0" name="Прямоугольник 39"/>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3568155230"/>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392"/>
          <p:cNvSpPr>
            <a:spLocks/>
          </p:cNvSpPr>
          <p:nvPr/>
        </p:nvSpPr>
        <p:spPr bwMode="auto">
          <a:xfrm>
            <a:off x="571440" y="6632108"/>
            <a:ext cx="17010172" cy="1279327"/>
          </a:xfrm>
          <a:custGeom>
            <a:avLst/>
            <a:gdLst>
              <a:gd name="T0" fmla="*/ 4326 w 4454"/>
              <a:gd name="T1" fmla="*/ 127 h 335"/>
              <a:gd name="T2" fmla="*/ 3832 w 4454"/>
              <a:gd name="T3" fmla="*/ 0 h 335"/>
              <a:gd name="T4" fmla="*/ 3920 w 4454"/>
              <a:gd name="T5" fmla="*/ 143 h 335"/>
              <a:gd name="T6" fmla="*/ 3650 w 4454"/>
              <a:gd name="T7" fmla="*/ 143 h 335"/>
              <a:gd name="T8" fmla="*/ 3736 w 4454"/>
              <a:gd name="T9" fmla="*/ 0 h 335"/>
              <a:gd name="T10" fmla="*/ 3182 w 4454"/>
              <a:gd name="T11" fmla="*/ 127 h 335"/>
              <a:gd name="T12" fmla="*/ 3054 w 4454"/>
              <a:gd name="T13" fmla="*/ 57 h 335"/>
              <a:gd name="T14" fmla="*/ 3006 w 4454"/>
              <a:gd name="T15" fmla="*/ 279 h 335"/>
              <a:gd name="T16" fmla="*/ 2958 w 4454"/>
              <a:gd name="T17" fmla="*/ 57 h 335"/>
              <a:gd name="T18" fmla="*/ 2830 w 4454"/>
              <a:gd name="T19" fmla="*/ 127 h 335"/>
              <a:gd name="T20" fmla="*/ 2274 w 4454"/>
              <a:gd name="T21" fmla="*/ 0 h 335"/>
              <a:gd name="T22" fmla="*/ 2362 w 4454"/>
              <a:gd name="T23" fmla="*/ 143 h 335"/>
              <a:gd name="T24" fmla="*/ 2092 w 4454"/>
              <a:gd name="T25" fmla="*/ 143 h 335"/>
              <a:gd name="T26" fmla="*/ 2178 w 4454"/>
              <a:gd name="T27" fmla="*/ 0 h 335"/>
              <a:gd name="T28" fmla="*/ 1624 w 4454"/>
              <a:gd name="T29" fmla="*/ 127 h 335"/>
              <a:gd name="T30" fmla="*/ 1496 w 4454"/>
              <a:gd name="T31" fmla="*/ 57 h 335"/>
              <a:gd name="T32" fmla="*/ 1448 w 4454"/>
              <a:gd name="T33" fmla="*/ 279 h 335"/>
              <a:gd name="T34" fmla="*/ 1400 w 4454"/>
              <a:gd name="T35" fmla="*/ 57 h 335"/>
              <a:gd name="T36" fmla="*/ 1272 w 4454"/>
              <a:gd name="T37" fmla="*/ 127 h 335"/>
              <a:gd name="T38" fmla="*/ 716 w 4454"/>
              <a:gd name="T39" fmla="*/ 0 h 335"/>
              <a:gd name="T40" fmla="*/ 804 w 4454"/>
              <a:gd name="T41" fmla="*/ 143 h 335"/>
              <a:gd name="T42" fmla="*/ 534 w 4454"/>
              <a:gd name="T43" fmla="*/ 143 h 335"/>
              <a:gd name="T44" fmla="*/ 620 w 4454"/>
              <a:gd name="T45" fmla="*/ 0 h 335"/>
              <a:gd name="T46" fmla="*/ 128 w 4454"/>
              <a:gd name="T47" fmla="*/ 127 h 335"/>
              <a:gd name="T48" fmla="*/ 0 w 4454"/>
              <a:gd name="T49" fmla="*/ 143 h 335"/>
              <a:gd name="T50" fmla="*/ 128 w 4454"/>
              <a:gd name="T51" fmla="*/ 157 h 335"/>
              <a:gd name="T52" fmla="*/ 668 w 4454"/>
              <a:gd name="T53" fmla="*/ 335 h 335"/>
              <a:gd name="T54" fmla="*/ 1270 w 4454"/>
              <a:gd name="T55" fmla="*/ 157 h 335"/>
              <a:gd name="T56" fmla="*/ 1624 w 4454"/>
              <a:gd name="T57" fmla="*/ 157 h 335"/>
              <a:gd name="T58" fmla="*/ 2226 w 4454"/>
              <a:gd name="T59" fmla="*/ 335 h 335"/>
              <a:gd name="T60" fmla="*/ 2828 w 4454"/>
              <a:gd name="T61" fmla="*/ 157 h 335"/>
              <a:gd name="T62" fmla="*/ 3182 w 4454"/>
              <a:gd name="T63" fmla="*/ 157 h 335"/>
              <a:gd name="T64" fmla="*/ 3784 w 4454"/>
              <a:gd name="T65" fmla="*/ 335 h 335"/>
              <a:gd name="T66" fmla="*/ 4326 w 4454"/>
              <a:gd name="T67" fmla="*/ 157 h 335"/>
              <a:gd name="T68" fmla="*/ 4454 w 4454"/>
              <a:gd name="T69" fmla="*/ 1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54" h="335">
                <a:moveTo>
                  <a:pt x="4382" y="71"/>
                </a:moveTo>
                <a:lnTo>
                  <a:pt x="4326" y="127"/>
                </a:lnTo>
                <a:lnTo>
                  <a:pt x="3960" y="127"/>
                </a:lnTo>
                <a:lnTo>
                  <a:pt x="3832" y="0"/>
                </a:lnTo>
                <a:lnTo>
                  <a:pt x="3832" y="57"/>
                </a:lnTo>
                <a:lnTo>
                  <a:pt x="3920" y="143"/>
                </a:lnTo>
                <a:lnTo>
                  <a:pt x="3784" y="279"/>
                </a:lnTo>
                <a:lnTo>
                  <a:pt x="3650" y="143"/>
                </a:lnTo>
                <a:lnTo>
                  <a:pt x="3736" y="57"/>
                </a:lnTo>
                <a:lnTo>
                  <a:pt x="3736" y="0"/>
                </a:lnTo>
                <a:lnTo>
                  <a:pt x="3610" y="127"/>
                </a:lnTo>
                <a:lnTo>
                  <a:pt x="3182" y="127"/>
                </a:lnTo>
                <a:lnTo>
                  <a:pt x="3054" y="0"/>
                </a:lnTo>
                <a:lnTo>
                  <a:pt x="3054" y="57"/>
                </a:lnTo>
                <a:lnTo>
                  <a:pt x="3140" y="143"/>
                </a:lnTo>
                <a:lnTo>
                  <a:pt x="3006" y="279"/>
                </a:lnTo>
                <a:lnTo>
                  <a:pt x="2870" y="143"/>
                </a:lnTo>
                <a:lnTo>
                  <a:pt x="2958" y="57"/>
                </a:lnTo>
                <a:lnTo>
                  <a:pt x="2958" y="0"/>
                </a:lnTo>
                <a:lnTo>
                  <a:pt x="2830" y="127"/>
                </a:lnTo>
                <a:lnTo>
                  <a:pt x="2402" y="127"/>
                </a:lnTo>
                <a:lnTo>
                  <a:pt x="2274" y="0"/>
                </a:lnTo>
                <a:lnTo>
                  <a:pt x="2274" y="57"/>
                </a:lnTo>
                <a:lnTo>
                  <a:pt x="2362" y="143"/>
                </a:lnTo>
                <a:lnTo>
                  <a:pt x="2226" y="279"/>
                </a:lnTo>
                <a:lnTo>
                  <a:pt x="2092" y="143"/>
                </a:lnTo>
                <a:lnTo>
                  <a:pt x="2178" y="57"/>
                </a:lnTo>
                <a:lnTo>
                  <a:pt x="2178" y="0"/>
                </a:lnTo>
                <a:lnTo>
                  <a:pt x="2052" y="127"/>
                </a:lnTo>
                <a:lnTo>
                  <a:pt x="1624" y="127"/>
                </a:lnTo>
                <a:lnTo>
                  <a:pt x="1496" y="0"/>
                </a:lnTo>
                <a:lnTo>
                  <a:pt x="1496" y="57"/>
                </a:lnTo>
                <a:lnTo>
                  <a:pt x="1582" y="143"/>
                </a:lnTo>
                <a:lnTo>
                  <a:pt x="1448" y="279"/>
                </a:lnTo>
                <a:lnTo>
                  <a:pt x="1312" y="143"/>
                </a:lnTo>
                <a:lnTo>
                  <a:pt x="1400" y="57"/>
                </a:lnTo>
                <a:lnTo>
                  <a:pt x="1400" y="0"/>
                </a:lnTo>
                <a:lnTo>
                  <a:pt x="1272" y="127"/>
                </a:lnTo>
                <a:lnTo>
                  <a:pt x="844" y="127"/>
                </a:lnTo>
                <a:lnTo>
                  <a:pt x="716" y="0"/>
                </a:lnTo>
                <a:lnTo>
                  <a:pt x="716" y="57"/>
                </a:lnTo>
                <a:lnTo>
                  <a:pt x="804" y="143"/>
                </a:lnTo>
                <a:lnTo>
                  <a:pt x="668" y="279"/>
                </a:lnTo>
                <a:lnTo>
                  <a:pt x="534" y="143"/>
                </a:lnTo>
                <a:lnTo>
                  <a:pt x="620" y="57"/>
                </a:lnTo>
                <a:lnTo>
                  <a:pt x="620" y="0"/>
                </a:lnTo>
                <a:lnTo>
                  <a:pt x="494" y="127"/>
                </a:lnTo>
                <a:lnTo>
                  <a:pt x="128" y="127"/>
                </a:lnTo>
                <a:lnTo>
                  <a:pt x="72" y="71"/>
                </a:lnTo>
                <a:lnTo>
                  <a:pt x="0" y="143"/>
                </a:lnTo>
                <a:lnTo>
                  <a:pt x="72" y="215"/>
                </a:lnTo>
                <a:lnTo>
                  <a:pt x="128" y="157"/>
                </a:lnTo>
                <a:lnTo>
                  <a:pt x="492" y="157"/>
                </a:lnTo>
                <a:lnTo>
                  <a:pt x="668" y="335"/>
                </a:lnTo>
                <a:lnTo>
                  <a:pt x="846" y="157"/>
                </a:lnTo>
                <a:lnTo>
                  <a:pt x="1270" y="157"/>
                </a:lnTo>
                <a:lnTo>
                  <a:pt x="1448" y="335"/>
                </a:lnTo>
                <a:lnTo>
                  <a:pt x="1624" y="157"/>
                </a:lnTo>
                <a:lnTo>
                  <a:pt x="2050" y="157"/>
                </a:lnTo>
                <a:lnTo>
                  <a:pt x="2226" y="335"/>
                </a:lnTo>
                <a:lnTo>
                  <a:pt x="2404" y="157"/>
                </a:lnTo>
                <a:lnTo>
                  <a:pt x="2828" y="157"/>
                </a:lnTo>
                <a:lnTo>
                  <a:pt x="3006" y="335"/>
                </a:lnTo>
                <a:lnTo>
                  <a:pt x="3182" y="157"/>
                </a:lnTo>
                <a:lnTo>
                  <a:pt x="3608" y="157"/>
                </a:lnTo>
                <a:lnTo>
                  <a:pt x="3784" y="335"/>
                </a:lnTo>
                <a:lnTo>
                  <a:pt x="3962" y="157"/>
                </a:lnTo>
                <a:lnTo>
                  <a:pt x="4326" y="157"/>
                </a:lnTo>
                <a:lnTo>
                  <a:pt x="4382" y="215"/>
                </a:lnTo>
                <a:lnTo>
                  <a:pt x="4454" y="143"/>
                </a:lnTo>
                <a:lnTo>
                  <a:pt x="4382" y="71"/>
                </a:lnTo>
                <a:close/>
              </a:path>
            </a:pathLst>
          </a:cu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grpSp>
        <p:nvGrpSpPr>
          <p:cNvPr id="8" name="Group 7">
            <a:extLst>
              <a:ext uri="{FF2B5EF4-FFF2-40B4-BE49-F238E27FC236}">
                <a16:creationId xmlns:a16="http://schemas.microsoft.com/office/drawing/2014/main" id="{54CFB44C-8E39-2640-83DF-0FCFBBA8D739}"/>
              </a:ext>
            </a:extLst>
          </p:cNvPr>
          <p:cNvGrpSpPr/>
          <p:nvPr/>
        </p:nvGrpSpPr>
        <p:grpSpPr>
          <a:xfrm>
            <a:off x="13749112" y="2133461"/>
            <a:ext cx="2552844" cy="7976117"/>
            <a:chOff x="13749112" y="2133461"/>
            <a:chExt cx="2552844" cy="7976117"/>
          </a:xfrm>
        </p:grpSpPr>
        <p:sp>
          <p:nvSpPr>
            <p:cNvPr id="22" name="Freeform 397"/>
            <p:cNvSpPr>
              <a:spLocks/>
            </p:cNvSpPr>
            <p:nvPr/>
          </p:nvSpPr>
          <p:spPr bwMode="auto">
            <a:xfrm>
              <a:off x="13800725" y="2133461"/>
              <a:ext cx="2451848" cy="5312070"/>
            </a:xfrm>
            <a:custGeom>
              <a:avLst/>
              <a:gdLst>
                <a:gd name="T0" fmla="*/ 642 w 642"/>
                <a:gd name="T1" fmla="*/ 556 h 1391"/>
                <a:gd name="T2" fmla="*/ 642 w 642"/>
                <a:gd name="T3" fmla="*/ 186 h 1391"/>
                <a:gd name="T4" fmla="*/ 320 w 642"/>
                <a:gd name="T5" fmla="*/ 0 h 1391"/>
                <a:gd name="T6" fmla="*/ 0 w 642"/>
                <a:gd name="T7" fmla="*/ 186 h 1391"/>
                <a:gd name="T8" fmla="*/ 0 w 642"/>
                <a:gd name="T9" fmla="*/ 556 h 1391"/>
                <a:gd name="T10" fmla="*/ 306 w 642"/>
                <a:gd name="T11" fmla="*/ 734 h 1391"/>
                <a:gd name="T12" fmla="*/ 306 w 642"/>
                <a:gd name="T13" fmla="*/ 1263 h 1391"/>
                <a:gd name="T14" fmla="*/ 248 w 642"/>
                <a:gd name="T15" fmla="*/ 1319 h 1391"/>
                <a:gd name="T16" fmla="*/ 320 w 642"/>
                <a:gd name="T17" fmla="*/ 1391 h 1391"/>
                <a:gd name="T18" fmla="*/ 392 w 642"/>
                <a:gd name="T19" fmla="*/ 1319 h 1391"/>
                <a:gd name="T20" fmla="*/ 336 w 642"/>
                <a:gd name="T21" fmla="*/ 1263 h 1391"/>
                <a:gd name="T22" fmla="*/ 336 w 642"/>
                <a:gd name="T23" fmla="*/ 734 h 1391"/>
                <a:gd name="T24" fmla="*/ 642 w 642"/>
                <a:gd name="T25" fmla="*/ 556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2" h="1391">
                  <a:moveTo>
                    <a:pt x="642" y="556"/>
                  </a:moveTo>
                  <a:lnTo>
                    <a:pt x="642" y="186"/>
                  </a:lnTo>
                  <a:lnTo>
                    <a:pt x="320" y="0"/>
                  </a:lnTo>
                  <a:lnTo>
                    <a:pt x="0" y="186"/>
                  </a:lnTo>
                  <a:lnTo>
                    <a:pt x="0" y="556"/>
                  </a:lnTo>
                  <a:lnTo>
                    <a:pt x="306" y="734"/>
                  </a:lnTo>
                  <a:lnTo>
                    <a:pt x="306" y="1263"/>
                  </a:lnTo>
                  <a:lnTo>
                    <a:pt x="248" y="1319"/>
                  </a:lnTo>
                  <a:lnTo>
                    <a:pt x="320" y="1391"/>
                  </a:lnTo>
                  <a:lnTo>
                    <a:pt x="392" y="1319"/>
                  </a:lnTo>
                  <a:lnTo>
                    <a:pt x="336" y="1263"/>
                  </a:lnTo>
                  <a:lnTo>
                    <a:pt x="336" y="734"/>
                  </a:lnTo>
                  <a:lnTo>
                    <a:pt x="642" y="556"/>
                  </a:ln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77" name="Текст 12"/>
            <p:cNvSpPr txBox="1">
              <a:spLocks/>
            </p:cNvSpPr>
            <p:nvPr/>
          </p:nvSpPr>
          <p:spPr>
            <a:xfrm>
              <a:off x="13749112" y="7769182"/>
              <a:ext cx="2552844" cy="234039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7200" b="1" dirty="0">
                  <a:solidFill>
                    <a:schemeClr val="accent6"/>
                  </a:solidFill>
                  <a:latin typeface="Arial" pitchFamily="34" charset="0"/>
                  <a:cs typeface="Arial" pitchFamily="34" charset="0"/>
                </a:rPr>
                <a:t>05</a:t>
              </a:r>
            </a:p>
            <a:p>
              <a:pPr marL="0" indent="0" algn="ctr">
                <a:lnSpc>
                  <a:spcPct val="125000"/>
                </a:lnSpc>
                <a:buNone/>
              </a:pPr>
              <a:r>
                <a:rPr lang="en-US" sz="1800" dirty="0">
                  <a:solidFill>
                    <a:schemeClr val="tx1">
                      <a:lumMod val="65000"/>
                      <a:lumOff val="35000"/>
                    </a:schemeClr>
                  </a:solidFill>
                  <a:latin typeface="Arial" pitchFamily="34" charset="0"/>
                  <a:cs typeface="Arial" pitchFamily="34" charset="0"/>
                </a:rPr>
                <a:t>Contrary to popular belief, </a:t>
              </a:r>
              <a:r>
                <a:rPr lang="en-US" sz="1800" dirty="0" err="1">
                  <a:solidFill>
                    <a:schemeClr val="tx1">
                      <a:lumMod val="65000"/>
                      <a:lumOff val="35000"/>
                    </a:schemeClr>
                  </a:solidFill>
                  <a:latin typeface="Arial" pitchFamily="34" charset="0"/>
                  <a:cs typeface="Arial" pitchFamily="34" charset="0"/>
                </a:rPr>
                <a:t>Lorem</a:t>
              </a:r>
              <a:r>
                <a:rPr lang="en-US" sz="1800" dirty="0">
                  <a:solidFill>
                    <a:schemeClr val="tx1">
                      <a:lumMod val="65000"/>
                      <a:lumOff val="35000"/>
                    </a:schemeClr>
                  </a:solidFill>
                  <a:latin typeface="Arial" pitchFamily="34" charset="0"/>
                  <a:cs typeface="Arial" pitchFamily="34" charset="0"/>
                </a:rPr>
                <a:t> </a:t>
              </a:r>
              <a:r>
                <a:rPr lang="en-US" sz="1800" dirty="0" err="1">
                  <a:solidFill>
                    <a:schemeClr val="tx1">
                      <a:lumMod val="65000"/>
                      <a:lumOff val="35000"/>
                    </a:schemeClr>
                  </a:solidFill>
                  <a:latin typeface="Arial" pitchFamily="34" charset="0"/>
                  <a:cs typeface="Arial" pitchFamily="34" charset="0"/>
                </a:rPr>
                <a:t>Ipsum</a:t>
              </a:r>
              <a:endParaRPr lang="en-US" sz="1800" dirty="0">
                <a:solidFill>
                  <a:schemeClr val="tx1">
                    <a:lumMod val="65000"/>
                    <a:lumOff val="35000"/>
                  </a:schemeClr>
                </a:solidFill>
                <a:latin typeface="Arial" pitchFamily="34" charset="0"/>
                <a:cs typeface="Arial" pitchFamily="34" charset="0"/>
              </a:endParaRPr>
            </a:p>
          </p:txBody>
        </p:sp>
        <p:sp>
          <p:nvSpPr>
            <p:cNvPr id="85" name="Freeform 22"/>
            <p:cNvSpPr>
              <a:spLocks noEditPoints="1"/>
            </p:cNvSpPr>
            <p:nvPr/>
          </p:nvSpPr>
          <p:spPr bwMode="auto">
            <a:xfrm>
              <a:off x="14719371" y="3254883"/>
              <a:ext cx="619126" cy="619126"/>
            </a:xfrm>
            <a:custGeom>
              <a:avLst/>
              <a:gdLst>
                <a:gd name="T0" fmla="*/ 526 w 585"/>
                <a:gd name="T1" fmla="*/ 13 h 585"/>
                <a:gd name="T2" fmla="*/ 486 w 585"/>
                <a:gd name="T3" fmla="*/ 1 h 585"/>
                <a:gd name="T4" fmla="*/ 88 w 585"/>
                <a:gd name="T5" fmla="*/ 2 h 585"/>
                <a:gd name="T6" fmla="*/ 49 w 585"/>
                <a:gd name="T7" fmla="*/ 18 h 585"/>
                <a:gd name="T8" fmla="*/ 18 w 585"/>
                <a:gd name="T9" fmla="*/ 50 h 585"/>
                <a:gd name="T10" fmla="*/ 3 w 585"/>
                <a:gd name="T11" fmla="*/ 88 h 585"/>
                <a:gd name="T12" fmla="*/ 0 w 585"/>
                <a:gd name="T13" fmla="*/ 486 h 585"/>
                <a:gd name="T14" fmla="*/ 12 w 585"/>
                <a:gd name="T15" fmla="*/ 527 h 585"/>
                <a:gd name="T16" fmla="*/ 40 w 585"/>
                <a:gd name="T17" fmla="*/ 560 h 585"/>
                <a:gd name="T18" fmla="*/ 77 w 585"/>
                <a:gd name="T19" fmla="*/ 580 h 585"/>
                <a:gd name="T20" fmla="*/ 474 w 585"/>
                <a:gd name="T21" fmla="*/ 585 h 585"/>
                <a:gd name="T22" fmla="*/ 517 w 585"/>
                <a:gd name="T23" fmla="*/ 577 h 585"/>
                <a:gd name="T24" fmla="*/ 552 w 585"/>
                <a:gd name="T25" fmla="*/ 553 h 585"/>
                <a:gd name="T26" fmla="*/ 576 w 585"/>
                <a:gd name="T27" fmla="*/ 517 h 585"/>
                <a:gd name="T28" fmla="*/ 585 w 585"/>
                <a:gd name="T29" fmla="*/ 475 h 585"/>
                <a:gd name="T30" fmla="*/ 580 w 585"/>
                <a:gd name="T31" fmla="*/ 78 h 585"/>
                <a:gd name="T32" fmla="*/ 560 w 585"/>
                <a:gd name="T33" fmla="*/ 41 h 585"/>
                <a:gd name="T34" fmla="*/ 473 w 585"/>
                <a:gd name="T35" fmla="*/ 452 h 585"/>
                <a:gd name="T36" fmla="*/ 443 w 585"/>
                <a:gd name="T37" fmla="*/ 474 h 585"/>
                <a:gd name="T38" fmla="*/ 393 w 585"/>
                <a:gd name="T39" fmla="*/ 487 h 585"/>
                <a:gd name="T40" fmla="*/ 369 w 585"/>
                <a:gd name="T41" fmla="*/ 485 h 585"/>
                <a:gd name="T42" fmla="*/ 345 w 585"/>
                <a:gd name="T43" fmla="*/ 477 h 585"/>
                <a:gd name="T44" fmla="*/ 321 w 585"/>
                <a:gd name="T45" fmla="*/ 469 h 585"/>
                <a:gd name="T46" fmla="*/ 260 w 585"/>
                <a:gd name="T47" fmla="*/ 436 h 585"/>
                <a:gd name="T48" fmla="*/ 199 w 585"/>
                <a:gd name="T49" fmla="*/ 385 h 585"/>
                <a:gd name="T50" fmla="*/ 148 w 585"/>
                <a:gd name="T51" fmla="*/ 326 h 585"/>
                <a:gd name="T52" fmla="*/ 117 w 585"/>
                <a:gd name="T53" fmla="*/ 264 h 585"/>
                <a:gd name="T54" fmla="*/ 107 w 585"/>
                <a:gd name="T55" fmla="*/ 240 h 585"/>
                <a:gd name="T56" fmla="*/ 101 w 585"/>
                <a:gd name="T57" fmla="*/ 216 h 585"/>
                <a:gd name="T58" fmla="*/ 98 w 585"/>
                <a:gd name="T59" fmla="*/ 192 h 585"/>
                <a:gd name="T60" fmla="*/ 111 w 585"/>
                <a:gd name="T61" fmla="*/ 142 h 585"/>
                <a:gd name="T62" fmla="*/ 132 w 585"/>
                <a:gd name="T63" fmla="*/ 111 h 585"/>
                <a:gd name="T64" fmla="*/ 160 w 585"/>
                <a:gd name="T65" fmla="*/ 100 h 585"/>
                <a:gd name="T66" fmla="*/ 185 w 585"/>
                <a:gd name="T67" fmla="*/ 98 h 585"/>
                <a:gd name="T68" fmla="*/ 201 w 585"/>
                <a:gd name="T69" fmla="*/ 121 h 585"/>
                <a:gd name="T70" fmla="*/ 221 w 585"/>
                <a:gd name="T71" fmla="*/ 156 h 585"/>
                <a:gd name="T72" fmla="*/ 231 w 585"/>
                <a:gd name="T73" fmla="*/ 174 h 585"/>
                <a:gd name="T74" fmla="*/ 239 w 585"/>
                <a:gd name="T75" fmla="*/ 192 h 585"/>
                <a:gd name="T76" fmla="*/ 231 w 585"/>
                <a:gd name="T77" fmla="*/ 205 h 585"/>
                <a:gd name="T78" fmla="*/ 197 w 585"/>
                <a:gd name="T79" fmla="*/ 235 h 585"/>
                <a:gd name="T80" fmla="*/ 189 w 585"/>
                <a:gd name="T81" fmla="*/ 248 h 585"/>
                <a:gd name="T82" fmla="*/ 193 w 585"/>
                <a:gd name="T83" fmla="*/ 260 h 585"/>
                <a:gd name="T84" fmla="*/ 200 w 585"/>
                <a:gd name="T85" fmla="*/ 272 h 585"/>
                <a:gd name="T86" fmla="*/ 248 w 585"/>
                <a:gd name="T87" fmla="*/ 337 h 585"/>
                <a:gd name="T88" fmla="*/ 312 w 585"/>
                <a:gd name="T89" fmla="*/ 385 h 585"/>
                <a:gd name="T90" fmla="*/ 324 w 585"/>
                <a:gd name="T91" fmla="*/ 392 h 585"/>
                <a:gd name="T92" fmla="*/ 337 w 585"/>
                <a:gd name="T93" fmla="*/ 395 h 585"/>
                <a:gd name="T94" fmla="*/ 354 w 585"/>
                <a:gd name="T95" fmla="*/ 383 h 585"/>
                <a:gd name="T96" fmla="*/ 385 w 585"/>
                <a:gd name="T97" fmla="*/ 349 h 585"/>
                <a:gd name="T98" fmla="*/ 401 w 585"/>
                <a:gd name="T99" fmla="*/ 348 h 585"/>
                <a:gd name="T100" fmla="*/ 418 w 585"/>
                <a:gd name="T101" fmla="*/ 358 h 585"/>
                <a:gd name="T102" fmla="*/ 465 w 585"/>
                <a:gd name="T103" fmla="*/ 384 h 585"/>
                <a:gd name="T104" fmla="*/ 487 w 585"/>
                <a:gd name="T105" fmla="*/ 402 h 585"/>
                <a:gd name="T106" fmla="*/ 482 w 585"/>
                <a:gd name="T107" fmla="*/ 434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5" h="585">
                  <a:moveTo>
                    <a:pt x="552" y="32"/>
                  </a:moveTo>
                  <a:lnTo>
                    <a:pt x="544" y="25"/>
                  </a:lnTo>
                  <a:lnTo>
                    <a:pt x="535" y="18"/>
                  </a:lnTo>
                  <a:lnTo>
                    <a:pt x="526" y="13"/>
                  </a:lnTo>
                  <a:lnTo>
                    <a:pt x="517" y="9"/>
                  </a:lnTo>
                  <a:lnTo>
                    <a:pt x="507" y="5"/>
                  </a:lnTo>
                  <a:lnTo>
                    <a:pt x="497" y="2"/>
                  </a:lnTo>
                  <a:lnTo>
                    <a:pt x="486" y="1"/>
                  </a:lnTo>
                  <a:lnTo>
                    <a:pt x="474" y="0"/>
                  </a:lnTo>
                  <a:lnTo>
                    <a:pt x="109" y="0"/>
                  </a:lnTo>
                  <a:lnTo>
                    <a:pt x="99" y="1"/>
                  </a:lnTo>
                  <a:lnTo>
                    <a:pt x="88" y="2"/>
                  </a:lnTo>
                  <a:lnTo>
                    <a:pt x="77" y="5"/>
                  </a:lnTo>
                  <a:lnTo>
                    <a:pt x="67" y="9"/>
                  </a:lnTo>
                  <a:lnTo>
                    <a:pt x="59" y="13"/>
                  </a:lnTo>
                  <a:lnTo>
                    <a:pt x="49" y="18"/>
                  </a:lnTo>
                  <a:lnTo>
                    <a:pt x="40" y="25"/>
                  </a:lnTo>
                  <a:lnTo>
                    <a:pt x="32" y="32"/>
                  </a:lnTo>
                  <a:lnTo>
                    <a:pt x="25" y="41"/>
                  </a:lnTo>
                  <a:lnTo>
                    <a:pt x="18" y="50"/>
                  </a:lnTo>
                  <a:lnTo>
                    <a:pt x="12" y="58"/>
                  </a:lnTo>
                  <a:lnTo>
                    <a:pt x="8" y="68"/>
                  </a:lnTo>
                  <a:lnTo>
                    <a:pt x="5" y="78"/>
                  </a:lnTo>
                  <a:lnTo>
                    <a:pt x="3" y="88"/>
                  </a:lnTo>
                  <a:lnTo>
                    <a:pt x="0" y="99"/>
                  </a:lnTo>
                  <a:lnTo>
                    <a:pt x="0" y="110"/>
                  </a:lnTo>
                  <a:lnTo>
                    <a:pt x="0" y="475"/>
                  </a:lnTo>
                  <a:lnTo>
                    <a:pt x="0" y="486"/>
                  </a:lnTo>
                  <a:lnTo>
                    <a:pt x="3" y="497"/>
                  </a:lnTo>
                  <a:lnTo>
                    <a:pt x="5" y="507"/>
                  </a:lnTo>
                  <a:lnTo>
                    <a:pt x="8" y="517"/>
                  </a:lnTo>
                  <a:lnTo>
                    <a:pt x="12" y="527"/>
                  </a:lnTo>
                  <a:lnTo>
                    <a:pt x="18" y="535"/>
                  </a:lnTo>
                  <a:lnTo>
                    <a:pt x="25" y="544"/>
                  </a:lnTo>
                  <a:lnTo>
                    <a:pt x="32" y="553"/>
                  </a:lnTo>
                  <a:lnTo>
                    <a:pt x="40" y="560"/>
                  </a:lnTo>
                  <a:lnTo>
                    <a:pt x="49" y="567"/>
                  </a:lnTo>
                  <a:lnTo>
                    <a:pt x="59" y="572"/>
                  </a:lnTo>
                  <a:lnTo>
                    <a:pt x="67" y="577"/>
                  </a:lnTo>
                  <a:lnTo>
                    <a:pt x="77" y="580"/>
                  </a:lnTo>
                  <a:lnTo>
                    <a:pt x="88" y="583"/>
                  </a:lnTo>
                  <a:lnTo>
                    <a:pt x="99" y="584"/>
                  </a:lnTo>
                  <a:lnTo>
                    <a:pt x="109" y="585"/>
                  </a:lnTo>
                  <a:lnTo>
                    <a:pt x="474" y="585"/>
                  </a:lnTo>
                  <a:lnTo>
                    <a:pt x="486" y="584"/>
                  </a:lnTo>
                  <a:lnTo>
                    <a:pt x="497" y="583"/>
                  </a:lnTo>
                  <a:lnTo>
                    <a:pt x="507" y="580"/>
                  </a:lnTo>
                  <a:lnTo>
                    <a:pt x="517" y="577"/>
                  </a:lnTo>
                  <a:lnTo>
                    <a:pt x="526" y="572"/>
                  </a:lnTo>
                  <a:lnTo>
                    <a:pt x="535" y="567"/>
                  </a:lnTo>
                  <a:lnTo>
                    <a:pt x="544" y="560"/>
                  </a:lnTo>
                  <a:lnTo>
                    <a:pt x="552" y="553"/>
                  </a:lnTo>
                  <a:lnTo>
                    <a:pt x="560" y="544"/>
                  </a:lnTo>
                  <a:lnTo>
                    <a:pt x="566" y="535"/>
                  </a:lnTo>
                  <a:lnTo>
                    <a:pt x="572" y="527"/>
                  </a:lnTo>
                  <a:lnTo>
                    <a:pt x="576" y="517"/>
                  </a:lnTo>
                  <a:lnTo>
                    <a:pt x="580" y="507"/>
                  </a:lnTo>
                  <a:lnTo>
                    <a:pt x="582" y="497"/>
                  </a:lnTo>
                  <a:lnTo>
                    <a:pt x="584" y="486"/>
                  </a:lnTo>
                  <a:lnTo>
                    <a:pt x="585" y="475"/>
                  </a:lnTo>
                  <a:lnTo>
                    <a:pt x="585" y="110"/>
                  </a:lnTo>
                  <a:lnTo>
                    <a:pt x="584" y="99"/>
                  </a:lnTo>
                  <a:lnTo>
                    <a:pt x="582" y="88"/>
                  </a:lnTo>
                  <a:lnTo>
                    <a:pt x="580" y="78"/>
                  </a:lnTo>
                  <a:lnTo>
                    <a:pt x="576" y="68"/>
                  </a:lnTo>
                  <a:lnTo>
                    <a:pt x="572" y="58"/>
                  </a:lnTo>
                  <a:lnTo>
                    <a:pt x="566" y="50"/>
                  </a:lnTo>
                  <a:lnTo>
                    <a:pt x="560" y="41"/>
                  </a:lnTo>
                  <a:lnTo>
                    <a:pt x="552" y="32"/>
                  </a:lnTo>
                  <a:close/>
                  <a:moveTo>
                    <a:pt x="479" y="444"/>
                  </a:moveTo>
                  <a:lnTo>
                    <a:pt x="477" y="448"/>
                  </a:lnTo>
                  <a:lnTo>
                    <a:pt x="473" y="452"/>
                  </a:lnTo>
                  <a:lnTo>
                    <a:pt x="470" y="457"/>
                  </a:lnTo>
                  <a:lnTo>
                    <a:pt x="466" y="460"/>
                  </a:lnTo>
                  <a:lnTo>
                    <a:pt x="455" y="467"/>
                  </a:lnTo>
                  <a:lnTo>
                    <a:pt x="443" y="474"/>
                  </a:lnTo>
                  <a:lnTo>
                    <a:pt x="429" y="480"/>
                  </a:lnTo>
                  <a:lnTo>
                    <a:pt x="416" y="484"/>
                  </a:lnTo>
                  <a:lnTo>
                    <a:pt x="404" y="487"/>
                  </a:lnTo>
                  <a:lnTo>
                    <a:pt x="393" y="487"/>
                  </a:lnTo>
                  <a:lnTo>
                    <a:pt x="387" y="487"/>
                  </a:lnTo>
                  <a:lnTo>
                    <a:pt x="381" y="486"/>
                  </a:lnTo>
                  <a:lnTo>
                    <a:pt x="374" y="486"/>
                  </a:lnTo>
                  <a:lnTo>
                    <a:pt x="369" y="485"/>
                  </a:lnTo>
                  <a:lnTo>
                    <a:pt x="363" y="483"/>
                  </a:lnTo>
                  <a:lnTo>
                    <a:pt x="356" y="482"/>
                  </a:lnTo>
                  <a:lnTo>
                    <a:pt x="349" y="479"/>
                  </a:lnTo>
                  <a:lnTo>
                    <a:pt x="345" y="477"/>
                  </a:lnTo>
                  <a:lnTo>
                    <a:pt x="339" y="475"/>
                  </a:lnTo>
                  <a:lnTo>
                    <a:pt x="332" y="473"/>
                  </a:lnTo>
                  <a:lnTo>
                    <a:pt x="324" y="470"/>
                  </a:lnTo>
                  <a:lnTo>
                    <a:pt x="321" y="469"/>
                  </a:lnTo>
                  <a:lnTo>
                    <a:pt x="305" y="462"/>
                  </a:lnTo>
                  <a:lnTo>
                    <a:pt x="290" y="455"/>
                  </a:lnTo>
                  <a:lnTo>
                    <a:pt x="275" y="446"/>
                  </a:lnTo>
                  <a:lnTo>
                    <a:pt x="260" y="436"/>
                  </a:lnTo>
                  <a:lnTo>
                    <a:pt x="244" y="425"/>
                  </a:lnTo>
                  <a:lnTo>
                    <a:pt x="229" y="413"/>
                  </a:lnTo>
                  <a:lnTo>
                    <a:pt x="214" y="401"/>
                  </a:lnTo>
                  <a:lnTo>
                    <a:pt x="199" y="385"/>
                  </a:lnTo>
                  <a:lnTo>
                    <a:pt x="185" y="371"/>
                  </a:lnTo>
                  <a:lnTo>
                    <a:pt x="171" y="356"/>
                  </a:lnTo>
                  <a:lnTo>
                    <a:pt x="159" y="341"/>
                  </a:lnTo>
                  <a:lnTo>
                    <a:pt x="148" y="326"/>
                  </a:lnTo>
                  <a:lnTo>
                    <a:pt x="139" y="311"/>
                  </a:lnTo>
                  <a:lnTo>
                    <a:pt x="130" y="295"/>
                  </a:lnTo>
                  <a:lnTo>
                    <a:pt x="122" y="280"/>
                  </a:lnTo>
                  <a:lnTo>
                    <a:pt x="117" y="264"/>
                  </a:lnTo>
                  <a:lnTo>
                    <a:pt x="115" y="260"/>
                  </a:lnTo>
                  <a:lnTo>
                    <a:pt x="113" y="253"/>
                  </a:lnTo>
                  <a:lnTo>
                    <a:pt x="109" y="245"/>
                  </a:lnTo>
                  <a:lnTo>
                    <a:pt x="107" y="240"/>
                  </a:lnTo>
                  <a:lnTo>
                    <a:pt x="106" y="235"/>
                  </a:lnTo>
                  <a:lnTo>
                    <a:pt x="104" y="229"/>
                  </a:lnTo>
                  <a:lnTo>
                    <a:pt x="102" y="221"/>
                  </a:lnTo>
                  <a:lnTo>
                    <a:pt x="101" y="216"/>
                  </a:lnTo>
                  <a:lnTo>
                    <a:pt x="100" y="210"/>
                  </a:lnTo>
                  <a:lnTo>
                    <a:pt x="99" y="205"/>
                  </a:lnTo>
                  <a:lnTo>
                    <a:pt x="98" y="198"/>
                  </a:lnTo>
                  <a:lnTo>
                    <a:pt x="98" y="192"/>
                  </a:lnTo>
                  <a:lnTo>
                    <a:pt x="99" y="180"/>
                  </a:lnTo>
                  <a:lnTo>
                    <a:pt x="101" y="168"/>
                  </a:lnTo>
                  <a:lnTo>
                    <a:pt x="105" y="155"/>
                  </a:lnTo>
                  <a:lnTo>
                    <a:pt x="111" y="142"/>
                  </a:lnTo>
                  <a:lnTo>
                    <a:pt x="117" y="130"/>
                  </a:lnTo>
                  <a:lnTo>
                    <a:pt x="125" y="119"/>
                  </a:lnTo>
                  <a:lnTo>
                    <a:pt x="129" y="115"/>
                  </a:lnTo>
                  <a:lnTo>
                    <a:pt x="132" y="111"/>
                  </a:lnTo>
                  <a:lnTo>
                    <a:pt x="136" y="108"/>
                  </a:lnTo>
                  <a:lnTo>
                    <a:pt x="141" y="106"/>
                  </a:lnTo>
                  <a:lnTo>
                    <a:pt x="150" y="103"/>
                  </a:lnTo>
                  <a:lnTo>
                    <a:pt x="160" y="100"/>
                  </a:lnTo>
                  <a:lnTo>
                    <a:pt x="170" y="98"/>
                  </a:lnTo>
                  <a:lnTo>
                    <a:pt x="180" y="98"/>
                  </a:lnTo>
                  <a:lnTo>
                    <a:pt x="183" y="98"/>
                  </a:lnTo>
                  <a:lnTo>
                    <a:pt x="185" y="98"/>
                  </a:lnTo>
                  <a:lnTo>
                    <a:pt x="188" y="100"/>
                  </a:lnTo>
                  <a:lnTo>
                    <a:pt x="192" y="106"/>
                  </a:lnTo>
                  <a:lnTo>
                    <a:pt x="196" y="112"/>
                  </a:lnTo>
                  <a:lnTo>
                    <a:pt x="201" y="121"/>
                  </a:lnTo>
                  <a:lnTo>
                    <a:pt x="207" y="130"/>
                  </a:lnTo>
                  <a:lnTo>
                    <a:pt x="211" y="139"/>
                  </a:lnTo>
                  <a:lnTo>
                    <a:pt x="216" y="148"/>
                  </a:lnTo>
                  <a:lnTo>
                    <a:pt x="221" y="156"/>
                  </a:lnTo>
                  <a:lnTo>
                    <a:pt x="224" y="163"/>
                  </a:lnTo>
                  <a:lnTo>
                    <a:pt x="226" y="167"/>
                  </a:lnTo>
                  <a:lnTo>
                    <a:pt x="228" y="169"/>
                  </a:lnTo>
                  <a:lnTo>
                    <a:pt x="231" y="174"/>
                  </a:lnTo>
                  <a:lnTo>
                    <a:pt x="235" y="179"/>
                  </a:lnTo>
                  <a:lnTo>
                    <a:pt x="237" y="183"/>
                  </a:lnTo>
                  <a:lnTo>
                    <a:pt x="239" y="188"/>
                  </a:lnTo>
                  <a:lnTo>
                    <a:pt x="239" y="192"/>
                  </a:lnTo>
                  <a:lnTo>
                    <a:pt x="239" y="194"/>
                  </a:lnTo>
                  <a:lnTo>
                    <a:pt x="237" y="198"/>
                  </a:lnTo>
                  <a:lnTo>
                    <a:pt x="235" y="202"/>
                  </a:lnTo>
                  <a:lnTo>
                    <a:pt x="231" y="205"/>
                  </a:lnTo>
                  <a:lnTo>
                    <a:pt x="223" y="214"/>
                  </a:lnTo>
                  <a:lnTo>
                    <a:pt x="214" y="220"/>
                  </a:lnTo>
                  <a:lnTo>
                    <a:pt x="206" y="228"/>
                  </a:lnTo>
                  <a:lnTo>
                    <a:pt x="197" y="235"/>
                  </a:lnTo>
                  <a:lnTo>
                    <a:pt x="194" y="239"/>
                  </a:lnTo>
                  <a:lnTo>
                    <a:pt x="192" y="243"/>
                  </a:lnTo>
                  <a:lnTo>
                    <a:pt x="189" y="245"/>
                  </a:lnTo>
                  <a:lnTo>
                    <a:pt x="189" y="248"/>
                  </a:lnTo>
                  <a:lnTo>
                    <a:pt x="189" y="250"/>
                  </a:lnTo>
                  <a:lnTo>
                    <a:pt x="190" y="255"/>
                  </a:lnTo>
                  <a:lnTo>
                    <a:pt x="192" y="258"/>
                  </a:lnTo>
                  <a:lnTo>
                    <a:pt x="193" y="260"/>
                  </a:lnTo>
                  <a:lnTo>
                    <a:pt x="195" y="263"/>
                  </a:lnTo>
                  <a:lnTo>
                    <a:pt x="197" y="267"/>
                  </a:lnTo>
                  <a:lnTo>
                    <a:pt x="199" y="270"/>
                  </a:lnTo>
                  <a:lnTo>
                    <a:pt x="200" y="272"/>
                  </a:lnTo>
                  <a:lnTo>
                    <a:pt x="211" y="290"/>
                  </a:lnTo>
                  <a:lnTo>
                    <a:pt x="223" y="307"/>
                  </a:lnTo>
                  <a:lnTo>
                    <a:pt x="235" y="323"/>
                  </a:lnTo>
                  <a:lnTo>
                    <a:pt x="248" y="337"/>
                  </a:lnTo>
                  <a:lnTo>
                    <a:pt x="262" y="350"/>
                  </a:lnTo>
                  <a:lnTo>
                    <a:pt x="278" y="363"/>
                  </a:lnTo>
                  <a:lnTo>
                    <a:pt x="294" y="375"/>
                  </a:lnTo>
                  <a:lnTo>
                    <a:pt x="312" y="385"/>
                  </a:lnTo>
                  <a:lnTo>
                    <a:pt x="315" y="386"/>
                  </a:lnTo>
                  <a:lnTo>
                    <a:pt x="318" y="389"/>
                  </a:lnTo>
                  <a:lnTo>
                    <a:pt x="322" y="391"/>
                  </a:lnTo>
                  <a:lnTo>
                    <a:pt x="324" y="392"/>
                  </a:lnTo>
                  <a:lnTo>
                    <a:pt x="328" y="393"/>
                  </a:lnTo>
                  <a:lnTo>
                    <a:pt x="331" y="394"/>
                  </a:lnTo>
                  <a:lnTo>
                    <a:pt x="334" y="395"/>
                  </a:lnTo>
                  <a:lnTo>
                    <a:pt x="337" y="395"/>
                  </a:lnTo>
                  <a:lnTo>
                    <a:pt x="341" y="395"/>
                  </a:lnTo>
                  <a:lnTo>
                    <a:pt x="344" y="393"/>
                  </a:lnTo>
                  <a:lnTo>
                    <a:pt x="348" y="389"/>
                  </a:lnTo>
                  <a:lnTo>
                    <a:pt x="354" y="383"/>
                  </a:lnTo>
                  <a:lnTo>
                    <a:pt x="364" y="370"/>
                  </a:lnTo>
                  <a:lnTo>
                    <a:pt x="375" y="358"/>
                  </a:lnTo>
                  <a:lnTo>
                    <a:pt x="381" y="353"/>
                  </a:lnTo>
                  <a:lnTo>
                    <a:pt x="385" y="349"/>
                  </a:lnTo>
                  <a:lnTo>
                    <a:pt x="389" y="347"/>
                  </a:lnTo>
                  <a:lnTo>
                    <a:pt x="393" y="345"/>
                  </a:lnTo>
                  <a:lnTo>
                    <a:pt x="397" y="347"/>
                  </a:lnTo>
                  <a:lnTo>
                    <a:pt x="401" y="348"/>
                  </a:lnTo>
                  <a:lnTo>
                    <a:pt x="405" y="350"/>
                  </a:lnTo>
                  <a:lnTo>
                    <a:pt x="411" y="353"/>
                  </a:lnTo>
                  <a:lnTo>
                    <a:pt x="415" y="356"/>
                  </a:lnTo>
                  <a:lnTo>
                    <a:pt x="418" y="358"/>
                  </a:lnTo>
                  <a:lnTo>
                    <a:pt x="438" y="369"/>
                  </a:lnTo>
                  <a:lnTo>
                    <a:pt x="447" y="375"/>
                  </a:lnTo>
                  <a:lnTo>
                    <a:pt x="456" y="379"/>
                  </a:lnTo>
                  <a:lnTo>
                    <a:pt x="465" y="384"/>
                  </a:lnTo>
                  <a:lnTo>
                    <a:pt x="471" y="389"/>
                  </a:lnTo>
                  <a:lnTo>
                    <a:pt x="482" y="395"/>
                  </a:lnTo>
                  <a:lnTo>
                    <a:pt x="486" y="399"/>
                  </a:lnTo>
                  <a:lnTo>
                    <a:pt x="487" y="402"/>
                  </a:lnTo>
                  <a:lnTo>
                    <a:pt x="487" y="406"/>
                  </a:lnTo>
                  <a:lnTo>
                    <a:pt x="486" y="415"/>
                  </a:lnTo>
                  <a:lnTo>
                    <a:pt x="485" y="424"/>
                  </a:lnTo>
                  <a:lnTo>
                    <a:pt x="482" y="434"/>
                  </a:lnTo>
                  <a:lnTo>
                    <a:pt x="479" y="444"/>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ru-RU"/>
            </a:p>
          </p:txBody>
        </p:sp>
      </p:grpSp>
      <p:grpSp>
        <p:nvGrpSpPr>
          <p:cNvPr id="5" name="Group 4">
            <a:extLst>
              <a:ext uri="{FF2B5EF4-FFF2-40B4-BE49-F238E27FC236}">
                <a16:creationId xmlns:a16="http://schemas.microsoft.com/office/drawing/2014/main" id="{EA361CCB-3A77-2E4E-8B71-A0BE340D4CF5}"/>
              </a:ext>
            </a:extLst>
          </p:cNvPr>
          <p:cNvGrpSpPr/>
          <p:nvPr/>
        </p:nvGrpSpPr>
        <p:grpSpPr>
          <a:xfrm>
            <a:off x="4820648" y="2133461"/>
            <a:ext cx="2552844" cy="7976117"/>
            <a:chOff x="4820648" y="2133461"/>
            <a:chExt cx="2552844" cy="7976117"/>
          </a:xfrm>
        </p:grpSpPr>
        <p:sp>
          <p:nvSpPr>
            <p:cNvPr id="19" name="Freeform 394"/>
            <p:cNvSpPr>
              <a:spLocks/>
            </p:cNvSpPr>
            <p:nvPr/>
          </p:nvSpPr>
          <p:spPr bwMode="auto">
            <a:xfrm>
              <a:off x="4871722" y="2133461"/>
              <a:ext cx="2459486" cy="5312070"/>
            </a:xfrm>
            <a:custGeom>
              <a:avLst/>
              <a:gdLst>
                <a:gd name="T0" fmla="*/ 644 w 644"/>
                <a:gd name="T1" fmla="*/ 556 h 1391"/>
                <a:gd name="T2" fmla="*/ 644 w 644"/>
                <a:gd name="T3" fmla="*/ 186 h 1391"/>
                <a:gd name="T4" fmla="*/ 322 w 644"/>
                <a:gd name="T5" fmla="*/ 0 h 1391"/>
                <a:gd name="T6" fmla="*/ 0 w 644"/>
                <a:gd name="T7" fmla="*/ 186 h 1391"/>
                <a:gd name="T8" fmla="*/ 0 w 644"/>
                <a:gd name="T9" fmla="*/ 556 h 1391"/>
                <a:gd name="T10" fmla="*/ 306 w 644"/>
                <a:gd name="T11" fmla="*/ 734 h 1391"/>
                <a:gd name="T12" fmla="*/ 306 w 644"/>
                <a:gd name="T13" fmla="*/ 1263 h 1391"/>
                <a:gd name="T14" fmla="*/ 250 w 644"/>
                <a:gd name="T15" fmla="*/ 1319 h 1391"/>
                <a:gd name="T16" fmla="*/ 322 w 644"/>
                <a:gd name="T17" fmla="*/ 1391 h 1391"/>
                <a:gd name="T18" fmla="*/ 394 w 644"/>
                <a:gd name="T19" fmla="*/ 1319 h 1391"/>
                <a:gd name="T20" fmla="*/ 336 w 644"/>
                <a:gd name="T21" fmla="*/ 1263 h 1391"/>
                <a:gd name="T22" fmla="*/ 336 w 644"/>
                <a:gd name="T23" fmla="*/ 734 h 1391"/>
                <a:gd name="T24" fmla="*/ 644 w 644"/>
                <a:gd name="T25" fmla="*/ 556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1391">
                  <a:moveTo>
                    <a:pt x="644" y="556"/>
                  </a:moveTo>
                  <a:lnTo>
                    <a:pt x="644" y="186"/>
                  </a:lnTo>
                  <a:lnTo>
                    <a:pt x="322" y="0"/>
                  </a:lnTo>
                  <a:lnTo>
                    <a:pt x="0" y="186"/>
                  </a:lnTo>
                  <a:lnTo>
                    <a:pt x="0" y="556"/>
                  </a:lnTo>
                  <a:lnTo>
                    <a:pt x="306" y="734"/>
                  </a:lnTo>
                  <a:lnTo>
                    <a:pt x="306" y="1263"/>
                  </a:lnTo>
                  <a:lnTo>
                    <a:pt x="250" y="1319"/>
                  </a:lnTo>
                  <a:lnTo>
                    <a:pt x="322" y="1391"/>
                  </a:lnTo>
                  <a:lnTo>
                    <a:pt x="394" y="1319"/>
                  </a:lnTo>
                  <a:lnTo>
                    <a:pt x="336" y="1263"/>
                  </a:lnTo>
                  <a:lnTo>
                    <a:pt x="336" y="734"/>
                  </a:lnTo>
                  <a:lnTo>
                    <a:pt x="644" y="556"/>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79" name="Текст 12"/>
            <p:cNvSpPr txBox="1">
              <a:spLocks/>
            </p:cNvSpPr>
            <p:nvPr/>
          </p:nvSpPr>
          <p:spPr>
            <a:xfrm>
              <a:off x="4820648" y="7769182"/>
              <a:ext cx="2552844" cy="234039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7200" b="1" dirty="0">
                  <a:solidFill>
                    <a:schemeClr val="accent2"/>
                  </a:solidFill>
                  <a:latin typeface="Arial" pitchFamily="34" charset="0"/>
                  <a:cs typeface="Arial" pitchFamily="34" charset="0"/>
                </a:rPr>
                <a:t>02</a:t>
              </a:r>
            </a:p>
            <a:p>
              <a:pPr marL="0" indent="0" algn="ctr">
                <a:lnSpc>
                  <a:spcPct val="125000"/>
                </a:lnSpc>
                <a:buNone/>
              </a:pPr>
              <a:r>
                <a:rPr lang="en-US" sz="1800" dirty="0">
                  <a:solidFill>
                    <a:schemeClr val="tx1">
                      <a:lumMod val="65000"/>
                      <a:lumOff val="35000"/>
                    </a:schemeClr>
                  </a:solidFill>
                  <a:latin typeface="Arial" pitchFamily="34" charset="0"/>
                  <a:cs typeface="Arial" pitchFamily="34" charset="0"/>
                </a:rPr>
                <a:t>Contrary to popular belief, </a:t>
              </a:r>
              <a:r>
                <a:rPr lang="en-US" sz="1800" dirty="0" err="1">
                  <a:solidFill>
                    <a:schemeClr val="tx1">
                      <a:lumMod val="65000"/>
                      <a:lumOff val="35000"/>
                    </a:schemeClr>
                  </a:solidFill>
                  <a:latin typeface="Arial" pitchFamily="34" charset="0"/>
                  <a:cs typeface="Arial" pitchFamily="34" charset="0"/>
                </a:rPr>
                <a:t>Lorem</a:t>
              </a:r>
              <a:r>
                <a:rPr lang="en-US" sz="1800" dirty="0">
                  <a:solidFill>
                    <a:schemeClr val="tx1">
                      <a:lumMod val="65000"/>
                      <a:lumOff val="35000"/>
                    </a:schemeClr>
                  </a:solidFill>
                  <a:latin typeface="Arial" pitchFamily="34" charset="0"/>
                  <a:cs typeface="Arial" pitchFamily="34" charset="0"/>
                </a:rPr>
                <a:t> </a:t>
              </a:r>
              <a:r>
                <a:rPr lang="en-US" sz="1800" dirty="0" err="1">
                  <a:solidFill>
                    <a:schemeClr val="tx1">
                      <a:lumMod val="65000"/>
                      <a:lumOff val="35000"/>
                    </a:schemeClr>
                  </a:solidFill>
                  <a:latin typeface="Arial" pitchFamily="34" charset="0"/>
                  <a:cs typeface="Arial" pitchFamily="34" charset="0"/>
                </a:rPr>
                <a:t>Ipsum</a:t>
              </a:r>
              <a:endParaRPr lang="en-US" sz="1800" dirty="0">
                <a:solidFill>
                  <a:schemeClr val="tx1">
                    <a:lumMod val="65000"/>
                    <a:lumOff val="35000"/>
                  </a:schemeClr>
                </a:solidFill>
                <a:latin typeface="Arial" pitchFamily="34" charset="0"/>
                <a:cs typeface="Arial" pitchFamily="34" charset="0"/>
              </a:endParaRPr>
            </a:p>
          </p:txBody>
        </p:sp>
        <p:grpSp>
          <p:nvGrpSpPr>
            <p:cNvPr id="86" name="Группа 85"/>
            <p:cNvGrpSpPr/>
            <p:nvPr/>
          </p:nvGrpSpPr>
          <p:grpSpPr>
            <a:xfrm>
              <a:off x="5783561" y="3242183"/>
              <a:ext cx="669926" cy="644526"/>
              <a:chOff x="1327150" y="2447925"/>
              <a:chExt cx="334963" cy="322263"/>
            </a:xfrm>
            <a:solidFill>
              <a:schemeClr val="bg1"/>
            </a:solidFill>
          </p:grpSpPr>
          <p:sp>
            <p:nvSpPr>
              <p:cNvPr id="87" name="Freeform 62"/>
              <p:cNvSpPr>
                <a:spLocks/>
              </p:cNvSpPr>
              <p:nvPr/>
            </p:nvSpPr>
            <p:spPr bwMode="auto">
              <a:xfrm>
                <a:off x="1403350" y="2598738"/>
                <a:ext cx="103188" cy="171450"/>
              </a:xfrm>
              <a:custGeom>
                <a:avLst/>
                <a:gdLst>
                  <a:gd name="T0" fmla="*/ 146 w 195"/>
                  <a:gd name="T1" fmla="*/ 224 h 322"/>
                  <a:gd name="T2" fmla="*/ 143 w 195"/>
                  <a:gd name="T3" fmla="*/ 243 h 322"/>
                  <a:gd name="T4" fmla="*/ 131 w 195"/>
                  <a:gd name="T5" fmla="*/ 259 h 322"/>
                  <a:gd name="T6" fmla="*/ 116 w 195"/>
                  <a:gd name="T7" fmla="*/ 270 h 322"/>
                  <a:gd name="T8" fmla="*/ 98 w 195"/>
                  <a:gd name="T9" fmla="*/ 273 h 322"/>
                  <a:gd name="T10" fmla="*/ 79 w 195"/>
                  <a:gd name="T11" fmla="*/ 270 h 322"/>
                  <a:gd name="T12" fmla="*/ 64 w 195"/>
                  <a:gd name="T13" fmla="*/ 259 h 322"/>
                  <a:gd name="T14" fmla="*/ 52 w 195"/>
                  <a:gd name="T15" fmla="*/ 243 h 322"/>
                  <a:gd name="T16" fmla="*/ 49 w 195"/>
                  <a:gd name="T17" fmla="*/ 224 h 322"/>
                  <a:gd name="T18" fmla="*/ 47 w 195"/>
                  <a:gd name="T19" fmla="*/ 216 h 322"/>
                  <a:gd name="T20" fmla="*/ 42 w 195"/>
                  <a:gd name="T21" fmla="*/ 207 h 322"/>
                  <a:gd name="T22" fmla="*/ 34 w 195"/>
                  <a:gd name="T23" fmla="*/ 202 h 322"/>
                  <a:gd name="T24" fmla="*/ 24 w 195"/>
                  <a:gd name="T25" fmla="*/ 201 h 322"/>
                  <a:gd name="T26" fmla="*/ 16 w 195"/>
                  <a:gd name="T27" fmla="*/ 202 h 322"/>
                  <a:gd name="T28" fmla="*/ 8 w 195"/>
                  <a:gd name="T29" fmla="*/ 207 h 322"/>
                  <a:gd name="T30" fmla="*/ 3 w 195"/>
                  <a:gd name="T31" fmla="*/ 216 h 322"/>
                  <a:gd name="T32" fmla="*/ 0 w 195"/>
                  <a:gd name="T33" fmla="*/ 224 h 322"/>
                  <a:gd name="T34" fmla="*/ 3 w 195"/>
                  <a:gd name="T35" fmla="*/ 244 h 322"/>
                  <a:gd name="T36" fmla="*/ 8 w 195"/>
                  <a:gd name="T37" fmla="*/ 261 h 322"/>
                  <a:gd name="T38" fmla="*/ 17 w 195"/>
                  <a:gd name="T39" fmla="*/ 278 h 322"/>
                  <a:gd name="T40" fmla="*/ 30 w 195"/>
                  <a:gd name="T41" fmla="*/ 294 h 322"/>
                  <a:gd name="T42" fmla="*/ 45 w 195"/>
                  <a:gd name="T43" fmla="*/ 305 h 322"/>
                  <a:gd name="T44" fmla="*/ 61 w 195"/>
                  <a:gd name="T45" fmla="*/ 315 h 322"/>
                  <a:gd name="T46" fmla="*/ 78 w 195"/>
                  <a:gd name="T47" fmla="*/ 321 h 322"/>
                  <a:gd name="T48" fmla="*/ 98 w 195"/>
                  <a:gd name="T49" fmla="*/ 322 h 322"/>
                  <a:gd name="T50" fmla="*/ 117 w 195"/>
                  <a:gd name="T51" fmla="*/ 321 h 322"/>
                  <a:gd name="T52" fmla="*/ 134 w 195"/>
                  <a:gd name="T53" fmla="*/ 315 h 322"/>
                  <a:gd name="T54" fmla="*/ 151 w 195"/>
                  <a:gd name="T55" fmla="*/ 305 h 322"/>
                  <a:gd name="T56" fmla="*/ 166 w 195"/>
                  <a:gd name="T57" fmla="*/ 294 h 322"/>
                  <a:gd name="T58" fmla="*/ 179 w 195"/>
                  <a:gd name="T59" fmla="*/ 278 h 322"/>
                  <a:gd name="T60" fmla="*/ 188 w 195"/>
                  <a:gd name="T61" fmla="*/ 261 h 322"/>
                  <a:gd name="T62" fmla="*/ 194 w 195"/>
                  <a:gd name="T63" fmla="*/ 244 h 322"/>
                  <a:gd name="T64" fmla="*/ 195 w 195"/>
                  <a:gd name="T65" fmla="*/ 224 h 322"/>
                  <a:gd name="T66" fmla="*/ 183 w 195"/>
                  <a:gd name="T67" fmla="*/ 1 h 322"/>
                  <a:gd name="T68" fmla="*/ 159 w 195"/>
                  <a:gd name="T69" fmla="*/ 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5" h="322">
                    <a:moveTo>
                      <a:pt x="146" y="4"/>
                    </a:moveTo>
                    <a:lnTo>
                      <a:pt x="146" y="224"/>
                    </a:lnTo>
                    <a:lnTo>
                      <a:pt x="145" y="234"/>
                    </a:lnTo>
                    <a:lnTo>
                      <a:pt x="143" y="243"/>
                    </a:lnTo>
                    <a:lnTo>
                      <a:pt x="138" y="250"/>
                    </a:lnTo>
                    <a:lnTo>
                      <a:pt x="131" y="259"/>
                    </a:lnTo>
                    <a:lnTo>
                      <a:pt x="124" y="265"/>
                    </a:lnTo>
                    <a:lnTo>
                      <a:pt x="116" y="270"/>
                    </a:lnTo>
                    <a:lnTo>
                      <a:pt x="107" y="272"/>
                    </a:lnTo>
                    <a:lnTo>
                      <a:pt x="98" y="273"/>
                    </a:lnTo>
                    <a:lnTo>
                      <a:pt x="89" y="272"/>
                    </a:lnTo>
                    <a:lnTo>
                      <a:pt x="79" y="270"/>
                    </a:lnTo>
                    <a:lnTo>
                      <a:pt x="72" y="265"/>
                    </a:lnTo>
                    <a:lnTo>
                      <a:pt x="64" y="259"/>
                    </a:lnTo>
                    <a:lnTo>
                      <a:pt x="58" y="250"/>
                    </a:lnTo>
                    <a:lnTo>
                      <a:pt x="52" y="243"/>
                    </a:lnTo>
                    <a:lnTo>
                      <a:pt x="50" y="234"/>
                    </a:lnTo>
                    <a:lnTo>
                      <a:pt x="49" y="224"/>
                    </a:lnTo>
                    <a:lnTo>
                      <a:pt x="49" y="220"/>
                    </a:lnTo>
                    <a:lnTo>
                      <a:pt x="47" y="216"/>
                    </a:lnTo>
                    <a:lnTo>
                      <a:pt x="45" y="211"/>
                    </a:lnTo>
                    <a:lnTo>
                      <a:pt x="42" y="207"/>
                    </a:lnTo>
                    <a:lnTo>
                      <a:pt x="38" y="204"/>
                    </a:lnTo>
                    <a:lnTo>
                      <a:pt x="34" y="202"/>
                    </a:lnTo>
                    <a:lnTo>
                      <a:pt x="30" y="201"/>
                    </a:lnTo>
                    <a:lnTo>
                      <a:pt x="24" y="201"/>
                    </a:lnTo>
                    <a:lnTo>
                      <a:pt x="20" y="201"/>
                    </a:lnTo>
                    <a:lnTo>
                      <a:pt x="16" y="202"/>
                    </a:lnTo>
                    <a:lnTo>
                      <a:pt x="11" y="204"/>
                    </a:lnTo>
                    <a:lnTo>
                      <a:pt x="8" y="207"/>
                    </a:lnTo>
                    <a:lnTo>
                      <a:pt x="5" y="211"/>
                    </a:lnTo>
                    <a:lnTo>
                      <a:pt x="3" y="216"/>
                    </a:lnTo>
                    <a:lnTo>
                      <a:pt x="0" y="220"/>
                    </a:lnTo>
                    <a:lnTo>
                      <a:pt x="0" y="224"/>
                    </a:lnTo>
                    <a:lnTo>
                      <a:pt x="0" y="234"/>
                    </a:lnTo>
                    <a:lnTo>
                      <a:pt x="3" y="244"/>
                    </a:lnTo>
                    <a:lnTo>
                      <a:pt x="5" y="252"/>
                    </a:lnTo>
                    <a:lnTo>
                      <a:pt x="8" y="261"/>
                    </a:lnTo>
                    <a:lnTo>
                      <a:pt x="11" y="270"/>
                    </a:lnTo>
                    <a:lnTo>
                      <a:pt x="17" y="278"/>
                    </a:lnTo>
                    <a:lnTo>
                      <a:pt x="22" y="286"/>
                    </a:lnTo>
                    <a:lnTo>
                      <a:pt x="30" y="294"/>
                    </a:lnTo>
                    <a:lnTo>
                      <a:pt x="36" y="300"/>
                    </a:lnTo>
                    <a:lnTo>
                      <a:pt x="45" y="305"/>
                    </a:lnTo>
                    <a:lnTo>
                      <a:pt x="52" y="311"/>
                    </a:lnTo>
                    <a:lnTo>
                      <a:pt x="61" y="315"/>
                    </a:lnTo>
                    <a:lnTo>
                      <a:pt x="70" y="318"/>
                    </a:lnTo>
                    <a:lnTo>
                      <a:pt x="78" y="321"/>
                    </a:lnTo>
                    <a:lnTo>
                      <a:pt x="88" y="322"/>
                    </a:lnTo>
                    <a:lnTo>
                      <a:pt x="98" y="322"/>
                    </a:lnTo>
                    <a:lnTo>
                      <a:pt x="107" y="322"/>
                    </a:lnTo>
                    <a:lnTo>
                      <a:pt x="117" y="321"/>
                    </a:lnTo>
                    <a:lnTo>
                      <a:pt x="126" y="318"/>
                    </a:lnTo>
                    <a:lnTo>
                      <a:pt x="134" y="315"/>
                    </a:lnTo>
                    <a:lnTo>
                      <a:pt x="143" y="311"/>
                    </a:lnTo>
                    <a:lnTo>
                      <a:pt x="151" y="305"/>
                    </a:lnTo>
                    <a:lnTo>
                      <a:pt x="159" y="300"/>
                    </a:lnTo>
                    <a:lnTo>
                      <a:pt x="166" y="294"/>
                    </a:lnTo>
                    <a:lnTo>
                      <a:pt x="173" y="286"/>
                    </a:lnTo>
                    <a:lnTo>
                      <a:pt x="179" y="278"/>
                    </a:lnTo>
                    <a:lnTo>
                      <a:pt x="184" y="270"/>
                    </a:lnTo>
                    <a:lnTo>
                      <a:pt x="188" y="261"/>
                    </a:lnTo>
                    <a:lnTo>
                      <a:pt x="191" y="252"/>
                    </a:lnTo>
                    <a:lnTo>
                      <a:pt x="194" y="244"/>
                    </a:lnTo>
                    <a:lnTo>
                      <a:pt x="195" y="234"/>
                    </a:lnTo>
                    <a:lnTo>
                      <a:pt x="195" y="224"/>
                    </a:lnTo>
                    <a:lnTo>
                      <a:pt x="195" y="4"/>
                    </a:lnTo>
                    <a:lnTo>
                      <a:pt x="183" y="1"/>
                    </a:lnTo>
                    <a:lnTo>
                      <a:pt x="171" y="0"/>
                    </a:lnTo>
                    <a:lnTo>
                      <a:pt x="159" y="1"/>
                    </a:lnTo>
                    <a:lnTo>
                      <a:pt x="14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ru-RU"/>
              </a:p>
            </p:txBody>
          </p:sp>
          <p:sp>
            <p:nvSpPr>
              <p:cNvPr id="88" name="Freeform 63"/>
              <p:cNvSpPr>
                <a:spLocks/>
              </p:cNvSpPr>
              <p:nvPr/>
            </p:nvSpPr>
            <p:spPr bwMode="auto">
              <a:xfrm>
                <a:off x="1481138" y="2447925"/>
                <a:ext cx="25400" cy="31750"/>
              </a:xfrm>
              <a:custGeom>
                <a:avLst/>
                <a:gdLst>
                  <a:gd name="T0" fmla="*/ 49 w 49"/>
                  <a:gd name="T1" fmla="*/ 61 h 61"/>
                  <a:gd name="T2" fmla="*/ 49 w 49"/>
                  <a:gd name="T3" fmla="*/ 23 h 61"/>
                  <a:gd name="T4" fmla="*/ 49 w 49"/>
                  <a:gd name="T5" fmla="*/ 19 h 61"/>
                  <a:gd name="T6" fmla="*/ 48 w 49"/>
                  <a:gd name="T7" fmla="*/ 15 h 61"/>
                  <a:gd name="T8" fmla="*/ 45 w 49"/>
                  <a:gd name="T9" fmla="*/ 10 h 61"/>
                  <a:gd name="T10" fmla="*/ 42 w 49"/>
                  <a:gd name="T11" fmla="*/ 6 h 61"/>
                  <a:gd name="T12" fmla="*/ 38 w 49"/>
                  <a:gd name="T13" fmla="*/ 3 h 61"/>
                  <a:gd name="T14" fmla="*/ 34 w 49"/>
                  <a:gd name="T15" fmla="*/ 1 h 61"/>
                  <a:gd name="T16" fmla="*/ 29 w 49"/>
                  <a:gd name="T17" fmla="*/ 0 h 61"/>
                  <a:gd name="T18" fmla="*/ 25 w 49"/>
                  <a:gd name="T19" fmla="*/ 0 h 61"/>
                  <a:gd name="T20" fmla="*/ 20 w 49"/>
                  <a:gd name="T21" fmla="*/ 0 h 61"/>
                  <a:gd name="T22" fmla="*/ 15 w 49"/>
                  <a:gd name="T23" fmla="*/ 1 h 61"/>
                  <a:gd name="T24" fmla="*/ 11 w 49"/>
                  <a:gd name="T25" fmla="*/ 3 h 61"/>
                  <a:gd name="T26" fmla="*/ 8 w 49"/>
                  <a:gd name="T27" fmla="*/ 6 h 61"/>
                  <a:gd name="T28" fmla="*/ 5 w 49"/>
                  <a:gd name="T29" fmla="*/ 10 h 61"/>
                  <a:gd name="T30" fmla="*/ 2 w 49"/>
                  <a:gd name="T31" fmla="*/ 15 h 61"/>
                  <a:gd name="T32" fmla="*/ 1 w 49"/>
                  <a:gd name="T33" fmla="*/ 19 h 61"/>
                  <a:gd name="T34" fmla="*/ 0 w 49"/>
                  <a:gd name="T35" fmla="*/ 23 h 61"/>
                  <a:gd name="T36" fmla="*/ 0 w 49"/>
                  <a:gd name="T37" fmla="*/ 61 h 61"/>
                  <a:gd name="T38" fmla="*/ 14 w 49"/>
                  <a:gd name="T39" fmla="*/ 60 h 61"/>
                  <a:gd name="T40" fmla="*/ 25 w 49"/>
                  <a:gd name="T41" fmla="*/ 60 h 61"/>
                  <a:gd name="T42" fmla="*/ 35 w 49"/>
                  <a:gd name="T43" fmla="*/ 60 h 61"/>
                  <a:gd name="T44" fmla="*/ 49 w 49"/>
                  <a:gd name="T4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61">
                    <a:moveTo>
                      <a:pt x="49" y="61"/>
                    </a:moveTo>
                    <a:lnTo>
                      <a:pt x="49" y="23"/>
                    </a:lnTo>
                    <a:lnTo>
                      <a:pt x="49" y="19"/>
                    </a:lnTo>
                    <a:lnTo>
                      <a:pt x="48" y="15"/>
                    </a:lnTo>
                    <a:lnTo>
                      <a:pt x="45" y="10"/>
                    </a:lnTo>
                    <a:lnTo>
                      <a:pt x="42" y="6"/>
                    </a:lnTo>
                    <a:lnTo>
                      <a:pt x="38" y="3"/>
                    </a:lnTo>
                    <a:lnTo>
                      <a:pt x="34" y="1"/>
                    </a:lnTo>
                    <a:lnTo>
                      <a:pt x="29" y="0"/>
                    </a:lnTo>
                    <a:lnTo>
                      <a:pt x="25" y="0"/>
                    </a:lnTo>
                    <a:lnTo>
                      <a:pt x="20" y="0"/>
                    </a:lnTo>
                    <a:lnTo>
                      <a:pt x="15" y="1"/>
                    </a:lnTo>
                    <a:lnTo>
                      <a:pt x="11" y="3"/>
                    </a:lnTo>
                    <a:lnTo>
                      <a:pt x="8" y="6"/>
                    </a:lnTo>
                    <a:lnTo>
                      <a:pt x="5" y="10"/>
                    </a:lnTo>
                    <a:lnTo>
                      <a:pt x="2" y="15"/>
                    </a:lnTo>
                    <a:lnTo>
                      <a:pt x="1" y="19"/>
                    </a:lnTo>
                    <a:lnTo>
                      <a:pt x="0" y="23"/>
                    </a:lnTo>
                    <a:lnTo>
                      <a:pt x="0" y="61"/>
                    </a:lnTo>
                    <a:lnTo>
                      <a:pt x="14" y="60"/>
                    </a:lnTo>
                    <a:lnTo>
                      <a:pt x="25" y="60"/>
                    </a:lnTo>
                    <a:lnTo>
                      <a:pt x="35" y="60"/>
                    </a:lnTo>
                    <a:lnTo>
                      <a:pt x="49"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ru-RU"/>
              </a:p>
            </p:txBody>
          </p:sp>
          <p:sp>
            <p:nvSpPr>
              <p:cNvPr id="89" name="Freeform 64"/>
              <p:cNvSpPr>
                <a:spLocks/>
              </p:cNvSpPr>
              <p:nvPr/>
            </p:nvSpPr>
            <p:spPr bwMode="auto">
              <a:xfrm>
                <a:off x="1327150" y="2486025"/>
                <a:ext cx="334963" cy="147638"/>
              </a:xfrm>
              <a:custGeom>
                <a:avLst/>
                <a:gdLst>
                  <a:gd name="T0" fmla="*/ 625 w 633"/>
                  <a:gd name="T1" fmla="*/ 200 h 279"/>
                  <a:gd name="T2" fmla="*/ 609 w 633"/>
                  <a:gd name="T3" fmla="*/ 164 h 279"/>
                  <a:gd name="T4" fmla="*/ 588 w 633"/>
                  <a:gd name="T5" fmla="*/ 130 h 279"/>
                  <a:gd name="T6" fmla="*/ 563 w 633"/>
                  <a:gd name="T7" fmla="*/ 99 h 279"/>
                  <a:gd name="T8" fmla="*/ 534 w 633"/>
                  <a:gd name="T9" fmla="*/ 73 h 279"/>
                  <a:gd name="T10" fmla="*/ 492 w 633"/>
                  <a:gd name="T11" fmla="*/ 45 h 279"/>
                  <a:gd name="T12" fmla="*/ 420 w 633"/>
                  <a:gd name="T13" fmla="*/ 15 h 279"/>
                  <a:gd name="T14" fmla="*/ 342 w 633"/>
                  <a:gd name="T15" fmla="*/ 1 h 279"/>
                  <a:gd name="T16" fmla="*/ 280 w 633"/>
                  <a:gd name="T17" fmla="*/ 2 h 279"/>
                  <a:gd name="T18" fmla="*/ 229 w 633"/>
                  <a:gd name="T19" fmla="*/ 11 h 279"/>
                  <a:gd name="T20" fmla="*/ 179 w 633"/>
                  <a:gd name="T21" fmla="*/ 26 h 279"/>
                  <a:gd name="T22" fmla="*/ 133 w 633"/>
                  <a:gd name="T23" fmla="*/ 50 h 279"/>
                  <a:gd name="T24" fmla="*/ 90 w 633"/>
                  <a:gd name="T25" fmla="*/ 80 h 279"/>
                  <a:gd name="T26" fmla="*/ 54 w 633"/>
                  <a:gd name="T27" fmla="*/ 118 h 279"/>
                  <a:gd name="T28" fmla="*/ 25 w 633"/>
                  <a:gd name="T29" fmla="*/ 161 h 279"/>
                  <a:gd name="T30" fmla="*/ 4 w 633"/>
                  <a:gd name="T31" fmla="*/ 208 h 279"/>
                  <a:gd name="T32" fmla="*/ 0 w 633"/>
                  <a:gd name="T33" fmla="*/ 228 h 279"/>
                  <a:gd name="T34" fmla="*/ 7 w 633"/>
                  <a:gd name="T35" fmla="*/ 240 h 279"/>
                  <a:gd name="T36" fmla="*/ 20 w 633"/>
                  <a:gd name="T37" fmla="*/ 237 h 279"/>
                  <a:gd name="T38" fmla="*/ 47 w 633"/>
                  <a:gd name="T39" fmla="*/ 215 h 279"/>
                  <a:gd name="T40" fmla="*/ 73 w 633"/>
                  <a:gd name="T41" fmla="*/ 204 h 279"/>
                  <a:gd name="T42" fmla="*/ 107 w 633"/>
                  <a:gd name="T43" fmla="*/ 203 h 279"/>
                  <a:gd name="T44" fmla="*/ 143 w 633"/>
                  <a:gd name="T45" fmla="*/ 216 h 279"/>
                  <a:gd name="T46" fmla="*/ 174 w 633"/>
                  <a:gd name="T47" fmla="*/ 242 h 279"/>
                  <a:gd name="T48" fmla="*/ 189 w 633"/>
                  <a:gd name="T49" fmla="*/ 263 h 279"/>
                  <a:gd name="T50" fmla="*/ 196 w 633"/>
                  <a:gd name="T51" fmla="*/ 275 h 279"/>
                  <a:gd name="T52" fmla="*/ 205 w 633"/>
                  <a:gd name="T53" fmla="*/ 279 h 279"/>
                  <a:gd name="T54" fmla="*/ 214 w 633"/>
                  <a:gd name="T55" fmla="*/ 275 h 279"/>
                  <a:gd name="T56" fmla="*/ 222 w 633"/>
                  <a:gd name="T57" fmla="*/ 263 h 279"/>
                  <a:gd name="T58" fmla="*/ 237 w 633"/>
                  <a:gd name="T59" fmla="*/ 242 h 279"/>
                  <a:gd name="T60" fmla="*/ 268 w 633"/>
                  <a:gd name="T61" fmla="*/ 216 h 279"/>
                  <a:gd name="T62" fmla="*/ 303 w 633"/>
                  <a:gd name="T63" fmla="*/ 203 h 279"/>
                  <a:gd name="T64" fmla="*/ 341 w 633"/>
                  <a:gd name="T65" fmla="*/ 205 h 279"/>
                  <a:gd name="T66" fmla="*/ 376 w 633"/>
                  <a:gd name="T67" fmla="*/ 224 h 279"/>
                  <a:gd name="T68" fmla="*/ 404 w 633"/>
                  <a:gd name="T69" fmla="*/ 253 h 279"/>
                  <a:gd name="T70" fmla="*/ 413 w 633"/>
                  <a:gd name="T71" fmla="*/ 269 h 279"/>
                  <a:gd name="T72" fmla="*/ 421 w 633"/>
                  <a:gd name="T73" fmla="*/ 278 h 279"/>
                  <a:gd name="T74" fmla="*/ 430 w 633"/>
                  <a:gd name="T75" fmla="*/ 279 h 279"/>
                  <a:gd name="T76" fmla="*/ 437 w 633"/>
                  <a:gd name="T77" fmla="*/ 272 h 279"/>
                  <a:gd name="T78" fmla="*/ 447 w 633"/>
                  <a:gd name="T79" fmla="*/ 257 h 279"/>
                  <a:gd name="T80" fmla="*/ 467 w 633"/>
                  <a:gd name="T81" fmla="*/ 232 h 279"/>
                  <a:gd name="T82" fmla="*/ 500 w 633"/>
                  <a:gd name="T83" fmla="*/ 210 h 279"/>
                  <a:gd name="T84" fmla="*/ 538 w 633"/>
                  <a:gd name="T85" fmla="*/ 202 h 279"/>
                  <a:gd name="T86" fmla="*/ 568 w 633"/>
                  <a:gd name="T87" fmla="*/ 206 h 279"/>
                  <a:gd name="T88" fmla="*/ 594 w 633"/>
                  <a:gd name="T89" fmla="*/ 221 h 279"/>
                  <a:gd name="T90" fmla="*/ 616 w 633"/>
                  <a:gd name="T91" fmla="*/ 240 h 279"/>
                  <a:gd name="T92" fmla="*/ 629 w 633"/>
                  <a:gd name="T93" fmla="*/ 237 h 279"/>
                  <a:gd name="T94" fmla="*/ 633 w 633"/>
                  <a:gd name="T95" fmla="*/ 22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279">
                    <a:moveTo>
                      <a:pt x="631" y="226"/>
                    </a:moveTo>
                    <a:lnTo>
                      <a:pt x="628" y="213"/>
                    </a:lnTo>
                    <a:lnTo>
                      <a:pt x="625" y="200"/>
                    </a:lnTo>
                    <a:lnTo>
                      <a:pt x="620" y="188"/>
                    </a:lnTo>
                    <a:lnTo>
                      <a:pt x="614" y="175"/>
                    </a:lnTo>
                    <a:lnTo>
                      <a:pt x="609" y="164"/>
                    </a:lnTo>
                    <a:lnTo>
                      <a:pt x="602" y="152"/>
                    </a:lnTo>
                    <a:lnTo>
                      <a:pt x="596" y="140"/>
                    </a:lnTo>
                    <a:lnTo>
                      <a:pt x="588" y="130"/>
                    </a:lnTo>
                    <a:lnTo>
                      <a:pt x="580" y="120"/>
                    </a:lnTo>
                    <a:lnTo>
                      <a:pt x="572" y="109"/>
                    </a:lnTo>
                    <a:lnTo>
                      <a:pt x="563" y="99"/>
                    </a:lnTo>
                    <a:lnTo>
                      <a:pt x="554" y="91"/>
                    </a:lnTo>
                    <a:lnTo>
                      <a:pt x="544" y="82"/>
                    </a:lnTo>
                    <a:lnTo>
                      <a:pt x="534" y="73"/>
                    </a:lnTo>
                    <a:lnTo>
                      <a:pt x="525" y="66"/>
                    </a:lnTo>
                    <a:lnTo>
                      <a:pt x="514" y="58"/>
                    </a:lnTo>
                    <a:lnTo>
                      <a:pt x="492" y="45"/>
                    </a:lnTo>
                    <a:lnTo>
                      <a:pt x="469" y="34"/>
                    </a:lnTo>
                    <a:lnTo>
                      <a:pt x="446" y="24"/>
                    </a:lnTo>
                    <a:lnTo>
                      <a:pt x="420" y="15"/>
                    </a:lnTo>
                    <a:lnTo>
                      <a:pt x="395" y="9"/>
                    </a:lnTo>
                    <a:lnTo>
                      <a:pt x="369" y="4"/>
                    </a:lnTo>
                    <a:lnTo>
                      <a:pt x="342" y="1"/>
                    </a:lnTo>
                    <a:lnTo>
                      <a:pt x="316" y="0"/>
                    </a:lnTo>
                    <a:lnTo>
                      <a:pt x="298" y="1"/>
                    </a:lnTo>
                    <a:lnTo>
                      <a:pt x="280" y="2"/>
                    </a:lnTo>
                    <a:lnTo>
                      <a:pt x="262" y="4"/>
                    </a:lnTo>
                    <a:lnTo>
                      <a:pt x="245" y="7"/>
                    </a:lnTo>
                    <a:lnTo>
                      <a:pt x="229" y="11"/>
                    </a:lnTo>
                    <a:lnTo>
                      <a:pt x="211" y="15"/>
                    </a:lnTo>
                    <a:lnTo>
                      <a:pt x="195" y="21"/>
                    </a:lnTo>
                    <a:lnTo>
                      <a:pt x="179" y="26"/>
                    </a:lnTo>
                    <a:lnTo>
                      <a:pt x="163" y="34"/>
                    </a:lnTo>
                    <a:lnTo>
                      <a:pt x="148" y="41"/>
                    </a:lnTo>
                    <a:lnTo>
                      <a:pt x="133" y="50"/>
                    </a:lnTo>
                    <a:lnTo>
                      <a:pt x="117" y="58"/>
                    </a:lnTo>
                    <a:lnTo>
                      <a:pt x="104" y="69"/>
                    </a:lnTo>
                    <a:lnTo>
                      <a:pt x="90" y="80"/>
                    </a:lnTo>
                    <a:lnTo>
                      <a:pt x="77" y="92"/>
                    </a:lnTo>
                    <a:lnTo>
                      <a:pt x="66" y="104"/>
                    </a:lnTo>
                    <a:lnTo>
                      <a:pt x="54" y="118"/>
                    </a:lnTo>
                    <a:lnTo>
                      <a:pt x="43" y="131"/>
                    </a:lnTo>
                    <a:lnTo>
                      <a:pt x="33" y="146"/>
                    </a:lnTo>
                    <a:lnTo>
                      <a:pt x="25" y="161"/>
                    </a:lnTo>
                    <a:lnTo>
                      <a:pt x="17" y="176"/>
                    </a:lnTo>
                    <a:lnTo>
                      <a:pt x="10" y="192"/>
                    </a:lnTo>
                    <a:lnTo>
                      <a:pt x="4" y="208"/>
                    </a:lnTo>
                    <a:lnTo>
                      <a:pt x="0" y="226"/>
                    </a:lnTo>
                    <a:lnTo>
                      <a:pt x="0" y="227"/>
                    </a:lnTo>
                    <a:lnTo>
                      <a:pt x="0" y="228"/>
                    </a:lnTo>
                    <a:lnTo>
                      <a:pt x="0" y="233"/>
                    </a:lnTo>
                    <a:lnTo>
                      <a:pt x="3" y="237"/>
                    </a:lnTo>
                    <a:lnTo>
                      <a:pt x="7" y="240"/>
                    </a:lnTo>
                    <a:lnTo>
                      <a:pt x="12" y="241"/>
                    </a:lnTo>
                    <a:lnTo>
                      <a:pt x="16" y="240"/>
                    </a:lnTo>
                    <a:lnTo>
                      <a:pt x="20" y="237"/>
                    </a:lnTo>
                    <a:lnTo>
                      <a:pt x="29" y="229"/>
                    </a:lnTo>
                    <a:lnTo>
                      <a:pt x="39" y="221"/>
                    </a:lnTo>
                    <a:lnTo>
                      <a:pt x="47" y="215"/>
                    </a:lnTo>
                    <a:lnTo>
                      <a:pt x="56" y="211"/>
                    </a:lnTo>
                    <a:lnTo>
                      <a:pt x="64" y="206"/>
                    </a:lnTo>
                    <a:lnTo>
                      <a:pt x="73" y="204"/>
                    </a:lnTo>
                    <a:lnTo>
                      <a:pt x="84" y="202"/>
                    </a:lnTo>
                    <a:lnTo>
                      <a:pt x="95" y="202"/>
                    </a:lnTo>
                    <a:lnTo>
                      <a:pt x="107" y="203"/>
                    </a:lnTo>
                    <a:lnTo>
                      <a:pt x="120" y="205"/>
                    </a:lnTo>
                    <a:lnTo>
                      <a:pt x="131" y="210"/>
                    </a:lnTo>
                    <a:lnTo>
                      <a:pt x="143" y="216"/>
                    </a:lnTo>
                    <a:lnTo>
                      <a:pt x="154" y="224"/>
                    </a:lnTo>
                    <a:lnTo>
                      <a:pt x="164" y="232"/>
                    </a:lnTo>
                    <a:lnTo>
                      <a:pt x="174" y="242"/>
                    </a:lnTo>
                    <a:lnTo>
                      <a:pt x="182" y="253"/>
                    </a:lnTo>
                    <a:lnTo>
                      <a:pt x="185" y="257"/>
                    </a:lnTo>
                    <a:lnTo>
                      <a:pt x="189" y="263"/>
                    </a:lnTo>
                    <a:lnTo>
                      <a:pt x="192" y="269"/>
                    </a:lnTo>
                    <a:lnTo>
                      <a:pt x="194" y="272"/>
                    </a:lnTo>
                    <a:lnTo>
                      <a:pt x="196" y="275"/>
                    </a:lnTo>
                    <a:lnTo>
                      <a:pt x="199" y="278"/>
                    </a:lnTo>
                    <a:lnTo>
                      <a:pt x="202" y="279"/>
                    </a:lnTo>
                    <a:lnTo>
                      <a:pt x="205" y="279"/>
                    </a:lnTo>
                    <a:lnTo>
                      <a:pt x="208" y="279"/>
                    </a:lnTo>
                    <a:lnTo>
                      <a:pt x="211" y="278"/>
                    </a:lnTo>
                    <a:lnTo>
                      <a:pt x="214" y="275"/>
                    </a:lnTo>
                    <a:lnTo>
                      <a:pt x="216" y="272"/>
                    </a:lnTo>
                    <a:lnTo>
                      <a:pt x="218" y="269"/>
                    </a:lnTo>
                    <a:lnTo>
                      <a:pt x="222" y="263"/>
                    </a:lnTo>
                    <a:lnTo>
                      <a:pt x="225" y="257"/>
                    </a:lnTo>
                    <a:lnTo>
                      <a:pt x="229" y="253"/>
                    </a:lnTo>
                    <a:lnTo>
                      <a:pt x="237" y="242"/>
                    </a:lnTo>
                    <a:lnTo>
                      <a:pt x="246" y="232"/>
                    </a:lnTo>
                    <a:lnTo>
                      <a:pt x="257" y="224"/>
                    </a:lnTo>
                    <a:lnTo>
                      <a:pt x="268" y="216"/>
                    </a:lnTo>
                    <a:lnTo>
                      <a:pt x="278" y="210"/>
                    </a:lnTo>
                    <a:lnTo>
                      <a:pt x="290" y="205"/>
                    </a:lnTo>
                    <a:lnTo>
                      <a:pt x="303" y="203"/>
                    </a:lnTo>
                    <a:lnTo>
                      <a:pt x="316" y="202"/>
                    </a:lnTo>
                    <a:lnTo>
                      <a:pt x="328" y="203"/>
                    </a:lnTo>
                    <a:lnTo>
                      <a:pt x="341" y="205"/>
                    </a:lnTo>
                    <a:lnTo>
                      <a:pt x="353" y="210"/>
                    </a:lnTo>
                    <a:lnTo>
                      <a:pt x="365" y="216"/>
                    </a:lnTo>
                    <a:lnTo>
                      <a:pt x="376" y="224"/>
                    </a:lnTo>
                    <a:lnTo>
                      <a:pt x="385" y="232"/>
                    </a:lnTo>
                    <a:lnTo>
                      <a:pt x="395" y="242"/>
                    </a:lnTo>
                    <a:lnTo>
                      <a:pt x="404" y="253"/>
                    </a:lnTo>
                    <a:lnTo>
                      <a:pt x="407" y="257"/>
                    </a:lnTo>
                    <a:lnTo>
                      <a:pt x="410" y="263"/>
                    </a:lnTo>
                    <a:lnTo>
                      <a:pt x="413" y="269"/>
                    </a:lnTo>
                    <a:lnTo>
                      <a:pt x="415" y="272"/>
                    </a:lnTo>
                    <a:lnTo>
                      <a:pt x="418" y="275"/>
                    </a:lnTo>
                    <a:lnTo>
                      <a:pt x="421" y="278"/>
                    </a:lnTo>
                    <a:lnTo>
                      <a:pt x="423" y="279"/>
                    </a:lnTo>
                    <a:lnTo>
                      <a:pt x="426" y="279"/>
                    </a:lnTo>
                    <a:lnTo>
                      <a:pt x="430" y="279"/>
                    </a:lnTo>
                    <a:lnTo>
                      <a:pt x="433" y="278"/>
                    </a:lnTo>
                    <a:lnTo>
                      <a:pt x="435" y="275"/>
                    </a:lnTo>
                    <a:lnTo>
                      <a:pt x="437" y="272"/>
                    </a:lnTo>
                    <a:lnTo>
                      <a:pt x="439" y="269"/>
                    </a:lnTo>
                    <a:lnTo>
                      <a:pt x="442" y="263"/>
                    </a:lnTo>
                    <a:lnTo>
                      <a:pt x="447" y="257"/>
                    </a:lnTo>
                    <a:lnTo>
                      <a:pt x="449" y="253"/>
                    </a:lnTo>
                    <a:lnTo>
                      <a:pt x="458" y="242"/>
                    </a:lnTo>
                    <a:lnTo>
                      <a:pt x="467" y="232"/>
                    </a:lnTo>
                    <a:lnTo>
                      <a:pt x="477" y="224"/>
                    </a:lnTo>
                    <a:lnTo>
                      <a:pt x="489" y="216"/>
                    </a:lnTo>
                    <a:lnTo>
                      <a:pt x="500" y="210"/>
                    </a:lnTo>
                    <a:lnTo>
                      <a:pt x="513" y="205"/>
                    </a:lnTo>
                    <a:lnTo>
                      <a:pt x="525" y="203"/>
                    </a:lnTo>
                    <a:lnTo>
                      <a:pt x="538" y="202"/>
                    </a:lnTo>
                    <a:lnTo>
                      <a:pt x="548" y="202"/>
                    </a:lnTo>
                    <a:lnTo>
                      <a:pt x="558" y="204"/>
                    </a:lnTo>
                    <a:lnTo>
                      <a:pt x="568" y="206"/>
                    </a:lnTo>
                    <a:lnTo>
                      <a:pt x="576" y="211"/>
                    </a:lnTo>
                    <a:lnTo>
                      <a:pt x="585" y="215"/>
                    </a:lnTo>
                    <a:lnTo>
                      <a:pt x="594" y="221"/>
                    </a:lnTo>
                    <a:lnTo>
                      <a:pt x="602" y="229"/>
                    </a:lnTo>
                    <a:lnTo>
                      <a:pt x="611" y="237"/>
                    </a:lnTo>
                    <a:lnTo>
                      <a:pt x="616" y="240"/>
                    </a:lnTo>
                    <a:lnTo>
                      <a:pt x="621" y="241"/>
                    </a:lnTo>
                    <a:lnTo>
                      <a:pt x="625" y="240"/>
                    </a:lnTo>
                    <a:lnTo>
                      <a:pt x="629" y="237"/>
                    </a:lnTo>
                    <a:lnTo>
                      <a:pt x="631" y="233"/>
                    </a:lnTo>
                    <a:lnTo>
                      <a:pt x="633" y="228"/>
                    </a:lnTo>
                    <a:lnTo>
                      <a:pt x="633" y="227"/>
                    </a:lnTo>
                    <a:lnTo>
                      <a:pt x="631"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ru-RU"/>
              </a:p>
            </p:txBody>
          </p:sp>
        </p:grpSp>
      </p:grpSp>
      <p:grpSp>
        <p:nvGrpSpPr>
          <p:cNvPr id="7" name="Group 6">
            <a:extLst>
              <a:ext uri="{FF2B5EF4-FFF2-40B4-BE49-F238E27FC236}">
                <a16:creationId xmlns:a16="http://schemas.microsoft.com/office/drawing/2014/main" id="{0B917FB6-600E-8C40-ADF7-6AF93EECD84E}"/>
              </a:ext>
            </a:extLst>
          </p:cNvPr>
          <p:cNvGrpSpPr/>
          <p:nvPr/>
        </p:nvGrpSpPr>
        <p:grpSpPr>
          <a:xfrm>
            <a:off x="10772956" y="2133461"/>
            <a:ext cx="2552844" cy="7976117"/>
            <a:chOff x="10772956" y="2133461"/>
            <a:chExt cx="2552844" cy="7976117"/>
          </a:xfrm>
        </p:grpSpPr>
        <p:sp>
          <p:nvSpPr>
            <p:cNvPr id="21" name="Freeform 396"/>
            <p:cNvSpPr>
              <a:spLocks/>
            </p:cNvSpPr>
            <p:nvPr/>
          </p:nvSpPr>
          <p:spPr bwMode="auto">
            <a:xfrm>
              <a:off x="10821845" y="2133461"/>
              <a:ext cx="2459486" cy="5312070"/>
            </a:xfrm>
            <a:custGeom>
              <a:avLst/>
              <a:gdLst>
                <a:gd name="T0" fmla="*/ 644 w 644"/>
                <a:gd name="T1" fmla="*/ 556 h 1391"/>
                <a:gd name="T2" fmla="*/ 644 w 644"/>
                <a:gd name="T3" fmla="*/ 186 h 1391"/>
                <a:gd name="T4" fmla="*/ 322 w 644"/>
                <a:gd name="T5" fmla="*/ 0 h 1391"/>
                <a:gd name="T6" fmla="*/ 0 w 644"/>
                <a:gd name="T7" fmla="*/ 186 h 1391"/>
                <a:gd name="T8" fmla="*/ 0 w 644"/>
                <a:gd name="T9" fmla="*/ 556 h 1391"/>
                <a:gd name="T10" fmla="*/ 306 w 644"/>
                <a:gd name="T11" fmla="*/ 734 h 1391"/>
                <a:gd name="T12" fmla="*/ 306 w 644"/>
                <a:gd name="T13" fmla="*/ 1263 h 1391"/>
                <a:gd name="T14" fmla="*/ 250 w 644"/>
                <a:gd name="T15" fmla="*/ 1319 h 1391"/>
                <a:gd name="T16" fmla="*/ 322 w 644"/>
                <a:gd name="T17" fmla="*/ 1391 h 1391"/>
                <a:gd name="T18" fmla="*/ 394 w 644"/>
                <a:gd name="T19" fmla="*/ 1319 h 1391"/>
                <a:gd name="T20" fmla="*/ 336 w 644"/>
                <a:gd name="T21" fmla="*/ 1263 h 1391"/>
                <a:gd name="T22" fmla="*/ 336 w 644"/>
                <a:gd name="T23" fmla="*/ 734 h 1391"/>
                <a:gd name="T24" fmla="*/ 644 w 644"/>
                <a:gd name="T25" fmla="*/ 556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1391">
                  <a:moveTo>
                    <a:pt x="644" y="556"/>
                  </a:moveTo>
                  <a:lnTo>
                    <a:pt x="644" y="186"/>
                  </a:lnTo>
                  <a:lnTo>
                    <a:pt x="322" y="0"/>
                  </a:lnTo>
                  <a:lnTo>
                    <a:pt x="0" y="186"/>
                  </a:lnTo>
                  <a:lnTo>
                    <a:pt x="0" y="556"/>
                  </a:lnTo>
                  <a:lnTo>
                    <a:pt x="306" y="734"/>
                  </a:lnTo>
                  <a:lnTo>
                    <a:pt x="306" y="1263"/>
                  </a:lnTo>
                  <a:lnTo>
                    <a:pt x="250" y="1319"/>
                  </a:lnTo>
                  <a:lnTo>
                    <a:pt x="322" y="1391"/>
                  </a:lnTo>
                  <a:lnTo>
                    <a:pt x="394" y="1319"/>
                  </a:lnTo>
                  <a:lnTo>
                    <a:pt x="336" y="1263"/>
                  </a:lnTo>
                  <a:lnTo>
                    <a:pt x="336" y="734"/>
                  </a:lnTo>
                  <a:lnTo>
                    <a:pt x="644" y="556"/>
                  </a:lnTo>
                  <a:close/>
                </a:path>
              </a:pathLst>
            </a:custGeom>
            <a:solidFill>
              <a:schemeClr val="accent5"/>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78" name="Текст 12"/>
            <p:cNvSpPr txBox="1">
              <a:spLocks/>
            </p:cNvSpPr>
            <p:nvPr/>
          </p:nvSpPr>
          <p:spPr>
            <a:xfrm>
              <a:off x="10772956" y="7769182"/>
              <a:ext cx="2552844" cy="234039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7200" b="1" dirty="0">
                  <a:solidFill>
                    <a:schemeClr val="accent5"/>
                  </a:solidFill>
                  <a:latin typeface="Arial" pitchFamily="34" charset="0"/>
                  <a:cs typeface="Arial" pitchFamily="34" charset="0"/>
                </a:rPr>
                <a:t>04</a:t>
              </a:r>
            </a:p>
            <a:p>
              <a:pPr marL="0" indent="0" algn="ctr">
                <a:lnSpc>
                  <a:spcPct val="125000"/>
                </a:lnSpc>
                <a:buNone/>
              </a:pPr>
              <a:r>
                <a:rPr lang="en-US" sz="1800" dirty="0">
                  <a:solidFill>
                    <a:schemeClr val="tx1">
                      <a:lumMod val="65000"/>
                      <a:lumOff val="35000"/>
                    </a:schemeClr>
                  </a:solidFill>
                  <a:latin typeface="Arial" pitchFamily="34" charset="0"/>
                  <a:cs typeface="Arial" pitchFamily="34" charset="0"/>
                </a:rPr>
                <a:t>Contrary to popular belief, </a:t>
              </a:r>
              <a:r>
                <a:rPr lang="en-US" sz="1800" dirty="0" err="1">
                  <a:solidFill>
                    <a:schemeClr val="tx1">
                      <a:lumMod val="65000"/>
                      <a:lumOff val="35000"/>
                    </a:schemeClr>
                  </a:solidFill>
                  <a:latin typeface="Arial" pitchFamily="34" charset="0"/>
                  <a:cs typeface="Arial" pitchFamily="34" charset="0"/>
                </a:rPr>
                <a:t>Lorem</a:t>
              </a:r>
              <a:r>
                <a:rPr lang="en-US" sz="1800" dirty="0">
                  <a:solidFill>
                    <a:schemeClr val="tx1">
                      <a:lumMod val="65000"/>
                      <a:lumOff val="35000"/>
                    </a:schemeClr>
                  </a:solidFill>
                  <a:latin typeface="Arial" pitchFamily="34" charset="0"/>
                  <a:cs typeface="Arial" pitchFamily="34" charset="0"/>
                </a:rPr>
                <a:t> </a:t>
              </a:r>
              <a:r>
                <a:rPr lang="en-US" sz="1800" dirty="0" err="1">
                  <a:solidFill>
                    <a:schemeClr val="tx1">
                      <a:lumMod val="65000"/>
                      <a:lumOff val="35000"/>
                    </a:schemeClr>
                  </a:solidFill>
                  <a:latin typeface="Arial" pitchFamily="34" charset="0"/>
                  <a:cs typeface="Arial" pitchFamily="34" charset="0"/>
                </a:rPr>
                <a:t>Ipsum</a:t>
              </a:r>
              <a:endParaRPr lang="en-US" sz="1800" dirty="0">
                <a:solidFill>
                  <a:schemeClr val="tx1">
                    <a:lumMod val="65000"/>
                    <a:lumOff val="35000"/>
                  </a:schemeClr>
                </a:solidFill>
                <a:latin typeface="Arial" pitchFamily="34" charset="0"/>
                <a:cs typeface="Arial" pitchFamily="34" charset="0"/>
              </a:endParaRPr>
            </a:p>
          </p:txBody>
        </p:sp>
        <p:sp>
          <p:nvSpPr>
            <p:cNvPr id="90" name="Freeform 77"/>
            <p:cNvSpPr>
              <a:spLocks noEditPoints="1"/>
            </p:cNvSpPr>
            <p:nvPr/>
          </p:nvSpPr>
          <p:spPr bwMode="auto">
            <a:xfrm>
              <a:off x="11757343" y="3254883"/>
              <a:ext cx="619126" cy="619126"/>
            </a:xfrm>
            <a:custGeom>
              <a:avLst/>
              <a:gdLst>
                <a:gd name="T0" fmla="*/ 524 w 584"/>
                <a:gd name="T1" fmla="*/ 113 h 584"/>
                <a:gd name="T2" fmla="*/ 485 w 584"/>
                <a:gd name="T3" fmla="*/ 72 h 584"/>
                <a:gd name="T4" fmla="*/ 438 w 584"/>
                <a:gd name="T5" fmla="*/ 38 h 584"/>
                <a:gd name="T6" fmla="*/ 387 w 584"/>
                <a:gd name="T7" fmla="*/ 15 h 584"/>
                <a:gd name="T8" fmla="*/ 331 w 584"/>
                <a:gd name="T9" fmla="*/ 2 h 584"/>
                <a:gd name="T10" fmla="*/ 272 w 584"/>
                <a:gd name="T11" fmla="*/ 1 h 584"/>
                <a:gd name="T12" fmla="*/ 216 w 584"/>
                <a:gd name="T13" fmla="*/ 9 h 584"/>
                <a:gd name="T14" fmla="*/ 162 w 584"/>
                <a:gd name="T15" fmla="*/ 30 h 584"/>
                <a:gd name="T16" fmla="*/ 113 w 584"/>
                <a:gd name="T17" fmla="*/ 60 h 584"/>
                <a:gd name="T18" fmla="*/ 72 w 584"/>
                <a:gd name="T19" fmla="*/ 99 h 584"/>
                <a:gd name="T20" fmla="*/ 39 w 584"/>
                <a:gd name="T21" fmla="*/ 145 h 584"/>
                <a:gd name="T22" fmla="*/ 15 w 584"/>
                <a:gd name="T23" fmla="*/ 197 h 584"/>
                <a:gd name="T24" fmla="*/ 2 w 584"/>
                <a:gd name="T25" fmla="*/ 252 h 584"/>
                <a:gd name="T26" fmla="*/ 1 w 584"/>
                <a:gd name="T27" fmla="*/ 312 h 584"/>
                <a:gd name="T28" fmla="*/ 10 w 584"/>
                <a:gd name="T29" fmla="*/ 368 h 584"/>
                <a:gd name="T30" fmla="*/ 30 w 584"/>
                <a:gd name="T31" fmla="*/ 422 h 584"/>
                <a:gd name="T32" fmla="*/ 60 w 584"/>
                <a:gd name="T33" fmla="*/ 470 h 584"/>
                <a:gd name="T34" fmla="*/ 99 w 584"/>
                <a:gd name="T35" fmla="*/ 511 h 584"/>
                <a:gd name="T36" fmla="*/ 146 w 584"/>
                <a:gd name="T37" fmla="*/ 545 h 584"/>
                <a:gd name="T38" fmla="*/ 198 w 584"/>
                <a:gd name="T39" fmla="*/ 569 h 584"/>
                <a:gd name="T40" fmla="*/ 253 w 584"/>
                <a:gd name="T41" fmla="*/ 582 h 584"/>
                <a:gd name="T42" fmla="*/ 312 w 584"/>
                <a:gd name="T43" fmla="*/ 584 h 584"/>
                <a:gd name="T44" fmla="*/ 368 w 584"/>
                <a:gd name="T45" fmla="*/ 574 h 584"/>
                <a:gd name="T46" fmla="*/ 422 w 584"/>
                <a:gd name="T47" fmla="*/ 553 h 584"/>
                <a:gd name="T48" fmla="*/ 471 w 584"/>
                <a:gd name="T49" fmla="*/ 523 h 584"/>
                <a:gd name="T50" fmla="*/ 512 w 584"/>
                <a:gd name="T51" fmla="*/ 484 h 584"/>
                <a:gd name="T52" fmla="*/ 545 w 584"/>
                <a:gd name="T53" fmla="*/ 438 h 584"/>
                <a:gd name="T54" fmla="*/ 569 w 584"/>
                <a:gd name="T55" fmla="*/ 386 h 584"/>
                <a:gd name="T56" fmla="*/ 582 w 584"/>
                <a:gd name="T57" fmla="*/ 331 h 584"/>
                <a:gd name="T58" fmla="*/ 584 w 584"/>
                <a:gd name="T59" fmla="*/ 272 h 584"/>
                <a:gd name="T60" fmla="*/ 574 w 584"/>
                <a:gd name="T61" fmla="*/ 216 h 584"/>
                <a:gd name="T62" fmla="*/ 554 w 584"/>
                <a:gd name="T63" fmla="*/ 162 h 584"/>
                <a:gd name="T64" fmla="*/ 443 w 584"/>
                <a:gd name="T65" fmla="*/ 384 h 584"/>
                <a:gd name="T66" fmla="*/ 431 w 584"/>
                <a:gd name="T67" fmla="*/ 390 h 584"/>
                <a:gd name="T68" fmla="*/ 417 w 584"/>
                <a:gd name="T69" fmla="*/ 389 h 584"/>
                <a:gd name="T70" fmla="*/ 293 w 584"/>
                <a:gd name="T71" fmla="*/ 267 h 584"/>
                <a:gd name="T72" fmla="*/ 167 w 584"/>
                <a:gd name="T73" fmla="*/ 389 h 584"/>
                <a:gd name="T74" fmla="*/ 153 w 584"/>
                <a:gd name="T75" fmla="*/ 390 h 584"/>
                <a:gd name="T76" fmla="*/ 141 w 584"/>
                <a:gd name="T77" fmla="*/ 384 h 584"/>
                <a:gd name="T78" fmla="*/ 97 w 584"/>
                <a:gd name="T79" fmla="*/ 338 h 584"/>
                <a:gd name="T80" fmla="*/ 95 w 584"/>
                <a:gd name="T81" fmla="*/ 323 h 584"/>
                <a:gd name="T82" fmla="*/ 102 w 584"/>
                <a:gd name="T83" fmla="*/ 312 h 584"/>
                <a:gd name="T84" fmla="*/ 283 w 584"/>
                <a:gd name="T85" fmla="*/ 133 h 584"/>
                <a:gd name="T86" fmla="*/ 297 w 584"/>
                <a:gd name="T87" fmla="*/ 131 h 584"/>
                <a:gd name="T88" fmla="*/ 309 w 584"/>
                <a:gd name="T89" fmla="*/ 139 h 584"/>
                <a:gd name="T90" fmla="*/ 487 w 584"/>
                <a:gd name="T91" fmla="*/ 319 h 584"/>
                <a:gd name="T92" fmla="*/ 489 w 584"/>
                <a:gd name="T93" fmla="*/ 333 h 584"/>
                <a:gd name="T94" fmla="*/ 482 w 584"/>
                <a:gd name="T95" fmla="*/ 345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4" h="584">
                  <a:moveTo>
                    <a:pt x="545" y="145"/>
                  </a:moveTo>
                  <a:lnTo>
                    <a:pt x="534" y="129"/>
                  </a:lnTo>
                  <a:lnTo>
                    <a:pt x="524" y="113"/>
                  </a:lnTo>
                  <a:lnTo>
                    <a:pt x="512" y="99"/>
                  </a:lnTo>
                  <a:lnTo>
                    <a:pt x="499" y="85"/>
                  </a:lnTo>
                  <a:lnTo>
                    <a:pt x="485" y="72"/>
                  </a:lnTo>
                  <a:lnTo>
                    <a:pt x="471" y="60"/>
                  </a:lnTo>
                  <a:lnTo>
                    <a:pt x="455" y="49"/>
                  </a:lnTo>
                  <a:lnTo>
                    <a:pt x="438" y="38"/>
                  </a:lnTo>
                  <a:lnTo>
                    <a:pt x="422" y="30"/>
                  </a:lnTo>
                  <a:lnTo>
                    <a:pt x="405" y="21"/>
                  </a:lnTo>
                  <a:lnTo>
                    <a:pt x="387" y="15"/>
                  </a:lnTo>
                  <a:lnTo>
                    <a:pt x="368" y="9"/>
                  </a:lnTo>
                  <a:lnTo>
                    <a:pt x="350" y="5"/>
                  </a:lnTo>
                  <a:lnTo>
                    <a:pt x="331" y="2"/>
                  </a:lnTo>
                  <a:lnTo>
                    <a:pt x="312" y="1"/>
                  </a:lnTo>
                  <a:lnTo>
                    <a:pt x="293" y="0"/>
                  </a:lnTo>
                  <a:lnTo>
                    <a:pt x="272" y="1"/>
                  </a:lnTo>
                  <a:lnTo>
                    <a:pt x="253" y="2"/>
                  </a:lnTo>
                  <a:lnTo>
                    <a:pt x="234" y="5"/>
                  </a:lnTo>
                  <a:lnTo>
                    <a:pt x="216" y="9"/>
                  </a:lnTo>
                  <a:lnTo>
                    <a:pt x="198" y="15"/>
                  </a:lnTo>
                  <a:lnTo>
                    <a:pt x="180" y="21"/>
                  </a:lnTo>
                  <a:lnTo>
                    <a:pt x="162" y="30"/>
                  </a:lnTo>
                  <a:lnTo>
                    <a:pt x="146" y="38"/>
                  </a:lnTo>
                  <a:lnTo>
                    <a:pt x="129" y="49"/>
                  </a:lnTo>
                  <a:lnTo>
                    <a:pt x="113" y="60"/>
                  </a:lnTo>
                  <a:lnTo>
                    <a:pt x="99" y="72"/>
                  </a:lnTo>
                  <a:lnTo>
                    <a:pt x="85" y="85"/>
                  </a:lnTo>
                  <a:lnTo>
                    <a:pt x="72" y="99"/>
                  </a:lnTo>
                  <a:lnTo>
                    <a:pt x="60" y="113"/>
                  </a:lnTo>
                  <a:lnTo>
                    <a:pt x="50" y="129"/>
                  </a:lnTo>
                  <a:lnTo>
                    <a:pt x="39" y="145"/>
                  </a:lnTo>
                  <a:lnTo>
                    <a:pt x="30" y="162"/>
                  </a:lnTo>
                  <a:lnTo>
                    <a:pt x="21" y="180"/>
                  </a:lnTo>
                  <a:lnTo>
                    <a:pt x="15" y="197"/>
                  </a:lnTo>
                  <a:lnTo>
                    <a:pt x="10" y="216"/>
                  </a:lnTo>
                  <a:lnTo>
                    <a:pt x="5" y="234"/>
                  </a:lnTo>
                  <a:lnTo>
                    <a:pt x="2" y="252"/>
                  </a:lnTo>
                  <a:lnTo>
                    <a:pt x="1" y="272"/>
                  </a:lnTo>
                  <a:lnTo>
                    <a:pt x="0" y="292"/>
                  </a:lnTo>
                  <a:lnTo>
                    <a:pt x="1" y="312"/>
                  </a:lnTo>
                  <a:lnTo>
                    <a:pt x="2" y="331"/>
                  </a:lnTo>
                  <a:lnTo>
                    <a:pt x="5" y="349"/>
                  </a:lnTo>
                  <a:lnTo>
                    <a:pt x="10" y="368"/>
                  </a:lnTo>
                  <a:lnTo>
                    <a:pt x="15" y="386"/>
                  </a:lnTo>
                  <a:lnTo>
                    <a:pt x="21" y="404"/>
                  </a:lnTo>
                  <a:lnTo>
                    <a:pt x="30" y="422"/>
                  </a:lnTo>
                  <a:lnTo>
                    <a:pt x="39" y="438"/>
                  </a:lnTo>
                  <a:lnTo>
                    <a:pt x="50" y="455"/>
                  </a:lnTo>
                  <a:lnTo>
                    <a:pt x="60" y="470"/>
                  </a:lnTo>
                  <a:lnTo>
                    <a:pt x="72" y="484"/>
                  </a:lnTo>
                  <a:lnTo>
                    <a:pt x="85" y="498"/>
                  </a:lnTo>
                  <a:lnTo>
                    <a:pt x="99" y="511"/>
                  </a:lnTo>
                  <a:lnTo>
                    <a:pt x="113" y="523"/>
                  </a:lnTo>
                  <a:lnTo>
                    <a:pt x="129" y="534"/>
                  </a:lnTo>
                  <a:lnTo>
                    <a:pt x="146" y="545"/>
                  </a:lnTo>
                  <a:lnTo>
                    <a:pt x="162" y="553"/>
                  </a:lnTo>
                  <a:lnTo>
                    <a:pt x="180" y="562"/>
                  </a:lnTo>
                  <a:lnTo>
                    <a:pt x="198" y="569"/>
                  </a:lnTo>
                  <a:lnTo>
                    <a:pt x="216" y="574"/>
                  </a:lnTo>
                  <a:lnTo>
                    <a:pt x="234" y="578"/>
                  </a:lnTo>
                  <a:lnTo>
                    <a:pt x="253" y="582"/>
                  </a:lnTo>
                  <a:lnTo>
                    <a:pt x="272" y="584"/>
                  </a:lnTo>
                  <a:lnTo>
                    <a:pt x="293" y="584"/>
                  </a:lnTo>
                  <a:lnTo>
                    <a:pt x="312" y="584"/>
                  </a:lnTo>
                  <a:lnTo>
                    <a:pt x="331" y="582"/>
                  </a:lnTo>
                  <a:lnTo>
                    <a:pt x="350" y="578"/>
                  </a:lnTo>
                  <a:lnTo>
                    <a:pt x="368" y="574"/>
                  </a:lnTo>
                  <a:lnTo>
                    <a:pt x="387" y="569"/>
                  </a:lnTo>
                  <a:lnTo>
                    <a:pt x="405" y="562"/>
                  </a:lnTo>
                  <a:lnTo>
                    <a:pt x="422" y="553"/>
                  </a:lnTo>
                  <a:lnTo>
                    <a:pt x="438" y="545"/>
                  </a:lnTo>
                  <a:lnTo>
                    <a:pt x="455" y="534"/>
                  </a:lnTo>
                  <a:lnTo>
                    <a:pt x="471" y="523"/>
                  </a:lnTo>
                  <a:lnTo>
                    <a:pt x="485" y="511"/>
                  </a:lnTo>
                  <a:lnTo>
                    <a:pt x="499" y="498"/>
                  </a:lnTo>
                  <a:lnTo>
                    <a:pt x="512" y="484"/>
                  </a:lnTo>
                  <a:lnTo>
                    <a:pt x="524" y="470"/>
                  </a:lnTo>
                  <a:lnTo>
                    <a:pt x="534" y="455"/>
                  </a:lnTo>
                  <a:lnTo>
                    <a:pt x="545" y="438"/>
                  </a:lnTo>
                  <a:lnTo>
                    <a:pt x="554" y="422"/>
                  </a:lnTo>
                  <a:lnTo>
                    <a:pt x="563" y="404"/>
                  </a:lnTo>
                  <a:lnTo>
                    <a:pt x="569" y="386"/>
                  </a:lnTo>
                  <a:lnTo>
                    <a:pt x="574" y="368"/>
                  </a:lnTo>
                  <a:lnTo>
                    <a:pt x="579" y="349"/>
                  </a:lnTo>
                  <a:lnTo>
                    <a:pt x="582" y="331"/>
                  </a:lnTo>
                  <a:lnTo>
                    <a:pt x="584" y="312"/>
                  </a:lnTo>
                  <a:lnTo>
                    <a:pt x="584" y="292"/>
                  </a:lnTo>
                  <a:lnTo>
                    <a:pt x="584" y="272"/>
                  </a:lnTo>
                  <a:lnTo>
                    <a:pt x="582" y="252"/>
                  </a:lnTo>
                  <a:lnTo>
                    <a:pt x="579" y="234"/>
                  </a:lnTo>
                  <a:lnTo>
                    <a:pt x="574" y="216"/>
                  </a:lnTo>
                  <a:lnTo>
                    <a:pt x="569" y="197"/>
                  </a:lnTo>
                  <a:lnTo>
                    <a:pt x="563" y="180"/>
                  </a:lnTo>
                  <a:lnTo>
                    <a:pt x="554" y="162"/>
                  </a:lnTo>
                  <a:lnTo>
                    <a:pt x="545" y="145"/>
                  </a:lnTo>
                  <a:close/>
                  <a:moveTo>
                    <a:pt x="482" y="345"/>
                  </a:moveTo>
                  <a:lnTo>
                    <a:pt x="443" y="384"/>
                  </a:lnTo>
                  <a:lnTo>
                    <a:pt x="439" y="387"/>
                  </a:lnTo>
                  <a:lnTo>
                    <a:pt x="435" y="389"/>
                  </a:lnTo>
                  <a:lnTo>
                    <a:pt x="431" y="390"/>
                  </a:lnTo>
                  <a:lnTo>
                    <a:pt x="426" y="392"/>
                  </a:lnTo>
                  <a:lnTo>
                    <a:pt x="421" y="390"/>
                  </a:lnTo>
                  <a:lnTo>
                    <a:pt x="417" y="389"/>
                  </a:lnTo>
                  <a:lnTo>
                    <a:pt x="412" y="387"/>
                  </a:lnTo>
                  <a:lnTo>
                    <a:pt x="409" y="384"/>
                  </a:lnTo>
                  <a:lnTo>
                    <a:pt x="293" y="267"/>
                  </a:lnTo>
                  <a:lnTo>
                    <a:pt x="175" y="384"/>
                  </a:lnTo>
                  <a:lnTo>
                    <a:pt x="172" y="387"/>
                  </a:lnTo>
                  <a:lnTo>
                    <a:pt x="167" y="389"/>
                  </a:lnTo>
                  <a:lnTo>
                    <a:pt x="163" y="390"/>
                  </a:lnTo>
                  <a:lnTo>
                    <a:pt x="159" y="392"/>
                  </a:lnTo>
                  <a:lnTo>
                    <a:pt x="153" y="390"/>
                  </a:lnTo>
                  <a:lnTo>
                    <a:pt x="149" y="389"/>
                  </a:lnTo>
                  <a:lnTo>
                    <a:pt x="145" y="387"/>
                  </a:lnTo>
                  <a:lnTo>
                    <a:pt x="141" y="384"/>
                  </a:lnTo>
                  <a:lnTo>
                    <a:pt x="102" y="345"/>
                  </a:lnTo>
                  <a:lnTo>
                    <a:pt x="99" y="342"/>
                  </a:lnTo>
                  <a:lnTo>
                    <a:pt x="97" y="338"/>
                  </a:lnTo>
                  <a:lnTo>
                    <a:pt x="95" y="333"/>
                  </a:lnTo>
                  <a:lnTo>
                    <a:pt x="95" y="328"/>
                  </a:lnTo>
                  <a:lnTo>
                    <a:pt x="95" y="323"/>
                  </a:lnTo>
                  <a:lnTo>
                    <a:pt x="97" y="319"/>
                  </a:lnTo>
                  <a:lnTo>
                    <a:pt x="99" y="315"/>
                  </a:lnTo>
                  <a:lnTo>
                    <a:pt x="102" y="312"/>
                  </a:lnTo>
                  <a:lnTo>
                    <a:pt x="275" y="139"/>
                  </a:lnTo>
                  <a:lnTo>
                    <a:pt x="279" y="136"/>
                  </a:lnTo>
                  <a:lnTo>
                    <a:pt x="283" y="133"/>
                  </a:lnTo>
                  <a:lnTo>
                    <a:pt x="287" y="131"/>
                  </a:lnTo>
                  <a:lnTo>
                    <a:pt x="293" y="131"/>
                  </a:lnTo>
                  <a:lnTo>
                    <a:pt x="297" y="131"/>
                  </a:lnTo>
                  <a:lnTo>
                    <a:pt x="301" y="133"/>
                  </a:lnTo>
                  <a:lnTo>
                    <a:pt x="306" y="136"/>
                  </a:lnTo>
                  <a:lnTo>
                    <a:pt x="309" y="139"/>
                  </a:lnTo>
                  <a:lnTo>
                    <a:pt x="482" y="312"/>
                  </a:lnTo>
                  <a:lnTo>
                    <a:pt x="485" y="315"/>
                  </a:lnTo>
                  <a:lnTo>
                    <a:pt x="487" y="319"/>
                  </a:lnTo>
                  <a:lnTo>
                    <a:pt x="489" y="323"/>
                  </a:lnTo>
                  <a:lnTo>
                    <a:pt x="489" y="328"/>
                  </a:lnTo>
                  <a:lnTo>
                    <a:pt x="489" y="333"/>
                  </a:lnTo>
                  <a:lnTo>
                    <a:pt x="487" y="338"/>
                  </a:lnTo>
                  <a:lnTo>
                    <a:pt x="485" y="342"/>
                  </a:lnTo>
                  <a:lnTo>
                    <a:pt x="482" y="345"/>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ru-RU"/>
            </a:p>
          </p:txBody>
        </p:sp>
      </p:grpSp>
      <p:grpSp>
        <p:nvGrpSpPr>
          <p:cNvPr id="2" name="Group 1">
            <a:extLst>
              <a:ext uri="{FF2B5EF4-FFF2-40B4-BE49-F238E27FC236}">
                <a16:creationId xmlns:a16="http://schemas.microsoft.com/office/drawing/2014/main" id="{81BAFB6A-A4FE-D948-AF11-D6FF6CF09624}"/>
              </a:ext>
            </a:extLst>
          </p:cNvPr>
          <p:cNvGrpSpPr/>
          <p:nvPr/>
        </p:nvGrpSpPr>
        <p:grpSpPr>
          <a:xfrm>
            <a:off x="1844494" y="2133461"/>
            <a:ext cx="2552844" cy="7991961"/>
            <a:chOff x="1844494" y="2133461"/>
            <a:chExt cx="2552844" cy="7991961"/>
          </a:xfrm>
        </p:grpSpPr>
        <p:sp>
          <p:nvSpPr>
            <p:cNvPr id="18" name="Freeform 393"/>
            <p:cNvSpPr>
              <a:spLocks/>
            </p:cNvSpPr>
            <p:nvPr/>
          </p:nvSpPr>
          <p:spPr bwMode="auto">
            <a:xfrm>
              <a:off x="1900479" y="2133461"/>
              <a:ext cx="2451848" cy="5312070"/>
            </a:xfrm>
            <a:custGeom>
              <a:avLst/>
              <a:gdLst>
                <a:gd name="T0" fmla="*/ 642 w 642"/>
                <a:gd name="T1" fmla="*/ 556 h 1391"/>
                <a:gd name="T2" fmla="*/ 642 w 642"/>
                <a:gd name="T3" fmla="*/ 186 h 1391"/>
                <a:gd name="T4" fmla="*/ 320 w 642"/>
                <a:gd name="T5" fmla="*/ 0 h 1391"/>
                <a:gd name="T6" fmla="*/ 0 w 642"/>
                <a:gd name="T7" fmla="*/ 186 h 1391"/>
                <a:gd name="T8" fmla="*/ 0 w 642"/>
                <a:gd name="T9" fmla="*/ 556 h 1391"/>
                <a:gd name="T10" fmla="*/ 306 w 642"/>
                <a:gd name="T11" fmla="*/ 734 h 1391"/>
                <a:gd name="T12" fmla="*/ 306 w 642"/>
                <a:gd name="T13" fmla="*/ 1263 h 1391"/>
                <a:gd name="T14" fmla="*/ 248 w 642"/>
                <a:gd name="T15" fmla="*/ 1319 h 1391"/>
                <a:gd name="T16" fmla="*/ 320 w 642"/>
                <a:gd name="T17" fmla="*/ 1391 h 1391"/>
                <a:gd name="T18" fmla="*/ 392 w 642"/>
                <a:gd name="T19" fmla="*/ 1319 h 1391"/>
                <a:gd name="T20" fmla="*/ 336 w 642"/>
                <a:gd name="T21" fmla="*/ 1263 h 1391"/>
                <a:gd name="T22" fmla="*/ 336 w 642"/>
                <a:gd name="T23" fmla="*/ 734 h 1391"/>
                <a:gd name="T24" fmla="*/ 642 w 642"/>
                <a:gd name="T25" fmla="*/ 556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2" h="1391">
                  <a:moveTo>
                    <a:pt x="642" y="556"/>
                  </a:moveTo>
                  <a:lnTo>
                    <a:pt x="642" y="186"/>
                  </a:lnTo>
                  <a:lnTo>
                    <a:pt x="320" y="0"/>
                  </a:lnTo>
                  <a:lnTo>
                    <a:pt x="0" y="186"/>
                  </a:lnTo>
                  <a:lnTo>
                    <a:pt x="0" y="556"/>
                  </a:lnTo>
                  <a:lnTo>
                    <a:pt x="306" y="734"/>
                  </a:lnTo>
                  <a:lnTo>
                    <a:pt x="306" y="1263"/>
                  </a:lnTo>
                  <a:lnTo>
                    <a:pt x="248" y="1319"/>
                  </a:lnTo>
                  <a:lnTo>
                    <a:pt x="320" y="1391"/>
                  </a:lnTo>
                  <a:lnTo>
                    <a:pt x="392" y="1319"/>
                  </a:lnTo>
                  <a:lnTo>
                    <a:pt x="336" y="1263"/>
                  </a:lnTo>
                  <a:lnTo>
                    <a:pt x="336" y="734"/>
                  </a:lnTo>
                  <a:lnTo>
                    <a:pt x="642" y="556"/>
                  </a:ln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81" name="Текст 12"/>
            <p:cNvSpPr txBox="1">
              <a:spLocks/>
            </p:cNvSpPr>
            <p:nvPr/>
          </p:nvSpPr>
          <p:spPr>
            <a:xfrm>
              <a:off x="1844494" y="7785026"/>
              <a:ext cx="2552844" cy="234039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7200" b="1" dirty="0">
                  <a:solidFill>
                    <a:schemeClr val="accent1"/>
                  </a:solidFill>
                  <a:latin typeface="Arial" pitchFamily="34" charset="0"/>
                  <a:cs typeface="Arial" pitchFamily="34" charset="0"/>
                </a:rPr>
                <a:t>01</a:t>
              </a:r>
            </a:p>
            <a:p>
              <a:pPr marL="0" indent="0" algn="ctr">
                <a:lnSpc>
                  <a:spcPct val="125000"/>
                </a:lnSpc>
                <a:buNone/>
              </a:pPr>
              <a:r>
                <a:rPr lang="en-US" sz="1800" dirty="0">
                  <a:solidFill>
                    <a:schemeClr val="tx1">
                      <a:lumMod val="65000"/>
                      <a:lumOff val="35000"/>
                    </a:schemeClr>
                  </a:solidFill>
                  <a:latin typeface="Arial" pitchFamily="34" charset="0"/>
                  <a:cs typeface="Arial" pitchFamily="34" charset="0"/>
                </a:rPr>
                <a:t>Contrary to popular belief, </a:t>
              </a:r>
              <a:r>
                <a:rPr lang="en-US" sz="1800" dirty="0" err="1">
                  <a:solidFill>
                    <a:schemeClr val="tx1">
                      <a:lumMod val="65000"/>
                      <a:lumOff val="35000"/>
                    </a:schemeClr>
                  </a:solidFill>
                  <a:latin typeface="Arial" pitchFamily="34" charset="0"/>
                  <a:cs typeface="Arial" pitchFamily="34" charset="0"/>
                </a:rPr>
                <a:t>Lorem</a:t>
              </a:r>
              <a:r>
                <a:rPr lang="en-US" sz="1800" dirty="0">
                  <a:solidFill>
                    <a:schemeClr val="tx1">
                      <a:lumMod val="65000"/>
                      <a:lumOff val="35000"/>
                    </a:schemeClr>
                  </a:solidFill>
                  <a:latin typeface="Arial" pitchFamily="34" charset="0"/>
                  <a:cs typeface="Arial" pitchFamily="34" charset="0"/>
                </a:rPr>
                <a:t> </a:t>
              </a:r>
              <a:r>
                <a:rPr lang="en-US" sz="1800" dirty="0" err="1">
                  <a:solidFill>
                    <a:schemeClr val="tx1">
                      <a:lumMod val="65000"/>
                      <a:lumOff val="35000"/>
                    </a:schemeClr>
                  </a:solidFill>
                  <a:latin typeface="Arial" pitchFamily="34" charset="0"/>
                  <a:cs typeface="Arial" pitchFamily="34" charset="0"/>
                </a:rPr>
                <a:t>Ipsum</a:t>
              </a:r>
              <a:endParaRPr lang="en-US" sz="1800" dirty="0">
                <a:solidFill>
                  <a:schemeClr val="tx1">
                    <a:lumMod val="65000"/>
                    <a:lumOff val="35000"/>
                  </a:schemeClr>
                </a:solidFill>
                <a:latin typeface="Arial" pitchFamily="34" charset="0"/>
                <a:cs typeface="Arial" pitchFamily="34" charset="0"/>
              </a:endParaRPr>
            </a:p>
          </p:txBody>
        </p:sp>
        <p:sp>
          <p:nvSpPr>
            <p:cNvPr id="92" name="Freeform 87"/>
            <p:cNvSpPr>
              <a:spLocks/>
            </p:cNvSpPr>
            <p:nvPr/>
          </p:nvSpPr>
          <p:spPr bwMode="auto">
            <a:xfrm>
              <a:off x="2847291" y="3256468"/>
              <a:ext cx="209550" cy="206376"/>
            </a:xfrm>
            <a:custGeom>
              <a:avLst/>
              <a:gdLst>
                <a:gd name="T0" fmla="*/ 25 w 196"/>
                <a:gd name="T1" fmla="*/ 195 h 195"/>
                <a:gd name="T2" fmla="*/ 171 w 196"/>
                <a:gd name="T3" fmla="*/ 195 h 195"/>
                <a:gd name="T4" fmla="*/ 175 w 196"/>
                <a:gd name="T5" fmla="*/ 194 h 195"/>
                <a:gd name="T6" fmla="*/ 181 w 196"/>
                <a:gd name="T7" fmla="*/ 193 h 195"/>
                <a:gd name="T8" fmla="*/ 184 w 196"/>
                <a:gd name="T9" fmla="*/ 191 h 195"/>
                <a:gd name="T10" fmla="*/ 188 w 196"/>
                <a:gd name="T11" fmla="*/ 188 h 195"/>
                <a:gd name="T12" fmla="*/ 192 w 196"/>
                <a:gd name="T13" fmla="*/ 183 h 195"/>
                <a:gd name="T14" fmla="*/ 194 w 196"/>
                <a:gd name="T15" fmla="*/ 180 h 195"/>
                <a:gd name="T16" fmla="*/ 195 w 196"/>
                <a:gd name="T17" fmla="*/ 175 h 195"/>
                <a:gd name="T18" fmla="*/ 196 w 196"/>
                <a:gd name="T19" fmla="*/ 170 h 195"/>
                <a:gd name="T20" fmla="*/ 196 w 196"/>
                <a:gd name="T21" fmla="*/ 24 h 195"/>
                <a:gd name="T22" fmla="*/ 195 w 196"/>
                <a:gd name="T23" fmla="*/ 19 h 195"/>
                <a:gd name="T24" fmla="*/ 194 w 196"/>
                <a:gd name="T25" fmla="*/ 15 h 195"/>
                <a:gd name="T26" fmla="*/ 192 w 196"/>
                <a:gd name="T27" fmla="*/ 10 h 195"/>
                <a:gd name="T28" fmla="*/ 188 w 196"/>
                <a:gd name="T29" fmla="*/ 7 h 195"/>
                <a:gd name="T30" fmla="*/ 184 w 196"/>
                <a:gd name="T31" fmla="*/ 4 h 195"/>
                <a:gd name="T32" fmla="*/ 181 w 196"/>
                <a:gd name="T33" fmla="*/ 2 h 195"/>
                <a:gd name="T34" fmla="*/ 175 w 196"/>
                <a:gd name="T35" fmla="*/ 1 h 195"/>
                <a:gd name="T36" fmla="*/ 171 w 196"/>
                <a:gd name="T37" fmla="*/ 0 h 195"/>
                <a:gd name="T38" fmla="*/ 25 w 196"/>
                <a:gd name="T39" fmla="*/ 0 h 195"/>
                <a:gd name="T40" fmla="*/ 20 w 196"/>
                <a:gd name="T41" fmla="*/ 1 h 195"/>
                <a:gd name="T42" fmla="*/ 16 w 196"/>
                <a:gd name="T43" fmla="*/ 2 h 195"/>
                <a:gd name="T44" fmla="*/ 11 w 196"/>
                <a:gd name="T45" fmla="*/ 4 h 195"/>
                <a:gd name="T46" fmla="*/ 8 w 196"/>
                <a:gd name="T47" fmla="*/ 7 h 195"/>
                <a:gd name="T48" fmla="*/ 5 w 196"/>
                <a:gd name="T49" fmla="*/ 10 h 195"/>
                <a:gd name="T50" fmla="*/ 3 w 196"/>
                <a:gd name="T51" fmla="*/ 15 h 195"/>
                <a:gd name="T52" fmla="*/ 2 w 196"/>
                <a:gd name="T53" fmla="*/ 19 h 195"/>
                <a:gd name="T54" fmla="*/ 0 w 196"/>
                <a:gd name="T55" fmla="*/ 24 h 195"/>
                <a:gd name="T56" fmla="*/ 0 w 196"/>
                <a:gd name="T57" fmla="*/ 170 h 195"/>
                <a:gd name="T58" fmla="*/ 2 w 196"/>
                <a:gd name="T59" fmla="*/ 175 h 195"/>
                <a:gd name="T60" fmla="*/ 3 w 196"/>
                <a:gd name="T61" fmla="*/ 180 h 195"/>
                <a:gd name="T62" fmla="*/ 5 w 196"/>
                <a:gd name="T63" fmla="*/ 183 h 195"/>
                <a:gd name="T64" fmla="*/ 8 w 196"/>
                <a:gd name="T65" fmla="*/ 188 h 195"/>
                <a:gd name="T66" fmla="*/ 11 w 196"/>
                <a:gd name="T67" fmla="*/ 191 h 195"/>
                <a:gd name="T68" fmla="*/ 16 w 196"/>
                <a:gd name="T69" fmla="*/ 193 h 195"/>
                <a:gd name="T70" fmla="*/ 20 w 196"/>
                <a:gd name="T71" fmla="*/ 194 h 195"/>
                <a:gd name="T72" fmla="*/ 25 w 196"/>
                <a:gd name="T73"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6" h="195">
                  <a:moveTo>
                    <a:pt x="25" y="195"/>
                  </a:moveTo>
                  <a:lnTo>
                    <a:pt x="171" y="195"/>
                  </a:lnTo>
                  <a:lnTo>
                    <a:pt x="175" y="194"/>
                  </a:lnTo>
                  <a:lnTo>
                    <a:pt x="181" y="193"/>
                  </a:lnTo>
                  <a:lnTo>
                    <a:pt x="184" y="191"/>
                  </a:lnTo>
                  <a:lnTo>
                    <a:pt x="188" y="188"/>
                  </a:lnTo>
                  <a:lnTo>
                    <a:pt x="192" y="183"/>
                  </a:lnTo>
                  <a:lnTo>
                    <a:pt x="194" y="180"/>
                  </a:lnTo>
                  <a:lnTo>
                    <a:pt x="195" y="175"/>
                  </a:lnTo>
                  <a:lnTo>
                    <a:pt x="196" y="170"/>
                  </a:lnTo>
                  <a:lnTo>
                    <a:pt x="196" y="24"/>
                  </a:lnTo>
                  <a:lnTo>
                    <a:pt x="195" y="19"/>
                  </a:lnTo>
                  <a:lnTo>
                    <a:pt x="194" y="15"/>
                  </a:lnTo>
                  <a:lnTo>
                    <a:pt x="192" y="10"/>
                  </a:lnTo>
                  <a:lnTo>
                    <a:pt x="188" y="7"/>
                  </a:lnTo>
                  <a:lnTo>
                    <a:pt x="184" y="4"/>
                  </a:lnTo>
                  <a:lnTo>
                    <a:pt x="181" y="2"/>
                  </a:lnTo>
                  <a:lnTo>
                    <a:pt x="175" y="1"/>
                  </a:lnTo>
                  <a:lnTo>
                    <a:pt x="171" y="0"/>
                  </a:lnTo>
                  <a:lnTo>
                    <a:pt x="25" y="0"/>
                  </a:lnTo>
                  <a:lnTo>
                    <a:pt x="20" y="1"/>
                  </a:lnTo>
                  <a:lnTo>
                    <a:pt x="16" y="2"/>
                  </a:lnTo>
                  <a:lnTo>
                    <a:pt x="11" y="4"/>
                  </a:lnTo>
                  <a:lnTo>
                    <a:pt x="8" y="7"/>
                  </a:lnTo>
                  <a:lnTo>
                    <a:pt x="5" y="10"/>
                  </a:lnTo>
                  <a:lnTo>
                    <a:pt x="3" y="15"/>
                  </a:lnTo>
                  <a:lnTo>
                    <a:pt x="2" y="19"/>
                  </a:lnTo>
                  <a:lnTo>
                    <a:pt x="0" y="24"/>
                  </a:lnTo>
                  <a:lnTo>
                    <a:pt x="0" y="170"/>
                  </a:lnTo>
                  <a:lnTo>
                    <a:pt x="2" y="175"/>
                  </a:lnTo>
                  <a:lnTo>
                    <a:pt x="3" y="180"/>
                  </a:lnTo>
                  <a:lnTo>
                    <a:pt x="5" y="183"/>
                  </a:lnTo>
                  <a:lnTo>
                    <a:pt x="8" y="188"/>
                  </a:lnTo>
                  <a:lnTo>
                    <a:pt x="11" y="191"/>
                  </a:lnTo>
                  <a:lnTo>
                    <a:pt x="16" y="193"/>
                  </a:lnTo>
                  <a:lnTo>
                    <a:pt x="20" y="194"/>
                  </a:lnTo>
                  <a:lnTo>
                    <a:pt x="25" y="19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ru-RU"/>
            </a:p>
          </p:txBody>
        </p:sp>
        <p:sp>
          <p:nvSpPr>
            <p:cNvPr id="93" name="Freeform 88"/>
            <p:cNvSpPr>
              <a:spLocks/>
            </p:cNvSpPr>
            <p:nvPr/>
          </p:nvSpPr>
          <p:spPr bwMode="auto">
            <a:xfrm>
              <a:off x="3260041" y="3256468"/>
              <a:ext cx="206376" cy="206376"/>
            </a:xfrm>
            <a:custGeom>
              <a:avLst/>
              <a:gdLst>
                <a:gd name="T0" fmla="*/ 188 w 195"/>
                <a:gd name="T1" fmla="*/ 7 h 195"/>
                <a:gd name="T2" fmla="*/ 184 w 195"/>
                <a:gd name="T3" fmla="*/ 4 h 195"/>
                <a:gd name="T4" fmla="*/ 180 w 195"/>
                <a:gd name="T5" fmla="*/ 2 h 195"/>
                <a:gd name="T6" fmla="*/ 175 w 195"/>
                <a:gd name="T7" fmla="*/ 1 h 195"/>
                <a:gd name="T8" fmla="*/ 171 w 195"/>
                <a:gd name="T9" fmla="*/ 0 h 195"/>
                <a:gd name="T10" fmla="*/ 24 w 195"/>
                <a:gd name="T11" fmla="*/ 0 h 195"/>
                <a:gd name="T12" fmla="*/ 20 w 195"/>
                <a:gd name="T13" fmla="*/ 1 h 195"/>
                <a:gd name="T14" fmla="*/ 15 w 195"/>
                <a:gd name="T15" fmla="*/ 2 h 195"/>
                <a:gd name="T16" fmla="*/ 11 w 195"/>
                <a:gd name="T17" fmla="*/ 4 h 195"/>
                <a:gd name="T18" fmla="*/ 8 w 195"/>
                <a:gd name="T19" fmla="*/ 7 h 195"/>
                <a:gd name="T20" fmla="*/ 5 w 195"/>
                <a:gd name="T21" fmla="*/ 10 h 195"/>
                <a:gd name="T22" fmla="*/ 2 w 195"/>
                <a:gd name="T23" fmla="*/ 15 h 195"/>
                <a:gd name="T24" fmla="*/ 0 w 195"/>
                <a:gd name="T25" fmla="*/ 19 h 195"/>
                <a:gd name="T26" fmla="*/ 0 w 195"/>
                <a:gd name="T27" fmla="*/ 24 h 195"/>
                <a:gd name="T28" fmla="*/ 0 w 195"/>
                <a:gd name="T29" fmla="*/ 170 h 195"/>
                <a:gd name="T30" fmla="*/ 0 w 195"/>
                <a:gd name="T31" fmla="*/ 175 h 195"/>
                <a:gd name="T32" fmla="*/ 2 w 195"/>
                <a:gd name="T33" fmla="*/ 180 h 195"/>
                <a:gd name="T34" fmla="*/ 5 w 195"/>
                <a:gd name="T35" fmla="*/ 183 h 195"/>
                <a:gd name="T36" fmla="*/ 8 w 195"/>
                <a:gd name="T37" fmla="*/ 188 h 195"/>
                <a:gd name="T38" fmla="*/ 11 w 195"/>
                <a:gd name="T39" fmla="*/ 191 h 195"/>
                <a:gd name="T40" fmla="*/ 15 w 195"/>
                <a:gd name="T41" fmla="*/ 193 h 195"/>
                <a:gd name="T42" fmla="*/ 20 w 195"/>
                <a:gd name="T43" fmla="*/ 194 h 195"/>
                <a:gd name="T44" fmla="*/ 24 w 195"/>
                <a:gd name="T45" fmla="*/ 195 h 195"/>
                <a:gd name="T46" fmla="*/ 171 w 195"/>
                <a:gd name="T47" fmla="*/ 195 h 195"/>
                <a:gd name="T48" fmla="*/ 175 w 195"/>
                <a:gd name="T49" fmla="*/ 194 h 195"/>
                <a:gd name="T50" fmla="*/ 180 w 195"/>
                <a:gd name="T51" fmla="*/ 193 h 195"/>
                <a:gd name="T52" fmla="*/ 184 w 195"/>
                <a:gd name="T53" fmla="*/ 191 h 195"/>
                <a:gd name="T54" fmla="*/ 188 w 195"/>
                <a:gd name="T55" fmla="*/ 188 h 195"/>
                <a:gd name="T56" fmla="*/ 191 w 195"/>
                <a:gd name="T57" fmla="*/ 183 h 195"/>
                <a:gd name="T58" fmla="*/ 194 w 195"/>
                <a:gd name="T59" fmla="*/ 180 h 195"/>
                <a:gd name="T60" fmla="*/ 195 w 195"/>
                <a:gd name="T61" fmla="*/ 175 h 195"/>
                <a:gd name="T62" fmla="*/ 195 w 195"/>
                <a:gd name="T63" fmla="*/ 170 h 195"/>
                <a:gd name="T64" fmla="*/ 195 w 195"/>
                <a:gd name="T65" fmla="*/ 24 h 195"/>
                <a:gd name="T66" fmla="*/ 195 w 195"/>
                <a:gd name="T67" fmla="*/ 19 h 195"/>
                <a:gd name="T68" fmla="*/ 194 w 195"/>
                <a:gd name="T69" fmla="*/ 15 h 195"/>
                <a:gd name="T70" fmla="*/ 191 w 195"/>
                <a:gd name="T71" fmla="*/ 10 h 195"/>
                <a:gd name="T72" fmla="*/ 188 w 195"/>
                <a:gd name="T73" fmla="*/ 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5" h="195">
                  <a:moveTo>
                    <a:pt x="188" y="7"/>
                  </a:moveTo>
                  <a:lnTo>
                    <a:pt x="184" y="4"/>
                  </a:lnTo>
                  <a:lnTo>
                    <a:pt x="180" y="2"/>
                  </a:lnTo>
                  <a:lnTo>
                    <a:pt x="175" y="1"/>
                  </a:lnTo>
                  <a:lnTo>
                    <a:pt x="171" y="0"/>
                  </a:lnTo>
                  <a:lnTo>
                    <a:pt x="24" y="0"/>
                  </a:lnTo>
                  <a:lnTo>
                    <a:pt x="20" y="1"/>
                  </a:lnTo>
                  <a:lnTo>
                    <a:pt x="15" y="2"/>
                  </a:lnTo>
                  <a:lnTo>
                    <a:pt x="11" y="4"/>
                  </a:lnTo>
                  <a:lnTo>
                    <a:pt x="8" y="7"/>
                  </a:lnTo>
                  <a:lnTo>
                    <a:pt x="5" y="10"/>
                  </a:lnTo>
                  <a:lnTo>
                    <a:pt x="2" y="15"/>
                  </a:lnTo>
                  <a:lnTo>
                    <a:pt x="0" y="19"/>
                  </a:lnTo>
                  <a:lnTo>
                    <a:pt x="0" y="24"/>
                  </a:lnTo>
                  <a:lnTo>
                    <a:pt x="0" y="170"/>
                  </a:lnTo>
                  <a:lnTo>
                    <a:pt x="0" y="175"/>
                  </a:lnTo>
                  <a:lnTo>
                    <a:pt x="2" y="180"/>
                  </a:lnTo>
                  <a:lnTo>
                    <a:pt x="5" y="183"/>
                  </a:lnTo>
                  <a:lnTo>
                    <a:pt x="8" y="188"/>
                  </a:lnTo>
                  <a:lnTo>
                    <a:pt x="11" y="191"/>
                  </a:lnTo>
                  <a:lnTo>
                    <a:pt x="15" y="193"/>
                  </a:lnTo>
                  <a:lnTo>
                    <a:pt x="20" y="194"/>
                  </a:lnTo>
                  <a:lnTo>
                    <a:pt x="24" y="195"/>
                  </a:lnTo>
                  <a:lnTo>
                    <a:pt x="171" y="195"/>
                  </a:lnTo>
                  <a:lnTo>
                    <a:pt x="175" y="194"/>
                  </a:lnTo>
                  <a:lnTo>
                    <a:pt x="180" y="193"/>
                  </a:lnTo>
                  <a:lnTo>
                    <a:pt x="184" y="191"/>
                  </a:lnTo>
                  <a:lnTo>
                    <a:pt x="188" y="188"/>
                  </a:lnTo>
                  <a:lnTo>
                    <a:pt x="191" y="183"/>
                  </a:lnTo>
                  <a:lnTo>
                    <a:pt x="194" y="180"/>
                  </a:lnTo>
                  <a:lnTo>
                    <a:pt x="195" y="175"/>
                  </a:lnTo>
                  <a:lnTo>
                    <a:pt x="195" y="170"/>
                  </a:lnTo>
                  <a:lnTo>
                    <a:pt x="195" y="24"/>
                  </a:lnTo>
                  <a:lnTo>
                    <a:pt x="195" y="19"/>
                  </a:lnTo>
                  <a:lnTo>
                    <a:pt x="194" y="15"/>
                  </a:lnTo>
                  <a:lnTo>
                    <a:pt x="191" y="10"/>
                  </a:lnTo>
                  <a:lnTo>
                    <a:pt x="188"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ru-RU"/>
            </a:p>
          </p:txBody>
        </p:sp>
        <p:sp>
          <p:nvSpPr>
            <p:cNvPr id="94" name="Freeform 89"/>
            <p:cNvSpPr>
              <a:spLocks/>
            </p:cNvSpPr>
            <p:nvPr/>
          </p:nvSpPr>
          <p:spPr bwMode="auto">
            <a:xfrm>
              <a:off x="2847291" y="3513644"/>
              <a:ext cx="619126" cy="358776"/>
            </a:xfrm>
            <a:custGeom>
              <a:avLst/>
              <a:gdLst>
                <a:gd name="T0" fmla="*/ 414 w 585"/>
                <a:gd name="T1" fmla="*/ 0 h 340"/>
                <a:gd name="T2" fmla="*/ 405 w 585"/>
                <a:gd name="T3" fmla="*/ 1 h 340"/>
                <a:gd name="T4" fmla="*/ 398 w 585"/>
                <a:gd name="T5" fmla="*/ 6 h 340"/>
                <a:gd name="T6" fmla="*/ 392 w 585"/>
                <a:gd name="T7" fmla="*/ 15 h 340"/>
                <a:gd name="T8" fmla="*/ 390 w 585"/>
                <a:gd name="T9" fmla="*/ 23 h 340"/>
                <a:gd name="T10" fmla="*/ 389 w 585"/>
                <a:gd name="T11" fmla="*/ 82 h 340"/>
                <a:gd name="T12" fmla="*/ 385 w 585"/>
                <a:gd name="T13" fmla="*/ 99 h 340"/>
                <a:gd name="T14" fmla="*/ 376 w 585"/>
                <a:gd name="T15" fmla="*/ 113 h 340"/>
                <a:gd name="T16" fmla="*/ 367 w 585"/>
                <a:gd name="T17" fmla="*/ 124 h 340"/>
                <a:gd name="T18" fmla="*/ 355 w 585"/>
                <a:gd name="T19" fmla="*/ 131 h 340"/>
                <a:gd name="T20" fmla="*/ 342 w 585"/>
                <a:gd name="T21" fmla="*/ 138 h 340"/>
                <a:gd name="T22" fmla="*/ 320 w 585"/>
                <a:gd name="T23" fmla="*/ 143 h 340"/>
                <a:gd name="T24" fmla="*/ 301 w 585"/>
                <a:gd name="T25" fmla="*/ 145 h 340"/>
                <a:gd name="T26" fmla="*/ 284 w 585"/>
                <a:gd name="T27" fmla="*/ 145 h 340"/>
                <a:gd name="T28" fmla="*/ 266 w 585"/>
                <a:gd name="T29" fmla="*/ 143 h 340"/>
                <a:gd name="T30" fmla="*/ 245 w 585"/>
                <a:gd name="T31" fmla="*/ 138 h 340"/>
                <a:gd name="T32" fmla="*/ 230 w 585"/>
                <a:gd name="T33" fmla="*/ 131 h 340"/>
                <a:gd name="T34" fmla="*/ 220 w 585"/>
                <a:gd name="T35" fmla="*/ 124 h 340"/>
                <a:gd name="T36" fmla="*/ 209 w 585"/>
                <a:gd name="T37" fmla="*/ 113 h 340"/>
                <a:gd name="T38" fmla="*/ 200 w 585"/>
                <a:gd name="T39" fmla="*/ 99 h 340"/>
                <a:gd name="T40" fmla="*/ 196 w 585"/>
                <a:gd name="T41" fmla="*/ 82 h 340"/>
                <a:gd name="T42" fmla="*/ 196 w 585"/>
                <a:gd name="T43" fmla="*/ 23 h 340"/>
                <a:gd name="T44" fmla="*/ 194 w 585"/>
                <a:gd name="T45" fmla="*/ 15 h 340"/>
                <a:gd name="T46" fmla="*/ 188 w 585"/>
                <a:gd name="T47" fmla="*/ 6 h 340"/>
                <a:gd name="T48" fmla="*/ 181 w 585"/>
                <a:gd name="T49" fmla="*/ 1 h 340"/>
                <a:gd name="T50" fmla="*/ 171 w 585"/>
                <a:gd name="T51" fmla="*/ 0 h 340"/>
                <a:gd name="T52" fmla="*/ 20 w 585"/>
                <a:gd name="T53" fmla="*/ 0 h 340"/>
                <a:gd name="T54" fmla="*/ 11 w 585"/>
                <a:gd name="T55" fmla="*/ 3 h 340"/>
                <a:gd name="T56" fmla="*/ 5 w 585"/>
                <a:gd name="T57" fmla="*/ 10 h 340"/>
                <a:gd name="T58" fmla="*/ 2 w 585"/>
                <a:gd name="T59" fmla="*/ 19 h 340"/>
                <a:gd name="T60" fmla="*/ 0 w 585"/>
                <a:gd name="T61" fmla="*/ 72 h 340"/>
                <a:gd name="T62" fmla="*/ 3 w 585"/>
                <a:gd name="T63" fmla="*/ 110 h 340"/>
                <a:gd name="T64" fmla="*/ 10 w 585"/>
                <a:gd name="T65" fmla="*/ 145 h 340"/>
                <a:gd name="T66" fmla="*/ 22 w 585"/>
                <a:gd name="T67" fmla="*/ 179 h 340"/>
                <a:gd name="T68" fmla="*/ 38 w 585"/>
                <a:gd name="T69" fmla="*/ 210 h 340"/>
                <a:gd name="T70" fmla="*/ 59 w 585"/>
                <a:gd name="T71" fmla="*/ 239 h 340"/>
                <a:gd name="T72" fmla="*/ 83 w 585"/>
                <a:gd name="T73" fmla="*/ 264 h 340"/>
                <a:gd name="T74" fmla="*/ 111 w 585"/>
                <a:gd name="T75" fmla="*/ 287 h 340"/>
                <a:gd name="T76" fmla="*/ 142 w 585"/>
                <a:gd name="T77" fmla="*/ 305 h 340"/>
                <a:gd name="T78" fmla="*/ 176 w 585"/>
                <a:gd name="T79" fmla="*/ 320 h 340"/>
                <a:gd name="T80" fmla="*/ 213 w 585"/>
                <a:gd name="T81" fmla="*/ 331 h 340"/>
                <a:gd name="T82" fmla="*/ 252 w 585"/>
                <a:gd name="T83" fmla="*/ 338 h 340"/>
                <a:gd name="T84" fmla="*/ 293 w 585"/>
                <a:gd name="T85" fmla="*/ 340 h 340"/>
                <a:gd name="T86" fmla="*/ 333 w 585"/>
                <a:gd name="T87" fmla="*/ 338 h 340"/>
                <a:gd name="T88" fmla="*/ 372 w 585"/>
                <a:gd name="T89" fmla="*/ 331 h 340"/>
                <a:gd name="T90" fmla="*/ 409 w 585"/>
                <a:gd name="T91" fmla="*/ 320 h 340"/>
                <a:gd name="T92" fmla="*/ 443 w 585"/>
                <a:gd name="T93" fmla="*/ 305 h 340"/>
                <a:gd name="T94" fmla="*/ 475 w 585"/>
                <a:gd name="T95" fmla="*/ 287 h 340"/>
                <a:gd name="T96" fmla="*/ 503 w 585"/>
                <a:gd name="T97" fmla="*/ 264 h 340"/>
                <a:gd name="T98" fmla="*/ 527 w 585"/>
                <a:gd name="T99" fmla="*/ 239 h 340"/>
                <a:gd name="T100" fmla="*/ 548 w 585"/>
                <a:gd name="T101" fmla="*/ 210 h 340"/>
                <a:gd name="T102" fmla="*/ 564 w 585"/>
                <a:gd name="T103" fmla="*/ 179 h 340"/>
                <a:gd name="T104" fmla="*/ 576 w 585"/>
                <a:gd name="T105" fmla="*/ 145 h 340"/>
                <a:gd name="T106" fmla="*/ 583 w 585"/>
                <a:gd name="T107" fmla="*/ 110 h 340"/>
                <a:gd name="T108" fmla="*/ 585 w 585"/>
                <a:gd name="T109" fmla="*/ 72 h 340"/>
                <a:gd name="T110" fmla="*/ 585 w 585"/>
                <a:gd name="T111" fmla="*/ 19 h 340"/>
                <a:gd name="T112" fmla="*/ 581 w 585"/>
                <a:gd name="T113" fmla="*/ 10 h 340"/>
                <a:gd name="T114" fmla="*/ 574 w 585"/>
                <a:gd name="T115" fmla="*/ 3 h 340"/>
                <a:gd name="T116" fmla="*/ 565 w 585"/>
                <a:gd name="T11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5" h="340">
                  <a:moveTo>
                    <a:pt x="561" y="0"/>
                  </a:moveTo>
                  <a:lnTo>
                    <a:pt x="414" y="0"/>
                  </a:lnTo>
                  <a:lnTo>
                    <a:pt x="410" y="0"/>
                  </a:lnTo>
                  <a:lnTo>
                    <a:pt x="405" y="1"/>
                  </a:lnTo>
                  <a:lnTo>
                    <a:pt x="401" y="3"/>
                  </a:lnTo>
                  <a:lnTo>
                    <a:pt x="398" y="6"/>
                  </a:lnTo>
                  <a:lnTo>
                    <a:pt x="395" y="10"/>
                  </a:lnTo>
                  <a:lnTo>
                    <a:pt x="392" y="15"/>
                  </a:lnTo>
                  <a:lnTo>
                    <a:pt x="390" y="19"/>
                  </a:lnTo>
                  <a:lnTo>
                    <a:pt x="390" y="23"/>
                  </a:lnTo>
                  <a:lnTo>
                    <a:pt x="390" y="72"/>
                  </a:lnTo>
                  <a:lnTo>
                    <a:pt x="389" y="82"/>
                  </a:lnTo>
                  <a:lnTo>
                    <a:pt x="388" y="90"/>
                  </a:lnTo>
                  <a:lnTo>
                    <a:pt x="385" y="99"/>
                  </a:lnTo>
                  <a:lnTo>
                    <a:pt x="382" y="107"/>
                  </a:lnTo>
                  <a:lnTo>
                    <a:pt x="376" y="113"/>
                  </a:lnTo>
                  <a:lnTo>
                    <a:pt x="372" y="120"/>
                  </a:lnTo>
                  <a:lnTo>
                    <a:pt x="367" y="124"/>
                  </a:lnTo>
                  <a:lnTo>
                    <a:pt x="361" y="128"/>
                  </a:lnTo>
                  <a:lnTo>
                    <a:pt x="355" y="131"/>
                  </a:lnTo>
                  <a:lnTo>
                    <a:pt x="348" y="135"/>
                  </a:lnTo>
                  <a:lnTo>
                    <a:pt x="342" y="138"/>
                  </a:lnTo>
                  <a:lnTo>
                    <a:pt x="334" y="140"/>
                  </a:lnTo>
                  <a:lnTo>
                    <a:pt x="320" y="143"/>
                  </a:lnTo>
                  <a:lnTo>
                    <a:pt x="309" y="144"/>
                  </a:lnTo>
                  <a:lnTo>
                    <a:pt x="301" y="145"/>
                  </a:lnTo>
                  <a:lnTo>
                    <a:pt x="293" y="145"/>
                  </a:lnTo>
                  <a:lnTo>
                    <a:pt x="284" y="145"/>
                  </a:lnTo>
                  <a:lnTo>
                    <a:pt x="276" y="144"/>
                  </a:lnTo>
                  <a:lnTo>
                    <a:pt x="266" y="143"/>
                  </a:lnTo>
                  <a:lnTo>
                    <a:pt x="252" y="140"/>
                  </a:lnTo>
                  <a:lnTo>
                    <a:pt x="245" y="138"/>
                  </a:lnTo>
                  <a:lnTo>
                    <a:pt x="237" y="135"/>
                  </a:lnTo>
                  <a:lnTo>
                    <a:pt x="230" y="131"/>
                  </a:lnTo>
                  <a:lnTo>
                    <a:pt x="225" y="128"/>
                  </a:lnTo>
                  <a:lnTo>
                    <a:pt x="220" y="124"/>
                  </a:lnTo>
                  <a:lnTo>
                    <a:pt x="214" y="120"/>
                  </a:lnTo>
                  <a:lnTo>
                    <a:pt x="209" y="113"/>
                  </a:lnTo>
                  <a:lnTo>
                    <a:pt x="205" y="107"/>
                  </a:lnTo>
                  <a:lnTo>
                    <a:pt x="200" y="99"/>
                  </a:lnTo>
                  <a:lnTo>
                    <a:pt x="198" y="90"/>
                  </a:lnTo>
                  <a:lnTo>
                    <a:pt x="196" y="82"/>
                  </a:lnTo>
                  <a:lnTo>
                    <a:pt x="196" y="72"/>
                  </a:lnTo>
                  <a:lnTo>
                    <a:pt x="196" y="23"/>
                  </a:lnTo>
                  <a:lnTo>
                    <a:pt x="195" y="19"/>
                  </a:lnTo>
                  <a:lnTo>
                    <a:pt x="194" y="15"/>
                  </a:lnTo>
                  <a:lnTo>
                    <a:pt x="192" y="10"/>
                  </a:lnTo>
                  <a:lnTo>
                    <a:pt x="188" y="6"/>
                  </a:lnTo>
                  <a:lnTo>
                    <a:pt x="184" y="3"/>
                  </a:lnTo>
                  <a:lnTo>
                    <a:pt x="181" y="1"/>
                  </a:lnTo>
                  <a:lnTo>
                    <a:pt x="175" y="0"/>
                  </a:lnTo>
                  <a:lnTo>
                    <a:pt x="171" y="0"/>
                  </a:lnTo>
                  <a:lnTo>
                    <a:pt x="25" y="0"/>
                  </a:lnTo>
                  <a:lnTo>
                    <a:pt x="20" y="0"/>
                  </a:lnTo>
                  <a:lnTo>
                    <a:pt x="16" y="1"/>
                  </a:lnTo>
                  <a:lnTo>
                    <a:pt x="11" y="3"/>
                  </a:lnTo>
                  <a:lnTo>
                    <a:pt x="8" y="6"/>
                  </a:lnTo>
                  <a:lnTo>
                    <a:pt x="5" y="10"/>
                  </a:lnTo>
                  <a:lnTo>
                    <a:pt x="3" y="15"/>
                  </a:lnTo>
                  <a:lnTo>
                    <a:pt x="2" y="19"/>
                  </a:lnTo>
                  <a:lnTo>
                    <a:pt x="0" y="23"/>
                  </a:lnTo>
                  <a:lnTo>
                    <a:pt x="0" y="72"/>
                  </a:lnTo>
                  <a:lnTo>
                    <a:pt x="2" y="91"/>
                  </a:lnTo>
                  <a:lnTo>
                    <a:pt x="3" y="110"/>
                  </a:lnTo>
                  <a:lnTo>
                    <a:pt x="6" y="127"/>
                  </a:lnTo>
                  <a:lnTo>
                    <a:pt x="10" y="145"/>
                  </a:lnTo>
                  <a:lnTo>
                    <a:pt x="16" y="162"/>
                  </a:lnTo>
                  <a:lnTo>
                    <a:pt x="22" y="179"/>
                  </a:lnTo>
                  <a:lnTo>
                    <a:pt x="30" y="194"/>
                  </a:lnTo>
                  <a:lnTo>
                    <a:pt x="38" y="210"/>
                  </a:lnTo>
                  <a:lnTo>
                    <a:pt x="48" y="225"/>
                  </a:lnTo>
                  <a:lnTo>
                    <a:pt x="59" y="239"/>
                  </a:lnTo>
                  <a:lnTo>
                    <a:pt x="71" y="252"/>
                  </a:lnTo>
                  <a:lnTo>
                    <a:pt x="83" y="264"/>
                  </a:lnTo>
                  <a:lnTo>
                    <a:pt x="97" y="276"/>
                  </a:lnTo>
                  <a:lnTo>
                    <a:pt x="111" y="287"/>
                  </a:lnTo>
                  <a:lnTo>
                    <a:pt x="126" y="297"/>
                  </a:lnTo>
                  <a:lnTo>
                    <a:pt x="142" y="305"/>
                  </a:lnTo>
                  <a:lnTo>
                    <a:pt x="159" y="314"/>
                  </a:lnTo>
                  <a:lnTo>
                    <a:pt x="176" y="320"/>
                  </a:lnTo>
                  <a:lnTo>
                    <a:pt x="195" y="327"/>
                  </a:lnTo>
                  <a:lnTo>
                    <a:pt x="213" y="331"/>
                  </a:lnTo>
                  <a:lnTo>
                    <a:pt x="233" y="335"/>
                  </a:lnTo>
                  <a:lnTo>
                    <a:pt x="252" y="338"/>
                  </a:lnTo>
                  <a:lnTo>
                    <a:pt x="273" y="340"/>
                  </a:lnTo>
                  <a:lnTo>
                    <a:pt x="293" y="340"/>
                  </a:lnTo>
                  <a:lnTo>
                    <a:pt x="314" y="340"/>
                  </a:lnTo>
                  <a:lnTo>
                    <a:pt x="333" y="338"/>
                  </a:lnTo>
                  <a:lnTo>
                    <a:pt x="354" y="335"/>
                  </a:lnTo>
                  <a:lnTo>
                    <a:pt x="372" y="331"/>
                  </a:lnTo>
                  <a:lnTo>
                    <a:pt x="390" y="327"/>
                  </a:lnTo>
                  <a:lnTo>
                    <a:pt x="409" y="320"/>
                  </a:lnTo>
                  <a:lnTo>
                    <a:pt x="426" y="314"/>
                  </a:lnTo>
                  <a:lnTo>
                    <a:pt x="443" y="305"/>
                  </a:lnTo>
                  <a:lnTo>
                    <a:pt x="459" y="297"/>
                  </a:lnTo>
                  <a:lnTo>
                    <a:pt x="475" y="287"/>
                  </a:lnTo>
                  <a:lnTo>
                    <a:pt x="490" y="276"/>
                  </a:lnTo>
                  <a:lnTo>
                    <a:pt x="503" y="264"/>
                  </a:lnTo>
                  <a:lnTo>
                    <a:pt x="516" y="252"/>
                  </a:lnTo>
                  <a:lnTo>
                    <a:pt x="527" y="239"/>
                  </a:lnTo>
                  <a:lnTo>
                    <a:pt x="537" y="225"/>
                  </a:lnTo>
                  <a:lnTo>
                    <a:pt x="548" y="210"/>
                  </a:lnTo>
                  <a:lnTo>
                    <a:pt x="557" y="194"/>
                  </a:lnTo>
                  <a:lnTo>
                    <a:pt x="564" y="179"/>
                  </a:lnTo>
                  <a:lnTo>
                    <a:pt x="571" y="162"/>
                  </a:lnTo>
                  <a:lnTo>
                    <a:pt x="576" y="145"/>
                  </a:lnTo>
                  <a:lnTo>
                    <a:pt x="579" y="127"/>
                  </a:lnTo>
                  <a:lnTo>
                    <a:pt x="583" y="110"/>
                  </a:lnTo>
                  <a:lnTo>
                    <a:pt x="585" y="91"/>
                  </a:lnTo>
                  <a:lnTo>
                    <a:pt x="585" y="72"/>
                  </a:lnTo>
                  <a:lnTo>
                    <a:pt x="585" y="23"/>
                  </a:lnTo>
                  <a:lnTo>
                    <a:pt x="585" y="19"/>
                  </a:lnTo>
                  <a:lnTo>
                    <a:pt x="584" y="15"/>
                  </a:lnTo>
                  <a:lnTo>
                    <a:pt x="581" y="10"/>
                  </a:lnTo>
                  <a:lnTo>
                    <a:pt x="578" y="6"/>
                  </a:lnTo>
                  <a:lnTo>
                    <a:pt x="574" y="3"/>
                  </a:lnTo>
                  <a:lnTo>
                    <a:pt x="570" y="1"/>
                  </a:lnTo>
                  <a:lnTo>
                    <a:pt x="565" y="0"/>
                  </a:lnTo>
                  <a:lnTo>
                    <a:pt x="56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ru-RU"/>
            </a:p>
          </p:txBody>
        </p:sp>
      </p:grpSp>
      <p:grpSp>
        <p:nvGrpSpPr>
          <p:cNvPr id="6" name="Group 5">
            <a:extLst>
              <a:ext uri="{FF2B5EF4-FFF2-40B4-BE49-F238E27FC236}">
                <a16:creationId xmlns:a16="http://schemas.microsoft.com/office/drawing/2014/main" id="{DE318462-2BCE-C240-80B6-23098C1A9B6B}"/>
              </a:ext>
            </a:extLst>
          </p:cNvPr>
          <p:cNvGrpSpPr/>
          <p:nvPr/>
        </p:nvGrpSpPr>
        <p:grpSpPr>
          <a:xfrm>
            <a:off x="7796802" y="2133461"/>
            <a:ext cx="2552844" cy="7976117"/>
            <a:chOff x="7796802" y="2133461"/>
            <a:chExt cx="2552844" cy="7976117"/>
          </a:xfrm>
        </p:grpSpPr>
        <p:sp>
          <p:nvSpPr>
            <p:cNvPr id="20" name="Freeform 395"/>
            <p:cNvSpPr>
              <a:spLocks/>
            </p:cNvSpPr>
            <p:nvPr/>
          </p:nvSpPr>
          <p:spPr bwMode="auto">
            <a:xfrm>
              <a:off x="7850602" y="2133461"/>
              <a:ext cx="2451848" cy="5312070"/>
            </a:xfrm>
            <a:custGeom>
              <a:avLst/>
              <a:gdLst>
                <a:gd name="T0" fmla="*/ 642 w 642"/>
                <a:gd name="T1" fmla="*/ 556 h 1391"/>
                <a:gd name="T2" fmla="*/ 642 w 642"/>
                <a:gd name="T3" fmla="*/ 186 h 1391"/>
                <a:gd name="T4" fmla="*/ 320 w 642"/>
                <a:gd name="T5" fmla="*/ 0 h 1391"/>
                <a:gd name="T6" fmla="*/ 0 w 642"/>
                <a:gd name="T7" fmla="*/ 186 h 1391"/>
                <a:gd name="T8" fmla="*/ 0 w 642"/>
                <a:gd name="T9" fmla="*/ 556 h 1391"/>
                <a:gd name="T10" fmla="*/ 306 w 642"/>
                <a:gd name="T11" fmla="*/ 734 h 1391"/>
                <a:gd name="T12" fmla="*/ 306 w 642"/>
                <a:gd name="T13" fmla="*/ 1263 h 1391"/>
                <a:gd name="T14" fmla="*/ 248 w 642"/>
                <a:gd name="T15" fmla="*/ 1319 h 1391"/>
                <a:gd name="T16" fmla="*/ 320 w 642"/>
                <a:gd name="T17" fmla="*/ 1391 h 1391"/>
                <a:gd name="T18" fmla="*/ 392 w 642"/>
                <a:gd name="T19" fmla="*/ 1319 h 1391"/>
                <a:gd name="T20" fmla="*/ 336 w 642"/>
                <a:gd name="T21" fmla="*/ 1263 h 1391"/>
                <a:gd name="T22" fmla="*/ 336 w 642"/>
                <a:gd name="T23" fmla="*/ 734 h 1391"/>
                <a:gd name="T24" fmla="*/ 642 w 642"/>
                <a:gd name="T25" fmla="*/ 556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2" h="1391">
                  <a:moveTo>
                    <a:pt x="642" y="556"/>
                  </a:moveTo>
                  <a:lnTo>
                    <a:pt x="642" y="186"/>
                  </a:lnTo>
                  <a:lnTo>
                    <a:pt x="320" y="0"/>
                  </a:lnTo>
                  <a:lnTo>
                    <a:pt x="0" y="186"/>
                  </a:lnTo>
                  <a:lnTo>
                    <a:pt x="0" y="556"/>
                  </a:lnTo>
                  <a:lnTo>
                    <a:pt x="306" y="734"/>
                  </a:lnTo>
                  <a:lnTo>
                    <a:pt x="306" y="1263"/>
                  </a:lnTo>
                  <a:lnTo>
                    <a:pt x="248" y="1319"/>
                  </a:lnTo>
                  <a:lnTo>
                    <a:pt x="320" y="1391"/>
                  </a:lnTo>
                  <a:lnTo>
                    <a:pt x="392" y="1319"/>
                  </a:lnTo>
                  <a:lnTo>
                    <a:pt x="336" y="1263"/>
                  </a:lnTo>
                  <a:lnTo>
                    <a:pt x="336" y="734"/>
                  </a:lnTo>
                  <a:lnTo>
                    <a:pt x="642" y="556"/>
                  </a:ln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80" name="Текст 12"/>
            <p:cNvSpPr txBox="1">
              <a:spLocks/>
            </p:cNvSpPr>
            <p:nvPr/>
          </p:nvSpPr>
          <p:spPr>
            <a:xfrm>
              <a:off x="7796802" y="7769182"/>
              <a:ext cx="2552844" cy="2340396"/>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7200" b="1" dirty="0">
                  <a:solidFill>
                    <a:schemeClr val="accent3"/>
                  </a:solidFill>
                  <a:latin typeface="Arial" pitchFamily="34" charset="0"/>
                  <a:cs typeface="Arial" pitchFamily="34" charset="0"/>
                </a:rPr>
                <a:t>03</a:t>
              </a:r>
            </a:p>
            <a:p>
              <a:pPr marL="0" indent="0" algn="ctr">
                <a:lnSpc>
                  <a:spcPct val="125000"/>
                </a:lnSpc>
                <a:buNone/>
              </a:pPr>
              <a:r>
                <a:rPr lang="en-US" sz="1800" dirty="0">
                  <a:solidFill>
                    <a:schemeClr val="tx1">
                      <a:lumMod val="65000"/>
                      <a:lumOff val="35000"/>
                    </a:schemeClr>
                  </a:solidFill>
                  <a:latin typeface="Arial" pitchFamily="34" charset="0"/>
                  <a:cs typeface="Arial" pitchFamily="34" charset="0"/>
                </a:rPr>
                <a:t>Contrary to popular belief, </a:t>
              </a:r>
              <a:r>
                <a:rPr lang="en-US" sz="1800" dirty="0" err="1">
                  <a:solidFill>
                    <a:schemeClr val="tx1">
                      <a:lumMod val="65000"/>
                      <a:lumOff val="35000"/>
                    </a:schemeClr>
                  </a:solidFill>
                  <a:latin typeface="Arial" pitchFamily="34" charset="0"/>
                  <a:cs typeface="Arial" pitchFamily="34" charset="0"/>
                </a:rPr>
                <a:t>Lorem</a:t>
              </a:r>
              <a:r>
                <a:rPr lang="en-US" sz="1800" dirty="0">
                  <a:solidFill>
                    <a:schemeClr val="tx1">
                      <a:lumMod val="65000"/>
                      <a:lumOff val="35000"/>
                    </a:schemeClr>
                  </a:solidFill>
                  <a:latin typeface="Arial" pitchFamily="34" charset="0"/>
                  <a:cs typeface="Arial" pitchFamily="34" charset="0"/>
                </a:rPr>
                <a:t> </a:t>
              </a:r>
              <a:r>
                <a:rPr lang="en-US" sz="1800" dirty="0" err="1">
                  <a:solidFill>
                    <a:schemeClr val="tx1">
                      <a:lumMod val="65000"/>
                      <a:lumOff val="35000"/>
                    </a:schemeClr>
                  </a:solidFill>
                  <a:latin typeface="Arial" pitchFamily="34" charset="0"/>
                  <a:cs typeface="Arial" pitchFamily="34" charset="0"/>
                </a:rPr>
                <a:t>Ipsum</a:t>
              </a:r>
              <a:endParaRPr lang="en-US" sz="1800" dirty="0">
                <a:solidFill>
                  <a:schemeClr val="tx1">
                    <a:lumMod val="65000"/>
                    <a:lumOff val="35000"/>
                  </a:schemeClr>
                </a:solidFill>
                <a:latin typeface="Arial" pitchFamily="34" charset="0"/>
                <a:cs typeface="Arial" pitchFamily="34" charset="0"/>
              </a:endParaRPr>
            </a:p>
          </p:txBody>
        </p:sp>
        <p:grpSp>
          <p:nvGrpSpPr>
            <p:cNvPr id="95" name="Группа 94"/>
            <p:cNvGrpSpPr/>
            <p:nvPr/>
          </p:nvGrpSpPr>
          <p:grpSpPr>
            <a:xfrm>
              <a:off x="8733789" y="3227894"/>
              <a:ext cx="669926" cy="673100"/>
              <a:chOff x="7499350" y="1095375"/>
              <a:chExt cx="334963" cy="336550"/>
            </a:xfrm>
            <a:solidFill>
              <a:schemeClr val="bg1"/>
            </a:solidFill>
          </p:grpSpPr>
          <p:sp>
            <p:nvSpPr>
              <p:cNvPr id="96" name="Freeform 132"/>
              <p:cNvSpPr>
                <a:spLocks noEditPoints="1"/>
              </p:cNvSpPr>
              <p:nvPr/>
            </p:nvSpPr>
            <p:spPr bwMode="auto">
              <a:xfrm>
                <a:off x="7499350" y="1095375"/>
                <a:ext cx="334963" cy="336550"/>
              </a:xfrm>
              <a:custGeom>
                <a:avLst/>
                <a:gdLst>
                  <a:gd name="T0" fmla="*/ 509 w 633"/>
                  <a:gd name="T1" fmla="*/ 385 h 634"/>
                  <a:gd name="T2" fmla="*/ 533 w 633"/>
                  <a:gd name="T3" fmla="*/ 309 h 634"/>
                  <a:gd name="T4" fmla="*/ 534 w 633"/>
                  <a:gd name="T5" fmla="*/ 241 h 634"/>
                  <a:gd name="T6" fmla="*/ 523 w 633"/>
                  <a:gd name="T7" fmla="*/ 189 h 634"/>
                  <a:gd name="T8" fmla="*/ 503 w 633"/>
                  <a:gd name="T9" fmla="*/ 140 h 634"/>
                  <a:gd name="T10" fmla="*/ 475 w 633"/>
                  <a:gd name="T11" fmla="*/ 97 h 634"/>
                  <a:gd name="T12" fmla="*/ 438 w 633"/>
                  <a:gd name="T13" fmla="*/ 62 h 634"/>
                  <a:gd name="T14" fmla="*/ 396 w 633"/>
                  <a:gd name="T15" fmla="*/ 32 h 634"/>
                  <a:gd name="T16" fmla="*/ 346 w 633"/>
                  <a:gd name="T17" fmla="*/ 12 h 634"/>
                  <a:gd name="T18" fmla="*/ 295 w 633"/>
                  <a:gd name="T19" fmla="*/ 2 h 634"/>
                  <a:gd name="T20" fmla="*/ 241 w 633"/>
                  <a:gd name="T21" fmla="*/ 2 h 634"/>
                  <a:gd name="T22" fmla="*/ 189 w 633"/>
                  <a:gd name="T23" fmla="*/ 12 h 634"/>
                  <a:gd name="T24" fmla="*/ 140 w 633"/>
                  <a:gd name="T25" fmla="*/ 32 h 634"/>
                  <a:gd name="T26" fmla="*/ 97 w 633"/>
                  <a:gd name="T27" fmla="*/ 62 h 634"/>
                  <a:gd name="T28" fmla="*/ 61 w 633"/>
                  <a:gd name="T29" fmla="*/ 97 h 634"/>
                  <a:gd name="T30" fmla="*/ 32 w 633"/>
                  <a:gd name="T31" fmla="*/ 140 h 634"/>
                  <a:gd name="T32" fmla="*/ 12 w 633"/>
                  <a:gd name="T33" fmla="*/ 189 h 634"/>
                  <a:gd name="T34" fmla="*/ 1 w 633"/>
                  <a:gd name="T35" fmla="*/ 241 h 634"/>
                  <a:gd name="T36" fmla="*/ 1 w 633"/>
                  <a:gd name="T37" fmla="*/ 295 h 634"/>
                  <a:gd name="T38" fmla="*/ 12 w 633"/>
                  <a:gd name="T39" fmla="*/ 347 h 634"/>
                  <a:gd name="T40" fmla="*/ 32 w 633"/>
                  <a:gd name="T41" fmla="*/ 396 h 634"/>
                  <a:gd name="T42" fmla="*/ 61 w 633"/>
                  <a:gd name="T43" fmla="*/ 439 h 634"/>
                  <a:gd name="T44" fmla="*/ 97 w 633"/>
                  <a:gd name="T45" fmla="*/ 475 h 634"/>
                  <a:gd name="T46" fmla="*/ 140 w 633"/>
                  <a:gd name="T47" fmla="*/ 503 h 634"/>
                  <a:gd name="T48" fmla="*/ 189 w 633"/>
                  <a:gd name="T49" fmla="*/ 524 h 634"/>
                  <a:gd name="T50" fmla="*/ 241 w 633"/>
                  <a:gd name="T51" fmla="*/ 534 h 634"/>
                  <a:gd name="T52" fmla="*/ 309 w 633"/>
                  <a:gd name="T53" fmla="*/ 533 h 634"/>
                  <a:gd name="T54" fmla="*/ 384 w 633"/>
                  <a:gd name="T55" fmla="*/ 510 h 634"/>
                  <a:gd name="T56" fmla="*/ 557 w 633"/>
                  <a:gd name="T57" fmla="*/ 625 h 634"/>
                  <a:gd name="T58" fmla="*/ 594 w 633"/>
                  <a:gd name="T59" fmla="*/ 633 h 634"/>
                  <a:gd name="T60" fmla="*/ 625 w 633"/>
                  <a:gd name="T61" fmla="*/ 611 h 634"/>
                  <a:gd name="T62" fmla="*/ 633 w 633"/>
                  <a:gd name="T63" fmla="*/ 574 h 634"/>
                  <a:gd name="T64" fmla="*/ 388 w 633"/>
                  <a:gd name="T65" fmla="*/ 389 h 634"/>
                  <a:gd name="T66" fmla="*/ 333 w 633"/>
                  <a:gd name="T67" fmla="*/ 426 h 634"/>
                  <a:gd name="T68" fmla="*/ 268 w 633"/>
                  <a:gd name="T69" fmla="*/ 438 h 634"/>
                  <a:gd name="T70" fmla="*/ 203 w 633"/>
                  <a:gd name="T71" fmla="*/ 426 h 634"/>
                  <a:gd name="T72" fmla="*/ 148 w 633"/>
                  <a:gd name="T73" fmla="*/ 389 h 634"/>
                  <a:gd name="T74" fmla="*/ 110 w 633"/>
                  <a:gd name="T75" fmla="*/ 334 h 634"/>
                  <a:gd name="T76" fmla="*/ 97 w 633"/>
                  <a:gd name="T77" fmla="*/ 268 h 634"/>
                  <a:gd name="T78" fmla="*/ 110 w 633"/>
                  <a:gd name="T79" fmla="*/ 203 h 634"/>
                  <a:gd name="T80" fmla="*/ 148 w 633"/>
                  <a:gd name="T81" fmla="*/ 148 h 634"/>
                  <a:gd name="T82" fmla="*/ 203 w 633"/>
                  <a:gd name="T83" fmla="*/ 110 h 634"/>
                  <a:gd name="T84" fmla="*/ 268 w 633"/>
                  <a:gd name="T85" fmla="*/ 98 h 634"/>
                  <a:gd name="T86" fmla="*/ 333 w 633"/>
                  <a:gd name="T87" fmla="*/ 110 h 634"/>
                  <a:gd name="T88" fmla="*/ 388 w 633"/>
                  <a:gd name="T89" fmla="*/ 148 h 634"/>
                  <a:gd name="T90" fmla="*/ 426 w 633"/>
                  <a:gd name="T91" fmla="*/ 203 h 634"/>
                  <a:gd name="T92" fmla="*/ 438 w 633"/>
                  <a:gd name="T93" fmla="*/ 268 h 634"/>
                  <a:gd name="T94" fmla="*/ 426 w 633"/>
                  <a:gd name="T95" fmla="*/ 334 h 634"/>
                  <a:gd name="T96" fmla="*/ 388 w 633"/>
                  <a:gd name="T97" fmla="*/ 3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3" h="634">
                    <a:moveTo>
                      <a:pt x="619" y="551"/>
                    </a:moveTo>
                    <a:lnTo>
                      <a:pt x="489" y="420"/>
                    </a:lnTo>
                    <a:lnTo>
                      <a:pt x="500" y="403"/>
                    </a:lnTo>
                    <a:lnTo>
                      <a:pt x="509" y="385"/>
                    </a:lnTo>
                    <a:lnTo>
                      <a:pt x="517" y="367"/>
                    </a:lnTo>
                    <a:lnTo>
                      <a:pt x="523" y="348"/>
                    </a:lnTo>
                    <a:lnTo>
                      <a:pt x="529" y="328"/>
                    </a:lnTo>
                    <a:lnTo>
                      <a:pt x="533" y="309"/>
                    </a:lnTo>
                    <a:lnTo>
                      <a:pt x="535" y="289"/>
                    </a:lnTo>
                    <a:lnTo>
                      <a:pt x="535" y="268"/>
                    </a:lnTo>
                    <a:lnTo>
                      <a:pt x="535" y="255"/>
                    </a:lnTo>
                    <a:lnTo>
                      <a:pt x="534" y="241"/>
                    </a:lnTo>
                    <a:lnTo>
                      <a:pt x="533" y="228"/>
                    </a:lnTo>
                    <a:lnTo>
                      <a:pt x="530" y="215"/>
                    </a:lnTo>
                    <a:lnTo>
                      <a:pt x="528" y="202"/>
                    </a:lnTo>
                    <a:lnTo>
                      <a:pt x="523" y="189"/>
                    </a:lnTo>
                    <a:lnTo>
                      <a:pt x="519" y="177"/>
                    </a:lnTo>
                    <a:lnTo>
                      <a:pt x="515" y="164"/>
                    </a:lnTo>
                    <a:lnTo>
                      <a:pt x="509" y="152"/>
                    </a:lnTo>
                    <a:lnTo>
                      <a:pt x="503" y="140"/>
                    </a:lnTo>
                    <a:lnTo>
                      <a:pt x="496" y="128"/>
                    </a:lnTo>
                    <a:lnTo>
                      <a:pt x="490" y="118"/>
                    </a:lnTo>
                    <a:lnTo>
                      <a:pt x="482" y="107"/>
                    </a:lnTo>
                    <a:lnTo>
                      <a:pt x="475" y="97"/>
                    </a:lnTo>
                    <a:lnTo>
                      <a:pt x="466" y="87"/>
                    </a:lnTo>
                    <a:lnTo>
                      <a:pt x="458" y="79"/>
                    </a:lnTo>
                    <a:lnTo>
                      <a:pt x="448" y="70"/>
                    </a:lnTo>
                    <a:lnTo>
                      <a:pt x="438" y="62"/>
                    </a:lnTo>
                    <a:lnTo>
                      <a:pt x="428" y="54"/>
                    </a:lnTo>
                    <a:lnTo>
                      <a:pt x="418" y="46"/>
                    </a:lnTo>
                    <a:lnTo>
                      <a:pt x="407" y="39"/>
                    </a:lnTo>
                    <a:lnTo>
                      <a:pt x="396" y="32"/>
                    </a:lnTo>
                    <a:lnTo>
                      <a:pt x="384" y="27"/>
                    </a:lnTo>
                    <a:lnTo>
                      <a:pt x="372" y="22"/>
                    </a:lnTo>
                    <a:lnTo>
                      <a:pt x="359" y="16"/>
                    </a:lnTo>
                    <a:lnTo>
                      <a:pt x="346" y="12"/>
                    </a:lnTo>
                    <a:lnTo>
                      <a:pt x="334" y="9"/>
                    </a:lnTo>
                    <a:lnTo>
                      <a:pt x="322" y="5"/>
                    </a:lnTo>
                    <a:lnTo>
                      <a:pt x="307" y="3"/>
                    </a:lnTo>
                    <a:lnTo>
                      <a:pt x="295" y="2"/>
                    </a:lnTo>
                    <a:lnTo>
                      <a:pt x="282" y="1"/>
                    </a:lnTo>
                    <a:lnTo>
                      <a:pt x="268" y="0"/>
                    </a:lnTo>
                    <a:lnTo>
                      <a:pt x="255" y="1"/>
                    </a:lnTo>
                    <a:lnTo>
                      <a:pt x="241" y="2"/>
                    </a:lnTo>
                    <a:lnTo>
                      <a:pt x="228" y="3"/>
                    </a:lnTo>
                    <a:lnTo>
                      <a:pt x="215" y="5"/>
                    </a:lnTo>
                    <a:lnTo>
                      <a:pt x="202" y="9"/>
                    </a:lnTo>
                    <a:lnTo>
                      <a:pt x="189" y="12"/>
                    </a:lnTo>
                    <a:lnTo>
                      <a:pt x="176" y="16"/>
                    </a:lnTo>
                    <a:lnTo>
                      <a:pt x="164" y="22"/>
                    </a:lnTo>
                    <a:lnTo>
                      <a:pt x="152" y="27"/>
                    </a:lnTo>
                    <a:lnTo>
                      <a:pt x="140" y="32"/>
                    </a:lnTo>
                    <a:lnTo>
                      <a:pt x="128" y="39"/>
                    </a:lnTo>
                    <a:lnTo>
                      <a:pt x="117" y="46"/>
                    </a:lnTo>
                    <a:lnTo>
                      <a:pt x="107" y="54"/>
                    </a:lnTo>
                    <a:lnTo>
                      <a:pt x="97" y="62"/>
                    </a:lnTo>
                    <a:lnTo>
                      <a:pt x="87" y="70"/>
                    </a:lnTo>
                    <a:lnTo>
                      <a:pt x="79" y="79"/>
                    </a:lnTo>
                    <a:lnTo>
                      <a:pt x="70" y="87"/>
                    </a:lnTo>
                    <a:lnTo>
                      <a:pt x="61" y="97"/>
                    </a:lnTo>
                    <a:lnTo>
                      <a:pt x="54" y="107"/>
                    </a:lnTo>
                    <a:lnTo>
                      <a:pt x="46" y="118"/>
                    </a:lnTo>
                    <a:lnTo>
                      <a:pt x="39" y="128"/>
                    </a:lnTo>
                    <a:lnTo>
                      <a:pt x="32" y="140"/>
                    </a:lnTo>
                    <a:lnTo>
                      <a:pt x="27" y="152"/>
                    </a:lnTo>
                    <a:lnTo>
                      <a:pt x="21" y="164"/>
                    </a:lnTo>
                    <a:lnTo>
                      <a:pt x="16" y="177"/>
                    </a:lnTo>
                    <a:lnTo>
                      <a:pt x="12" y="189"/>
                    </a:lnTo>
                    <a:lnTo>
                      <a:pt x="8" y="202"/>
                    </a:lnTo>
                    <a:lnTo>
                      <a:pt x="5" y="215"/>
                    </a:lnTo>
                    <a:lnTo>
                      <a:pt x="3" y="228"/>
                    </a:lnTo>
                    <a:lnTo>
                      <a:pt x="1" y="241"/>
                    </a:lnTo>
                    <a:lnTo>
                      <a:pt x="1" y="255"/>
                    </a:lnTo>
                    <a:lnTo>
                      <a:pt x="0" y="268"/>
                    </a:lnTo>
                    <a:lnTo>
                      <a:pt x="1" y="282"/>
                    </a:lnTo>
                    <a:lnTo>
                      <a:pt x="1" y="295"/>
                    </a:lnTo>
                    <a:lnTo>
                      <a:pt x="3" y="309"/>
                    </a:lnTo>
                    <a:lnTo>
                      <a:pt x="5" y="322"/>
                    </a:lnTo>
                    <a:lnTo>
                      <a:pt x="8" y="335"/>
                    </a:lnTo>
                    <a:lnTo>
                      <a:pt x="12" y="347"/>
                    </a:lnTo>
                    <a:lnTo>
                      <a:pt x="16" y="360"/>
                    </a:lnTo>
                    <a:lnTo>
                      <a:pt x="21" y="372"/>
                    </a:lnTo>
                    <a:lnTo>
                      <a:pt x="27" y="384"/>
                    </a:lnTo>
                    <a:lnTo>
                      <a:pt x="32" y="396"/>
                    </a:lnTo>
                    <a:lnTo>
                      <a:pt x="39" y="407"/>
                    </a:lnTo>
                    <a:lnTo>
                      <a:pt x="46" y="419"/>
                    </a:lnTo>
                    <a:lnTo>
                      <a:pt x="54" y="429"/>
                    </a:lnTo>
                    <a:lnTo>
                      <a:pt x="61" y="439"/>
                    </a:lnTo>
                    <a:lnTo>
                      <a:pt x="70" y="448"/>
                    </a:lnTo>
                    <a:lnTo>
                      <a:pt x="79" y="458"/>
                    </a:lnTo>
                    <a:lnTo>
                      <a:pt x="87" y="466"/>
                    </a:lnTo>
                    <a:lnTo>
                      <a:pt x="97" y="475"/>
                    </a:lnTo>
                    <a:lnTo>
                      <a:pt x="107" y="483"/>
                    </a:lnTo>
                    <a:lnTo>
                      <a:pt x="117" y="490"/>
                    </a:lnTo>
                    <a:lnTo>
                      <a:pt x="128" y="497"/>
                    </a:lnTo>
                    <a:lnTo>
                      <a:pt x="140" y="503"/>
                    </a:lnTo>
                    <a:lnTo>
                      <a:pt x="152" y="510"/>
                    </a:lnTo>
                    <a:lnTo>
                      <a:pt x="164" y="515"/>
                    </a:lnTo>
                    <a:lnTo>
                      <a:pt x="176" y="519"/>
                    </a:lnTo>
                    <a:lnTo>
                      <a:pt x="189" y="524"/>
                    </a:lnTo>
                    <a:lnTo>
                      <a:pt x="202" y="528"/>
                    </a:lnTo>
                    <a:lnTo>
                      <a:pt x="215" y="531"/>
                    </a:lnTo>
                    <a:lnTo>
                      <a:pt x="228" y="533"/>
                    </a:lnTo>
                    <a:lnTo>
                      <a:pt x="241" y="534"/>
                    </a:lnTo>
                    <a:lnTo>
                      <a:pt x="255" y="536"/>
                    </a:lnTo>
                    <a:lnTo>
                      <a:pt x="268" y="536"/>
                    </a:lnTo>
                    <a:lnTo>
                      <a:pt x="288" y="536"/>
                    </a:lnTo>
                    <a:lnTo>
                      <a:pt x="309" y="533"/>
                    </a:lnTo>
                    <a:lnTo>
                      <a:pt x="328" y="529"/>
                    </a:lnTo>
                    <a:lnTo>
                      <a:pt x="347" y="524"/>
                    </a:lnTo>
                    <a:lnTo>
                      <a:pt x="366" y="517"/>
                    </a:lnTo>
                    <a:lnTo>
                      <a:pt x="384" y="510"/>
                    </a:lnTo>
                    <a:lnTo>
                      <a:pt x="403" y="500"/>
                    </a:lnTo>
                    <a:lnTo>
                      <a:pt x="420" y="489"/>
                    </a:lnTo>
                    <a:lnTo>
                      <a:pt x="550" y="619"/>
                    </a:lnTo>
                    <a:lnTo>
                      <a:pt x="557" y="625"/>
                    </a:lnTo>
                    <a:lnTo>
                      <a:pt x="566" y="629"/>
                    </a:lnTo>
                    <a:lnTo>
                      <a:pt x="574" y="633"/>
                    </a:lnTo>
                    <a:lnTo>
                      <a:pt x="584" y="634"/>
                    </a:lnTo>
                    <a:lnTo>
                      <a:pt x="594" y="633"/>
                    </a:lnTo>
                    <a:lnTo>
                      <a:pt x="603" y="629"/>
                    </a:lnTo>
                    <a:lnTo>
                      <a:pt x="611" y="625"/>
                    </a:lnTo>
                    <a:lnTo>
                      <a:pt x="619" y="619"/>
                    </a:lnTo>
                    <a:lnTo>
                      <a:pt x="625" y="611"/>
                    </a:lnTo>
                    <a:lnTo>
                      <a:pt x="629" y="604"/>
                    </a:lnTo>
                    <a:lnTo>
                      <a:pt x="633" y="594"/>
                    </a:lnTo>
                    <a:lnTo>
                      <a:pt x="633" y="584"/>
                    </a:lnTo>
                    <a:lnTo>
                      <a:pt x="633" y="574"/>
                    </a:lnTo>
                    <a:lnTo>
                      <a:pt x="629" y="566"/>
                    </a:lnTo>
                    <a:lnTo>
                      <a:pt x="625" y="558"/>
                    </a:lnTo>
                    <a:lnTo>
                      <a:pt x="619" y="551"/>
                    </a:lnTo>
                    <a:close/>
                    <a:moveTo>
                      <a:pt x="388" y="389"/>
                    </a:moveTo>
                    <a:lnTo>
                      <a:pt x="376" y="401"/>
                    </a:lnTo>
                    <a:lnTo>
                      <a:pt x="361" y="410"/>
                    </a:lnTo>
                    <a:lnTo>
                      <a:pt x="347" y="419"/>
                    </a:lnTo>
                    <a:lnTo>
                      <a:pt x="333" y="426"/>
                    </a:lnTo>
                    <a:lnTo>
                      <a:pt x="317" y="432"/>
                    </a:lnTo>
                    <a:lnTo>
                      <a:pt x="302" y="435"/>
                    </a:lnTo>
                    <a:lnTo>
                      <a:pt x="285" y="437"/>
                    </a:lnTo>
                    <a:lnTo>
                      <a:pt x="268" y="438"/>
                    </a:lnTo>
                    <a:lnTo>
                      <a:pt x="250" y="437"/>
                    </a:lnTo>
                    <a:lnTo>
                      <a:pt x="234" y="435"/>
                    </a:lnTo>
                    <a:lnTo>
                      <a:pt x="218" y="432"/>
                    </a:lnTo>
                    <a:lnTo>
                      <a:pt x="203" y="426"/>
                    </a:lnTo>
                    <a:lnTo>
                      <a:pt x="188" y="419"/>
                    </a:lnTo>
                    <a:lnTo>
                      <a:pt x="174" y="410"/>
                    </a:lnTo>
                    <a:lnTo>
                      <a:pt x="161" y="401"/>
                    </a:lnTo>
                    <a:lnTo>
                      <a:pt x="148" y="389"/>
                    </a:lnTo>
                    <a:lnTo>
                      <a:pt x="136" y="376"/>
                    </a:lnTo>
                    <a:lnTo>
                      <a:pt x="125" y="363"/>
                    </a:lnTo>
                    <a:lnTo>
                      <a:pt x="117" y="348"/>
                    </a:lnTo>
                    <a:lnTo>
                      <a:pt x="110" y="334"/>
                    </a:lnTo>
                    <a:lnTo>
                      <a:pt x="104" y="319"/>
                    </a:lnTo>
                    <a:lnTo>
                      <a:pt x="100" y="302"/>
                    </a:lnTo>
                    <a:lnTo>
                      <a:pt x="98" y="285"/>
                    </a:lnTo>
                    <a:lnTo>
                      <a:pt x="97" y="268"/>
                    </a:lnTo>
                    <a:lnTo>
                      <a:pt x="98" y="250"/>
                    </a:lnTo>
                    <a:lnTo>
                      <a:pt x="100" y="234"/>
                    </a:lnTo>
                    <a:lnTo>
                      <a:pt x="104" y="218"/>
                    </a:lnTo>
                    <a:lnTo>
                      <a:pt x="110" y="203"/>
                    </a:lnTo>
                    <a:lnTo>
                      <a:pt x="117" y="188"/>
                    </a:lnTo>
                    <a:lnTo>
                      <a:pt x="125" y="174"/>
                    </a:lnTo>
                    <a:lnTo>
                      <a:pt x="136" y="161"/>
                    </a:lnTo>
                    <a:lnTo>
                      <a:pt x="148" y="148"/>
                    </a:lnTo>
                    <a:lnTo>
                      <a:pt x="161" y="136"/>
                    </a:lnTo>
                    <a:lnTo>
                      <a:pt x="174" y="126"/>
                    </a:lnTo>
                    <a:lnTo>
                      <a:pt x="188" y="118"/>
                    </a:lnTo>
                    <a:lnTo>
                      <a:pt x="203" y="110"/>
                    </a:lnTo>
                    <a:lnTo>
                      <a:pt x="218" y="105"/>
                    </a:lnTo>
                    <a:lnTo>
                      <a:pt x="234" y="100"/>
                    </a:lnTo>
                    <a:lnTo>
                      <a:pt x="250" y="98"/>
                    </a:lnTo>
                    <a:lnTo>
                      <a:pt x="268" y="98"/>
                    </a:lnTo>
                    <a:lnTo>
                      <a:pt x="285" y="98"/>
                    </a:lnTo>
                    <a:lnTo>
                      <a:pt x="302" y="100"/>
                    </a:lnTo>
                    <a:lnTo>
                      <a:pt x="317" y="105"/>
                    </a:lnTo>
                    <a:lnTo>
                      <a:pt x="333" y="110"/>
                    </a:lnTo>
                    <a:lnTo>
                      <a:pt x="347" y="118"/>
                    </a:lnTo>
                    <a:lnTo>
                      <a:pt x="361" y="126"/>
                    </a:lnTo>
                    <a:lnTo>
                      <a:pt x="376" y="136"/>
                    </a:lnTo>
                    <a:lnTo>
                      <a:pt x="388" y="148"/>
                    </a:lnTo>
                    <a:lnTo>
                      <a:pt x="400" y="161"/>
                    </a:lnTo>
                    <a:lnTo>
                      <a:pt x="410" y="174"/>
                    </a:lnTo>
                    <a:lnTo>
                      <a:pt x="419" y="188"/>
                    </a:lnTo>
                    <a:lnTo>
                      <a:pt x="426" y="203"/>
                    </a:lnTo>
                    <a:lnTo>
                      <a:pt x="432" y="218"/>
                    </a:lnTo>
                    <a:lnTo>
                      <a:pt x="435" y="234"/>
                    </a:lnTo>
                    <a:lnTo>
                      <a:pt x="437" y="250"/>
                    </a:lnTo>
                    <a:lnTo>
                      <a:pt x="438" y="268"/>
                    </a:lnTo>
                    <a:lnTo>
                      <a:pt x="437" y="285"/>
                    </a:lnTo>
                    <a:lnTo>
                      <a:pt x="435" y="302"/>
                    </a:lnTo>
                    <a:lnTo>
                      <a:pt x="432" y="319"/>
                    </a:lnTo>
                    <a:lnTo>
                      <a:pt x="426" y="334"/>
                    </a:lnTo>
                    <a:lnTo>
                      <a:pt x="419" y="348"/>
                    </a:lnTo>
                    <a:lnTo>
                      <a:pt x="410" y="363"/>
                    </a:lnTo>
                    <a:lnTo>
                      <a:pt x="400" y="376"/>
                    </a:lnTo>
                    <a:lnTo>
                      <a:pt x="388" y="3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ru-RU"/>
              </a:p>
            </p:txBody>
          </p:sp>
          <p:sp>
            <p:nvSpPr>
              <p:cNvPr id="97" name="Freeform 133"/>
              <p:cNvSpPr>
                <a:spLocks/>
              </p:cNvSpPr>
              <p:nvPr/>
            </p:nvSpPr>
            <p:spPr bwMode="auto">
              <a:xfrm>
                <a:off x="7577138" y="1173163"/>
                <a:ext cx="128588" cy="128588"/>
              </a:xfrm>
              <a:custGeom>
                <a:avLst/>
                <a:gdLst>
                  <a:gd name="T0" fmla="*/ 231 w 243"/>
                  <a:gd name="T1" fmla="*/ 97 h 243"/>
                  <a:gd name="T2" fmla="*/ 145 w 243"/>
                  <a:gd name="T3" fmla="*/ 97 h 243"/>
                  <a:gd name="T4" fmla="*/ 145 w 243"/>
                  <a:gd name="T5" fmla="*/ 12 h 243"/>
                  <a:gd name="T6" fmla="*/ 144 w 243"/>
                  <a:gd name="T7" fmla="*/ 7 h 243"/>
                  <a:gd name="T8" fmla="*/ 141 w 243"/>
                  <a:gd name="T9" fmla="*/ 3 h 243"/>
                  <a:gd name="T10" fmla="*/ 138 w 243"/>
                  <a:gd name="T11" fmla="*/ 0 h 243"/>
                  <a:gd name="T12" fmla="*/ 133 w 243"/>
                  <a:gd name="T13" fmla="*/ 0 h 243"/>
                  <a:gd name="T14" fmla="*/ 109 w 243"/>
                  <a:gd name="T15" fmla="*/ 0 h 243"/>
                  <a:gd name="T16" fmla="*/ 104 w 243"/>
                  <a:gd name="T17" fmla="*/ 0 h 243"/>
                  <a:gd name="T18" fmla="*/ 100 w 243"/>
                  <a:gd name="T19" fmla="*/ 3 h 243"/>
                  <a:gd name="T20" fmla="*/ 98 w 243"/>
                  <a:gd name="T21" fmla="*/ 7 h 243"/>
                  <a:gd name="T22" fmla="*/ 97 w 243"/>
                  <a:gd name="T23" fmla="*/ 12 h 243"/>
                  <a:gd name="T24" fmla="*/ 97 w 243"/>
                  <a:gd name="T25" fmla="*/ 97 h 243"/>
                  <a:gd name="T26" fmla="*/ 11 w 243"/>
                  <a:gd name="T27" fmla="*/ 97 h 243"/>
                  <a:gd name="T28" fmla="*/ 7 w 243"/>
                  <a:gd name="T29" fmla="*/ 98 h 243"/>
                  <a:gd name="T30" fmla="*/ 3 w 243"/>
                  <a:gd name="T31" fmla="*/ 100 h 243"/>
                  <a:gd name="T32" fmla="*/ 0 w 243"/>
                  <a:gd name="T33" fmla="*/ 105 h 243"/>
                  <a:gd name="T34" fmla="*/ 0 w 243"/>
                  <a:gd name="T35" fmla="*/ 109 h 243"/>
                  <a:gd name="T36" fmla="*/ 0 w 243"/>
                  <a:gd name="T37" fmla="*/ 134 h 243"/>
                  <a:gd name="T38" fmla="*/ 0 w 243"/>
                  <a:gd name="T39" fmla="*/ 138 h 243"/>
                  <a:gd name="T40" fmla="*/ 3 w 243"/>
                  <a:gd name="T41" fmla="*/ 142 h 243"/>
                  <a:gd name="T42" fmla="*/ 7 w 243"/>
                  <a:gd name="T43" fmla="*/ 145 h 243"/>
                  <a:gd name="T44" fmla="*/ 11 w 243"/>
                  <a:gd name="T45" fmla="*/ 146 h 243"/>
                  <a:gd name="T46" fmla="*/ 97 w 243"/>
                  <a:gd name="T47" fmla="*/ 146 h 243"/>
                  <a:gd name="T48" fmla="*/ 97 w 243"/>
                  <a:gd name="T49" fmla="*/ 231 h 243"/>
                  <a:gd name="T50" fmla="*/ 98 w 243"/>
                  <a:gd name="T51" fmla="*/ 235 h 243"/>
                  <a:gd name="T52" fmla="*/ 100 w 243"/>
                  <a:gd name="T53" fmla="*/ 240 h 243"/>
                  <a:gd name="T54" fmla="*/ 104 w 243"/>
                  <a:gd name="T55" fmla="*/ 242 h 243"/>
                  <a:gd name="T56" fmla="*/ 109 w 243"/>
                  <a:gd name="T57" fmla="*/ 243 h 243"/>
                  <a:gd name="T58" fmla="*/ 133 w 243"/>
                  <a:gd name="T59" fmla="*/ 243 h 243"/>
                  <a:gd name="T60" fmla="*/ 138 w 243"/>
                  <a:gd name="T61" fmla="*/ 242 h 243"/>
                  <a:gd name="T62" fmla="*/ 141 w 243"/>
                  <a:gd name="T63" fmla="*/ 240 h 243"/>
                  <a:gd name="T64" fmla="*/ 144 w 243"/>
                  <a:gd name="T65" fmla="*/ 235 h 243"/>
                  <a:gd name="T66" fmla="*/ 145 w 243"/>
                  <a:gd name="T67" fmla="*/ 231 h 243"/>
                  <a:gd name="T68" fmla="*/ 145 w 243"/>
                  <a:gd name="T69" fmla="*/ 146 h 243"/>
                  <a:gd name="T70" fmla="*/ 231 w 243"/>
                  <a:gd name="T71" fmla="*/ 146 h 243"/>
                  <a:gd name="T72" fmla="*/ 235 w 243"/>
                  <a:gd name="T73" fmla="*/ 145 h 243"/>
                  <a:gd name="T74" fmla="*/ 239 w 243"/>
                  <a:gd name="T75" fmla="*/ 142 h 243"/>
                  <a:gd name="T76" fmla="*/ 241 w 243"/>
                  <a:gd name="T77" fmla="*/ 138 h 243"/>
                  <a:gd name="T78" fmla="*/ 243 w 243"/>
                  <a:gd name="T79" fmla="*/ 134 h 243"/>
                  <a:gd name="T80" fmla="*/ 243 w 243"/>
                  <a:gd name="T81" fmla="*/ 109 h 243"/>
                  <a:gd name="T82" fmla="*/ 241 w 243"/>
                  <a:gd name="T83" fmla="*/ 105 h 243"/>
                  <a:gd name="T84" fmla="*/ 239 w 243"/>
                  <a:gd name="T85" fmla="*/ 100 h 243"/>
                  <a:gd name="T86" fmla="*/ 235 w 243"/>
                  <a:gd name="T87" fmla="*/ 98 h 243"/>
                  <a:gd name="T88" fmla="*/ 231 w 243"/>
                  <a:gd name="T89" fmla="*/ 9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3" h="243">
                    <a:moveTo>
                      <a:pt x="231" y="97"/>
                    </a:moveTo>
                    <a:lnTo>
                      <a:pt x="145" y="97"/>
                    </a:lnTo>
                    <a:lnTo>
                      <a:pt x="145" y="12"/>
                    </a:lnTo>
                    <a:lnTo>
                      <a:pt x="144" y="7"/>
                    </a:lnTo>
                    <a:lnTo>
                      <a:pt x="141" y="3"/>
                    </a:lnTo>
                    <a:lnTo>
                      <a:pt x="138" y="0"/>
                    </a:lnTo>
                    <a:lnTo>
                      <a:pt x="133" y="0"/>
                    </a:lnTo>
                    <a:lnTo>
                      <a:pt x="109" y="0"/>
                    </a:lnTo>
                    <a:lnTo>
                      <a:pt x="104" y="0"/>
                    </a:lnTo>
                    <a:lnTo>
                      <a:pt x="100" y="3"/>
                    </a:lnTo>
                    <a:lnTo>
                      <a:pt x="98" y="7"/>
                    </a:lnTo>
                    <a:lnTo>
                      <a:pt x="97" y="12"/>
                    </a:lnTo>
                    <a:lnTo>
                      <a:pt x="97" y="97"/>
                    </a:lnTo>
                    <a:lnTo>
                      <a:pt x="11" y="97"/>
                    </a:lnTo>
                    <a:lnTo>
                      <a:pt x="7" y="98"/>
                    </a:lnTo>
                    <a:lnTo>
                      <a:pt x="3" y="100"/>
                    </a:lnTo>
                    <a:lnTo>
                      <a:pt x="0" y="105"/>
                    </a:lnTo>
                    <a:lnTo>
                      <a:pt x="0" y="109"/>
                    </a:lnTo>
                    <a:lnTo>
                      <a:pt x="0" y="134"/>
                    </a:lnTo>
                    <a:lnTo>
                      <a:pt x="0" y="138"/>
                    </a:lnTo>
                    <a:lnTo>
                      <a:pt x="3" y="142"/>
                    </a:lnTo>
                    <a:lnTo>
                      <a:pt x="7" y="145"/>
                    </a:lnTo>
                    <a:lnTo>
                      <a:pt x="11" y="146"/>
                    </a:lnTo>
                    <a:lnTo>
                      <a:pt x="97" y="146"/>
                    </a:lnTo>
                    <a:lnTo>
                      <a:pt x="97" y="231"/>
                    </a:lnTo>
                    <a:lnTo>
                      <a:pt x="98" y="235"/>
                    </a:lnTo>
                    <a:lnTo>
                      <a:pt x="100" y="240"/>
                    </a:lnTo>
                    <a:lnTo>
                      <a:pt x="104" y="242"/>
                    </a:lnTo>
                    <a:lnTo>
                      <a:pt x="109" y="243"/>
                    </a:lnTo>
                    <a:lnTo>
                      <a:pt x="133" y="243"/>
                    </a:lnTo>
                    <a:lnTo>
                      <a:pt x="138" y="242"/>
                    </a:lnTo>
                    <a:lnTo>
                      <a:pt x="141" y="240"/>
                    </a:lnTo>
                    <a:lnTo>
                      <a:pt x="144" y="235"/>
                    </a:lnTo>
                    <a:lnTo>
                      <a:pt x="145" y="231"/>
                    </a:lnTo>
                    <a:lnTo>
                      <a:pt x="145" y="146"/>
                    </a:lnTo>
                    <a:lnTo>
                      <a:pt x="231" y="146"/>
                    </a:lnTo>
                    <a:lnTo>
                      <a:pt x="235" y="145"/>
                    </a:lnTo>
                    <a:lnTo>
                      <a:pt x="239" y="142"/>
                    </a:lnTo>
                    <a:lnTo>
                      <a:pt x="241" y="138"/>
                    </a:lnTo>
                    <a:lnTo>
                      <a:pt x="243" y="134"/>
                    </a:lnTo>
                    <a:lnTo>
                      <a:pt x="243" y="109"/>
                    </a:lnTo>
                    <a:lnTo>
                      <a:pt x="241" y="105"/>
                    </a:lnTo>
                    <a:lnTo>
                      <a:pt x="239" y="100"/>
                    </a:lnTo>
                    <a:lnTo>
                      <a:pt x="235" y="98"/>
                    </a:lnTo>
                    <a:lnTo>
                      <a:pt x="231"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ru-RU"/>
              </a:p>
            </p:txBody>
          </p:sp>
        </p:grpSp>
      </p:grpSp>
      <p:grpSp>
        <p:nvGrpSpPr>
          <p:cNvPr id="4" name="Group 3">
            <a:extLst>
              <a:ext uri="{FF2B5EF4-FFF2-40B4-BE49-F238E27FC236}">
                <a16:creationId xmlns:a16="http://schemas.microsoft.com/office/drawing/2014/main" id="{F21FC880-07CA-2649-8D29-7C66A29C6557}"/>
              </a:ext>
            </a:extLst>
          </p:cNvPr>
          <p:cNvGrpSpPr/>
          <p:nvPr/>
        </p:nvGrpSpPr>
        <p:grpSpPr>
          <a:xfrm>
            <a:off x="970374" y="725011"/>
            <a:ext cx="8306976" cy="1119484"/>
            <a:chOff x="970374" y="725011"/>
            <a:chExt cx="8306976" cy="1119484"/>
          </a:xfrm>
        </p:grpSpPr>
        <p:sp>
          <p:nvSpPr>
            <p:cNvPr id="30" name="Прямоугольник 29"/>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Timeline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1" name="Прямоугольник 30"/>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grpSp>
    </p:spTree>
    <p:extLst>
      <p:ext uri="{BB962C8B-B14F-4D97-AF65-F5344CB8AC3E}">
        <p14:creationId xmlns:p14="http://schemas.microsoft.com/office/powerpoint/2010/main" val="130870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p:cNvGrpSpPr/>
          <p:nvPr/>
        </p:nvGrpSpPr>
        <p:grpSpPr>
          <a:xfrm>
            <a:off x="-19050" y="2533650"/>
            <a:ext cx="7846768" cy="7770813"/>
            <a:chOff x="0" y="1371600"/>
            <a:chExt cx="9020176" cy="8932863"/>
          </a:xfrm>
        </p:grpSpPr>
        <p:sp>
          <p:nvSpPr>
            <p:cNvPr id="4" name="Freeform 6"/>
            <p:cNvSpPr>
              <a:spLocks/>
            </p:cNvSpPr>
            <p:nvPr/>
          </p:nvSpPr>
          <p:spPr bwMode="auto">
            <a:xfrm>
              <a:off x="0" y="4200525"/>
              <a:ext cx="687388" cy="1190625"/>
            </a:xfrm>
            <a:custGeom>
              <a:avLst/>
              <a:gdLst>
                <a:gd name="T0" fmla="*/ 0 w 1298"/>
                <a:gd name="T1" fmla="*/ 2250 h 2250"/>
                <a:gd name="T2" fmla="*/ 1298 w 1298"/>
                <a:gd name="T3" fmla="*/ 2014 h 2250"/>
                <a:gd name="T4" fmla="*/ 955 w 1298"/>
                <a:gd name="T5" fmla="*/ 0 h 2250"/>
                <a:gd name="T6" fmla="*/ 0 w 1298"/>
                <a:gd name="T7" fmla="*/ 175 h 2250"/>
                <a:gd name="T8" fmla="*/ 0 w 1298"/>
                <a:gd name="T9" fmla="*/ 2250 h 2250"/>
              </a:gdLst>
              <a:ahLst/>
              <a:cxnLst>
                <a:cxn ang="0">
                  <a:pos x="T0" y="T1"/>
                </a:cxn>
                <a:cxn ang="0">
                  <a:pos x="T2" y="T3"/>
                </a:cxn>
                <a:cxn ang="0">
                  <a:pos x="T4" y="T5"/>
                </a:cxn>
                <a:cxn ang="0">
                  <a:pos x="T6" y="T7"/>
                </a:cxn>
                <a:cxn ang="0">
                  <a:pos x="T8" y="T9"/>
                </a:cxn>
              </a:cxnLst>
              <a:rect l="0" t="0" r="r" b="b"/>
              <a:pathLst>
                <a:path w="1298" h="2250">
                  <a:moveTo>
                    <a:pt x="0" y="2250"/>
                  </a:moveTo>
                  <a:lnTo>
                    <a:pt x="1298" y="2014"/>
                  </a:lnTo>
                  <a:lnTo>
                    <a:pt x="955" y="0"/>
                  </a:lnTo>
                  <a:lnTo>
                    <a:pt x="0" y="175"/>
                  </a:lnTo>
                  <a:lnTo>
                    <a:pt x="0" y="225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5" name="Freeform 7"/>
            <p:cNvSpPr>
              <a:spLocks/>
            </p:cNvSpPr>
            <p:nvPr/>
          </p:nvSpPr>
          <p:spPr bwMode="auto">
            <a:xfrm>
              <a:off x="442913" y="5076825"/>
              <a:ext cx="134938" cy="134938"/>
            </a:xfrm>
            <a:custGeom>
              <a:avLst/>
              <a:gdLst>
                <a:gd name="T0" fmla="*/ 256 w 256"/>
                <a:gd name="T1" fmla="*/ 119 h 255"/>
                <a:gd name="T2" fmla="*/ 255 w 256"/>
                <a:gd name="T3" fmla="*/ 145 h 255"/>
                <a:gd name="T4" fmla="*/ 250 w 256"/>
                <a:gd name="T5" fmla="*/ 169 h 255"/>
                <a:gd name="T6" fmla="*/ 239 w 256"/>
                <a:gd name="T7" fmla="*/ 191 h 255"/>
                <a:gd name="T8" fmla="*/ 225 w 256"/>
                <a:gd name="T9" fmla="*/ 212 h 255"/>
                <a:gd name="T10" fmla="*/ 207 w 256"/>
                <a:gd name="T11" fmla="*/ 229 h 255"/>
                <a:gd name="T12" fmla="*/ 187 w 256"/>
                <a:gd name="T13" fmla="*/ 242 h 255"/>
                <a:gd name="T14" fmla="*/ 162 w 256"/>
                <a:gd name="T15" fmla="*/ 251 h 255"/>
                <a:gd name="T16" fmla="*/ 137 w 256"/>
                <a:gd name="T17" fmla="*/ 255 h 255"/>
                <a:gd name="T18" fmla="*/ 111 w 256"/>
                <a:gd name="T19" fmla="*/ 254 h 255"/>
                <a:gd name="T20" fmla="*/ 88 w 256"/>
                <a:gd name="T21" fmla="*/ 249 h 255"/>
                <a:gd name="T22" fmla="*/ 65 w 256"/>
                <a:gd name="T23" fmla="*/ 238 h 255"/>
                <a:gd name="T24" fmla="*/ 45 w 256"/>
                <a:gd name="T25" fmla="*/ 224 h 255"/>
                <a:gd name="T26" fmla="*/ 28 w 256"/>
                <a:gd name="T27" fmla="*/ 206 h 255"/>
                <a:gd name="T28" fmla="*/ 14 w 256"/>
                <a:gd name="T29" fmla="*/ 186 h 255"/>
                <a:gd name="T30" fmla="*/ 6 w 256"/>
                <a:gd name="T31" fmla="*/ 162 h 255"/>
                <a:gd name="T32" fmla="*/ 0 w 256"/>
                <a:gd name="T33" fmla="*/ 136 h 255"/>
                <a:gd name="T34" fmla="*/ 1 w 256"/>
                <a:gd name="T35" fmla="*/ 110 h 255"/>
                <a:gd name="T36" fmla="*/ 8 w 256"/>
                <a:gd name="T37" fmla="*/ 86 h 255"/>
                <a:gd name="T38" fmla="*/ 17 w 256"/>
                <a:gd name="T39" fmla="*/ 64 h 255"/>
                <a:gd name="T40" fmla="*/ 31 w 256"/>
                <a:gd name="T41" fmla="*/ 44 h 255"/>
                <a:gd name="T42" fmla="*/ 49 w 256"/>
                <a:gd name="T43" fmla="*/ 27 h 255"/>
                <a:gd name="T44" fmla="*/ 71 w 256"/>
                <a:gd name="T45" fmla="*/ 14 h 255"/>
                <a:gd name="T46" fmla="*/ 94 w 256"/>
                <a:gd name="T47" fmla="*/ 5 h 255"/>
                <a:gd name="T48" fmla="*/ 120 w 256"/>
                <a:gd name="T49" fmla="*/ 0 h 255"/>
                <a:gd name="T50" fmla="*/ 145 w 256"/>
                <a:gd name="T51" fmla="*/ 1 h 255"/>
                <a:gd name="T52" fmla="*/ 170 w 256"/>
                <a:gd name="T53" fmla="*/ 7 h 255"/>
                <a:gd name="T54" fmla="*/ 192 w 256"/>
                <a:gd name="T55" fmla="*/ 17 h 255"/>
                <a:gd name="T56" fmla="*/ 212 w 256"/>
                <a:gd name="T57" fmla="*/ 31 h 255"/>
                <a:gd name="T58" fmla="*/ 229 w 256"/>
                <a:gd name="T59" fmla="*/ 49 h 255"/>
                <a:gd name="T60" fmla="*/ 242 w 256"/>
                <a:gd name="T61" fmla="*/ 70 h 255"/>
                <a:gd name="T62" fmla="*/ 252 w 256"/>
                <a:gd name="T63" fmla="*/ 9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255">
                  <a:moveTo>
                    <a:pt x="255" y="106"/>
                  </a:moveTo>
                  <a:lnTo>
                    <a:pt x="256" y="119"/>
                  </a:lnTo>
                  <a:lnTo>
                    <a:pt x="256" y="132"/>
                  </a:lnTo>
                  <a:lnTo>
                    <a:pt x="255" y="145"/>
                  </a:lnTo>
                  <a:lnTo>
                    <a:pt x="253" y="157"/>
                  </a:lnTo>
                  <a:lnTo>
                    <a:pt x="250" y="169"/>
                  </a:lnTo>
                  <a:lnTo>
                    <a:pt x="245" y="181"/>
                  </a:lnTo>
                  <a:lnTo>
                    <a:pt x="239" y="191"/>
                  </a:lnTo>
                  <a:lnTo>
                    <a:pt x="233" y="202"/>
                  </a:lnTo>
                  <a:lnTo>
                    <a:pt x="225" y="212"/>
                  </a:lnTo>
                  <a:lnTo>
                    <a:pt x="217" y="220"/>
                  </a:lnTo>
                  <a:lnTo>
                    <a:pt x="207" y="229"/>
                  </a:lnTo>
                  <a:lnTo>
                    <a:pt x="197" y="235"/>
                  </a:lnTo>
                  <a:lnTo>
                    <a:pt x="187" y="242"/>
                  </a:lnTo>
                  <a:lnTo>
                    <a:pt x="175" y="247"/>
                  </a:lnTo>
                  <a:lnTo>
                    <a:pt x="162" y="251"/>
                  </a:lnTo>
                  <a:lnTo>
                    <a:pt x="150" y="254"/>
                  </a:lnTo>
                  <a:lnTo>
                    <a:pt x="137" y="255"/>
                  </a:lnTo>
                  <a:lnTo>
                    <a:pt x="124" y="255"/>
                  </a:lnTo>
                  <a:lnTo>
                    <a:pt x="111" y="254"/>
                  </a:lnTo>
                  <a:lnTo>
                    <a:pt x="99" y="252"/>
                  </a:lnTo>
                  <a:lnTo>
                    <a:pt x="88" y="249"/>
                  </a:lnTo>
                  <a:lnTo>
                    <a:pt x="76" y="245"/>
                  </a:lnTo>
                  <a:lnTo>
                    <a:pt x="65" y="238"/>
                  </a:lnTo>
                  <a:lnTo>
                    <a:pt x="55" y="232"/>
                  </a:lnTo>
                  <a:lnTo>
                    <a:pt x="45" y="224"/>
                  </a:lnTo>
                  <a:lnTo>
                    <a:pt x="36" y="216"/>
                  </a:lnTo>
                  <a:lnTo>
                    <a:pt x="28" y="206"/>
                  </a:lnTo>
                  <a:lnTo>
                    <a:pt x="21" y="197"/>
                  </a:lnTo>
                  <a:lnTo>
                    <a:pt x="14" y="186"/>
                  </a:lnTo>
                  <a:lnTo>
                    <a:pt x="9" y="174"/>
                  </a:lnTo>
                  <a:lnTo>
                    <a:pt x="6" y="162"/>
                  </a:lnTo>
                  <a:lnTo>
                    <a:pt x="3" y="149"/>
                  </a:lnTo>
                  <a:lnTo>
                    <a:pt x="0" y="136"/>
                  </a:lnTo>
                  <a:lnTo>
                    <a:pt x="0" y="123"/>
                  </a:lnTo>
                  <a:lnTo>
                    <a:pt x="1" y="110"/>
                  </a:lnTo>
                  <a:lnTo>
                    <a:pt x="4" y="99"/>
                  </a:lnTo>
                  <a:lnTo>
                    <a:pt x="8" y="86"/>
                  </a:lnTo>
                  <a:lnTo>
                    <a:pt x="12" y="75"/>
                  </a:lnTo>
                  <a:lnTo>
                    <a:pt x="17" y="64"/>
                  </a:lnTo>
                  <a:lnTo>
                    <a:pt x="24" y="54"/>
                  </a:lnTo>
                  <a:lnTo>
                    <a:pt x="31" y="44"/>
                  </a:lnTo>
                  <a:lnTo>
                    <a:pt x="40" y="35"/>
                  </a:lnTo>
                  <a:lnTo>
                    <a:pt x="49" y="27"/>
                  </a:lnTo>
                  <a:lnTo>
                    <a:pt x="60" y="20"/>
                  </a:lnTo>
                  <a:lnTo>
                    <a:pt x="71" y="14"/>
                  </a:lnTo>
                  <a:lnTo>
                    <a:pt x="82" y="8"/>
                  </a:lnTo>
                  <a:lnTo>
                    <a:pt x="94" y="5"/>
                  </a:lnTo>
                  <a:lnTo>
                    <a:pt x="107" y="2"/>
                  </a:lnTo>
                  <a:lnTo>
                    <a:pt x="120" y="0"/>
                  </a:lnTo>
                  <a:lnTo>
                    <a:pt x="132" y="0"/>
                  </a:lnTo>
                  <a:lnTo>
                    <a:pt x="145" y="1"/>
                  </a:lnTo>
                  <a:lnTo>
                    <a:pt x="158" y="3"/>
                  </a:lnTo>
                  <a:lnTo>
                    <a:pt x="170" y="7"/>
                  </a:lnTo>
                  <a:lnTo>
                    <a:pt x="181" y="11"/>
                  </a:lnTo>
                  <a:lnTo>
                    <a:pt x="192" y="17"/>
                  </a:lnTo>
                  <a:lnTo>
                    <a:pt x="203" y="23"/>
                  </a:lnTo>
                  <a:lnTo>
                    <a:pt x="212" y="31"/>
                  </a:lnTo>
                  <a:lnTo>
                    <a:pt x="221" y="39"/>
                  </a:lnTo>
                  <a:lnTo>
                    <a:pt x="229" y="49"/>
                  </a:lnTo>
                  <a:lnTo>
                    <a:pt x="236" y="59"/>
                  </a:lnTo>
                  <a:lnTo>
                    <a:pt x="242" y="70"/>
                  </a:lnTo>
                  <a:lnTo>
                    <a:pt x="248" y="82"/>
                  </a:lnTo>
                  <a:lnTo>
                    <a:pt x="252" y="93"/>
                  </a:lnTo>
                  <a:lnTo>
                    <a:pt x="255" y="1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6" name="Freeform 8"/>
            <p:cNvSpPr>
              <a:spLocks/>
            </p:cNvSpPr>
            <p:nvPr/>
          </p:nvSpPr>
          <p:spPr bwMode="auto">
            <a:xfrm>
              <a:off x="1168400" y="3697288"/>
              <a:ext cx="746125" cy="1604963"/>
            </a:xfrm>
            <a:custGeom>
              <a:avLst/>
              <a:gdLst>
                <a:gd name="T0" fmla="*/ 1408 w 1410"/>
                <a:gd name="T1" fmla="*/ 2647 h 3032"/>
                <a:gd name="T2" fmla="*/ 1410 w 1410"/>
                <a:gd name="T3" fmla="*/ 2676 h 3032"/>
                <a:gd name="T4" fmla="*/ 1409 w 1410"/>
                <a:gd name="T5" fmla="*/ 2704 h 3032"/>
                <a:gd name="T6" fmla="*/ 1405 w 1410"/>
                <a:gd name="T7" fmla="*/ 2731 h 3032"/>
                <a:gd name="T8" fmla="*/ 1398 w 1410"/>
                <a:gd name="T9" fmla="*/ 2758 h 3032"/>
                <a:gd name="T10" fmla="*/ 1390 w 1410"/>
                <a:gd name="T11" fmla="*/ 2785 h 3032"/>
                <a:gd name="T12" fmla="*/ 1378 w 1410"/>
                <a:gd name="T13" fmla="*/ 2809 h 3032"/>
                <a:gd name="T14" fmla="*/ 1365 w 1410"/>
                <a:gd name="T15" fmla="*/ 2833 h 3032"/>
                <a:gd name="T16" fmla="*/ 1349 w 1410"/>
                <a:gd name="T17" fmla="*/ 2855 h 3032"/>
                <a:gd name="T18" fmla="*/ 1331 w 1410"/>
                <a:gd name="T19" fmla="*/ 2875 h 3032"/>
                <a:gd name="T20" fmla="*/ 1312 w 1410"/>
                <a:gd name="T21" fmla="*/ 2894 h 3032"/>
                <a:gd name="T22" fmla="*/ 1290 w 1410"/>
                <a:gd name="T23" fmla="*/ 2911 h 3032"/>
                <a:gd name="T24" fmla="*/ 1267 w 1410"/>
                <a:gd name="T25" fmla="*/ 2926 h 3032"/>
                <a:gd name="T26" fmla="*/ 1242 w 1410"/>
                <a:gd name="T27" fmla="*/ 2939 h 3032"/>
                <a:gd name="T28" fmla="*/ 1216 w 1410"/>
                <a:gd name="T29" fmla="*/ 2949 h 3032"/>
                <a:gd name="T30" fmla="*/ 1188 w 1410"/>
                <a:gd name="T31" fmla="*/ 2957 h 3032"/>
                <a:gd name="T32" fmla="*/ 775 w 1410"/>
                <a:gd name="T33" fmla="*/ 3028 h 3032"/>
                <a:gd name="T34" fmla="*/ 746 w 1410"/>
                <a:gd name="T35" fmla="*/ 3031 h 3032"/>
                <a:gd name="T36" fmla="*/ 717 w 1410"/>
                <a:gd name="T37" fmla="*/ 3032 h 3032"/>
                <a:gd name="T38" fmla="*/ 690 w 1410"/>
                <a:gd name="T39" fmla="*/ 3029 h 3032"/>
                <a:gd name="T40" fmla="*/ 663 w 1410"/>
                <a:gd name="T41" fmla="*/ 3024 h 3032"/>
                <a:gd name="T42" fmla="*/ 636 w 1410"/>
                <a:gd name="T43" fmla="*/ 3016 h 3032"/>
                <a:gd name="T44" fmla="*/ 611 w 1410"/>
                <a:gd name="T45" fmla="*/ 3006 h 3032"/>
                <a:gd name="T46" fmla="*/ 586 w 1410"/>
                <a:gd name="T47" fmla="*/ 2993 h 3032"/>
                <a:gd name="T48" fmla="*/ 564 w 1410"/>
                <a:gd name="T49" fmla="*/ 2980 h 3032"/>
                <a:gd name="T50" fmla="*/ 543 w 1410"/>
                <a:gd name="T51" fmla="*/ 2963 h 3032"/>
                <a:gd name="T52" fmla="*/ 522 w 1410"/>
                <a:gd name="T53" fmla="*/ 2943 h 3032"/>
                <a:gd name="T54" fmla="*/ 504 w 1410"/>
                <a:gd name="T55" fmla="*/ 2923 h 3032"/>
                <a:gd name="T56" fmla="*/ 488 w 1410"/>
                <a:gd name="T57" fmla="*/ 2901 h 3032"/>
                <a:gd name="T58" fmla="*/ 475 w 1410"/>
                <a:gd name="T59" fmla="*/ 2876 h 3032"/>
                <a:gd name="T60" fmla="*/ 464 w 1410"/>
                <a:gd name="T61" fmla="*/ 2851 h 3032"/>
                <a:gd name="T62" fmla="*/ 454 w 1410"/>
                <a:gd name="T63" fmla="*/ 2824 h 3032"/>
                <a:gd name="T64" fmla="*/ 448 w 1410"/>
                <a:gd name="T65" fmla="*/ 2795 h 3032"/>
                <a:gd name="T66" fmla="*/ 56 w 1410"/>
                <a:gd name="T67" fmla="*/ 490 h 3032"/>
                <a:gd name="T68" fmla="*/ 957 w 1410"/>
                <a:gd name="T69" fmla="*/ 0 h 3032"/>
                <a:gd name="T70" fmla="*/ 1014 w 1410"/>
                <a:gd name="T71" fmla="*/ 327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0" h="3032">
                  <a:moveTo>
                    <a:pt x="1406" y="2632"/>
                  </a:moveTo>
                  <a:lnTo>
                    <a:pt x="1408" y="2647"/>
                  </a:lnTo>
                  <a:lnTo>
                    <a:pt x="1409" y="2661"/>
                  </a:lnTo>
                  <a:lnTo>
                    <a:pt x="1410" y="2676"/>
                  </a:lnTo>
                  <a:lnTo>
                    <a:pt x="1409" y="2690"/>
                  </a:lnTo>
                  <a:lnTo>
                    <a:pt x="1409" y="2704"/>
                  </a:lnTo>
                  <a:lnTo>
                    <a:pt x="1407" y="2718"/>
                  </a:lnTo>
                  <a:lnTo>
                    <a:pt x="1405" y="2731"/>
                  </a:lnTo>
                  <a:lnTo>
                    <a:pt x="1402" y="2745"/>
                  </a:lnTo>
                  <a:lnTo>
                    <a:pt x="1398" y="2758"/>
                  </a:lnTo>
                  <a:lnTo>
                    <a:pt x="1394" y="2772"/>
                  </a:lnTo>
                  <a:lnTo>
                    <a:pt x="1390" y="2785"/>
                  </a:lnTo>
                  <a:lnTo>
                    <a:pt x="1384" y="2797"/>
                  </a:lnTo>
                  <a:lnTo>
                    <a:pt x="1378" y="2809"/>
                  </a:lnTo>
                  <a:lnTo>
                    <a:pt x="1372" y="2821"/>
                  </a:lnTo>
                  <a:lnTo>
                    <a:pt x="1365" y="2833"/>
                  </a:lnTo>
                  <a:lnTo>
                    <a:pt x="1358" y="2844"/>
                  </a:lnTo>
                  <a:lnTo>
                    <a:pt x="1349" y="2855"/>
                  </a:lnTo>
                  <a:lnTo>
                    <a:pt x="1341" y="2866"/>
                  </a:lnTo>
                  <a:lnTo>
                    <a:pt x="1331" y="2875"/>
                  </a:lnTo>
                  <a:lnTo>
                    <a:pt x="1322" y="2885"/>
                  </a:lnTo>
                  <a:lnTo>
                    <a:pt x="1312" y="2894"/>
                  </a:lnTo>
                  <a:lnTo>
                    <a:pt x="1301" y="2903"/>
                  </a:lnTo>
                  <a:lnTo>
                    <a:pt x="1290" y="2911"/>
                  </a:lnTo>
                  <a:lnTo>
                    <a:pt x="1279" y="2919"/>
                  </a:lnTo>
                  <a:lnTo>
                    <a:pt x="1267" y="2926"/>
                  </a:lnTo>
                  <a:lnTo>
                    <a:pt x="1254" y="2933"/>
                  </a:lnTo>
                  <a:lnTo>
                    <a:pt x="1242" y="2939"/>
                  </a:lnTo>
                  <a:lnTo>
                    <a:pt x="1229" y="2944"/>
                  </a:lnTo>
                  <a:lnTo>
                    <a:pt x="1216" y="2949"/>
                  </a:lnTo>
                  <a:lnTo>
                    <a:pt x="1202" y="2953"/>
                  </a:lnTo>
                  <a:lnTo>
                    <a:pt x="1188" y="2957"/>
                  </a:lnTo>
                  <a:lnTo>
                    <a:pt x="1173" y="2959"/>
                  </a:lnTo>
                  <a:lnTo>
                    <a:pt x="775" y="3028"/>
                  </a:lnTo>
                  <a:lnTo>
                    <a:pt x="761" y="3030"/>
                  </a:lnTo>
                  <a:lnTo>
                    <a:pt x="746" y="3031"/>
                  </a:lnTo>
                  <a:lnTo>
                    <a:pt x="732" y="3032"/>
                  </a:lnTo>
                  <a:lnTo>
                    <a:pt x="717" y="3032"/>
                  </a:lnTo>
                  <a:lnTo>
                    <a:pt x="704" y="3031"/>
                  </a:lnTo>
                  <a:lnTo>
                    <a:pt x="690" y="3029"/>
                  </a:lnTo>
                  <a:lnTo>
                    <a:pt x="676" y="3027"/>
                  </a:lnTo>
                  <a:lnTo>
                    <a:pt x="663" y="3024"/>
                  </a:lnTo>
                  <a:lnTo>
                    <a:pt x="649" y="3020"/>
                  </a:lnTo>
                  <a:lnTo>
                    <a:pt x="636" y="3016"/>
                  </a:lnTo>
                  <a:lnTo>
                    <a:pt x="624" y="3012"/>
                  </a:lnTo>
                  <a:lnTo>
                    <a:pt x="611" y="3006"/>
                  </a:lnTo>
                  <a:lnTo>
                    <a:pt x="598" y="3000"/>
                  </a:lnTo>
                  <a:lnTo>
                    <a:pt x="586" y="2993"/>
                  </a:lnTo>
                  <a:lnTo>
                    <a:pt x="575" y="2987"/>
                  </a:lnTo>
                  <a:lnTo>
                    <a:pt x="564" y="2980"/>
                  </a:lnTo>
                  <a:lnTo>
                    <a:pt x="552" y="2971"/>
                  </a:lnTo>
                  <a:lnTo>
                    <a:pt x="543" y="2963"/>
                  </a:lnTo>
                  <a:lnTo>
                    <a:pt x="532" y="2953"/>
                  </a:lnTo>
                  <a:lnTo>
                    <a:pt x="522" y="2943"/>
                  </a:lnTo>
                  <a:lnTo>
                    <a:pt x="513" y="2934"/>
                  </a:lnTo>
                  <a:lnTo>
                    <a:pt x="504" y="2923"/>
                  </a:lnTo>
                  <a:lnTo>
                    <a:pt x="496" y="2913"/>
                  </a:lnTo>
                  <a:lnTo>
                    <a:pt x="488" y="2901"/>
                  </a:lnTo>
                  <a:lnTo>
                    <a:pt x="481" y="2889"/>
                  </a:lnTo>
                  <a:lnTo>
                    <a:pt x="475" y="2876"/>
                  </a:lnTo>
                  <a:lnTo>
                    <a:pt x="469" y="2864"/>
                  </a:lnTo>
                  <a:lnTo>
                    <a:pt x="464" y="2851"/>
                  </a:lnTo>
                  <a:lnTo>
                    <a:pt x="459" y="2838"/>
                  </a:lnTo>
                  <a:lnTo>
                    <a:pt x="454" y="2824"/>
                  </a:lnTo>
                  <a:lnTo>
                    <a:pt x="451" y="2810"/>
                  </a:lnTo>
                  <a:lnTo>
                    <a:pt x="448" y="2795"/>
                  </a:lnTo>
                  <a:lnTo>
                    <a:pt x="56" y="490"/>
                  </a:lnTo>
                  <a:lnTo>
                    <a:pt x="56" y="490"/>
                  </a:lnTo>
                  <a:lnTo>
                    <a:pt x="0" y="163"/>
                  </a:lnTo>
                  <a:lnTo>
                    <a:pt x="957" y="0"/>
                  </a:lnTo>
                  <a:lnTo>
                    <a:pt x="1013" y="326"/>
                  </a:lnTo>
                  <a:lnTo>
                    <a:pt x="1014" y="327"/>
                  </a:lnTo>
                  <a:lnTo>
                    <a:pt x="1406" y="2632"/>
                  </a:lnTo>
                  <a:close/>
                </a:path>
              </a:pathLst>
            </a:custGeom>
            <a:solidFill>
              <a:srgbClr val="4B4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7" name="Freeform 9"/>
            <p:cNvSpPr>
              <a:spLocks/>
            </p:cNvSpPr>
            <p:nvPr/>
          </p:nvSpPr>
          <p:spPr bwMode="auto">
            <a:xfrm>
              <a:off x="3171825" y="2392363"/>
              <a:ext cx="833438" cy="833438"/>
            </a:xfrm>
            <a:custGeom>
              <a:avLst/>
              <a:gdLst>
                <a:gd name="T0" fmla="*/ 1572 w 1574"/>
                <a:gd name="T1" fmla="*/ 735 h 1575"/>
                <a:gd name="T2" fmla="*/ 1571 w 1574"/>
                <a:gd name="T3" fmla="*/ 854 h 1575"/>
                <a:gd name="T4" fmla="*/ 1553 w 1574"/>
                <a:gd name="T5" fmla="*/ 968 h 1575"/>
                <a:gd name="T6" fmla="*/ 1519 w 1574"/>
                <a:gd name="T7" fmla="*/ 1077 h 1575"/>
                <a:gd name="T8" fmla="*/ 1470 w 1574"/>
                <a:gd name="T9" fmla="*/ 1180 h 1575"/>
                <a:gd name="T10" fmla="*/ 1406 w 1574"/>
                <a:gd name="T11" fmla="*/ 1273 h 1575"/>
                <a:gd name="T12" fmla="*/ 1330 w 1574"/>
                <a:gd name="T13" fmla="*/ 1358 h 1575"/>
                <a:gd name="T14" fmla="*/ 1242 w 1574"/>
                <a:gd name="T15" fmla="*/ 1430 h 1575"/>
                <a:gd name="T16" fmla="*/ 1144 w 1574"/>
                <a:gd name="T17" fmla="*/ 1490 h 1575"/>
                <a:gd name="T18" fmla="*/ 1035 w 1574"/>
                <a:gd name="T19" fmla="*/ 1534 h 1575"/>
                <a:gd name="T20" fmla="*/ 918 w 1574"/>
                <a:gd name="T21" fmla="*/ 1564 h 1575"/>
                <a:gd name="T22" fmla="*/ 799 w 1574"/>
                <a:gd name="T23" fmla="*/ 1575 h 1575"/>
                <a:gd name="T24" fmla="*/ 682 w 1574"/>
                <a:gd name="T25" fmla="*/ 1569 h 1575"/>
                <a:gd name="T26" fmla="*/ 569 w 1574"/>
                <a:gd name="T27" fmla="*/ 1544 h 1575"/>
                <a:gd name="T28" fmla="*/ 462 w 1574"/>
                <a:gd name="T29" fmla="*/ 1505 h 1575"/>
                <a:gd name="T30" fmla="*/ 362 w 1574"/>
                <a:gd name="T31" fmla="*/ 1451 h 1575"/>
                <a:gd name="T32" fmla="*/ 271 w 1574"/>
                <a:gd name="T33" fmla="*/ 1383 h 1575"/>
                <a:gd name="T34" fmla="*/ 192 w 1574"/>
                <a:gd name="T35" fmla="*/ 1303 h 1575"/>
                <a:gd name="T36" fmla="*/ 123 w 1574"/>
                <a:gd name="T37" fmla="*/ 1212 h 1575"/>
                <a:gd name="T38" fmla="*/ 68 w 1574"/>
                <a:gd name="T39" fmla="*/ 1109 h 1575"/>
                <a:gd name="T40" fmla="*/ 27 w 1574"/>
                <a:gd name="T41" fmla="*/ 999 h 1575"/>
                <a:gd name="T42" fmla="*/ 5 w 1574"/>
                <a:gd name="T43" fmla="*/ 879 h 1575"/>
                <a:gd name="T44" fmla="*/ 0 w 1574"/>
                <a:gd name="T45" fmla="*/ 761 h 1575"/>
                <a:gd name="T46" fmla="*/ 13 w 1574"/>
                <a:gd name="T47" fmla="*/ 645 h 1575"/>
                <a:gd name="T48" fmla="*/ 41 w 1574"/>
                <a:gd name="T49" fmla="*/ 534 h 1575"/>
                <a:gd name="T50" fmla="*/ 86 w 1574"/>
                <a:gd name="T51" fmla="*/ 430 h 1575"/>
                <a:gd name="T52" fmla="*/ 145 w 1574"/>
                <a:gd name="T53" fmla="*/ 333 h 1575"/>
                <a:gd name="T54" fmla="*/ 216 w 1574"/>
                <a:gd name="T55" fmla="*/ 244 h 1575"/>
                <a:gd name="T56" fmla="*/ 300 w 1574"/>
                <a:gd name="T57" fmla="*/ 169 h 1575"/>
                <a:gd name="T58" fmla="*/ 396 w 1574"/>
                <a:gd name="T59" fmla="*/ 104 h 1575"/>
                <a:gd name="T60" fmla="*/ 501 w 1574"/>
                <a:gd name="T61" fmla="*/ 54 h 1575"/>
                <a:gd name="T62" fmla="*/ 615 w 1574"/>
                <a:gd name="T63" fmla="*/ 20 h 1575"/>
                <a:gd name="T64" fmla="*/ 735 w 1574"/>
                <a:gd name="T65" fmla="*/ 2 h 1575"/>
                <a:gd name="T66" fmla="*/ 853 w 1574"/>
                <a:gd name="T67" fmla="*/ 4 h 1575"/>
                <a:gd name="T68" fmla="*/ 967 w 1574"/>
                <a:gd name="T69" fmla="*/ 22 h 1575"/>
                <a:gd name="T70" fmla="*/ 1076 w 1574"/>
                <a:gd name="T71" fmla="*/ 56 h 1575"/>
                <a:gd name="T72" fmla="*/ 1178 w 1574"/>
                <a:gd name="T73" fmla="*/ 105 h 1575"/>
                <a:gd name="T74" fmla="*/ 1272 w 1574"/>
                <a:gd name="T75" fmla="*/ 169 h 1575"/>
                <a:gd name="T76" fmla="*/ 1356 w 1574"/>
                <a:gd name="T77" fmla="*/ 244 h 1575"/>
                <a:gd name="T78" fmla="*/ 1428 w 1574"/>
                <a:gd name="T79" fmla="*/ 333 h 1575"/>
                <a:gd name="T80" fmla="*/ 1488 w 1574"/>
                <a:gd name="T81" fmla="*/ 431 h 1575"/>
                <a:gd name="T82" fmla="*/ 1534 w 1574"/>
                <a:gd name="T83" fmla="*/ 539 h 1575"/>
                <a:gd name="T84" fmla="*/ 1563 w 1574"/>
                <a:gd name="T85" fmla="*/ 656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4" h="1575">
                  <a:moveTo>
                    <a:pt x="1563" y="656"/>
                  </a:moveTo>
                  <a:lnTo>
                    <a:pt x="1568" y="696"/>
                  </a:lnTo>
                  <a:lnTo>
                    <a:pt x="1572" y="735"/>
                  </a:lnTo>
                  <a:lnTo>
                    <a:pt x="1574" y="776"/>
                  </a:lnTo>
                  <a:lnTo>
                    <a:pt x="1573" y="814"/>
                  </a:lnTo>
                  <a:lnTo>
                    <a:pt x="1571" y="854"/>
                  </a:lnTo>
                  <a:lnTo>
                    <a:pt x="1567" y="892"/>
                  </a:lnTo>
                  <a:lnTo>
                    <a:pt x="1561" y="930"/>
                  </a:lnTo>
                  <a:lnTo>
                    <a:pt x="1553" y="968"/>
                  </a:lnTo>
                  <a:lnTo>
                    <a:pt x="1544" y="1005"/>
                  </a:lnTo>
                  <a:lnTo>
                    <a:pt x="1532" y="1041"/>
                  </a:lnTo>
                  <a:lnTo>
                    <a:pt x="1519" y="1077"/>
                  </a:lnTo>
                  <a:lnTo>
                    <a:pt x="1504" y="1113"/>
                  </a:lnTo>
                  <a:lnTo>
                    <a:pt x="1487" y="1147"/>
                  </a:lnTo>
                  <a:lnTo>
                    <a:pt x="1470" y="1180"/>
                  </a:lnTo>
                  <a:lnTo>
                    <a:pt x="1450" y="1212"/>
                  </a:lnTo>
                  <a:lnTo>
                    <a:pt x="1428" y="1244"/>
                  </a:lnTo>
                  <a:lnTo>
                    <a:pt x="1406" y="1273"/>
                  </a:lnTo>
                  <a:lnTo>
                    <a:pt x="1383" y="1302"/>
                  </a:lnTo>
                  <a:lnTo>
                    <a:pt x="1357" y="1331"/>
                  </a:lnTo>
                  <a:lnTo>
                    <a:pt x="1330" y="1358"/>
                  </a:lnTo>
                  <a:lnTo>
                    <a:pt x="1302" y="1383"/>
                  </a:lnTo>
                  <a:lnTo>
                    <a:pt x="1273" y="1408"/>
                  </a:lnTo>
                  <a:lnTo>
                    <a:pt x="1242" y="1430"/>
                  </a:lnTo>
                  <a:lnTo>
                    <a:pt x="1210" y="1451"/>
                  </a:lnTo>
                  <a:lnTo>
                    <a:pt x="1177" y="1472"/>
                  </a:lnTo>
                  <a:lnTo>
                    <a:pt x="1144" y="1490"/>
                  </a:lnTo>
                  <a:lnTo>
                    <a:pt x="1109" y="1507"/>
                  </a:lnTo>
                  <a:lnTo>
                    <a:pt x="1073" y="1522"/>
                  </a:lnTo>
                  <a:lnTo>
                    <a:pt x="1035" y="1534"/>
                  </a:lnTo>
                  <a:lnTo>
                    <a:pt x="997" y="1546"/>
                  </a:lnTo>
                  <a:lnTo>
                    <a:pt x="959" y="1556"/>
                  </a:lnTo>
                  <a:lnTo>
                    <a:pt x="918" y="1564"/>
                  </a:lnTo>
                  <a:lnTo>
                    <a:pt x="879" y="1570"/>
                  </a:lnTo>
                  <a:lnTo>
                    <a:pt x="838" y="1573"/>
                  </a:lnTo>
                  <a:lnTo>
                    <a:pt x="799" y="1575"/>
                  </a:lnTo>
                  <a:lnTo>
                    <a:pt x="759" y="1575"/>
                  </a:lnTo>
                  <a:lnTo>
                    <a:pt x="721" y="1573"/>
                  </a:lnTo>
                  <a:lnTo>
                    <a:pt x="682" y="1569"/>
                  </a:lnTo>
                  <a:lnTo>
                    <a:pt x="643" y="1562"/>
                  </a:lnTo>
                  <a:lnTo>
                    <a:pt x="606" y="1555"/>
                  </a:lnTo>
                  <a:lnTo>
                    <a:pt x="569" y="1544"/>
                  </a:lnTo>
                  <a:lnTo>
                    <a:pt x="532" y="1533"/>
                  </a:lnTo>
                  <a:lnTo>
                    <a:pt x="497" y="1520"/>
                  </a:lnTo>
                  <a:lnTo>
                    <a:pt x="462" y="1505"/>
                  </a:lnTo>
                  <a:lnTo>
                    <a:pt x="428" y="1489"/>
                  </a:lnTo>
                  <a:lnTo>
                    <a:pt x="395" y="1471"/>
                  </a:lnTo>
                  <a:lnTo>
                    <a:pt x="362" y="1451"/>
                  </a:lnTo>
                  <a:lnTo>
                    <a:pt x="331" y="1430"/>
                  </a:lnTo>
                  <a:lnTo>
                    <a:pt x="301" y="1408"/>
                  </a:lnTo>
                  <a:lnTo>
                    <a:pt x="271" y="1383"/>
                  </a:lnTo>
                  <a:lnTo>
                    <a:pt x="244" y="1358"/>
                  </a:lnTo>
                  <a:lnTo>
                    <a:pt x="217" y="1331"/>
                  </a:lnTo>
                  <a:lnTo>
                    <a:pt x="192" y="1303"/>
                  </a:lnTo>
                  <a:lnTo>
                    <a:pt x="167" y="1273"/>
                  </a:lnTo>
                  <a:lnTo>
                    <a:pt x="145" y="1244"/>
                  </a:lnTo>
                  <a:lnTo>
                    <a:pt x="123" y="1212"/>
                  </a:lnTo>
                  <a:lnTo>
                    <a:pt x="103" y="1179"/>
                  </a:lnTo>
                  <a:lnTo>
                    <a:pt x="85" y="1145"/>
                  </a:lnTo>
                  <a:lnTo>
                    <a:pt x="68" y="1109"/>
                  </a:lnTo>
                  <a:lnTo>
                    <a:pt x="53" y="1073"/>
                  </a:lnTo>
                  <a:lnTo>
                    <a:pt x="39" y="1037"/>
                  </a:lnTo>
                  <a:lnTo>
                    <a:pt x="27" y="999"/>
                  </a:lnTo>
                  <a:lnTo>
                    <a:pt x="18" y="959"/>
                  </a:lnTo>
                  <a:lnTo>
                    <a:pt x="10" y="920"/>
                  </a:lnTo>
                  <a:lnTo>
                    <a:pt x="5" y="879"/>
                  </a:lnTo>
                  <a:lnTo>
                    <a:pt x="1" y="840"/>
                  </a:lnTo>
                  <a:lnTo>
                    <a:pt x="0" y="800"/>
                  </a:lnTo>
                  <a:lnTo>
                    <a:pt x="0" y="761"/>
                  </a:lnTo>
                  <a:lnTo>
                    <a:pt x="2" y="722"/>
                  </a:lnTo>
                  <a:lnTo>
                    <a:pt x="6" y="683"/>
                  </a:lnTo>
                  <a:lnTo>
                    <a:pt x="13" y="645"/>
                  </a:lnTo>
                  <a:lnTo>
                    <a:pt x="20" y="608"/>
                  </a:lnTo>
                  <a:lnTo>
                    <a:pt x="30" y="570"/>
                  </a:lnTo>
                  <a:lnTo>
                    <a:pt x="41" y="534"/>
                  </a:lnTo>
                  <a:lnTo>
                    <a:pt x="54" y="498"/>
                  </a:lnTo>
                  <a:lnTo>
                    <a:pt x="69" y="464"/>
                  </a:lnTo>
                  <a:lnTo>
                    <a:pt x="86" y="430"/>
                  </a:lnTo>
                  <a:lnTo>
                    <a:pt x="104" y="396"/>
                  </a:lnTo>
                  <a:lnTo>
                    <a:pt x="123" y="364"/>
                  </a:lnTo>
                  <a:lnTo>
                    <a:pt x="145" y="333"/>
                  </a:lnTo>
                  <a:lnTo>
                    <a:pt x="167" y="302"/>
                  </a:lnTo>
                  <a:lnTo>
                    <a:pt x="191" y="273"/>
                  </a:lnTo>
                  <a:lnTo>
                    <a:pt x="216" y="244"/>
                  </a:lnTo>
                  <a:lnTo>
                    <a:pt x="243" y="218"/>
                  </a:lnTo>
                  <a:lnTo>
                    <a:pt x="271" y="192"/>
                  </a:lnTo>
                  <a:lnTo>
                    <a:pt x="300" y="169"/>
                  </a:lnTo>
                  <a:lnTo>
                    <a:pt x="331" y="145"/>
                  </a:lnTo>
                  <a:lnTo>
                    <a:pt x="363" y="124"/>
                  </a:lnTo>
                  <a:lnTo>
                    <a:pt x="396" y="104"/>
                  </a:lnTo>
                  <a:lnTo>
                    <a:pt x="430" y="86"/>
                  </a:lnTo>
                  <a:lnTo>
                    <a:pt x="464" y="70"/>
                  </a:lnTo>
                  <a:lnTo>
                    <a:pt x="501" y="54"/>
                  </a:lnTo>
                  <a:lnTo>
                    <a:pt x="538" y="41"/>
                  </a:lnTo>
                  <a:lnTo>
                    <a:pt x="576" y="29"/>
                  </a:lnTo>
                  <a:lnTo>
                    <a:pt x="615" y="20"/>
                  </a:lnTo>
                  <a:lnTo>
                    <a:pt x="655" y="12"/>
                  </a:lnTo>
                  <a:lnTo>
                    <a:pt x="694" y="6"/>
                  </a:lnTo>
                  <a:lnTo>
                    <a:pt x="735" y="2"/>
                  </a:lnTo>
                  <a:lnTo>
                    <a:pt x="774" y="0"/>
                  </a:lnTo>
                  <a:lnTo>
                    <a:pt x="814" y="0"/>
                  </a:lnTo>
                  <a:lnTo>
                    <a:pt x="853" y="4"/>
                  </a:lnTo>
                  <a:lnTo>
                    <a:pt x="892" y="8"/>
                  </a:lnTo>
                  <a:lnTo>
                    <a:pt x="930" y="13"/>
                  </a:lnTo>
                  <a:lnTo>
                    <a:pt x="967" y="22"/>
                  </a:lnTo>
                  <a:lnTo>
                    <a:pt x="1004" y="31"/>
                  </a:lnTo>
                  <a:lnTo>
                    <a:pt x="1041" y="42"/>
                  </a:lnTo>
                  <a:lnTo>
                    <a:pt x="1076" y="56"/>
                  </a:lnTo>
                  <a:lnTo>
                    <a:pt x="1111" y="71"/>
                  </a:lnTo>
                  <a:lnTo>
                    <a:pt x="1145" y="87"/>
                  </a:lnTo>
                  <a:lnTo>
                    <a:pt x="1178" y="105"/>
                  </a:lnTo>
                  <a:lnTo>
                    <a:pt x="1211" y="125"/>
                  </a:lnTo>
                  <a:lnTo>
                    <a:pt x="1242" y="145"/>
                  </a:lnTo>
                  <a:lnTo>
                    <a:pt x="1272" y="169"/>
                  </a:lnTo>
                  <a:lnTo>
                    <a:pt x="1302" y="192"/>
                  </a:lnTo>
                  <a:lnTo>
                    <a:pt x="1329" y="218"/>
                  </a:lnTo>
                  <a:lnTo>
                    <a:pt x="1356" y="244"/>
                  </a:lnTo>
                  <a:lnTo>
                    <a:pt x="1382" y="272"/>
                  </a:lnTo>
                  <a:lnTo>
                    <a:pt x="1406" y="302"/>
                  </a:lnTo>
                  <a:lnTo>
                    <a:pt x="1428" y="333"/>
                  </a:lnTo>
                  <a:lnTo>
                    <a:pt x="1451" y="364"/>
                  </a:lnTo>
                  <a:lnTo>
                    <a:pt x="1470" y="397"/>
                  </a:lnTo>
                  <a:lnTo>
                    <a:pt x="1488" y="431"/>
                  </a:lnTo>
                  <a:lnTo>
                    <a:pt x="1505" y="466"/>
                  </a:lnTo>
                  <a:lnTo>
                    <a:pt x="1520" y="502"/>
                  </a:lnTo>
                  <a:lnTo>
                    <a:pt x="1534" y="539"/>
                  </a:lnTo>
                  <a:lnTo>
                    <a:pt x="1546" y="577"/>
                  </a:lnTo>
                  <a:lnTo>
                    <a:pt x="1555" y="616"/>
                  </a:lnTo>
                  <a:lnTo>
                    <a:pt x="1563" y="6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Freeform 10"/>
            <p:cNvSpPr>
              <a:spLocks/>
            </p:cNvSpPr>
            <p:nvPr/>
          </p:nvSpPr>
          <p:spPr bwMode="auto">
            <a:xfrm>
              <a:off x="3236913" y="2343150"/>
              <a:ext cx="511175" cy="1020763"/>
            </a:xfrm>
            <a:custGeom>
              <a:avLst/>
              <a:gdLst>
                <a:gd name="T0" fmla="*/ 329 w 967"/>
                <a:gd name="T1" fmla="*/ 1931 h 1931"/>
                <a:gd name="T2" fmla="*/ 967 w 967"/>
                <a:gd name="T3" fmla="*/ 1618 h 1931"/>
                <a:gd name="T4" fmla="*/ 706 w 967"/>
                <a:gd name="T5" fmla="*/ 85 h 1931"/>
                <a:gd name="T6" fmla="*/ 0 w 967"/>
                <a:gd name="T7" fmla="*/ 0 h 1931"/>
                <a:gd name="T8" fmla="*/ 329 w 967"/>
                <a:gd name="T9" fmla="*/ 1931 h 1931"/>
              </a:gdLst>
              <a:ahLst/>
              <a:cxnLst>
                <a:cxn ang="0">
                  <a:pos x="T0" y="T1"/>
                </a:cxn>
                <a:cxn ang="0">
                  <a:pos x="T2" y="T3"/>
                </a:cxn>
                <a:cxn ang="0">
                  <a:pos x="T4" y="T5"/>
                </a:cxn>
                <a:cxn ang="0">
                  <a:pos x="T6" y="T7"/>
                </a:cxn>
                <a:cxn ang="0">
                  <a:pos x="T8" y="T9"/>
                </a:cxn>
              </a:cxnLst>
              <a:rect l="0" t="0" r="r" b="b"/>
              <a:pathLst>
                <a:path w="967" h="1931">
                  <a:moveTo>
                    <a:pt x="329" y="1931"/>
                  </a:moveTo>
                  <a:lnTo>
                    <a:pt x="967" y="1618"/>
                  </a:lnTo>
                  <a:lnTo>
                    <a:pt x="706" y="85"/>
                  </a:lnTo>
                  <a:lnTo>
                    <a:pt x="0" y="0"/>
                  </a:lnTo>
                  <a:lnTo>
                    <a:pt x="329" y="19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 name="Freeform 11"/>
            <p:cNvSpPr>
              <a:spLocks/>
            </p:cNvSpPr>
            <p:nvPr/>
          </p:nvSpPr>
          <p:spPr bwMode="auto">
            <a:xfrm>
              <a:off x="3124200" y="1530350"/>
              <a:ext cx="663575" cy="2601913"/>
            </a:xfrm>
            <a:custGeom>
              <a:avLst/>
              <a:gdLst>
                <a:gd name="T0" fmla="*/ 1256 w 1256"/>
                <a:gd name="T1" fmla="*/ 4647 h 4916"/>
                <a:gd name="T2" fmla="*/ 1255 w 1256"/>
                <a:gd name="T3" fmla="*/ 4685 h 4916"/>
                <a:gd name="T4" fmla="*/ 1250 w 1256"/>
                <a:gd name="T5" fmla="*/ 4721 h 4916"/>
                <a:gd name="T6" fmla="*/ 1238 w 1256"/>
                <a:gd name="T7" fmla="*/ 4756 h 4916"/>
                <a:gd name="T8" fmla="*/ 1223 w 1256"/>
                <a:gd name="T9" fmla="*/ 4789 h 4916"/>
                <a:gd name="T10" fmla="*/ 1202 w 1256"/>
                <a:gd name="T11" fmla="*/ 4819 h 4916"/>
                <a:gd name="T12" fmla="*/ 1177 w 1256"/>
                <a:gd name="T13" fmla="*/ 4847 h 4916"/>
                <a:gd name="T14" fmla="*/ 1150 w 1256"/>
                <a:gd name="T15" fmla="*/ 4870 h 4916"/>
                <a:gd name="T16" fmla="*/ 1118 w 1256"/>
                <a:gd name="T17" fmla="*/ 4889 h 4916"/>
                <a:gd name="T18" fmla="*/ 1084 w 1256"/>
                <a:gd name="T19" fmla="*/ 4903 h 4916"/>
                <a:gd name="T20" fmla="*/ 1045 w 1256"/>
                <a:gd name="T21" fmla="*/ 4913 h 4916"/>
                <a:gd name="T22" fmla="*/ 1007 w 1256"/>
                <a:gd name="T23" fmla="*/ 4916 h 4916"/>
                <a:gd name="T24" fmla="*/ 970 w 1256"/>
                <a:gd name="T25" fmla="*/ 4914 h 4916"/>
                <a:gd name="T26" fmla="*/ 934 w 1256"/>
                <a:gd name="T27" fmla="*/ 4907 h 4916"/>
                <a:gd name="T28" fmla="*/ 899 w 1256"/>
                <a:gd name="T29" fmla="*/ 4894 h 4916"/>
                <a:gd name="T30" fmla="*/ 867 w 1256"/>
                <a:gd name="T31" fmla="*/ 4877 h 4916"/>
                <a:gd name="T32" fmla="*/ 838 w 1256"/>
                <a:gd name="T33" fmla="*/ 4854 h 4916"/>
                <a:gd name="T34" fmla="*/ 812 w 1256"/>
                <a:gd name="T35" fmla="*/ 4829 h 4916"/>
                <a:gd name="T36" fmla="*/ 790 w 1256"/>
                <a:gd name="T37" fmla="*/ 4800 h 4916"/>
                <a:gd name="T38" fmla="*/ 773 w 1256"/>
                <a:gd name="T39" fmla="*/ 4767 h 4916"/>
                <a:gd name="T40" fmla="*/ 760 w 1256"/>
                <a:gd name="T41" fmla="*/ 4731 h 4916"/>
                <a:gd name="T42" fmla="*/ 3 w 1256"/>
                <a:gd name="T43" fmla="*/ 296 h 4916"/>
                <a:gd name="T44" fmla="*/ 0 w 1256"/>
                <a:gd name="T45" fmla="*/ 257 h 4916"/>
                <a:gd name="T46" fmla="*/ 2 w 1256"/>
                <a:gd name="T47" fmla="*/ 219 h 4916"/>
                <a:gd name="T48" fmla="*/ 10 w 1256"/>
                <a:gd name="T49" fmla="*/ 183 h 4916"/>
                <a:gd name="T50" fmla="*/ 23 w 1256"/>
                <a:gd name="T51" fmla="*/ 149 h 4916"/>
                <a:gd name="T52" fmla="*/ 40 w 1256"/>
                <a:gd name="T53" fmla="*/ 117 h 4916"/>
                <a:gd name="T54" fmla="*/ 62 w 1256"/>
                <a:gd name="T55" fmla="*/ 88 h 4916"/>
                <a:gd name="T56" fmla="*/ 88 w 1256"/>
                <a:gd name="T57" fmla="*/ 61 h 4916"/>
                <a:gd name="T58" fmla="*/ 116 w 1256"/>
                <a:gd name="T59" fmla="*/ 40 h 4916"/>
                <a:gd name="T60" fmla="*/ 149 w 1256"/>
                <a:gd name="T61" fmla="*/ 22 h 4916"/>
                <a:gd name="T62" fmla="*/ 186 w 1256"/>
                <a:gd name="T63" fmla="*/ 9 h 4916"/>
                <a:gd name="T64" fmla="*/ 223 w 1256"/>
                <a:gd name="T65" fmla="*/ 2 h 4916"/>
                <a:gd name="T66" fmla="*/ 261 w 1256"/>
                <a:gd name="T67" fmla="*/ 0 h 4916"/>
                <a:gd name="T68" fmla="*/ 299 w 1256"/>
                <a:gd name="T69" fmla="*/ 4 h 4916"/>
                <a:gd name="T70" fmla="*/ 335 w 1256"/>
                <a:gd name="T71" fmla="*/ 13 h 4916"/>
                <a:gd name="T72" fmla="*/ 368 w 1256"/>
                <a:gd name="T73" fmla="*/ 28 h 4916"/>
                <a:gd name="T74" fmla="*/ 400 w 1256"/>
                <a:gd name="T75" fmla="*/ 46 h 4916"/>
                <a:gd name="T76" fmla="*/ 427 w 1256"/>
                <a:gd name="T77" fmla="*/ 70 h 4916"/>
                <a:gd name="T78" fmla="*/ 452 w 1256"/>
                <a:gd name="T79" fmla="*/ 96 h 4916"/>
                <a:gd name="T80" fmla="*/ 472 w 1256"/>
                <a:gd name="T81" fmla="*/ 127 h 4916"/>
                <a:gd name="T82" fmla="*/ 489 w 1256"/>
                <a:gd name="T83" fmla="*/ 161 h 4916"/>
                <a:gd name="T84" fmla="*/ 500 w 1256"/>
                <a:gd name="T85" fmla="*/ 198 h 4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6" h="4916">
                  <a:moveTo>
                    <a:pt x="1253" y="4621"/>
                  </a:moveTo>
                  <a:lnTo>
                    <a:pt x="1254" y="4634"/>
                  </a:lnTo>
                  <a:lnTo>
                    <a:pt x="1256" y="4647"/>
                  </a:lnTo>
                  <a:lnTo>
                    <a:pt x="1256" y="4659"/>
                  </a:lnTo>
                  <a:lnTo>
                    <a:pt x="1256" y="4672"/>
                  </a:lnTo>
                  <a:lnTo>
                    <a:pt x="1255" y="4685"/>
                  </a:lnTo>
                  <a:lnTo>
                    <a:pt x="1254" y="4697"/>
                  </a:lnTo>
                  <a:lnTo>
                    <a:pt x="1252" y="4709"/>
                  </a:lnTo>
                  <a:lnTo>
                    <a:pt x="1250" y="4721"/>
                  </a:lnTo>
                  <a:lnTo>
                    <a:pt x="1247" y="4733"/>
                  </a:lnTo>
                  <a:lnTo>
                    <a:pt x="1242" y="4745"/>
                  </a:lnTo>
                  <a:lnTo>
                    <a:pt x="1238" y="4756"/>
                  </a:lnTo>
                  <a:lnTo>
                    <a:pt x="1234" y="4768"/>
                  </a:lnTo>
                  <a:lnTo>
                    <a:pt x="1229" y="4779"/>
                  </a:lnTo>
                  <a:lnTo>
                    <a:pt x="1223" y="4789"/>
                  </a:lnTo>
                  <a:lnTo>
                    <a:pt x="1217" y="4800"/>
                  </a:lnTo>
                  <a:lnTo>
                    <a:pt x="1209" y="4810"/>
                  </a:lnTo>
                  <a:lnTo>
                    <a:pt x="1202" y="4819"/>
                  </a:lnTo>
                  <a:lnTo>
                    <a:pt x="1195" y="4829"/>
                  </a:lnTo>
                  <a:lnTo>
                    <a:pt x="1187" y="4838"/>
                  </a:lnTo>
                  <a:lnTo>
                    <a:pt x="1177" y="4847"/>
                  </a:lnTo>
                  <a:lnTo>
                    <a:pt x="1169" y="4854"/>
                  </a:lnTo>
                  <a:lnTo>
                    <a:pt x="1159" y="4863"/>
                  </a:lnTo>
                  <a:lnTo>
                    <a:pt x="1150" y="4870"/>
                  </a:lnTo>
                  <a:lnTo>
                    <a:pt x="1139" y="4877"/>
                  </a:lnTo>
                  <a:lnTo>
                    <a:pt x="1128" y="4883"/>
                  </a:lnTo>
                  <a:lnTo>
                    <a:pt x="1118" y="4889"/>
                  </a:lnTo>
                  <a:lnTo>
                    <a:pt x="1107" y="4895"/>
                  </a:lnTo>
                  <a:lnTo>
                    <a:pt x="1095" y="4899"/>
                  </a:lnTo>
                  <a:lnTo>
                    <a:pt x="1084" y="4903"/>
                  </a:lnTo>
                  <a:lnTo>
                    <a:pt x="1071" y="4908"/>
                  </a:lnTo>
                  <a:lnTo>
                    <a:pt x="1058" y="4911"/>
                  </a:lnTo>
                  <a:lnTo>
                    <a:pt x="1045" y="4913"/>
                  </a:lnTo>
                  <a:lnTo>
                    <a:pt x="1033" y="4915"/>
                  </a:lnTo>
                  <a:lnTo>
                    <a:pt x="1020" y="4916"/>
                  </a:lnTo>
                  <a:lnTo>
                    <a:pt x="1007" y="4916"/>
                  </a:lnTo>
                  <a:lnTo>
                    <a:pt x="994" y="4916"/>
                  </a:lnTo>
                  <a:lnTo>
                    <a:pt x="983" y="4916"/>
                  </a:lnTo>
                  <a:lnTo>
                    <a:pt x="970" y="4914"/>
                  </a:lnTo>
                  <a:lnTo>
                    <a:pt x="957" y="4912"/>
                  </a:lnTo>
                  <a:lnTo>
                    <a:pt x="945" y="4910"/>
                  </a:lnTo>
                  <a:lnTo>
                    <a:pt x="934" y="4907"/>
                  </a:lnTo>
                  <a:lnTo>
                    <a:pt x="922" y="4903"/>
                  </a:lnTo>
                  <a:lnTo>
                    <a:pt x="910" y="4899"/>
                  </a:lnTo>
                  <a:lnTo>
                    <a:pt x="899" y="4894"/>
                  </a:lnTo>
                  <a:lnTo>
                    <a:pt x="888" y="4888"/>
                  </a:lnTo>
                  <a:lnTo>
                    <a:pt x="877" y="4883"/>
                  </a:lnTo>
                  <a:lnTo>
                    <a:pt x="867" y="4877"/>
                  </a:lnTo>
                  <a:lnTo>
                    <a:pt x="857" y="4870"/>
                  </a:lnTo>
                  <a:lnTo>
                    <a:pt x="847" y="4863"/>
                  </a:lnTo>
                  <a:lnTo>
                    <a:pt x="838" y="4854"/>
                  </a:lnTo>
                  <a:lnTo>
                    <a:pt x="829" y="4847"/>
                  </a:lnTo>
                  <a:lnTo>
                    <a:pt x="821" y="4838"/>
                  </a:lnTo>
                  <a:lnTo>
                    <a:pt x="812" y="4829"/>
                  </a:lnTo>
                  <a:lnTo>
                    <a:pt x="805" y="4819"/>
                  </a:lnTo>
                  <a:lnTo>
                    <a:pt x="797" y="4810"/>
                  </a:lnTo>
                  <a:lnTo>
                    <a:pt x="790" y="4800"/>
                  </a:lnTo>
                  <a:lnTo>
                    <a:pt x="783" y="4789"/>
                  </a:lnTo>
                  <a:lnTo>
                    <a:pt x="778" y="4778"/>
                  </a:lnTo>
                  <a:lnTo>
                    <a:pt x="773" y="4767"/>
                  </a:lnTo>
                  <a:lnTo>
                    <a:pt x="767" y="4755"/>
                  </a:lnTo>
                  <a:lnTo>
                    <a:pt x="763" y="4744"/>
                  </a:lnTo>
                  <a:lnTo>
                    <a:pt x="760" y="4731"/>
                  </a:lnTo>
                  <a:lnTo>
                    <a:pt x="757" y="4719"/>
                  </a:lnTo>
                  <a:lnTo>
                    <a:pt x="753" y="4706"/>
                  </a:lnTo>
                  <a:lnTo>
                    <a:pt x="3" y="296"/>
                  </a:lnTo>
                  <a:lnTo>
                    <a:pt x="1" y="283"/>
                  </a:lnTo>
                  <a:lnTo>
                    <a:pt x="0" y="270"/>
                  </a:lnTo>
                  <a:lnTo>
                    <a:pt x="0" y="257"/>
                  </a:lnTo>
                  <a:lnTo>
                    <a:pt x="0" y="244"/>
                  </a:lnTo>
                  <a:lnTo>
                    <a:pt x="0" y="232"/>
                  </a:lnTo>
                  <a:lnTo>
                    <a:pt x="2" y="219"/>
                  </a:lnTo>
                  <a:lnTo>
                    <a:pt x="5" y="207"/>
                  </a:lnTo>
                  <a:lnTo>
                    <a:pt x="7" y="195"/>
                  </a:lnTo>
                  <a:lnTo>
                    <a:pt x="10" y="183"/>
                  </a:lnTo>
                  <a:lnTo>
                    <a:pt x="13" y="171"/>
                  </a:lnTo>
                  <a:lnTo>
                    <a:pt x="17" y="160"/>
                  </a:lnTo>
                  <a:lnTo>
                    <a:pt x="23" y="149"/>
                  </a:lnTo>
                  <a:lnTo>
                    <a:pt x="28" y="138"/>
                  </a:lnTo>
                  <a:lnTo>
                    <a:pt x="33" y="127"/>
                  </a:lnTo>
                  <a:lnTo>
                    <a:pt x="40" y="117"/>
                  </a:lnTo>
                  <a:lnTo>
                    <a:pt x="46" y="107"/>
                  </a:lnTo>
                  <a:lnTo>
                    <a:pt x="54" y="97"/>
                  </a:lnTo>
                  <a:lnTo>
                    <a:pt x="62" y="88"/>
                  </a:lnTo>
                  <a:lnTo>
                    <a:pt x="69" y="78"/>
                  </a:lnTo>
                  <a:lnTo>
                    <a:pt x="78" y="70"/>
                  </a:lnTo>
                  <a:lnTo>
                    <a:pt x="88" y="61"/>
                  </a:lnTo>
                  <a:lnTo>
                    <a:pt x="97" y="54"/>
                  </a:lnTo>
                  <a:lnTo>
                    <a:pt x="107" y="46"/>
                  </a:lnTo>
                  <a:lnTo>
                    <a:pt x="116" y="40"/>
                  </a:lnTo>
                  <a:lnTo>
                    <a:pt x="127" y="33"/>
                  </a:lnTo>
                  <a:lnTo>
                    <a:pt x="139" y="27"/>
                  </a:lnTo>
                  <a:lnTo>
                    <a:pt x="149" y="22"/>
                  </a:lnTo>
                  <a:lnTo>
                    <a:pt x="161" y="17"/>
                  </a:lnTo>
                  <a:lnTo>
                    <a:pt x="173" y="13"/>
                  </a:lnTo>
                  <a:lnTo>
                    <a:pt x="186" y="9"/>
                  </a:lnTo>
                  <a:lnTo>
                    <a:pt x="197" y="6"/>
                  </a:lnTo>
                  <a:lnTo>
                    <a:pt x="210" y="4"/>
                  </a:lnTo>
                  <a:lnTo>
                    <a:pt x="223" y="2"/>
                  </a:lnTo>
                  <a:lnTo>
                    <a:pt x="237" y="0"/>
                  </a:lnTo>
                  <a:lnTo>
                    <a:pt x="248" y="0"/>
                  </a:lnTo>
                  <a:lnTo>
                    <a:pt x="261" y="0"/>
                  </a:lnTo>
                  <a:lnTo>
                    <a:pt x="274" y="0"/>
                  </a:lnTo>
                  <a:lnTo>
                    <a:pt x="287" y="3"/>
                  </a:lnTo>
                  <a:lnTo>
                    <a:pt x="299" y="4"/>
                  </a:lnTo>
                  <a:lnTo>
                    <a:pt x="311" y="7"/>
                  </a:lnTo>
                  <a:lnTo>
                    <a:pt x="323" y="10"/>
                  </a:lnTo>
                  <a:lnTo>
                    <a:pt x="335" y="13"/>
                  </a:lnTo>
                  <a:lnTo>
                    <a:pt x="346" y="17"/>
                  </a:lnTo>
                  <a:lnTo>
                    <a:pt x="357" y="23"/>
                  </a:lnTo>
                  <a:lnTo>
                    <a:pt x="368" y="28"/>
                  </a:lnTo>
                  <a:lnTo>
                    <a:pt x="378" y="33"/>
                  </a:lnTo>
                  <a:lnTo>
                    <a:pt x="389" y="40"/>
                  </a:lnTo>
                  <a:lnTo>
                    <a:pt x="400" y="46"/>
                  </a:lnTo>
                  <a:lnTo>
                    <a:pt x="409" y="54"/>
                  </a:lnTo>
                  <a:lnTo>
                    <a:pt x="419" y="61"/>
                  </a:lnTo>
                  <a:lnTo>
                    <a:pt x="427" y="70"/>
                  </a:lnTo>
                  <a:lnTo>
                    <a:pt x="436" y="78"/>
                  </a:lnTo>
                  <a:lnTo>
                    <a:pt x="445" y="88"/>
                  </a:lnTo>
                  <a:lnTo>
                    <a:pt x="452" y="96"/>
                  </a:lnTo>
                  <a:lnTo>
                    <a:pt x="459" y="107"/>
                  </a:lnTo>
                  <a:lnTo>
                    <a:pt x="466" y="117"/>
                  </a:lnTo>
                  <a:lnTo>
                    <a:pt x="472" y="127"/>
                  </a:lnTo>
                  <a:lnTo>
                    <a:pt x="479" y="138"/>
                  </a:lnTo>
                  <a:lnTo>
                    <a:pt x="484" y="150"/>
                  </a:lnTo>
                  <a:lnTo>
                    <a:pt x="489" y="161"/>
                  </a:lnTo>
                  <a:lnTo>
                    <a:pt x="494" y="173"/>
                  </a:lnTo>
                  <a:lnTo>
                    <a:pt x="497" y="185"/>
                  </a:lnTo>
                  <a:lnTo>
                    <a:pt x="500" y="198"/>
                  </a:lnTo>
                  <a:lnTo>
                    <a:pt x="502" y="210"/>
                  </a:lnTo>
                  <a:lnTo>
                    <a:pt x="1253" y="462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2"/>
            <p:cNvSpPr>
              <a:spLocks/>
            </p:cNvSpPr>
            <p:nvPr/>
          </p:nvSpPr>
          <p:spPr bwMode="auto">
            <a:xfrm>
              <a:off x="877888" y="2601913"/>
              <a:ext cx="900113" cy="1182688"/>
            </a:xfrm>
            <a:custGeom>
              <a:avLst/>
              <a:gdLst>
                <a:gd name="T0" fmla="*/ 1701 w 1702"/>
                <a:gd name="T1" fmla="*/ 1781 h 2233"/>
                <a:gd name="T2" fmla="*/ 1701 w 1702"/>
                <a:gd name="T3" fmla="*/ 1824 h 2233"/>
                <a:gd name="T4" fmla="*/ 1695 w 1702"/>
                <a:gd name="T5" fmla="*/ 1865 h 2233"/>
                <a:gd name="T6" fmla="*/ 1682 w 1702"/>
                <a:gd name="T7" fmla="*/ 1905 h 2233"/>
                <a:gd name="T8" fmla="*/ 1665 w 1702"/>
                <a:gd name="T9" fmla="*/ 1941 h 2233"/>
                <a:gd name="T10" fmla="*/ 1642 w 1702"/>
                <a:gd name="T11" fmla="*/ 1975 h 2233"/>
                <a:gd name="T12" fmla="*/ 1615 w 1702"/>
                <a:gd name="T13" fmla="*/ 2005 h 2233"/>
                <a:gd name="T14" fmla="*/ 1583 w 1702"/>
                <a:gd name="T15" fmla="*/ 2031 h 2233"/>
                <a:gd name="T16" fmla="*/ 1548 w 1702"/>
                <a:gd name="T17" fmla="*/ 2053 h 2233"/>
                <a:gd name="T18" fmla="*/ 1508 w 1702"/>
                <a:gd name="T19" fmla="*/ 2069 h 2233"/>
                <a:gd name="T20" fmla="*/ 1467 w 1702"/>
                <a:gd name="T21" fmla="*/ 2079 h 2233"/>
                <a:gd name="T22" fmla="*/ 559 w 1702"/>
                <a:gd name="T23" fmla="*/ 2232 h 2233"/>
                <a:gd name="T24" fmla="*/ 516 w 1702"/>
                <a:gd name="T25" fmla="*/ 2232 h 2233"/>
                <a:gd name="T26" fmla="*/ 476 w 1702"/>
                <a:gd name="T27" fmla="*/ 2225 h 2233"/>
                <a:gd name="T28" fmla="*/ 437 w 1702"/>
                <a:gd name="T29" fmla="*/ 2213 h 2233"/>
                <a:gd name="T30" fmla="*/ 399 w 1702"/>
                <a:gd name="T31" fmla="*/ 2195 h 2233"/>
                <a:gd name="T32" fmla="*/ 366 w 1702"/>
                <a:gd name="T33" fmla="*/ 2172 h 2233"/>
                <a:gd name="T34" fmla="*/ 335 w 1702"/>
                <a:gd name="T35" fmla="*/ 2145 h 2233"/>
                <a:gd name="T36" fmla="*/ 310 w 1702"/>
                <a:gd name="T37" fmla="*/ 2113 h 2233"/>
                <a:gd name="T38" fmla="*/ 289 w 1702"/>
                <a:gd name="T39" fmla="*/ 2078 h 2233"/>
                <a:gd name="T40" fmla="*/ 271 w 1702"/>
                <a:gd name="T41" fmla="*/ 2039 h 2233"/>
                <a:gd name="T42" fmla="*/ 262 w 1702"/>
                <a:gd name="T43" fmla="*/ 1997 h 2233"/>
                <a:gd name="T44" fmla="*/ 0 w 1702"/>
                <a:gd name="T45" fmla="*/ 451 h 2233"/>
                <a:gd name="T46" fmla="*/ 0 w 1702"/>
                <a:gd name="T47" fmla="*/ 409 h 2233"/>
                <a:gd name="T48" fmla="*/ 7 w 1702"/>
                <a:gd name="T49" fmla="*/ 367 h 2233"/>
                <a:gd name="T50" fmla="*/ 19 w 1702"/>
                <a:gd name="T51" fmla="*/ 329 h 2233"/>
                <a:gd name="T52" fmla="*/ 37 w 1702"/>
                <a:gd name="T53" fmla="*/ 292 h 2233"/>
                <a:gd name="T54" fmla="*/ 59 w 1702"/>
                <a:gd name="T55" fmla="*/ 258 h 2233"/>
                <a:gd name="T56" fmla="*/ 87 w 1702"/>
                <a:gd name="T57" fmla="*/ 228 h 2233"/>
                <a:gd name="T58" fmla="*/ 119 w 1702"/>
                <a:gd name="T59" fmla="*/ 201 h 2233"/>
                <a:gd name="T60" fmla="*/ 154 w 1702"/>
                <a:gd name="T61" fmla="*/ 180 h 2233"/>
                <a:gd name="T62" fmla="*/ 194 w 1702"/>
                <a:gd name="T63" fmla="*/ 164 h 2233"/>
                <a:gd name="T64" fmla="*/ 235 w 1702"/>
                <a:gd name="T65" fmla="*/ 153 h 2233"/>
                <a:gd name="T66" fmla="*/ 1142 w 1702"/>
                <a:gd name="T67" fmla="*/ 1 h 2233"/>
                <a:gd name="T68" fmla="*/ 1184 w 1702"/>
                <a:gd name="T69" fmla="*/ 1 h 2233"/>
                <a:gd name="T70" fmla="*/ 1226 w 1702"/>
                <a:gd name="T71" fmla="*/ 7 h 2233"/>
                <a:gd name="T72" fmla="*/ 1265 w 1702"/>
                <a:gd name="T73" fmla="*/ 20 h 2233"/>
                <a:gd name="T74" fmla="*/ 1302 w 1702"/>
                <a:gd name="T75" fmla="*/ 37 h 2233"/>
                <a:gd name="T76" fmla="*/ 1336 w 1702"/>
                <a:gd name="T77" fmla="*/ 60 h 2233"/>
                <a:gd name="T78" fmla="*/ 1366 w 1702"/>
                <a:gd name="T79" fmla="*/ 88 h 2233"/>
                <a:gd name="T80" fmla="*/ 1392 w 1702"/>
                <a:gd name="T81" fmla="*/ 119 h 2233"/>
                <a:gd name="T82" fmla="*/ 1414 w 1702"/>
                <a:gd name="T83" fmla="*/ 155 h 2233"/>
                <a:gd name="T84" fmla="*/ 1430 w 1702"/>
                <a:gd name="T85" fmla="*/ 194 h 2233"/>
                <a:gd name="T86" fmla="*/ 1440 w 1702"/>
                <a:gd name="T87" fmla="*/ 236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2" h="2233">
                  <a:moveTo>
                    <a:pt x="1698" y="1752"/>
                  </a:moveTo>
                  <a:lnTo>
                    <a:pt x="1700" y="1767"/>
                  </a:lnTo>
                  <a:lnTo>
                    <a:pt x="1701" y="1781"/>
                  </a:lnTo>
                  <a:lnTo>
                    <a:pt x="1702" y="1796"/>
                  </a:lnTo>
                  <a:lnTo>
                    <a:pt x="1702" y="1810"/>
                  </a:lnTo>
                  <a:lnTo>
                    <a:pt x="1701" y="1824"/>
                  </a:lnTo>
                  <a:lnTo>
                    <a:pt x="1700" y="1838"/>
                  </a:lnTo>
                  <a:lnTo>
                    <a:pt x="1698" y="1851"/>
                  </a:lnTo>
                  <a:lnTo>
                    <a:pt x="1695" y="1865"/>
                  </a:lnTo>
                  <a:lnTo>
                    <a:pt x="1692" y="1878"/>
                  </a:lnTo>
                  <a:lnTo>
                    <a:pt x="1687" y="1892"/>
                  </a:lnTo>
                  <a:lnTo>
                    <a:pt x="1682" y="1905"/>
                  </a:lnTo>
                  <a:lnTo>
                    <a:pt x="1677" y="1916"/>
                  </a:lnTo>
                  <a:lnTo>
                    <a:pt x="1671" y="1929"/>
                  </a:lnTo>
                  <a:lnTo>
                    <a:pt x="1665" y="1941"/>
                  </a:lnTo>
                  <a:lnTo>
                    <a:pt x="1658" y="1953"/>
                  </a:lnTo>
                  <a:lnTo>
                    <a:pt x="1650" y="1964"/>
                  </a:lnTo>
                  <a:lnTo>
                    <a:pt x="1642" y="1975"/>
                  </a:lnTo>
                  <a:lnTo>
                    <a:pt x="1633" y="1986"/>
                  </a:lnTo>
                  <a:lnTo>
                    <a:pt x="1624" y="1995"/>
                  </a:lnTo>
                  <a:lnTo>
                    <a:pt x="1615" y="2005"/>
                  </a:lnTo>
                  <a:lnTo>
                    <a:pt x="1604" y="2014"/>
                  </a:lnTo>
                  <a:lnTo>
                    <a:pt x="1594" y="2023"/>
                  </a:lnTo>
                  <a:lnTo>
                    <a:pt x="1583" y="2031"/>
                  </a:lnTo>
                  <a:lnTo>
                    <a:pt x="1571" y="2039"/>
                  </a:lnTo>
                  <a:lnTo>
                    <a:pt x="1559" y="2046"/>
                  </a:lnTo>
                  <a:lnTo>
                    <a:pt x="1548" y="2053"/>
                  </a:lnTo>
                  <a:lnTo>
                    <a:pt x="1535" y="2059"/>
                  </a:lnTo>
                  <a:lnTo>
                    <a:pt x="1522" y="2064"/>
                  </a:lnTo>
                  <a:lnTo>
                    <a:pt x="1508" y="2069"/>
                  </a:lnTo>
                  <a:lnTo>
                    <a:pt x="1495" y="2073"/>
                  </a:lnTo>
                  <a:lnTo>
                    <a:pt x="1481" y="2076"/>
                  </a:lnTo>
                  <a:lnTo>
                    <a:pt x="1467" y="2079"/>
                  </a:lnTo>
                  <a:lnTo>
                    <a:pt x="588" y="2229"/>
                  </a:lnTo>
                  <a:lnTo>
                    <a:pt x="574" y="2231"/>
                  </a:lnTo>
                  <a:lnTo>
                    <a:pt x="559" y="2232"/>
                  </a:lnTo>
                  <a:lnTo>
                    <a:pt x="545" y="2233"/>
                  </a:lnTo>
                  <a:lnTo>
                    <a:pt x="531" y="2233"/>
                  </a:lnTo>
                  <a:lnTo>
                    <a:pt x="516" y="2232"/>
                  </a:lnTo>
                  <a:lnTo>
                    <a:pt x="503" y="2231"/>
                  </a:lnTo>
                  <a:lnTo>
                    <a:pt x="490" y="2229"/>
                  </a:lnTo>
                  <a:lnTo>
                    <a:pt x="476" y="2225"/>
                  </a:lnTo>
                  <a:lnTo>
                    <a:pt x="462" y="2222"/>
                  </a:lnTo>
                  <a:lnTo>
                    <a:pt x="449" y="2218"/>
                  </a:lnTo>
                  <a:lnTo>
                    <a:pt x="437" y="2213"/>
                  </a:lnTo>
                  <a:lnTo>
                    <a:pt x="424" y="2207"/>
                  </a:lnTo>
                  <a:lnTo>
                    <a:pt x="412" y="2202"/>
                  </a:lnTo>
                  <a:lnTo>
                    <a:pt x="399" y="2195"/>
                  </a:lnTo>
                  <a:lnTo>
                    <a:pt x="388" y="2188"/>
                  </a:lnTo>
                  <a:lnTo>
                    <a:pt x="377" y="2181"/>
                  </a:lnTo>
                  <a:lnTo>
                    <a:pt x="366" y="2172"/>
                  </a:lnTo>
                  <a:lnTo>
                    <a:pt x="356" y="2164"/>
                  </a:lnTo>
                  <a:lnTo>
                    <a:pt x="345" y="2155"/>
                  </a:lnTo>
                  <a:lnTo>
                    <a:pt x="335" y="2145"/>
                  </a:lnTo>
                  <a:lnTo>
                    <a:pt x="327" y="2135"/>
                  </a:lnTo>
                  <a:lnTo>
                    <a:pt x="317" y="2124"/>
                  </a:lnTo>
                  <a:lnTo>
                    <a:pt x="310" y="2113"/>
                  </a:lnTo>
                  <a:lnTo>
                    <a:pt x="302" y="2102"/>
                  </a:lnTo>
                  <a:lnTo>
                    <a:pt x="295" y="2090"/>
                  </a:lnTo>
                  <a:lnTo>
                    <a:pt x="289" y="2078"/>
                  </a:lnTo>
                  <a:lnTo>
                    <a:pt x="282" y="2066"/>
                  </a:lnTo>
                  <a:lnTo>
                    <a:pt x="277" y="2053"/>
                  </a:lnTo>
                  <a:lnTo>
                    <a:pt x="271" y="2039"/>
                  </a:lnTo>
                  <a:lnTo>
                    <a:pt x="267" y="2025"/>
                  </a:lnTo>
                  <a:lnTo>
                    <a:pt x="264" y="2011"/>
                  </a:lnTo>
                  <a:lnTo>
                    <a:pt x="262" y="1997"/>
                  </a:lnTo>
                  <a:lnTo>
                    <a:pt x="3" y="480"/>
                  </a:lnTo>
                  <a:lnTo>
                    <a:pt x="1" y="465"/>
                  </a:lnTo>
                  <a:lnTo>
                    <a:pt x="0" y="451"/>
                  </a:lnTo>
                  <a:lnTo>
                    <a:pt x="0" y="438"/>
                  </a:lnTo>
                  <a:lnTo>
                    <a:pt x="0" y="423"/>
                  </a:lnTo>
                  <a:lnTo>
                    <a:pt x="0" y="409"/>
                  </a:lnTo>
                  <a:lnTo>
                    <a:pt x="2" y="395"/>
                  </a:lnTo>
                  <a:lnTo>
                    <a:pt x="4" y="381"/>
                  </a:lnTo>
                  <a:lnTo>
                    <a:pt x="7" y="367"/>
                  </a:lnTo>
                  <a:lnTo>
                    <a:pt x="10" y="355"/>
                  </a:lnTo>
                  <a:lnTo>
                    <a:pt x="15" y="342"/>
                  </a:lnTo>
                  <a:lnTo>
                    <a:pt x="19" y="329"/>
                  </a:lnTo>
                  <a:lnTo>
                    <a:pt x="24" y="316"/>
                  </a:lnTo>
                  <a:lnTo>
                    <a:pt x="31" y="303"/>
                  </a:lnTo>
                  <a:lnTo>
                    <a:pt x="37" y="292"/>
                  </a:lnTo>
                  <a:lnTo>
                    <a:pt x="43" y="280"/>
                  </a:lnTo>
                  <a:lnTo>
                    <a:pt x="52" y="268"/>
                  </a:lnTo>
                  <a:lnTo>
                    <a:pt x="59" y="258"/>
                  </a:lnTo>
                  <a:lnTo>
                    <a:pt x="68" y="247"/>
                  </a:lnTo>
                  <a:lnTo>
                    <a:pt x="78" y="237"/>
                  </a:lnTo>
                  <a:lnTo>
                    <a:pt x="87" y="228"/>
                  </a:lnTo>
                  <a:lnTo>
                    <a:pt x="97" y="218"/>
                  </a:lnTo>
                  <a:lnTo>
                    <a:pt x="107" y="210"/>
                  </a:lnTo>
                  <a:lnTo>
                    <a:pt x="119" y="201"/>
                  </a:lnTo>
                  <a:lnTo>
                    <a:pt x="130" y="194"/>
                  </a:lnTo>
                  <a:lnTo>
                    <a:pt x="141" y="186"/>
                  </a:lnTo>
                  <a:lnTo>
                    <a:pt x="154" y="180"/>
                  </a:lnTo>
                  <a:lnTo>
                    <a:pt x="167" y="174"/>
                  </a:lnTo>
                  <a:lnTo>
                    <a:pt x="180" y="168"/>
                  </a:lnTo>
                  <a:lnTo>
                    <a:pt x="194" y="164"/>
                  </a:lnTo>
                  <a:lnTo>
                    <a:pt x="206" y="160"/>
                  </a:lnTo>
                  <a:lnTo>
                    <a:pt x="221" y="156"/>
                  </a:lnTo>
                  <a:lnTo>
                    <a:pt x="235" y="153"/>
                  </a:lnTo>
                  <a:lnTo>
                    <a:pt x="1113" y="4"/>
                  </a:lnTo>
                  <a:lnTo>
                    <a:pt x="1128" y="2"/>
                  </a:lnTo>
                  <a:lnTo>
                    <a:pt x="1142" y="1"/>
                  </a:lnTo>
                  <a:lnTo>
                    <a:pt x="1157" y="0"/>
                  </a:lnTo>
                  <a:lnTo>
                    <a:pt x="1171" y="0"/>
                  </a:lnTo>
                  <a:lnTo>
                    <a:pt x="1184" y="1"/>
                  </a:lnTo>
                  <a:lnTo>
                    <a:pt x="1198" y="2"/>
                  </a:lnTo>
                  <a:lnTo>
                    <a:pt x="1212" y="4"/>
                  </a:lnTo>
                  <a:lnTo>
                    <a:pt x="1226" y="7"/>
                  </a:lnTo>
                  <a:lnTo>
                    <a:pt x="1239" y="10"/>
                  </a:lnTo>
                  <a:lnTo>
                    <a:pt x="1253" y="15"/>
                  </a:lnTo>
                  <a:lnTo>
                    <a:pt x="1265" y="20"/>
                  </a:lnTo>
                  <a:lnTo>
                    <a:pt x="1277" y="25"/>
                  </a:lnTo>
                  <a:lnTo>
                    <a:pt x="1290" y="31"/>
                  </a:lnTo>
                  <a:lnTo>
                    <a:pt x="1302" y="37"/>
                  </a:lnTo>
                  <a:lnTo>
                    <a:pt x="1313" y="44"/>
                  </a:lnTo>
                  <a:lnTo>
                    <a:pt x="1325" y="52"/>
                  </a:lnTo>
                  <a:lnTo>
                    <a:pt x="1336" y="60"/>
                  </a:lnTo>
                  <a:lnTo>
                    <a:pt x="1346" y="69"/>
                  </a:lnTo>
                  <a:lnTo>
                    <a:pt x="1356" y="79"/>
                  </a:lnTo>
                  <a:lnTo>
                    <a:pt x="1366" y="88"/>
                  </a:lnTo>
                  <a:lnTo>
                    <a:pt x="1375" y="98"/>
                  </a:lnTo>
                  <a:lnTo>
                    <a:pt x="1384" y="108"/>
                  </a:lnTo>
                  <a:lnTo>
                    <a:pt x="1392" y="119"/>
                  </a:lnTo>
                  <a:lnTo>
                    <a:pt x="1400" y="131"/>
                  </a:lnTo>
                  <a:lnTo>
                    <a:pt x="1407" y="142"/>
                  </a:lnTo>
                  <a:lnTo>
                    <a:pt x="1414" y="155"/>
                  </a:lnTo>
                  <a:lnTo>
                    <a:pt x="1420" y="167"/>
                  </a:lnTo>
                  <a:lnTo>
                    <a:pt x="1425" y="181"/>
                  </a:lnTo>
                  <a:lnTo>
                    <a:pt x="1430" y="194"/>
                  </a:lnTo>
                  <a:lnTo>
                    <a:pt x="1434" y="207"/>
                  </a:lnTo>
                  <a:lnTo>
                    <a:pt x="1437" y="221"/>
                  </a:lnTo>
                  <a:lnTo>
                    <a:pt x="1440" y="236"/>
                  </a:lnTo>
                  <a:lnTo>
                    <a:pt x="1698" y="17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3"/>
            <p:cNvSpPr>
              <a:spLocks/>
            </p:cNvSpPr>
            <p:nvPr/>
          </p:nvSpPr>
          <p:spPr bwMode="auto">
            <a:xfrm>
              <a:off x="1639888" y="1687513"/>
              <a:ext cx="1882775" cy="2333625"/>
            </a:xfrm>
            <a:custGeom>
              <a:avLst/>
              <a:gdLst>
                <a:gd name="T0" fmla="*/ 129 w 3557"/>
                <a:gd name="T1" fmla="*/ 2724 h 4410"/>
                <a:gd name="T2" fmla="*/ 279 w 3557"/>
                <a:gd name="T3" fmla="*/ 3481 h 4410"/>
                <a:gd name="T4" fmla="*/ 382 w 3557"/>
                <a:gd name="T5" fmla="*/ 3478 h 4410"/>
                <a:gd name="T6" fmla="*/ 495 w 3557"/>
                <a:gd name="T7" fmla="*/ 3477 h 4410"/>
                <a:gd name="T8" fmla="*/ 638 w 3557"/>
                <a:gd name="T9" fmla="*/ 3480 h 4410"/>
                <a:gd name="T10" fmla="*/ 811 w 3557"/>
                <a:gd name="T11" fmla="*/ 3489 h 4410"/>
                <a:gd name="T12" fmla="*/ 1008 w 3557"/>
                <a:gd name="T13" fmla="*/ 3505 h 4410"/>
                <a:gd name="T14" fmla="*/ 1229 w 3557"/>
                <a:gd name="T15" fmla="*/ 3530 h 4410"/>
                <a:gd name="T16" fmla="*/ 1467 w 3557"/>
                <a:gd name="T17" fmla="*/ 3568 h 4410"/>
                <a:gd name="T18" fmla="*/ 1722 w 3557"/>
                <a:gd name="T19" fmla="*/ 3618 h 4410"/>
                <a:gd name="T20" fmla="*/ 1990 w 3557"/>
                <a:gd name="T21" fmla="*/ 3684 h 4410"/>
                <a:gd name="T22" fmla="*/ 2267 w 3557"/>
                <a:gd name="T23" fmla="*/ 3768 h 4410"/>
                <a:gd name="T24" fmla="*/ 2553 w 3557"/>
                <a:gd name="T25" fmla="*/ 3870 h 4410"/>
                <a:gd name="T26" fmla="*/ 2840 w 3557"/>
                <a:gd name="T27" fmla="*/ 3994 h 4410"/>
                <a:gd name="T28" fmla="*/ 3130 w 3557"/>
                <a:gd name="T29" fmla="*/ 4141 h 4410"/>
                <a:gd name="T30" fmla="*/ 3417 w 3557"/>
                <a:gd name="T31" fmla="*/ 4313 h 4410"/>
                <a:gd name="T32" fmla="*/ 3182 w 3557"/>
                <a:gd name="T33" fmla="*/ 2205 h 4410"/>
                <a:gd name="T34" fmla="*/ 2706 w 3557"/>
                <a:gd name="T35" fmla="*/ 137 h 4410"/>
                <a:gd name="T36" fmla="*/ 2492 w 3557"/>
                <a:gd name="T37" fmla="*/ 395 h 4410"/>
                <a:gd name="T38" fmla="*/ 2268 w 3557"/>
                <a:gd name="T39" fmla="*/ 629 h 4410"/>
                <a:gd name="T40" fmla="*/ 2037 w 3557"/>
                <a:gd name="T41" fmla="*/ 841 h 4410"/>
                <a:gd name="T42" fmla="*/ 1803 w 3557"/>
                <a:gd name="T43" fmla="*/ 1033 h 4410"/>
                <a:gd name="T44" fmla="*/ 1567 w 3557"/>
                <a:gd name="T45" fmla="*/ 1203 h 4410"/>
                <a:gd name="T46" fmla="*/ 1337 w 3557"/>
                <a:gd name="T47" fmla="*/ 1354 h 4410"/>
                <a:gd name="T48" fmla="*/ 1113 w 3557"/>
                <a:gd name="T49" fmla="*/ 1486 h 4410"/>
                <a:gd name="T50" fmla="*/ 899 w 3557"/>
                <a:gd name="T51" fmla="*/ 1600 h 4410"/>
                <a:gd name="T52" fmla="*/ 701 w 3557"/>
                <a:gd name="T53" fmla="*/ 1697 h 4410"/>
                <a:gd name="T54" fmla="*/ 520 w 3557"/>
                <a:gd name="T55" fmla="*/ 1778 h 4410"/>
                <a:gd name="T56" fmla="*/ 360 w 3557"/>
                <a:gd name="T57" fmla="*/ 1843 h 4410"/>
                <a:gd name="T58" fmla="*/ 225 w 3557"/>
                <a:gd name="T59" fmla="*/ 1893 h 4410"/>
                <a:gd name="T60" fmla="*/ 118 w 3557"/>
                <a:gd name="T61" fmla="*/ 1929 h 4410"/>
                <a:gd name="T62" fmla="*/ 20 w 3557"/>
                <a:gd name="T63" fmla="*/ 1960 h 4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57" h="4410">
                  <a:moveTo>
                    <a:pt x="0" y="1966"/>
                  </a:moveTo>
                  <a:lnTo>
                    <a:pt x="129" y="2724"/>
                  </a:lnTo>
                  <a:lnTo>
                    <a:pt x="258" y="3482"/>
                  </a:lnTo>
                  <a:lnTo>
                    <a:pt x="279" y="3481"/>
                  </a:lnTo>
                  <a:lnTo>
                    <a:pt x="339" y="3479"/>
                  </a:lnTo>
                  <a:lnTo>
                    <a:pt x="382" y="3478"/>
                  </a:lnTo>
                  <a:lnTo>
                    <a:pt x="434" y="3477"/>
                  </a:lnTo>
                  <a:lnTo>
                    <a:pt x="495" y="3477"/>
                  </a:lnTo>
                  <a:lnTo>
                    <a:pt x="563" y="3478"/>
                  </a:lnTo>
                  <a:lnTo>
                    <a:pt x="638" y="3480"/>
                  </a:lnTo>
                  <a:lnTo>
                    <a:pt x="721" y="3483"/>
                  </a:lnTo>
                  <a:lnTo>
                    <a:pt x="811" y="3489"/>
                  </a:lnTo>
                  <a:lnTo>
                    <a:pt x="907" y="3495"/>
                  </a:lnTo>
                  <a:lnTo>
                    <a:pt x="1008" y="3505"/>
                  </a:lnTo>
                  <a:lnTo>
                    <a:pt x="1116" y="3516"/>
                  </a:lnTo>
                  <a:lnTo>
                    <a:pt x="1229" y="3530"/>
                  </a:lnTo>
                  <a:lnTo>
                    <a:pt x="1346" y="3547"/>
                  </a:lnTo>
                  <a:lnTo>
                    <a:pt x="1467" y="3568"/>
                  </a:lnTo>
                  <a:lnTo>
                    <a:pt x="1593" y="3591"/>
                  </a:lnTo>
                  <a:lnTo>
                    <a:pt x="1722" y="3618"/>
                  </a:lnTo>
                  <a:lnTo>
                    <a:pt x="1855" y="3648"/>
                  </a:lnTo>
                  <a:lnTo>
                    <a:pt x="1990" y="3684"/>
                  </a:lnTo>
                  <a:lnTo>
                    <a:pt x="2128" y="3723"/>
                  </a:lnTo>
                  <a:lnTo>
                    <a:pt x="2267" y="3768"/>
                  </a:lnTo>
                  <a:lnTo>
                    <a:pt x="2409" y="3816"/>
                  </a:lnTo>
                  <a:lnTo>
                    <a:pt x="2553" y="3870"/>
                  </a:lnTo>
                  <a:lnTo>
                    <a:pt x="2697" y="3929"/>
                  </a:lnTo>
                  <a:lnTo>
                    <a:pt x="2840" y="3994"/>
                  </a:lnTo>
                  <a:lnTo>
                    <a:pt x="2985" y="4065"/>
                  </a:lnTo>
                  <a:lnTo>
                    <a:pt x="3130" y="4141"/>
                  </a:lnTo>
                  <a:lnTo>
                    <a:pt x="3274" y="4224"/>
                  </a:lnTo>
                  <a:lnTo>
                    <a:pt x="3417" y="4313"/>
                  </a:lnTo>
                  <a:lnTo>
                    <a:pt x="3557" y="4410"/>
                  </a:lnTo>
                  <a:lnTo>
                    <a:pt x="3182" y="2205"/>
                  </a:lnTo>
                  <a:lnTo>
                    <a:pt x="2807" y="0"/>
                  </a:lnTo>
                  <a:lnTo>
                    <a:pt x="2706" y="137"/>
                  </a:lnTo>
                  <a:lnTo>
                    <a:pt x="2601" y="269"/>
                  </a:lnTo>
                  <a:lnTo>
                    <a:pt x="2492" y="395"/>
                  </a:lnTo>
                  <a:lnTo>
                    <a:pt x="2381" y="514"/>
                  </a:lnTo>
                  <a:lnTo>
                    <a:pt x="2268" y="629"/>
                  </a:lnTo>
                  <a:lnTo>
                    <a:pt x="2153" y="738"/>
                  </a:lnTo>
                  <a:lnTo>
                    <a:pt x="2037" y="841"/>
                  </a:lnTo>
                  <a:lnTo>
                    <a:pt x="1920" y="939"/>
                  </a:lnTo>
                  <a:lnTo>
                    <a:pt x="1803" y="1033"/>
                  </a:lnTo>
                  <a:lnTo>
                    <a:pt x="1685" y="1120"/>
                  </a:lnTo>
                  <a:lnTo>
                    <a:pt x="1567" y="1203"/>
                  </a:lnTo>
                  <a:lnTo>
                    <a:pt x="1451" y="1281"/>
                  </a:lnTo>
                  <a:lnTo>
                    <a:pt x="1337" y="1354"/>
                  </a:lnTo>
                  <a:lnTo>
                    <a:pt x="1224" y="1422"/>
                  </a:lnTo>
                  <a:lnTo>
                    <a:pt x="1113" y="1486"/>
                  </a:lnTo>
                  <a:lnTo>
                    <a:pt x="1005" y="1545"/>
                  </a:lnTo>
                  <a:lnTo>
                    <a:pt x="899" y="1600"/>
                  </a:lnTo>
                  <a:lnTo>
                    <a:pt x="798" y="1651"/>
                  </a:lnTo>
                  <a:lnTo>
                    <a:pt x="701" y="1697"/>
                  </a:lnTo>
                  <a:lnTo>
                    <a:pt x="607" y="1739"/>
                  </a:lnTo>
                  <a:lnTo>
                    <a:pt x="520" y="1778"/>
                  </a:lnTo>
                  <a:lnTo>
                    <a:pt x="437" y="1812"/>
                  </a:lnTo>
                  <a:lnTo>
                    <a:pt x="360" y="1843"/>
                  </a:lnTo>
                  <a:lnTo>
                    <a:pt x="289" y="1869"/>
                  </a:lnTo>
                  <a:lnTo>
                    <a:pt x="225" y="1893"/>
                  </a:lnTo>
                  <a:lnTo>
                    <a:pt x="169" y="1913"/>
                  </a:lnTo>
                  <a:lnTo>
                    <a:pt x="118" y="1929"/>
                  </a:lnTo>
                  <a:lnTo>
                    <a:pt x="77" y="1943"/>
                  </a:lnTo>
                  <a:lnTo>
                    <a:pt x="20" y="1960"/>
                  </a:lnTo>
                  <a:lnTo>
                    <a:pt x="0" y="196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Freeform 14"/>
            <p:cNvSpPr>
              <a:spLocks noEditPoints="1"/>
            </p:cNvSpPr>
            <p:nvPr/>
          </p:nvSpPr>
          <p:spPr bwMode="auto">
            <a:xfrm>
              <a:off x="3662363" y="3194050"/>
              <a:ext cx="85725" cy="47625"/>
            </a:xfrm>
            <a:custGeom>
              <a:avLst/>
              <a:gdLst>
                <a:gd name="T0" fmla="*/ 0 w 164"/>
                <a:gd name="T1" fmla="*/ 91 h 91"/>
                <a:gd name="T2" fmla="*/ 0 w 164"/>
                <a:gd name="T3" fmla="*/ 91 h 91"/>
                <a:gd name="T4" fmla="*/ 164 w 164"/>
                <a:gd name="T5" fmla="*/ 10 h 91"/>
                <a:gd name="T6" fmla="*/ 0 w 164"/>
                <a:gd name="T7" fmla="*/ 91 h 91"/>
                <a:gd name="T8" fmla="*/ 164 w 164"/>
                <a:gd name="T9" fmla="*/ 10 h 91"/>
                <a:gd name="T10" fmla="*/ 162 w 164"/>
                <a:gd name="T11" fmla="*/ 0 h 91"/>
                <a:gd name="T12" fmla="*/ 162 w 164"/>
                <a:gd name="T13" fmla="*/ 0 h 91"/>
                <a:gd name="T14" fmla="*/ 164 w 164"/>
                <a:gd name="T15" fmla="*/ 1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91">
                  <a:moveTo>
                    <a:pt x="0" y="91"/>
                  </a:moveTo>
                  <a:lnTo>
                    <a:pt x="0" y="91"/>
                  </a:lnTo>
                  <a:lnTo>
                    <a:pt x="164" y="10"/>
                  </a:lnTo>
                  <a:lnTo>
                    <a:pt x="0" y="91"/>
                  </a:lnTo>
                  <a:close/>
                  <a:moveTo>
                    <a:pt x="164" y="10"/>
                  </a:moveTo>
                  <a:lnTo>
                    <a:pt x="162" y="0"/>
                  </a:lnTo>
                  <a:lnTo>
                    <a:pt x="162" y="0"/>
                  </a:lnTo>
                  <a:lnTo>
                    <a:pt x="164" y="10"/>
                  </a:lnTo>
                  <a:close/>
                </a:path>
              </a:pathLst>
            </a:custGeom>
            <a:solidFill>
              <a:srgbClr val="F4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5"/>
            <p:cNvSpPr>
              <a:spLocks/>
            </p:cNvSpPr>
            <p:nvPr/>
          </p:nvSpPr>
          <p:spPr bwMode="auto">
            <a:xfrm>
              <a:off x="3695700" y="2889250"/>
              <a:ext cx="52388" cy="304800"/>
            </a:xfrm>
            <a:custGeom>
              <a:avLst/>
              <a:gdLst>
                <a:gd name="T0" fmla="*/ 98 w 98"/>
                <a:gd name="T1" fmla="*/ 575 h 575"/>
                <a:gd name="T2" fmla="*/ 0 w 98"/>
                <a:gd name="T3" fmla="*/ 0 h 575"/>
                <a:gd name="T4" fmla="*/ 34 w 98"/>
                <a:gd name="T5" fmla="*/ 201 h 575"/>
                <a:gd name="T6" fmla="*/ 98 w 98"/>
                <a:gd name="T7" fmla="*/ 575 h 575"/>
                <a:gd name="T8" fmla="*/ 98 w 98"/>
                <a:gd name="T9" fmla="*/ 575 h 575"/>
                <a:gd name="T10" fmla="*/ 98 w 98"/>
                <a:gd name="T11" fmla="*/ 575 h 575"/>
              </a:gdLst>
              <a:ahLst/>
              <a:cxnLst>
                <a:cxn ang="0">
                  <a:pos x="T0" y="T1"/>
                </a:cxn>
                <a:cxn ang="0">
                  <a:pos x="T2" y="T3"/>
                </a:cxn>
                <a:cxn ang="0">
                  <a:pos x="T4" y="T5"/>
                </a:cxn>
                <a:cxn ang="0">
                  <a:pos x="T6" y="T7"/>
                </a:cxn>
                <a:cxn ang="0">
                  <a:pos x="T8" y="T9"/>
                </a:cxn>
                <a:cxn ang="0">
                  <a:pos x="T10" y="T11"/>
                </a:cxn>
              </a:cxnLst>
              <a:rect l="0" t="0" r="r" b="b"/>
              <a:pathLst>
                <a:path w="98" h="575">
                  <a:moveTo>
                    <a:pt x="98" y="575"/>
                  </a:moveTo>
                  <a:lnTo>
                    <a:pt x="0" y="0"/>
                  </a:lnTo>
                  <a:lnTo>
                    <a:pt x="34" y="201"/>
                  </a:lnTo>
                  <a:lnTo>
                    <a:pt x="98" y="575"/>
                  </a:lnTo>
                  <a:lnTo>
                    <a:pt x="98" y="575"/>
                  </a:lnTo>
                  <a:lnTo>
                    <a:pt x="98" y="575"/>
                  </a:lnTo>
                  <a:close/>
                </a:path>
              </a:pathLst>
            </a:custGeom>
            <a:solidFill>
              <a:srgbClr val="A31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7"/>
            <p:cNvSpPr>
              <a:spLocks/>
            </p:cNvSpPr>
            <p:nvPr/>
          </p:nvSpPr>
          <p:spPr bwMode="auto">
            <a:xfrm>
              <a:off x="3589338" y="2813050"/>
              <a:ext cx="73025" cy="428625"/>
            </a:xfrm>
            <a:custGeom>
              <a:avLst/>
              <a:gdLst>
                <a:gd name="T0" fmla="*/ 138 w 138"/>
                <a:gd name="T1" fmla="*/ 809 h 809"/>
                <a:gd name="T2" fmla="*/ 0 w 138"/>
                <a:gd name="T3" fmla="*/ 0 h 809"/>
                <a:gd name="T4" fmla="*/ 0 w 138"/>
                <a:gd name="T5" fmla="*/ 0 h 809"/>
                <a:gd name="T6" fmla="*/ 138 w 138"/>
                <a:gd name="T7" fmla="*/ 809 h 809"/>
                <a:gd name="T8" fmla="*/ 138 w 138"/>
                <a:gd name="T9" fmla="*/ 809 h 809"/>
              </a:gdLst>
              <a:ahLst/>
              <a:cxnLst>
                <a:cxn ang="0">
                  <a:pos x="T0" y="T1"/>
                </a:cxn>
                <a:cxn ang="0">
                  <a:pos x="T2" y="T3"/>
                </a:cxn>
                <a:cxn ang="0">
                  <a:pos x="T4" y="T5"/>
                </a:cxn>
                <a:cxn ang="0">
                  <a:pos x="T6" y="T7"/>
                </a:cxn>
                <a:cxn ang="0">
                  <a:pos x="T8" y="T9"/>
                </a:cxn>
              </a:cxnLst>
              <a:rect l="0" t="0" r="r" b="b"/>
              <a:pathLst>
                <a:path w="138" h="809">
                  <a:moveTo>
                    <a:pt x="138" y="809"/>
                  </a:moveTo>
                  <a:lnTo>
                    <a:pt x="0" y="0"/>
                  </a:lnTo>
                  <a:lnTo>
                    <a:pt x="0" y="0"/>
                  </a:lnTo>
                  <a:lnTo>
                    <a:pt x="138" y="809"/>
                  </a:lnTo>
                  <a:lnTo>
                    <a:pt x="138" y="809"/>
                  </a:lnTo>
                  <a:close/>
                </a:path>
              </a:pathLst>
            </a:custGeom>
            <a:solidFill>
              <a:srgbClr val="A31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8"/>
            <p:cNvSpPr>
              <a:spLocks noEditPoints="1"/>
            </p:cNvSpPr>
            <p:nvPr/>
          </p:nvSpPr>
          <p:spPr bwMode="auto">
            <a:xfrm>
              <a:off x="3378200" y="3168650"/>
              <a:ext cx="409575" cy="938213"/>
            </a:xfrm>
            <a:custGeom>
              <a:avLst/>
              <a:gdLst>
                <a:gd name="T0" fmla="*/ 672 w 776"/>
                <a:gd name="T1" fmla="*/ 1773 h 1773"/>
                <a:gd name="T2" fmla="*/ 686 w 776"/>
                <a:gd name="T3" fmla="*/ 1763 h 1773"/>
                <a:gd name="T4" fmla="*/ 699 w 776"/>
                <a:gd name="T5" fmla="*/ 1751 h 1773"/>
                <a:gd name="T6" fmla="*/ 710 w 776"/>
                <a:gd name="T7" fmla="*/ 1738 h 1773"/>
                <a:gd name="T8" fmla="*/ 722 w 776"/>
                <a:gd name="T9" fmla="*/ 1725 h 1773"/>
                <a:gd name="T10" fmla="*/ 732 w 776"/>
                <a:gd name="T11" fmla="*/ 1711 h 1773"/>
                <a:gd name="T12" fmla="*/ 741 w 776"/>
                <a:gd name="T13" fmla="*/ 1696 h 1773"/>
                <a:gd name="T14" fmla="*/ 750 w 776"/>
                <a:gd name="T15" fmla="*/ 1682 h 1773"/>
                <a:gd name="T16" fmla="*/ 757 w 776"/>
                <a:gd name="T17" fmla="*/ 1666 h 1773"/>
                <a:gd name="T18" fmla="*/ 764 w 776"/>
                <a:gd name="T19" fmla="*/ 1650 h 1773"/>
                <a:gd name="T20" fmla="*/ 768 w 776"/>
                <a:gd name="T21" fmla="*/ 1633 h 1773"/>
                <a:gd name="T22" fmla="*/ 772 w 776"/>
                <a:gd name="T23" fmla="*/ 1615 h 1773"/>
                <a:gd name="T24" fmla="*/ 774 w 776"/>
                <a:gd name="T25" fmla="*/ 1598 h 1773"/>
                <a:gd name="T26" fmla="*/ 776 w 776"/>
                <a:gd name="T27" fmla="*/ 1580 h 1773"/>
                <a:gd name="T28" fmla="*/ 776 w 776"/>
                <a:gd name="T29" fmla="*/ 1562 h 1773"/>
                <a:gd name="T30" fmla="*/ 775 w 776"/>
                <a:gd name="T31" fmla="*/ 1544 h 1773"/>
                <a:gd name="T32" fmla="*/ 773 w 776"/>
                <a:gd name="T33" fmla="*/ 1526 h 1773"/>
                <a:gd name="T34" fmla="*/ 565 w 776"/>
                <a:gd name="T35" fmla="*/ 306 h 1773"/>
                <a:gd name="T36" fmla="*/ 773 w 776"/>
                <a:gd name="T37" fmla="*/ 1526 h 1773"/>
                <a:gd name="T38" fmla="*/ 775 w 776"/>
                <a:gd name="T39" fmla="*/ 1544 h 1773"/>
                <a:gd name="T40" fmla="*/ 776 w 776"/>
                <a:gd name="T41" fmla="*/ 1562 h 1773"/>
                <a:gd name="T42" fmla="*/ 776 w 776"/>
                <a:gd name="T43" fmla="*/ 1580 h 1773"/>
                <a:gd name="T44" fmla="*/ 774 w 776"/>
                <a:gd name="T45" fmla="*/ 1598 h 1773"/>
                <a:gd name="T46" fmla="*/ 772 w 776"/>
                <a:gd name="T47" fmla="*/ 1615 h 1773"/>
                <a:gd name="T48" fmla="*/ 768 w 776"/>
                <a:gd name="T49" fmla="*/ 1633 h 1773"/>
                <a:gd name="T50" fmla="*/ 764 w 776"/>
                <a:gd name="T51" fmla="*/ 1650 h 1773"/>
                <a:gd name="T52" fmla="*/ 757 w 776"/>
                <a:gd name="T53" fmla="*/ 1666 h 1773"/>
                <a:gd name="T54" fmla="*/ 750 w 776"/>
                <a:gd name="T55" fmla="*/ 1682 h 1773"/>
                <a:gd name="T56" fmla="*/ 741 w 776"/>
                <a:gd name="T57" fmla="*/ 1696 h 1773"/>
                <a:gd name="T58" fmla="*/ 733 w 776"/>
                <a:gd name="T59" fmla="*/ 1711 h 1773"/>
                <a:gd name="T60" fmla="*/ 722 w 776"/>
                <a:gd name="T61" fmla="*/ 1725 h 1773"/>
                <a:gd name="T62" fmla="*/ 710 w 776"/>
                <a:gd name="T63" fmla="*/ 1738 h 1773"/>
                <a:gd name="T64" fmla="*/ 699 w 776"/>
                <a:gd name="T65" fmla="*/ 1751 h 1773"/>
                <a:gd name="T66" fmla="*/ 686 w 776"/>
                <a:gd name="T67" fmla="*/ 1763 h 1773"/>
                <a:gd name="T68" fmla="*/ 672 w 776"/>
                <a:gd name="T69" fmla="*/ 1773 h 1773"/>
                <a:gd name="T70" fmla="*/ 672 w 776"/>
                <a:gd name="T71" fmla="*/ 1773 h 1773"/>
                <a:gd name="T72" fmla="*/ 351 w 776"/>
                <a:gd name="T73" fmla="*/ 1754 h 1773"/>
                <a:gd name="T74" fmla="*/ 336 w 776"/>
                <a:gd name="T75" fmla="*/ 1739 h 1773"/>
                <a:gd name="T76" fmla="*/ 324 w 776"/>
                <a:gd name="T77" fmla="*/ 1724 h 1773"/>
                <a:gd name="T78" fmla="*/ 312 w 776"/>
                <a:gd name="T79" fmla="*/ 1707 h 1773"/>
                <a:gd name="T80" fmla="*/ 301 w 776"/>
                <a:gd name="T81" fmla="*/ 1690 h 1773"/>
                <a:gd name="T82" fmla="*/ 293 w 776"/>
                <a:gd name="T83" fmla="*/ 1672 h 1773"/>
                <a:gd name="T84" fmla="*/ 284 w 776"/>
                <a:gd name="T85" fmla="*/ 1652 h 1773"/>
                <a:gd name="T86" fmla="*/ 279 w 776"/>
                <a:gd name="T87" fmla="*/ 1631 h 1773"/>
                <a:gd name="T88" fmla="*/ 273 w 776"/>
                <a:gd name="T89" fmla="*/ 1611 h 1773"/>
                <a:gd name="T90" fmla="*/ 273 w 776"/>
                <a:gd name="T91" fmla="*/ 1611 h 1773"/>
                <a:gd name="T92" fmla="*/ 273 w 776"/>
                <a:gd name="T93" fmla="*/ 1611 h 1773"/>
                <a:gd name="T94" fmla="*/ 273 w 776"/>
                <a:gd name="T95" fmla="*/ 1611 h 1773"/>
                <a:gd name="T96" fmla="*/ 92 w 776"/>
                <a:gd name="T97" fmla="*/ 544 h 1773"/>
                <a:gd name="T98" fmla="*/ 63 w 776"/>
                <a:gd name="T99" fmla="*/ 371 h 1773"/>
                <a:gd name="T100" fmla="*/ 0 w 776"/>
                <a:gd name="T101" fmla="*/ 0 h 1773"/>
                <a:gd name="T102" fmla="*/ 63 w 776"/>
                <a:gd name="T103" fmla="*/ 371 h 1773"/>
                <a:gd name="T104" fmla="*/ 273 w 776"/>
                <a:gd name="T105" fmla="*/ 1611 h 1773"/>
                <a:gd name="T106" fmla="*/ 279 w 776"/>
                <a:gd name="T107" fmla="*/ 1631 h 1773"/>
                <a:gd name="T108" fmla="*/ 284 w 776"/>
                <a:gd name="T109" fmla="*/ 1652 h 1773"/>
                <a:gd name="T110" fmla="*/ 293 w 776"/>
                <a:gd name="T111" fmla="*/ 1672 h 1773"/>
                <a:gd name="T112" fmla="*/ 301 w 776"/>
                <a:gd name="T113" fmla="*/ 1690 h 1773"/>
                <a:gd name="T114" fmla="*/ 312 w 776"/>
                <a:gd name="T115" fmla="*/ 1707 h 1773"/>
                <a:gd name="T116" fmla="*/ 324 w 776"/>
                <a:gd name="T117" fmla="*/ 1724 h 1773"/>
                <a:gd name="T118" fmla="*/ 336 w 776"/>
                <a:gd name="T119" fmla="*/ 1739 h 1773"/>
                <a:gd name="T120" fmla="*/ 351 w 776"/>
                <a:gd name="T121" fmla="*/ 1754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6" h="1773">
                  <a:moveTo>
                    <a:pt x="672" y="1773"/>
                  </a:moveTo>
                  <a:lnTo>
                    <a:pt x="686" y="1763"/>
                  </a:lnTo>
                  <a:lnTo>
                    <a:pt x="699" y="1751"/>
                  </a:lnTo>
                  <a:lnTo>
                    <a:pt x="710" y="1738"/>
                  </a:lnTo>
                  <a:lnTo>
                    <a:pt x="722" y="1725"/>
                  </a:lnTo>
                  <a:lnTo>
                    <a:pt x="732" y="1711"/>
                  </a:lnTo>
                  <a:lnTo>
                    <a:pt x="741" y="1696"/>
                  </a:lnTo>
                  <a:lnTo>
                    <a:pt x="750" y="1682"/>
                  </a:lnTo>
                  <a:lnTo>
                    <a:pt x="757" y="1666"/>
                  </a:lnTo>
                  <a:lnTo>
                    <a:pt x="764" y="1650"/>
                  </a:lnTo>
                  <a:lnTo>
                    <a:pt x="768" y="1633"/>
                  </a:lnTo>
                  <a:lnTo>
                    <a:pt x="772" y="1615"/>
                  </a:lnTo>
                  <a:lnTo>
                    <a:pt x="774" y="1598"/>
                  </a:lnTo>
                  <a:lnTo>
                    <a:pt x="776" y="1580"/>
                  </a:lnTo>
                  <a:lnTo>
                    <a:pt x="776" y="1562"/>
                  </a:lnTo>
                  <a:lnTo>
                    <a:pt x="775" y="1544"/>
                  </a:lnTo>
                  <a:lnTo>
                    <a:pt x="773" y="1526"/>
                  </a:lnTo>
                  <a:lnTo>
                    <a:pt x="565" y="306"/>
                  </a:lnTo>
                  <a:lnTo>
                    <a:pt x="773" y="1526"/>
                  </a:lnTo>
                  <a:lnTo>
                    <a:pt x="775" y="1544"/>
                  </a:lnTo>
                  <a:lnTo>
                    <a:pt x="776" y="1562"/>
                  </a:lnTo>
                  <a:lnTo>
                    <a:pt x="776" y="1580"/>
                  </a:lnTo>
                  <a:lnTo>
                    <a:pt x="774" y="1598"/>
                  </a:lnTo>
                  <a:lnTo>
                    <a:pt x="772" y="1615"/>
                  </a:lnTo>
                  <a:lnTo>
                    <a:pt x="768" y="1633"/>
                  </a:lnTo>
                  <a:lnTo>
                    <a:pt x="764" y="1650"/>
                  </a:lnTo>
                  <a:lnTo>
                    <a:pt x="757" y="1666"/>
                  </a:lnTo>
                  <a:lnTo>
                    <a:pt x="750" y="1682"/>
                  </a:lnTo>
                  <a:lnTo>
                    <a:pt x="741" y="1696"/>
                  </a:lnTo>
                  <a:lnTo>
                    <a:pt x="733" y="1711"/>
                  </a:lnTo>
                  <a:lnTo>
                    <a:pt x="722" y="1725"/>
                  </a:lnTo>
                  <a:lnTo>
                    <a:pt x="710" y="1738"/>
                  </a:lnTo>
                  <a:lnTo>
                    <a:pt x="699" y="1751"/>
                  </a:lnTo>
                  <a:lnTo>
                    <a:pt x="686" y="1763"/>
                  </a:lnTo>
                  <a:lnTo>
                    <a:pt x="672" y="1773"/>
                  </a:lnTo>
                  <a:lnTo>
                    <a:pt x="672" y="1773"/>
                  </a:lnTo>
                  <a:close/>
                  <a:moveTo>
                    <a:pt x="351" y="1754"/>
                  </a:moveTo>
                  <a:lnTo>
                    <a:pt x="336" y="1739"/>
                  </a:lnTo>
                  <a:lnTo>
                    <a:pt x="324" y="1724"/>
                  </a:lnTo>
                  <a:lnTo>
                    <a:pt x="312" y="1707"/>
                  </a:lnTo>
                  <a:lnTo>
                    <a:pt x="301" y="1690"/>
                  </a:lnTo>
                  <a:lnTo>
                    <a:pt x="293" y="1672"/>
                  </a:lnTo>
                  <a:lnTo>
                    <a:pt x="284" y="1652"/>
                  </a:lnTo>
                  <a:lnTo>
                    <a:pt x="279" y="1631"/>
                  </a:lnTo>
                  <a:lnTo>
                    <a:pt x="273" y="1611"/>
                  </a:lnTo>
                  <a:lnTo>
                    <a:pt x="273" y="1611"/>
                  </a:lnTo>
                  <a:lnTo>
                    <a:pt x="273" y="1611"/>
                  </a:lnTo>
                  <a:lnTo>
                    <a:pt x="273" y="1611"/>
                  </a:lnTo>
                  <a:lnTo>
                    <a:pt x="92" y="544"/>
                  </a:lnTo>
                  <a:lnTo>
                    <a:pt x="63" y="371"/>
                  </a:lnTo>
                  <a:lnTo>
                    <a:pt x="0" y="0"/>
                  </a:lnTo>
                  <a:lnTo>
                    <a:pt x="63" y="371"/>
                  </a:lnTo>
                  <a:lnTo>
                    <a:pt x="273" y="1611"/>
                  </a:lnTo>
                  <a:lnTo>
                    <a:pt x="279" y="1631"/>
                  </a:lnTo>
                  <a:lnTo>
                    <a:pt x="284" y="1652"/>
                  </a:lnTo>
                  <a:lnTo>
                    <a:pt x="293" y="1672"/>
                  </a:lnTo>
                  <a:lnTo>
                    <a:pt x="301" y="1690"/>
                  </a:lnTo>
                  <a:lnTo>
                    <a:pt x="312" y="1707"/>
                  </a:lnTo>
                  <a:lnTo>
                    <a:pt x="324" y="1724"/>
                  </a:lnTo>
                  <a:lnTo>
                    <a:pt x="336" y="1739"/>
                  </a:lnTo>
                  <a:lnTo>
                    <a:pt x="351" y="1754"/>
                  </a:lnTo>
                  <a:close/>
                </a:path>
              </a:pathLst>
            </a:custGeom>
            <a:solidFill>
              <a:srgbClr val="AF1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9"/>
            <p:cNvSpPr>
              <a:spLocks/>
            </p:cNvSpPr>
            <p:nvPr/>
          </p:nvSpPr>
          <p:spPr bwMode="auto">
            <a:xfrm>
              <a:off x="3325813" y="2859088"/>
              <a:ext cx="52388" cy="309563"/>
            </a:xfrm>
            <a:custGeom>
              <a:avLst/>
              <a:gdLst>
                <a:gd name="T0" fmla="*/ 99 w 99"/>
                <a:gd name="T1" fmla="*/ 585 h 585"/>
                <a:gd name="T2" fmla="*/ 0 w 99"/>
                <a:gd name="T3" fmla="*/ 0 h 585"/>
                <a:gd name="T4" fmla="*/ 99 w 99"/>
                <a:gd name="T5" fmla="*/ 585 h 585"/>
              </a:gdLst>
              <a:ahLst/>
              <a:cxnLst>
                <a:cxn ang="0">
                  <a:pos x="T0" y="T1"/>
                </a:cxn>
                <a:cxn ang="0">
                  <a:pos x="T2" y="T3"/>
                </a:cxn>
                <a:cxn ang="0">
                  <a:pos x="T4" y="T5"/>
                </a:cxn>
              </a:cxnLst>
              <a:rect l="0" t="0" r="r" b="b"/>
              <a:pathLst>
                <a:path w="99" h="585">
                  <a:moveTo>
                    <a:pt x="99" y="585"/>
                  </a:moveTo>
                  <a:lnTo>
                    <a:pt x="0" y="0"/>
                  </a:lnTo>
                  <a:lnTo>
                    <a:pt x="99" y="585"/>
                  </a:lnTo>
                  <a:close/>
                </a:path>
              </a:pathLst>
            </a:custGeom>
            <a:solidFill>
              <a:srgbClr val="8007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20"/>
            <p:cNvSpPr>
              <a:spLocks/>
            </p:cNvSpPr>
            <p:nvPr/>
          </p:nvSpPr>
          <p:spPr bwMode="auto">
            <a:xfrm>
              <a:off x="3325813" y="2859088"/>
              <a:ext cx="85725" cy="504825"/>
            </a:xfrm>
            <a:custGeom>
              <a:avLst/>
              <a:gdLst>
                <a:gd name="T0" fmla="*/ 162 w 163"/>
                <a:gd name="T1" fmla="*/ 956 h 956"/>
                <a:gd name="T2" fmla="*/ 99 w 163"/>
                <a:gd name="T3" fmla="*/ 585 h 956"/>
                <a:gd name="T4" fmla="*/ 0 w 163"/>
                <a:gd name="T5" fmla="*/ 0 h 956"/>
                <a:gd name="T6" fmla="*/ 163 w 163"/>
                <a:gd name="T7" fmla="*/ 956 h 956"/>
                <a:gd name="T8" fmla="*/ 162 w 163"/>
                <a:gd name="T9" fmla="*/ 956 h 956"/>
              </a:gdLst>
              <a:ahLst/>
              <a:cxnLst>
                <a:cxn ang="0">
                  <a:pos x="T0" y="T1"/>
                </a:cxn>
                <a:cxn ang="0">
                  <a:pos x="T2" y="T3"/>
                </a:cxn>
                <a:cxn ang="0">
                  <a:pos x="T4" y="T5"/>
                </a:cxn>
                <a:cxn ang="0">
                  <a:pos x="T6" y="T7"/>
                </a:cxn>
                <a:cxn ang="0">
                  <a:pos x="T8" y="T9"/>
                </a:cxn>
              </a:cxnLst>
              <a:rect l="0" t="0" r="r" b="b"/>
              <a:pathLst>
                <a:path w="163" h="956">
                  <a:moveTo>
                    <a:pt x="162" y="956"/>
                  </a:moveTo>
                  <a:lnTo>
                    <a:pt x="99" y="585"/>
                  </a:lnTo>
                  <a:lnTo>
                    <a:pt x="0" y="0"/>
                  </a:lnTo>
                  <a:lnTo>
                    <a:pt x="163" y="956"/>
                  </a:lnTo>
                  <a:lnTo>
                    <a:pt x="162" y="956"/>
                  </a:lnTo>
                  <a:close/>
                </a:path>
              </a:pathLst>
            </a:custGeom>
            <a:solidFill>
              <a:srgbClr val="AF1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21"/>
            <p:cNvSpPr>
              <a:spLocks noEditPoints="1"/>
            </p:cNvSpPr>
            <p:nvPr/>
          </p:nvSpPr>
          <p:spPr bwMode="auto">
            <a:xfrm>
              <a:off x="1709738" y="3133725"/>
              <a:ext cx="1812925" cy="887413"/>
            </a:xfrm>
            <a:custGeom>
              <a:avLst/>
              <a:gdLst>
                <a:gd name="T0" fmla="*/ 3315 w 3426"/>
                <a:gd name="T1" fmla="*/ 1598 h 1676"/>
                <a:gd name="T2" fmla="*/ 3087 w 3426"/>
                <a:gd name="T3" fmla="*/ 1457 h 1676"/>
                <a:gd name="T4" fmla="*/ 2858 w 3426"/>
                <a:gd name="T5" fmla="*/ 1332 h 1676"/>
                <a:gd name="T6" fmla="*/ 2627 w 3426"/>
                <a:gd name="T7" fmla="*/ 1222 h 1676"/>
                <a:gd name="T8" fmla="*/ 2398 w 3426"/>
                <a:gd name="T9" fmla="*/ 1126 h 1676"/>
                <a:gd name="T10" fmla="*/ 2171 w 3426"/>
                <a:gd name="T11" fmla="*/ 1044 h 1676"/>
                <a:gd name="T12" fmla="*/ 1949 w 3426"/>
                <a:gd name="T13" fmla="*/ 975 h 1676"/>
                <a:gd name="T14" fmla="*/ 1733 w 3426"/>
                <a:gd name="T15" fmla="*/ 917 h 1676"/>
                <a:gd name="T16" fmla="*/ 1523 w 3426"/>
                <a:gd name="T17" fmla="*/ 869 h 1676"/>
                <a:gd name="T18" fmla="*/ 1321 w 3426"/>
                <a:gd name="T19" fmla="*/ 830 h 1676"/>
                <a:gd name="T20" fmla="*/ 1131 w 3426"/>
                <a:gd name="T21" fmla="*/ 800 h 1676"/>
                <a:gd name="T22" fmla="*/ 952 w 3426"/>
                <a:gd name="T23" fmla="*/ 778 h 1676"/>
                <a:gd name="T24" fmla="*/ 786 w 3426"/>
                <a:gd name="T25" fmla="*/ 762 h 1676"/>
                <a:gd name="T26" fmla="*/ 635 w 3426"/>
                <a:gd name="T27" fmla="*/ 751 h 1676"/>
                <a:gd name="T28" fmla="*/ 502 w 3426"/>
                <a:gd name="T29" fmla="*/ 745 h 1676"/>
                <a:gd name="T30" fmla="*/ 386 w 3426"/>
                <a:gd name="T31" fmla="*/ 743 h 1676"/>
                <a:gd name="T32" fmla="*/ 335 w 3426"/>
                <a:gd name="T33" fmla="*/ 743 h 1676"/>
                <a:gd name="T34" fmla="*/ 441 w 3426"/>
                <a:gd name="T35" fmla="*/ 744 h 1676"/>
                <a:gd name="T36" fmla="*/ 567 w 3426"/>
                <a:gd name="T37" fmla="*/ 748 h 1676"/>
                <a:gd name="T38" fmla="*/ 709 w 3426"/>
                <a:gd name="T39" fmla="*/ 757 h 1676"/>
                <a:gd name="T40" fmla="*/ 867 w 3426"/>
                <a:gd name="T41" fmla="*/ 770 h 1676"/>
                <a:gd name="T42" fmla="*/ 1040 w 3426"/>
                <a:gd name="T43" fmla="*/ 789 h 1676"/>
                <a:gd name="T44" fmla="*/ 1224 w 3426"/>
                <a:gd name="T45" fmla="*/ 814 h 1676"/>
                <a:gd name="T46" fmla="*/ 1420 w 3426"/>
                <a:gd name="T47" fmla="*/ 848 h 1676"/>
                <a:gd name="T48" fmla="*/ 1626 w 3426"/>
                <a:gd name="T49" fmla="*/ 892 h 1676"/>
                <a:gd name="T50" fmla="*/ 1840 w 3426"/>
                <a:gd name="T51" fmla="*/ 944 h 1676"/>
                <a:gd name="T52" fmla="*/ 2060 w 3426"/>
                <a:gd name="T53" fmla="*/ 1008 h 1676"/>
                <a:gd name="T54" fmla="*/ 2284 w 3426"/>
                <a:gd name="T55" fmla="*/ 1084 h 1676"/>
                <a:gd name="T56" fmla="*/ 2512 w 3426"/>
                <a:gd name="T57" fmla="*/ 1173 h 1676"/>
                <a:gd name="T58" fmla="*/ 2742 w 3426"/>
                <a:gd name="T59" fmla="*/ 1276 h 1676"/>
                <a:gd name="T60" fmla="*/ 2973 w 3426"/>
                <a:gd name="T61" fmla="*/ 1393 h 1676"/>
                <a:gd name="T62" fmla="*/ 3201 w 3426"/>
                <a:gd name="T63" fmla="*/ 1526 h 1676"/>
                <a:gd name="T64" fmla="*/ 3426 w 3426"/>
                <a:gd name="T65" fmla="*/ 1676 h 1676"/>
                <a:gd name="T66" fmla="*/ 127 w 3426"/>
                <a:gd name="T67" fmla="*/ 748 h 1676"/>
                <a:gd name="T68" fmla="*/ 0 w 3426"/>
                <a:gd name="T69" fmla="*/ 0 h 1676"/>
                <a:gd name="T70" fmla="*/ 3245 w 3426"/>
                <a:gd name="T71" fmla="*/ 609 h 1676"/>
                <a:gd name="T72" fmla="*/ 3153 w 3426"/>
                <a:gd name="T73" fmla="*/ 65 h 1676"/>
                <a:gd name="T74" fmla="*/ 3245 w 3426"/>
                <a:gd name="T75" fmla="*/ 60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26" h="1676">
                  <a:moveTo>
                    <a:pt x="3426" y="1676"/>
                  </a:moveTo>
                  <a:lnTo>
                    <a:pt x="3315" y="1598"/>
                  </a:lnTo>
                  <a:lnTo>
                    <a:pt x="3201" y="1526"/>
                  </a:lnTo>
                  <a:lnTo>
                    <a:pt x="3087" y="1457"/>
                  </a:lnTo>
                  <a:lnTo>
                    <a:pt x="2973" y="1393"/>
                  </a:lnTo>
                  <a:lnTo>
                    <a:pt x="2858" y="1332"/>
                  </a:lnTo>
                  <a:lnTo>
                    <a:pt x="2742" y="1276"/>
                  </a:lnTo>
                  <a:lnTo>
                    <a:pt x="2627" y="1222"/>
                  </a:lnTo>
                  <a:lnTo>
                    <a:pt x="2512" y="1173"/>
                  </a:lnTo>
                  <a:lnTo>
                    <a:pt x="2398" y="1126"/>
                  </a:lnTo>
                  <a:lnTo>
                    <a:pt x="2284" y="1084"/>
                  </a:lnTo>
                  <a:lnTo>
                    <a:pt x="2171" y="1044"/>
                  </a:lnTo>
                  <a:lnTo>
                    <a:pt x="2060" y="1008"/>
                  </a:lnTo>
                  <a:lnTo>
                    <a:pt x="1949" y="975"/>
                  </a:lnTo>
                  <a:lnTo>
                    <a:pt x="1840" y="944"/>
                  </a:lnTo>
                  <a:lnTo>
                    <a:pt x="1733" y="917"/>
                  </a:lnTo>
                  <a:lnTo>
                    <a:pt x="1626" y="892"/>
                  </a:lnTo>
                  <a:lnTo>
                    <a:pt x="1523" y="869"/>
                  </a:lnTo>
                  <a:lnTo>
                    <a:pt x="1420" y="848"/>
                  </a:lnTo>
                  <a:lnTo>
                    <a:pt x="1321" y="830"/>
                  </a:lnTo>
                  <a:lnTo>
                    <a:pt x="1224" y="814"/>
                  </a:lnTo>
                  <a:lnTo>
                    <a:pt x="1131" y="800"/>
                  </a:lnTo>
                  <a:lnTo>
                    <a:pt x="1040" y="789"/>
                  </a:lnTo>
                  <a:lnTo>
                    <a:pt x="952" y="778"/>
                  </a:lnTo>
                  <a:lnTo>
                    <a:pt x="867" y="770"/>
                  </a:lnTo>
                  <a:lnTo>
                    <a:pt x="786" y="762"/>
                  </a:lnTo>
                  <a:lnTo>
                    <a:pt x="709" y="757"/>
                  </a:lnTo>
                  <a:lnTo>
                    <a:pt x="635" y="751"/>
                  </a:lnTo>
                  <a:lnTo>
                    <a:pt x="566" y="748"/>
                  </a:lnTo>
                  <a:lnTo>
                    <a:pt x="502" y="745"/>
                  </a:lnTo>
                  <a:lnTo>
                    <a:pt x="441" y="744"/>
                  </a:lnTo>
                  <a:lnTo>
                    <a:pt x="386" y="743"/>
                  </a:lnTo>
                  <a:lnTo>
                    <a:pt x="335" y="743"/>
                  </a:lnTo>
                  <a:lnTo>
                    <a:pt x="335" y="743"/>
                  </a:lnTo>
                  <a:lnTo>
                    <a:pt x="386" y="743"/>
                  </a:lnTo>
                  <a:lnTo>
                    <a:pt x="441" y="744"/>
                  </a:lnTo>
                  <a:lnTo>
                    <a:pt x="502" y="745"/>
                  </a:lnTo>
                  <a:lnTo>
                    <a:pt x="567" y="748"/>
                  </a:lnTo>
                  <a:lnTo>
                    <a:pt x="635" y="751"/>
                  </a:lnTo>
                  <a:lnTo>
                    <a:pt x="709" y="757"/>
                  </a:lnTo>
                  <a:lnTo>
                    <a:pt x="786" y="762"/>
                  </a:lnTo>
                  <a:lnTo>
                    <a:pt x="867" y="770"/>
                  </a:lnTo>
                  <a:lnTo>
                    <a:pt x="952" y="778"/>
                  </a:lnTo>
                  <a:lnTo>
                    <a:pt x="1040" y="789"/>
                  </a:lnTo>
                  <a:lnTo>
                    <a:pt x="1131" y="800"/>
                  </a:lnTo>
                  <a:lnTo>
                    <a:pt x="1224" y="814"/>
                  </a:lnTo>
                  <a:lnTo>
                    <a:pt x="1321" y="830"/>
                  </a:lnTo>
                  <a:lnTo>
                    <a:pt x="1420" y="848"/>
                  </a:lnTo>
                  <a:lnTo>
                    <a:pt x="1523" y="869"/>
                  </a:lnTo>
                  <a:lnTo>
                    <a:pt x="1626" y="892"/>
                  </a:lnTo>
                  <a:lnTo>
                    <a:pt x="1733" y="917"/>
                  </a:lnTo>
                  <a:lnTo>
                    <a:pt x="1840" y="944"/>
                  </a:lnTo>
                  <a:lnTo>
                    <a:pt x="1949" y="975"/>
                  </a:lnTo>
                  <a:lnTo>
                    <a:pt x="2060" y="1008"/>
                  </a:lnTo>
                  <a:lnTo>
                    <a:pt x="2171" y="1044"/>
                  </a:lnTo>
                  <a:lnTo>
                    <a:pt x="2284" y="1084"/>
                  </a:lnTo>
                  <a:lnTo>
                    <a:pt x="2398" y="1126"/>
                  </a:lnTo>
                  <a:lnTo>
                    <a:pt x="2512" y="1173"/>
                  </a:lnTo>
                  <a:lnTo>
                    <a:pt x="2627" y="1222"/>
                  </a:lnTo>
                  <a:lnTo>
                    <a:pt x="2742" y="1276"/>
                  </a:lnTo>
                  <a:lnTo>
                    <a:pt x="2858" y="1332"/>
                  </a:lnTo>
                  <a:lnTo>
                    <a:pt x="2973" y="1393"/>
                  </a:lnTo>
                  <a:lnTo>
                    <a:pt x="3087" y="1457"/>
                  </a:lnTo>
                  <a:lnTo>
                    <a:pt x="3201" y="1526"/>
                  </a:lnTo>
                  <a:lnTo>
                    <a:pt x="3315" y="1598"/>
                  </a:lnTo>
                  <a:lnTo>
                    <a:pt x="3426" y="1676"/>
                  </a:lnTo>
                  <a:lnTo>
                    <a:pt x="3426" y="1676"/>
                  </a:lnTo>
                  <a:close/>
                  <a:moveTo>
                    <a:pt x="127" y="748"/>
                  </a:moveTo>
                  <a:lnTo>
                    <a:pt x="0" y="0"/>
                  </a:lnTo>
                  <a:lnTo>
                    <a:pt x="0" y="0"/>
                  </a:lnTo>
                  <a:lnTo>
                    <a:pt x="127" y="748"/>
                  </a:lnTo>
                  <a:close/>
                  <a:moveTo>
                    <a:pt x="3245" y="609"/>
                  </a:moveTo>
                  <a:lnTo>
                    <a:pt x="3153" y="65"/>
                  </a:lnTo>
                  <a:lnTo>
                    <a:pt x="3153" y="65"/>
                  </a:lnTo>
                  <a:lnTo>
                    <a:pt x="3216" y="436"/>
                  </a:lnTo>
                  <a:lnTo>
                    <a:pt x="3245" y="609"/>
                  </a:lnTo>
                  <a:close/>
                </a:path>
              </a:pathLst>
            </a:custGeom>
            <a:solidFill>
              <a:srgbClr val="F4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22"/>
            <p:cNvSpPr>
              <a:spLocks/>
            </p:cNvSpPr>
            <p:nvPr/>
          </p:nvSpPr>
          <p:spPr bwMode="auto">
            <a:xfrm>
              <a:off x="3325813" y="2859088"/>
              <a:ext cx="52388" cy="309563"/>
            </a:xfrm>
            <a:custGeom>
              <a:avLst/>
              <a:gdLst>
                <a:gd name="T0" fmla="*/ 99 w 99"/>
                <a:gd name="T1" fmla="*/ 585 h 585"/>
                <a:gd name="T2" fmla="*/ 99 w 99"/>
                <a:gd name="T3" fmla="*/ 585 h 585"/>
                <a:gd name="T4" fmla="*/ 0 w 99"/>
                <a:gd name="T5" fmla="*/ 0 h 585"/>
                <a:gd name="T6" fmla="*/ 99 w 99"/>
                <a:gd name="T7" fmla="*/ 585 h 585"/>
              </a:gdLst>
              <a:ahLst/>
              <a:cxnLst>
                <a:cxn ang="0">
                  <a:pos x="T0" y="T1"/>
                </a:cxn>
                <a:cxn ang="0">
                  <a:pos x="T2" y="T3"/>
                </a:cxn>
                <a:cxn ang="0">
                  <a:pos x="T4" y="T5"/>
                </a:cxn>
                <a:cxn ang="0">
                  <a:pos x="T6" y="T7"/>
                </a:cxn>
              </a:cxnLst>
              <a:rect l="0" t="0" r="r" b="b"/>
              <a:pathLst>
                <a:path w="99" h="585">
                  <a:moveTo>
                    <a:pt x="99" y="585"/>
                  </a:moveTo>
                  <a:lnTo>
                    <a:pt x="99" y="585"/>
                  </a:lnTo>
                  <a:lnTo>
                    <a:pt x="0" y="0"/>
                  </a:lnTo>
                  <a:lnTo>
                    <a:pt x="99" y="585"/>
                  </a:lnTo>
                  <a:close/>
                </a:path>
              </a:pathLst>
            </a:custGeom>
            <a:solidFill>
              <a:srgbClr val="A31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23"/>
            <p:cNvSpPr>
              <a:spLocks/>
            </p:cNvSpPr>
            <p:nvPr/>
          </p:nvSpPr>
          <p:spPr bwMode="auto">
            <a:xfrm>
              <a:off x="1709738" y="3133725"/>
              <a:ext cx="66675" cy="395288"/>
            </a:xfrm>
            <a:custGeom>
              <a:avLst/>
              <a:gdLst>
                <a:gd name="T0" fmla="*/ 127 w 127"/>
                <a:gd name="T1" fmla="*/ 748 h 748"/>
                <a:gd name="T2" fmla="*/ 51 w 127"/>
                <a:gd name="T3" fmla="*/ 300 h 748"/>
                <a:gd name="T4" fmla="*/ 0 w 127"/>
                <a:gd name="T5" fmla="*/ 0 h 748"/>
                <a:gd name="T6" fmla="*/ 127 w 127"/>
                <a:gd name="T7" fmla="*/ 748 h 748"/>
                <a:gd name="T8" fmla="*/ 127 w 127"/>
                <a:gd name="T9" fmla="*/ 748 h 748"/>
              </a:gdLst>
              <a:ahLst/>
              <a:cxnLst>
                <a:cxn ang="0">
                  <a:pos x="T0" y="T1"/>
                </a:cxn>
                <a:cxn ang="0">
                  <a:pos x="T2" y="T3"/>
                </a:cxn>
                <a:cxn ang="0">
                  <a:pos x="T4" y="T5"/>
                </a:cxn>
                <a:cxn ang="0">
                  <a:pos x="T6" y="T7"/>
                </a:cxn>
                <a:cxn ang="0">
                  <a:pos x="T8" y="T9"/>
                </a:cxn>
              </a:cxnLst>
              <a:rect l="0" t="0" r="r" b="b"/>
              <a:pathLst>
                <a:path w="127" h="748">
                  <a:moveTo>
                    <a:pt x="127" y="748"/>
                  </a:moveTo>
                  <a:lnTo>
                    <a:pt x="51" y="300"/>
                  </a:lnTo>
                  <a:lnTo>
                    <a:pt x="0" y="0"/>
                  </a:lnTo>
                  <a:lnTo>
                    <a:pt x="127" y="748"/>
                  </a:lnTo>
                  <a:lnTo>
                    <a:pt x="127" y="748"/>
                  </a:lnTo>
                  <a:close/>
                </a:path>
              </a:pathLst>
            </a:custGeom>
            <a:solidFill>
              <a:srgbClr val="A31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24"/>
            <p:cNvSpPr>
              <a:spLocks/>
            </p:cNvSpPr>
            <p:nvPr/>
          </p:nvSpPr>
          <p:spPr bwMode="auto">
            <a:xfrm>
              <a:off x="0" y="6726238"/>
              <a:ext cx="2492375" cy="1568450"/>
            </a:xfrm>
            <a:custGeom>
              <a:avLst/>
              <a:gdLst>
                <a:gd name="T0" fmla="*/ 0 w 4709"/>
                <a:gd name="T1" fmla="*/ 2963 h 2963"/>
                <a:gd name="T2" fmla="*/ 4709 w 4709"/>
                <a:gd name="T3" fmla="*/ 2013 h 2963"/>
                <a:gd name="T4" fmla="*/ 4367 w 4709"/>
                <a:gd name="T5" fmla="*/ 0 h 2963"/>
                <a:gd name="T6" fmla="*/ 0 w 4709"/>
                <a:gd name="T7" fmla="*/ 881 h 2963"/>
                <a:gd name="T8" fmla="*/ 0 w 4709"/>
                <a:gd name="T9" fmla="*/ 2963 h 2963"/>
              </a:gdLst>
              <a:ahLst/>
              <a:cxnLst>
                <a:cxn ang="0">
                  <a:pos x="T0" y="T1"/>
                </a:cxn>
                <a:cxn ang="0">
                  <a:pos x="T2" y="T3"/>
                </a:cxn>
                <a:cxn ang="0">
                  <a:pos x="T4" y="T5"/>
                </a:cxn>
                <a:cxn ang="0">
                  <a:pos x="T6" y="T7"/>
                </a:cxn>
                <a:cxn ang="0">
                  <a:pos x="T8" y="T9"/>
                </a:cxn>
              </a:cxnLst>
              <a:rect l="0" t="0" r="r" b="b"/>
              <a:pathLst>
                <a:path w="4709" h="2963">
                  <a:moveTo>
                    <a:pt x="0" y="2963"/>
                  </a:moveTo>
                  <a:lnTo>
                    <a:pt x="4709" y="2013"/>
                  </a:lnTo>
                  <a:lnTo>
                    <a:pt x="4367" y="0"/>
                  </a:lnTo>
                  <a:lnTo>
                    <a:pt x="0" y="881"/>
                  </a:lnTo>
                  <a:lnTo>
                    <a:pt x="0" y="29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Freeform 25"/>
            <p:cNvSpPr>
              <a:spLocks/>
            </p:cNvSpPr>
            <p:nvPr/>
          </p:nvSpPr>
          <p:spPr bwMode="auto">
            <a:xfrm>
              <a:off x="2247900" y="7600950"/>
              <a:ext cx="134938" cy="134938"/>
            </a:xfrm>
            <a:custGeom>
              <a:avLst/>
              <a:gdLst>
                <a:gd name="T0" fmla="*/ 255 w 255"/>
                <a:gd name="T1" fmla="*/ 120 h 256"/>
                <a:gd name="T2" fmla="*/ 254 w 255"/>
                <a:gd name="T3" fmla="*/ 145 h 256"/>
                <a:gd name="T4" fmla="*/ 249 w 255"/>
                <a:gd name="T5" fmla="*/ 170 h 256"/>
                <a:gd name="T6" fmla="*/ 239 w 255"/>
                <a:gd name="T7" fmla="*/ 192 h 256"/>
                <a:gd name="T8" fmla="*/ 225 w 255"/>
                <a:gd name="T9" fmla="*/ 212 h 256"/>
                <a:gd name="T10" fmla="*/ 207 w 255"/>
                <a:gd name="T11" fmla="*/ 230 h 256"/>
                <a:gd name="T12" fmla="*/ 186 w 255"/>
                <a:gd name="T13" fmla="*/ 242 h 256"/>
                <a:gd name="T14" fmla="*/ 163 w 255"/>
                <a:gd name="T15" fmla="*/ 252 h 256"/>
                <a:gd name="T16" fmla="*/ 136 w 255"/>
                <a:gd name="T17" fmla="*/ 256 h 256"/>
                <a:gd name="T18" fmla="*/ 111 w 255"/>
                <a:gd name="T19" fmla="*/ 255 h 256"/>
                <a:gd name="T20" fmla="*/ 87 w 255"/>
                <a:gd name="T21" fmla="*/ 250 h 256"/>
                <a:gd name="T22" fmla="*/ 65 w 255"/>
                <a:gd name="T23" fmla="*/ 240 h 256"/>
                <a:gd name="T24" fmla="*/ 44 w 255"/>
                <a:gd name="T25" fmla="*/ 225 h 256"/>
                <a:gd name="T26" fmla="*/ 27 w 255"/>
                <a:gd name="T27" fmla="*/ 208 h 256"/>
                <a:gd name="T28" fmla="*/ 14 w 255"/>
                <a:gd name="T29" fmla="*/ 187 h 256"/>
                <a:gd name="T30" fmla="*/ 5 w 255"/>
                <a:gd name="T31" fmla="*/ 163 h 256"/>
                <a:gd name="T32" fmla="*/ 1 w 255"/>
                <a:gd name="T33" fmla="*/ 137 h 256"/>
                <a:gd name="T34" fmla="*/ 1 w 255"/>
                <a:gd name="T35" fmla="*/ 111 h 256"/>
                <a:gd name="T36" fmla="*/ 7 w 255"/>
                <a:gd name="T37" fmla="*/ 88 h 256"/>
                <a:gd name="T38" fmla="*/ 17 w 255"/>
                <a:gd name="T39" fmla="*/ 65 h 256"/>
                <a:gd name="T40" fmla="*/ 32 w 255"/>
                <a:gd name="T41" fmla="*/ 45 h 256"/>
                <a:gd name="T42" fmla="*/ 49 w 255"/>
                <a:gd name="T43" fmla="*/ 28 h 256"/>
                <a:gd name="T44" fmla="*/ 70 w 255"/>
                <a:gd name="T45" fmla="*/ 14 h 256"/>
                <a:gd name="T46" fmla="*/ 93 w 255"/>
                <a:gd name="T47" fmla="*/ 6 h 256"/>
                <a:gd name="T48" fmla="*/ 120 w 255"/>
                <a:gd name="T49" fmla="*/ 2 h 256"/>
                <a:gd name="T50" fmla="*/ 145 w 255"/>
                <a:gd name="T51" fmla="*/ 2 h 256"/>
                <a:gd name="T52" fmla="*/ 169 w 255"/>
                <a:gd name="T53" fmla="*/ 8 h 256"/>
                <a:gd name="T54" fmla="*/ 191 w 255"/>
                <a:gd name="T55" fmla="*/ 18 h 256"/>
                <a:gd name="T56" fmla="*/ 212 w 255"/>
                <a:gd name="T57" fmla="*/ 32 h 256"/>
                <a:gd name="T58" fmla="*/ 229 w 255"/>
                <a:gd name="T59" fmla="*/ 49 h 256"/>
                <a:gd name="T60" fmla="*/ 242 w 255"/>
                <a:gd name="T61" fmla="*/ 71 h 256"/>
                <a:gd name="T62" fmla="*/ 251 w 255"/>
                <a:gd name="T63" fmla="*/ 9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5" h="256">
                  <a:moveTo>
                    <a:pt x="254" y="107"/>
                  </a:moveTo>
                  <a:lnTo>
                    <a:pt x="255" y="120"/>
                  </a:lnTo>
                  <a:lnTo>
                    <a:pt x="255" y="134"/>
                  </a:lnTo>
                  <a:lnTo>
                    <a:pt x="254" y="145"/>
                  </a:lnTo>
                  <a:lnTo>
                    <a:pt x="252" y="158"/>
                  </a:lnTo>
                  <a:lnTo>
                    <a:pt x="249" y="170"/>
                  </a:lnTo>
                  <a:lnTo>
                    <a:pt x="245" y="182"/>
                  </a:lnTo>
                  <a:lnTo>
                    <a:pt x="239" y="192"/>
                  </a:lnTo>
                  <a:lnTo>
                    <a:pt x="232" y="203"/>
                  </a:lnTo>
                  <a:lnTo>
                    <a:pt x="225" y="212"/>
                  </a:lnTo>
                  <a:lnTo>
                    <a:pt x="216" y="221"/>
                  </a:lnTo>
                  <a:lnTo>
                    <a:pt x="207" y="230"/>
                  </a:lnTo>
                  <a:lnTo>
                    <a:pt x="197" y="237"/>
                  </a:lnTo>
                  <a:lnTo>
                    <a:pt x="186" y="242"/>
                  </a:lnTo>
                  <a:lnTo>
                    <a:pt x="174" y="248"/>
                  </a:lnTo>
                  <a:lnTo>
                    <a:pt x="163" y="252"/>
                  </a:lnTo>
                  <a:lnTo>
                    <a:pt x="150" y="255"/>
                  </a:lnTo>
                  <a:lnTo>
                    <a:pt x="136" y="256"/>
                  </a:lnTo>
                  <a:lnTo>
                    <a:pt x="123" y="256"/>
                  </a:lnTo>
                  <a:lnTo>
                    <a:pt x="111" y="255"/>
                  </a:lnTo>
                  <a:lnTo>
                    <a:pt x="99" y="253"/>
                  </a:lnTo>
                  <a:lnTo>
                    <a:pt x="87" y="250"/>
                  </a:lnTo>
                  <a:lnTo>
                    <a:pt x="75" y="246"/>
                  </a:lnTo>
                  <a:lnTo>
                    <a:pt x="65" y="240"/>
                  </a:lnTo>
                  <a:lnTo>
                    <a:pt x="54" y="233"/>
                  </a:lnTo>
                  <a:lnTo>
                    <a:pt x="44" y="225"/>
                  </a:lnTo>
                  <a:lnTo>
                    <a:pt x="36" y="217"/>
                  </a:lnTo>
                  <a:lnTo>
                    <a:pt x="27" y="208"/>
                  </a:lnTo>
                  <a:lnTo>
                    <a:pt x="20" y="198"/>
                  </a:lnTo>
                  <a:lnTo>
                    <a:pt x="14" y="187"/>
                  </a:lnTo>
                  <a:lnTo>
                    <a:pt x="9" y="175"/>
                  </a:lnTo>
                  <a:lnTo>
                    <a:pt x="5" y="163"/>
                  </a:lnTo>
                  <a:lnTo>
                    <a:pt x="2" y="151"/>
                  </a:lnTo>
                  <a:lnTo>
                    <a:pt x="1" y="137"/>
                  </a:lnTo>
                  <a:lnTo>
                    <a:pt x="0" y="124"/>
                  </a:lnTo>
                  <a:lnTo>
                    <a:pt x="1" y="111"/>
                  </a:lnTo>
                  <a:lnTo>
                    <a:pt x="4" y="100"/>
                  </a:lnTo>
                  <a:lnTo>
                    <a:pt x="7" y="88"/>
                  </a:lnTo>
                  <a:lnTo>
                    <a:pt x="11" y="76"/>
                  </a:lnTo>
                  <a:lnTo>
                    <a:pt x="17" y="65"/>
                  </a:lnTo>
                  <a:lnTo>
                    <a:pt x="24" y="55"/>
                  </a:lnTo>
                  <a:lnTo>
                    <a:pt x="32" y="45"/>
                  </a:lnTo>
                  <a:lnTo>
                    <a:pt x="40" y="37"/>
                  </a:lnTo>
                  <a:lnTo>
                    <a:pt x="49" y="28"/>
                  </a:lnTo>
                  <a:lnTo>
                    <a:pt x="59" y="21"/>
                  </a:lnTo>
                  <a:lnTo>
                    <a:pt x="70" y="14"/>
                  </a:lnTo>
                  <a:lnTo>
                    <a:pt x="82" y="10"/>
                  </a:lnTo>
                  <a:lnTo>
                    <a:pt x="93" y="6"/>
                  </a:lnTo>
                  <a:lnTo>
                    <a:pt x="106" y="3"/>
                  </a:lnTo>
                  <a:lnTo>
                    <a:pt x="120" y="2"/>
                  </a:lnTo>
                  <a:lnTo>
                    <a:pt x="133" y="0"/>
                  </a:lnTo>
                  <a:lnTo>
                    <a:pt x="145" y="2"/>
                  </a:lnTo>
                  <a:lnTo>
                    <a:pt x="157" y="5"/>
                  </a:lnTo>
                  <a:lnTo>
                    <a:pt x="169" y="8"/>
                  </a:lnTo>
                  <a:lnTo>
                    <a:pt x="181" y="12"/>
                  </a:lnTo>
                  <a:lnTo>
                    <a:pt x="191" y="18"/>
                  </a:lnTo>
                  <a:lnTo>
                    <a:pt x="202" y="25"/>
                  </a:lnTo>
                  <a:lnTo>
                    <a:pt x="212" y="32"/>
                  </a:lnTo>
                  <a:lnTo>
                    <a:pt x="220" y="41"/>
                  </a:lnTo>
                  <a:lnTo>
                    <a:pt x="229" y="49"/>
                  </a:lnTo>
                  <a:lnTo>
                    <a:pt x="236" y="60"/>
                  </a:lnTo>
                  <a:lnTo>
                    <a:pt x="242" y="71"/>
                  </a:lnTo>
                  <a:lnTo>
                    <a:pt x="247" y="83"/>
                  </a:lnTo>
                  <a:lnTo>
                    <a:pt x="251" y="94"/>
                  </a:lnTo>
                  <a:lnTo>
                    <a:pt x="254" y="10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Freeform 26"/>
            <p:cNvSpPr>
              <a:spLocks/>
            </p:cNvSpPr>
            <p:nvPr/>
          </p:nvSpPr>
          <p:spPr bwMode="auto">
            <a:xfrm>
              <a:off x="2973388" y="6223000"/>
              <a:ext cx="746125" cy="1603375"/>
            </a:xfrm>
            <a:custGeom>
              <a:avLst/>
              <a:gdLst>
                <a:gd name="T0" fmla="*/ 1407 w 1409"/>
                <a:gd name="T1" fmla="*/ 2647 h 3032"/>
                <a:gd name="T2" fmla="*/ 1409 w 1409"/>
                <a:gd name="T3" fmla="*/ 2676 h 3032"/>
                <a:gd name="T4" fmla="*/ 1408 w 1409"/>
                <a:gd name="T5" fmla="*/ 2705 h 3032"/>
                <a:gd name="T6" fmla="*/ 1404 w 1409"/>
                <a:gd name="T7" fmla="*/ 2731 h 3032"/>
                <a:gd name="T8" fmla="*/ 1398 w 1409"/>
                <a:gd name="T9" fmla="*/ 2759 h 3032"/>
                <a:gd name="T10" fmla="*/ 1389 w 1409"/>
                <a:gd name="T11" fmla="*/ 2784 h 3032"/>
                <a:gd name="T12" fmla="*/ 1378 w 1409"/>
                <a:gd name="T13" fmla="*/ 2809 h 3032"/>
                <a:gd name="T14" fmla="*/ 1365 w 1409"/>
                <a:gd name="T15" fmla="*/ 2833 h 3032"/>
                <a:gd name="T16" fmla="*/ 1349 w 1409"/>
                <a:gd name="T17" fmla="*/ 2855 h 3032"/>
                <a:gd name="T18" fmla="*/ 1330 w 1409"/>
                <a:gd name="T19" fmla="*/ 2876 h 3032"/>
                <a:gd name="T20" fmla="*/ 1311 w 1409"/>
                <a:gd name="T21" fmla="*/ 2894 h 3032"/>
                <a:gd name="T22" fmla="*/ 1290 w 1409"/>
                <a:gd name="T23" fmla="*/ 2911 h 3032"/>
                <a:gd name="T24" fmla="*/ 1267 w 1409"/>
                <a:gd name="T25" fmla="*/ 2926 h 3032"/>
                <a:gd name="T26" fmla="*/ 1241 w 1409"/>
                <a:gd name="T27" fmla="*/ 2939 h 3032"/>
                <a:gd name="T28" fmla="*/ 1215 w 1409"/>
                <a:gd name="T29" fmla="*/ 2950 h 3032"/>
                <a:gd name="T30" fmla="*/ 1188 w 1409"/>
                <a:gd name="T31" fmla="*/ 2957 h 3032"/>
                <a:gd name="T32" fmla="*/ 774 w 1409"/>
                <a:gd name="T33" fmla="*/ 3027 h 3032"/>
                <a:gd name="T34" fmla="*/ 746 w 1409"/>
                <a:gd name="T35" fmla="*/ 3031 h 3032"/>
                <a:gd name="T36" fmla="*/ 718 w 1409"/>
                <a:gd name="T37" fmla="*/ 3032 h 3032"/>
                <a:gd name="T38" fmla="*/ 689 w 1409"/>
                <a:gd name="T39" fmla="*/ 3030 h 3032"/>
                <a:gd name="T40" fmla="*/ 662 w 1409"/>
                <a:gd name="T41" fmla="*/ 3024 h 3032"/>
                <a:gd name="T42" fmla="*/ 636 w 1409"/>
                <a:gd name="T43" fmla="*/ 3017 h 3032"/>
                <a:gd name="T44" fmla="*/ 610 w 1409"/>
                <a:gd name="T45" fmla="*/ 3006 h 3032"/>
                <a:gd name="T46" fmla="*/ 586 w 1409"/>
                <a:gd name="T47" fmla="*/ 2994 h 3032"/>
                <a:gd name="T48" fmla="*/ 563 w 1409"/>
                <a:gd name="T49" fmla="*/ 2979 h 3032"/>
                <a:gd name="T50" fmla="*/ 542 w 1409"/>
                <a:gd name="T51" fmla="*/ 2962 h 3032"/>
                <a:gd name="T52" fmla="*/ 522 w 1409"/>
                <a:gd name="T53" fmla="*/ 2943 h 3032"/>
                <a:gd name="T54" fmla="*/ 504 w 1409"/>
                <a:gd name="T55" fmla="*/ 2923 h 3032"/>
                <a:gd name="T56" fmla="*/ 488 w 1409"/>
                <a:gd name="T57" fmla="*/ 2901 h 3032"/>
                <a:gd name="T58" fmla="*/ 474 w 1409"/>
                <a:gd name="T59" fmla="*/ 2876 h 3032"/>
                <a:gd name="T60" fmla="*/ 463 w 1409"/>
                <a:gd name="T61" fmla="*/ 2851 h 3032"/>
                <a:gd name="T62" fmla="*/ 454 w 1409"/>
                <a:gd name="T63" fmla="*/ 2824 h 3032"/>
                <a:gd name="T64" fmla="*/ 447 w 1409"/>
                <a:gd name="T65" fmla="*/ 2795 h 3032"/>
                <a:gd name="T66" fmla="*/ 55 w 1409"/>
                <a:gd name="T67" fmla="*/ 490 h 3032"/>
                <a:gd name="T68" fmla="*/ 956 w 1409"/>
                <a:gd name="T69" fmla="*/ 0 h 3032"/>
                <a:gd name="T70" fmla="*/ 1013 w 1409"/>
                <a:gd name="T71" fmla="*/ 328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09" h="3032">
                  <a:moveTo>
                    <a:pt x="1405" y="2633"/>
                  </a:moveTo>
                  <a:lnTo>
                    <a:pt x="1407" y="2647"/>
                  </a:lnTo>
                  <a:lnTo>
                    <a:pt x="1408" y="2662"/>
                  </a:lnTo>
                  <a:lnTo>
                    <a:pt x="1409" y="2676"/>
                  </a:lnTo>
                  <a:lnTo>
                    <a:pt x="1409" y="2690"/>
                  </a:lnTo>
                  <a:lnTo>
                    <a:pt x="1408" y="2705"/>
                  </a:lnTo>
                  <a:lnTo>
                    <a:pt x="1406" y="2718"/>
                  </a:lnTo>
                  <a:lnTo>
                    <a:pt x="1404" y="2731"/>
                  </a:lnTo>
                  <a:lnTo>
                    <a:pt x="1402" y="2745"/>
                  </a:lnTo>
                  <a:lnTo>
                    <a:pt x="1398" y="2759"/>
                  </a:lnTo>
                  <a:lnTo>
                    <a:pt x="1394" y="2772"/>
                  </a:lnTo>
                  <a:lnTo>
                    <a:pt x="1389" y="2784"/>
                  </a:lnTo>
                  <a:lnTo>
                    <a:pt x="1384" y="2797"/>
                  </a:lnTo>
                  <a:lnTo>
                    <a:pt x="1378" y="2809"/>
                  </a:lnTo>
                  <a:lnTo>
                    <a:pt x="1371" y="2822"/>
                  </a:lnTo>
                  <a:lnTo>
                    <a:pt x="1365" y="2833"/>
                  </a:lnTo>
                  <a:lnTo>
                    <a:pt x="1357" y="2844"/>
                  </a:lnTo>
                  <a:lnTo>
                    <a:pt x="1349" y="2855"/>
                  </a:lnTo>
                  <a:lnTo>
                    <a:pt x="1340" y="2865"/>
                  </a:lnTo>
                  <a:lnTo>
                    <a:pt x="1330" y="2876"/>
                  </a:lnTo>
                  <a:lnTo>
                    <a:pt x="1321" y="2886"/>
                  </a:lnTo>
                  <a:lnTo>
                    <a:pt x="1311" y="2894"/>
                  </a:lnTo>
                  <a:lnTo>
                    <a:pt x="1301" y="2904"/>
                  </a:lnTo>
                  <a:lnTo>
                    <a:pt x="1290" y="2911"/>
                  </a:lnTo>
                  <a:lnTo>
                    <a:pt x="1278" y="2920"/>
                  </a:lnTo>
                  <a:lnTo>
                    <a:pt x="1267" y="2926"/>
                  </a:lnTo>
                  <a:lnTo>
                    <a:pt x="1254" y="2933"/>
                  </a:lnTo>
                  <a:lnTo>
                    <a:pt x="1241" y="2939"/>
                  </a:lnTo>
                  <a:lnTo>
                    <a:pt x="1228" y="2944"/>
                  </a:lnTo>
                  <a:lnTo>
                    <a:pt x="1215" y="2950"/>
                  </a:lnTo>
                  <a:lnTo>
                    <a:pt x="1202" y="2954"/>
                  </a:lnTo>
                  <a:lnTo>
                    <a:pt x="1188" y="2957"/>
                  </a:lnTo>
                  <a:lnTo>
                    <a:pt x="1173" y="2959"/>
                  </a:lnTo>
                  <a:lnTo>
                    <a:pt x="774" y="3027"/>
                  </a:lnTo>
                  <a:lnTo>
                    <a:pt x="760" y="3030"/>
                  </a:lnTo>
                  <a:lnTo>
                    <a:pt x="746" y="3031"/>
                  </a:lnTo>
                  <a:lnTo>
                    <a:pt x="732" y="3032"/>
                  </a:lnTo>
                  <a:lnTo>
                    <a:pt x="718" y="3032"/>
                  </a:lnTo>
                  <a:lnTo>
                    <a:pt x="703" y="3031"/>
                  </a:lnTo>
                  <a:lnTo>
                    <a:pt x="689" y="3030"/>
                  </a:lnTo>
                  <a:lnTo>
                    <a:pt x="675" y="3027"/>
                  </a:lnTo>
                  <a:lnTo>
                    <a:pt x="662" y="3024"/>
                  </a:lnTo>
                  <a:lnTo>
                    <a:pt x="649" y="3021"/>
                  </a:lnTo>
                  <a:lnTo>
                    <a:pt x="636" y="3017"/>
                  </a:lnTo>
                  <a:lnTo>
                    <a:pt x="623" y="3011"/>
                  </a:lnTo>
                  <a:lnTo>
                    <a:pt x="610" y="3006"/>
                  </a:lnTo>
                  <a:lnTo>
                    <a:pt x="599" y="3001"/>
                  </a:lnTo>
                  <a:lnTo>
                    <a:pt x="586" y="2994"/>
                  </a:lnTo>
                  <a:lnTo>
                    <a:pt x="574" y="2987"/>
                  </a:lnTo>
                  <a:lnTo>
                    <a:pt x="563" y="2979"/>
                  </a:lnTo>
                  <a:lnTo>
                    <a:pt x="553" y="2971"/>
                  </a:lnTo>
                  <a:lnTo>
                    <a:pt x="542" y="2962"/>
                  </a:lnTo>
                  <a:lnTo>
                    <a:pt x="531" y="2954"/>
                  </a:lnTo>
                  <a:lnTo>
                    <a:pt x="522" y="2943"/>
                  </a:lnTo>
                  <a:lnTo>
                    <a:pt x="513" y="2934"/>
                  </a:lnTo>
                  <a:lnTo>
                    <a:pt x="504" y="2923"/>
                  </a:lnTo>
                  <a:lnTo>
                    <a:pt x="496" y="2912"/>
                  </a:lnTo>
                  <a:lnTo>
                    <a:pt x="488" y="2901"/>
                  </a:lnTo>
                  <a:lnTo>
                    <a:pt x="481" y="2889"/>
                  </a:lnTo>
                  <a:lnTo>
                    <a:pt x="474" y="2876"/>
                  </a:lnTo>
                  <a:lnTo>
                    <a:pt x="469" y="2864"/>
                  </a:lnTo>
                  <a:lnTo>
                    <a:pt x="463" y="2851"/>
                  </a:lnTo>
                  <a:lnTo>
                    <a:pt x="458" y="2838"/>
                  </a:lnTo>
                  <a:lnTo>
                    <a:pt x="454" y="2824"/>
                  </a:lnTo>
                  <a:lnTo>
                    <a:pt x="450" y="2810"/>
                  </a:lnTo>
                  <a:lnTo>
                    <a:pt x="447" y="2795"/>
                  </a:lnTo>
                  <a:lnTo>
                    <a:pt x="55" y="491"/>
                  </a:lnTo>
                  <a:lnTo>
                    <a:pt x="55" y="490"/>
                  </a:lnTo>
                  <a:lnTo>
                    <a:pt x="0" y="163"/>
                  </a:lnTo>
                  <a:lnTo>
                    <a:pt x="956" y="0"/>
                  </a:lnTo>
                  <a:lnTo>
                    <a:pt x="1013" y="326"/>
                  </a:lnTo>
                  <a:lnTo>
                    <a:pt x="1013" y="328"/>
                  </a:lnTo>
                  <a:lnTo>
                    <a:pt x="1405" y="2633"/>
                  </a:lnTo>
                  <a:close/>
                </a:path>
              </a:pathLst>
            </a:custGeom>
            <a:solidFill>
              <a:srgbClr val="4B4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27"/>
            <p:cNvSpPr>
              <a:spLocks/>
            </p:cNvSpPr>
            <p:nvPr/>
          </p:nvSpPr>
          <p:spPr bwMode="auto">
            <a:xfrm>
              <a:off x="4976813" y="4916488"/>
              <a:ext cx="833438" cy="833438"/>
            </a:xfrm>
            <a:custGeom>
              <a:avLst/>
              <a:gdLst>
                <a:gd name="T0" fmla="*/ 1573 w 1575"/>
                <a:gd name="T1" fmla="*/ 736 h 1575"/>
                <a:gd name="T2" fmla="*/ 1572 w 1575"/>
                <a:gd name="T3" fmla="*/ 854 h 1575"/>
                <a:gd name="T4" fmla="*/ 1553 w 1575"/>
                <a:gd name="T5" fmla="*/ 969 h 1575"/>
                <a:gd name="T6" fmla="*/ 1519 w 1575"/>
                <a:gd name="T7" fmla="*/ 1077 h 1575"/>
                <a:gd name="T8" fmla="*/ 1470 w 1575"/>
                <a:gd name="T9" fmla="*/ 1180 h 1575"/>
                <a:gd name="T10" fmla="*/ 1406 w 1575"/>
                <a:gd name="T11" fmla="*/ 1273 h 1575"/>
                <a:gd name="T12" fmla="*/ 1331 w 1575"/>
                <a:gd name="T13" fmla="*/ 1357 h 1575"/>
                <a:gd name="T14" fmla="*/ 1242 w 1575"/>
                <a:gd name="T15" fmla="*/ 1430 h 1575"/>
                <a:gd name="T16" fmla="*/ 1144 w 1575"/>
                <a:gd name="T17" fmla="*/ 1490 h 1575"/>
                <a:gd name="T18" fmla="*/ 1036 w 1575"/>
                <a:gd name="T19" fmla="*/ 1535 h 1575"/>
                <a:gd name="T20" fmla="*/ 920 w 1575"/>
                <a:gd name="T21" fmla="*/ 1564 h 1575"/>
                <a:gd name="T22" fmla="*/ 799 w 1575"/>
                <a:gd name="T23" fmla="*/ 1575 h 1575"/>
                <a:gd name="T24" fmla="*/ 682 w 1575"/>
                <a:gd name="T25" fmla="*/ 1568 h 1575"/>
                <a:gd name="T26" fmla="*/ 570 w 1575"/>
                <a:gd name="T27" fmla="*/ 1545 h 1575"/>
                <a:gd name="T28" fmla="*/ 463 w 1575"/>
                <a:gd name="T29" fmla="*/ 1506 h 1575"/>
                <a:gd name="T30" fmla="*/ 363 w 1575"/>
                <a:gd name="T31" fmla="*/ 1451 h 1575"/>
                <a:gd name="T32" fmla="*/ 272 w 1575"/>
                <a:gd name="T33" fmla="*/ 1383 h 1575"/>
                <a:gd name="T34" fmla="*/ 192 w 1575"/>
                <a:gd name="T35" fmla="*/ 1303 h 1575"/>
                <a:gd name="T36" fmla="*/ 124 w 1575"/>
                <a:gd name="T37" fmla="*/ 1211 h 1575"/>
                <a:gd name="T38" fmla="*/ 68 w 1575"/>
                <a:gd name="T39" fmla="*/ 1109 h 1575"/>
                <a:gd name="T40" fmla="*/ 29 w 1575"/>
                <a:gd name="T41" fmla="*/ 998 h 1575"/>
                <a:gd name="T42" fmla="*/ 5 w 1575"/>
                <a:gd name="T43" fmla="*/ 880 h 1575"/>
                <a:gd name="T44" fmla="*/ 0 w 1575"/>
                <a:gd name="T45" fmla="*/ 761 h 1575"/>
                <a:gd name="T46" fmla="*/ 13 w 1575"/>
                <a:gd name="T47" fmla="*/ 645 h 1575"/>
                <a:gd name="T48" fmla="*/ 42 w 1575"/>
                <a:gd name="T49" fmla="*/ 534 h 1575"/>
                <a:gd name="T50" fmla="*/ 86 w 1575"/>
                <a:gd name="T51" fmla="*/ 429 h 1575"/>
                <a:gd name="T52" fmla="*/ 145 w 1575"/>
                <a:gd name="T53" fmla="*/ 333 h 1575"/>
                <a:gd name="T54" fmla="*/ 216 w 1575"/>
                <a:gd name="T55" fmla="*/ 245 h 1575"/>
                <a:gd name="T56" fmla="*/ 301 w 1575"/>
                <a:gd name="T57" fmla="*/ 168 h 1575"/>
                <a:gd name="T58" fmla="*/ 396 w 1575"/>
                <a:gd name="T59" fmla="*/ 105 h 1575"/>
                <a:gd name="T60" fmla="*/ 501 w 1575"/>
                <a:gd name="T61" fmla="*/ 54 h 1575"/>
                <a:gd name="T62" fmla="*/ 615 w 1575"/>
                <a:gd name="T63" fmla="*/ 19 h 1575"/>
                <a:gd name="T64" fmla="*/ 735 w 1575"/>
                <a:gd name="T65" fmla="*/ 2 h 1575"/>
                <a:gd name="T66" fmla="*/ 853 w 1575"/>
                <a:gd name="T67" fmla="*/ 3 h 1575"/>
                <a:gd name="T68" fmla="*/ 967 w 1575"/>
                <a:gd name="T69" fmla="*/ 21 h 1575"/>
                <a:gd name="T70" fmla="*/ 1076 w 1575"/>
                <a:gd name="T71" fmla="*/ 56 h 1575"/>
                <a:gd name="T72" fmla="*/ 1178 w 1575"/>
                <a:gd name="T73" fmla="*/ 105 h 1575"/>
                <a:gd name="T74" fmla="*/ 1273 w 1575"/>
                <a:gd name="T75" fmla="*/ 168 h 1575"/>
                <a:gd name="T76" fmla="*/ 1356 w 1575"/>
                <a:gd name="T77" fmla="*/ 244 h 1575"/>
                <a:gd name="T78" fmla="*/ 1430 w 1575"/>
                <a:gd name="T79" fmla="*/ 333 h 1575"/>
                <a:gd name="T80" fmla="*/ 1490 w 1575"/>
                <a:gd name="T81" fmla="*/ 431 h 1575"/>
                <a:gd name="T82" fmla="*/ 1534 w 1575"/>
                <a:gd name="T83" fmla="*/ 539 h 1575"/>
                <a:gd name="T84" fmla="*/ 1563 w 1575"/>
                <a:gd name="T85" fmla="*/ 655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5" h="1575">
                  <a:moveTo>
                    <a:pt x="1563" y="655"/>
                  </a:moveTo>
                  <a:lnTo>
                    <a:pt x="1569" y="696"/>
                  </a:lnTo>
                  <a:lnTo>
                    <a:pt x="1573" y="736"/>
                  </a:lnTo>
                  <a:lnTo>
                    <a:pt x="1575" y="776"/>
                  </a:lnTo>
                  <a:lnTo>
                    <a:pt x="1574" y="815"/>
                  </a:lnTo>
                  <a:lnTo>
                    <a:pt x="1572" y="854"/>
                  </a:lnTo>
                  <a:lnTo>
                    <a:pt x="1567" y="893"/>
                  </a:lnTo>
                  <a:lnTo>
                    <a:pt x="1562" y="930"/>
                  </a:lnTo>
                  <a:lnTo>
                    <a:pt x="1553" y="969"/>
                  </a:lnTo>
                  <a:lnTo>
                    <a:pt x="1544" y="1005"/>
                  </a:lnTo>
                  <a:lnTo>
                    <a:pt x="1532" y="1042"/>
                  </a:lnTo>
                  <a:lnTo>
                    <a:pt x="1519" y="1077"/>
                  </a:lnTo>
                  <a:lnTo>
                    <a:pt x="1504" y="1112"/>
                  </a:lnTo>
                  <a:lnTo>
                    <a:pt x="1488" y="1146"/>
                  </a:lnTo>
                  <a:lnTo>
                    <a:pt x="1470" y="1180"/>
                  </a:lnTo>
                  <a:lnTo>
                    <a:pt x="1450" y="1211"/>
                  </a:lnTo>
                  <a:lnTo>
                    <a:pt x="1429" y="1243"/>
                  </a:lnTo>
                  <a:lnTo>
                    <a:pt x="1406" y="1273"/>
                  </a:lnTo>
                  <a:lnTo>
                    <a:pt x="1383" y="1303"/>
                  </a:lnTo>
                  <a:lnTo>
                    <a:pt x="1357" y="1331"/>
                  </a:lnTo>
                  <a:lnTo>
                    <a:pt x="1331" y="1357"/>
                  </a:lnTo>
                  <a:lnTo>
                    <a:pt x="1302" y="1383"/>
                  </a:lnTo>
                  <a:lnTo>
                    <a:pt x="1273" y="1408"/>
                  </a:lnTo>
                  <a:lnTo>
                    <a:pt x="1242" y="1430"/>
                  </a:lnTo>
                  <a:lnTo>
                    <a:pt x="1210" y="1451"/>
                  </a:lnTo>
                  <a:lnTo>
                    <a:pt x="1178" y="1471"/>
                  </a:lnTo>
                  <a:lnTo>
                    <a:pt x="1144" y="1490"/>
                  </a:lnTo>
                  <a:lnTo>
                    <a:pt x="1109" y="1507"/>
                  </a:lnTo>
                  <a:lnTo>
                    <a:pt x="1073" y="1521"/>
                  </a:lnTo>
                  <a:lnTo>
                    <a:pt x="1036" y="1535"/>
                  </a:lnTo>
                  <a:lnTo>
                    <a:pt x="997" y="1546"/>
                  </a:lnTo>
                  <a:lnTo>
                    <a:pt x="959" y="1556"/>
                  </a:lnTo>
                  <a:lnTo>
                    <a:pt x="920" y="1564"/>
                  </a:lnTo>
                  <a:lnTo>
                    <a:pt x="879" y="1569"/>
                  </a:lnTo>
                  <a:lnTo>
                    <a:pt x="840" y="1574"/>
                  </a:lnTo>
                  <a:lnTo>
                    <a:pt x="799" y="1575"/>
                  </a:lnTo>
                  <a:lnTo>
                    <a:pt x="760" y="1575"/>
                  </a:lnTo>
                  <a:lnTo>
                    <a:pt x="721" y="1573"/>
                  </a:lnTo>
                  <a:lnTo>
                    <a:pt x="682" y="1568"/>
                  </a:lnTo>
                  <a:lnTo>
                    <a:pt x="645" y="1562"/>
                  </a:lnTo>
                  <a:lnTo>
                    <a:pt x="606" y="1555"/>
                  </a:lnTo>
                  <a:lnTo>
                    <a:pt x="570" y="1545"/>
                  </a:lnTo>
                  <a:lnTo>
                    <a:pt x="533" y="1533"/>
                  </a:lnTo>
                  <a:lnTo>
                    <a:pt x="498" y="1520"/>
                  </a:lnTo>
                  <a:lnTo>
                    <a:pt x="463" y="1506"/>
                  </a:lnTo>
                  <a:lnTo>
                    <a:pt x="428" y="1488"/>
                  </a:lnTo>
                  <a:lnTo>
                    <a:pt x="395" y="1470"/>
                  </a:lnTo>
                  <a:lnTo>
                    <a:pt x="363" y="1451"/>
                  </a:lnTo>
                  <a:lnTo>
                    <a:pt x="331" y="1430"/>
                  </a:lnTo>
                  <a:lnTo>
                    <a:pt x="302" y="1408"/>
                  </a:lnTo>
                  <a:lnTo>
                    <a:pt x="272" y="1383"/>
                  </a:lnTo>
                  <a:lnTo>
                    <a:pt x="244" y="1358"/>
                  </a:lnTo>
                  <a:lnTo>
                    <a:pt x="217" y="1331"/>
                  </a:lnTo>
                  <a:lnTo>
                    <a:pt x="192" y="1303"/>
                  </a:lnTo>
                  <a:lnTo>
                    <a:pt x="167" y="1274"/>
                  </a:lnTo>
                  <a:lnTo>
                    <a:pt x="145" y="1243"/>
                  </a:lnTo>
                  <a:lnTo>
                    <a:pt x="124" y="1211"/>
                  </a:lnTo>
                  <a:lnTo>
                    <a:pt x="103" y="1178"/>
                  </a:lnTo>
                  <a:lnTo>
                    <a:pt x="85" y="1144"/>
                  </a:lnTo>
                  <a:lnTo>
                    <a:pt x="68" y="1109"/>
                  </a:lnTo>
                  <a:lnTo>
                    <a:pt x="53" y="1074"/>
                  </a:lnTo>
                  <a:lnTo>
                    <a:pt x="40" y="1037"/>
                  </a:lnTo>
                  <a:lnTo>
                    <a:pt x="29" y="998"/>
                  </a:lnTo>
                  <a:lnTo>
                    <a:pt x="19" y="960"/>
                  </a:lnTo>
                  <a:lnTo>
                    <a:pt x="11" y="920"/>
                  </a:lnTo>
                  <a:lnTo>
                    <a:pt x="5" y="880"/>
                  </a:lnTo>
                  <a:lnTo>
                    <a:pt x="1" y="840"/>
                  </a:lnTo>
                  <a:lnTo>
                    <a:pt x="0" y="800"/>
                  </a:lnTo>
                  <a:lnTo>
                    <a:pt x="0" y="761"/>
                  </a:lnTo>
                  <a:lnTo>
                    <a:pt x="2" y="721"/>
                  </a:lnTo>
                  <a:lnTo>
                    <a:pt x="7" y="683"/>
                  </a:lnTo>
                  <a:lnTo>
                    <a:pt x="13" y="645"/>
                  </a:lnTo>
                  <a:lnTo>
                    <a:pt x="20" y="607"/>
                  </a:lnTo>
                  <a:lnTo>
                    <a:pt x="30" y="570"/>
                  </a:lnTo>
                  <a:lnTo>
                    <a:pt x="42" y="534"/>
                  </a:lnTo>
                  <a:lnTo>
                    <a:pt x="54" y="499"/>
                  </a:lnTo>
                  <a:lnTo>
                    <a:pt x="69" y="464"/>
                  </a:lnTo>
                  <a:lnTo>
                    <a:pt x="86" y="429"/>
                  </a:lnTo>
                  <a:lnTo>
                    <a:pt x="105" y="396"/>
                  </a:lnTo>
                  <a:lnTo>
                    <a:pt x="124" y="363"/>
                  </a:lnTo>
                  <a:lnTo>
                    <a:pt x="145" y="333"/>
                  </a:lnTo>
                  <a:lnTo>
                    <a:pt x="167" y="302"/>
                  </a:lnTo>
                  <a:lnTo>
                    <a:pt x="192" y="273"/>
                  </a:lnTo>
                  <a:lnTo>
                    <a:pt x="216" y="245"/>
                  </a:lnTo>
                  <a:lnTo>
                    <a:pt x="244" y="219"/>
                  </a:lnTo>
                  <a:lnTo>
                    <a:pt x="272" y="193"/>
                  </a:lnTo>
                  <a:lnTo>
                    <a:pt x="301" y="168"/>
                  </a:lnTo>
                  <a:lnTo>
                    <a:pt x="331" y="145"/>
                  </a:lnTo>
                  <a:lnTo>
                    <a:pt x="363" y="124"/>
                  </a:lnTo>
                  <a:lnTo>
                    <a:pt x="396" y="105"/>
                  </a:lnTo>
                  <a:lnTo>
                    <a:pt x="431" y="85"/>
                  </a:lnTo>
                  <a:lnTo>
                    <a:pt x="466" y="69"/>
                  </a:lnTo>
                  <a:lnTo>
                    <a:pt x="501" y="54"/>
                  </a:lnTo>
                  <a:lnTo>
                    <a:pt x="538" y="41"/>
                  </a:lnTo>
                  <a:lnTo>
                    <a:pt x="576" y="29"/>
                  </a:lnTo>
                  <a:lnTo>
                    <a:pt x="615" y="19"/>
                  </a:lnTo>
                  <a:lnTo>
                    <a:pt x="655" y="12"/>
                  </a:lnTo>
                  <a:lnTo>
                    <a:pt x="695" y="5"/>
                  </a:lnTo>
                  <a:lnTo>
                    <a:pt x="735" y="2"/>
                  </a:lnTo>
                  <a:lnTo>
                    <a:pt x="775" y="0"/>
                  </a:lnTo>
                  <a:lnTo>
                    <a:pt x="814" y="1"/>
                  </a:lnTo>
                  <a:lnTo>
                    <a:pt x="853" y="3"/>
                  </a:lnTo>
                  <a:lnTo>
                    <a:pt x="892" y="8"/>
                  </a:lnTo>
                  <a:lnTo>
                    <a:pt x="930" y="13"/>
                  </a:lnTo>
                  <a:lnTo>
                    <a:pt x="967" y="21"/>
                  </a:lnTo>
                  <a:lnTo>
                    <a:pt x="1005" y="31"/>
                  </a:lnTo>
                  <a:lnTo>
                    <a:pt x="1041" y="43"/>
                  </a:lnTo>
                  <a:lnTo>
                    <a:pt x="1076" y="56"/>
                  </a:lnTo>
                  <a:lnTo>
                    <a:pt x="1111" y="70"/>
                  </a:lnTo>
                  <a:lnTo>
                    <a:pt x="1145" y="86"/>
                  </a:lnTo>
                  <a:lnTo>
                    <a:pt x="1178" y="105"/>
                  </a:lnTo>
                  <a:lnTo>
                    <a:pt x="1211" y="125"/>
                  </a:lnTo>
                  <a:lnTo>
                    <a:pt x="1242" y="146"/>
                  </a:lnTo>
                  <a:lnTo>
                    <a:pt x="1273" y="168"/>
                  </a:lnTo>
                  <a:lnTo>
                    <a:pt x="1302" y="192"/>
                  </a:lnTo>
                  <a:lnTo>
                    <a:pt x="1330" y="217"/>
                  </a:lnTo>
                  <a:lnTo>
                    <a:pt x="1356" y="244"/>
                  </a:lnTo>
                  <a:lnTo>
                    <a:pt x="1382" y="273"/>
                  </a:lnTo>
                  <a:lnTo>
                    <a:pt x="1406" y="302"/>
                  </a:lnTo>
                  <a:lnTo>
                    <a:pt x="1430" y="333"/>
                  </a:lnTo>
                  <a:lnTo>
                    <a:pt x="1451" y="364"/>
                  </a:lnTo>
                  <a:lnTo>
                    <a:pt x="1470" y="396"/>
                  </a:lnTo>
                  <a:lnTo>
                    <a:pt x="1490" y="431"/>
                  </a:lnTo>
                  <a:lnTo>
                    <a:pt x="1506" y="466"/>
                  </a:lnTo>
                  <a:lnTo>
                    <a:pt x="1520" y="502"/>
                  </a:lnTo>
                  <a:lnTo>
                    <a:pt x="1534" y="539"/>
                  </a:lnTo>
                  <a:lnTo>
                    <a:pt x="1546" y="578"/>
                  </a:lnTo>
                  <a:lnTo>
                    <a:pt x="1556" y="616"/>
                  </a:lnTo>
                  <a:lnTo>
                    <a:pt x="1563" y="65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6" name="Freeform 28"/>
            <p:cNvSpPr>
              <a:spLocks/>
            </p:cNvSpPr>
            <p:nvPr/>
          </p:nvSpPr>
          <p:spPr bwMode="auto">
            <a:xfrm>
              <a:off x="5041900" y="4867275"/>
              <a:ext cx="511175" cy="1022350"/>
            </a:xfrm>
            <a:custGeom>
              <a:avLst/>
              <a:gdLst>
                <a:gd name="T0" fmla="*/ 329 w 966"/>
                <a:gd name="T1" fmla="*/ 1933 h 1933"/>
                <a:gd name="T2" fmla="*/ 966 w 966"/>
                <a:gd name="T3" fmla="*/ 1619 h 1933"/>
                <a:gd name="T4" fmla="*/ 705 w 966"/>
                <a:gd name="T5" fmla="*/ 86 h 1933"/>
                <a:gd name="T6" fmla="*/ 0 w 966"/>
                <a:gd name="T7" fmla="*/ 0 h 1933"/>
                <a:gd name="T8" fmla="*/ 329 w 966"/>
                <a:gd name="T9" fmla="*/ 1933 h 1933"/>
              </a:gdLst>
              <a:ahLst/>
              <a:cxnLst>
                <a:cxn ang="0">
                  <a:pos x="T0" y="T1"/>
                </a:cxn>
                <a:cxn ang="0">
                  <a:pos x="T2" y="T3"/>
                </a:cxn>
                <a:cxn ang="0">
                  <a:pos x="T4" y="T5"/>
                </a:cxn>
                <a:cxn ang="0">
                  <a:pos x="T6" y="T7"/>
                </a:cxn>
                <a:cxn ang="0">
                  <a:pos x="T8" y="T9"/>
                </a:cxn>
              </a:cxnLst>
              <a:rect l="0" t="0" r="r" b="b"/>
              <a:pathLst>
                <a:path w="966" h="1933">
                  <a:moveTo>
                    <a:pt x="329" y="1933"/>
                  </a:moveTo>
                  <a:lnTo>
                    <a:pt x="966" y="1619"/>
                  </a:lnTo>
                  <a:lnTo>
                    <a:pt x="705" y="86"/>
                  </a:lnTo>
                  <a:lnTo>
                    <a:pt x="0" y="0"/>
                  </a:lnTo>
                  <a:lnTo>
                    <a:pt x="329" y="19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29"/>
            <p:cNvSpPr>
              <a:spLocks/>
            </p:cNvSpPr>
            <p:nvPr/>
          </p:nvSpPr>
          <p:spPr bwMode="auto">
            <a:xfrm>
              <a:off x="4929188" y="4054475"/>
              <a:ext cx="665163" cy="2601913"/>
            </a:xfrm>
            <a:custGeom>
              <a:avLst/>
              <a:gdLst>
                <a:gd name="T0" fmla="*/ 1256 w 1256"/>
                <a:gd name="T1" fmla="*/ 4646 h 4917"/>
                <a:gd name="T2" fmla="*/ 1255 w 1256"/>
                <a:gd name="T3" fmla="*/ 4685 h 4917"/>
                <a:gd name="T4" fmla="*/ 1249 w 1256"/>
                <a:gd name="T5" fmla="*/ 4721 h 4917"/>
                <a:gd name="T6" fmla="*/ 1239 w 1256"/>
                <a:gd name="T7" fmla="*/ 4756 h 4917"/>
                <a:gd name="T8" fmla="*/ 1223 w 1256"/>
                <a:gd name="T9" fmla="*/ 4789 h 4917"/>
                <a:gd name="T10" fmla="*/ 1202 w 1256"/>
                <a:gd name="T11" fmla="*/ 4820 h 4917"/>
                <a:gd name="T12" fmla="*/ 1178 w 1256"/>
                <a:gd name="T13" fmla="*/ 4847 h 4917"/>
                <a:gd name="T14" fmla="*/ 1149 w 1256"/>
                <a:gd name="T15" fmla="*/ 4870 h 4917"/>
                <a:gd name="T16" fmla="*/ 1117 w 1256"/>
                <a:gd name="T17" fmla="*/ 4889 h 4917"/>
                <a:gd name="T18" fmla="*/ 1083 w 1256"/>
                <a:gd name="T19" fmla="*/ 4903 h 4917"/>
                <a:gd name="T20" fmla="*/ 1046 w 1256"/>
                <a:gd name="T21" fmla="*/ 4913 h 4917"/>
                <a:gd name="T22" fmla="*/ 1006 w 1256"/>
                <a:gd name="T23" fmla="*/ 4917 h 4917"/>
                <a:gd name="T24" fmla="*/ 969 w 1256"/>
                <a:gd name="T25" fmla="*/ 4915 h 4917"/>
                <a:gd name="T26" fmla="*/ 933 w 1256"/>
                <a:gd name="T27" fmla="*/ 4906 h 4917"/>
                <a:gd name="T28" fmla="*/ 899 w 1256"/>
                <a:gd name="T29" fmla="*/ 4895 h 4917"/>
                <a:gd name="T30" fmla="*/ 867 w 1256"/>
                <a:gd name="T31" fmla="*/ 4876 h 4917"/>
                <a:gd name="T32" fmla="*/ 837 w 1256"/>
                <a:gd name="T33" fmla="*/ 4855 h 4917"/>
                <a:gd name="T34" fmla="*/ 811 w 1256"/>
                <a:gd name="T35" fmla="*/ 4830 h 4917"/>
                <a:gd name="T36" fmla="*/ 789 w 1256"/>
                <a:gd name="T37" fmla="*/ 4800 h 4917"/>
                <a:gd name="T38" fmla="*/ 772 w 1256"/>
                <a:gd name="T39" fmla="*/ 4767 h 4917"/>
                <a:gd name="T40" fmla="*/ 759 w 1256"/>
                <a:gd name="T41" fmla="*/ 4732 h 4917"/>
                <a:gd name="T42" fmla="*/ 3 w 1256"/>
                <a:gd name="T43" fmla="*/ 295 h 4917"/>
                <a:gd name="T44" fmla="*/ 0 w 1256"/>
                <a:gd name="T45" fmla="*/ 257 h 4917"/>
                <a:gd name="T46" fmla="*/ 2 w 1256"/>
                <a:gd name="T47" fmla="*/ 220 h 4917"/>
                <a:gd name="T48" fmla="*/ 9 w 1256"/>
                <a:gd name="T49" fmla="*/ 183 h 4917"/>
                <a:gd name="T50" fmla="*/ 22 w 1256"/>
                <a:gd name="T51" fmla="*/ 148 h 4917"/>
                <a:gd name="T52" fmla="*/ 39 w 1256"/>
                <a:gd name="T53" fmla="*/ 116 h 4917"/>
                <a:gd name="T54" fmla="*/ 61 w 1256"/>
                <a:gd name="T55" fmla="*/ 88 h 4917"/>
                <a:gd name="T56" fmla="*/ 87 w 1256"/>
                <a:gd name="T57" fmla="*/ 62 h 4917"/>
                <a:gd name="T58" fmla="*/ 117 w 1256"/>
                <a:gd name="T59" fmla="*/ 40 h 4917"/>
                <a:gd name="T60" fmla="*/ 149 w 1256"/>
                <a:gd name="T61" fmla="*/ 23 h 4917"/>
                <a:gd name="T62" fmla="*/ 185 w 1256"/>
                <a:gd name="T63" fmla="*/ 9 h 4917"/>
                <a:gd name="T64" fmla="*/ 223 w 1256"/>
                <a:gd name="T65" fmla="*/ 1 h 4917"/>
                <a:gd name="T66" fmla="*/ 262 w 1256"/>
                <a:gd name="T67" fmla="*/ 0 h 4917"/>
                <a:gd name="T68" fmla="*/ 298 w 1256"/>
                <a:gd name="T69" fmla="*/ 4 h 4917"/>
                <a:gd name="T70" fmla="*/ 334 w 1256"/>
                <a:gd name="T71" fmla="*/ 13 h 4917"/>
                <a:gd name="T72" fmla="*/ 368 w 1256"/>
                <a:gd name="T73" fmla="*/ 28 h 4917"/>
                <a:gd name="T74" fmla="*/ 399 w 1256"/>
                <a:gd name="T75" fmla="*/ 47 h 4917"/>
                <a:gd name="T76" fmla="*/ 427 w 1256"/>
                <a:gd name="T77" fmla="*/ 69 h 4917"/>
                <a:gd name="T78" fmla="*/ 451 w 1256"/>
                <a:gd name="T79" fmla="*/ 97 h 4917"/>
                <a:gd name="T80" fmla="*/ 473 w 1256"/>
                <a:gd name="T81" fmla="*/ 127 h 4917"/>
                <a:gd name="T82" fmla="*/ 489 w 1256"/>
                <a:gd name="T83" fmla="*/ 161 h 4917"/>
                <a:gd name="T84" fmla="*/ 499 w 1256"/>
                <a:gd name="T85" fmla="*/ 197 h 4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6" h="4917">
                  <a:moveTo>
                    <a:pt x="1252" y="4621"/>
                  </a:moveTo>
                  <a:lnTo>
                    <a:pt x="1255" y="4634"/>
                  </a:lnTo>
                  <a:lnTo>
                    <a:pt x="1256" y="4646"/>
                  </a:lnTo>
                  <a:lnTo>
                    <a:pt x="1256" y="4659"/>
                  </a:lnTo>
                  <a:lnTo>
                    <a:pt x="1256" y="4672"/>
                  </a:lnTo>
                  <a:lnTo>
                    <a:pt x="1255" y="4685"/>
                  </a:lnTo>
                  <a:lnTo>
                    <a:pt x="1254" y="4698"/>
                  </a:lnTo>
                  <a:lnTo>
                    <a:pt x="1251" y="4709"/>
                  </a:lnTo>
                  <a:lnTo>
                    <a:pt x="1249" y="4721"/>
                  </a:lnTo>
                  <a:lnTo>
                    <a:pt x="1246" y="4734"/>
                  </a:lnTo>
                  <a:lnTo>
                    <a:pt x="1243" y="4745"/>
                  </a:lnTo>
                  <a:lnTo>
                    <a:pt x="1239" y="4756"/>
                  </a:lnTo>
                  <a:lnTo>
                    <a:pt x="1233" y="4768"/>
                  </a:lnTo>
                  <a:lnTo>
                    <a:pt x="1228" y="4778"/>
                  </a:lnTo>
                  <a:lnTo>
                    <a:pt x="1223" y="4789"/>
                  </a:lnTo>
                  <a:lnTo>
                    <a:pt x="1216" y="4800"/>
                  </a:lnTo>
                  <a:lnTo>
                    <a:pt x="1209" y="4809"/>
                  </a:lnTo>
                  <a:lnTo>
                    <a:pt x="1202" y="4820"/>
                  </a:lnTo>
                  <a:lnTo>
                    <a:pt x="1194" y="4829"/>
                  </a:lnTo>
                  <a:lnTo>
                    <a:pt x="1186" y="4838"/>
                  </a:lnTo>
                  <a:lnTo>
                    <a:pt x="1178" y="4847"/>
                  </a:lnTo>
                  <a:lnTo>
                    <a:pt x="1168" y="4855"/>
                  </a:lnTo>
                  <a:lnTo>
                    <a:pt x="1159" y="4863"/>
                  </a:lnTo>
                  <a:lnTo>
                    <a:pt x="1149" y="4870"/>
                  </a:lnTo>
                  <a:lnTo>
                    <a:pt x="1140" y="4876"/>
                  </a:lnTo>
                  <a:lnTo>
                    <a:pt x="1129" y="4883"/>
                  </a:lnTo>
                  <a:lnTo>
                    <a:pt x="1117" y="4889"/>
                  </a:lnTo>
                  <a:lnTo>
                    <a:pt x="1106" y="4895"/>
                  </a:lnTo>
                  <a:lnTo>
                    <a:pt x="1095" y="4899"/>
                  </a:lnTo>
                  <a:lnTo>
                    <a:pt x="1083" y="4903"/>
                  </a:lnTo>
                  <a:lnTo>
                    <a:pt x="1070" y="4907"/>
                  </a:lnTo>
                  <a:lnTo>
                    <a:pt x="1059" y="4911"/>
                  </a:lnTo>
                  <a:lnTo>
                    <a:pt x="1046" y="4913"/>
                  </a:lnTo>
                  <a:lnTo>
                    <a:pt x="1032" y="4915"/>
                  </a:lnTo>
                  <a:lnTo>
                    <a:pt x="1019" y="4916"/>
                  </a:lnTo>
                  <a:lnTo>
                    <a:pt x="1006" y="4917"/>
                  </a:lnTo>
                  <a:lnTo>
                    <a:pt x="995" y="4916"/>
                  </a:lnTo>
                  <a:lnTo>
                    <a:pt x="982" y="4916"/>
                  </a:lnTo>
                  <a:lnTo>
                    <a:pt x="969" y="4915"/>
                  </a:lnTo>
                  <a:lnTo>
                    <a:pt x="957" y="4913"/>
                  </a:lnTo>
                  <a:lnTo>
                    <a:pt x="945" y="4910"/>
                  </a:lnTo>
                  <a:lnTo>
                    <a:pt x="933" y="4906"/>
                  </a:lnTo>
                  <a:lnTo>
                    <a:pt x="921" y="4903"/>
                  </a:lnTo>
                  <a:lnTo>
                    <a:pt x="909" y="4899"/>
                  </a:lnTo>
                  <a:lnTo>
                    <a:pt x="899" y="4895"/>
                  </a:lnTo>
                  <a:lnTo>
                    <a:pt x="888" y="4889"/>
                  </a:lnTo>
                  <a:lnTo>
                    <a:pt x="877" y="4883"/>
                  </a:lnTo>
                  <a:lnTo>
                    <a:pt x="867" y="4876"/>
                  </a:lnTo>
                  <a:lnTo>
                    <a:pt x="856" y="4870"/>
                  </a:lnTo>
                  <a:lnTo>
                    <a:pt x="847" y="4863"/>
                  </a:lnTo>
                  <a:lnTo>
                    <a:pt x="837" y="4855"/>
                  </a:lnTo>
                  <a:lnTo>
                    <a:pt x="828" y="4847"/>
                  </a:lnTo>
                  <a:lnTo>
                    <a:pt x="820" y="4838"/>
                  </a:lnTo>
                  <a:lnTo>
                    <a:pt x="811" y="4830"/>
                  </a:lnTo>
                  <a:lnTo>
                    <a:pt x="804" y="4820"/>
                  </a:lnTo>
                  <a:lnTo>
                    <a:pt x="796" y="4809"/>
                  </a:lnTo>
                  <a:lnTo>
                    <a:pt x="789" y="4800"/>
                  </a:lnTo>
                  <a:lnTo>
                    <a:pt x="783" y="4789"/>
                  </a:lnTo>
                  <a:lnTo>
                    <a:pt x="777" y="4778"/>
                  </a:lnTo>
                  <a:lnTo>
                    <a:pt x="772" y="4767"/>
                  </a:lnTo>
                  <a:lnTo>
                    <a:pt x="767" y="4755"/>
                  </a:lnTo>
                  <a:lnTo>
                    <a:pt x="762" y="4743"/>
                  </a:lnTo>
                  <a:lnTo>
                    <a:pt x="759" y="4732"/>
                  </a:lnTo>
                  <a:lnTo>
                    <a:pt x="756" y="4719"/>
                  </a:lnTo>
                  <a:lnTo>
                    <a:pt x="754" y="4706"/>
                  </a:lnTo>
                  <a:lnTo>
                    <a:pt x="3" y="295"/>
                  </a:lnTo>
                  <a:lnTo>
                    <a:pt x="1" y="283"/>
                  </a:lnTo>
                  <a:lnTo>
                    <a:pt x="0" y="270"/>
                  </a:lnTo>
                  <a:lnTo>
                    <a:pt x="0" y="257"/>
                  </a:lnTo>
                  <a:lnTo>
                    <a:pt x="0" y="244"/>
                  </a:lnTo>
                  <a:lnTo>
                    <a:pt x="1" y="231"/>
                  </a:lnTo>
                  <a:lnTo>
                    <a:pt x="2" y="220"/>
                  </a:lnTo>
                  <a:lnTo>
                    <a:pt x="4" y="207"/>
                  </a:lnTo>
                  <a:lnTo>
                    <a:pt x="6" y="195"/>
                  </a:lnTo>
                  <a:lnTo>
                    <a:pt x="9" y="183"/>
                  </a:lnTo>
                  <a:lnTo>
                    <a:pt x="13" y="172"/>
                  </a:lnTo>
                  <a:lnTo>
                    <a:pt x="17" y="160"/>
                  </a:lnTo>
                  <a:lnTo>
                    <a:pt x="22" y="148"/>
                  </a:lnTo>
                  <a:lnTo>
                    <a:pt x="27" y="138"/>
                  </a:lnTo>
                  <a:lnTo>
                    <a:pt x="33" y="127"/>
                  </a:lnTo>
                  <a:lnTo>
                    <a:pt x="39" y="116"/>
                  </a:lnTo>
                  <a:lnTo>
                    <a:pt x="46" y="107"/>
                  </a:lnTo>
                  <a:lnTo>
                    <a:pt x="53" y="97"/>
                  </a:lnTo>
                  <a:lnTo>
                    <a:pt x="61" y="88"/>
                  </a:lnTo>
                  <a:lnTo>
                    <a:pt x="69" y="79"/>
                  </a:lnTo>
                  <a:lnTo>
                    <a:pt x="77" y="69"/>
                  </a:lnTo>
                  <a:lnTo>
                    <a:pt x="87" y="62"/>
                  </a:lnTo>
                  <a:lnTo>
                    <a:pt x="97" y="53"/>
                  </a:lnTo>
                  <a:lnTo>
                    <a:pt x="106" y="47"/>
                  </a:lnTo>
                  <a:lnTo>
                    <a:pt x="117" y="40"/>
                  </a:lnTo>
                  <a:lnTo>
                    <a:pt x="126" y="33"/>
                  </a:lnTo>
                  <a:lnTo>
                    <a:pt x="138" y="28"/>
                  </a:lnTo>
                  <a:lnTo>
                    <a:pt x="149" y="23"/>
                  </a:lnTo>
                  <a:lnTo>
                    <a:pt x="160" y="17"/>
                  </a:lnTo>
                  <a:lnTo>
                    <a:pt x="172" y="13"/>
                  </a:lnTo>
                  <a:lnTo>
                    <a:pt x="185" y="9"/>
                  </a:lnTo>
                  <a:lnTo>
                    <a:pt x="198" y="7"/>
                  </a:lnTo>
                  <a:lnTo>
                    <a:pt x="211" y="3"/>
                  </a:lnTo>
                  <a:lnTo>
                    <a:pt x="223" y="1"/>
                  </a:lnTo>
                  <a:lnTo>
                    <a:pt x="236" y="0"/>
                  </a:lnTo>
                  <a:lnTo>
                    <a:pt x="249" y="0"/>
                  </a:lnTo>
                  <a:lnTo>
                    <a:pt x="262" y="0"/>
                  </a:lnTo>
                  <a:lnTo>
                    <a:pt x="273" y="1"/>
                  </a:lnTo>
                  <a:lnTo>
                    <a:pt x="286" y="2"/>
                  </a:lnTo>
                  <a:lnTo>
                    <a:pt x="298" y="4"/>
                  </a:lnTo>
                  <a:lnTo>
                    <a:pt x="311" y="7"/>
                  </a:lnTo>
                  <a:lnTo>
                    <a:pt x="322" y="10"/>
                  </a:lnTo>
                  <a:lnTo>
                    <a:pt x="334" y="13"/>
                  </a:lnTo>
                  <a:lnTo>
                    <a:pt x="346" y="17"/>
                  </a:lnTo>
                  <a:lnTo>
                    <a:pt x="356" y="23"/>
                  </a:lnTo>
                  <a:lnTo>
                    <a:pt x="368" y="28"/>
                  </a:lnTo>
                  <a:lnTo>
                    <a:pt x="379" y="33"/>
                  </a:lnTo>
                  <a:lnTo>
                    <a:pt x="388" y="40"/>
                  </a:lnTo>
                  <a:lnTo>
                    <a:pt x="399" y="47"/>
                  </a:lnTo>
                  <a:lnTo>
                    <a:pt x="409" y="53"/>
                  </a:lnTo>
                  <a:lnTo>
                    <a:pt x="418" y="62"/>
                  </a:lnTo>
                  <a:lnTo>
                    <a:pt x="427" y="69"/>
                  </a:lnTo>
                  <a:lnTo>
                    <a:pt x="435" y="78"/>
                  </a:lnTo>
                  <a:lnTo>
                    <a:pt x="444" y="88"/>
                  </a:lnTo>
                  <a:lnTo>
                    <a:pt x="451" y="97"/>
                  </a:lnTo>
                  <a:lnTo>
                    <a:pt x="459" y="107"/>
                  </a:lnTo>
                  <a:lnTo>
                    <a:pt x="466" y="116"/>
                  </a:lnTo>
                  <a:lnTo>
                    <a:pt x="473" y="127"/>
                  </a:lnTo>
                  <a:lnTo>
                    <a:pt x="478" y="139"/>
                  </a:lnTo>
                  <a:lnTo>
                    <a:pt x="483" y="149"/>
                  </a:lnTo>
                  <a:lnTo>
                    <a:pt x="489" y="161"/>
                  </a:lnTo>
                  <a:lnTo>
                    <a:pt x="493" y="173"/>
                  </a:lnTo>
                  <a:lnTo>
                    <a:pt x="496" y="186"/>
                  </a:lnTo>
                  <a:lnTo>
                    <a:pt x="499" y="197"/>
                  </a:lnTo>
                  <a:lnTo>
                    <a:pt x="502" y="210"/>
                  </a:lnTo>
                  <a:lnTo>
                    <a:pt x="1252" y="462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8" name="Freeform 30"/>
            <p:cNvSpPr>
              <a:spLocks/>
            </p:cNvSpPr>
            <p:nvPr/>
          </p:nvSpPr>
          <p:spPr bwMode="auto">
            <a:xfrm>
              <a:off x="2682875" y="5127625"/>
              <a:ext cx="901700" cy="1181100"/>
            </a:xfrm>
            <a:custGeom>
              <a:avLst/>
              <a:gdLst>
                <a:gd name="T0" fmla="*/ 1703 w 1703"/>
                <a:gd name="T1" fmla="*/ 1781 h 2233"/>
                <a:gd name="T2" fmla="*/ 1702 w 1703"/>
                <a:gd name="T3" fmla="*/ 1823 h 2233"/>
                <a:gd name="T4" fmla="*/ 1695 w 1703"/>
                <a:gd name="T5" fmla="*/ 1865 h 2233"/>
                <a:gd name="T6" fmla="*/ 1683 w 1703"/>
                <a:gd name="T7" fmla="*/ 1904 h 2233"/>
                <a:gd name="T8" fmla="*/ 1665 w 1703"/>
                <a:gd name="T9" fmla="*/ 1941 h 2233"/>
                <a:gd name="T10" fmla="*/ 1643 w 1703"/>
                <a:gd name="T11" fmla="*/ 1975 h 2233"/>
                <a:gd name="T12" fmla="*/ 1615 w 1703"/>
                <a:gd name="T13" fmla="*/ 2006 h 2233"/>
                <a:gd name="T14" fmla="*/ 1583 w 1703"/>
                <a:gd name="T15" fmla="*/ 2031 h 2233"/>
                <a:gd name="T16" fmla="*/ 1548 w 1703"/>
                <a:gd name="T17" fmla="*/ 2053 h 2233"/>
                <a:gd name="T18" fmla="*/ 1509 w 1703"/>
                <a:gd name="T19" fmla="*/ 2068 h 2233"/>
                <a:gd name="T20" fmla="*/ 1467 w 1703"/>
                <a:gd name="T21" fmla="*/ 2079 h 2233"/>
                <a:gd name="T22" fmla="*/ 561 w 1703"/>
                <a:gd name="T23" fmla="*/ 2233 h 2233"/>
                <a:gd name="T24" fmla="*/ 518 w 1703"/>
                <a:gd name="T25" fmla="*/ 2231 h 2233"/>
                <a:gd name="T26" fmla="*/ 476 w 1703"/>
                <a:gd name="T27" fmla="*/ 2225 h 2233"/>
                <a:gd name="T28" fmla="*/ 437 w 1703"/>
                <a:gd name="T29" fmla="*/ 2213 h 2233"/>
                <a:gd name="T30" fmla="*/ 401 w 1703"/>
                <a:gd name="T31" fmla="*/ 2195 h 2233"/>
                <a:gd name="T32" fmla="*/ 367 w 1703"/>
                <a:gd name="T33" fmla="*/ 2173 h 2233"/>
                <a:gd name="T34" fmla="*/ 336 w 1703"/>
                <a:gd name="T35" fmla="*/ 2145 h 2233"/>
                <a:gd name="T36" fmla="*/ 310 w 1703"/>
                <a:gd name="T37" fmla="*/ 2113 h 2233"/>
                <a:gd name="T38" fmla="*/ 289 w 1703"/>
                <a:gd name="T39" fmla="*/ 2078 h 2233"/>
                <a:gd name="T40" fmla="*/ 273 w 1703"/>
                <a:gd name="T41" fmla="*/ 2039 h 2233"/>
                <a:gd name="T42" fmla="*/ 262 w 1703"/>
                <a:gd name="T43" fmla="*/ 1997 h 2233"/>
                <a:gd name="T44" fmla="*/ 0 w 1703"/>
                <a:gd name="T45" fmla="*/ 451 h 2233"/>
                <a:gd name="T46" fmla="*/ 1 w 1703"/>
                <a:gd name="T47" fmla="*/ 409 h 2233"/>
                <a:gd name="T48" fmla="*/ 8 w 1703"/>
                <a:gd name="T49" fmla="*/ 368 h 2233"/>
                <a:gd name="T50" fmla="*/ 19 w 1703"/>
                <a:gd name="T51" fmla="*/ 329 h 2233"/>
                <a:gd name="T52" fmla="*/ 37 w 1703"/>
                <a:gd name="T53" fmla="*/ 291 h 2233"/>
                <a:gd name="T54" fmla="*/ 60 w 1703"/>
                <a:gd name="T55" fmla="*/ 258 h 2233"/>
                <a:gd name="T56" fmla="*/ 87 w 1703"/>
                <a:gd name="T57" fmla="*/ 228 h 2233"/>
                <a:gd name="T58" fmla="*/ 119 w 1703"/>
                <a:gd name="T59" fmla="*/ 202 h 2233"/>
                <a:gd name="T60" fmla="*/ 155 w 1703"/>
                <a:gd name="T61" fmla="*/ 180 h 2233"/>
                <a:gd name="T62" fmla="*/ 194 w 1703"/>
                <a:gd name="T63" fmla="*/ 164 h 2233"/>
                <a:gd name="T64" fmla="*/ 236 w 1703"/>
                <a:gd name="T65" fmla="*/ 153 h 2233"/>
                <a:gd name="T66" fmla="*/ 1142 w 1703"/>
                <a:gd name="T67" fmla="*/ 1 h 2233"/>
                <a:gd name="T68" fmla="*/ 1185 w 1703"/>
                <a:gd name="T69" fmla="*/ 1 h 2233"/>
                <a:gd name="T70" fmla="*/ 1226 w 1703"/>
                <a:gd name="T71" fmla="*/ 7 h 2233"/>
                <a:gd name="T72" fmla="*/ 1266 w 1703"/>
                <a:gd name="T73" fmla="*/ 20 h 2233"/>
                <a:gd name="T74" fmla="*/ 1302 w 1703"/>
                <a:gd name="T75" fmla="*/ 38 h 2233"/>
                <a:gd name="T76" fmla="*/ 1336 w 1703"/>
                <a:gd name="T77" fmla="*/ 60 h 2233"/>
                <a:gd name="T78" fmla="*/ 1366 w 1703"/>
                <a:gd name="T79" fmla="*/ 88 h 2233"/>
                <a:gd name="T80" fmla="*/ 1393 w 1703"/>
                <a:gd name="T81" fmla="*/ 120 h 2233"/>
                <a:gd name="T82" fmla="*/ 1414 w 1703"/>
                <a:gd name="T83" fmla="*/ 155 h 2233"/>
                <a:gd name="T84" fmla="*/ 1430 w 1703"/>
                <a:gd name="T85" fmla="*/ 193 h 2233"/>
                <a:gd name="T86" fmla="*/ 1441 w 1703"/>
                <a:gd name="T87" fmla="*/ 236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3" h="2233">
                  <a:moveTo>
                    <a:pt x="1698" y="1752"/>
                  </a:moveTo>
                  <a:lnTo>
                    <a:pt x="1700" y="1767"/>
                  </a:lnTo>
                  <a:lnTo>
                    <a:pt x="1703" y="1781"/>
                  </a:lnTo>
                  <a:lnTo>
                    <a:pt x="1703" y="1796"/>
                  </a:lnTo>
                  <a:lnTo>
                    <a:pt x="1703" y="1810"/>
                  </a:lnTo>
                  <a:lnTo>
                    <a:pt x="1702" y="1823"/>
                  </a:lnTo>
                  <a:lnTo>
                    <a:pt x="1700" y="1837"/>
                  </a:lnTo>
                  <a:lnTo>
                    <a:pt x="1698" y="1851"/>
                  </a:lnTo>
                  <a:lnTo>
                    <a:pt x="1695" y="1865"/>
                  </a:lnTo>
                  <a:lnTo>
                    <a:pt x="1692" y="1879"/>
                  </a:lnTo>
                  <a:lnTo>
                    <a:pt x="1688" y="1892"/>
                  </a:lnTo>
                  <a:lnTo>
                    <a:pt x="1683" y="1904"/>
                  </a:lnTo>
                  <a:lnTo>
                    <a:pt x="1678" y="1917"/>
                  </a:lnTo>
                  <a:lnTo>
                    <a:pt x="1672" y="1929"/>
                  </a:lnTo>
                  <a:lnTo>
                    <a:pt x="1665" y="1941"/>
                  </a:lnTo>
                  <a:lnTo>
                    <a:pt x="1658" y="1952"/>
                  </a:lnTo>
                  <a:lnTo>
                    <a:pt x="1650" y="1964"/>
                  </a:lnTo>
                  <a:lnTo>
                    <a:pt x="1643" y="1975"/>
                  </a:lnTo>
                  <a:lnTo>
                    <a:pt x="1633" y="1985"/>
                  </a:lnTo>
                  <a:lnTo>
                    <a:pt x="1625" y="1996"/>
                  </a:lnTo>
                  <a:lnTo>
                    <a:pt x="1615" y="2006"/>
                  </a:lnTo>
                  <a:lnTo>
                    <a:pt x="1605" y="2014"/>
                  </a:lnTo>
                  <a:lnTo>
                    <a:pt x="1594" y="2023"/>
                  </a:lnTo>
                  <a:lnTo>
                    <a:pt x="1583" y="2031"/>
                  </a:lnTo>
                  <a:lnTo>
                    <a:pt x="1572" y="2039"/>
                  </a:lnTo>
                  <a:lnTo>
                    <a:pt x="1560" y="2046"/>
                  </a:lnTo>
                  <a:lnTo>
                    <a:pt x="1548" y="2053"/>
                  </a:lnTo>
                  <a:lnTo>
                    <a:pt x="1535" y="2059"/>
                  </a:lnTo>
                  <a:lnTo>
                    <a:pt x="1523" y="2064"/>
                  </a:lnTo>
                  <a:lnTo>
                    <a:pt x="1509" y="2068"/>
                  </a:lnTo>
                  <a:lnTo>
                    <a:pt x="1495" y="2073"/>
                  </a:lnTo>
                  <a:lnTo>
                    <a:pt x="1481" y="2077"/>
                  </a:lnTo>
                  <a:lnTo>
                    <a:pt x="1467" y="2079"/>
                  </a:lnTo>
                  <a:lnTo>
                    <a:pt x="589" y="2229"/>
                  </a:lnTo>
                  <a:lnTo>
                    <a:pt x="574" y="2230"/>
                  </a:lnTo>
                  <a:lnTo>
                    <a:pt x="561" y="2233"/>
                  </a:lnTo>
                  <a:lnTo>
                    <a:pt x="546" y="2233"/>
                  </a:lnTo>
                  <a:lnTo>
                    <a:pt x="532" y="2233"/>
                  </a:lnTo>
                  <a:lnTo>
                    <a:pt x="518" y="2231"/>
                  </a:lnTo>
                  <a:lnTo>
                    <a:pt x="504" y="2230"/>
                  </a:lnTo>
                  <a:lnTo>
                    <a:pt x="490" y="2228"/>
                  </a:lnTo>
                  <a:lnTo>
                    <a:pt x="476" y="2225"/>
                  </a:lnTo>
                  <a:lnTo>
                    <a:pt x="462" y="2222"/>
                  </a:lnTo>
                  <a:lnTo>
                    <a:pt x="450" y="2218"/>
                  </a:lnTo>
                  <a:lnTo>
                    <a:pt x="437" y="2213"/>
                  </a:lnTo>
                  <a:lnTo>
                    <a:pt x="424" y="2208"/>
                  </a:lnTo>
                  <a:lnTo>
                    <a:pt x="412" y="2202"/>
                  </a:lnTo>
                  <a:lnTo>
                    <a:pt x="401" y="2195"/>
                  </a:lnTo>
                  <a:lnTo>
                    <a:pt x="389" y="2188"/>
                  </a:lnTo>
                  <a:lnTo>
                    <a:pt x="377" y="2180"/>
                  </a:lnTo>
                  <a:lnTo>
                    <a:pt x="367" y="2173"/>
                  </a:lnTo>
                  <a:lnTo>
                    <a:pt x="356" y="2164"/>
                  </a:lnTo>
                  <a:lnTo>
                    <a:pt x="345" y="2155"/>
                  </a:lnTo>
                  <a:lnTo>
                    <a:pt x="336" y="2145"/>
                  </a:lnTo>
                  <a:lnTo>
                    <a:pt x="327" y="2135"/>
                  </a:lnTo>
                  <a:lnTo>
                    <a:pt x="319" y="2125"/>
                  </a:lnTo>
                  <a:lnTo>
                    <a:pt x="310" y="2113"/>
                  </a:lnTo>
                  <a:lnTo>
                    <a:pt x="303" y="2102"/>
                  </a:lnTo>
                  <a:lnTo>
                    <a:pt x="295" y="2090"/>
                  </a:lnTo>
                  <a:lnTo>
                    <a:pt x="289" y="2078"/>
                  </a:lnTo>
                  <a:lnTo>
                    <a:pt x="282" y="2065"/>
                  </a:lnTo>
                  <a:lnTo>
                    <a:pt x="277" y="2053"/>
                  </a:lnTo>
                  <a:lnTo>
                    <a:pt x="273" y="2039"/>
                  </a:lnTo>
                  <a:lnTo>
                    <a:pt x="269" y="2026"/>
                  </a:lnTo>
                  <a:lnTo>
                    <a:pt x="264" y="2011"/>
                  </a:lnTo>
                  <a:lnTo>
                    <a:pt x="262" y="1997"/>
                  </a:lnTo>
                  <a:lnTo>
                    <a:pt x="4" y="480"/>
                  </a:lnTo>
                  <a:lnTo>
                    <a:pt x="2" y="466"/>
                  </a:lnTo>
                  <a:lnTo>
                    <a:pt x="0" y="451"/>
                  </a:lnTo>
                  <a:lnTo>
                    <a:pt x="0" y="437"/>
                  </a:lnTo>
                  <a:lnTo>
                    <a:pt x="0" y="422"/>
                  </a:lnTo>
                  <a:lnTo>
                    <a:pt x="1" y="409"/>
                  </a:lnTo>
                  <a:lnTo>
                    <a:pt x="2" y="395"/>
                  </a:lnTo>
                  <a:lnTo>
                    <a:pt x="4" y="381"/>
                  </a:lnTo>
                  <a:lnTo>
                    <a:pt x="8" y="368"/>
                  </a:lnTo>
                  <a:lnTo>
                    <a:pt x="11" y="354"/>
                  </a:lnTo>
                  <a:lnTo>
                    <a:pt x="15" y="342"/>
                  </a:lnTo>
                  <a:lnTo>
                    <a:pt x="19" y="329"/>
                  </a:lnTo>
                  <a:lnTo>
                    <a:pt x="25" y="316"/>
                  </a:lnTo>
                  <a:lnTo>
                    <a:pt x="31" y="304"/>
                  </a:lnTo>
                  <a:lnTo>
                    <a:pt x="37" y="291"/>
                  </a:lnTo>
                  <a:lnTo>
                    <a:pt x="45" y="280"/>
                  </a:lnTo>
                  <a:lnTo>
                    <a:pt x="52" y="269"/>
                  </a:lnTo>
                  <a:lnTo>
                    <a:pt x="60" y="258"/>
                  </a:lnTo>
                  <a:lnTo>
                    <a:pt x="68" y="248"/>
                  </a:lnTo>
                  <a:lnTo>
                    <a:pt x="78" y="237"/>
                  </a:lnTo>
                  <a:lnTo>
                    <a:pt x="87" y="228"/>
                  </a:lnTo>
                  <a:lnTo>
                    <a:pt x="98" y="219"/>
                  </a:lnTo>
                  <a:lnTo>
                    <a:pt x="108" y="209"/>
                  </a:lnTo>
                  <a:lnTo>
                    <a:pt x="119" y="202"/>
                  </a:lnTo>
                  <a:lnTo>
                    <a:pt x="131" y="193"/>
                  </a:lnTo>
                  <a:lnTo>
                    <a:pt x="143" y="187"/>
                  </a:lnTo>
                  <a:lnTo>
                    <a:pt x="155" y="180"/>
                  </a:lnTo>
                  <a:lnTo>
                    <a:pt x="167" y="174"/>
                  </a:lnTo>
                  <a:lnTo>
                    <a:pt x="180" y="169"/>
                  </a:lnTo>
                  <a:lnTo>
                    <a:pt x="194" y="164"/>
                  </a:lnTo>
                  <a:lnTo>
                    <a:pt x="208" y="159"/>
                  </a:lnTo>
                  <a:lnTo>
                    <a:pt x="222" y="156"/>
                  </a:lnTo>
                  <a:lnTo>
                    <a:pt x="236" y="153"/>
                  </a:lnTo>
                  <a:lnTo>
                    <a:pt x="1113" y="4"/>
                  </a:lnTo>
                  <a:lnTo>
                    <a:pt x="1128" y="2"/>
                  </a:lnTo>
                  <a:lnTo>
                    <a:pt x="1142" y="1"/>
                  </a:lnTo>
                  <a:lnTo>
                    <a:pt x="1157" y="0"/>
                  </a:lnTo>
                  <a:lnTo>
                    <a:pt x="1171" y="1"/>
                  </a:lnTo>
                  <a:lnTo>
                    <a:pt x="1185" y="1"/>
                  </a:lnTo>
                  <a:lnTo>
                    <a:pt x="1199" y="3"/>
                  </a:lnTo>
                  <a:lnTo>
                    <a:pt x="1213" y="5"/>
                  </a:lnTo>
                  <a:lnTo>
                    <a:pt x="1226" y="7"/>
                  </a:lnTo>
                  <a:lnTo>
                    <a:pt x="1239" y="11"/>
                  </a:lnTo>
                  <a:lnTo>
                    <a:pt x="1253" y="15"/>
                  </a:lnTo>
                  <a:lnTo>
                    <a:pt x="1266" y="20"/>
                  </a:lnTo>
                  <a:lnTo>
                    <a:pt x="1279" y="25"/>
                  </a:lnTo>
                  <a:lnTo>
                    <a:pt x="1290" y="31"/>
                  </a:lnTo>
                  <a:lnTo>
                    <a:pt x="1302" y="38"/>
                  </a:lnTo>
                  <a:lnTo>
                    <a:pt x="1314" y="44"/>
                  </a:lnTo>
                  <a:lnTo>
                    <a:pt x="1325" y="52"/>
                  </a:lnTo>
                  <a:lnTo>
                    <a:pt x="1336" y="60"/>
                  </a:lnTo>
                  <a:lnTo>
                    <a:pt x="1347" y="69"/>
                  </a:lnTo>
                  <a:lnTo>
                    <a:pt x="1356" y="78"/>
                  </a:lnTo>
                  <a:lnTo>
                    <a:pt x="1366" y="88"/>
                  </a:lnTo>
                  <a:lnTo>
                    <a:pt x="1376" y="98"/>
                  </a:lnTo>
                  <a:lnTo>
                    <a:pt x="1384" y="108"/>
                  </a:lnTo>
                  <a:lnTo>
                    <a:pt x="1393" y="120"/>
                  </a:lnTo>
                  <a:lnTo>
                    <a:pt x="1400" y="131"/>
                  </a:lnTo>
                  <a:lnTo>
                    <a:pt x="1407" y="142"/>
                  </a:lnTo>
                  <a:lnTo>
                    <a:pt x="1414" y="155"/>
                  </a:lnTo>
                  <a:lnTo>
                    <a:pt x="1420" y="168"/>
                  </a:lnTo>
                  <a:lnTo>
                    <a:pt x="1426" y="181"/>
                  </a:lnTo>
                  <a:lnTo>
                    <a:pt x="1430" y="193"/>
                  </a:lnTo>
                  <a:lnTo>
                    <a:pt x="1434" y="207"/>
                  </a:lnTo>
                  <a:lnTo>
                    <a:pt x="1438" y="221"/>
                  </a:lnTo>
                  <a:lnTo>
                    <a:pt x="1441" y="236"/>
                  </a:lnTo>
                  <a:lnTo>
                    <a:pt x="1698" y="175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9" name="Freeform 31"/>
            <p:cNvSpPr>
              <a:spLocks/>
            </p:cNvSpPr>
            <p:nvPr/>
          </p:nvSpPr>
          <p:spPr bwMode="auto">
            <a:xfrm>
              <a:off x="3444875" y="4211638"/>
              <a:ext cx="1882775" cy="2333625"/>
            </a:xfrm>
            <a:custGeom>
              <a:avLst/>
              <a:gdLst>
                <a:gd name="T0" fmla="*/ 128 w 3558"/>
                <a:gd name="T1" fmla="*/ 2726 h 4411"/>
                <a:gd name="T2" fmla="*/ 279 w 3558"/>
                <a:gd name="T3" fmla="*/ 3482 h 4411"/>
                <a:gd name="T4" fmla="*/ 382 w 3558"/>
                <a:gd name="T5" fmla="*/ 3479 h 4411"/>
                <a:gd name="T6" fmla="*/ 494 w 3558"/>
                <a:gd name="T7" fmla="*/ 3478 h 4411"/>
                <a:gd name="T8" fmla="*/ 638 w 3558"/>
                <a:gd name="T9" fmla="*/ 3481 h 4411"/>
                <a:gd name="T10" fmla="*/ 810 w 3558"/>
                <a:gd name="T11" fmla="*/ 3489 h 4411"/>
                <a:gd name="T12" fmla="*/ 1008 w 3558"/>
                <a:gd name="T13" fmla="*/ 3505 h 4411"/>
                <a:gd name="T14" fmla="*/ 1228 w 3558"/>
                <a:gd name="T15" fmla="*/ 3531 h 4411"/>
                <a:gd name="T16" fmla="*/ 1467 w 3558"/>
                <a:gd name="T17" fmla="*/ 3568 h 4411"/>
                <a:gd name="T18" fmla="*/ 1721 w 3558"/>
                <a:gd name="T19" fmla="*/ 3619 h 4411"/>
                <a:gd name="T20" fmla="*/ 1990 w 3558"/>
                <a:gd name="T21" fmla="*/ 3685 h 4411"/>
                <a:gd name="T22" fmla="*/ 2268 w 3558"/>
                <a:gd name="T23" fmla="*/ 3769 h 4411"/>
                <a:gd name="T24" fmla="*/ 2552 w 3558"/>
                <a:gd name="T25" fmla="*/ 3871 h 4411"/>
                <a:gd name="T26" fmla="*/ 2840 w 3558"/>
                <a:gd name="T27" fmla="*/ 3996 h 4411"/>
                <a:gd name="T28" fmla="*/ 3130 w 3558"/>
                <a:gd name="T29" fmla="*/ 4143 h 4411"/>
                <a:gd name="T30" fmla="*/ 3416 w 3558"/>
                <a:gd name="T31" fmla="*/ 4315 h 4411"/>
                <a:gd name="T32" fmla="*/ 3182 w 3558"/>
                <a:gd name="T33" fmla="*/ 2206 h 4411"/>
                <a:gd name="T34" fmla="*/ 2706 w 3558"/>
                <a:gd name="T35" fmla="*/ 138 h 4411"/>
                <a:gd name="T36" fmla="*/ 2491 w 3558"/>
                <a:gd name="T37" fmla="*/ 396 h 4411"/>
                <a:gd name="T38" fmla="*/ 2268 w 3558"/>
                <a:gd name="T39" fmla="*/ 630 h 4411"/>
                <a:gd name="T40" fmla="*/ 2037 w 3558"/>
                <a:gd name="T41" fmla="*/ 842 h 4411"/>
                <a:gd name="T42" fmla="*/ 1802 w 3558"/>
                <a:gd name="T43" fmla="*/ 1034 h 4411"/>
                <a:gd name="T44" fmla="*/ 1568 w 3558"/>
                <a:gd name="T45" fmla="*/ 1204 h 4411"/>
                <a:gd name="T46" fmla="*/ 1337 w 3558"/>
                <a:gd name="T47" fmla="*/ 1354 h 4411"/>
                <a:gd name="T48" fmla="*/ 1113 w 3558"/>
                <a:gd name="T49" fmla="*/ 1487 h 4411"/>
                <a:gd name="T50" fmla="*/ 900 w 3558"/>
                <a:gd name="T51" fmla="*/ 1601 h 4411"/>
                <a:gd name="T52" fmla="*/ 701 w 3558"/>
                <a:gd name="T53" fmla="*/ 1697 h 4411"/>
                <a:gd name="T54" fmla="*/ 519 w 3558"/>
                <a:gd name="T55" fmla="*/ 1778 h 4411"/>
                <a:gd name="T56" fmla="*/ 360 w 3558"/>
                <a:gd name="T57" fmla="*/ 1843 h 4411"/>
                <a:gd name="T58" fmla="*/ 224 w 3558"/>
                <a:gd name="T59" fmla="*/ 1894 h 4411"/>
                <a:gd name="T60" fmla="*/ 118 w 3558"/>
                <a:gd name="T61" fmla="*/ 1931 h 4411"/>
                <a:gd name="T62" fmla="*/ 20 w 3558"/>
                <a:gd name="T63" fmla="*/ 196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58" h="4411">
                  <a:moveTo>
                    <a:pt x="0" y="1967"/>
                  </a:moveTo>
                  <a:lnTo>
                    <a:pt x="128" y="2726"/>
                  </a:lnTo>
                  <a:lnTo>
                    <a:pt x="257" y="3483"/>
                  </a:lnTo>
                  <a:lnTo>
                    <a:pt x="279" y="3482"/>
                  </a:lnTo>
                  <a:lnTo>
                    <a:pt x="338" y="3480"/>
                  </a:lnTo>
                  <a:lnTo>
                    <a:pt x="382" y="3479"/>
                  </a:lnTo>
                  <a:lnTo>
                    <a:pt x="434" y="3478"/>
                  </a:lnTo>
                  <a:lnTo>
                    <a:pt x="494" y="3478"/>
                  </a:lnTo>
                  <a:lnTo>
                    <a:pt x="562" y="3479"/>
                  </a:lnTo>
                  <a:lnTo>
                    <a:pt x="638" y="3481"/>
                  </a:lnTo>
                  <a:lnTo>
                    <a:pt x="721" y="3484"/>
                  </a:lnTo>
                  <a:lnTo>
                    <a:pt x="810" y="3489"/>
                  </a:lnTo>
                  <a:lnTo>
                    <a:pt x="906" y="3497"/>
                  </a:lnTo>
                  <a:lnTo>
                    <a:pt x="1008" y="3505"/>
                  </a:lnTo>
                  <a:lnTo>
                    <a:pt x="1115" y="3517"/>
                  </a:lnTo>
                  <a:lnTo>
                    <a:pt x="1228" y="3531"/>
                  </a:lnTo>
                  <a:lnTo>
                    <a:pt x="1345" y="3548"/>
                  </a:lnTo>
                  <a:lnTo>
                    <a:pt x="1467" y="3568"/>
                  </a:lnTo>
                  <a:lnTo>
                    <a:pt x="1592" y="3592"/>
                  </a:lnTo>
                  <a:lnTo>
                    <a:pt x="1721" y="3619"/>
                  </a:lnTo>
                  <a:lnTo>
                    <a:pt x="1854" y="3650"/>
                  </a:lnTo>
                  <a:lnTo>
                    <a:pt x="1990" y="3685"/>
                  </a:lnTo>
                  <a:lnTo>
                    <a:pt x="2127" y="3725"/>
                  </a:lnTo>
                  <a:lnTo>
                    <a:pt x="2268" y="3769"/>
                  </a:lnTo>
                  <a:lnTo>
                    <a:pt x="2409" y="3818"/>
                  </a:lnTo>
                  <a:lnTo>
                    <a:pt x="2552" y="3871"/>
                  </a:lnTo>
                  <a:lnTo>
                    <a:pt x="2696" y="3931"/>
                  </a:lnTo>
                  <a:lnTo>
                    <a:pt x="2840" y="3996"/>
                  </a:lnTo>
                  <a:lnTo>
                    <a:pt x="2985" y="4066"/>
                  </a:lnTo>
                  <a:lnTo>
                    <a:pt x="3130" y="4143"/>
                  </a:lnTo>
                  <a:lnTo>
                    <a:pt x="3273" y="4226"/>
                  </a:lnTo>
                  <a:lnTo>
                    <a:pt x="3416" y="4315"/>
                  </a:lnTo>
                  <a:lnTo>
                    <a:pt x="3558" y="4411"/>
                  </a:lnTo>
                  <a:lnTo>
                    <a:pt x="3182" y="2206"/>
                  </a:lnTo>
                  <a:lnTo>
                    <a:pt x="2807" y="0"/>
                  </a:lnTo>
                  <a:lnTo>
                    <a:pt x="2706" y="138"/>
                  </a:lnTo>
                  <a:lnTo>
                    <a:pt x="2600" y="270"/>
                  </a:lnTo>
                  <a:lnTo>
                    <a:pt x="2491" y="396"/>
                  </a:lnTo>
                  <a:lnTo>
                    <a:pt x="2381" y="516"/>
                  </a:lnTo>
                  <a:lnTo>
                    <a:pt x="2268" y="630"/>
                  </a:lnTo>
                  <a:lnTo>
                    <a:pt x="2153" y="739"/>
                  </a:lnTo>
                  <a:lnTo>
                    <a:pt x="2037" y="842"/>
                  </a:lnTo>
                  <a:lnTo>
                    <a:pt x="1919" y="941"/>
                  </a:lnTo>
                  <a:lnTo>
                    <a:pt x="1802" y="1034"/>
                  </a:lnTo>
                  <a:lnTo>
                    <a:pt x="1685" y="1121"/>
                  </a:lnTo>
                  <a:lnTo>
                    <a:pt x="1568" y="1204"/>
                  </a:lnTo>
                  <a:lnTo>
                    <a:pt x="1452" y="1282"/>
                  </a:lnTo>
                  <a:lnTo>
                    <a:pt x="1337" y="1354"/>
                  </a:lnTo>
                  <a:lnTo>
                    <a:pt x="1224" y="1424"/>
                  </a:lnTo>
                  <a:lnTo>
                    <a:pt x="1113" y="1487"/>
                  </a:lnTo>
                  <a:lnTo>
                    <a:pt x="1004" y="1546"/>
                  </a:lnTo>
                  <a:lnTo>
                    <a:pt x="900" y="1601"/>
                  </a:lnTo>
                  <a:lnTo>
                    <a:pt x="797" y="1652"/>
                  </a:lnTo>
                  <a:lnTo>
                    <a:pt x="701" y="1697"/>
                  </a:lnTo>
                  <a:lnTo>
                    <a:pt x="608" y="1740"/>
                  </a:lnTo>
                  <a:lnTo>
                    <a:pt x="519" y="1778"/>
                  </a:lnTo>
                  <a:lnTo>
                    <a:pt x="436" y="1813"/>
                  </a:lnTo>
                  <a:lnTo>
                    <a:pt x="360" y="1843"/>
                  </a:lnTo>
                  <a:lnTo>
                    <a:pt x="289" y="1870"/>
                  </a:lnTo>
                  <a:lnTo>
                    <a:pt x="224" y="1894"/>
                  </a:lnTo>
                  <a:lnTo>
                    <a:pt x="168" y="1914"/>
                  </a:lnTo>
                  <a:lnTo>
                    <a:pt x="118" y="1931"/>
                  </a:lnTo>
                  <a:lnTo>
                    <a:pt x="76" y="1944"/>
                  </a:lnTo>
                  <a:lnTo>
                    <a:pt x="20" y="1962"/>
                  </a:lnTo>
                  <a:lnTo>
                    <a:pt x="0" y="1967"/>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30" name="Freeform 32"/>
            <p:cNvSpPr>
              <a:spLocks/>
            </p:cNvSpPr>
            <p:nvPr/>
          </p:nvSpPr>
          <p:spPr bwMode="auto">
            <a:xfrm>
              <a:off x="5553075" y="5718175"/>
              <a:ext cx="0" cy="4763"/>
            </a:xfrm>
            <a:custGeom>
              <a:avLst/>
              <a:gdLst>
                <a:gd name="T0" fmla="*/ 2 w 2"/>
                <a:gd name="T1" fmla="*/ 10 h 10"/>
                <a:gd name="T2" fmla="*/ 0 w 2"/>
                <a:gd name="T3" fmla="*/ 0 h 10"/>
                <a:gd name="T4" fmla="*/ 0 w 2"/>
                <a:gd name="T5" fmla="*/ 0 h 10"/>
                <a:gd name="T6" fmla="*/ 0 w 2"/>
                <a:gd name="T7" fmla="*/ 0 h 10"/>
                <a:gd name="T8" fmla="*/ 2 w 2"/>
                <a:gd name="T9" fmla="*/ 10 h 10"/>
              </a:gdLst>
              <a:ahLst/>
              <a:cxnLst>
                <a:cxn ang="0">
                  <a:pos x="T0" y="T1"/>
                </a:cxn>
                <a:cxn ang="0">
                  <a:pos x="T2" y="T3"/>
                </a:cxn>
                <a:cxn ang="0">
                  <a:pos x="T4" y="T5"/>
                </a:cxn>
                <a:cxn ang="0">
                  <a:pos x="T6" y="T7"/>
                </a:cxn>
                <a:cxn ang="0">
                  <a:pos x="T8" y="T9"/>
                </a:cxn>
              </a:cxnLst>
              <a:rect l="0" t="0" r="r" b="b"/>
              <a:pathLst>
                <a:path w="2" h="10">
                  <a:moveTo>
                    <a:pt x="2" y="10"/>
                  </a:moveTo>
                  <a:lnTo>
                    <a:pt x="0" y="0"/>
                  </a:lnTo>
                  <a:lnTo>
                    <a:pt x="0" y="0"/>
                  </a:lnTo>
                  <a:lnTo>
                    <a:pt x="0" y="0"/>
                  </a:lnTo>
                  <a:lnTo>
                    <a:pt x="2" y="10"/>
                  </a:lnTo>
                  <a:close/>
                </a:path>
              </a:pathLst>
            </a:custGeom>
            <a:solidFill>
              <a:srgbClr val="F4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33"/>
            <p:cNvSpPr>
              <a:spLocks/>
            </p:cNvSpPr>
            <p:nvPr/>
          </p:nvSpPr>
          <p:spPr bwMode="auto">
            <a:xfrm>
              <a:off x="5484813" y="5322888"/>
              <a:ext cx="68263" cy="395288"/>
            </a:xfrm>
            <a:custGeom>
              <a:avLst/>
              <a:gdLst>
                <a:gd name="T0" fmla="*/ 127 w 127"/>
                <a:gd name="T1" fmla="*/ 747 h 747"/>
                <a:gd name="T2" fmla="*/ 0 w 127"/>
                <a:gd name="T3" fmla="*/ 0 h 747"/>
                <a:gd name="T4" fmla="*/ 127 w 127"/>
                <a:gd name="T5" fmla="*/ 747 h 747"/>
                <a:gd name="T6" fmla="*/ 127 w 127"/>
                <a:gd name="T7" fmla="*/ 747 h 747"/>
                <a:gd name="T8" fmla="*/ 127 w 127"/>
                <a:gd name="T9" fmla="*/ 747 h 747"/>
                <a:gd name="T10" fmla="*/ 127 w 127"/>
                <a:gd name="T11" fmla="*/ 747 h 747"/>
              </a:gdLst>
              <a:ahLst/>
              <a:cxnLst>
                <a:cxn ang="0">
                  <a:pos x="T0" y="T1"/>
                </a:cxn>
                <a:cxn ang="0">
                  <a:pos x="T2" y="T3"/>
                </a:cxn>
                <a:cxn ang="0">
                  <a:pos x="T4" y="T5"/>
                </a:cxn>
                <a:cxn ang="0">
                  <a:pos x="T6" y="T7"/>
                </a:cxn>
                <a:cxn ang="0">
                  <a:pos x="T8" y="T9"/>
                </a:cxn>
                <a:cxn ang="0">
                  <a:pos x="T10" y="T11"/>
                </a:cxn>
              </a:cxnLst>
              <a:rect l="0" t="0" r="r" b="b"/>
              <a:pathLst>
                <a:path w="127" h="747">
                  <a:moveTo>
                    <a:pt x="127" y="747"/>
                  </a:moveTo>
                  <a:lnTo>
                    <a:pt x="0" y="0"/>
                  </a:lnTo>
                  <a:lnTo>
                    <a:pt x="127" y="747"/>
                  </a:lnTo>
                  <a:lnTo>
                    <a:pt x="127" y="747"/>
                  </a:lnTo>
                  <a:lnTo>
                    <a:pt x="127" y="747"/>
                  </a:lnTo>
                  <a:lnTo>
                    <a:pt x="127" y="747"/>
                  </a:lnTo>
                  <a:close/>
                </a:path>
              </a:pathLst>
            </a:custGeom>
            <a:solidFill>
              <a:srgbClr val="E19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17" name="Freeform 35"/>
            <p:cNvSpPr>
              <a:spLocks/>
            </p:cNvSpPr>
            <p:nvPr/>
          </p:nvSpPr>
          <p:spPr bwMode="auto">
            <a:xfrm>
              <a:off x="5394325" y="5338763"/>
              <a:ext cx="44450" cy="258763"/>
            </a:xfrm>
            <a:custGeom>
              <a:avLst/>
              <a:gdLst>
                <a:gd name="T0" fmla="*/ 83 w 83"/>
                <a:gd name="T1" fmla="*/ 488 h 488"/>
                <a:gd name="T2" fmla="*/ 0 w 83"/>
                <a:gd name="T3" fmla="*/ 0 h 488"/>
                <a:gd name="T4" fmla="*/ 83 w 83"/>
                <a:gd name="T5" fmla="*/ 488 h 488"/>
              </a:gdLst>
              <a:ahLst/>
              <a:cxnLst>
                <a:cxn ang="0">
                  <a:pos x="T0" y="T1"/>
                </a:cxn>
                <a:cxn ang="0">
                  <a:pos x="T2" y="T3"/>
                </a:cxn>
                <a:cxn ang="0">
                  <a:pos x="T4" y="T5"/>
                </a:cxn>
              </a:cxnLst>
              <a:rect l="0" t="0" r="r" b="b"/>
              <a:pathLst>
                <a:path w="83" h="488">
                  <a:moveTo>
                    <a:pt x="83" y="488"/>
                  </a:moveTo>
                  <a:lnTo>
                    <a:pt x="0" y="0"/>
                  </a:lnTo>
                  <a:lnTo>
                    <a:pt x="83" y="488"/>
                  </a:lnTo>
                  <a:close/>
                </a:path>
              </a:pathLst>
            </a:custGeom>
            <a:solidFill>
              <a:srgbClr val="E19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19" name="Freeform 36"/>
            <p:cNvSpPr>
              <a:spLocks noEditPoints="1"/>
            </p:cNvSpPr>
            <p:nvPr/>
          </p:nvSpPr>
          <p:spPr bwMode="auto">
            <a:xfrm>
              <a:off x="5216525" y="5765800"/>
              <a:ext cx="377825" cy="890588"/>
            </a:xfrm>
            <a:custGeom>
              <a:avLst/>
              <a:gdLst>
                <a:gd name="T0" fmla="*/ 471 w 713"/>
                <a:gd name="T1" fmla="*/ 1682 h 1683"/>
                <a:gd name="T2" fmla="*/ 491 w 713"/>
                <a:gd name="T3" fmla="*/ 1681 h 1683"/>
                <a:gd name="T4" fmla="*/ 491 w 713"/>
                <a:gd name="T5" fmla="*/ 1681 h 1683"/>
                <a:gd name="T6" fmla="*/ 471 w 713"/>
                <a:gd name="T7" fmla="*/ 1682 h 1683"/>
                <a:gd name="T8" fmla="*/ 503 w 713"/>
                <a:gd name="T9" fmla="*/ 1679 h 1683"/>
                <a:gd name="T10" fmla="*/ 526 w 713"/>
                <a:gd name="T11" fmla="*/ 1673 h 1683"/>
                <a:gd name="T12" fmla="*/ 549 w 713"/>
                <a:gd name="T13" fmla="*/ 1666 h 1683"/>
                <a:gd name="T14" fmla="*/ 571 w 713"/>
                <a:gd name="T15" fmla="*/ 1657 h 1683"/>
                <a:gd name="T16" fmla="*/ 591 w 713"/>
                <a:gd name="T17" fmla="*/ 1646 h 1683"/>
                <a:gd name="T18" fmla="*/ 628 w 713"/>
                <a:gd name="T19" fmla="*/ 1618 h 1683"/>
                <a:gd name="T20" fmla="*/ 659 w 713"/>
                <a:gd name="T21" fmla="*/ 1585 h 1683"/>
                <a:gd name="T22" fmla="*/ 684 w 713"/>
                <a:gd name="T23" fmla="*/ 1547 h 1683"/>
                <a:gd name="T24" fmla="*/ 702 w 713"/>
                <a:gd name="T25" fmla="*/ 1504 h 1683"/>
                <a:gd name="T26" fmla="*/ 707 w 713"/>
                <a:gd name="T27" fmla="*/ 1482 h 1683"/>
                <a:gd name="T28" fmla="*/ 712 w 713"/>
                <a:gd name="T29" fmla="*/ 1458 h 1683"/>
                <a:gd name="T30" fmla="*/ 713 w 713"/>
                <a:gd name="T31" fmla="*/ 1435 h 1683"/>
                <a:gd name="T32" fmla="*/ 713 w 713"/>
                <a:gd name="T33" fmla="*/ 1411 h 1683"/>
                <a:gd name="T34" fmla="*/ 713 w 713"/>
                <a:gd name="T35" fmla="*/ 1435 h 1683"/>
                <a:gd name="T36" fmla="*/ 712 w 713"/>
                <a:gd name="T37" fmla="*/ 1458 h 1683"/>
                <a:gd name="T38" fmla="*/ 707 w 713"/>
                <a:gd name="T39" fmla="*/ 1482 h 1683"/>
                <a:gd name="T40" fmla="*/ 702 w 713"/>
                <a:gd name="T41" fmla="*/ 1504 h 1683"/>
                <a:gd name="T42" fmla="*/ 684 w 713"/>
                <a:gd name="T43" fmla="*/ 1547 h 1683"/>
                <a:gd name="T44" fmla="*/ 659 w 713"/>
                <a:gd name="T45" fmla="*/ 1585 h 1683"/>
                <a:gd name="T46" fmla="*/ 628 w 713"/>
                <a:gd name="T47" fmla="*/ 1618 h 1683"/>
                <a:gd name="T48" fmla="*/ 591 w 713"/>
                <a:gd name="T49" fmla="*/ 1646 h 1683"/>
                <a:gd name="T50" fmla="*/ 571 w 713"/>
                <a:gd name="T51" fmla="*/ 1657 h 1683"/>
                <a:gd name="T52" fmla="*/ 549 w 713"/>
                <a:gd name="T53" fmla="*/ 1666 h 1683"/>
                <a:gd name="T54" fmla="*/ 526 w 713"/>
                <a:gd name="T55" fmla="*/ 1673 h 1683"/>
                <a:gd name="T56" fmla="*/ 503 w 713"/>
                <a:gd name="T57" fmla="*/ 1679 h 1683"/>
                <a:gd name="T58" fmla="*/ 211 w 713"/>
                <a:gd name="T59" fmla="*/ 1476 h 1683"/>
                <a:gd name="T60" fmla="*/ 211 w 713"/>
                <a:gd name="T61" fmla="*/ 1475 h 1683"/>
                <a:gd name="T62" fmla="*/ 211 w 713"/>
                <a:gd name="T63" fmla="*/ 1476 h 1683"/>
                <a:gd name="T64" fmla="*/ 211 w 713"/>
                <a:gd name="T65" fmla="*/ 1475 h 1683"/>
                <a:gd name="T66" fmla="*/ 211 w 713"/>
                <a:gd name="T67" fmla="*/ 1475 h 1683"/>
                <a:gd name="T68" fmla="*/ 211 w 713"/>
                <a:gd name="T69" fmla="*/ 1475 h 1683"/>
                <a:gd name="T70" fmla="*/ 0 w 713"/>
                <a:gd name="T71" fmla="*/ 233 h 1683"/>
                <a:gd name="T72" fmla="*/ 211 w 713"/>
                <a:gd name="T73" fmla="*/ 1472 h 1683"/>
                <a:gd name="T74" fmla="*/ 473 w 713"/>
                <a:gd name="T75" fmla="*/ 0 h 1683"/>
                <a:gd name="T76" fmla="*/ 709 w 713"/>
                <a:gd name="T77" fmla="*/ 1387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3" h="1683">
                  <a:moveTo>
                    <a:pt x="461" y="1683"/>
                  </a:moveTo>
                  <a:lnTo>
                    <a:pt x="471" y="1682"/>
                  </a:lnTo>
                  <a:lnTo>
                    <a:pt x="480" y="1682"/>
                  </a:lnTo>
                  <a:lnTo>
                    <a:pt x="491" y="1681"/>
                  </a:lnTo>
                  <a:lnTo>
                    <a:pt x="501" y="1679"/>
                  </a:lnTo>
                  <a:lnTo>
                    <a:pt x="491" y="1681"/>
                  </a:lnTo>
                  <a:lnTo>
                    <a:pt x="480" y="1682"/>
                  </a:lnTo>
                  <a:lnTo>
                    <a:pt x="471" y="1682"/>
                  </a:lnTo>
                  <a:lnTo>
                    <a:pt x="461" y="1683"/>
                  </a:lnTo>
                  <a:close/>
                  <a:moveTo>
                    <a:pt x="503" y="1679"/>
                  </a:moveTo>
                  <a:lnTo>
                    <a:pt x="514" y="1677"/>
                  </a:lnTo>
                  <a:lnTo>
                    <a:pt x="526" y="1673"/>
                  </a:lnTo>
                  <a:lnTo>
                    <a:pt x="538" y="1670"/>
                  </a:lnTo>
                  <a:lnTo>
                    <a:pt x="549" y="1666"/>
                  </a:lnTo>
                  <a:lnTo>
                    <a:pt x="560" y="1662"/>
                  </a:lnTo>
                  <a:lnTo>
                    <a:pt x="571" y="1657"/>
                  </a:lnTo>
                  <a:lnTo>
                    <a:pt x="581" y="1652"/>
                  </a:lnTo>
                  <a:lnTo>
                    <a:pt x="591" y="1646"/>
                  </a:lnTo>
                  <a:lnTo>
                    <a:pt x="610" y="1633"/>
                  </a:lnTo>
                  <a:lnTo>
                    <a:pt x="628" y="1618"/>
                  </a:lnTo>
                  <a:lnTo>
                    <a:pt x="644" y="1602"/>
                  </a:lnTo>
                  <a:lnTo>
                    <a:pt x="659" y="1585"/>
                  </a:lnTo>
                  <a:lnTo>
                    <a:pt x="672" y="1567"/>
                  </a:lnTo>
                  <a:lnTo>
                    <a:pt x="684" y="1547"/>
                  </a:lnTo>
                  <a:lnTo>
                    <a:pt x="693" y="1525"/>
                  </a:lnTo>
                  <a:lnTo>
                    <a:pt x="702" y="1504"/>
                  </a:lnTo>
                  <a:lnTo>
                    <a:pt x="705" y="1493"/>
                  </a:lnTo>
                  <a:lnTo>
                    <a:pt x="707" y="1482"/>
                  </a:lnTo>
                  <a:lnTo>
                    <a:pt x="709" y="1470"/>
                  </a:lnTo>
                  <a:lnTo>
                    <a:pt x="712" y="1458"/>
                  </a:lnTo>
                  <a:lnTo>
                    <a:pt x="713" y="1446"/>
                  </a:lnTo>
                  <a:lnTo>
                    <a:pt x="713" y="1435"/>
                  </a:lnTo>
                  <a:lnTo>
                    <a:pt x="713" y="1423"/>
                  </a:lnTo>
                  <a:lnTo>
                    <a:pt x="713" y="1411"/>
                  </a:lnTo>
                  <a:lnTo>
                    <a:pt x="713" y="1423"/>
                  </a:lnTo>
                  <a:lnTo>
                    <a:pt x="713" y="1435"/>
                  </a:lnTo>
                  <a:lnTo>
                    <a:pt x="713" y="1446"/>
                  </a:lnTo>
                  <a:lnTo>
                    <a:pt x="712" y="1458"/>
                  </a:lnTo>
                  <a:lnTo>
                    <a:pt x="709" y="1470"/>
                  </a:lnTo>
                  <a:lnTo>
                    <a:pt x="707" y="1482"/>
                  </a:lnTo>
                  <a:lnTo>
                    <a:pt x="705" y="1493"/>
                  </a:lnTo>
                  <a:lnTo>
                    <a:pt x="702" y="1504"/>
                  </a:lnTo>
                  <a:lnTo>
                    <a:pt x="693" y="1525"/>
                  </a:lnTo>
                  <a:lnTo>
                    <a:pt x="684" y="1547"/>
                  </a:lnTo>
                  <a:lnTo>
                    <a:pt x="672" y="1567"/>
                  </a:lnTo>
                  <a:lnTo>
                    <a:pt x="659" y="1585"/>
                  </a:lnTo>
                  <a:lnTo>
                    <a:pt x="644" y="1602"/>
                  </a:lnTo>
                  <a:lnTo>
                    <a:pt x="628" y="1618"/>
                  </a:lnTo>
                  <a:lnTo>
                    <a:pt x="610" y="1633"/>
                  </a:lnTo>
                  <a:lnTo>
                    <a:pt x="591" y="1646"/>
                  </a:lnTo>
                  <a:lnTo>
                    <a:pt x="581" y="1652"/>
                  </a:lnTo>
                  <a:lnTo>
                    <a:pt x="571" y="1657"/>
                  </a:lnTo>
                  <a:lnTo>
                    <a:pt x="560" y="1662"/>
                  </a:lnTo>
                  <a:lnTo>
                    <a:pt x="549" y="1666"/>
                  </a:lnTo>
                  <a:lnTo>
                    <a:pt x="538" y="1670"/>
                  </a:lnTo>
                  <a:lnTo>
                    <a:pt x="526" y="1673"/>
                  </a:lnTo>
                  <a:lnTo>
                    <a:pt x="514" y="1677"/>
                  </a:lnTo>
                  <a:lnTo>
                    <a:pt x="503" y="1679"/>
                  </a:lnTo>
                  <a:lnTo>
                    <a:pt x="503" y="1679"/>
                  </a:lnTo>
                  <a:close/>
                  <a:moveTo>
                    <a:pt x="211" y="1476"/>
                  </a:moveTo>
                  <a:lnTo>
                    <a:pt x="211" y="1475"/>
                  </a:lnTo>
                  <a:lnTo>
                    <a:pt x="211" y="1475"/>
                  </a:lnTo>
                  <a:lnTo>
                    <a:pt x="211" y="1475"/>
                  </a:lnTo>
                  <a:lnTo>
                    <a:pt x="211" y="1476"/>
                  </a:lnTo>
                  <a:close/>
                  <a:moveTo>
                    <a:pt x="211" y="1475"/>
                  </a:moveTo>
                  <a:lnTo>
                    <a:pt x="211" y="1475"/>
                  </a:lnTo>
                  <a:lnTo>
                    <a:pt x="211" y="1475"/>
                  </a:lnTo>
                  <a:lnTo>
                    <a:pt x="211" y="1475"/>
                  </a:lnTo>
                  <a:lnTo>
                    <a:pt x="211" y="1475"/>
                  </a:lnTo>
                  <a:lnTo>
                    <a:pt x="211" y="1475"/>
                  </a:lnTo>
                  <a:close/>
                  <a:moveTo>
                    <a:pt x="211" y="1472"/>
                  </a:moveTo>
                  <a:lnTo>
                    <a:pt x="0" y="233"/>
                  </a:lnTo>
                  <a:lnTo>
                    <a:pt x="0" y="233"/>
                  </a:lnTo>
                  <a:lnTo>
                    <a:pt x="211" y="1472"/>
                  </a:lnTo>
                  <a:close/>
                  <a:moveTo>
                    <a:pt x="709" y="1387"/>
                  </a:moveTo>
                  <a:lnTo>
                    <a:pt x="473" y="0"/>
                  </a:lnTo>
                  <a:lnTo>
                    <a:pt x="473" y="0"/>
                  </a:lnTo>
                  <a:lnTo>
                    <a:pt x="709" y="1387"/>
                  </a:lnTo>
                  <a:close/>
                </a:path>
              </a:pathLst>
            </a:custGeom>
            <a:solidFill>
              <a:srgbClr val="EFA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20" name="Freeform 37"/>
            <p:cNvSpPr>
              <a:spLocks noEditPoints="1"/>
            </p:cNvSpPr>
            <p:nvPr/>
          </p:nvSpPr>
          <p:spPr bwMode="auto">
            <a:xfrm>
              <a:off x="5156200" y="5535613"/>
              <a:ext cx="311150" cy="354013"/>
            </a:xfrm>
            <a:custGeom>
              <a:avLst/>
              <a:gdLst>
                <a:gd name="T0" fmla="*/ 114 w 587"/>
                <a:gd name="T1" fmla="*/ 668 h 668"/>
                <a:gd name="T2" fmla="*/ 17 w 587"/>
                <a:gd name="T3" fmla="*/ 100 h 668"/>
                <a:gd name="T4" fmla="*/ 0 w 587"/>
                <a:gd name="T5" fmla="*/ 0 h 668"/>
                <a:gd name="T6" fmla="*/ 114 w 587"/>
                <a:gd name="T7" fmla="*/ 668 h 668"/>
                <a:gd name="T8" fmla="*/ 114 w 587"/>
                <a:gd name="T9" fmla="*/ 668 h 668"/>
                <a:gd name="T10" fmla="*/ 114 w 587"/>
                <a:gd name="T11" fmla="*/ 668 h 668"/>
                <a:gd name="T12" fmla="*/ 587 w 587"/>
                <a:gd name="T13" fmla="*/ 435 h 668"/>
                <a:gd name="T14" fmla="*/ 533 w 587"/>
                <a:gd name="T15" fmla="*/ 115 h 668"/>
                <a:gd name="T16" fmla="*/ 587 w 587"/>
                <a:gd name="T17" fmla="*/ 435 h 668"/>
                <a:gd name="T18" fmla="*/ 587 w 587"/>
                <a:gd name="T19" fmla="*/ 435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7" h="668">
                  <a:moveTo>
                    <a:pt x="114" y="668"/>
                  </a:moveTo>
                  <a:lnTo>
                    <a:pt x="17" y="100"/>
                  </a:lnTo>
                  <a:lnTo>
                    <a:pt x="0" y="0"/>
                  </a:lnTo>
                  <a:lnTo>
                    <a:pt x="114" y="668"/>
                  </a:lnTo>
                  <a:lnTo>
                    <a:pt x="114" y="668"/>
                  </a:lnTo>
                  <a:lnTo>
                    <a:pt x="114" y="668"/>
                  </a:lnTo>
                  <a:close/>
                  <a:moveTo>
                    <a:pt x="587" y="435"/>
                  </a:moveTo>
                  <a:lnTo>
                    <a:pt x="533" y="115"/>
                  </a:lnTo>
                  <a:lnTo>
                    <a:pt x="587" y="435"/>
                  </a:lnTo>
                  <a:lnTo>
                    <a:pt x="587" y="435"/>
                  </a:lnTo>
                  <a:close/>
                </a:path>
              </a:pathLst>
            </a:custGeom>
            <a:solidFill>
              <a:srgbClr val="EFA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21" name="Freeform 38"/>
            <p:cNvSpPr>
              <a:spLocks/>
            </p:cNvSpPr>
            <p:nvPr/>
          </p:nvSpPr>
          <p:spPr bwMode="auto">
            <a:xfrm>
              <a:off x="5165725" y="5589588"/>
              <a:ext cx="161925" cy="955675"/>
            </a:xfrm>
            <a:custGeom>
              <a:avLst/>
              <a:gdLst>
                <a:gd name="T0" fmla="*/ 308 w 308"/>
                <a:gd name="T1" fmla="*/ 1807 h 1807"/>
                <a:gd name="T2" fmla="*/ 97 w 308"/>
                <a:gd name="T3" fmla="*/ 568 h 1807"/>
                <a:gd name="T4" fmla="*/ 0 w 308"/>
                <a:gd name="T5" fmla="*/ 0 h 1807"/>
                <a:gd name="T6" fmla="*/ 97 w 308"/>
                <a:gd name="T7" fmla="*/ 568 h 1807"/>
                <a:gd name="T8" fmla="*/ 308 w 308"/>
                <a:gd name="T9" fmla="*/ 1807 h 1807"/>
              </a:gdLst>
              <a:ahLst/>
              <a:cxnLst>
                <a:cxn ang="0">
                  <a:pos x="T0" y="T1"/>
                </a:cxn>
                <a:cxn ang="0">
                  <a:pos x="T2" y="T3"/>
                </a:cxn>
                <a:cxn ang="0">
                  <a:pos x="T4" y="T5"/>
                </a:cxn>
                <a:cxn ang="0">
                  <a:pos x="T6" y="T7"/>
                </a:cxn>
                <a:cxn ang="0">
                  <a:pos x="T8" y="T9"/>
                </a:cxn>
              </a:cxnLst>
              <a:rect l="0" t="0" r="r" b="b"/>
              <a:pathLst>
                <a:path w="308" h="1807">
                  <a:moveTo>
                    <a:pt x="308" y="1807"/>
                  </a:moveTo>
                  <a:lnTo>
                    <a:pt x="97" y="568"/>
                  </a:lnTo>
                  <a:lnTo>
                    <a:pt x="0" y="0"/>
                  </a:lnTo>
                  <a:lnTo>
                    <a:pt x="97" y="568"/>
                  </a:lnTo>
                  <a:lnTo>
                    <a:pt x="308" y="1807"/>
                  </a:lnTo>
                  <a:close/>
                </a:path>
              </a:pathLst>
            </a:custGeom>
            <a:solidFill>
              <a:srgbClr val="E19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22" name="Freeform 39"/>
            <p:cNvSpPr>
              <a:spLocks noEditPoints="1"/>
            </p:cNvSpPr>
            <p:nvPr/>
          </p:nvSpPr>
          <p:spPr bwMode="auto">
            <a:xfrm>
              <a:off x="3581400" y="6054725"/>
              <a:ext cx="1588" cy="7938"/>
            </a:xfrm>
            <a:custGeom>
              <a:avLst/>
              <a:gdLst>
                <a:gd name="T0" fmla="*/ 2 w 2"/>
                <a:gd name="T1" fmla="*/ 15 h 15"/>
                <a:gd name="T2" fmla="*/ 2 w 2"/>
                <a:gd name="T3" fmla="*/ 15 h 15"/>
                <a:gd name="T4" fmla="*/ 2 w 2"/>
                <a:gd name="T5" fmla="*/ 15 h 15"/>
                <a:gd name="T6" fmla="*/ 2 w 2"/>
                <a:gd name="T7" fmla="*/ 14 h 15"/>
                <a:gd name="T8" fmla="*/ 2 w 2"/>
                <a:gd name="T9" fmla="*/ 14 h 15"/>
                <a:gd name="T10" fmla="*/ 2 w 2"/>
                <a:gd name="T11" fmla="*/ 14 h 15"/>
                <a:gd name="T12" fmla="*/ 2 w 2"/>
                <a:gd name="T13" fmla="*/ 13 h 15"/>
                <a:gd name="T14" fmla="*/ 2 w 2"/>
                <a:gd name="T15" fmla="*/ 13 h 15"/>
                <a:gd name="T16" fmla="*/ 2 w 2"/>
                <a:gd name="T17" fmla="*/ 12 h 15"/>
                <a:gd name="T18" fmla="*/ 2 w 2"/>
                <a:gd name="T19" fmla="*/ 12 h 15"/>
                <a:gd name="T20" fmla="*/ 2 w 2"/>
                <a:gd name="T21" fmla="*/ 12 h 15"/>
                <a:gd name="T22" fmla="*/ 2 w 2"/>
                <a:gd name="T23" fmla="*/ 11 h 15"/>
                <a:gd name="T24" fmla="*/ 2 w 2"/>
                <a:gd name="T25" fmla="*/ 11 h 15"/>
                <a:gd name="T26" fmla="*/ 2 w 2"/>
                <a:gd name="T27" fmla="*/ 11 h 15"/>
                <a:gd name="T28" fmla="*/ 2 w 2"/>
                <a:gd name="T29" fmla="*/ 10 h 15"/>
                <a:gd name="T30" fmla="*/ 2 w 2"/>
                <a:gd name="T31" fmla="*/ 10 h 15"/>
                <a:gd name="T32" fmla="*/ 2 w 2"/>
                <a:gd name="T33" fmla="*/ 10 h 15"/>
                <a:gd name="T34" fmla="*/ 2 w 2"/>
                <a:gd name="T35" fmla="*/ 9 h 15"/>
                <a:gd name="T36" fmla="*/ 2 w 2"/>
                <a:gd name="T37" fmla="*/ 9 h 15"/>
                <a:gd name="T38" fmla="*/ 2 w 2"/>
                <a:gd name="T39" fmla="*/ 9 h 15"/>
                <a:gd name="T40" fmla="*/ 2 w 2"/>
                <a:gd name="T41" fmla="*/ 8 h 15"/>
                <a:gd name="T42" fmla="*/ 2 w 2"/>
                <a:gd name="T43" fmla="*/ 9 h 15"/>
                <a:gd name="T44" fmla="*/ 1 w 2"/>
                <a:gd name="T45" fmla="*/ 8 h 15"/>
                <a:gd name="T46" fmla="*/ 1 w 2"/>
                <a:gd name="T47" fmla="*/ 8 h 15"/>
                <a:gd name="T48" fmla="*/ 1 w 2"/>
                <a:gd name="T49" fmla="*/ 8 h 15"/>
                <a:gd name="T50" fmla="*/ 1 w 2"/>
                <a:gd name="T51" fmla="*/ 6 h 15"/>
                <a:gd name="T52" fmla="*/ 1 w 2"/>
                <a:gd name="T53" fmla="*/ 6 h 15"/>
                <a:gd name="T54" fmla="*/ 1 w 2"/>
                <a:gd name="T55" fmla="*/ 6 h 15"/>
                <a:gd name="T56" fmla="*/ 1 w 2"/>
                <a:gd name="T57" fmla="*/ 5 h 15"/>
                <a:gd name="T58" fmla="*/ 1 w 2"/>
                <a:gd name="T59" fmla="*/ 5 h 15"/>
                <a:gd name="T60" fmla="*/ 1 w 2"/>
                <a:gd name="T61" fmla="*/ 4 h 15"/>
                <a:gd name="T62" fmla="*/ 1 w 2"/>
                <a:gd name="T63" fmla="*/ 4 h 15"/>
                <a:gd name="T64" fmla="*/ 1 w 2"/>
                <a:gd name="T65" fmla="*/ 4 h 15"/>
                <a:gd name="T66" fmla="*/ 1 w 2"/>
                <a:gd name="T67" fmla="*/ 4 h 15"/>
                <a:gd name="T68" fmla="*/ 1 w 2"/>
                <a:gd name="T69" fmla="*/ 3 h 15"/>
                <a:gd name="T70" fmla="*/ 1 w 2"/>
                <a:gd name="T71" fmla="*/ 4 h 15"/>
                <a:gd name="T72" fmla="*/ 1 w 2"/>
                <a:gd name="T73" fmla="*/ 3 h 15"/>
                <a:gd name="T74" fmla="*/ 1 w 2"/>
                <a:gd name="T75" fmla="*/ 3 h 15"/>
                <a:gd name="T76" fmla="*/ 1 w 2"/>
                <a:gd name="T77" fmla="*/ 3 h 15"/>
                <a:gd name="T78" fmla="*/ 1 w 2"/>
                <a:gd name="T79" fmla="*/ 2 h 15"/>
                <a:gd name="T80" fmla="*/ 1 w 2"/>
                <a:gd name="T81" fmla="*/ 2 h 15"/>
                <a:gd name="T82" fmla="*/ 1 w 2"/>
                <a:gd name="T83" fmla="*/ 2 h 15"/>
                <a:gd name="T84" fmla="*/ 1 w 2"/>
                <a:gd name="T85" fmla="*/ 1 h 15"/>
                <a:gd name="T86" fmla="*/ 0 w 2"/>
                <a:gd name="T87" fmla="*/ 0 h 15"/>
                <a:gd name="T88" fmla="*/ 1 w 2"/>
                <a:gd name="T8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 h="15">
                  <a:moveTo>
                    <a:pt x="2" y="15"/>
                  </a:moveTo>
                  <a:lnTo>
                    <a:pt x="2" y="15"/>
                  </a:lnTo>
                  <a:lnTo>
                    <a:pt x="2" y="14"/>
                  </a:lnTo>
                  <a:lnTo>
                    <a:pt x="2" y="15"/>
                  </a:lnTo>
                  <a:lnTo>
                    <a:pt x="2" y="15"/>
                  </a:lnTo>
                  <a:lnTo>
                    <a:pt x="2" y="15"/>
                  </a:lnTo>
                  <a:close/>
                  <a:moveTo>
                    <a:pt x="2" y="14"/>
                  </a:moveTo>
                  <a:lnTo>
                    <a:pt x="2" y="14"/>
                  </a:lnTo>
                  <a:lnTo>
                    <a:pt x="2" y="14"/>
                  </a:lnTo>
                  <a:lnTo>
                    <a:pt x="2" y="14"/>
                  </a:lnTo>
                  <a:lnTo>
                    <a:pt x="2" y="14"/>
                  </a:lnTo>
                  <a:lnTo>
                    <a:pt x="2" y="14"/>
                  </a:lnTo>
                  <a:close/>
                  <a:moveTo>
                    <a:pt x="2" y="13"/>
                  </a:moveTo>
                  <a:lnTo>
                    <a:pt x="2" y="13"/>
                  </a:lnTo>
                  <a:lnTo>
                    <a:pt x="2" y="13"/>
                  </a:lnTo>
                  <a:lnTo>
                    <a:pt x="2" y="13"/>
                  </a:lnTo>
                  <a:lnTo>
                    <a:pt x="2" y="13"/>
                  </a:lnTo>
                  <a:close/>
                  <a:moveTo>
                    <a:pt x="2" y="12"/>
                  </a:moveTo>
                  <a:lnTo>
                    <a:pt x="2" y="12"/>
                  </a:lnTo>
                  <a:lnTo>
                    <a:pt x="2" y="12"/>
                  </a:lnTo>
                  <a:lnTo>
                    <a:pt x="2" y="12"/>
                  </a:lnTo>
                  <a:lnTo>
                    <a:pt x="2" y="12"/>
                  </a:lnTo>
                  <a:lnTo>
                    <a:pt x="2" y="12"/>
                  </a:lnTo>
                  <a:close/>
                  <a:moveTo>
                    <a:pt x="2" y="11"/>
                  </a:moveTo>
                  <a:lnTo>
                    <a:pt x="2" y="11"/>
                  </a:lnTo>
                  <a:lnTo>
                    <a:pt x="2" y="11"/>
                  </a:lnTo>
                  <a:lnTo>
                    <a:pt x="2" y="11"/>
                  </a:lnTo>
                  <a:lnTo>
                    <a:pt x="2" y="11"/>
                  </a:lnTo>
                  <a:lnTo>
                    <a:pt x="2" y="11"/>
                  </a:lnTo>
                  <a:close/>
                  <a:moveTo>
                    <a:pt x="2" y="10"/>
                  </a:moveTo>
                  <a:lnTo>
                    <a:pt x="2" y="10"/>
                  </a:lnTo>
                  <a:lnTo>
                    <a:pt x="2" y="10"/>
                  </a:lnTo>
                  <a:lnTo>
                    <a:pt x="2" y="10"/>
                  </a:lnTo>
                  <a:lnTo>
                    <a:pt x="2" y="10"/>
                  </a:lnTo>
                  <a:close/>
                  <a:moveTo>
                    <a:pt x="2" y="10"/>
                  </a:moveTo>
                  <a:lnTo>
                    <a:pt x="2" y="9"/>
                  </a:lnTo>
                  <a:lnTo>
                    <a:pt x="2" y="9"/>
                  </a:lnTo>
                  <a:lnTo>
                    <a:pt x="2" y="9"/>
                  </a:lnTo>
                  <a:lnTo>
                    <a:pt x="2" y="10"/>
                  </a:lnTo>
                  <a:close/>
                  <a:moveTo>
                    <a:pt x="2" y="9"/>
                  </a:moveTo>
                  <a:lnTo>
                    <a:pt x="2" y="9"/>
                  </a:lnTo>
                  <a:lnTo>
                    <a:pt x="2" y="8"/>
                  </a:lnTo>
                  <a:lnTo>
                    <a:pt x="2" y="9"/>
                  </a:lnTo>
                  <a:lnTo>
                    <a:pt x="2" y="9"/>
                  </a:lnTo>
                  <a:lnTo>
                    <a:pt x="2" y="9"/>
                  </a:lnTo>
                  <a:close/>
                  <a:moveTo>
                    <a:pt x="1" y="8"/>
                  </a:moveTo>
                  <a:lnTo>
                    <a:pt x="1" y="8"/>
                  </a:lnTo>
                  <a:lnTo>
                    <a:pt x="1" y="8"/>
                  </a:lnTo>
                  <a:lnTo>
                    <a:pt x="1" y="8"/>
                  </a:lnTo>
                  <a:lnTo>
                    <a:pt x="1" y="8"/>
                  </a:lnTo>
                  <a:close/>
                  <a:moveTo>
                    <a:pt x="1" y="6"/>
                  </a:moveTo>
                  <a:lnTo>
                    <a:pt x="1" y="6"/>
                  </a:lnTo>
                  <a:lnTo>
                    <a:pt x="1" y="6"/>
                  </a:lnTo>
                  <a:lnTo>
                    <a:pt x="1" y="6"/>
                  </a:lnTo>
                  <a:lnTo>
                    <a:pt x="1" y="6"/>
                  </a:lnTo>
                  <a:lnTo>
                    <a:pt x="1" y="6"/>
                  </a:lnTo>
                  <a:close/>
                  <a:moveTo>
                    <a:pt x="1" y="5"/>
                  </a:moveTo>
                  <a:lnTo>
                    <a:pt x="1" y="5"/>
                  </a:lnTo>
                  <a:lnTo>
                    <a:pt x="1" y="5"/>
                  </a:lnTo>
                  <a:lnTo>
                    <a:pt x="1" y="5"/>
                  </a:lnTo>
                  <a:lnTo>
                    <a:pt x="1" y="5"/>
                  </a:lnTo>
                  <a:close/>
                  <a:moveTo>
                    <a:pt x="1" y="4"/>
                  </a:moveTo>
                  <a:lnTo>
                    <a:pt x="1" y="4"/>
                  </a:lnTo>
                  <a:lnTo>
                    <a:pt x="1" y="4"/>
                  </a:lnTo>
                  <a:lnTo>
                    <a:pt x="1" y="4"/>
                  </a:lnTo>
                  <a:lnTo>
                    <a:pt x="1" y="4"/>
                  </a:lnTo>
                  <a:lnTo>
                    <a:pt x="1" y="4"/>
                  </a:lnTo>
                  <a:close/>
                  <a:moveTo>
                    <a:pt x="1" y="4"/>
                  </a:moveTo>
                  <a:lnTo>
                    <a:pt x="1" y="3"/>
                  </a:lnTo>
                  <a:lnTo>
                    <a:pt x="1" y="3"/>
                  </a:lnTo>
                  <a:lnTo>
                    <a:pt x="1" y="3"/>
                  </a:lnTo>
                  <a:lnTo>
                    <a:pt x="1" y="4"/>
                  </a:lnTo>
                  <a:close/>
                  <a:moveTo>
                    <a:pt x="1" y="3"/>
                  </a:moveTo>
                  <a:lnTo>
                    <a:pt x="1" y="3"/>
                  </a:lnTo>
                  <a:lnTo>
                    <a:pt x="1" y="2"/>
                  </a:lnTo>
                  <a:lnTo>
                    <a:pt x="1" y="3"/>
                  </a:lnTo>
                  <a:lnTo>
                    <a:pt x="1" y="3"/>
                  </a:lnTo>
                  <a:lnTo>
                    <a:pt x="1" y="3"/>
                  </a:lnTo>
                  <a:close/>
                  <a:moveTo>
                    <a:pt x="1" y="2"/>
                  </a:moveTo>
                  <a:lnTo>
                    <a:pt x="1" y="2"/>
                  </a:lnTo>
                  <a:lnTo>
                    <a:pt x="1" y="1"/>
                  </a:lnTo>
                  <a:lnTo>
                    <a:pt x="1" y="2"/>
                  </a:lnTo>
                  <a:lnTo>
                    <a:pt x="1" y="2"/>
                  </a:lnTo>
                  <a:lnTo>
                    <a:pt x="1" y="2"/>
                  </a:lnTo>
                  <a:close/>
                  <a:moveTo>
                    <a:pt x="1" y="1"/>
                  </a:moveTo>
                  <a:lnTo>
                    <a:pt x="1" y="1"/>
                  </a:lnTo>
                  <a:lnTo>
                    <a:pt x="0" y="0"/>
                  </a:lnTo>
                  <a:lnTo>
                    <a:pt x="0" y="0"/>
                  </a:lnTo>
                  <a:lnTo>
                    <a:pt x="1" y="1"/>
                  </a:lnTo>
                  <a:lnTo>
                    <a:pt x="1" y="1"/>
                  </a:lnTo>
                  <a:close/>
                </a:path>
              </a:pathLst>
            </a:custGeom>
            <a:solidFill>
              <a:srgbClr val="EFA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23" name="Freeform 40"/>
            <p:cNvSpPr>
              <a:spLocks/>
            </p:cNvSpPr>
            <p:nvPr/>
          </p:nvSpPr>
          <p:spPr bwMode="auto">
            <a:xfrm>
              <a:off x="3514725" y="5657850"/>
              <a:ext cx="66675" cy="396875"/>
            </a:xfrm>
            <a:custGeom>
              <a:avLst/>
              <a:gdLst>
                <a:gd name="T0" fmla="*/ 126 w 126"/>
                <a:gd name="T1" fmla="*/ 748 h 748"/>
                <a:gd name="T2" fmla="*/ 0 w 126"/>
                <a:gd name="T3" fmla="*/ 0 h 748"/>
                <a:gd name="T4" fmla="*/ 0 w 126"/>
                <a:gd name="T5" fmla="*/ 0 h 748"/>
                <a:gd name="T6" fmla="*/ 126 w 126"/>
                <a:gd name="T7" fmla="*/ 748 h 748"/>
              </a:gdLst>
              <a:ahLst/>
              <a:cxnLst>
                <a:cxn ang="0">
                  <a:pos x="T0" y="T1"/>
                </a:cxn>
                <a:cxn ang="0">
                  <a:pos x="T2" y="T3"/>
                </a:cxn>
                <a:cxn ang="0">
                  <a:pos x="T4" y="T5"/>
                </a:cxn>
                <a:cxn ang="0">
                  <a:pos x="T6" y="T7"/>
                </a:cxn>
              </a:cxnLst>
              <a:rect l="0" t="0" r="r" b="b"/>
              <a:pathLst>
                <a:path w="126" h="748">
                  <a:moveTo>
                    <a:pt x="126" y="748"/>
                  </a:moveTo>
                  <a:lnTo>
                    <a:pt x="0" y="0"/>
                  </a:lnTo>
                  <a:lnTo>
                    <a:pt x="0" y="0"/>
                  </a:lnTo>
                  <a:lnTo>
                    <a:pt x="126" y="748"/>
                  </a:lnTo>
                  <a:close/>
                </a:path>
              </a:pathLst>
            </a:custGeom>
            <a:solidFill>
              <a:srgbClr val="F4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24" name="Freeform 41"/>
            <p:cNvSpPr>
              <a:spLocks/>
            </p:cNvSpPr>
            <p:nvPr/>
          </p:nvSpPr>
          <p:spPr bwMode="auto">
            <a:xfrm>
              <a:off x="5130800" y="5383213"/>
              <a:ext cx="20638" cy="127000"/>
            </a:xfrm>
            <a:custGeom>
              <a:avLst/>
              <a:gdLst>
                <a:gd name="T0" fmla="*/ 40 w 40"/>
                <a:gd name="T1" fmla="*/ 239 h 239"/>
                <a:gd name="T2" fmla="*/ 0 w 40"/>
                <a:gd name="T3" fmla="*/ 0 h 239"/>
                <a:gd name="T4" fmla="*/ 17 w 40"/>
                <a:gd name="T5" fmla="*/ 99 h 239"/>
                <a:gd name="T6" fmla="*/ 40 w 40"/>
                <a:gd name="T7" fmla="*/ 239 h 239"/>
              </a:gdLst>
              <a:ahLst/>
              <a:cxnLst>
                <a:cxn ang="0">
                  <a:pos x="T0" y="T1"/>
                </a:cxn>
                <a:cxn ang="0">
                  <a:pos x="T2" y="T3"/>
                </a:cxn>
                <a:cxn ang="0">
                  <a:pos x="T4" y="T5"/>
                </a:cxn>
                <a:cxn ang="0">
                  <a:pos x="T6" y="T7"/>
                </a:cxn>
              </a:cxnLst>
              <a:rect l="0" t="0" r="r" b="b"/>
              <a:pathLst>
                <a:path w="40" h="239">
                  <a:moveTo>
                    <a:pt x="40" y="239"/>
                  </a:moveTo>
                  <a:lnTo>
                    <a:pt x="0" y="0"/>
                  </a:lnTo>
                  <a:lnTo>
                    <a:pt x="17" y="99"/>
                  </a:lnTo>
                  <a:lnTo>
                    <a:pt x="40" y="239"/>
                  </a:lnTo>
                  <a:close/>
                </a:path>
              </a:pathLst>
            </a:custGeom>
            <a:solidFill>
              <a:srgbClr val="E19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25" name="Freeform 42"/>
            <p:cNvSpPr>
              <a:spLocks/>
            </p:cNvSpPr>
            <p:nvPr/>
          </p:nvSpPr>
          <p:spPr bwMode="auto">
            <a:xfrm>
              <a:off x="5138738" y="5435600"/>
              <a:ext cx="15875" cy="93663"/>
            </a:xfrm>
            <a:custGeom>
              <a:avLst/>
              <a:gdLst>
                <a:gd name="T0" fmla="*/ 30 w 30"/>
                <a:gd name="T1" fmla="*/ 176 h 176"/>
                <a:gd name="T2" fmla="*/ 23 w 30"/>
                <a:gd name="T3" fmla="*/ 140 h 176"/>
                <a:gd name="T4" fmla="*/ 0 w 30"/>
                <a:gd name="T5" fmla="*/ 0 h 176"/>
                <a:gd name="T6" fmla="*/ 7 w 30"/>
                <a:gd name="T7" fmla="*/ 46 h 176"/>
                <a:gd name="T8" fmla="*/ 30 w 30"/>
                <a:gd name="T9" fmla="*/ 176 h 176"/>
              </a:gdLst>
              <a:ahLst/>
              <a:cxnLst>
                <a:cxn ang="0">
                  <a:pos x="T0" y="T1"/>
                </a:cxn>
                <a:cxn ang="0">
                  <a:pos x="T2" y="T3"/>
                </a:cxn>
                <a:cxn ang="0">
                  <a:pos x="T4" y="T5"/>
                </a:cxn>
                <a:cxn ang="0">
                  <a:pos x="T6" y="T7"/>
                </a:cxn>
                <a:cxn ang="0">
                  <a:pos x="T8" y="T9"/>
                </a:cxn>
              </a:cxnLst>
              <a:rect l="0" t="0" r="r" b="b"/>
              <a:pathLst>
                <a:path w="30" h="176">
                  <a:moveTo>
                    <a:pt x="30" y="176"/>
                  </a:moveTo>
                  <a:lnTo>
                    <a:pt x="23" y="140"/>
                  </a:lnTo>
                  <a:lnTo>
                    <a:pt x="0" y="0"/>
                  </a:lnTo>
                  <a:lnTo>
                    <a:pt x="7" y="46"/>
                  </a:lnTo>
                  <a:lnTo>
                    <a:pt x="30" y="176"/>
                  </a:lnTo>
                  <a:close/>
                </a:path>
              </a:pathLst>
            </a:custGeom>
            <a:solidFill>
              <a:srgbClr val="F4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26" name="Freeform 43"/>
            <p:cNvSpPr>
              <a:spLocks/>
            </p:cNvSpPr>
            <p:nvPr/>
          </p:nvSpPr>
          <p:spPr bwMode="auto">
            <a:xfrm>
              <a:off x="5130800" y="5383213"/>
              <a:ext cx="12700" cy="76200"/>
            </a:xfrm>
            <a:custGeom>
              <a:avLst/>
              <a:gdLst>
                <a:gd name="T0" fmla="*/ 24 w 24"/>
                <a:gd name="T1" fmla="*/ 145 h 145"/>
                <a:gd name="T2" fmla="*/ 17 w 24"/>
                <a:gd name="T3" fmla="*/ 99 h 145"/>
                <a:gd name="T4" fmla="*/ 0 w 24"/>
                <a:gd name="T5" fmla="*/ 0 h 145"/>
                <a:gd name="T6" fmla="*/ 24 w 24"/>
                <a:gd name="T7" fmla="*/ 145 h 145"/>
              </a:gdLst>
              <a:ahLst/>
              <a:cxnLst>
                <a:cxn ang="0">
                  <a:pos x="T0" y="T1"/>
                </a:cxn>
                <a:cxn ang="0">
                  <a:pos x="T2" y="T3"/>
                </a:cxn>
                <a:cxn ang="0">
                  <a:pos x="T4" y="T5"/>
                </a:cxn>
                <a:cxn ang="0">
                  <a:pos x="T6" y="T7"/>
                </a:cxn>
              </a:cxnLst>
              <a:rect l="0" t="0" r="r" b="b"/>
              <a:pathLst>
                <a:path w="24" h="145">
                  <a:moveTo>
                    <a:pt x="24" y="145"/>
                  </a:moveTo>
                  <a:lnTo>
                    <a:pt x="17" y="99"/>
                  </a:lnTo>
                  <a:lnTo>
                    <a:pt x="0" y="0"/>
                  </a:lnTo>
                  <a:lnTo>
                    <a:pt x="24" y="145"/>
                  </a:lnTo>
                  <a:close/>
                </a:path>
              </a:pathLst>
            </a:custGeom>
            <a:solidFill>
              <a:srgbClr val="E19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27" name="Freeform 44"/>
            <p:cNvSpPr>
              <a:spLocks/>
            </p:cNvSpPr>
            <p:nvPr/>
          </p:nvSpPr>
          <p:spPr bwMode="auto">
            <a:xfrm>
              <a:off x="0" y="9250363"/>
              <a:ext cx="4295775" cy="1054100"/>
            </a:xfrm>
            <a:custGeom>
              <a:avLst/>
              <a:gdLst>
                <a:gd name="T0" fmla="*/ 8117 w 8117"/>
                <a:gd name="T1" fmla="*/ 1991 h 1991"/>
                <a:gd name="T2" fmla="*/ 7778 w 8117"/>
                <a:gd name="T3" fmla="*/ 0 h 1991"/>
                <a:gd name="T4" fmla="*/ 0 w 8117"/>
                <a:gd name="T5" fmla="*/ 1431 h 1991"/>
                <a:gd name="T6" fmla="*/ 0 w 8117"/>
                <a:gd name="T7" fmla="*/ 1991 h 1991"/>
                <a:gd name="T8" fmla="*/ 8117 w 8117"/>
                <a:gd name="T9" fmla="*/ 1991 h 1991"/>
              </a:gdLst>
              <a:ahLst/>
              <a:cxnLst>
                <a:cxn ang="0">
                  <a:pos x="T0" y="T1"/>
                </a:cxn>
                <a:cxn ang="0">
                  <a:pos x="T2" y="T3"/>
                </a:cxn>
                <a:cxn ang="0">
                  <a:pos x="T4" y="T5"/>
                </a:cxn>
                <a:cxn ang="0">
                  <a:pos x="T6" y="T7"/>
                </a:cxn>
                <a:cxn ang="0">
                  <a:pos x="T8" y="T9"/>
                </a:cxn>
              </a:cxnLst>
              <a:rect l="0" t="0" r="r" b="b"/>
              <a:pathLst>
                <a:path w="8117" h="1991">
                  <a:moveTo>
                    <a:pt x="8117" y="1991"/>
                  </a:moveTo>
                  <a:lnTo>
                    <a:pt x="7778" y="0"/>
                  </a:lnTo>
                  <a:lnTo>
                    <a:pt x="0" y="1431"/>
                  </a:lnTo>
                  <a:lnTo>
                    <a:pt x="0" y="1991"/>
                  </a:lnTo>
                  <a:lnTo>
                    <a:pt x="8117" y="199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9228" name="Freeform 45"/>
            <p:cNvSpPr>
              <a:spLocks/>
            </p:cNvSpPr>
            <p:nvPr/>
          </p:nvSpPr>
          <p:spPr bwMode="auto">
            <a:xfrm>
              <a:off x="4054475" y="10126663"/>
              <a:ext cx="134938" cy="134938"/>
            </a:xfrm>
            <a:custGeom>
              <a:avLst/>
              <a:gdLst>
                <a:gd name="T0" fmla="*/ 255 w 256"/>
                <a:gd name="T1" fmla="*/ 120 h 256"/>
                <a:gd name="T2" fmla="*/ 255 w 256"/>
                <a:gd name="T3" fmla="*/ 145 h 256"/>
                <a:gd name="T4" fmla="*/ 248 w 256"/>
                <a:gd name="T5" fmla="*/ 169 h 256"/>
                <a:gd name="T6" fmla="*/ 239 w 256"/>
                <a:gd name="T7" fmla="*/ 191 h 256"/>
                <a:gd name="T8" fmla="*/ 224 w 256"/>
                <a:gd name="T9" fmla="*/ 211 h 256"/>
                <a:gd name="T10" fmla="*/ 207 w 256"/>
                <a:gd name="T11" fmla="*/ 228 h 256"/>
                <a:gd name="T12" fmla="*/ 185 w 256"/>
                <a:gd name="T13" fmla="*/ 242 h 256"/>
                <a:gd name="T14" fmla="*/ 162 w 256"/>
                <a:gd name="T15" fmla="*/ 251 h 256"/>
                <a:gd name="T16" fmla="*/ 136 w 256"/>
                <a:gd name="T17" fmla="*/ 256 h 256"/>
                <a:gd name="T18" fmla="*/ 111 w 256"/>
                <a:gd name="T19" fmla="*/ 255 h 256"/>
                <a:gd name="T20" fmla="*/ 86 w 256"/>
                <a:gd name="T21" fmla="*/ 249 h 256"/>
                <a:gd name="T22" fmla="*/ 64 w 256"/>
                <a:gd name="T23" fmla="*/ 239 h 256"/>
                <a:gd name="T24" fmla="*/ 44 w 256"/>
                <a:gd name="T25" fmla="*/ 225 h 256"/>
                <a:gd name="T26" fmla="*/ 27 w 256"/>
                <a:gd name="T27" fmla="*/ 207 h 256"/>
                <a:gd name="T28" fmla="*/ 14 w 256"/>
                <a:gd name="T29" fmla="*/ 186 h 256"/>
                <a:gd name="T30" fmla="*/ 4 w 256"/>
                <a:gd name="T31" fmla="*/ 162 h 256"/>
                <a:gd name="T32" fmla="*/ 0 w 256"/>
                <a:gd name="T33" fmla="*/ 137 h 256"/>
                <a:gd name="T34" fmla="*/ 1 w 256"/>
                <a:gd name="T35" fmla="*/ 111 h 256"/>
                <a:gd name="T36" fmla="*/ 7 w 256"/>
                <a:gd name="T37" fmla="*/ 87 h 256"/>
                <a:gd name="T38" fmla="*/ 16 w 256"/>
                <a:gd name="T39" fmla="*/ 64 h 256"/>
                <a:gd name="T40" fmla="*/ 31 w 256"/>
                <a:gd name="T41" fmla="*/ 44 h 256"/>
                <a:gd name="T42" fmla="*/ 48 w 256"/>
                <a:gd name="T43" fmla="*/ 27 h 256"/>
                <a:gd name="T44" fmla="*/ 69 w 256"/>
                <a:gd name="T45" fmla="*/ 14 h 256"/>
                <a:gd name="T46" fmla="*/ 93 w 256"/>
                <a:gd name="T47" fmla="*/ 5 h 256"/>
                <a:gd name="T48" fmla="*/ 119 w 256"/>
                <a:gd name="T49" fmla="*/ 0 h 256"/>
                <a:gd name="T50" fmla="*/ 145 w 256"/>
                <a:gd name="T51" fmla="*/ 1 h 256"/>
                <a:gd name="T52" fmla="*/ 168 w 256"/>
                <a:gd name="T53" fmla="*/ 7 h 256"/>
                <a:gd name="T54" fmla="*/ 191 w 256"/>
                <a:gd name="T55" fmla="*/ 17 h 256"/>
                <a:gd name="T56" fmla="*/ 211 w 256"/>
                <a:gd name="T57" fmla="*/ 31 h 256"/>
                <a:gd name="T58" fmla="*/ 228 w 256"/>
                <a:gd name="T59" fmla="*/ 49 h 256"/>
                <a:gd name="T60" fmla="*/ 242 w 256"/>
                <a:gd name="T61" fmla="*/ 70 h 256"/>
                <a:gd name="T62" fmla="*/ 250 w 256"/>
                <a:gd name="T63" fmla="*/ 9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256">
                  <a:moveTo>
                    <a:pt x="254" y="107"/>
                  </a:moveTo>
                  <a:lnTo>
                    <a:pt x="255" y="120"/>
                  </a:lnTo>
                  <a:lnTo>
                    <a:pt x="256" y="132"/>
                  </a:lnTo>
                  <a:lnTo>
                    <a:pt x="255" y="145"/>
                  </a:lnTo>
                  <a:lnTo>
                    <a:pt x="252" y="157"/>
                  </a:lnTo>
                  <a:lnTo>
                    <a:pt x="248" y="169"/>
                  </a:lnTo>
                  <a:lnTo>
                    <a:pt x="244" y="180"/>
                  </a:lnTo>
                  <a:lnTo>
                    <a:pt x="239" y="191"/>
                  </a:lnTo>
                  <a:lnTo>
                    <a:pt x="232" y="202"/>
                  </a:lnTo>
                  <a:lnTo>
                    <a:pt x="224" y="211"/>
                  </a:lnTo>
                  <a:lnTo>
                    <a:pt x="215" y="221"/>
                  </a:lnTo>
                  <a:lnTo>
                    <a:pt x="207" y="228"/>
                  </a:lnTo>
                  <a:lnTo>
                    <a:pt x="196" y="236"/>
                  </a:lnTo>
                  <a:lnTo>
                    <a:pt x="185" y="242"/>
                  </a:lnTo>
                  <a:lnTo>
                    <a:pt x="174" y="248"/>
                  </a:lnTo>
                  <a:lnTo>
                    <a:pt x="162" y="251"/>
                  </a:lnTo>
                  <a:lnTo>
                    <a:pt x="149" y="254"/>
                  </a:lnTo>
                  <a:lnTo>
                    <a:pt x="136" y="256"/>
                  </a:lnTo>
                  <a:lnTo>
                    <a:pt x="123" y="256"/>
                  </a:lnTo>
                  <a:lnTo>
                    <a:pt x="111" y="255"/>
                  </a:lnTo>
                  <a:lnTo>
                    <a:pt x="98" y="253"/>
                  </a:lnTo>
                  <a:lnTo>
                    <a:pt x="86" y="249"/>
                  </a:lnTo>
                  <a:lnTo>
                    <a:pt x="75" y="244"/>
                  </a:lnTo>
                  <a:lnTo>
                    <a:pt x="64" y="239"/>
                  </a:lnTo>
                  <a:lnTo>
                    <a:pt x="53" y="233"/>
                  </a:lnTo>
                  <a:lnTo>
                    <a:pt x="44" y="225"/>
                  </a:lnTo>
                  <a:lnTo>
                    <a:pt x="35" y="217"/>
                  </a:lnTo>
                  <a:lnTo>
                    <a:pt x="27" y="207"/>
                  </a:lnTo>
                  <a:lnTo>
                    <a:pt x="19" y="196"/>
                  </a:lnTo>
                  <a:lnTo>
                    <a:pt x="14" y="186"/>
                  </a:lnTo>
                  <a:lnTo>
                    <a:pt x="9" y="174"/>
                  </a:lnTo>
                  <a:lnTo>
                    <a:pt x="4" y="162"/>
                  </a:lnTo>
                  <a:lnTo>
                    <a:pt x="1" y="149"/>
                  </a:lnTo>
                  <a:lnTo>
                    <a:pt x="0" y="137"/>
                  </a:lnTo>
                  <a:lnTo>
                    <a:pt x="0" y="124"/>
                  </a:lnTo>
                  <a:lnTo>
                    <a:pt x="1" y="111"/>
                  </a:lnTo>
                  <a:lnTo>
                    <a:pt x="3" y="98"/>
                  </a:lnTo>
                  <a:lnTo>
                    <a:pt x="7" y="87"/>
                  </a:lnTo>
                  <a:lnTo>
                    <a:pt x="11" y="75"/>
                  </a:lnTo>
                  <a:lnTo>
                    <a:pt x="16" y="64"/>
                  </a:lnTo>
                  <a:lnTo>
                    <a:pt x="24" y="54"/>
                  </a:lnTo>
                  <a:lnTo>
                    <a:pt x="31" y="44"/>
                  </a:lnTo>
                  <a:lnTo>
                    <a:pt x="40" y="35"/>
                  </a:lnTo>
                  <a:lnTo>
                    <a:pt x="48" y="27"/>
                  </a:lnTo>
                  <a:lnTo>
                    <a:pt x="59" y="21"/>
                  </a:lnTo>
                  <a:lnTo>
                    <a:pt x="69" y="14"/>
                  </a:lnTo>
                  <a:lnTo>
                    <a:pt x="81" y="9"/>
                  </a:lnTo>
                  <a:lnTo>
                    <a:pt x="93" y="5"/>
                  </a:lnTo>
                  <a:lnTo>
                    <a:pt x="107" y="1"/>
                  </a:lnTo>
                  <a:lnTo>
                    <a:pt x="119" y="0"/>
                  </a:lnTo>
                  <a:lnTo>
                    <a:pt x="132" y="0"/>
                  </a:lnTo>
                  <a:lnTo>
                    <a:pt x="145" y="1"/>
                  </a:lnTo>
                  <a:lnTo>
                    <a:pt x="157" y="4"/>
                  </a:lnTo>
                  <a:lnTo>
                    <a:pt x="168" y="7"/>
                  </a:lnTo>
                  <a:lnTo>
                    <a:pt x="180" y="11"/>
                  </a:lnTo>
                  <a:lnTo>
                    <a:pt x="191" y="17"/>
                  </a:lnTo>
                  <a:lnTo>
                    <a:pt x="201" y="24"/>
                  </a:lnTo>
                  <a:lnTo>
                    <a:pt x="211" y="31"/>
                  </a:lnTo>
                  <a:lnTo>
                    <a:pt x="221" y="40"/>
                  </a:lnTo>
                  <a:lnTo>
                    <a:pt x="228" y="49"/>
                  </a:lnTo>
                  <a:lnTo>
                    <a:pt x="236" y="59"/>
                  </a:lnTo>
                  <a:lnTo>
                    <a:pt x="242" y="70"/>
                  </a:lnTo>
                  <a:lnTo>
                    <a:pt x="247" y="81"/>
                  </a:lnTo>
                  <a:lnTo>
                    <a:pt x="250" y="94"/>
                  </a:lnTo>
                  <a:lnTo>
                    <a:pt x="254" y="10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9229" name="Freeform 46"/>
            <p:cNvSpPr>
              <a:spLocks/>
            </p:cNvSpPr>
            <p:nvPr/>
          </p:nvSpPr>
          <p:spPr bwMode="auto">
            <a:xfrm>
              <a:off x="4778375" y="8747125"/>
              <a:ext cx="746125" cy="1557338"/>
            </a:xfrm>
            <a:custGeom>
              <a:avLst/>
              <a:gdLst>
                <a:gd name="T0" fmla="*/ 1405 w 1410"/>
                <a:gd name="T1" fmla="*/ 2634 h 2944"/>
                <a:gd name="T2" fmla="*/ 1407 w 1410"/>
                <a:gd name="T3" fmla="*/ 2647 h 2944"/>
                <a:gd name="T4" fmla="*/ 1409 w 1410"/>
                <a:gd name="T5" fmla="*/ 2658 h 2944"/>
                <a:gd name="T6" fmla="*/ 1410 w 1410"/>
                <a:gd name="T7" fmla="*/ 2671 h 2944"/>
                <a:gd name="T8" fmla="*/ 1410 w 1410"/>
                <a:gd name="T9" fmla="*/ 2684 h 2944"/>
                <a:gd name="T10" fmla="*/ 1409 w 1410"/>
                <a:gd name="T11" fmla="*/ 2707 h 2944"/>
                <a:gd name="T12" fmla="*/ 1405 w 1410"/>
                <a:gd name="T13" fmla="*/ 2732 h 2944"/>
                <a:gd name="T14" fmla="*/ 1400 w 1410"/>
                <a:gd name="T15" fmla="*/ 2755 h 2944"/>
                <a:gd name="T16" fmla="*/ 1393 w 1410"/>
                <a:gd name="T17" fmla="*/ 2778 h 2944"/>
                <a:gd name="T18" fmla="*/ 1384 w 1410"/>
                <a:gd name="T19" fmla="*/ 2800 h 2944"/>
                <a:gd name="T20" fmla="*/ 1373 w 1410"/>
                <a:gd name="T21" fmla="*/ 2820 h 2944"/>
                <a:gd name="T22" fmla="*/ 1361 w 1410"/>
                <a:gd name="T23" fmla="*/ 2841 h 2944"/>
                <a:gd name="T24" fmla="*/ 1347 w 1410"/>
                <a:gd name="T25" fmla="*/ 2860 h 2944"/>
                <a:gd name="T26" fmla="*/ 1331 w 1410"/>
                <a:gd name="T27" fmla="*/ 2877 h 2944"/>
                <a:gd name="T28" fmla="*/ 1314 w 1410"/>
                <a:gd name="T29" fmla="*/ 2894 h 2944"/>
                <a:gd name="T30" fmla="*/ 1296 w 1410"/>
                <a:gd name="T31" fmla="*/ 2909 h 2944"/>
                <a:gd name="T32" fmla="*/ 1275 w 1410"/>
                <a:gd name="T33" fmla="*/ 2922 h 2944"/>
                <a:gd name="T34" fmla="*/ 1255 w 1410"/>
                <a:gd name="T35" fmla="*/ 2934 h 2944"/>
                <a:gd name="T36" fmla="*/ 1233 w 1410"/>
                <a:gd name="T37" fmla="*/ 2944 h 2944"/>
                <a:gd name="T38" fmla="*/ 522 w 1410"/>
                <a:gd name="T39" fmla="*/ 2944 h 2944"/>
                <a:gd name="T40" fmla="*/ 508 w 1410"/>
                <a:gd name="T41" fmla="*/ 2929 h 2944"/>
                <a:gd name="T42" fmla="*/ 496 w 1410"/>
                <a:gd name="T43" fmla="*/ 2912 h 2944"/>
                <a:gd name="T44" fmla="*/ 485 w 1410"/>
                <a:gd name="T45" fmla="*/ 2895 h 2944"/>
                <a:gd name="T46" fmla="*/ 474 w 1410"/>
                <a:gd name="T47" fmla="*/ 2877 h 2944"/>
                <a:gd name="T48" fmla="*/ 466 w 1410"/>
                <a:gd name="T49" fmla="*/ 2858 h 2944"/>
                <a:gd name="T50" fmla="*/ 458 w 1410"/>
                <a:gd name="T51" fmla="*/ 2839 h 2944"/>
                <a:gd name="T52" fmla="*/ 453 w 1410"/>
                <a:gd name="T53" fmla="*/ 2818 h 2944"/>
                <a:gd name="T54" fmla="*/ 449 w 1410"/>
                <a:gd name="T55" fmla="*/ 2797 h 2944"/>
                <a:gd name="T56" fmla="*/ 56 w 1410"/>
                <a:gd name="T57" fmla="*/ 491 h 2944"/>
                <a:gd name="T58" fmla="*/ 56 w 1410"/>
                <a:gd name="T59" fmla="*/ 490 h 2944"/>
                <a:gd name="T60" fmla="*/ 0 w 1410"/>
                <a:gd name="T61" fmla="*/ 163 h 2944"/>
                <a:gd name="T62" fmla="*/ 958 w 1410"/>
                <a:gd name="T63" fmla="*/ 0 h 2944"/>
                <a:gd name="T64" fmla="*/ 1027 w 1410"/>
                <a:gd name="T65" fmla="*/ 407 h 2944"/>
                <a:gd name="T66" fmla="*/ 1405 w 1410"/>
                <a:gd name="T67" fmla="*/ 2634 h 2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0" h="2944">
                  <a:moveTo>
                    <a:pt x="1405" y="2634"/>
                  </a:moveTo>
                  <a:lnTo>
                    <a:pt x="1407" y="2647"/>
                  </a:lnTo>
                  <a:lnTo>
                    <a:pt x="1409" y="2658"/>
                  </a:lnTo>
                  <a:lnTo>
                    <a:pt x="1410" y="2671"/>
                  </a:lnTo>
                  <a:lnTo>
                    <a:pt x="1410" y="2684"/>
                  </a:lnTo>
                  <a:lnTo>
                    <a:pt x="1409" y="2707"/>
                  </a:lnTo>
                  <a:lnTo>
                    <a:pt x="1405" y="2732"/>
                  </a:lnTo>
                  <a:lnTo>
                    <a:pt x="1400" y="2755"/>
                  </a:lnTo>
                  <a:lnTo>
                    <a:pt x="1393" y="2778"/>
                  </a:lnTo>
                  <a:lnTo>
                    <a:pt x="1384" y="2800"/>
                  </a:lnTo>
                  <a:lnTo>
                    <a:pt x="1373" y="2820"/>
                  </a:lnTo>
                  <a:lnTo>
                    <a:pt x="1361" y="2841"/>
                  </a:lnTo>
                  <a:lnTo>
                    <a:pt x="1347" y="2860"/>
                  </a:lnTo>
                  <a:lnTo>
                    <a:pt x="1331" y="2877"/>
                  </a:lnTo>
                  <a:lnTo>
                    <a:pt x="1314" y="2894"/>
                  </a:lnTo>
                  <a:lnTo>
                    <a:pt x="1296" y="2909"/>
                  </a:lnTo>
                  <a:lnTo>
                    <a:pt x="1275" y="2922"/>
                  </a:lnTo>
                  <a:lnTo>
                    <a:pt x="1255" y="2934"/>
                  </a:lnTo>
                  <a:lnTo>
                    <a:pt x="1233" y="2944"/>
                  </a:lnTo>
                  <a:lnTo>
                    <a:pt x="522" y="2944"/>
                  </a:lnTo>
                  <a:lnTo>
                    <a:pt x="508" y="2929"/>
                  </a:lnTo>
                  <a:lnTo>
                    <a:pt x="496" y="2912"/>
                  </a:lnTo>
                  <a:lnTo>
                    <a:pt x="485" y="2895"/>
                  </a:lnTo>
                  <a:lnTo>
                    <a:pt x="474" y="2877"/>
                  </a:lnTo>
                  <a:lnTo>
                    <a:pt x="466" y="2858"/>
                  </a:lnTo>
                  <a:lnTo>
                    <a:pt x="458" y="2839"/>
                  </a:lnTo>
                  <a:lnTo>
                    <a:pt x="453" y="2818"/>
                  </a:lnTo>
                  <a:lnTo>
                    <a:pt x="449" y="2797"/>
                  </a:lnTo>
                  <a:lnTo>
                    <a:pt x="56" y="491"/>
                  </a:lnTo>
                  <a:lnTo>
                    <a:pt x="56" y="490"/>
                  </a:lnTo>
                  <a:lnTo>
                    <a:pt x="0" y="163"/>
                  </a:lnTo>
                  <a:lnTo>
                    <a:pt x="958" y="0"/>
                  </a:lnTo>
                  <a:lnTo>
                    <a:pt x="1027" y="407"/>
                  </a:lnTo>
                  <a:lnTo>
                    <a:pt x="1405" y="2634"/>
                  </a:lnTo>
                  <a:close/>
                </a:path>
              </a:pathLst>
            </a:custGeom>
            <a:solidFill>
              <a:srgbClr val="4B4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30" name="Freeform 47"/>
            <p:cNvSpPr>
              <a:spLocks/>
            </p:cNvSpPr>
            <p:nvPr/>
          </p:nvSpPr>
          <p:spPr bwMode="auto">
            <a:xfrm>
              <a:off x="6781800" y="7442200"/>
              <a:ext cx="833438" cy="833438"/>
            </a:xfrm>
            <a:custGeom>
              <a:avLst/>
              <a:gdLst>
                <a:gd name="T0" fmla="*/ 1573 w 1575"/>
                <a:gd name="T1" fmla="*/ 735 h 1575"/>
                <a:gd name="T2" fmla="*/ 1572 w 1575"/>
                <a:gd name="T3" fmla="*/ 853 h 1575"/>
                <a:gd name="T4" fmla="*/ 1554 w 1575"/>
                <a:gd name="T5" fmla="*/ 967 h 1575"/>
                <a:gd name="T6" fmla="*/ 1520 w 1575"/>
                <a:gd name="T7" fmla="*/ 1076 h 1575"/>
                <a:gd name="T8" fmla="*/ 1471 w 1575"/>
                <a:gd name="T9" fmla="*/ 1178 h 1575"/>
                <a:gd name="T10" fmla="*/ 1407 w 1575"/>
                <a:gd name="T11" fmla="*/ 1273 h 1575"/>
                <a:gd name="T12" fmla="*/ 1331 w 1575"/>
                <a:gd name="T13" fmla="*/ 1356 h 1575"/>
                <a:gd name="T14" fmla="*/ 1243 w 1575"/>
                <a:gd name="T15" fmla="*/ 1430 h 1575"/>
                <a:gd name="T16" fmla="*/ 1145 w 1575"/>
                <a:gd name="T17" fmla="*/ 1488 h 1575"/>
                <a:gd name="T18" fmla="*/ 1036 w 1575"/>
                <a:gd name="T19" fmla="*/ 1534 h 1575"/>
                <a:gd name="T20" fmla="*/ 920 w 1575"/>
                <a:gd name="T21" fmla="*/ 1563 h 1575"/>
                <a:gd name="T22" fmla="*/ 799 w 1575"/>
                <a:gd name="T23" fmla="*/ 1575 h 1575"/>
                <a:gd name="T24" fmla="*/ 683 w 1575"/>
                <a:gd name="T25" fmla="*/ 1567 h 1575"/>
                <a:gd name="T26" fmla="*/ 570 w 1575"/>
                <a:gd name="T27" fmla="*/ 1544 h 1575"/>
                <a:gd name="T28" fmla="*/ 463 w 1575"/>
                <a:gd name="T29" fmla="*/ 1504 h 1575"/>
                <a:gd name="T30" fmla="*/ 364 w 1575"/>
                <a:gd name="T31" fmla="*/ 1450 h 1575"/>
                <a:gd name="T32" fmla="*/ 273 w 1575"/>
                <a:gd name="T33" fmla="*/ 1383 h 1575"/>
                <a:gd name="T34" fmla="*/ 192 w 1575"/>
                <a:gd name="T35" fmla="*/ 1302 h 1575"/>
                <a:gd name="T36" fmla="*/ 124 w 1575"/>
                <a:gd name="T37" fmla="*/ 1210 h 1575"/>
                <a:gd name="T38" fmla="*/ 69 w 1575"/>
                <a:gd name="T39" fmla="*/ 1109 h 1575"/>
                <a:gd name="T40" fmla="*/ 29 w 1575"/>
                <a:gd name="T41" fmla="*/ 997 h 1575"/>
                <a:gd name="T42" fmla="*/ 6 w 1575"/>
                <a:gd name="T43" fmla="*/ 879 h 1575"/>
                <a:gd name="T44" fmla="*/ 0 w 1575"/>
                <a:gd name="T45" fmla="*/ 760 h 1575"/>
                <a:gd name="T46" fmla="*/ 13 w 1575"/>
                <a:gd name="T47" fmla="*/ 645 h 1575"/>
                <a:gd name="T48" fmla="*/ 42 w 1575"/>
                <a:gd name="T49" fmla="*/ 533 h 1575"/>
                <a:gd name="T50" fmla="*/ 87 w 1575"/>
                <a:gd name="T51" fmla="*/ 428 h 1575"/>
                <a:gd name="T52" fmla="*/ 145 w 1575"/>
                <a:gd name="T53" fmla="*/ 331 h 1575"/>
                <a:gd name="T54" fmla="*/ 218 w 1575"/>
                <a:gd name="T55" fmla="*/ 244 h 1575"/>
                <a:gd name="T56" fmla="*/ 302 w 1575"/>
                <a:gd name="T57" fmla="*/ 167 h 1575"/>
                <a:gd name="T58" fmla="*/ 397 w 1575"/>
                <a:gd name="T59" fmla="*/ 103 h 1575"/>
                <a:gd name="T60" fmla="*/ 502 w 1575"/>
                <a:gd name="T61" fmla="*/ 53 h 1575"/>
                <a:gd name="T62" fmla="*/ 616 w 1575"/>
                <a:gd name="T63" fmla="*/ 18 h 1575"/>
                <a:gd name="T64" fmla="*/ 736 w 1575"/>
                <a:gd name="T65" fmla="*/ 1 h 1575"/>
                <a:gd name="T66" fmla="*/ 854 w 1575"/>
                <a:gd name="T67" fmla="*/ 2 h 1575"/>
                <a:gd name="T68" fmla="*/ 968 w 1575"/>
                <a:gd name="T69" fmla="*/ 20 h 1575"/>
                <a:gd name="T70" fmla="*/ 1078 w 1575"/>
                <a:gd name="T71" fmla="*/ 54 h 1575"/>
                <a:gd name="T72" fmla="*/ 1180 w 1575"/>
                <a:gd name="T73" fmla="*/ 104 h 1575"/>
                <a:gd name="T74" fmla="*/ 1274 w 1575"/>
                <a:gd name="T75" fmla="*/ 167 h 1575"/>
                <a:gd name="T76" fmla="*/ 1358 w 1575"/>
                <a:gd name="T77" fmla="*/ 244 h 1575"/>
                <a:gd name="T78" fmla="*/ 1430 w 1575"/>
                <a:gd name="T79" fmla="*/ 331 h 1575"/>
                <a:gd name="T80" fmla="*/ 1490 w 1575"/>
                <a:gd name="T81" fmla="*/ 430 h 1575"/>
                <a:gd name="T82" fmla="*/ 1535 w 1575"/>
                <a:gd name="T83" fmla="*/ 538 h 1575"/>
                <a:gd name="T84" fmla="*/ 1563 w 1575"/>
                <a:gd name="T85" fmla="*/ 655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5" h="1575">
                  <a:moveTo>
                    <a:pt x="1563" y="655"/>
                  </a:moveTo>
                  <a:lnTo>
                    <a:pt x="1570" y="695"/>
                  </a:lnTo>
                  <a:lnTo>
                    <a:pt x="1573" y="735"/>
                  </a:lnTo>
                  <a:lnTo>
                    <a:pt x="1575" y="775"/>
                  </a:lnTo>
                  <a:lnTo>
                    <a:pt x="1575" y="814"/>
                  </a:lnTo>
                  <a:lnTo>
                    <a:pt x="1572" y="853"/>
                  </a:lnTo>
                  <a:lnTo>
                    <a:pt x="1568" y="892"/>
                  </a:lnTo>
                  <a:lnTo>
                    <a:pt x="1562" y="930"/>
                  </a:lnTo>
                  <a:lnTo>
                    <a:pt x="1554" y="967"/>
                  </a:lnTo>
                  <a:lnTo>
                    <a:pt x="1544" y="1005"/>
                  </a:lnTo>
                  <a:lnTo>
                    <a:pt x="1534" y="1041"/>
                  </a:lnTo>
                  <a:lnTo>
                    <a:pt x="1520" y="1076"/>
                  </a:lnTo>
                  <a:lnTo>
                    <a:pt x="1505" y="1111"/>
                  </a:lnTo>
                  <a:lnTo>
                    <a:pt x="1489" y="1145"/>
                  </a:lnTo>
                  <a:lnTo>
                    <a:pt x="1471" y="1178"/>
                  </a:lnTo>
                  <a:lnTo>
                    <a:pt x="1450" y="1211"/>
                  </a:lnTo>
                  <a:lnTo>
                    <a:pt x="1430" y="1242"/>
                  </a:lnTo>
                  <a:lnTo>
                    <a:pt x="1407" y="1273"/>
                  </a:lnTo>
                  <a:lnTo>
                    <a:pt x="1383" y="1302"/>
                  </a:lnTo>
                  <a:lnTo>
                    <a:pt x="1358" y="1330"/>
                  </a:lnTo>
                  <a:lnTo>
                    <a:pt x="1331" y="1356"/>
                  </a:lnTo>
                  <a:lnTo>
                    <a:pt x="1303" y="1382"/>
                  </a:lnTo>
                  <a:lnTo>
                    <a:pt x="1274" y="1406"/>
                  </a:lnTo>
                  <a:lnTo>
                    <a:pt x="1243" y="1430"/>
                  </a:lnTo>
                  <a:lnTo>
                    <a:pt x="1212" y="1451"/>
                  </a:lnTo>
                  <a:lnTo>
                    <a:pt x="1179" y="1470"/>
                  </a:lnTo>
                  <a:lnTo>
                    <a:pt x="1145" y="1488"/>
                  </a:lnTo>
                  <a:lnTo>
                    <a:pt x="1110" y="1505"/>
                  </a:lnTo>
                  <a:lnTo>
                    <a:pt x="1073" y="1520"/>
                  </a:lnTo>
                  <a:lnTo>
                    <a:pt x="1036" y="1534"/>
                  </a:lnTo>
                  <a:lnTo>
                    <a:pt x="999" y="1546"/>
                  </a:lnTo>
                  <a:lnTo>
                    <a:pt x="959" y="1555"/>
                  </a:lnTo>
                  <a:lnTo>
                    <a:pt x="920" y="1563"/>
                  </a:lnTo>
                  <a:lnTo>
                    <a:pt x="879" y="1569"/>
                  </a:lnTo>
                  <a:lnTo>
                    <a:pt x="840" y="1572"/>
                  </a:lnTo>
                  <a:lnTo>
                    <a:pt x="799" y="1575"/>
                  </a:lnTo>
                  <a:lnTo>
                    <a:pt x="760" y="1574"/>
                  </a:lnTo>
                  <a:lnTo>
                    <a:pt x="722" y="1571"/>
                  </a:lnTo>
                  <a:lnTo>
                    <a:pt x="683" y="1567"/>
                  </a:lnTo>
                  <a:lnTo>
                    <a:pt x="645" y="1562"/>
                  </a:lnTo>
                  <a:lnTo>
                    <a:pt x="608" y="1553"/>
                  </a:lnTo>
                  <a:lnTo>
                    <a:pt x="570" y="1544"/>
                  </a:lnTo>
                  <a:lnTo>
                    <a:pt x="534" y="1532"/>
                  </a:lnTo>
                  <a:lnTo>
                    <a:pt x="498" y="1519"/>
                  </a:lnTo>
                  <a:lnTo>
                    <a:pt x="463" y="1504"/>
                  </a:lnTo>
                  <a:lnTo>
                    <a:pt x="429" y="1488"/>
                  </a:lnTo>
                  <a:lnTo>
                    <a:pt x="396" y="1470"/>
                  </a:lnTo>
                  <a:lnTo>
                    <a:pt x="364" y="1450"/>
                  </a:lnTo>
                  <a:lnTo>
                    <a:pt x="332" y="1429"/>
                  </a:lnTo>
                  <a:lnTo>
                    <a:pt x="302" y="1406"/>
                  </a:lnTo>
                  <a:lnTo>
                    <a:pt x="273" y="1383"/>
                  </a:lnTo>
                  <a:lnTo>
                    <a:pt x="244" y="1357"/>
                  </a:lnTo>
                  <a:lnTo>
                    <a:pt x="218" y="1331"/>
                  </a:lnTo>
                  <a:lnTo>
                    <a:pt x="192" y="1302"/>
                  </a:lnTo>
                  <a:lnTo>
                    <a:pt x="168" y="1273"/>
                  </a:lnTo>
                  <a:lnTo>
                    <a:pt x="145" y="1242"/>
                  </a:lnTo>
                  <a:lnTo>
                    <a:pt x="124" y="1210"/>
                  </a:lnTo>
                  <a:lnTo>
                    <a:pt x="104" y="1178"/>
                  </a:lnTo>
                  <a:lnTo>
                    <a:pt x="86" y="1144"/>
                  </a:lnTo>
                  <a:lnTo>
                    <a:pt x="69" y="1109"/>
                  </a:lnTo>
                  <a:lnTo>
                    <a:pt x="54" y="1073"/>
                  </a:lnTo>
                  <a:lnTo>
                    <a:pt x="41" y="1036"/>
                  </a:lnTo>
                  <a:lnTo>
                    <a:pt x="29" y="997"/>
                  </a:lnTo>
                  <a:lnTo>
                    <a:pt x="20" y="959"/>
                  </a:lnTo>
                  <a:lnTo>
                    <a:pt x="11" y="919"/>
                  </a:lnTo>
                  <a:lnTo>
                    <a:pt x="6" y="879"/>
                  </a:lnTo>
                  <a:lnTo>
                    <a:pt x="2" y="838"/>
                  </a:lnTo>
                  <a:lnTo>
                    <a:pt x="0" y="799"/>
                  </a:lnTo>
                  <a:lnTo>
                    <a:pt x="0" y="760"/>
                  </a:lnTo>
                  <a:lnTo>
                    <a:pt x="3" y="721"/>
                  </a:lnTo>
                  <a:lnTo>
                    <a:pt x="7" y="682"/>
                  </a:lnTo>
                  <a:lnTo>
                    <a:pt x="13" y="645"/>
                  </a:lnTo>
                  <a:lnTo>
                    <a:pt x="21" y="606"/>
                  </a:lnTo>
                  <a:lnTo>
                    <a:pt x="30" y="570"/>
                  </a:lnTo>
                  <a:lnTo>
                    <a:pt x="42" y="533"/>
                  </a:lnTo>
                  <a:lnTo>
                    <a:pt x="56" y="498"/>
                  </a:lnTo>
                  <a:lnTo>
                    <a:pt x="71" y="462"/>
                  </a:lnTo>
                  <a:lnTo>
                    <a:pt x="87" y="428"/>
                  </a:lnTo>
                  <a:lnTo>
                    <a:pt x="105" y="395"/>
                  </a:lnTo>
                  <a:lnTo>
                    <a:pt x="124" y="363"/>
                  </a:lnTo>
                  <a:lnTo>
                    <a:pt x="145" y="331"/>
                  </a:lnTo>
                  <a:lnTo>
                    <a:pt x="168" y="301"/>
                  </a:lnTo>
                  <a:lnTo>
                    <a:pt x="192" y="272"/>
                  </a:lnTo>
                  <a:lnTo>
                    <a:pt x="218" y="244"/>
                  </a:lnTo>
                  <a:lnTo>
                    <a:pt x="244" y="217"/>
                  </a:lnTo>
                  <a:lnTo>
                    <a:pt x="272" y="192"/>
                  </a:lnTo>
                  <a:lnTo>
                    <a:pt x="302" y="167"/>
                  </a:lnTo>
                  <a:lnTo>
                    <a:pt x="332" y="145"/>
                  </a:lnTo>
                  <a:lnTo>
                    <a:pt x="364" y="124"/>
                  </a:lnTo>
                  <a:lnTo>
                    <a:pt x="397" y="103"/>
                  </a:lnTo>
                  <a:lnTo>
                    <a:pt x="431" y="85"/>
                  </a:lnTo>
                  <a:lnTo>
                    <a:pt x="466" y="68"/>
                  </a:lnTo>
                  <a:lnTo>
                    <a:pt x="502" y="53"/>
                  </a:lnTo>
                  <a:lnTo>
                    <a:pt x="538" y="39"/>
                  </a:lnTo>
                  <a:lnTo>
                    <a:pt x="577" y="29"/>
                  </a:lnTo>
                  <a:lnTo>
                    <a:pt x="616" y="18"/>
                  </a:lnTo>
                  <a:lnTo>
                    <a:pt x="656" y="11"/>
                  </a:lnTo>
                  <a:lnTo>
                    <a:pt x="696" y="5"/>
                  </a:lnTo>
                  <a:lnTo>
                    <a:pt x="736" y="1"/>
                  </a:lnTo>
                  <a:lnTo>
                    <a:pt x="775" y="0"/>
                  </a:lnTo>
                  <a:lnTo>
                    <a:pt x="814" y="0"/>
                  </a:lnTo>
                  <a:lnTo>
                    <a:pt x="854" y="2"/>
                  </a:lnTo>
                  <a:lnTo>
                    <a:pt x="892" y="6"/>
                  </a:lnTo>
                  <a:lnTo>
                    <a:pt x="931" y="13"/>
                  </a:lnTo>
                  <a:lnTo>
                    <a:pt x="968" y="20"/>
                  </a:lnTo>
                  <a:lnTo>
                    <a:pt x="1005" y="30"/>
                  </a:lnTo>
                  <a:lnTo>
                    <a:pt x="1041" y="42"/>
                  </a:lnTo>
                  <a:lnTo>
                    <a:pt x="1078" y="54"/>
                  </a:lnTo>
                  <a:lnTo>
                    <a:pt x="1112" y="69"/>
                  </a:lnTo>
                  <a:lnTo>
                    <a:pt x="1146" y="86"/>
                  </a:lnTo>
                  <a:lnTo>
                    <a:pt x="1180" y="104"/>
                  </a:lnTo>
                  <a:lnTo>
                    <a:pt x="1212" y="124"/>
                  </a:lnTo>
                  <a:lnTo>
                    <a:pt x="1243" y="145"/>
                  </a:lnTo>
                  <a:lnTo>
                    <a:pt x="1274" y="167"/>
                  </a:lnTo>
                  <a:lnTo>
                    <a:pt x="1302" y="192"/>
                  </a:lnTo>
                  <a:lnTo>
                    <a:pt x="1330" y="216"/>
                  </a:lnTo>
                  <a:lnTo>
                    <a:pt x="1358" y="244"/>
                  </a:lnTo>
                  <a:lnTo>
                    <a:pt x="1383" y="272"/>
                  </a:lnTo>
                  <a:lnTo>
                    <a:pt x="1407" y="300"/>
                  </a:lnTo>
                  <a:lnTo>
                    <a:pt x="1430" y="331"/>
                  </a:lnTo>
                  <a:lnTo>
                    <a:pt x="1452" y="363"/>
                  </a:lnTo>
                  <a:lnTo>
                    <a:pt x="1472" y="396"/>
                  </a:lnTo>
                  <a:lnTo>
                    <a:pt x="1490" y="430"/>
                  </a:lnTo>
                  <a:lnTo>
                    <a:pt x="1506" y="466"/>
                  </a:lnTo>
                  <a:lnTo>
                    <a:pt x="1522" y="501"/>
                  </a:lnTo>
                  <a:lnTo>
                    <a:pt x="1535" y="538"/>
                  </a:lnTo>
                  <a:lnTo>
                    <a:pt x="1546" y="576"/>
                  </a:lnTo>
                  <a:lnTo>
                    <a:pt x="1556" y="615"/>
                  </a:lnTo>
                  <a:lnTo>
                    <a:pt x="1563" y="65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9231" name="Freeform 48"/>
            <p:cNvSpPr>
              <a:spLocks/>
            </p:cNvSpPr>
            <p:nvPr/>
          </p:nvSpPr>
          <p:spPr bwMode="auto">
            <a:xfrm>
              <a:off x="6846888" y="7391400"/>
              <a:ext cx="511175" cy="1022350"/>
            </a:xfrm>
            <a:custGeom>
              <a:avLst/>
              <a:gdLst>
                <a:gd name="T0" fmla="*/ 329 w 966"/>
                <a:gd name="T1" fmla="*/ 1932 h 1932"/>
                <a:gd name="T2" fmla="*/ 966 w 966"/>
                <a:gd name="T3" fmla="*/ 1619 h 1932"/>
                <a:gd name="T4" fmla="*/ 705 w 966"/>
                <a:gd name="T5" fmla="*/ 85 h 1932"/>
                <a:gd name="T6" fmla="*/ 0 w 966"/>
                <a:gd name="T7" fmla="*/ 0 h 1932"/>
                <a:gd name="T8" fmla="*/ 329 w 966"/>
                <a:gd name="T9" fmla="*/ 1932 h 1932"/>
              </a:gdLst>
              <a:ahLst/>
              <a:cxnLst>
                <a:cxn ang="0">
                  <a:pos x="T0" y="T1"/>
                </a:cxn>
                <a:cxn ang="0">
                  <a:pos x="T2" y="T3"/>
                </a:cxn>
                <a:cxn ang="0">
                  <a:pos x="T4" y="T5"/>
                </a:cxn>
                <a:cxn ang="0">
                  <a:pos x="T6" y="T7"/>
                </a:cxn>
                <a:cxn ang="0">
                  <a:pos x="T8" y="T9"/>
                </a:cxn>
              </a:cxnLst>
              <a:rect l="0" t="0" r="r" b="b"/>
              <a:pathLst>
                <a:path w="966" h="1932">
                  <a:moveTo>
                    <a:pt x="329" y="1932"/>
                  </a:moveTo>
                  <a:lnTo>
                    <a:pt x="966" y="1619"/>
                  </a:lnTo>
                  <a:lnTo>
                    <a:pt x="705" y="85"/>
                  </a:lnTo>
                  <a:lnTo>
                    <a:pt x="0" y="0"/>
                  </a:lnTo>
                  <a:lnTo>
                    <a:pt x="329" y="19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32" name="Freeform 49"/>
            <p:cNvSpPr>
              <a:spLocks/>
            </p:cNvSpPr>
            <p:nvPr/>
          </p:nvSpPr>
          <p:spPr bwMode="auto">
            <a:xfrm>
              <a:off x="6734175" y="6580188"/>
              <a:ext cx="665163" cy="2601913"/>
            </a:xfrm>
            <a:custGeom>
              <a:avLst/>
              <a:gdLst>
                <a:gd name="T0" fmla="*/ 1256 w 1256"/>
                <a:gd name="T1" fmla="*/ 4647 h 4917"/>
                <a:gd name="T2" fmla="*/ 1256 w 1256"/>
                <a:gd name="T3" fmla="*/ 4685 h 4917"/>
                <a:gd name="T4" fmla="*/ 1250 w 1256"/>
                <a:gd name="T5" fmla="*/ 4722 h 4917"/>
                <a:gd name="T6" fmla="*/ 1239 w 1256"/>
                <a:gd name="T7" fmla="*/ 4757 h 4917"/>
                <a:gd name="T8" fmla="*/ 1223 w 1256"/>
                <a:gd name="T9" fmla="*/ 4790 h 4917"/>
                <a:gd name="T10" fmla="*/ 1203 w 1256"/>
                <a:gd name="T11" fmla="*/ 4820 h 4917"/>
                <a:gd name="T12" fmla="*/ 1178 w 1256"/>
                <a:gd name="T13" fmla="*/ 4846 h 4917"/>
                <a:gd name="T14" fmla="*/ 1149 w 1256"/>
                <a:gd name="T15" fmla="*/ 4870 h 4917"/>
                <a:gd name="T16" fmla="*/ 1119 w 1256"/>
                <a:gd name="T17" fmla="*/ 4889 h 4917"/>
                <a:gd name="T18" fmla="*/ 1083 w 1256"/>
                <a:gd name="T19" fmla="*/ 4904 h 4917"/>
                <a:gd name="T20" fmla="*/ 1046 w 1256"/>
                <a:gd name="T21" fmla="*/ 4912 h 4917"/>
                <a:gd name="T22" fmla="*/ 1008 w 1256"/>
                <a:gd name="T23" fmla="*/ 4917 h 4917"/>
                <a:gd name="T24" fmla="*/ 969 w 1256"/>
                <a:gd name="T25" fmla="*/ 4915 h 4917"/>
                <a:gd name="T26" fmla="*/ 933 w 1256"/>
                <a:gd name="T27" fmla="*/ 4907 h 4917"/>
                <a:gd name="T28" fmla="*/ 899 w 1256"/>
                <a:gd name="T29" fmla="*/ 4894 h 4917"/>
                <a:gd name="T30" fmla="*/ 867 w 1256"/>
                <a:gd name="T31" fmla="*/ 4876 h 4917"/>
                <a:gd name="T32" fmla="*/ 838 w 1256"/>
                <a:gd name="T33" fmla="*/ 4855 h 4917"/>
                <a:gd name="T34" fmla="*/ 812 w 1256"/>
                <a:gd name="T35" fmla="*/ 4829 h 4917"/>
                <a:gd name="T36" fmla="*/ 790 w 1256"/>
                <a:gd name="T37" fmla="*/ 4800 h 4917"/>
                <a:gd name="T38" fmla="*/ 772 w 1256"/>
                <a:gd name="T39" fmla="*/ 4767 h 4917"/>
                <a:gd name="T40" fmla="*/ 760 w 1256"/>
                <a:gd name="T41" fmla="*/ 4731 h 4917"/>
                <a:gd name="T42" fmla="*/ 3 w 1256"/>
                <a:gd name="T43" fmla="*/ 295 h 4917"/>
                <a:gd name="T44" fmla="*/ 0 w 1256"/>
                <a:gd name="T45" fmla="*/ 257 h 4917"/>
                <a:gd name="T46" fmla="*/ 2 w 1256"/>
                <a:gd name="T47" fmla="*/ 219 h 4917"/>
                <a:gd name="T48" fmla="*/ 9 w 1256"/>
                <a:gd name="T49" fmla="*/ 183 h 4917"/>
                <a:gd name="T50" fmla="*/ 22 w 1256"/>
                <a:gd name="T51" fmla="*/ 149 h 4917"/>
                <a:gd name="T52" fmla="*/ 39 w 1256"/>
                <a:gd name="T53" fmla="*/ 117 h 4917"/>
                <a:gd name="T54" fmla="*/ 62 w 1256"/>
                <a:gd name="T55" fmla="*/ 87 h 4917"/>
                <a:gd name="T56" fmla="*/ 87 w 1256"/>
                <a:gd name="T57" fmla="*/ 62 h 4917"/>
                <a:gd name="T58" fmla="*/ 117 w 1256"/>
                <a:gd name="T59" fmla="*/ 39 h 4917"/>
                <a:gd name="T60" fmla="*/ 149 w 1256"/>
                <a:gd name="T61" fmla="*/ 22 h 4917"/>
                <a:gd name="T62" fmla="*/ 185 w 1256"/>
                <a:gd name="T63" fmla="*/ 10 h 4917"/>
                <a:gd name="T64" fmla="*/ 224 w 1256"/>
                <a:gd name="T65" fmla="*/ 2 h 4917"/>
                <a:gd name="T66" fmla="*/ 262 w 1256"/>
                <a:gd name="T67" fmla="*/ 0 h 4917"/>
                <a:gd name="T68" fmla="*/ 299 w 1256"/>
                <a:gd name="T69" fmla="*/ 4 h 4917"/>
                <a:gd name="T70" fmla="*/ 334 w 1256"/>
                <a:gd name="T71" fmla="*/ 14 h 4917"/>
                <a:gd name="T72" fmla="*/ 369 w 1256"/>
                <a:gd name="T73" fmla="*/ 28 h 4917"/>
                <a:gd name="T74" fmla="*/ 399 w 1256"/>
                <a:gd name="T75" fmla="*/ 47 h 4917"/>
                <a:gd name="T76" fmla="*/ 427 w 1256"/>
                <a:gd name="T77" fmla="*/ 70 h 4917"/>
                <a:gd name="T78" fmla="*/ 452 w 1256"/>
                <a:gd name="T79" fmla="*/ 97 h 4917"/>
                <a:gd name="T80" fmla="*/ 473 w 1256"/>
                <a:gd name="T81" fmla="*/ 128 h 4917"/>
                <a:gd name="T82" fmla="*/ 489 w 1256"/>
                <a:gd name="T83" fmla="*/ 161 h 4917"/>
                <a:gd name="T84" fmla="*/ 500 w 1256"/>
                <a:gd name="T85" fmla="*/ 198 h 4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6" h="4917">
                  <a:moveTo>
                    <a:pt x="1253" y="4621"/>
                  </a:moveTo>
                  <a:lnTo>
                    <a:pt x="1255" y="4634"/>
                  </a:lnTo>
                  <a:lnTo>
                    <a:pt x="1256" y="4647"/>
                  </a:lnTo>
                  <a:lnTo>
                    <a:pt x="1256" y="4660"/>
                  </a:lnTo>
                  <a:lnTo>
                    <a:pt x="1256" y="4672"/>
                  </a:lnTo>
                  <a:lnTo>
                    <a:pt x="1256" y="4685"/>
                  </a:lnTo>
                  <a:lnTo>
                    <a:pt x="1254" y="4697"/>
                  </a:lnTo>
                  <a:lnTo>
                    <a:pt x="1253" y="4709"/>
                  </a:lnTo>
                  <a:lnTo>
                    <a:pt x="1250" y="4722"/>
                  </a:lnTo>
                  <a:lnTo>
                    <a:pt x="1246" y="4734"/>
                  </a:lnTo>
                  <a:lnTo>
                    <a:pt x="1243" y="4745"/>
                  </a:lnTo>
                  <a:lnTo>
                    <a:pt x="1239" y="4757"/>
                  </a:lnTo>
                  <a:lnTo>
                    <a:pt x="1234" y="4768"/>
                  </a:lnTo>
                  <a:lnTo>
                    <a:pt x="1228" y="4779"/>
                  </a:lnTo>
                  <a:lnTo>
                    <a:pt x="1223" y="4790"/>
                  </a:lnTo>
                  <a:lnTo>
                    <a:pt x="1217" y="4800"/>
                  </a:lnTo>
                  <a:lnTo>
                    <a:pt x="1210" y="4810"/>
                  </a:lnTo>
                  <a:lnTo>
                    <a:pt x="1203" y="4820"/>
                  </a:lnTo>
                  <a:lnTo>
                    <a:pt x="1195" y="4829"/>
                  </a:lnTo>
                  <a:lnTo>
                    <a:pt x="1187" y="4838"/>
                  </a:lnTo>
                  <a:lnTo>
                    <a:pt x="1178" y="4846"/>
                  </a:lnTo>
                  <a:lnTo>
                    <a:pt x="1169" y="4855"/>
                  </a:lnTo>
                  <a:lnTo>
                    <a:pt x="1160" y="4862"/>
                  </a:lnTo>
                  <a:lnTo>
                    <a:pt x="1149" y="4870"/>
                  </a:lnTo>
                  <a:lnTo>
                    <a:pt x="1140" y="4877"/>
                  </a:lnTo>
                  <a:lnTo>
                    <a:pt x="1129" y="4884"/>
                  </a:lnTo>
                  <a:lnTo>
                    <a:pt x="1119" y="4889"/>
                  </a:lnTo>
                  <a:lnTo>
                    <a:pt x="1107" y="4894"/>
                  </a:lnTo>
                  <a:lnTo>
                    <a:pt x="1095" y="4900"/>
                  </a:lnTo>
                  <a:lnTo>
                    <a:pt x="1083" y="4904"/>
                  </a:lnTo>
                  <a:lnTo>
                    <a:pt x="1071" y="4907"/>
                  </a:lnTo>
                  <a:lnTo>
                    <a:pt x="1059" y="4910"/>
                  </a:lnTo>
                  <a:lnTo>
                    <a:pt x="1046" y="4912"/>
                  </a:lnTo>
                  <a:lnTo>
                    <a:pt x="1033" y="4915"/>
                  </a:lnTo>
                  <a:lnTo>
                    <a:pt x="1021" y="4916"/>
                  </a:lnTo>
                  <a:lnTo>
                    <a:pt x="1008" y="4917"/>
                  </a:lnTo>
                  <a:lnTo>
                    <a:pt x="995" y="4917"/>
                  </a:lnTo>
                  <a:lnTo>
                    <a:pt x="982" y="4916"/>
                  </a:lnTo>
                  <a:lnTo>
                    <a:pt x="969" y="4915"/>
                  </a:lnTo>
                  <a:lnTo>
                    <a:pt x="958" y="4912"/>
                  </a:lnTo>
                  <a:lnTo>
                    <a:pt x="945" y="4910"/>
                  </a:lnTo>
                  <a:lnTo>
                    <a:pt x="933" y="4907"/>
                  </a:lnTo>
                  <a:lnTo>
                    <a:pt x="921" y="4903"/>
                  </a:lnTo>
                  <a:lnTo>
                    <a:pt x="911" y="4899"/>
                  </a:lnTo>
                  <a:lnTo>
                    <a:pt x="899" y="4894"/>
                  </a:lnTo>
                  <a:lnTo>
                    <a:pt x="888" y="4889"/>
                  </a:lnTo>
                  <a:lnTo>
                    <a:pt x="878" y="4883"/>
                  </a:lnTo>
                  <a:lnTo>
                    <a:pt x="867" y="4876"/>
                  </a:lnTo>
                  <a:lnTo>
                    <a:pt x="856" y="4870"/>
                  </a:lnTo>
                  <a:lnTo>
                    <a:pt x="847" y="4862"/>
                  </a:lnTo>
                  <a:lnTo>
                    <a:pt x="838" y="4855"/>
                  </a:lnTo>
                  <a:lnTo>
                    <a:pt x="829" y="4846"/>
                  </a:lnTo>
                  <a:lnTo>
                    <a:pt x="820" y="4838"/>
                  </a:lnTo>
                  <a:lnTo>
                    <a:pt x="812" y="4829"/>
                  </a:lnTo>
                  <a:lnTo>
                    <a:pt x="804" y="4820"/>
                  </a:lnTo>
                  <a:lnTo>
                    <a:pt x="797" y="4810"/>
                  </a:lnTo>
                  <a:lnTo>
                    <a:pt x="790" y="4800"/>
                  </a:lnTo>
                  <a:lnTo>
                    <a:pt x="784" y="4789"/>
                  </a:lnTo>
                  <a:lnTo>
                    <a:pt x="778" y="4778"/>
                  </a:lnTo>
                  <a:lnTo>
                    <a:pt x="772" y="4767"/>
                  </a:lnTo>
                  <a:lnTo>
                    <a:pt x="768" y="4756"/>
                  </a:lnTo>
                  <a:lnTo>
                    <a:pt x="763" y="4743"/>
                  </a:lnTo>
                  <a:lnTo>
                    <a:pt x="760" y="4731"/>
                  </a:lnTo>
                  <a:lnTo>
                    <a:pt x="756" y="4719"/>
                  </a:lnTo>
                  <a:lnTo>
                    <a:pt x="754" y="4706"/>
                  </a:lnTo>
                  <a:lnTo>
                    <a:pt x="3" y="295"/>
                  </a:lnTo>
                  <a:lnTo>
                    <a:pt x="2" y="282"/>
                  </a:lnTo>
                  <a:lnTo>
                    <a:pt x="1" y="270"/>
                  </a:lnTo>
                  <a:lnTo>
                    <a:pt x="0" y="257"/>
                  </a:lnTo>
                  <a:lnTo>
                    <a:pt x="0" y="244"/>
                  </a:lnTo>
                  <a:lnTo>
                    <a:pt x="1" y="232"/>
                  </a:lnTo>
                  <a:lnTo>
                    <a:pt x="2" y="219"/>
                  </a:lnTo>
                  <a:lnTo>
                    <a:pt x="4" y="207"/>
                  </a:lnTo>
                  <a:lnTo>
                    <a:pt x="6" y="195"/>
                  </a:lnTo>
                  <a:lnTo>
                    <a:pt x="9" y="183"/>
                  </a:lnTo>
                  <a:lnTo>
                    <a:pt x="14" y="172"/>
                  </a:lnTo>
                  <a:lnTo>
                    <a:pt x="18" y="160"/>
                  </a:lnTo>
                  <a:lnTo>
                    <a:pt x="22" y="149"/>
                  </a:lnTo>
                  <a:lnTo>
                    <a:pt x="28" y="137"/>
                  </a:lnTo>
                  <a:lnTo>
                    <a:pt x="34" y="127"/>
                  </a:lnTo>
                  <a:lnTo>
                    <a:pt x="39" y="117"/>
                  </a:lnTo>
                  <a:lnTo>
                    <a:pt x="47" y="107"/>
                  </a:lnTo>
                  <a:lnTo>
                    <a:pt x="54" y="97"/>
                  </a:lnTo>
                  <a:lnTo>
                    <a:pt x="62" y="87"/>
                  </a:lnTo>
                  <a:lnTo>
                    <a:pt x="70" y="79"/>
                  </a:lnTo>
                  <a:lnTo>
                    <a:pt x="79" y="70"/>
                  </a:lnTo>
                  <a:lnTo>
                    <a:pt x="87" y="62"/>
                  </a:lnTo>
                  <a:lnTo>
                    <a:pt x="97" y="54"/>
                  </a:lnTo>
                  <a:lnTo>
                    <a:pt x="106" y="47"/>
                  </a:lnTo>
                  <a:lnTo>
                    <a:pt x="117" y="39"/>
                  </a:lnTo>
                  <a:lnTo>
                    <a:pt x="128" y="33"/>
                  </a:lnTo>
                  <a:lnTo>
                    <a:pt x="138" y="28"/>
                  </a:lnTo>
                  <a:lnTo>
                    <a:pt x="149" y="22"/>
                  </a:lnTo>
                  <a:lnTo>
                    <a:pt x="161" y="17"/>
                  </a:lnTo>
                  <a:lnTo>
                    <a:pt x="174" y="13"/>
                  </a:lnTo>
                  <a:lnTo>
                    <a:pt x="185" y="10"/>
                  </a:lnTo>
                  <a:lnTo>
                    <a:pt x="198" y="6"/>
                  </a:lnTo>
                  <a:lnTo>
                    <a:pt x="211" y="3"/>
                  </a:lnTo>
                  <a:lnTo>
                    <a:pt x="224" y="2"/>
                  </a:lnTo>
                  <a:lnTo>
                    <a:pt x="236" y="1"/>
                  </a:lnTo>
                  <a:lnTo>
                    <a:pt x="249" y="0"/>
                  </a:lnTo>
                  <a:lnTo>
                    <a:pt x="262" y="0"/>
                  </a:lnTo>
                  <a:lnTo>
                    <a:pt x="274" y="1"/>
                  </a:lnTo>
                  <a:lnTo>
                    <a:pt x="286" y="2"/>
                  </a:lnTo>
                  <a:lnTo>
                    <a:pt x="299" y="4"/>
                  </a:lnTo>
                  <a:lnTo>
                    <a:pt x="311" y="6"/>
                  </a:lnTo>
                  <a:lnTo>
                    <a:pt x="323" y="10"/>
                  </a:lnTo>
                  <a:lnTo>
                    <a:pt x="334" y="14"/>
                  </a:lnTo>
                  <a:lnTo>
                    <a:pt x="346" y="18"/>
                  </a:lnTo>
                  <a:lnTo>
                    <a:pt x="357" y="22"/>
                  </a:lnTo>
                  <a:lnTo>
                    <a:pt x="369" y="28"/>
                  </a:lnTo>
                  <a:lnTo>
                    <a:pt x="379" y="34"/>
                  </a:lnTo>
                  <a:lnTo>
                    <a:pt x="389" y="39"/>
                  </a:lnTo>
                  <a:lnTo>
                    <a:pt x="399" y="47"/>
                  </a:lnTo>
                  <a:lnTo>
                    <a:pt x="409" y="54"/>
                  </a:lnTo>
                  <a:lnTo>
                    <a:pt x="419" y="62"/>
                  </a:lnTo>
                  <a:lnTo>
                    <a:pt x="427" y="70"/>
                  </a:lnTo>
                  <a:lnTo>
                    <a:pt x="436" y="79"/>
                  </a:lnTo>
                  <a:lnTo>
                    <a:pt x="444" y="87"/>
                  </a:lnTo>
                  <a:lnTo>
                    <a:pt x="452" y="97"/>
                  </a:lnTo>
                  <a:lnTo>
                    <a:pt x="459" y="107"/>
                  </a:lnTo>
                  <a:lnTo>
                    <a:pt x="467" y="117"/>
                  </a:lnTo>
                  <a:lnTo>
                    <a:pt x="473" y="128"/>
                  </a:lnTo>
                  <a:lnTo>
                    <a:pt x="478" y="139"/>
                  </a:lnTo>
                  <a:lnTo>
                    <a:pt x="484" y="149"/>
                  </a:lnTo>
                  <a:lnTo>
                    <a:pt x="489" y="161"/>
                  </a:lnTo>
                  <a:lnTo>
                    <a:pt x="493" y="174"/>
                  </a:lnTo>
                  <a:lnTo>
                    <a:pt x="496" y="185"/>
                  </a:lnTo>
                  <a:lnTo>
                    <a:pt x="500" y="198"/>
                  </a:lnTo>
                  <a:lnTo>
                    <a:pt x="503" y="211"/>
                  </a:lnTo>
                  <a:lnTo>
                    <a:pt x="1253" y="462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9233" name="Freeform 50"/>
            <p:cNvSpPr>
              <a:spLocks/>
            </p:cNvSpPr>
            <p:nvPr/>
          </p:nvSpPr>
          <p:spPr bwMode="auto">
            <a:xfrm>
              <a:off x="4487863" y="7651750"/>
              <a:ext cx="901700" cy="1181100"/>
            </a:xfrm>
            <a:custGeom>
              <a:avLst/>
              <a:gdLst>
                <a:gd name="T0" fmla="*/ 1703 w 1703"/>
                <a:gd name="T1" fmla="*/ 1782 h 2233"/>
                <a:gd name="T2" fmla="*/ 1703 w 1703"/>
                <a:gd name="T3" fmla="*/ 1824 h 2233"/>
                <a:gd name="T4" fmla="*/ 1695 w 1703"/>
                <a:gd name="T5" fmla="*/ 1865 h 2233"/>
                <a:gd name="T6" fmla="*/ 1684 w 1703"/>
                <a:gd name="T7" fmla="*/ 1904 h 2233"/>
                <a:gd name="T8" fmla="*/ 1666 w 1703"/>
                <a:gd name="T9" fmla="*/ 1941 h 2233"/>
                <a:gd name="T10" fmla="*/ 1643 w 1703"/>
                <a:gd name="T11" fmla="*/ 1975 h 2233"/>
                <a:gd name="T12" fmla="*/ 1616 w 1703"/>
                <a:gd name="T13" fmla="*/ 2005 h 2233"/>
                <a:gd name="T14" fmla="*/ 1584 w 1703"/>
                <a:gd name="T15" fmla="*/ 2031 h 2233"/>
                <a:gd name="T16" fmla="*/ 1548 w 1703"/>
                <a:gd name="T17" fmla="*/ 2053 h 2233"/>
                <a:gd name="T18" fmla="*/ 1509 w 1703"/>
                <a:gd name="T19" fmla="*/ 2069 h 2233"/>
                <a:gd name="T20" fmla="*/ 1467 w 1703"/>
                <a:gd name="T21" fmla="*/ 2080 h 2233"/>
                <a:gd name="T22" fmla="*/ 561 w 1703"/>
                <a:gd name="T23" fmla="*/ 2232 h 2233"/>
                <a:gd name="T24" fmla="*/ 518 w 1703"/>
                <a:gd name="T25" fmla="*/ 2232 h 2233"/>
                <a:gd name="T26" fmla="*/ 477 w 1703"/>
                <a:gd name="T27" fmla="*/ 2226 h 2233"/>
                <a:gd name="T28" fmla="*/ 437 w 1703"/>
                <a:gd name="T29" fmla="*/ 2213 h 2233"/>
                <a:gd name="T30" fmla="*/ 401 w 1703"/>
                <a:gd name="T31" fmla="*/ 2195 h 2233"/>
                <a:gd name="T32" fmla="*/ 367 w 1703"/>
                <a:gd name="T33" fmla="*/ 2173 h 2233"/>
                <a:gd name="T34" fmla="*/ 337 w 1703"/>
                <a:gd name="T35" fmla="*/ 2145 h 2233"/>
                <a:gd name="T36" fmla="*/ 310 w 1703"/>
                <a:gd name="T37" fmla="*/ 2113 h 2233"/>
                <a:gd name="T38" fmla="*/ 289 w 1703"/>
                <a:gd name="T39" fmla="*/ 2078 h 2233"/>
                <a:gd name="T40" fmla="*/ 273 w 1703"/>
                <a:gd name="T41" fmla="*/ 2040 h 2233"/>
                <a:gd name="T42" fmla="*/ 263 w 1703"/>
                <a:gd name="T43" fmla="*/ 1997 h 2233"/>
                <a:gd name="T44" fmla="*/ 0 w 1703"/>
                <a:gd name="T45" fmla="*/ 451 h 2233"/>
                <a:gd name="T46" fmla="*/ 2 w 1703"/>
                <a:gd name="T47" fmla="*/ 409 h 2233"/>
                <a:gd name="T48" fmla="*/ 8 w 1703"/>
                <a:gd name="T49" fmla="*/ 368 h 2233"/>
                <a:gd name="T50" fmla="*/ 21 w 1703"/>
                <a:gd name="T51" fmla="*/ 329 h 2233"/>
                <a:gd name="T52" fmla="*/ 38 w 1703"/>
                <a:gd name="T53" fmla="*/ 292 h 2233"/>
                <a:gd name="T54" fmla="*/ 61 w 1703"/>
                <a:gd name="T55" fmla="*/ 258 h 2233"/>
                <a:gd name="T56" fmla="*/ 88 w 1703"/>
                <a:gd name="T57" fmla="*/ 227 h 2233"/>
                <a:gd name="T58" fmla="*/ 120 w 1703"/>
                <a:gd name="T59" fmla="*/ 202 h 2233"/>
                <a:gd name="T60" fmla="*/ 155 w 1703"/>
                <a:gd name="T61" fmla="*/ 180 h 2233"/>
                <a:gd name="T62" fmla="*/ 194 w 1703"/>
                <a:gd name="T63" fmla="*/ 164 h 2233"/>
                <a:gd name="T64" fmla="*/ 236 w 1703"/>
                <a:gd name="T65" fmla="*/ 154 h 2233"/>
                <a:gd name="T66" fmla="*/ 1144 w 1703"/>
                <a:gd name="T67" fmla="*/ 0 h 2233"/>
                <a:gd name="T68" fmla="*/ 1185 w 1703"/>
                <a:gd name="T69" fmla="*/ 1 h 2233"/>
                <a:gd name="T70" fmla="*/ 1227 w 1703"/>
                <a:gd name="T71" fmla="*/ 8 h 2233"/>
                <a:gd name="T72" fmla="*/ 1266 w 1703"/>
                <a:gd name="T73" fmla="*/ 20 h 2233"/>
                <a:gd name="T74" fmla="*/ 1303 w 1703"/>
                <a:gd name="T75" fmla="*/ 38 h 2233"/>
                <a:gd name="T76" fmla="*/ 1336 w 1703"/>
                <a:gd name="T77" fmla="*/ 60 h 2233"/>
                <a:gd name="T78" fmla="*/ 1367 w 1703"/>
                <a:gd name="T79" fmla="*/ 88 h 2233"/>
                <a:gd name="T80" fmla="*/ 1393 w 1703"/>
                <a:gd name="T81" fmla="*/ 120 h 2233"/>
                <a:gd name="T82" fmla="*/ 1414 w 1703"/>
                <a:gd name="T83" fmla="*/ 155 h 2233"/>
                <a:gd name="T84" fmla="*/ 1431 w 1703"/>
                <a:gd name="T85" fmla="*/ 194 h 2233"/>
                <a:gd name="T86" fmla="*/ 1441 w 1703"/>
                <a:gd name="T87" fmla="*/ 236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3" h="2233">
                  <a:moveTo>
                    <a:pt x="1700" y="1753"/>
                  </a:moveTo>
                  <a:lnTo>
                    <a:pt x="1702" y="1767"/>
                  </a:lnTo>
                  <a:lnTo>
                    <a:pt x="1703" y="1782"/>
                  </a:lnTo>
                  <a:lnTo>
                    <a:pt x="1703" y="1796"/>
                  </a:lnTo>
                  <a:lnTo>
                    <a:pt x="1703" y="1809"/>
                  </a:lnTo>
                  <a:lnTo>
                    <a:pt x="1703" y="1824"/>
                  </a:lnTo>
                  <a:lnTo>
                    <a:pt x="1701" y="1838"/>
                  </a:lnTo>
                  <a:lnTo>
                    <a:pt x="1699" y="1852"/>
                  </a:lnTo>
                  <a:lnTo>
                    <a:pt x="1695" y="1865"/>
                  </a:lnTo>
                  <a:lnTo>
                    <a:pt x="1692" y="1879"/>
                  </a:lnTo>
                  <a:lnTo>
                    <a:pt x="1688" y="1891"/>
                  </a:lnTo>
                  <a:lnTo>
                    <a:pt x="1684" y="1904"/>
                  </a:lnTo>
                  <a:lnTo>
                    <a:pt x="1678" y="1917"/>
                  </a:lnTo>
                  <a:lnTo>
                    <a:pt x="1672" y="1929"/>
                  </a:lnTo>
                  <a:lnTo>
                    <a:pt x="1666" y="1941"/>
                  </a:lnTo>
                  <a:lnTo>
                    <a:pt x="1658" y="1953"/>
                  </a:lnTo>
                  <a:lnTo>
                    <a:pt x="1651" y="1964"/>
                  </a:lnTo>
                  <a:lnTo>
                    <a:pt x="1643" y="1975"/>
                  </a:lnTo>
                  <a:lnTo>
                    <a:pt x="1635" y="1985"/>
                  </a:lnTo>
                  <a:lnTo>
                    <a:pt x="1625" y="1996"/>
                  </a:lnTo>
                  <a:lnTo>
                    <a:pt x="1616" y="2005"/>
                  </a:lnTo>
                  <a:lnTo>
                    <a:pt x="1605" y="2014"/>
                  </a:lnTo>
                  <a:lnTo>
                    <a:pt x="1595" y="2024"/>
                  </a:lnTo>
                  <a:lnTo>
                    <a:pt x="1584" y="2031"/>
                  </a:lnTo>
                  <a:lnTo>
                    <a:pt x="1573" y="2040"/>
                  </a:lnTo>
                  <a:lnTo>
                    <a:pt x="1560" y="2046"/>
                  </a:lnTo>
                  <a:lnTo>
                    <a:pt x="1548" y="2053"/>
                  </a:lnTo>
                  <a:lnTo>
                    <a:pt x="1536" y="2059"/>
                  </a:lnTo>
                  <a:lnTo>
                    <a:pt x="1523" y="2064"/>
                  </a:lnTo>
                  <a:lnTo>
                    <a:pt x="1509" y="2069"/>
                  </a:lnTo>
                  <a:lnTo>
                    <a:pt x="1496" y="2074"/>
                  </a:lnTo>
                  <a:lnTo>
                    <a:pt x="1481" y="2077"/>
                  </a:lnTo>
                  <a:lnTo>
                    <a:pt x="1467" y="2080"/>
                  </a:lnTo>
                  <a:lnTo>
                    <a:pt x="590" y="2229"/>
                  </a:lnTo>
                  <a:lnTo>
                    <a:pt x="575" y="2231"/>
                  </a:lnTo>
                  <a:lnTo>
                    <a:pt x="561" y="2232"/>
                  </a:lnTo>
                  <a:lnTo>
                    <a:pt x="546" y="2233"/>
                  </a:lnTo>
                  <a:lnTo>
                    <a:pt x="532" y="2232"/>
                  </a:lnTo>
                  <a:lnTo>
                    <a:pt x="518" y="2232"/>
                  </a:lnTo>
                  <a:lnTo>
                    <a:pt x="504" y="2230"/>
                  </a:lnTo>
                  <a:lnTo>
                    <a:pt x="491" y="2228"/>
                  </a:lnTo>
                  <a:lnTo>
                    <a:pt x="477" y="2226"/>
                  </a:lnTo>
                  <a:lnTo>
                    <a:pt x="464" y="2222"/>
                  </a:lnTo>
                  <a:lnTo>
                    <a:pt x="450" y="2217"/>
                  </a:lnTo>
                  <a:lnTo>
                    <a:pt x="437" y="2213"/>
                  </a:lnTo>
                  <a:lnTo>
                    <a:pt x="426" y="2208"/>
                  </a:lnTo>
                  <a:lnTo>
                    <a:pt x="413" y="2201"/>
                  </a:lnTo>
                  <a:lnTo>
                    <a:pt x="401" y="2195"/>
                  </a:lnTo>
                  <a:lnTo>
                    <a:pt x="389" y="2189"/>
                  </a:lnTo>
                  <a:lnTo>
                    <a:pt x="378" y="2181"/>
                  </a:lnTo>
                  <a:lnTo>
                    <a:pt x="367" y="2173"/>
                  </a:lnTo>
                  <a:lnTo>
                    <a:pt x="356" y="2164"/>
                  </a:lnTo>
                  <a:lnTo>
                    <a:pt x="347" y="2155"/>
                  </a:lnTo>
                  <a:lnTo>
                    <a:pt x="337" y="2145"/>
                  </a:lnTo>
                  <a:lnTo>
                    <a:pt x="328" y="2135"/>
                  </a:lnTo>
                  <a:lnTo>
                    <a:pt x="319" y="2125"/>
                  </a:lnTo>
                  <a:lnTo>
                    <a:pt x="310" y="2113"/>
                  </a:lnTo>
                  <a:lnTo>
                    <a:pt x="303" y="2102"/>
                  </a:lnTo>
                  <a:lnTo>
                    <a:pt x="296" y="2091"/>
                  </a:lnTo>
                  <a:lnTo>
                    <a:pt x="289" y="2078"/>
                  </a:lnTo>
                  <a:lnTo>
                    <a:pt x="283" y="2065"/>
                  </a:lnTo>
                  <a:lnTo>
                    <a:pt x="277" y="2052"/>
                  </a:lnTo>
                  <a:lnTo>
                    <a:pt x="273" y="2040"/>
                  </a:lnTo>
                  <a:lnTo>
                    <a:pt x="269" y="2026"/>
                  </a:lnTo>
                  <a:lnTo>
                    <a:pt x="266" y="2012"/>
                  </a:lnTo>
                  <a:lnTo>
                    <a:pt x="263" y="1997"/>
                  </a:lnTo>
                  <a:lnTo>
                    <a:pt x="5" y="481"/>
                  </a:lnTo>
                  <a:lnTo>
                    <a:pt x="3" y="466"/>
                  </a:lnTo>
                  <a:lnTo>
                    <a:pt x="0" y="451"/>
                  </a:lnTo>
                  <a:lnTo>
                    <a:pt x="0" y="437"/>
                  </a:lnTo>
                  <a:lnTo>
                    <a:pt x="0" y="423"/>
                  </a:lnTo>
                  <a:lnTo>
                    <a:pt x="2" y="409"/>
                  </a:lnTo>
                  <a:lnTo>
                    <a:pt x="3" y="396"/>
                  </a:lnTo>
                  <a:lnTo>
                    <a:pt x="5" y="382"/>
                  </a:lnTo>
                  <a:lnTo>
                    <a:pt x="8" y="368"/>
                  </a:lnTo>
                  <a:lnTo>
                    <a:pt x="11" y="354"/>
                  </a:lnTo>
                  <a:lnTo>
                    <a:pt x="15" y="341"/>
                  </a:lnTo>
                  <a:lnTo>
                    <a:pt x="21" y="329"/>
                  </a:lnTo>
                  <a:lnTo>
                    <a:pt x="26" y="316"/>
                  </a:lnTo>
                  <a:lnTo>
                    <a:pt x="31" y="304"/>
                  </a:lnTo>
                  <a:lnTo>
                    <a:pt x="38" y="292"/>
                  </a:lnTo>
                  <a:lnTo>
                    <a:pt x="45" y="281"/>
                  </a:lnTo>
                  <a:lnTo>
                    <a:pt x="53" y="269"/>
                  </a:lnTo>
                  <a:lnTo>
                    <a:pt x="61" y="258"/>
                  </a:lnTo>
                  <a:lnTo>
                    <a:pt x="70" y="248"/>
                  </a:lnTo>
                  <a:lnTo>
                    <a:pt x="78" y="237"/>
                  </a:lnTo>
                  <a:lnTo>
                    <a:pt x="88" y="227"/>
                  </a:lnTo>
                  <a:lnTo>
                    <a:pt x="98" y="219"/>
                  </a:lnTo>
                  <a:lnTo>
                    <a:pt x="109" y="210"/>
                  </a:lnTo>
                  <a:lnTo>
                    <a:pt x="120" y="202"/>
                  </a:lnTo>
                  <a:lnTo>
                    <a:pt x="131" y="194"/>
                  </a:lnTo>
                  <a:lnTo>
                    <a:pt x="143" y="187"/>
                  </a:lnTo>
                  <a:lnTo>
                    <a:pt x="155" y="180"/>
                  </a:lnTo>
                  <a:lnTo>
                    <a:pt x="168" y="174"/>
                  </a:lnTo>
                  <a:lnTo>
                    <a:pt x="180" y="169"/>
                  </a:lnTo>
                  <a:lnTo>
                    <a:pt x="194" y="164"/>
                  </a:lnTo>
                  <a:lnTo>
                    <a:pt x="208" y="160"/>
                  </a:lnTo>
                  <a:lnTo>
                    <a:pt x="222" y="156"/>
                  </a:lnTo>
                  <a:lnTo>
                    <a:pt x="236" y="154"/>
                  </a:lnTo>
                  <a:lnTo>
                    <a:pt x="1115" y="4"/>
                  </a:lnTo>
                  <a:lnTo>
                    <a:pt x="1129" y="3"/>
                  </a:lnTo>
                  <a:lnTo>
                    <a:pt x="1144" y="0"/>
                  </a:lnTo>
                  <a:lnTo>
                    <a:pt x="1157" y="0"/>
                  </a:lnTo>
                  <a:lnTo>
                    <a:pt x="1171" y="0"/>
                  </a:lnTo>
                  <a:lnTo>
                    <a:pt x="1185" y="1"/>
                  </a:lnTo>
                  <a:lnTo>
                    <a:pt x="1200" y="3"/>
                  </a:lnTo>
                  <a:lnTo>
                    <a:pt x="1213" y="5"/>
                  </a:lnTo>
                  <a:lnTo>
                    <a:pt x="1227" y="8"/>
                  </a:lnTo>
                  <a:lnTo>
                    <a:pt x="1241" y="11"/>
                  </a:lnTo>
                  <a:lnTo>
                    <a:pt x="1253" y="15"/>
                  </a:lnTo>
                  <a:lnTo>
                    <a:pt x="1266" y="20"/>
                  </a:lnTo>
                  <a:lnTo>
                    <a:pt x="1279" y="25"/>
                  </a:lnTo>
                  <a:lnTo>
                    <a:pt x="1291" y="31"/>
                  </a:lnTo>
                  <a:lnTo>
                    <a:pt x="1303" y="38"/>
                  </a:lnTo>
                  <a:lnTo>
                    <a:pt x="1314" y="45"/>
                  </a:lnTo>
                  <a:lnTo>
                    <a:pt x="1326" y="53"/>
                  </a:lnTo>
                  <a:lnTo>
                    <a:pt x="1336" y="60"/>
                  </a:lnTo>
                  <a:lnTo>
                    <a:pt x="1347" y="69"/>
                  </a:lnTo>
                  <a:lnTo>
                    <a:pt x="1358" y="78"/>
                  </a:lnTo>
                  <a:lnTo>
                    <a:pt x="1367" y="88"/>
                  </a:lnTo>
                  <a:lnTo>
                    <a:pt x="1376" y="98"/>
                  </a:lnTo>
                  <a:lnTo>
                    <a:pt x="1384" y="108"/>
                  </a:lnTo>
                  <a:lnTo>
                    <a:pt x="1393" y="120"/>
                  </a:lnTo>
                  <a:lnTo>
                    <a:pt x="1400" y="130"/>
                  </a:lnTo>
                  <a:lnTo>
                    <a:pt x="1408" y="143"/>
                  </a:lnTo>
                  <a:lnTo>
                    <a:pt x="1414" y="155"/>
                  </a:lnTo>
                  <a:lnTo>
                    <a:pt x="1421" y="168"/>
                  </a:lnTo>
                  <a:lnTo>
                    <a:pt x="1426" y="180"/>
                  </a:lnTo>
                  <a:lnTo>
                    <a:pt x="1431" y="194"/>
                  </a:lnTo>
                  <a:lnTo>
                    <a:pt x="1434" y="207"/>
                  </a:lnTo>
                  <a:lnTo>
                    <a:pt x="1439" y="222"/>
                  </a:lnTo>
                  <a:lnTo>
                    <a:pt x="1441" y="236"/>
                  </a:lnTo>
                  <a:lnTo>
                    <a:pt x="1700" y="175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9234" name="Freeform 51"/>
            <p:cNvSpPr>
              <a:spLocks/>
            </p:cNvSpPr>
            <p:nvPr/>
          </p:nvSpPr>
          <p:spPr bwMode="auto">
            <a:xfrm>
              <a:off x="5249863" y="6735763"/>
              <a:ext cx="1882775" cy="2333625"/>
            </a:xfrm>
            <a:custGeom>
              <a:avLst/>
              <a:gdLst>
                <a:gd name="T0" fmla="*/ 130 w 3558"/>
                <a:gd name="T1" fmla="*/ 2725 h 4411"/>
                <a:gd name="T2" fmla="*/ 279 w 3558"/>
                <a:gd name="T3" fmla="*/ 3483 h 4411"/>
                <a:gd name="T4" fmla="*/ 382 w 3558"/>
                <a:gd name="T5" fmla="*/ 3479 h 4411"/>
                <a:gd name="T6" fmla="*/ 494 w 3558"/>
                <a:gd name="T7" fmla="*/ 3478 h 4411"/>
                <a:gd name="T8" fmla="*/ 639 w 3558"/>
                <a:gd name="T9" fmla="*/ 3481 h 4411"/>
                <a:gd name="T10" fmla="*/ 811 w 3558"/>
                <a:gd name="T11" fmla="*/ 3489 h 4411"/>
                <a:gd name="T12" fmla="*/ 1009 w 3558"/>
                <a:gd name="T13" fmla="*/ 3505 h 4411"/>
                <a:gd name="T14" fmla="*/ 1228 w 3558"/>
                <a:gd name="T15" fmla="*/ 3531 h 4411"/>
                <a:gd name="T16" fmla="*/ 1467 w 3558"/>
                <a:gd name="T17" fmla="*/ 3568 h 4411"/>
                <a:gd name="T18" fmla="*/ 1723 w 3558"/>
                <a:gd name="T19" fmla="*/ 3619 h 4411"/>
                <a:gd name="T20" fmla="*/ 1990 w 3558"/>
                <a:gd name="T21" fmla="*/ 3685 h 4411"/>
                <a:gd name="T22" fmla="*/ 2268 w 3558"/>
                <a:gd name="T23" fmla="*/ 3768 h 4411"/>
                <a:gd name="T24" fmla="*/ 2552 w 3558"/>
                <a:gd name="T25" fmla="*/ 3871 h 4411"/>
                <a:gd name="T26" fmla="*/ 2841 w 3558"/>
                <a:gd name="T27" fmla="*/ 3995 h 4411"/>
                <a:gd name="T28" fmla="*/ 3130 w 3558"/>
                <a:gd name="T29" fmla="*/ 4142 h 4411"/>
                <a:gd name="T30" fmla="*/ 3416 w 3558"/>
                <a:gd name="T31" fmla="*/ 4315 h 4411"/>
                <a:gd name="T32" fmla="*/ 3183 w 3558"/>
                <a:gd name="T33" fmla="*/ 2205 h 4411"/>
                <a:gd name="T34" fmla="*/ 2706 w 3558"/>
                <a:gd name="T35" fmla="*/ 139 h 4411"/>
                <a:gd name="T36" fmla="*/ 2493 w 3558"/>
                <a:gd name="T37" fmla="*/ 395 h 4411"/>
                <a:gd name="T38" fmla="*/ 2268 w 3558"/>
                <a:gd name="T39" fmla="*/ 630 h 4411"/>
                <a:gd name="T40" fmla="*/ 2037 w 3558"/>
                <a:gd name="T41" fmla="*/ 843 h 4411"/>
                <a:gd name="T42" fmla="*/ 1802 w 3558"/>
                <a:gd name="T43" fmla="*/ 1034 h 4411"/>
                <a:gd name="T44" fmla="*/ 1568 w 3558"/>
                <a:gd name="T45" fmla="*/ 1204 h 4411"/>
                <a:gd name="T46" fmla="*/ 1337 w 3558"/>
                <a:gd name="T47" fmla="*/ 1355 h 4411"/>
                <a:gd name="T48" fmla="*/ 1113 w 3558"/>
                <a:gd name="T49" fmla="*/ 1487 h 4411"/>
                <a:gd name="T50" fmla="*/ 900 w 3558"/>
                <a:gd name="T51" fmla="*/ 1601 h 4411"/>
                <a:gd name="T52" fmla="*/ 701 w 3558"/>
                <a:gd name="T53" fmla="*/ 1698 h 4411"/>
                <a:gd name="T54" fmla="*/ 520 w 3558"/>
                <a:gd name="T55" fmla="*/ 1778 h 4411"/>
                <a:gd name="T56" fmla="*/ 360 w 3558"/>
                <a:gd name="T57" fmla="*/ 1843 h 4411"/>
                <a:gd name="T58" fmla="*/ 225 w 3558"/>
                <a:gd name="T59" fmla="*/ 1894 h 4411"/>
                <a:gd name="T60" fmla="*/ 119 w 3558"/>
                <a:gd name="T61" fmla="*/ 1931 h 4411"/>
                <a:gd name="T62" fmla="*/ 20 w 3558"/>
                <a:gd name="T63" fmla="*/ 1961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58" h="4411">
                  <a:moveTo>
                    <a:pt x="0" y="1967"/>
                  </a:moveTo>
                  <a:lnTo>
                    <a:pt x="130" y="2725"/>
                  </a:lnTo>
                  <a:lnTo>
                    <a:pt x="259" y="3484"/>
                  </a:lnTo>
                  <a:lnTo>
                    <a:pt x="279" y="3483"/>
                  </a:lnTo>
                  <a:lnTo>
                    <a:pt x="339" y="3480"/>
                  </a:lnTo>
                  <a:lnTo>
                    <a:pt x="382" y="3479"/>
                  </a:lnTo>
                  <a:lnTo>
                    <a:pt x="435" y="3478"/>
                  </a:lnTo>
                  <a:lnTo>
                    <a:pt x="494" y="3478"/>
                  </a:lnTo>
                  <a:lnTo>
                    <a:pt x="563" y="3479"/>
                  </a:lnTo>
                  <a:lnTo>
                    <a:pt x="639" y="3481"/>
                  </a:lnTo>
                  <a:lnTo>
                    <a:pt x="721" y="3484"/>
                  </a:lnTo>
                  <a:lnTo>
                    <a:pt x="811" y="3489"/>
                  </a:lnTo>
                  <a:lnTo>
                    <a:pt x="906" y="3497"/>
                  </a:lnTo>
                  <a:lnTo>
                    <a:pt x="1009" y="3505"/>
                  </a:lnTo>
                  <a:lnTo>
                    <a:pt x="1116" y="3517"/>
                  </a:lnTo>
                  <a:lnTo>
                    <a:pt x="1228" y="3531"/>
                  </a:lnTo>
                  <a:lnTo>
                    <a:pt x="1345" y="3548"/>
                  </a:lnTo>
                  <a:lnTo>
                    <a:pt x="1467" y="3568"/>
                  </a:lnTo>
                  <a:lnTo>
                    <a:pt x="1593" y="3592"/>
                  </a:lnTo>
                  <a:lnTo>
                    <a:pt x="1723" y="3619"/>
                  </a:lnTo>
                  <a:lnTo>
                    <a:pt x="1855" y="3650"/>
                  </a:lnTo>
                  <a:lnTo>
                    <a:pt x="1990" y="3685"/>
                  </a:lnTo>
                  <a:lnTo>
                    <a:pt x="2127" y="3725"/>
                  </a:lnTo>
                  <a:lnTo>
                    <a:pt x="2268" y="3768"/>
                  </a:lnTo>
                  <a:lnTo>
                    <a:pt x="2410" y="3817"/>
                  </a:lnTo>
                  <a:lnTo>
                    <a:pt x="2552" y="3871"/>
                  </a:lnTo>
                  <a:lnTo>
                    <a:pt x="2696" y="3930"/>
                  </a:lnTo>
                  <a:lnTo>
                    <a:pt x="2841" y="3995"/>
                  </a:lnTo>
                  <a:lnTo>
                    <a:pt x="2985" y="4066"/>
                  </a:lnTo>
                  <a:lnTo>
                    <a:pt x="3130" y="4142"/>
                  </a:lnTo>
                  <a:lnTo>
                    <a:pt x="3274" y="4225"/>
                  </a:lnTo>
                  <a:lnTo>
                    <a:pt x="3416" y="4315"/>
                  </a:lnTo>
                  <a:lnTo>
                    <a:pt x="3558" y="4411"/>
                  </a:lnTo>
                  <a:lnTo>
                    <a:pt x="3183" y="2205"/>
                  </a:lnTo>
                  <a:lnTo>
                    <a:pt x="2807" y="0"/>
                  </a:lnTo>
                  <a:lnTo>
                    <a:pt x="2706" y="139"/>
                  </a:lnTo>
                  <a:lnTo>
                    <a:pt x="2600" y="270"/>
                  </a:lnTo>
                  <a:lnTo>
                    <a:pt x="2493" y="395"/>
                  </a:lnTo>
                  <a:lnTo>
                    <a:pt x="2381" y="516"/>
                  </a:lnTo>
                  <a:lnTo>
                    <a:pt x="2268" y="630"/>
                  </a:lnTo>
                  <a:lnTo>
                    <a:pt x="2153" y="739"/>
                  </a:lnTo>
                  <a:lnTo>
                    <a:pt x="2037" y="843"/>
                  </a:lnTo>
                  <a:lnTo>
                    <a:pt x="1920" y="941"/>
                  </a:lnTo>
                  <a:lnTo>
                    <a:pt x="1802" y="1034"/>
                  </a:lnTo>
                  <a:lnTo>
                    <a:pt x="1685" y="1121"/>
                  </a:lnTo>
                  <a:lnTo>
                    <a:pt x="1568" y="1204"/>
                  </a:lnTo>
                  <a:lnTo>
                    <a:pt x="1452" y="1282"/>
                  </a:lnTo>
                  <a:lnTo>
                    <a:pt x="1337" y="1355"/>
                  </a:lnTo>
                  <a:lnTo>
                    <a:pt x="1224" y="1423"/>
                  </a:lnTo>
                  <a:lnTo>
                    <a:pt x="1113" y="1487"/>
                  </a:lnTo>
                  <a:lnTo>
                    <a:pt x="1004" y="1546"/>
                  </a:lnTo>
                  <a:lnTo>
                    <a:pt x="900" y="1601"/>
                  </a:lnTo>
                  <a:lnTo>
                    <a:pt x="799" y="1651"/>
                  </a:lnTo>
                  <a:lnTo>
                    <a:pt x="701" y="1698"/>
                  </a:lnTo>
                  <a:lnTo>
                    <a:pt x="608" y="1740"/>
                  </a:lnTo>
                  <a:lnTo>
                    <a:pt x="520" y="1778"/>
                  </a:lnTo>
                  <a:lnTo>
                    <a:pt x="437" y="1813"/>
                  </a:lnTo>
                  <a:lnTo>
                    <a:pt x="360" y="1843"/>
                  </a:lnTo>
                  <a:lnTo>
                    <a:pt x="290" y="1871"/>
                  </a:lnTo>
                  <a:lnTo>
                    <a:pt x="225" y="1894"/>
                  </a:lnTo>
                  <a:lnTo>
                    <a:pt x="168" y="1914"/>
                  </a:lnTo>
                  <a:lnTo>
                    <a:pt x="119" y="1931"/>
                  </a:lnTo>
                  <a:lnTo>
                    <a:pt x="78" y="1944"/>
                  </a:lnTo>
                  <a:lnTo>
                    <a:pt x="20" y="1961"/>
                  </a:lnTo>
                  <a:lnTo>
                    <a:pt x="0" y="1967"/>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35" name="Freeform 52"/>
            <p:cNvSpPr>
              <a:spLocks/>
            </p:cNvSpPr>
            <p:nvPr/>
          </p:nvSpPr>
          <p:spPr bwMode="auto">
            <a:xfrm>
              <a:off x="7318375" y="8012113"/>
              <a:ext cx="39688" cy="230188"/>
            </a:xfrm>
            <a:custGeom>
              <a:avLst/>
              <a:gdLst>
                <a:gd name="T0" fmla="*/ 73 w 73"/>
                <a:gd name="T1" fmla="*/ 436 h 436"/>
                <a:gd name="T2" fmla="*/ 0 w 73"/>
                <a:gd name="T3" fmla="*/ 0 h 436"/>
                <a:gd name="T4" fmla="*/ 73 w 73"/>
                <a:gd name="T5" fmla="*/ 436 h 436"/>
                <a:gd name="T6" fmla="*/ 73 w 73"/>
                <a:gd name="T7" fmla="*/ 436 h 436"/>
                <a:gd name="T8" fmla="*/ 73 w 73"/>
                <a:gd name="T9" fmla="*/ 436 h 436"/>
              </a:gdLst>
              <a:ahLst/>
              <a:cxnLst>
                <a:cxn ang="0">
                  <a:pos x="T0" y="T1"/>
                </a:cxn>
                <a:cxn ang="0">
                  <a:pos x="T2" y="T3"/>
                </a:cxn>
                <a:cxn ang="0">
                  <a:pos x="T4" y="T5"/>
                </a:cxn>
                <a:cxn ang="0">
                  <a:pos x="T6" y="T7"/>
                </a:cxn>
                <a:cxn ang="0">
                  <a:pos x="T8" y="T9"/>
                </a:cxn>
              </a:cxnLst>
              <a:rect l="0" t="0" r="r" b="b"/>
              <a:pathLst>
                <a:path w="73" h="436">
                  <a:moveTo>
                    <a:pt x="73" y="436"/>
                  </a:moveTo>
                  <a:lnTo>
                    <a:pt x="0" y="0"/>
                  </a:lnTo>
                  <a:lnTo>
                    <a:pt x="73" y="436"/>
                  </a:lnTo>
                  <a:lnTo>
                    <a:pt x="73" y="436"/>
                  </a:lnTo>
                  <a:lnTo>
                    <a:pt x="73" y="436"/>
                  </a:lnTo>
                  <a:close/>
                </a:path>
              </a:pathLst>
            </a:custGeom>
            <a:solidFill>
              <a:srgbClr val="8AB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36" name="Freeform 53"/>
            <p:cNvSpPr>
              <a:spLocks/>
            </p:cNvSpPr>
            <p:nvPr/>
          </p:nvSpPr>
          <p:spPr bwMode="auto">
            <a:xfrm>
              <a:off x="7272338" y="8248650"/>
              <a:ext cx="85725" cy="41275"/>
            </a:xfrm>
            <a:custGeom>
              <a:avLst/>
              <a:gdLst>
                <a:gd name="T0" fmla="*/ 0 w 164"/>
                <a:gd name="T1" fmla="*/ 79 h 79"/>
                <a:gd name="T2" fmla="*/ 164 w 164"/>
                <a:gd name="T3" fmla="*/ 0 h 79"/>
                <a:gd name="T4" fmla="*/ 0 w 164"/>
                <a:gd name="T5" fmla="*/ 79 h 79"/>
              </a:gdLst>
              <a:ahLst/>
              <a:cxnLst>
                <a:cxn ang="0">
                  <a:pos x="T0" y="T1"/>
                </a:cxn>
                <a:cxn ang="0">
                  <a:pos x="T2" y="T3"/>
                </a:cxn>
                <a:cxn ang="0">
                  <a:pos x="T4" y="T5"/>
                </a:cxn>
              </a:cxnLst>
              <a:rect l="0" t="0" r="r" b="b"/>
              <a:pathLst>
                <a:path w="164" h="79">
                  <a:moveTo>
                    <a:pt x="0" y="79"/>
                  </a:moveTo>
                  <a:lnTo>
                    <a:pt x="164" y="0"/>
                  </a:lnTo>
                  <a:lnTo>
                    <a:pt x="0" y="79"/>
                  </a:lnTo>
                  <a:close/>
                </a:path>
              </a:pathLst>
            </a:custGeom>
            <a:solidFill>
              <a:srgbClr val="F4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37" name="Freeform 54"/>
            <p:cNvSpPr>
              <a:spLocks/>
            </p:cNvSpPr>
            <p:nvPr/>
          </p:nvSpPr>
          <p:spPr bwMode="auto">
            <a:xfrm>
              <a:off x="7289800" y="7847013"/>
              <a:ext cx="6350" cy="36513"/>
            </a:xfrm>
            <a:custGeom>
              <a:avLst/>
              <a:gdLst>
                <a:gd name="T0" fmla="*/ 12 w 12"/>
                <a:gd name="T1" fmla="*/ 68 h 68"/>
                <a:gd name="T2" fmla="*/ 0 w 12"/>
                <a:gd name="T3" fmla="*/ 0 h 68"/>
                <a:gd name="T4" fmla="*/ 12 w 12"/>
                <a:gd name="T5" fmla="*/ 68 h 68"/>
              </a:gdLst>
              <a:ahLst/>
              <a:cxnLst>
                <a:cxn ang="0">
                  <a:pos x="T0" y="T1"/>
                </a:cxn>
                <a:cxn ang="0">
                  <a:pos x="T2" y="T3"/>
                </a:cxn>
                <a:cxn ang="0">
                  <a:pos x="T4" y="T5"/>
                </a:cxn>
              </a:cxnLst>
              <a:rect l="0" t="0" r="r" b="b"/>
              <a:pathLst>
                <a:path w="12" h="68">
                  <a:moveTo>
                    <a:pt x="12" y="68"/>
                  </a:moveTo>
                  <a:lnTo>
                    <a:pt x="0" y="0"/>
                  </a:lnTo>
                  <a:lnTo>
                    <a:pt x="12" y="68"/>
                  </a:lnTo>
                  <a:close/>
                </a:path>
              </a:pathLst>
            </a:custGeom>
            <a:solidFill>
              <a:srgbClr val="80A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39" name="Freeform 56"/>
            <p:cNvSpPr>
              <a:spLocks/>
            </p:cNvSpPr>
            <p:nvPr/>
          </p:nvSpPr>
          <p:spPr bwMode="auto">
            <a:xfrm>
              <a:off x="7199313" y="7862888"/>
              <a:ext cx="73025" cy="427038"/>
            </a:xfrm>
            <a:custGeom>
              <a:avLst/>
              <a:gdLst>
                <a:gd name="T0" fmla="*/ 137 w 137"/>
                <a:gd name="T1" fmla="*/ 807 h 807"/>
                <a:gd name="T2" fmla="*/ 0 w 137"/>
                <a:gd name="T3" fmla="*/ 0 h 807"/>
                <a:gd name="T4" fmla="*/ 0 w 137"/>
                <a:gd name="T5" fmla="*/ 0 h 807"/>
                <a:gd name="T6" fmla="*/ 137 w 137"/>
                <a:gd name="T7" fmla="*/ 807 h 807"/>
              </a:gdLst>
              <a:ahLst/>
              <a:cxnLst>
                <a:cxn ang="0">
                  <a:pos x="T0" y="T1"/>
                </a:cxn>
                <a:cxn ang="0">
                  <a:pos x="T2" y="T3"/>
                </a:cxn>
                <a:cxn ang="0">
                  <a:pos x="T4" y="T5"/>
                </a:cxn>
                <a:cxn ang="0">
                  <a:pos x="T6" y="T7"/>
                </a:cxn>
              </a:cxnLst>
              <a:rect l="0" t="0" r="r" b="b"/>
              <a:pathLst>
                <a:path w="137" h="807">
                  <a:moveTo>
                    <a:pt x="137" y="807"/>
                  </a:moveTo>
                  <a:lnTo>
                    <a:pt x="0" y="0"/>
                  </a:lnTo>
                  <a:lnTo>
                    <a:pt x="0" y="0"/>
                  </a:lnTo>
                  <a:lnTo>
                    <a:pt x="137" y="807"/>
                  </a:lnTo>
                  <a:close/>
                </a:path>
              </a:pathLst>
            </a:custGeom>
            <a:solidFill>
              <a:srgbClr val="80A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40" name="Freeform 57"/>
            <p:cNvSpPr>
              <a:spLocks noEditPoints="1"/>
            </p:cNvSpPr>
            <p:nvPr/>
          </p:nvSpPr>
          <p:spPr bwMode="auto">
            <a:xfrm>
              <a:off x="6988175" y="8216900"/>
              <a:ext cx="298450" cy="965200"/>
            </a:xfrm>
            <a:custGeom>
              <a:avLst/>
              <a:gdLst>
                <a:gd name="T0" fmla="*/ 526 w 564"/>
                <a:gd name="T1" fmla="*/ 1822 h 1822"/>
                <a:gd name="T2" fmla="*/ 535 w 564"/>
                <a:gd name="T3" fmla="*/ 1822 h 1822"/>
                <a:gd name="T4" fmla="*/ 545 w 564"/>
                <a:gd name="T5" fmla="*/ 1821 h 1822"/>
                <a:gd name="T6" fmla="*/ 554 w 564"/>
                <a:gd name="T7" fmla="*/ 1820 h 1822"/>
                <a:gd name="T8" fmla="*/ 564 w 564"/>
                <a:gd name="T9" fmla="*/ 1819 h 1822"/>
                <a:gd name="T10" fmla="*/ 554 w 564"/>
                <a:gd name="T11" fmla="*/ 1820 h 1822"/>
                <a:gd name="T12" fmla="*/ 545 w 564"/>
                <a:gd name="T13" fmla="*/ 1821 h 1822"/>
                <a:gd name="T14" fmla="*/ 535 w 564"/>
                <a:gd name="T15" fmla="*/ 1822 h 1822"/>
                <a:gd name="T16" fmla="*/ 526 w 564"/>
                <a:gd name="T17" fmla="*/ 1822 h 1822"/>
                <a:gd name="T18" fmla="*/ 275 w 564"/>
                <a:gd name="T19" fmla="*/ 1615 h 1822"/>
                <a:gd name="T20" fmla="*/ 274 w 564"/>
                <a:gd name="T21" fmla="*/ 1615 h 1822"/>
                <a:gd name="T22" fmla="*/ 274 w 564"/>
                <a:gd name="T23" fmla="*/ 1614 h 1822"/>
                <a:gd name="T24" fmla="*/ 274 w 564"/>
                <a:gd name="T25" fmla="*/ 1615 h 1822"/>
                <a:gd name="T26" fmla="*/ 275 w 564"/>
                <a:gd name="T27" fmla="*/ 1615 h 1822"/>
                <a:gd name="T28" fmla="*/ 274 w 564"/>
                <a:gd name="T29" fmla="*/ 1611 h 1822"/>
                <a:gd name="T30" fmla="*/ 63 w 564"/>
                <a:gd name="T31" fmla="*/ 372 h 1822"/>
                <a:gd name="T32" fmla="*/ 0 w 564"/>
                <a:gd name="T33" fmla="*/ 0 h 1822"/>
                <a:gd name="T34" fmla="*/ 63 w 564"/>
                <a:gd name="T35" fmla="*/ 372 h 1822"/>
                <a:gd name="T36" fmla="*/ 274 w 564"/>
                <a:gd name="T37" fmla="*/ 1611 h 1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4" h="1822">
                  <a:moveTo>
                    <a:pt x="526" y="1822"/>
                  </a:moveTo>
                  <a:lnTo>
                    <a:pt x="535" y="1822"/>
                  </a:lnTo>
                  <a:lnTo>
                    <a:pt x="545" y="1821"/>
                  </a:lnTo>
                  <a:lnTo>
                    <a:pt x="554" y="1820"/>
                  </a:lnTo>
                  <a:lnTo>
                    <a:pt x="564" y="1819"/>
                  </a:lnTo>
                  <a:lnTo>
                    <a:pt x="554" y="1820"/>
                  </a:lnTo>
                  <a:lnTo>
                    <a:pt x="545" y="1821"/>
                  </a:lnTo>
                  <a:lnTo>
                    <a:pt x="535" y="1822"/>
                  </a:lnTo>
                  <a:lnTo>
                    <a:pt x="526" y="1822"/>
                  </a:lnTo>
                  <a:close/>
                  <a:moveTo>
                    <a:pt x="275" y="1615"/>
                  </a:moveTo>
                  <a:lnTo>
                    <a:pt x="274" y="1615"/>
                  </a:lnTo>
                  <a:lnTo>
                    <a:pt x="274" y="1614"/>
                  </a:lnTo>
                  <a:lnTo>
                    <a:pt x="274" y="1615"/>
                  </a:lnTo>
                  <a:lnTo>
                    <a:pt x="275" y="1615"/>
                  </a:lnTo>
                  <a:close/>
                  <a:moveTo>
                    <a:pt x="274" y="1611"/>
                  </a:moveTo>
                  <a:lnTo>
                    <a:pt x="63" y="372"/>
                  </a:lnTo>
                  <a:lnTo>
                    <a:pt x="0" y="0"/>
                  </a:lnTo>
                  <a:lnTo>
                    <a:pt x="63" y="372"/>
                  </a:lnTo>
                  <a:lnTo>
                    <a:pt x="274" y="1611"/>
                  </a:lnTo>
                  <a:close/>
                </a:path>
              </a:pathLst>
            </a:custGeom>
            <a:solidFill>
              <a:srgbClr val="8AB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41" name="Freeform 58"/>
            <p:cNvSpPr>
              <a:spLocks/>
            </p:cNvSpPr>
            <p:nvPr/>
          </p:nvSpPr>
          <p:spPr bwMode="auto">
            <a:xfrm>
              <a:off x="6935788" y="7908925"/>
              <a:ext cx="52388" cy="307975"/>
            </a:xfrm>
            <a:custGeom>
              <a:avLst/>
              <a:gdLst>
                <a:gd name="T0" fmla="*/ 100 w 100"/>
                <a:gd name="T1" fmla="*/ 584 h 584"/>
                <a:gd name="T2" fmla="*/ 0 w 100"/>
                <a:gd name="T3" fmla="*/ 0 h 584"/>
                <a:gd name="T4" fmla="*/ 100 w 100"/>
                <a:gd name="T5" fmla="*/ 584 h 584"/>
              </a:gdLst>
              <a:ahLst/>
              <a:cxnLst>
                <a:cxn ang="0">
                  <a:pos x="T0" y="T1"/>
                </a:cxn>
                <a:cxn ang="0">
                  <a:pos x="T2" y="T3"/>
                </a:cxn>
                <a:cxn ang="0">
                  <a:pos x="T4" y="T5"/>
                </a:cxn>
              </a:cxnLst>
              <a:rect l="0" t="0" r="r" b="b"/>
              <a:pathLst>
                <a:path w="100" h="584">
                  <a:moveTo>
                    <a:pt x="100" y="584"/>
                  </a:moveTo>
                  <a:lnTo>
                    <a:pt x="0" y="0"/>
                  </a:lnTo>
                  <a:lnTo>
                    <a:pt x="100" y="584"/>
                  </a:lnTo>
                  <a:close/>
                </a:path>
              </a:pathLst>
            </a:custGeom>
            <a:solidFill>
              <a:srgbClr val="4C8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42" name="Freeform 59"/>
            <p:cNvSpPr>
              <a:spLocks/>
            </p:cNvSpPr>
            <p:nvPr/>
          </p:nvSpPr>
          <p:spPr bwMode="auto">
            <a:xfrm>
              <a:off x="6935788" y="7908925"/>
              <a:ext cx="85725" cy="504825"/>
            </a:xfrm>
            <a:custGeom>
              <a:avLst/>
              <a:gdLst>
                <a:gd name="T0" fmla="*/ 163 w 163"/>
                <a:gd name="T1" fmla="*/ 956 h 956"/>
                <a:gd name="T2" fmla="*/ 100 w 163"/>
                <a:gd name="T3" fmla="*/ 584 h 956"/>
                <a:gd name="T4" fmla="*/ 0 w 163"/>
                <a:gd name="T5" fmla="*/ 0 h 956"/>
                <a:gd name="T6" fmla="*/ 163 w 163"/>
                <a:gd name="T7" fmla="*/ 956 h 956"/>
              </a:gdLst>
              <a:ahLst/>
              <a:cxnLst>
                <a:cxn ang="0">
                  <a:pos x="T0" y="T1"/>
                </a:cxn>
                <a:cxn ang="0">
                  <a:pos x="T2" y="T3"/>
                </a:cxn>
                <a:cxn ang="0">
                  <a:pos x="T4" y="T5"/>
                </a:cxn>
                <a:cxn ang="0">
                  <a:pos x="T6" y="T7"/>
                </a:cxn>
              </a:cxnLst>
              <a:rect l="0" t="0" r="r" b="b"/>
              <a:pathLst>
                <a:path w="163" h="956">
                  <a:moveTo>
                    <a:pt x="163" y="956"/>
                  </a:moveTo>
                  <a:lnTo>
                    <a:pt x="100" y="584"/>
                  </a:lnTo>
                  <a:lnTo>
                    <a:pt x="0" y="0"/>
                  </a:lnTo>
                  <a:lnTo>
                    <a:pt x="163" y="956"/>
                  </a:lnTo>
                  <a:close/>
                </a:path>
              </a:pathLst>
            </a:custGeom>
            <a:solidFill>
              <a:srgbClr val="8AB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43" name="Freeform 60"/>
            <p:cNvSpPr>
              <a:spLocks noEditPoints="1"/>
            </p:cNvSpPr>
            <p:nvPr/>
          </p:nvSpPr>
          <p:spPr bwMode="auto">
            <a:xfrm>
              <a:off x="5387975" y="8578850"/>
              <a:ext cx="0" cy="7938"/>
            </a:xfrm>
            <a:custGeom>
              <a:avLst/>
              <a:gdLst>
                <a:gd name="T0" fmla="*/ 2 w 2"/>
                <a:gd name="T1" fmla="*/ 14 h 14"/>
                <a:gd name="T2" fmla="*/ 2 w 2"/>
                <a:gd name="T3" fmla="*/ 14 h 14"/>
                <a:gd name="T4" fmla="*/ 1 w 2"/>
                <a:gd name="T5" fmla="*/ 13 h 14"/>
                <a:gd name="T6" fmla="*/ 1 w 2"/>
                <a:gd name="T7" fmla="*/ 13 h 14"/>
                <a:gd name="T8" fmla="*/ 1 w 2"/>
                <a:gd name="T9" fmla="*/ 13 h 14"/>
                <a:gd name="T10" fmla="*/ 1 w 2"/>
                <a:gd name="T11" fmla="*/ 12 h 14"/>
                <a:gd name="T12" fmla="*/ 1 w 2"/>
                <a:gd name="T13" fmla="*/ 12 h 14"/>
                <a:gd name="T14" fmla="*/ 1 w 2"/>
                <a:gd name="T15" fmla="*/ 12 h 14"/>
                <a:gd name="T16" fmla="*/ 1 w 2"/>
                <a:gd name="T17" fmla="*/ 12 h 14"/>
                <a:gd name="T18" fmla="*/ 1 w 2"/>
                <a:gd name="T19" fmla="*/ 12 h 14"/>
                <a:gd name="T20" fmla="*/ 1 w 2"/>
                <a:gd name="T21" fmla="*/ 12 h 14"/>
                <a:gd name="T22" fmla="*/ 1 w 2"/>
                <a:gd name="T23" fmla="*/ 10 h 14"/>
                <a:gd name="T24" fmla="*/ 1 w 2"/>
                <a:gd name="T25" fmla="*/ 10 h 14"/>
                <a:gd name="T26" fmla="*/ 1 w 2"/>
                <a:gd name="T27" fmla="*/ 10 h 14"/>
                <a:gd name="T28" fmla="*/ 1 w 2"/>
                <a:gd name="T29" fmla="*/ 8 h 14"/>
                <a:gd name="T30" fmla="*/ 1 w 2"/>
                <a:gd name="T31" fmla="*/ 10 h 14"/>
                <a:gd name="T32" fmla="*/ 1 w 2"/>
                <a:gd name="T33" fmla="*/ 8 h 14"/>
                <a:gd name="T34" fmla="*/ 1 w 2"/>
                <a:gd name="T35" fmla="*/ 8 h 14"/>
                <a:gd name="T36" fmla="*/ 1 w 2"/>
                <a:gd name="T37" fmla="*/ 8 h 14"/>
                <a:gd name="T38" fmla="*/ 1 w 2"/>
                <a:gd name="T39" fmla="*/ 7 h 14"/>
                <a:gd name="T40" fmla="*/ 1 w 2"/>
                <a:gd name="T41" fmla="*/ 7 h 14"/>
                <a:gd name="T42" fmla="*/ 1 w 2"/>
                <a:gd name="T43" fmla="*/ 7 h 14"/>
                <a:gd name="T44" fmla="*/ 1 w 2"/>
                <a:gd name="T45" fmla="*/ 6 h 14"/>
                <a:gd name="T46" fmla="*/ 1 w 2"/>
                <a:gd name="T47" fmla="*/ 6 h 14"/>
                <a:gd name="T48" fmla="*/ 1 w 2"/>
                <a:gd name="T49" fmla="*/ 6 h 14"/>
                <a:gd name="T50" fmla="*/ 1 w 2"/>
                <a:gd name="T51" fmla="*/ 6 h 14"/>
                <a:gd name="T52" fmla="*/ 0 w 2"/>
                <a:gd name="T53" fmla="*/ 5 h 14"/>
                <a:gd name="T54" fmla="*/ 1 w 2"/>
                <a:gd name="T55" fmla="*/ 6 h 14"/>
                <a:gd name="T56" fmla="*/ 0 w 2"/>
                <a:gd name="T57" fmla="*/ 5 h 14"/>
                <a:gd name="T58" fmla="*/ 0 w 2"/>
                <a:gd name="T59" fmla="*/ 4 h 14"/>
                <a:gd name="T60" fmla="*/ 0 w 2"/>
                <a:gd name="T61" fmla="*/ 5 h 14"/>
                <a:gd name="T62" fmla="*/ 0 w 2"/>
                <a:gd name="T63" fmla="*/ 4 h 14"/>
                <a:gd name="T64" fmla="*/ 0 w 2"/>
                <a:gd name="T65" fmla="*/ 3 h 14"/>
                <a:gd name="T66" fmla="*/ 0 w 2"/>
                <a:gd name="T67" fmla="*/ 4 h 14"/>
                <a:gd name="T68" fmla="*/ 0 w 2"/>
                <a:gd name="T69" fmla="*/ 3 h 14"/>
                <a:gd name="T70" fmla="*/ 0 w 2"/>
                <a:gd name="T71" fmla="*/ 3 h 14"/>
                <a:gd name="T72" fmla="*/ 0 w 2"/>
                <a:gd name="T73" fmla="*/ 2 h 14"/>
                <a:gd name="T74" fmla="*/ 0 w 2"/>
                <a:gd name="T75" fmla="*/ 2 h 14"/>
                <a:gd name="T76" fmla="*/ 0 w 2"/>
                <a:gd name="T77" fmla="*/ 2 h 14"/>
                <a:gd name="T78" fmla="*/ 0 w 2"/>
                <a:gd name="T79" fmla="*/ 1 h 14"/>
                <a:gd name="T80" fmla="*/ 0 w 2"/>
                <a:gd name="T81" fmla="*/ 1 h 14"/>
                <a:gd name="T82" fmla="*/ 0 w 2"/>
                <a:gd name="T83" fmla="*/ 1 h 14"/>
                <a:gd name="T84" fmla="*/ 0 w 2"/>
                <a:gd name="T85" fmla="*/ 0 h 14"/>
                <a:gd name="T86" fmla="*/ 0 w 2"/>
                <a:gd name="T87" fmla="*/ 0 h 14"/>
                <a:gd name="T88" fmla="*/ 0 w 2"/>
                <a:gd name="T8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 h="14">
                  <a:moveTo>
                    <a:pt x="2" y="14"/>
                  </a:moveTo>
                  <a:lnTo>
                    <a:pt x="2" y="14"/>
                  </a:lnTo>
                  <a:lnTo>
                    <a:pt x="2" y="14"/>
                  </a:lnTo>
                  <a:lnTo>
                    <a:pt x="2" y="14"/>
                  </a:lnTo>
                  <a:lnTo>
                    <a:pt x="2" y="14"/>
                  </a:lnTo>
                  <a:close/>
                  <a:moveTo>
                    <a:pt x="1" y="13"/>
                  </a:moveTo>
                  <a:lnTo>
                    <a:pt x="1" y="13"/>
                  </a:lnTo>
                  <a:lnTo>
                    <a:pt x="1" y="13"/>
                  </a:lnTo>
                  <a:lnTo>
                    <a:pt x="1" y="13"/>
                  </a:lnTo>
                  <a:lnTo>
                    <a:pt x="1" y="13"/>
                  </a:lnTo>
                  <a:close/>
                  <a:moveTo>
                    <a:pt x="1" y="12"/>
                  </a:moveTo>
                  <a:lnTo>
                    <a:pt x="1" y="12"/>
                  </a:lnTo>
                  <a:lnTo>
                    <a:pt x="1" y="12"/>
                  </a:lnTo>
                  <a:lnTo>
                    <a:pt x="1" y="12"/>
                  </a:lnTo>
                  <a:lnTo>
                    <a:pt x="1" y="12"/>
                  </a:lnTo>
                  <a:lnTo>
                    <a:pt x="1" y="12"/>
                  </a:lnTo>
                  <a:close/>
                  <a:moveTo>
                    <a:pt x="1" y="12"/>
                  </a:moveTo>
                  <a:lnTo>
                    <a:pt x="1" y="12"/>
                  </a:lnTo>
                  <a:lnTo>
                    <a:pt x="1" y="12"/>
                  </a:lnTo>
                  <a:lnTo>
                    <a:pt x="1" y="12"/>
                  </a:lnTo>
                  <a:lnTo>
                    <a:pt x="1" y="12"/>
                  </a:lnTo>
                  <a:lnTo>
                    <a:pt x="1" y="12"/>
                  </a:lnTo>
                  <a:close/>
                  <a:moveTo>
                    <a:pt x="1" y="10"/>
                  </a:moveTo>
                  <a:lnTo>
                    <a:pt x="1" y="10"/>
                  </a:lnTo>
                  <a:lnTo>
                    <a:pt x="1" y="10"/>
                  </a:lnTo>
                  <a:lnTo>
                    <a:pt x="1" y="10"/>
                  </a:lnTo>
                  <a:lnTo>
                    <a:pt x="1" y="10"/>
                  </a:lnTo>
                  <a:close/>
                  <a:moveTo>
                    <a:pt x="1" y="10"/>
                  </a:moveTo>
                  <a:lnTo>
                    <a:pt x="1" y="10"/>
                  </a:lnTo>
                  <a:lnTo>
                    <a:pt x="1" y="8"/>
                  </a:lnTo>
                  <a:lnTo>
                    <a:pt x="1" y="10"/>
                  </a:lnTo>
                  <a:lnTo>
                    <a:pt x="1" y="10"/>
                  </a:lnTo>
                  <a:lnTo>
                    <a:pt x="1" y="10"/>
                  </a:lnTo>
                  <a:close/>
                  <a:moveTo>
                    <a:pt x="1" y="8"/>
                  </a:moveTo>
                  <a:lnTo>
                    <a:pt x="1" y="8"/>
                  </a:lnTo>
                  <a:lnTo>
                    <a:pt x="1" y="8"/>
                  </a:lnTo>
                  <a:lnTo>
                    <a:pt x="1" y="8"/>
                  </a:lnTo>
                  <a:lnTo>
                    <a:pt x="1" y="8"/>
                  </a:lnTo>
                  <a:lnTo>
                    <a:pt x="1" y="8"/>
                  </a:lnTo>
                  <a:close/>
                  <a:moveTo>
                    <a:pt x="1" y="7"/>
                  </a:moveTo>
                  <a:lnTo>
                    <a:pt x="1" y="7"/>
                  </a:lnTo>
                  <a:lnTo>
                    <a:pt x="1" y="7"/>
                  </a:lnTo>
                  <a:lnTo>
                    <a:pt x="1" y="7"/>
                  </a:lnTo>
                  <a:lnTo>
                    <a:pt x="1" y="7"/>
                  </a:lnTo>
                  <a:lnTo>
                    <a:pt x="1" y="7"/>
                  </a:lnTo>
                  <a:close/>
                  <a:moveTo>
                    <a:pt x="1" y="6"/>
                  </a:moveTo>
                  <a:lnTo>
                    <a:pt x="1" y="6"/>
                  </a:lnTo>
                  <a:lnTo>
                    <a:pt x="1" y="6"/>
                  </a:lnTo>
                  <a:lnTo>
                    <a:pt x="1" y="6"/>
                  </a:lnTo>
                  <a:lnTo>
                    <a:pt x="1" y="6"/>
                  </a:lnTo>
                  <a:lnTo>
                    <a:pt x="1" y="6"/>
                  </a:lnTo>
                  <a:close/>
                  <a:moveTo>
                    <a:pt x="1" y="6"/>
                  </a:moveTo>
                  <a:lnTo>
                    <a:pt x="0" y="5"/>
                  </a:lnTo>
                  <a:lnTo>
                    <a:pt x="0" y="5"/>
                  </a:lnTo>
                  <a:lnTo>
                    <a:pt x="0" y="5"/>
                  </a:lnTo>
                  <a:lnTo>
                    <a:pt x="1" y="6"/>
                  </a:lnTo>
                  <a:lnTo>
                    <a:pt x="1" y="6"/>
                  </a:lnTo>
                  <a:close/>
                  <a:moveTo>
                    <a:pt x="0" y="5"/>
                  </a:moveTo>
                  <a:lnTo>
                    <a:pt x="0" y="4"/>
                  </a:lnTo>
                  <a:lnTo>
                    <a:pt x="0" y="4"/>
                  </a:lnTo>
                  <a:lnTo>
                    <a:pt x="0" y="4"/>
                  </a:lnTo>
                  <a:lnTo>
                    <a:pt x="0" y="5"/>
                  </a:lnTo>
                  <a:lnTo>
                    <a:pt x="0" y="5"/>
                  </a:lnTo>
                  <a:close/>
                  <a:moveTo>
                    <a:pt x="0" y="4"/>
                  </a:moveTo>
                  <a:lnTo>
                    <a:pt x="0" y="3"/>
                  </a:lnTo>
                  <a:lnTo>
                    <a:pt x="0" y="3"/>
                  </a:lnTo>
                  <a:lnTo>
                    <a:pt x="0" y="3"/>
                  </a:lnTo>
                  <a:lnTo>
                    <a:pt x="0" y="4"/>
                  </a:lnTo>
                  <a:close/>
                  <a:moveTo>
                    <a:pt x="0" y="3"/>
                  </a:moveTo>
                  <a:lnTo>
                    <a:pt x="0" y="3"/>
                  </a:lnTo>
                  <a:lnTo>
                    <a:pt x="0" y="2"/>
                  </a:lnTo>
                  <a:lnTo>
                    <a:pt x="0" y="3"/>
                  </a:lnTo>
                  <a:lnTo>
                    <a:pt x="0" y="3"/>
                  </a:lnTo>
                  <a:close/>
                  <a:moveTo>
                    <a:pt x="0" y="2"/>
                  </a:moveTo>
                  <a:lnTo>
                    <a:pt x="0" y="2"/>
                  </a:lnTo>
                  <a:lnTo>
                    <a:pt x="0" y="2"/>
                  </a:lnTo>
                  <a:lnTo>
                    <a:pt x="0" y="2"/>
                  </a:lnTo>
                  <a:lnTo>
                    <a:pt x="0" y="2"/>
                  </a:lnTo>
                  <a:lnTo>
                    <a:pt x="0" y="2"/>
                  </a:lnTo>
                  <a:close/>
                  <a:moveTo>
                    <a:pt x="0" y="1"/>
                  </a:moveTo>
                  <a:lnTo>
                    <a:pt x="0" y="1"/>
                  </a:lnTo>
                  <a:lnTo>
                    <a:pt x="0" y="1"/>
                  </a:lnTo>
                  <a:lnTo>
                    <a:pt x="0" y="1"/>
                  </a:lnTo>
                  <a:lnTo>
                    <a:pt x="0" y="1"/>
                  </a:lnTo>
                  <a:close/>
                  <a:moveTo>
                    <a:pt x="0" y="0"/>
                  </a:moveTo>
                  <a:lnTo>
                    <a:pt x="0" y="0"/>
                  </a:lnTo>
                  <a:lnTo>
                    <a:pt x="0" y="0"/>
                  </a:lnTo>
                  <a:lnTo>
                    <a:pt x="0" y="0"/>
                  </a:lnTo>
                  <a:lnTo>
                    <a:pt x="0" y="0"/>
                  </a:lnTo>
                  <a:lnTo>
                    <a:pt x="0" y="0"/>
                  </a:lnTo>
                  <a:close/>
                </a:path>
              </a:pathLst>
            </a:custGeom>
            <a:solidFill>
              <a:srgbClr val="8AB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44" name="Freeform 61"/>
            <p:cNvSpPr>
              <a:spLocks noEditPoints="1"/>
            </p:cNvSpPr>
            <p:nvPr/>
          </p:nvSpPr>
          <p:spPr bwMode="auto">
            <a:xfrm>
              <a:off x="5319713" y="8183563"/>
              <a:ext cx="1812925" cy="885825"/>
            </a:xfrm>
            <a:custGeom>
              <a:avLst/>
              <a:gdLst>
                <a:gd name="T0" fmla="*/ 3427 w 3427"/>
                <a:gd name="T1" fmla="*/ 1676 h 1676"/>
                <a:gd name="T2" fmla="*/ 3153 w 3427"/>
                <a:gd name="T3" fmla="*/ 65 h 1676"/>
                <a:gd name="T4" fmla="*/ 3216 w 3427"/>
                <a:gd name="T5" fmla="*/ 437 h 1676"/>
                <a:gd name="T6" fmla="*/ 3427 w 3427"/>
                <a:gd name="T7" fmla="*/ 1676 h 1676"/>
                <a:gd name="T8" fmla="*/ 128 w 3427"/>
                <a:gd name="T9" fmla="*/ 749 h 1676"/>
                <a:gd name="T10" fmla="*/ 0 w 3427"/>
                <a:gd name="T11" fmla="*/ 0 h 1676"/>
                <a:gd name="T12" fmla="*/ 128 w 3427"/>
                <a:gd name="T13" fmla="*/ 749 h 1676"/>
              </a:gdLst>
              <a:ahLst/>
              <a:cxnLst>
                <a:cxn ang="0">
                  <a:pos x="T0" y="T1"/>
                </a:cxn>
                <a:cxn ang="0">
                  <a:pos x="T2" y="T3"/>
                </a:cxn>
                <a:cxn ang="0">
                  <a:pos x="T4" y="T5"/>
                </a:cxn>
                <a:cxn ang="0">
                  <a:pos x="T6" y="T7"/>
                </a:cxn>
                <a:cxn ang="0">
                  <a:pos x="T8" y="T9"/>
                </a:cxn>
                <a:cxn ang="0">
                  <a:pos x="T10" y="T11"/>
                </a:cxn>
                <a:cxn ang="0">
                  <a:pos x="T12" y="T13"/>
                </a:cxn>
              </a:cxnLst>
              <a:rect l="0" t="0" r="r" b="b"/>
              <a:pathLst>
                <a:path w="3427" h="1676">
                  <a:moveTo>
                    <a:pt x="3427" y="1676"/>
                  </a:moveTo>
                  <a:lnTo>
                    <a:pt x="3153" y="65"/>
                  </a:lnTo>
                  <a:lnTo>
                    <a:pt x="3216" y="437"/>
                  </a:lnTo>
                  <a:lnTo>
                    <a:pt x="3427" y="1676"/>
                  </a:lnTo>
                  <a:close/>
                  <a:moveTo>
                    <a:pt x="128" y="749"/>
                  </a:moveTo>
                  <a:lnTo>
                    <a:pt x="0" y="0"/>
                  </a:lnTo>
                  <a:lnTo>
                    <a:pt x="128" y="749"/>
                  </a:lnTo>
                  <a:close/>
                </a:path>
              </a:pathLst>
            </a:custGeom>
            <a:solidFill>
              <a:srgbClr val="F4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45" name="Freeform 62"/>
            <p:cNvSpPr>
              <a:spLocks/>
            </p:cNvSpPr>
            <p:nvPr/>
          </p:nvSpPr>
          <p:spPr bwMode="auto">
            <a:xfrm>
              <a:off x="6935788" y="7908925"/>
              <a:ext cx="52388" cy="307975"/>
            </a:xfrm>
            <a:custGeom>
              <a:avLst/>
              <a:gdLst>
                <a:gd name="T0" fmla="*/ 100 w 100"/>
                <a:gd name="T1" fmla="*/ 584 h 584"/>
                <a:gd name="T2" fmla="*/ 0 w 100"/>
                <a:gd name="T3" fmla="*/ 0 h 584"/>
                <a:gd name="T4" fmla="*/ 100 w 100"/>
                <a:gd name="T5" fmla="*/ 584 h 584"/>
              </a:gdLst>
              <a:ahLst/>
              <a:cxnLst>
                <a:cxn ang="0">
                  <a:pos x="T0" y="T1"/>
                </a:cxn>
                <a:cxn ang="0">
                  <a:pos x="T2" y="T3"/>
                </a:cxn>
                <a:cxn ang="0">
                  <a:pos x="T4" y="T5"/>
                </a:cxn>
              </a:cxnLst>
              <a:rect l="0" t="0" r="r" b="b"/>
              <a:pathLst>
                <a:path w="100" h="584">
                  <a:moveTo>
                    <a:pt x="100" y="584"/>
                  </a:moveTo>
                  <a:lnTo>
                    <a:pt x="0" y="0"/>
                  </a:lnTo>
                  <a:lnTo>
                    <a:pt x="100" y="584"/>
                  </a:lnTo>
                  <a:close/>
                </a:path>
              </a:pathLst>
            </a:custGeom>
            <a:solidFill>
              <a:srgbClr val="80A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46" name="Freeform 63"/>
            <p:cNvSpPr>
              <a:spLocks/>
            </p:cNvSpPr>
            <p:nvPr/>
          </p:nvSpPr>
          <p:spPr bwMode="auto">
            <a:xfrm>
              <a:off x="7732713" y="6897688"/>
              <a:ext cx="573088" cy="1639888"/>
            </a:xfrm>
            <a:custGeom>
              <a:avLst/>
              <a:gdLst>
                <a:gd name="T0" fmla="*/ 19 w 1083"/>
                <a:gd name="T1" fmla="*/ 11 h 3098"/>
                <a:gd name="T2" fmla="*/ 64 w 1083"/>
                <a:gd name="T3" fmla="*/ 35 h 3098"/>
                <a:gd name="T4" fmla="*/ 116 w 1083"/>
                <a:gd name="T5" fmla="*/ 66 h 3098"/>
                <a:gd name="T6" fmla="*/ 181 w 1083"/>
                <a:gd name="T7" fmla="*/ 107 h 3098"/>
                <a:gd name="T8" fmla="*/ 255 w 1083"/>
                <a:gd name="T9" fmla="*/ 161 h 3098"/>
                <a:gd name="T10" fmla="*/ 337 w 1083"/>
                <a:gd name="T11" fmla="*/ 226 h 3098"/>
                <a:gd name="T12" fmla="*/ 393 w 1083"/>
                <a:gd name="T13" fmla="*/ 273 h 3098"/>
                <a:gd name="T14" fmla="*/ 436 w 1083"/>
                <a:gd name="T15" fmla="*/ 314 h 3098"/>
                <a:gd name="T16" fmla="*/ 516 w 1083"/>
                <a:gd name="T17" fmla="*/ 395 h 3098"/>
                <a:gd name="T18" fmla="*/ 574 w 1083"/>
                <a:gd name="T19" fmla="*/ 459 h 3098"/>
                <a:gd name="T20" fmla="*/ 619 w 1083"/>
                <a:gd name="T21" fmla="*/ 513 h 3098"/>
                <a:gd name="T22" fmla="*/ 696 w 1083"/>
                <a:gd name="T23" fmla="*/ 617 h 3098"/>
                <a:gd name="T24" fmla="*/ 781 w 1083"/>
                <a:gd name="T25" fmla="*/ 746 h 3098"/>
                <a:gd name="T26" fmla="*/ 857 w 1083"/>
                <a:gd name="T27" fmla="*/ 886 h 3098"/>
                <a:gd name="T28" fmla="*/ 925 w 1083"/>
                <a:gd name="T29" fmla="*/ 1035 h 3098"/>
                <a:gd name="T30" fmla="*/ 983 w 1083"/>
                <a:gd name="T31" fmla="*/ 1194 h 3098"/>
                <a:gd name="T32" fmla="*/ 1028 w 1083"/>
                <a:gd name="T33" fmla="*/ 1357 h 3098"/>
                <a:gd name="T34" fmla="*/ 1060 w 1083"/>
                <a:gd name="T35" fmla="*/ 1523 h 3098"/>
                <a:gd name="T36" fmla="*/ 1079 w 1083"/>
                <a:gd name="T37" fmla="*/ 1692 h 3098"/>
                <a:gd name="T38" fmla="*/ 1083 w 1083"/>
                <a:gd name="T39" fmla="*/ 1858 h 3098"/>
                <a:gd name="T40" fmla="*/ 1076 w 1083"/>
                <a:gd name="T41" fmla="*/ 2020 h 3098"/>
                <a:gd name="T42" fmla="*/ 1057 w 1083"/>
                <a:gd name="T43" fmla="*/ 2176 h 3098"/>
                <a:gd name="T44" fmla="*/ 1028 w 1083"/>
                <a:gd name="T45" fmla="*/ 2325 h 3098"/>
                <a:gd name="T46" fmla="*/ 1005 w 1083"/>
                <a:gd name="T47" fmla="*/ 2412 h 3098"/>
                <a:gd name="T48" fmla="*/ 985 w 1083"/>
                <a:gd name="T49" fmla="*/ 2479 h 3098"/>
                <a:gd name="T50" fmla="*/ 947 w 1083"/>
                <a:gd name="T51" fmla="*/ 2589 h 3098"/>
                <a:gd name="T52" fmla="*/ 917 w 1083"/>
                <a:gd name="T53" fmla="*/ 2661 h 3098"/>
                <a:gd name="T54" fmla="*/ 894 w 1083"/>
                <a:gd name="T55" fmla="*/ 2716 h 3098"/>
                <a:gd name="T56" fmla="*/ 850 w 1083"/>
                <a:gd name="T57" fmla="*/ 2802 h 3098"/>
                <a:gd name="T58" fmla="*/ 802 w 1083"/>
                <a:gd name="T59" fmla="*/ 2888 h 3098"/>
                <a:gd name="T60" fmla="*/ 756 w 1083"/>
                <a:gd name="T61" fmla="*/ 2960 h 3098"/>
                <a:gd name="T62" fmla="*/ 718 w 1083"/>
                <a:gd name="T63" fmla="*/ 3016 h 3098"/>
                <a:gd name="T64" fmla="*/ 687 w 1083"/>
                <a:gd name="T65" fmla="*/ 3059 h 3098"/>
                <a:gd name="T66" fmla="*/ 658 w 1083"/>
                <a:gd name="T67" fmla="*/ 3096 h 3098"/>
                <a:gd name="T68" fmla="*/ 684 w 1083"/>
                <a:gd name="T69" fmla="*/ 3043 h 3098"/>
                <a:gd name="T70" fmla="*/ 729 w 1083"/>
                <a:gd name="T71" fmla="*/ 2945 h 3098"/>
                <a:gd name="T72" fmla="*/ 762 w 1083"/>
                <a:gd name="T73" fmla="*/ 2869 h 3098"/>
                <a:gd name="T74" fmla="*/ 798 w 1083"/>
                <a:gd name="T75" fmla="*/ 2779 h 3098"/>
                <a:gd name="T76" fmla="*/ 833 w 1083"/>
                <a:gd name="T77" fmla="*/ 2677 h 3098"/>
                <a:gd name="T78" fmla="*/ 868 w 1083"/>
                <a:gd name="T79" fmla="*/ 2563 h 3098"/>
                <a:gd name="T80" fmla="*/ 898 w 1083"/>
                <a:gd name="T81" fmla="*/ 2437 h 3098"/>
                <a:gd name="T82" fmla="*/ 920 w 1083"/>
                <a:gd name="T83" fmla="*/ 2321 h 3098"/>
                <a:gd name="T84" fmla="*/ 932 w 1083"/>
                <a:gd name="T85" fmla="*/ 2251 h 3098"/>
                <a:gd name="T86" fmla="*/ 941 w 1083"/>
                <a:gd name="T87" fmla="*/ 2162 h 3098"/>
                <a:gd name="T88" fmla="*/ 952 w 1083"/>
                <a:gd name="T89" fmla="*/ 2012 h 3098"/>
                <a:gd name="T90" fmla="*/ 952 w 1083"/>
                <a:gd name="T91" fmla="*/ 1859 h 3098"/>
                <a:gd name="T92" fmla="*/ 944 w 1083"/>
                <a:gd name="T93" fmla="*/ 1702 h 3098"/>
                <a:gd name="T94" fmla="*/ 923 w 1083"/>
                <a:gd name="T95" fmla="*/ 1545 h 3098"/>
                <a:gd name="T96" fmla="*/ 894 w 1083"/>
                <a:gd name="T97" fmla="*/ 1388 h 3098"/>
                <a:gd name="T98" fmla="*/ 852 w 1083"/>
                <a:gd name="T99" fmla="*/ 1234 h 3098"/>
                <a:gd name="T100" fmla="*/ 802 w 1083"/>
                <a:gd name="T101" fmla="*/ 1084 h 3098"/>
                <a:gd name="T102" fmla="*/ 742 w 1083"/>
                <a:gd name="T103" fmla="*/ 941 h 3098"/>
                <a:gd name="T104" fmla="*/ 676 w 1083"/>
                <a:gd name="T105" fmla="*/ 804 h 3098"/>
                <a:gd name="T106" fmla="*/ 613 w 1083"/>
                <a:gd name="T107" fmla="*/ 692 h 3098"/>
                <a:gd name="T108" fmla="*/ 576 w 1083"/>
                <a:gd name="T109" fmla="*/ 632 h 3098"/>
                <a:gd name="T110" fmla="*/ 528 w 1083"/>
                <a:gd name="T111" fmla="*/ 559 h 3098"/>
                <a:gd name="T112" fmla="*/ 449 w 1083"/>
                <a:gd name="T113" fmla="*/ 453 h 3098"/>
                <a:gd name="T114" fmla="*/ 370 w 1083"/>
                <a:gd name="T115" fmla="*/ 357 h 3098"/>
                <a:gd name="T116" fmla="*/ 295 w 1083"/>
                <a:gd name="T117" fmla="*/ 272 h 3098"/>
                <a:gd name="T118" fmla="*/ 223 w 1083"/>
                <a:gd name="T119" fmla="*/ 198 h 3098"/>
                <a:gd name="T120" fmla="*/ 158 w 1083"/>
                <a:gd name="T121" fmla="*/ 136 h 3098"/>
                <a:gd name="T122" fmla="*/ 89 w 1083"/>
                <a:gd name="T123" fmla="*/ 76 h 3098"/>
                <a:gd name="T124" fmla="*/ 7 w 1083"/>
                <a:gd name="T125" fmla="*/ 6 h 3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3" h="3098">
                  <a:moveTo>
                    <a:pt x="0" y="0"/>
                  </a:moveTo>
                  <a:lnTo>
                    <a:pt x="2" y="1"/>
                  </a:lnTo>
                  <a:lnTo>
                    <a:pt x="8" y="4"/>
                  </a:lnTo>
                  <a:lnTo>
                    <a:pt x="19" y="11"/>
                  </a:lnTo>
                  <a:lnTo>
                    <a:pt x="34" y="19"/>
                  </a:lnTo>
                  <a:lnTo>
                    <a:pt x="43" y="23"/>
                  </a:lnTo>
                  <a:lnTo>
                    <a:pt x="53" y="30"/>
                  </a:lnTo>
                  <a:lnTo>
                    <a:pt x="64" y="35"/>
                  </a:lnTo>
                  <a:lnTo>
                    <a:pt x="75" y="43"/>
                  </a:lnTo>
                  <a:lnTo>
                    <a:pt x="88" y="49"/>
                  </a:lnTo>
                  <a:lnTo>
                    <a:pt x="102" y="57"/>
                  </a:lnTo>
                  <a:lnTo>
                    <a:pt x="116" y="66"/>
                  </a:lnTo>
                  <a:lnTo>
                    <a:pt x="131" y="76"/>
                  </a:lnTo>
                  <a:lnTo>
                    <a:pt x="147" y="86"/>
                  </a:lnTo>
                  <a:lnTo>
                    <a:pt x="164" y="97"/>
                  </a:lnTo>
                  <a:lnTo>
                    <a:pt x="181" y="107"/>
                  </a:lnTo>
                  <a:lnTo>
                    <a:pt x="199" y="119"/>
                  </a:lnTo>
                  <a:lnTo>
                    <a:pt x="217" y="133"/>
                  </a:lnTo>
                  <a:lnTo>
                    <a:pt x="236" y="147"/>
                  </a:lnTo>
                  <a:lnTo>
                    <a:pt x="255" y="161"/>
                  </a:lnTo>
                  <a:lnTo>
                    <a:pt x="276" y="176"/>
                  </a:lnTo>
                  <a:lnTo>
                    <a:pt x="296" y="192"/>
                  </a:lnTo>
                  <a:lnTo>
                    <a:pt x="316" y="209"/>
                  </a:lnTo>
                  <a:lnTo>
                    <a:pt x="337" y="226"/>
                  </a:lnTo>
                  <a:lnTo>
                    <a:pt x="360" y="244"/>
                  </a:lnTo>
                  <a:lnTo>
                    <a:pt x="370" y="253"/>
                  </a:lnTo>
                  <a:lnTo>
                    <a:pt x="381" y="263"/>
                  </a:lnTo>
                  <a:lnTo>
                    <a:pt x="393" y="273"/>
                  </a:lnTo>
                  <a:lnTo>
                    <a:pt x="403" y="283"/>
                  </a:lnTo>
                  <a:lnTo>
                    <a:pt x="414" y="294"/>
                  </a:lnTo>
                  <a:lnTo>
                    <a:pt x="426" y="305"/>
                  </a:lnTo>
                  <a:lnTo>
                    <a:pt x="436" y="314"/>
                  </a:lnTo>
                  <a:lnTo>
                    <a:pt x="448" y="326"/>
                  </a:lnTo>
                  <a:lnTo>
                    <a:pt x="471" y="348"/>
                  </a:lnTo>
                  <a:lnTo>
                    <a:pt x="494" y="371"/>
                  </a:lnTo>
                  <a:lnTo>
                    <a:pt x="516" y="395"/>
                  </a:lnTo>
                  <a:lnTo>
                    <a:pt x="540" y="420"/>
                  </a:lnTo>
                  <a:lnTo>
                    <a:pt x="552" y="432"/>
                  </a:lnTo>
                  <a:lnTo>
                    <a:pt x="562" y="445"/>
                  </a:lnTo>
                  <a:lnTo>
                    <a:pt x="574" y="459"/>
                  </a:lnTo>
                  <a:lnTo>
                    <a:pt x="585" y="472"/>
                  </a:lnTo>
                  <a:lnTo>
                    <a:pt x="596" y="486"/>
                  </a:lnTo>
                  <a:lnTo>
                    <a:pt x="608" y="500"/>
                  </a:lnTo>
                  <a:lnTo>
                    <a:pt x="619" y="513"/>
                  </a:lnTo>
                  <a:lnTo>
                    <a:pt x="630" y="527"/>
                  </a:lnTo>
                  <a:lnTo>
                    <a:pt x="653" y="556"/>
                  </a:lnTo>
                  <a:lnTo>
                    <a:pt x="675" y="586"/>
                  </a:lnTo>
                  <a:lnTo>
                    <a:pt x="696" y="617"/>
                  </a:lnTo>
                  <a:lnTo>
                    <a:pt x="718" y="648"/>
                  </a:lnTo>
                  <a:lnTo>
                    <a:pt x="739" y="680"/>
                  </a:lnTo>
                  <a:lnTo>
                    <a:pt x="760" y="713"/>
                  </a:lnTo>
                  <a:lnTo>
                    <a:pt x="781" y="746"/>
                  </a:lnTo>
                  <a:lnTo>
                    <a:pt x="801" y="780"/>
                  </a:lnTo>
                  <a:lnTo>
                    <a:pt x="820" y="815"/>
                  </a:lnTo>
                  <a:lnTo>
                    <a:pt x="839" y="850"/>
                  </a:lnTo>
                  <a:lnTo>
                    <a:pt x="857" y="886"/>
                  </a:lnTo>
                  <a:lnTo>
                    <a:pt x="875" y="923"/>
                  </a:lnTo>
                  <a:lnTo>
                    <a:pt x="892" y="960"/>
                  </a:lnTo>
                  <a:lnTo>
                    <a:pt x="910" y="997"/>
                  </a:lnTo>
                  <a:lnTo>
                    <a:pt x="925" y="1035"/>
                  </a:lnTo>
                  <a:lnTo>
                    <a:pt x="941" y="1075"/>
                  </a:lnTo>
                  <a:lnTo>
                    <a:pt x="955" y="1114"/>
                  </a:lnTo>
                  <a:lnTo>
                    <a:pt x="969" y="1154"/>
                  </a:lnTo>
                  <a:lnTo>
                    <a:pt x="983" y="1194"/>
                  </a:lnTo>
                  <a:lnTo>
                    <a:pt x="995" y="1234"/>
                  </a:lnTo>
                  <a:lnTo>
                    <a:pt x="1006" y="1275"/>
                  </a:lnTo>
                  <a:lnTo>
                    <a:pt x="1017" y="1316"/>
                  </a:lnTo>
                  <a:lnTo>
                    <a:pt x="1028" y="1357"/>
                  </a:lnTo>
                  <a:lnTo>
                    <a:pt x="1037" y="1399"/>
                  </a:lnTo>
                  <a:lnTo>
                    <a:pt x="1046" y="1440"/>
                  </a:lnTo>
                  <a:lnTo>
                    <a:pt x="1053" y="1482"/>
                  </a:lnTo>
                  <a:lnTo>
                    <a:pt x="1060" y="1523"/>
                  </a:lnTo>
                  <a:lnTo>
                    <a:pt x="1065" y="1566"/>
                  </a:lnTo>
                  <a:lnTo>
                    <a:pt x="1070" y="1608"/>
                  </a:lnTo>
                  <a:lnTo>
                    <a:pt x="1075" y="1650"/>
                  </a:lnTo>
                  <a:lnTo>
                    <a:pt x="1079" y="1692"/>
                  </a:lnTo>
                  <a:lnTo>
                    <a:pt x="1081" y="1733"/>
                  </a:lnTo>
                  <a:lnTo>
                    <a:pt x="1083" y="1775"/>
                  </a:lnTo>
                  <a:lnTo>
                    <a:pt x="1083" y="1816"/>
                  </a:lnTo>
                  <a:lnTo>
                    <a:pt x="1083" y="1858"/>
                  </a:lnTo>
                  <a:lnTo>
                    <a:pt x="1082" y="1898"/>
                  </a:lnTo>
                  <a:lnTo>
                    <a:pt x="1081" y="1940"/>
                  </a:lnTo>
                  <a:lnTo>
                    <a:pt x="1079" y="1980"/>
                  </a:lnTo>
                  <a:lnTo>
                    <a:pt x="1076" y="2020"/>
                  </a:lnTo>
                  <a:lnTo>
                    <a:pt x="1073" y="2060"/>
                  </a:lnTo>
                  <a:lnTo>
                    <a:pt x="1068" y="2099"/>
                  </a:lnTo>
                  <a:lnTo>
                    <a:pt x="1063" y="2138"/>
                  </a:lnTo>
                  <a:lnTo>
                    <a:pt x="1057" y="2176"/>
                  </a:lnTo>
                  <a:lnTo>
                    <a:pt x="1051" y="2214"/>
                  </a:lnTo>
                  <a:lnTo>
                    <a:pt x="1044" y="2251"/>
                  </a:lnTo>
                  <a:lnTo>
                    <a:pt x="1036" y="2288"/>
                  </a:lnTo>
                  <a:lnTo>
                    <a:pt x="1028" y="2325"/>
                  </a:lnTo>
                  <a:lnTo>
                    <a:pt x="1019" y="2360"/>
                  </a:lnTo>
                  <a:lnTo>
                    <a:pt x="1015" y="2378"/>
                  </a:lnTo>
                  <a:lnTo>
                    <a:pt x="1010" y="2395"/>
                  </a:lnTo>
                  <a:lnTo>
                    <a:pt x="1005" y="2412"/>
                  </a:lnTo>
                  <a:lnTo>
                    <a:pt x="1000" y="2429"/>
                  </a:lnTo>
                  <a:lnTo>
                    <a:pt x="995" y="2446"/>
                  </a:lnTo>
                  <a:lnTo>
                    <a:pt x="990" y="2462"/>
                  </a:lnTo>
                  <a:lnTo>
                    <a:pt x="985" y="2479"/>
                  </a:lnTo>
                  <a:lnTo>
                    <a:pt x="981" y="2495"/>
                  </a:lnTo>
                  <a:lnTo>
                    <a:pt x="969" y="2527"/>
                  </a:lnTo>
                  <a:lnTo>
                    <a:pt x="957" y="2558"/>
                  </a:lnTo>
                  <a:lnTo>
                    <a:pt x="947" y="2589"/>
                  </a:lnTo>
                  <a:lnTo>
                    <a:pt x="935" y="2619"/>
                  </a:lnTo>
                  <a:lnTo>
                    <a:pt x="929" y="2632"/>
                  </a:lnTo>
                  <a:lnTo>
                    <a:pt x="922" y="2647"/>
                  </a:lnTo>
                  <a:lnTo>
                    <a:pt x="917" y="2661"/>
                  </a:lnTo>
                  <a:lnTo>
                    <a:pt x="911" y="2675"/>
                  </a:lnTo>
                  <a:lnTo>
                    <a:pt x="905" y="2689"/>
                  </a:lnTo>
                  <a:lnTo>
                    <a:pt x="899" y="2703"/>
                  </a:lnTo>
                  <a:lnTo>
                    <a:pt x="894" y="2716"/>
                  </a:lnTo>
                  <a:lnTo>
                    <a:pt x="886" y="2728"/>
                  </a:lnTo>
                  <a:lnTo>
                    <a:pt x="874" y="2754"/>
                  </a:lnTo>
                  <a:lnTo>
                    <a:pt x="862" y="2778"/>
                  </a:lnTo>
                  <a:lnTo>
                    <a:pt x="850" y="2802"/>
                  </a:lnTo>
                  <a:lnTo>
                    <a:pt x="837" y="2825"/>
                  </a:lnTo>
                  <a:lnTo>
                    <a:pt x="825" y="2847"/>
                  </a:lnTo>
                  <a:lnTo>
                    <a:pt x="813" y="2868"/>
                  </a:lnTo>
                  <a:lnTo>
                    <a:pt x="802" y="2888"/>
                  </a:lnTo>
                  <a:lnTo>
                    <a:pt x="790" y="2907"/>
                  </a:lnTo>
                  <a:lnTo>
                    <a:pt x="778" y="2925"/>
                  </a:lnTo>
                  <a:lnTo>
                    <a:pt x="767" y="2942"/>
                  </a:lnTo>
                  <a:lnTo>
                    <a:pt x="756" y="2960"/>
                  </a:lnTo>
                  <a:lnTo>
                    <a:pt x="747" y="2976"/>
                  </a:lnTo>
                  <a:lnTo>
                    <a:pt x="737" y="2989"/>
                  </a:lnTo>
                  <a:lnTo>
                    <a:pt x="727" y="3004"/>
                  </a:lnTo>
                  <a:lnTo>
                    <a:pt x="718" y="3016"/>
                  </a:lnTo>
                  <a:lnTo>
                    <a:pt x="709" y="3028"/>
                  </a:lnTo>
                  <a:lnTo>
                    <a:pt x="701" y="3039"/>
                  </a:lnTo>
                  <a:lnTo>
                    <a:pt x="693" y="3049"/>
                  </a:lnTo>
                  <a:lnTo>
                    <a:pt x="687" y="3059"/>
                  </a:lnTo>
                  <a:lnTo>
                    <a:pt x="680" y="3066"/>
                  </a:lnTo>
                  <a:lnTo>
                    <a:pt x="662" y="3089"/>
                  </a:lnTo>
                  <a:lnTo>
                    <a:pt x="657" y="3098"/>
                  </a:lnTo>
                  <a:lnTo>
                    <a:pt x="658" y="3096"/>
                  </a:lnTo>
                  <a:lnTo>
                    <a:pt x="661" y="3088"/>
                  </a:lnTo>
                  <a:lnTo>
                    <a:pt x="667" y="3078"/>
                  </a:lnTo>
                  <a:lnTo>
                    <a:pt x="674" y="3062"/>
                  </a:lnTo>
                  <a:lnTo>
                    <a:pt x="684" y="3043"/>
                  </a:lnTo>
                  <a:lnTo>
                    <a:pt x="695" y="3019"/>
                  </a:lnTo>
                  <a:lnTo>
                    <a:pt x="708" y="2993"/>
                  </a:lnTo>
                  <a:lnTo>
                    <a:pt x="722" y="2962"/>
                  </a:lnTo>
                  <a:lnTo>
                    <a:pt x="729" y="2945"/>
                  </a:lnTo>
                  <a:lnTo>
                    <a:pt x="738" y="2928"/>
                  </a:lnTo>
                  <a:lnTo>
                    <a:pt x="745" y="2908"/>
                  </a:lnTo>
                  <a:lnTo>
                    <a:pt x="755" y="2889"/>
                  </a:lnTo>
                  <a:lnTo>
                    <a:pt x="762" y="2869"/>
                  </a:lnTo>
                  <a:lnTo>
                    <a:pt x="771" y="2848"/>
                  </a:lnTo>
                  <a:lnTo>
                    <a:pt x="780" y="2825"/>
                  </a:lnTo>
                  <a:lnTo>
                    <a:pt x="789" y="2803"/>
                  </a:lnTo>
                  <a:lnTo>
                    <a:pt x="798" y="2779"/>
                  </a:lnTo>
                  <a:lnTo>
                    <a:pt x="807" y="2755"/>
                  </a:lnTo>
                  <a:lnTo>
                    <a:pt x="816" y="2729"/>
                  </a:lnTo>
                  <a:lnTo>
                    <a:pt x="824" y="2704"/>
                  </a:lnTo>
                  <a:lnTo>
                    <a:pt x="833" y="2677"/>
                  </a:lnTo>
                  <a:lnTo>
                    <a:pt x="842" y="2649"/>
                  </a:lnTo>
                  <a:lnTo>
                    <a:pt x="851" y="2621"/>
                  </a:lnTo>
                  <a:lnTo>
                    <a:pt x="859" y="2592"/>
                  </a:lnTo>
                  <a:lnTo>
                    <a:pt x="868" y="2563"/>
                  </a:lnTo>
                  <a:lnTo>
                    <a:pt x="875" y="2532"/>
                  </a:lnTo>
                  <a:lnTo>
                    <a:pt x="883" y="2501"/>
                  </a:lnTo>
                  <a:lnTo>
                    <a:pt x="891" y="2471"/>
                  </a:lnTo>
                  <a:lnTo>
                    <a:pt x="898" y="2437"/>
                  </a:lnTo>
                  <a:lnTo>
                    <a:pt x="905" y="2406"/>
                  </a:lnTo>
                  <a:lnTo>
                    <a:pt x="912" y="2371"/>
                  </a:lnTo>
                  <a:lnTo>
                    <a:pt x="918" y="2338"/>
                  </a:lnTo>
                  <a:lnTo>
                    <a:pt x="920" y="2321"/>
                  </a:lnTo>
                  <a:lnTo>
                    <a:pt x="923" y="2303"/>
                  </a:lnTo>
                  <a:lnTo>
                    <a:pt x="927" y="2286"/>
                  </a:lnTo>
                  <a:lnTo>
                    <a:pt x="929" y="2269"/>
                  </a:lnTo>
                  <a:lnTo>
                    <a:pt x="932" y="2251"/>
                  </a:lnTo>
                  <a:lnTo>
                    <a:pt x="934" y="2233"/>
                  </a:lnTo>
                  <a:lnTo>
                    <a:pt x="935" y="2216"/>
                  </a:lnTo>
                  <a:lnTo>
                    <a:pt x="937" y="2198"/>
                  </a:lnTo>
                  <a:lnTo>
                    <a:pt x="941" y="2162"/>
                  </a:lnTo>
                  <a:lnTo>
                    <a:pt x="945" y="2124"/>
                  </a:lnTo>
                  <a:lnTo>
                    <a:pt x="948" y="2088"/>
                  </a:lnTo>
                  <a:lnTo>
                    <a:pt x="951" y="2051"/>
                  </a:lnTo>
                  <a:lnTo>
                    <a:pt x="952" y="2012"/>
                  </a:lnTo>
                  <a:lnTo>
                    <a:pt x="953" y="1974"/>
                  </a:lnTo>
                  <a:lnTo>
                    <a:pt x="953" y="1937"/>
                  </a:lnTo>
                  <a:lnTo>
                    <a:pt x="953" y="1897"/>
                  </a:lnTo>
                  <a:lnTo>
                    <a:pt x="952" y="1859"/>
                  </a:lnTo>
                  <a:lnTo>
                    <a:pt x="951" y="1821"/>
                  </a:lnTo>
                  <a:lnTo>
                    <a:pt x="949" y="1781"/>
                  </a:lnTo>
                  <a:lnTo>
                    <a:pt x="947" y="1742"/>
                  </a:lnTo>
                  <a:lnTo>
                    <a:pt x="944" y="1702"/>
                  </a:lnTo>
                  <a:lnTo>
                    <a:pt x="939" y="1663"/>
                  </a:lnTo>
                  <a:lnTo>
                    <a:pt x="935" y="1624"/>
                  </a:lnTo>
                  <a:lnTo>
                    <a:pt x="930" y="1584"/>
                  </a:lnTo>
                  <a:lnTo>
                    <a:pt x="923" y="1545"/>
                  </a:lnTo>
                  <a:lnTo>
                    <a:pt x="917" y="1505"/>
                  </a:lnTo>
                  <a:lnTo>
                    <a:pt x="910" y="1466"/>
                  </a:lnTo>
                  <a:lnTo>
                    <a:pt x="902" y="1428"/>
                  </a:lnTo>
                  <a:lnTo>
                    <a:pt x="894" y="1388"/>
                  </a:lnTo>
                  <a:lnTo>
                    <a:pt x="884" y="1350"/>
                  </a:lnTo>
                  <a:lnTo>
                    <a:pt x="873" y="1310"/>
                  </a:lnTo>
                  <a:lnTo>
                    <a:pt x="864" y="1272"/>
                  </a:lnTo>
                  <a:lnTo>
                    <a:pt x="852" y="1234"/>
                  </a:lnTo>
                  <a:lnTo>
                    <a:pt x="840" y="1196"/>
                  </a:lnTo>
                  <a:lnTo>
                    <a:pt x="829" y="1159"/>
                  </a:lnTo>
                  <a:lnTo>
                    <a:pt x="816" y="1121"/>
                  </a:lnTo>
                  <a:lnTo>
                    <a:pt x="802" y="1084"/>
                  </a:lnTo>
                  <a:lnTo>
                    <a:pt x="788" y="1048"/>
                  </a:lnTo>
                  <a:lnTo>
                    <a:pt x="773" y="1012"/>
                  </a:lnTo>
                  <a:lnTo>
                    <a:pt x="758" y="976"/>
                  </a:lnTo>
                  <a:lnTo>
                    <a:pt x="742" y="941"/>
                  </a:lnTo>
                  <a:lnTo>
                    <a:pt x="727" y="905"/>
                  </a:lnTo>
                  <a:lnTo>
                    <a:pt x="710" y="871"/>
                  </a:lnTo>
                  <a:lnTo>
                    <a:pt x="694" y="837"/>
                  </a:lnTo>
                  <a:lnTo>
                    <a:pt x="676" y="804"/>
                  </a:lnTo>
                  <a:lnTo>
                    <a:pt x="658" y="772"/>
                  </a:lnTo>
                  <a:lnTo>
                    <a:pt x="641" y="740"/>
                  </a:lnTo>
                  <a:lnTo>
                    <a:pt x="622" y="708"/>
                  </a:lnTo>
                  <a:lnTo>
                    <a:pt x="613" y="692"/>
                  </a:lnTo>
                  <a:lnTo>
                    <a:pt x="604" y="677"/>
                  </a:lnTo>
                  <a:lnTo>
                    <a:pt x="594" y="661"/>
                  </a:lnTo>
                  <a:lnTo>
                    <a:pt x="586" y="647"/>
                  </a:lnTo>
                  <a:lnTo>
                    <a:pt x="576" y="632"/>
                  </a:lnTo>
                  <a:lnTo>
                    <a:pt x="566" y="617"/>
                  </a:lnTo>
                  <a:lnTo>
                    <a:pt x="557" y="603"/>
                  </a:lnTo>
                  <a:lnTo>
                    <a:pt x="547" y="588"/>
                  </a:lnTo>
                  <a:lnTo>
                    <a:pt x="528" y="559"/>
                  </a:lnTo>
                  <a:lnTo>
                    <a:pt x="508" y="532"/>
                  </a:lnTo>
                  <a:lnTo>
                    <a:pt x="488" y="505"/>
                  </a:lnTo>
                  <a:lnTo>
                    <a:pt x="468" y="478"/>
                  </a:lnTo>
                  <a:lnTo>
                    <a:pt x="449" y="453"/>
                  </a:lnTo>
                  <a:lnTo>
                    <a:pt x="429" y="427"/>
                  </a:lnTo>
                  <a:lnTo>
                    <a:pt x="410" y="403"/>
                  </a:lnTo>
                  <a:lnTo>
                    <a:pt x="391" y="379"/>
                  </a:lnTo>
                  <a:lnTo>
                    <a:pt x="370" y="357"/>
                  </a:lnTo>
                  <a:lnTo>
                    <a:pt x="351" y="334"/>
                  </a:lnTo>
                  <a:lnTo>
                    <a:pt x="332" y="313"/>
                  </a:lnTo>
                  <a:lnTo>
                    <a:pt x="313" y="292"/>
                  </a:lnTo>
                  <a:lnTo>
                    <a:pt x="295" y="272"/>
                  </a:lnTo>
                  <a:lnTo>
                    <a:pt x="277" y="252"/>
                  </a:lnTo>
                  <a:lnTo>
                    <a:pt x="259" y="233"/>
                  </a:lnTo>
                  <a:lnTo>
                    <a:pt x="240" y="215"/>
                  </a:lnTo>
                  <a:lnTo>
                    <a:pt x="223" y="198"/>
                  </a:lnTo>
                  <a:lnTo>
                    <a:pt x="206" y="182"/>
                  </a:lnTo>
                  <a:lnTo>
                    <a:pt x="189" y="166"/>
                  </a:lnTo>
                  <a:lnTo>
                    <a:pt x="173" y="150"/>
                  </a:lnTo>
                  <a:lnTo>
                    <a:pt x="158" y="136"/>
                  </a:lnTo>
                  <a:lnTo>
                    <a:pt x="144" y="123"/>
                  </a:lnTo>
                  <a:lnTo>
                    <a:pt x="129" y="110"/>
                  </a:lnTo>
                  <a:lnTo>
                    <a:pt x="115" y="98"/>
                  </a:lnTo>
                  <a:lnTo>
                    <a:pt x="89" y="76"/>
                  </a:lnTo>
                  <a:lnTo>
                    <a:pt x="67" y="55"/>
                  </a:lnTo>
                  <a:lnTo>
                    <a:pt x="47" y="39"/>
                  </a:lnTo>
                  <a:lnTo>
                    <a:pt x="30" y="25"/>
                  </a:lnTo>
                  <a:lnTo>
                    <a:pt x="7" y="6"/>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47" name="Freeform 64"/>
            <p:cNvSpPr>
              <a:spLocks/>
            </p:cNvSpPr>
            <p:nvPr/>
          </p:nvSpPr>
          <p:spPr bwMode="auto">
            <a:xfrm>
              <a:off x="8205788" y="6438900"/>
              <a:ext cx="814388" cy="2325688"/>
            </a:xfrm>
            <a:custGeom>
              <a:avLst/>
              <a:gdLst>
                <a:gd name="T0" fmla="*/ 61 w 1538"/>
                <a:gd name="T1" fmla="*/ 35 h 4395"/>
                <a:gd name="T2" fmla="*/ 135 w 1538"/>
                <a:gd name="T3" fmla="*/ 75 h 4395"/>
                <a:gd name="T4" fmla="*/ 208 w 1538"/>
                <a:gd name="T5" fmla="*/ 122 h 4395"/>
                <a:gd name="T6" fmla="*/ 362 w 1538"/>
                <a:gd name="T7" fmla="*/ 229 h 4395"/>
                <a:gd name="T8" fmla="*/ 526 w 1538"/>
                <a:gd name="T9" fmla="*/ 360 h 4395"/>
                <a:gd name="T10" fmla="*/ 620 w 1538"/>
                <a:gd name="T11" fmla="*/ 447 h 4395"/>
                <a:gd name="T12" fmla="*/ 717 w 1538"/>
                <a:gd name="T13" fmla="*/ 544 h 4395"/>
                <a:gd name="T14" fmla="*/ 814 w 1538"/>
                <a:gd name="T15" fmla="*/ 652 h 4395"/>
                <a:gd name="T16" fmla="*/ 910 w 1538"/>
                <a:gd name="T17" fmla="*/ 769 h 4395"/>
                <a:gd name="T18" fmla="*/ 1003 w 1538"/>
                <a:gd name="T19" fmla="*/ 897 h 4395"/>
                <a:gd name="T20" fmla="*/ 1058 w 1538"/>
                <a:gd name="T21" fmla="*/ 975 h 4395"/>
                <a:gd name="T22" fmla="*/ 1123 w 1538"/>
                <a:gd name="T23" fmla="*/ 1082 h 4395"/>
                <a:gd name="T24" fmla="*/ 1205 w 1538"/>
                <a:gd name="T25" fmla="*/ 1231 h 4395"/>
                <a:gd name="T26" fmla="*/ 1279 w 1538"/>
                <a:gd name="T27" fmla="*/ 1389 h 4395"/>
                <a:gd name="T28" fmla="*/ 1356 w 1538"/>
                <a:gd name="T29" fmla="*/ 1581 h 4395"/>
                <a:gd name="T30" fmla="*/ 1458 w 1538"/>
                <a:gd name="T31" fmla="*/ 1926 h 4395"/>
                <a:gd name="T32" fmla="*/ 1519 w 1538"/>
                <a:gd name="T33" fmla="*/ 2282 h 4395"/>
                <a:gd name="T34" fmla="*/ 1537 w 1538"/>
                <a:gd name="T35" fmla="*/ 2548 h 4395"/>
                <a:gd name="T36" fmla="*/ 1536 w 1538"/>
                <a:gd name="T37" fmla="*/ 2724 h 4395"/>
                <a:gd name="T38" fmla="*/ 1524 w 1538"/>
                <a:gd name="T39" fmla="*/ 2895 h 4395"/>
                <a:gd name="T40" fmla="*/ 1506 w 1538"/>
                <a:gd name="T41" fmla="*/ 3048 h 4395"/>
                <a:gd name="T42" fmla="*/ 1493 w 1538"/>
                <a:gd name="T43" fmla="*/ 3129 h 4395"/>
                <a:gd name="T44" fmla="*/ 1464 w 1538"/>
                <a:gd name="T45" fmla="*/ 3272 h 4395"/>
                <a:gd name="T46" fmla="*/ 1426 w 1538"/>
                <a:gd name="T47" fmla="*/ 3423 h 4395"/>
                <a:gd name="T48" fmla="*/ 1382 w 1538"/>
                <a:gd name="T49" fmla="*/ 3563 h 4395"/>
                <a:gd name="T50" fmla="*/ 1336 w 1538"/>
                <a:gd name="T51" fmla="*/ 3694 h 4395"/>
                <a:gd name="T52" fmla="*/ 1283 w 1538"/>
                <a:gd name="T53" fmla="*/ 3815 h 4395"/>
                <a:gd name="T54" fmla="*/ 1206 w 1538"/>
                <a:gd name="T55" fmla="*/ 3976 h 4395"/>
                <a:gd name="T56" fmla="*/ 1104 w 1538"/>
                <a:gd name="T57" fmla="*/ 4151 h 4395"/>
                <a:gd name="T58" fmla="*/ 1038 w 1538"/>
                <a:gd name="T59" fmla="*/ 4253 h 4395"/>
                <a:gd name="T60" fmla="*/ 995 w 1538"/>
                <a:gd name="T61" fmla="*/ 4312 h 4395"/>
                <a:gd name="T62" fmla="*/ 934 w 1538"/>
                <a:gd name="T63" fmla="*/ 4393 h 4395"/>
                <a:gd name="T64" fmla="*/ 963 w 1538"/>
                <a:gd name="T65" fmla="*/ 4331 h 4395"/>
                <a:gd name="T66" fmla="*/ 1000 w 1538"/>
                <a:gd name="T67" fmla="*/ 4257 h 4395"/>
                <a:gd name="T68" fmla="*/ 1035 w 1538"/>
                <a:gd name="T69" fmla="*/ 4178 h 4395"/>
                <a:gd name="T70" fmla="*/ 1107 w 1538"/>
                <a:gd name="T71" fmla="*/ 4009 h 4395"/>
                <a:gd name="T72" fmla="*/ 1182 w 1538"/>
                <a:gd name="T73" fmla="*/ 3798 h 4395"/>
                <a:gd name="T74" fmla="*/ 1236 w 1538"/>
                <a:gd name="T75" fmla="*/ 3614 h 4395"/>
                <a:gd name="T76" fmla="*/ 1268 w 1538"/>
                <a:gd name="T77" fmla="*/ 3482 h 4395"/>
                <a:gd name="T78" fmla="*/ 1297 w 1538"/>
                <a:gd name="T79" fmla="*/ 3342 h 4395"/>
                <a:gd name="T80" fmla="*/ 1321 w 1538"/>
                <a:gd name="T81" fmla="*/ 3195 h 4395"/>
                <a:gd name="T82" fmla="*/ 1339 w 1538"/>
                <a:gd name="T83" fmla="*/ 3041 h 4395"/>
                <a:gd name="T84" fmla="*/ 1350 w 1538"/>
                <a:gd name="T85" fmla="*/ 2856 h 4395"/>
                <a:gd name="T86" fmla="*/ 1347 w 1538"/>
                <a:gd name="T87" fmla="*/ 2528 h 4395"/>
                <a:gd name="T88" fmla="*/ 1310 w 1538"/>
                <a:gd name="T89" fmla="*/ 2192 h 4395"/>
                <a:gd name="T90" fmla="*/ 1240 w 1538"/>
                <a:gd name="T91" fmla="*/ 1860 h 4395"/>
                <a:gd name="T92" fmla="*/ 1137 w 1538"/>
                <a:gd name="T93" fmla="*/ 1539 h 4395"/>
                <a:gd name="T94" fmla="*/ 1007 w 1538"/>
                <a:gd name="T95" fmla="*/ 1238 h 4395"/>
                <a:gd name="T96" fmla="*/ 921 w 1538"/>
                <a:gd name="T97" fmla="*/ 1072 h 4395"/>
                <a:gd name="T98" fmla="*/ 843 w 1538"/>
                <a:gd name="T99" fmla="*/ 940 h 4395"/>
                <a:gd name="T100" fmla="*/ 761 w 1538"/>
                <a:gd name="T101" fmla="*/ 815 h 4395"/>
                <a:gd name="T102" fmla="*/ 678 w 1538"/>
                <a:gd name="T103" fmla="*/ 698 h 4395"/>
                <a:gd name="T104" fmla="*/ 526 w 1538"/>
                <a:gd name="T105" fmla="*/ 507 h 4395"/>
                <a:gd name="T106" fmla="*/ 366 w 1538"/>
                <a:gd name="T107" fmla="*/ 332 h 4395"/>
                <a:gd name="T108" fmla="*/ 224 w 1538"/>
                <a:gd name="T109" fmla="*/ 195 h 4395"/>
                <a:gd name="T110" fmla="*/ 136 w 1538"/>
                <a:gd name="T111" fmla="*/ 115 h 4395"/>
                <a:gd name="T112" fmla="*/ 80 w 1538"/>
                <a:gd name="T113" fmla="*/ 68 h 4395"/>
                <a:gd name="T114" fmla="*/ 2 w 1538"/>
                <a:gd name="T115" fmla="*/ 3 h 4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8" h="4395">
                  <a:moveTo>
                    <a:pt x="0" y="0"/>
                  </a:moveTo>
                  <a:lnTo>
                    <a:pt x="3" y="2"/>
                  </a:lnTo>
                  <a:lnTo>
                    <a:pt x="11" y="7"/>
                  </a:lnTo>
                  <a:lnTo>
                    <a:pt x="27" y="16"/>
                  </a:lnTo>
                  <a:lnTo>
                    <a:pt x="49" y="27"/>
                  </a:lnTo>
                  <a:lnTo>
                    <a:pt x="61" y="35"/>
                  </a:lnTo>
                  <a:lnTo>
                    <a:pt x="75" y="42"/>
                  </a:lnTo>
                  <a:lnTo>
                    <a:pt x="91" y="51"/>
                  </a:lnTo>
                  <a:lnTo>
                    <a:pt x="107" y="60"/>
                  </a:lnTo>
                  <a:lnTo>
                    <a:pt x="117" y="66"/>
                  </a:lnTo>
                  <a:lnTo>
                    <a:pt x="125" y="70"/>
                  </a:lnTo>
                  <a:lnTo>
                    <a:pt x="135" y="75"/>
                  </a:lnTo>
                  <a:lnTo>
                    <a:pt x="144" y="82"/>
                  </a:lnTo>
                  <a:lnTo>
                    <a:pt x="154" y="88"/>
                  </a:lnTo>
                  <a:lnTo>
                    <a:pt x="165" y="94"/>
                  </a:lnTo>
                  <a:lnTo>
                    <a:pt x="175" y="101"/>
                  </a:lnTo>
                  <a:lnTo>
                    <a:pt x="186" y="108"/>
                  </a:lnTo>
                  <a:lnTo>
                    <a:pt x="208" y="122"/>
                  </a:lnTo>
                  <a:lnTo>
                    <a:pt x="232" y="138"/>
                  </a:lnTo>
                  <a:lnTo>
                    <a:pt x="256" y="154"/>
                  </a:lnTo>
                  <a:lnTo>
                    <a:pt x="282" y="170"/>
                  </a:lnTo>
                  <a:lnTo>
                    <a:pt x="307" y="189"/>
                  </a:lnTo>
                  <a:lnTo>
                    <a:pt x="334" y="208"/>
                  </a:lnTo>
                  <a:lnTo>
                    <a:pt x="362" y="229"/>
                  </a:lnTo>
                  <a:lnTo>
                    <a:pt x="391" y="250"/>
                  </a:lnTo>
                  <a:lnTo>
                    <a:pt x="419" y="272"/>
                  </a:lnTo>
                  <a:lnTo>
                    <a:pt x="449" y="297"/>
                  </a:lnTo>
                  <a:lnTo>
                    <a:pt x="479" y="321"/>
                  </a:lnTo>
                  <a:lnTo>
                    <a:pt x="510" y="347"/>
                  </a:lnTo>
                  <a:lnTo>
                    <a:pt x="526" y="360"/>
                  </a:lnTo>
                  <a:lnTo>
                    <a:pt x="541" y="374"/>
                  </a:lnTo>
                  <a:lnTo>
                    <a:pt x="557" y="387"/>
                  </a:lnTo>
                  <a:lnTo>
                    <a:pt x="572" y="402"/>
                  </a:lnTo>
                  <a:lnTo>
                    <a:pt x="588" y="417"/>
                  </a:lnTo>
                  <a:lnTo>
                    <a:pt x="604" y="432"/>
                  </a:lnTo>
                  <a:lnTo>
                    <a:pt x="620" y="447"/>
                  </a:lnTo>
                  <a:lnTo>
                    <a:pt x="637" y="462"/>
                  </a:lnTo>
                  <a:lnTo>
                    <a:pt x="653" y="477"/>
                  </a:lnTo>
                  <a:lnTo>
                    <a:pt x="669" y="494"/>
                  </a:lnTo>
                  <a:lnTo>
                    <a:pt x="685" y="510"/>
                  </a:lnTo>
                  <a:lnTo>
                    <a:pt x="701" y="527"/>
                  </a:lnTo>
                  <a:lnTo>
                    <a:pt x="717" y="544"/>
                  </a:lnTo>
                  <a:lnTo>
                    <a:pt x="733" y="561"/>
                  </a:lnTo>
                  <a:lnTo>
                    <a:pt x="750" y="578"/>
                  </a:lnTo>
                  <a:lnTo>
                    <a:pt x="766" y="595"/>
                  </a:lnTo>
                  <a:lnTo>
                    <a:pt x="782" y="614"/>
                  </a:lnTo>
                  <a:lnTo>
                    <a:pt x="798" y="632"/>
                  </a:lnTo>
                  <a:lnTo>
                    <a:pt x="814" y="652"/>
                  </a:lnTo>
                  <a:lnTo>
                    <a:pt x="830" y="670"/>
                  </a:lnTo>
                  <a:lnTo>
                    <a:pt x="847" y="689"/>
                  </a:lnTo>
                  <a:lnTo>
                    <a:pt x="863" y="708"/>
                  </a:lnTo>
                  <a:lnTo>
                    <a:pt x="879" y="728"/>
                  </a:lnTo>
                  <a:lnTo>
                    <a:pt x="895" y="749"/>
                  </a:lnTo>
                  <a:lnTo>
                    <a:pt x="910" y="769"/>
                  </a:lnTo>
                  <a:lnTo>
                    <a:pt x="925" y="790"/>
                  </a:lnTo>
                  <a:lnTo>
                    <a:pt x="941" y="810"/>
                  </a:lnTo>
                  <a:lnTo>
                    <a:pt x="957" y="832"/>
                  </a:lnTo>
                  <a:lnTo>
                    <a:pt x="973" y="853"/>
                  </a:lnTo>
                  <a:lnTo>
                    <a:pt x="988" y="874"/>
                  </a:lnTo>
                  <a:lnTo>
                    <a:pt x="1003" y="897"/>
                  </a:lnTo>
                  <a:lnTo>
                    <a:pt x="1019" y="919"/>
                  </a:lnTo>
                  <a:lnTo>
                    <a:pt x="1027" y="931"/>
                  </a:lnTo>
                  <a:lnTo>
                    <a:pt x="1034" y="941"/>
                  </a:lnTo>
                  <a:lnTo>
                    <a:pt x="1042" y="953"/>
                  </a:lnTo>
                  <a:lnTo>
                    <a:pt x="1050" y="964"/>
                  </a:lnTo>
                  <a:lnTo>
                    <a:pt x="1058" y="975"/>
                  </a:lnTo>
                  <a:lnTo>
                    <a:pt x="1064" y="987"/>
                  </a:lnTo>
                  <a:lnTo>
                    <a:pt x="1071" y="999"/>
                  </a:lnTo>
                  <a:lnTo>
                    <a:pt x="1079" y="1011"/>
                  </a:lnTo>
                  <a:lnTo>
                    <a:pt x="1093" y="1034"/>
                  </a:lnTo>
                  <a:lnTo>
                    <a:pt x="1108" y="1059"/>
                  </a:lnTo>
                  <a:lnTo>
                    <a:pt x="1123" y="1082"/>
                  </a:lnTo>
                  <a:lnTo>
                    <a:pt x="1136" y="1107"/>
                  </a:lnTo>
                  <a:lnTo>
                    <a:pt x="1150" y="1131"/>
                  </a:lnTo>
                  <a:lnTo>
                    <a:pt x="1164" y="1156"/>
                  </a:lnTo>
                  <a:lnTo>
                    <a:pt x="1177" y="1181"/>
                  </a:lnTo>
                  <a:lnTo>
                    <a:pt x="1191" y="1207"/>
                  </a:lnTo>
                  <a:lnTo>
                    <a:pt x="1205" y="1231"/>
                  </a:lnTo>
                  <a:lnTo>
                    <a:pt x="1217" y="1257"/>
                  </a:lnTo>
                  <a:lnTo>
                    <a:pt x="1230" y="1283"/>
                  </a:lnTo>
                  <a:lnTo>
                    <a:pt x="1242" y="1310"/>
                  </a:lnTo>
                  <a:lnTo>
                    <a:pt x="1255" y="1336"/>
                  </a:lnTo>
                  <a:lnTo>
                    <a:pt x="1267" y="1362"/>
                  </a:lnTo>
                  <a:lnTo>
                    <a:pt x="1279" y="1389"/>
                  </a:lnTo>
                  <a:lnTo>
                    <a:pt x="1291" y="1415"/>
                  </a:lnTo>
                  <a:lnTo>
                    <a:pt x="1301" y="1443"/>
                  </a:lnTo>
                  <a:lnTo>
                    <a:pt x="1313" y="1470"/>
                  </a:lnTo>
                  <a:lnTo>
                    <a:pt x="1324" y="1498"/>
                  </a:lnTo>
                  <a:lnTo>
                    <a:pt x="1336" y="1525"/>
                  </a:lnTo>
                  <a:lnTo>
                    <a:pt x="1356" y="1581"/>
                  </a:lnTo>
                  <a:lnTo>
                    <a:pt x="1375" y="1637"/>
                  </a:lnTo>
                  <a:lnTo>
                    <a:pt x="1394" y="1694"/>
                  </a:lnTo>
                  <a:lnTo>
                    <a:pt x="1411" y="1751"/>
                  </a:lnTo>
                  <a:lnTo>
                    <a:pt x="1428" y="1809"/>
                  </a:lnTo>
                  <a:lnTo>
                    <a:pt x="1443" y="1867"/>
                  </a:lnTo>
                  <a:lnTo>
                    <a:pt x="1458" y="1926"/>
                  </a:lnTo>
                  <a:lnTo>
                    <a:pt x="1472" y="1984"/>
                  </a:lnTo>
                  <a:lnTo>
                    <a:pt x="1484" y="2044"/>
                  </a:lnTo>
                  <a:lnTo>
                    <a:pt x="1493" y="2103"/>
                  </a:lnTo>
                  <a:lnTo>
                    <a:pt x="1503" y="2162"/>
                  </a:lnTo>
                  <a:lnTo>
                    <a:pt x="1511" y="2222"/>
                  </a:lnTo>
                  <a:lnTo>
                    <a:pt x="1519" y="2282"/>
                  </a:lnTo>
                  <a:lnTo>
                    <a:pt x="1525" y="2341"/>
                  </a:lnTo>
                  <a:lnTo>
                    <a:pt x="1529" y="2400"/>
                  </a:lnTo>
                  <a:lnTo>
                    <a:pt x="1534" y="2460"/>
                  </a:lnTo>
                  <a:lnTo>
                    <a:pt x="1535" y="2489"/>
                  </a:lnTo>
                  <a:lnTo>
                    <a:pt x="1536" y="2519"/>
                  </a:lnTo>
                  <a:lnTo>
                    <a:pt x="1537" y="2548"/>
                  </a:lnTo>
                  <a:lnTo>
                    <a:pt x="1537" y="2578"/>
                  </a:lnTo>
                  <a:lnTo>
                    <a:pt x="1538" y="2607"/>
                  </a:lnTo>
                  <a:lnTo>
                    <a:pt x="1538" y="2636"/>
                  </a:lnTo>
                  <a:lnTo>
                    <a:pt x="1537" y="2665"/>
                  </a:lnTo>
                  <a:lnTo>
                    <a:pt x="1536" y="2694"/>
                  </a:lnTo>
                  <a:lnTo>
                    <a:pt x="1536" y="2724"/>
                  </a:lnTo>
                  <a:lnTo>
                    <a:pt x="1535" y="2753"/>
                  </a:lnTo>
                  <a:lnTo>
                    <a:pt x="1533" y="2781"/>
                  </a:lnTo>
                  <a:lnTo>
                    <a:pt x="1532" y="2810"/>
                  </a:lnTo>
                  <a:lnTo>
                    <a:pt x="1529" y="2838"/>
                  </a:lnTo>
                  <a:lnTo>
                    <a:pt x="1526" y="2867"/>
                  </a:lnTo>
                  <a:lnTo>
                    <a:pt x="1524" y="2895"/>
                  </a:lnTo>
                  <a:lnTo>
                    <a:pt x="1522" y="2923"/>
                  </a:lnTo>
                  <a:lnTo>
                    <a:pt x="1519" y="2951"/>
                  </a:lnTo>
                  <a:lnTo>
                    <a:pt x="1515" y="2978"/>
                  </a:lnTo>
                  <a:lnTo>
                    <a:pt x="1511" y="3006"/>
                  </a:lnTo>
                  <a:lnTo>
                    <a:pt x="1508" y="3034"/>
                  </a:lnTo>
                  <a:lnTo>
                    <a:pt x="1506" y="3048"/>
                  </a:lnTo>
                  <a:lnTo>
                    <a:pt x="1505" y="3062"/>
                  </a:lnTo>
                  <a:lnTo>
                    <a:pt x="1503" y="3074"/>
                  </a:lnTo>
                  <a:lnTo>
                    <a:pt x="1501" y="3088"/>
                  </a:lnTo>
                  <a:lnTo>
                    <a:pt x="1499" y="3102"/>
                  </a:lnTo>
                  <a:lnTo>
                    <a:pt x="1495" y="3115"/>
                  </a:lnTo>
                  <a:lnTo>
                    <a:pt x="1493" y="3129"/>
                  </a:lnTo>
                  <a:lnTo>
                    <a:pt x="1491" y="3141"/>
                  </a:lnTo>
                  <a:lnTo>
                    <a:pt x="1486" y="3168"/>
                  </a:lnTo>
                  <a:lnTo>
                    <a:pt x="1480" y="3195"/>
                  </a:lnTo>
                  <a:lnTo>
                    <a:pt x="1476" y="3221"/>
                  </a:lnTo>
                  <a:lnTo>
                    <a:pt x="1471" y="3247"/>
                  </a:lnTo>
                  <a:lnTo>
                    <a:pt x="1464" y="3272"/>
                  </a:lnTo>
                  <a:lnTo>
                    <a:pt x="1458" y="3298"/>
                  </a:lnTo>
                  <a:lnTo>
                    <a:pt x="1452" y="3324"/>
                  </a:lnTo>
                  <a:lnTo>
                    <a:pt x="1446" y="3348"/>
                  </a:lnTo>
                  <a:lnTo>
                    <a:pt x="1440" y="3374"/>
                  </a:lnTo>
                  <a:lnTo>
                    <a:pt x="1434" y="3398"/>
                  </a:lnTo>
                  <a:lnTo>
                    <a:pt x="1426" y="3423"/>
                  </a:lnTo>
                  <a:lnTo>
                    <a:pt x="1419" y="3446"/>
                  </a:lnTo>
                  <a:lnTo>
                    <a:pt x="1412" y="3470"/>
                  </a:lnTo>
                  <a:lnTo>
                    <a:pt x="1405" y="3494"/>
                  </a:lnTo>
                  <a:lnTo>
                    <a:pt x="1397" y="3517"/>
                  </a:lnTo>
                  <a:lnTo>
                    <a:pt x="1391" y="3540"/>
                  </a:lnTo>
                  <a:lnTo>
                    <a:pt x="1382" y="3563"/>
                  </a:lnTo>
                  <a:lnTo>
                    <a:pt x="1375" y="3586"/>
                  </a:lnTo>
                  <a:lnTo>
                    <a:pt x="1366" y="3608"/>
                  </a:lnTo>
                  <a:lnTo>
                    <a:pt x="1359" y="3629"/>
                  </a:lnTo>
                  <a:lnTo>
                    <a:pt x="1350" y="3652"/>
                  </a:lnTo>
                  <a:lnTo>
                    <a:pt x="1343" y="3673"/>
                  </a:lnTo>
                  <a:lnTo>
                    <a:pt x="1336" y="3694"/>
                  </a:lnTo>
                  <a:lnTo>
                    <a:pt x="1326" y="3716"/>
                  </a:lnTo>
                  <a:lnTo>
                    <a:pt x="1317" y="3736"/>
                  </a:lnTo>
                  <a:lnTo>
                    <a:pt x="1309" y="3756"/>
                  </a:lnTo>
                  <a:lnTo>
                    <a:pt x="1300" y="3775"/>
                  </a:lnTo>
                  <a:lnTo>
                    <a:pt x="1292" y="3796"/>
                  </a:lnTo>
                  <a:lnTo>
                    <a:pt x="1283" y="3815"/>
                  </a:lnTo>
                  <a:lnTo>
                    <a:pt x="1276" y="3834"/>
                  </a:lnTo>
                  <a:lnTo>
                    <a:pt x="1266" y="3853"/>
                  </a:lnTo>
                  <a:lnTo>
                    <a:pt x="1258" y="3871"/>
                  </a:lnTo>
                  <a:lnTo>
                    <a:pt x="1240" y="3907"/>
                  </a:lnTo>
                  <a:lnTo>
                    <a:pt x="1223" y="3943"/>
                  </a:lnTo>
                  <a:lnTo>
                    <a:pt x="1206" y="3976"/>
                  </a:lnTo>
                  <a:lnTo>
                    <a:pt x="1187" y="4009"/>
                  </a:lnTo>
                  <a:lnTo>
                    <a:pt x="1170" y="4040"/>
                  </a:lnTo>
                  <a:lnTo>
                    <a:pt x="1153" y="4069"/>
                  </a:lnTo>
                  <a:lnTo>
                    <a:pt x="1137" y="4098"/>
                  </a:lnTo>
                  <a:lnTo>
                    <a:pt x="1121" y="4126"/>
                  </a:lnTo>
                  <a:lnTo>
                    <a:pt x="1104" y="4151"/>
                  </a:lnTo>
                  <a:lnTo>
                    <a:pt x="1088" y="4176"/>
                  </a:lnTo>
                  <a:lnTo>
                    <a:pt x="1073" y="4199"/>
                  </a:lnTo>
                  <a:lnTo>
                    <a:pt x="1059" y="4222"/>
                  </a:lnTo>
                  <a:lnTo>
                    <a:pt x="1051" y="4232"/>
                  </a:lnTo>
                  <a:lnTo>
                    <a:pt x="1045" y="4242"/>
                  </a:lnTo>
                  <a:lnTo>
                    <a:pt x="1038" y="4253"/>
                  </a:lnTo>
                  <a:lnTo>
                    <a:pt x="1032" y="4262"/>
                  </a:lnTo>
                  <a:lnTo>
                    <a:pt x="1026" y="4271"/>
                  </a:lnTo>
                  <a:lnTo>
                    <a:pt x="1019" y="4280"/>
                  </a:lnTo>
                  <a:lnTo>
                    <a:pt x="1013" y="4289"/>
                  </a:lnTo>
                  <a:lnTo>
                    <a:pt x="1006" y="4296"/>
                  </a:lnTo>
                  <a:lnTo>
                    <a:pt x="995" y="4312"/>
                  </a:lnTo>
                  <a:lnTo>
                    <a:pt x="984" y="4326"/>
                  </a:lnTo>
                  <a:lnTo>
                    <a:pt x="974" y="4339"/>
                  </a:lnTo>
                  <a:lnTo>
                    <a:pt x="966" y="4351"/>
                  </a:lnTo>
                  <a:lnTo>
                    <a:pt x="951" y="4370"/>
                  </a:lnTo>
                  <a:lnTo>
                    <a:pt x="940" y="4385"/>
                  </a:lnTo>
                  <a:lnTo>
                    <a:pt x="934" y="4393"/>
                  </a:lnTo>
                  <a:lnTo>
                    <a:pt x="932" y="4395"/>
                  </a:lnTo>
                  <a:lnTo>
                    <a:pt x="933" y="4392"/>
                  </a:lnTo>
                  <a:lnTo>
                    <a:pt x="938" y="4383"/>
                  </a:lnTo>
                  <a:lnTo>
                    <a:pt x="946" y="4367"/>
                  </a:lnTo>
                  <a:lnTo>
                    <a:pt x="956" y="4345"/>
                  </a:lnTo>
                  <a:lnTo>
                    <a:pt x="963" y="4331"/>
                  </a:lnTo>
                  <a:lnTo>
                    <a:pt x="969" y="4318"/>
                  </a:lnTo>
                  <a:lnTo>
                    <a:pt x="978" y="4302"/>
                  </a:lnTo>
                  <a:lnTo>
                    <a:pt x="986" y="4285"/>
                  </a:lnTo>
                  <a:lnTo>
                    <a:pt x="990" y="4275"/>
                  </a:lnTo>
                  <a:lnTo>
                    <a:pt x="995" y="4266"/>
                  </a:lnTo>
                  <a:lnTo>
                    <a:pt x="1000" y="4257"/>
                  </a:lnTo>
                  <a:lnTo>
                    <a:pt x="1004" y="4246"/>
                  </a:lnTo>
                  <a:lnTo>
                    <a:pt x="1010" y="4236"/>
                  </a:lnTo>
                  <a:lnTo>
                    <a:pt x="1014" y="4225"/>
                  </a:lnTo>
                  <a:lnTo>
                    <a:pt x="1019" y="4213"/>
                  </a:lnTo>
                  <a:lnTo>
                    <a:pt x="1024" y="4203"/>
                  </a:lnTo>
                  <a:lnTo>
                    <a:pt x="1035" y="4178"/>
                  </a:lnTo>
                  <a:lnTo>
                    <a:pt x="1046" y="4154"/>
                  </a:lnTo>
                  <a:lnTo>
                    <a:pt x="1058" y="4127"/>
                  </a:lnTo>
                  <a:lnTo>
                    <a:pt x="1070" y="4099"/>
                  </a:lnTo>
                  <a:lnTo>
                    <a:pt x="1082" y="4070"/>
                  </a:lnTo>
                  <a:lnTo>
                    <a:pt x="1094" y="4041"/>
                  </a:lnTo>
                  <a:lnTo>
                    <a:pt x="1107" y="4009"/>
                  </a:lnTo>
                  <a:lnTo>
                    <a:pt x="1119" y="3977"/>
                  </a:lnTo>
                  <a:lnTo>
                    <a:pt x="1132" y="3944"/>
                  </a:lnTo>
                  <a:lnTo>
                    <a:pt x="1145" y="3908"/>
                  </a:lnTo>
                  <a:lnTo>
                    <a:pt x="1157" y="3872"/>
                  </a:lnTo>
                  <a:lnTo>
                    <a:pt x="1169" y="3836"/>
                  </a:lnTo>
                  <a:lnTo>
                    <a:pt x="1182" y="3798"/>
                  </a:lnTo>
                  <a:lnTo>
                    <a:pt x="1194" y="3759"/>
                  </a:lnTo>
                  <a:lnTo>
                    <a:pt x="1207" y="3719"/>
                  </a:lnTo>
                  <a:lnTo>
                    <a:pt x="1218" y="3678"/>
                  </a:lnTo>
                  <a:lnTo>
                    <a:pt x="1225" y="3657"/>
                  </a:lnTo>
                  <a:lnTo>
                    <a:pt x="1230" y="3636"/>
                  </a:lnTo>
                  <a:lnTo>
                    <a:pt x="1236" y="3614"/>
                  </a:lnTo>
                  <a:lnTo>
                    <a:pt x="1242" y="3593"/>
                  </a:lnTo>
                  <a:lnTo>
                    <a:pt x="1247" y="3571"/>
                  </a:lnTo>
                  <a:lnTo>
                    <a:pt x="1252" y="3549"/>
                  </a:lnTo>
                  <a:lnTo>
                    <a:pt x="1258" y="3527"/>
                  </a:lnTo>
                  <a:lnTo>
                    <a:pt x="1264" y="3505"/>
                  </a:lnTo>
                  <a:lnTo>
                    <a:pt x="1268" y="3482"/>
                  </a:lnTo>
                  <a:lnTo>
                    <a:pt x="1274" y="3459"/>
                  </a:lnTo>
                  <a:lnTo>
                    <a:pt x="1278" y="3435"/>
                  </a:lnTo>
                  <a:lnTo>
                    <a:pt x="1283" y="3412"/>
                  </a:lnTo>
                  <a:lnTo>
                    <a:pt x="1289" y="3389"/>
                  </a:lnTo>
                  <a:lnTo>
                    <a:pt x="1293" y="3365"/>
                  </a:lnTo>
                  <a:lnTo>
                    <a:pt x="1297" y="3342"/>
                  </a:lnTo>
                  <a:lnTo>
                    <a:pt x="1301" y="3317"/>
                  </a:lnTo>
                  <a:lnTo>
                    <a:pt x="1306" y="3293"/>
                  </a:lnTo>
                  <a:lnTo>
                    <a:pt x="1309" y="3268"/>
                  </a:lnTo>
                  <a:lnTo>
                    <a:pt x="1313" y="3244"/>
                  </a:lnTo>
                  <a:lnTo>
                    <a:pt x="1317" y="3219"/>
                  </a:lnTo>
                  <a:lnTo>
                    <a:pt x="1321" y="3195"/>
                  </a:lnTo>
                  <a:lnTo>
                    <a:pt x="1324" y="3169"/>
                  </a:lnTo>
                  <a:lnTo>
                    <a:pt x="1327" y="3144"/>
                  </a:lnTo>
                  <a:lnTo>
                    <a:pt x="1330" y="3118"/>
                  </a:lnTo>
                  <a:lnTo>
                    <a:pt x="1333" y="3092"/>
                  </a:lnTo>
                  <a:lnTo>
                    <a:pt x="1336" y="3067"/>
                  </a:lnTo>
                  <a:lnTo>
                    <a:pt x="1339" y="3041"/>
                  </a:lnTo>
                  <a:lnTo>
                    <a:pt x="1341" y="3015"/>
                  </a:lnTo>
                  <a:lnTo>
                    <a:pt x="1342" y="2989"/>
                  </a:lnTo>
                  <a:lnTo>
                    <a:pt x="1344" y="2962"/>
                  </a:lnTo>
                  <a:lnTo>
                    <a:pt x="1346" y="2936"/>
                  </a:lnTo>
                  <a:lnTo>
                    <a:pt x="1348" y="2909"/>
                  </a:lnTo>
                  <a:lnTo>
                    <a:pt x="1350" y="2856"/>
                  </a:lnTo>
                  <a:lnTo>
                    <a:pt x="1352" y="2802"/>
                  </a:lnTo>
                  <a:lnTo>
                    <a:pt x="1353" y="2747"/>
                  </a:lnTo>
                  <a:lnTo>
                    <a:pt x="1353" y="2693"/>
                  </a:lnTo>
                  <a:lnTo>
                    <a:pt x="1352" y="2637"/>
                  </a:lnTo>
                  <a:lnTo>
                    <a:pt x="1349" y="2583"/>
                  </a:lnTo>
                  <a:lnTo>
                    <a:pt x="1347" y="2528"/>
                  </a:lnTo>
                  <a:lnTo>
                    <a:pt x="1343" y="2471"/>
                  </a:lnTo>
                  <a:lnTo>
                    <a:pt x="1339" y="2416"/>
                  </a:lnTo>
                  <a:lnTo>
                    <a:pt x="1332" y="2360"/>
                  </a:lnTo>
                  <a:lnTo>
                    <a:pt x="1326" y="2304"/>
                  </a:lnTo>
                  <a:lnTo>
                    <a:pt x="1319" y="2249"/>
                  </a:lnTo>
                  <a:lnTo>
                    <a:pt x="1310" y="2192"/>
                  </a:lnTo>
                  <a:lnTo>
                    <a:pt x="1300" y="2137"/>
                  </a:lnTo>
                  <a:lnTo>
                    <a:pt x="1291" y="2080"/>
                  </a:lnTo>
                  <a:lnTo>
                    <a:pt x="1279" y="2025"/>
                  </a:lnTo>
                  <a:lnTo>
                    <a:pt x="1267" y="1969"/>
                  </a:lnTo>
                  <a:lnTo>
                    <a:pt x="1254" y="1915"/>
                  </a:lnTo>
                  <a:lnTo>
                    <a:pt x="1240" y="1860"/>
                  </a:lnTo>
                  <a:lnTo>
                    <a:pt x="1225" y="1805"/>
                  </a:lnTo>
                  <a:lnTo>
                    <a:pt x="1209" y="1751"/>
                  </a:lnTo>
                  <a:lnTo>
                    <a:pt x="1192" y="1698"/>
                  </a:lnTo>
                  <a:lnTo>
                    <a:pt x="1175" y="1645"/>
                  </a:lnTo>
                  <a:lnTo>
                    <a:pt x="1157" y="1591"/>
                  </a:lnTo>
                  <a:lnTo>
                    <a:pt x="1137" y="1539"/>
                  </a:lnTo>
                  <a:lnTo>
                    <a:pt x="1117" y="1487"/>
                  </a:lnTo>
                  <a:lnTo>
                    <a:pt x="1097" y="1436"/>
                  </a:lnTo>
                  <a:lnTo>
                    <a:pt x="1075" y="1386"/>
                  </a:lnTo>
                  <a:lnTo>
                    <a:pt x="1053" y="1336"/>
                  </a:lnTo>
                  <a:lnTo>
                    <a:pt x="1031" y="1286"/>
                  </a:lnTo>
                  <a:lnTo>
                    <a:pt x="1007" y="1238"/>
                  </a:lnTo>
                  <a:lnTo>
                    <a:pt x="984" y="1190"/>
                  </a:lnTo>
                  <a:lnTo>
                    <a:pt x="971" y="1166"/>
                  </a:lnTo>
                  <a:lnTo>
                    <a:pt x="958" y="1143"/>
                  </a:lnTo>
                  <a:lnTo>
                    <a:pt x="946" y="1119"/>
                  </a:lnTo>
                  <a:lnTo>
                    <a:pt x="934" y="1096"/>
                  </a:lnTo>
                  <a:lnTo>
                    <a:pt x="921" y="1072"/>
                  </a:lnTo>
                  <a:lnTo>
                    <a:pt x="908" y="1050"/>
                  </a:lnTo>
                  <a:lnTo>
                    <a:pt x="896" y="1028"/>
                  </a:lnTo>
                  <a:lnTo>
                    <a:pt x="882" y="1005"/>
                  </a:lnTo>
                  <a:lnTo>
                    <a:pt x="869" y="984"/>
                  </a:lnTo>
                  <a:lnTo>
                    <a:pt x="856" y="962"/>
                  </a:lnTo>
                  <a:lnTo>
                    <a:pt x="843" y="940"/>
                  </a:lnTo>
                  <a:lnTo>
                    <a:pt x="830" y="918"/>
                  </a:lnTo>
                  <a:lnTo>
                    <a:pt x="816" y="898"/>
                  </a:lnTo>
                  <a:lnTo>
                    <a:pt x="802" y="876"/>
                  </a:lnTo>
                  <a:lnTo>
                    <a:pt x="789" y="856"/>
                  </a:lnTo>
                  <a:lnTo>
                    <a:pt x="775" y="835"/>
                  </a:lnTo>
                  <a:lnTo>
                    <a:pt x="761" y="815"/>
                  </a:lnTo>
                  <a:lnTo>
                    <a:pt x="749" y="794"/>
                  </a:lnTo>
                  <a:lnTo>
                    <a:pt x="734" y="775"/>
                  </a:lnTo>
                  <a:lnTo>
                    <a:pt x="720" y="756"/>
                  </a:lnTo>
                  <a:lnTo>
                    <a:pt x="706" y="736"/>
                  </a:lnTo>
                  <a:lnTo>
                    <a:pt x="692" y="717"/>
                  </a:lnTo>
                  <a:lnTo>
                    <a:pt x="678" y="698"/>
                  </a:lnTo>
                  <a:lnTo>
                    <a:pt x="665" y="679"/>
                  </a:lnTo>
                  <a:lnTo>
                    <a:pt x="637" y="643"/>
                  </a:lnTo>
                  <a:lnTo>
                    <a:pt x="609" y="608"/>
                  </a:lnTo>
                  <a:lnTo>
                    <a:pt x="581" y="573"/>
                  </a:lnTo>
                  <a:lnTo>
                    <a:pt x="554" y="539"/>
                  </a:lnTo>
                  <a:lnTo>
                    <a:pt x="526" y="507"/>
                  </a:lnTo>
                  <a:lnTo>
                    <a:pt x="498" y="475"/>
                  </a:lnTo>
                  <a:lnTo>
                    <a:pt x="470" y="445"/>
                  </a:lnTo>
                  <a:lnTo>
                    <a:pt x="444" y="415"/>
                  </a:lnTo>
                  <a:lnTo>
                    <a:pt x="417" y="386"/>
                  </a:lnTo>
                  <a:lnTo>
                    <a:pt x="392" y="359"/>
                  </a:lnTo>
                  <a:lnTo>
                    <a:pt x="366" y="332"/>
                  </a:lnTo>
                  <a:lnTo>
                    <a:pt x="342" y="306"/>
                  </a:lnTo>
                  <a:lnTo>
                    <a:pt x="316" y="282"/>
                  </a:lnTo>
                  <a:lnTo>
                    <a:pt x="292" y="258"/>
                  </a:lnTo>
                  <a:lnTo>
                    <a:pt x="269" y="236"/>
                  </a:lnTo>
                  <a:lnTo>
                    <a:pt x="247" y="215"/>
                  </a:lnTo>
                  <a:lnTo>
                    <a:pt x="224" y="195"/>
                  </a:lnTo>
                  <a:lnTo>
                    <a:pt x="203" y="175"/>
                  </a:lnTo>
                  <a:lnTo>
                    <a:pt x="183" y="156"/>
                  </a:lnTo>
                  <a:lnTo>
                    <a:pt x="163" y="139"/>
                  </a:lnTo>
                  <a:lnTo>
                    <a:pt x="154" y="131"/>
                  </a:lnTo>
                  <a:lnTo>
                    <a:pt x="144" y="123"/>
                  </a:lnTo>
                  <a:lnTo>
                    <a:pt x="136" y="115"/>
                  </a:lnTo>
                  <a:lnTo>
                    <a:pt x="127" y="107"/>
                  </a:lnTo>
                  <a:lnTo>
                    <a:pt x="119" y="100"/>
                  </a:lnTo>
                  <a:lnTo>
                    <a:pt x="110" y="93"/>
                  </a:lnTo>
                  <a:lnTo>
                    <a:pt x="102" y="86"/>
                  </a:lnTo>
                  <a:lnTo>
                    <a:pt x="94" y="80"/>
                  </a:lnTo>
                  <a:lnTo>
                    <a:pt x="80" y="68"/>
                  </a:lnTo>
                  <a:lnTo>
                    <a:pt x="66" y="56"/>
                  </a:lnTo>
                  <a:lnTo>
                    <a:pt x="53" y="45"/>
                  </a:lnTo>
                  <a:lnTo>
                    <a:pt x="42" y="37"/>
                  </a:lnTo>
                  <a:lnTo>
                    <a:pt x="23" y="21"/>
                  </a:lnTo>
                  <a:lnTo>
                    <a:pt x="10" y="9"/>
                  </a:lnTo>
                  <a:lnTo>
                    <a:pt x="2" y="3"/>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48" name="Freeform 65"/>
            <p:cNvSpPr>
              <a:spLocks/>
            </p:cNvSpPr>
            <p:nvPr/>
          </p:nvSpPr>
          <p:spPr bwMode="auto">
            <a:xfrm>
              <a:off x="7951788" y="6653213"/>
              <a:ext cx="706438" cy="2017713"/>
            </a:xfrm>
            <a:custGeom>
              <a:avLst/>
              <a:gdLst>
                <a:gd name="T0" fmla="*/ 53 w 1335"/>
                <a:gd name="T1" fmla="*/ 29 h 3812"/>
                <a:gd name="T2" fmla="*/ 117 w 1335"/>
                <a:gd name="T3" fmla="*/ 65 h 3812"/>
                <a:gd name="T4" fmla="*/ 181 w 1335"/>
                <a:gd name="T5" fmla="*/ 105 h 3812"/>
                <a:gd name="T6" fmla="*/ 314 w 1335"/>
                <a:gd name="T7" fmla="*/ 198 h 3812"/>
                <a:gd name="T8" fmla="*/ 457 w 1335"/>
                <a:gd name="T9" fmla="*/ 312 h 3812"/>
                <a:gd name="T10" fmla="*/ 538 w 1335"/>
                <a:gd name="T11" fmla="*/ 387 h 3812"/>
                <a:gd name="T12" fmla="*/ 679 w 1335"/>
                <a:gd name="T13" fmla="*/ 531 h 3812"/>
                <a:gd name="T14" fmla="*/ 763 w 1335"/>
                <a:gd name="T15" fmla="*/ 630 h 3812"/>
                <a:gd name="T16" fmla="*/ 845 w 1335"/>
                <a:gd name="T17" fmla="*/ 739 h 3812"/>
                <a:gd name="T18" fmla="*/ 905 w 1335"/>
                <a:gd name="T19" fmla="*/ 825 h 3812"/>
                <a:gd name="T20" fmla="*/ 949 w 1335"/>
                <a:gd name="T21" fmla="*/ 897 h 3812"/>
                <a:gd name="T22" fmla="*/ 1022 w 1335"/>
                <a:gd name="T23" fmla="*/ 1023 h 3812"/>
                <a:gd name="T24" fmla="*/ 1089 w 1335"/>
                <a:gd name="T25" fmla="*/ 1158 h 3812"/>
                <a:gd name="T26" fmla="*/ 1150 w 1335"/>
                <a:gd name="T27" fmla="*/ 1298 h 3812"/>
                <a:gd name="T28" fmla="*/ 1239 w 1335"/>
                <a:gd name="T29" fmla="*/ 1569 h 3812"/>
                <a:gd name="T30" fmla="*/ 1304 w 1335"/>
                <a:gd name="T31" fmla="*/ 1875 h 3812"/>
                <a:gd name="T32" fmla="*/ 1332 w 1335"/>
                <a:gd name="T33" fmla="*/ 2158 h 3812"/>
                <a:gd name="T34" fmla="*/ 1334 w 1335"/>
                <a:gd name="T35" fmla="*/ 2311 h 3812"/>
                <a:gd name="T36" fmla="*/ 1327 w 1335"/>
                <a:gd name="T37" fmla="*/ 2461 h 3812"/>
                <a:gd name="T38" fmla="*/ 1312 w 1335"/>
                <a:gd name="T39" fmla="*/ 2607 h 3812"/>
                <a:gd name="T40" fmla="*/ 1300 w 1335"/>
                <a:gd name="T41" fmla="*/ 2690 h 3812"/>
                <a:gd name="T42" fmla="*/ 1281 w 1335"/>
                <a:gd name="T43" fmla="*/ 2793 h 3812"/>
                <a:gd name="T44" fmla="*/ 1250 w 1335"/>
                <a:gd name="T45" fmla="*/ 2925 h 3812"/>
                <a:gd name="T46" fmla="*/ 1214 w 1335"/>
                <a:gd name="T47" fmla="*/ 3050 h 3812"/>
                <a:gd name="T48" fmla="*/ 1143 w 1335"/>
                <a:gd name="T49" fmla="*/ 3239 h 3812"/>
                <a:gd name="T50" fmla="*/ 1100 w 1335"/>
                <a:gd name="T51" fmla="*/ 3342 h 3812"/>
                <a:gd name="T52" fmla="*/ 1015 w 1335"/>
                <a:gd name="T53" fmla="*/ 3503 h 3812"/>
                <a:gd name="T54" fmla="*/ 931 w 1335"/>
                <a:gd name="T55" fmla="*/ 3641 h 3812"/>
                <a:gd name="T56" fmla="*/ 884 w 1335"/>
                <a:gd name="T57" fmla="*/ 3711 h 3812"/>
                <a:gd name="T58" fmla="*/ 826 w 1335"/>
                <a:gd name="T59" fmla="*/ 3790 h 3812"/>
                <a:gd name="T60" fmla="*/ 821 w 1335"/>
                <a:gd name="T61" fmla="*/ 3787 h 3812"/>
                <a:gd name="T62" fmla="*/ 864 w 1335"/>
                <a:gd name="T63" fmla="*/ 3700 h 3812"/>
                <a:gd name="T64" fmla="*/ 919 w 1335"/>
                <a:gd name="T65" fmla="*/ 3579 h 3812"/>
                <a:gd name="T66" fmla="*/ 982 w 1335"/>
                <a:gd name="T67" fmla="*/ 3419 h 3812"/>
                <a:gd name="T68" fmla="*/ 1047 w 1335"/>
                <a:gd name="T69" fmla="*/ 3226 h 3812"/>
                <a:gd name="T70" fmla="*/ 1102 w 1335"/>
                <a:gd name="T71" fmla="*/ 3020 h 3812"/>
                <a:gd name="T72" fmla="*/ 1126 w 1335"/>
                <a:gd name="T73" fmla="*/ 2897 h 3812"/>
                <a:gd name="T74" fmla="*/ 1147 w 1335"/>
                <a:gd name="T75" fmla="*/ 2770 h 3812"/>
                <a:gd name="T76" fmla="*/ 1161 w 1335"/>
                <a:gd name="T77" fmla="*/ 2636 h 3812"/>
                <a:gd name="T78" fmla="*/ 1172 w 1335"/>
                <a:gd name="T79" fmla="*/ 2477 h 3812"/>
                <a:gd name="T80" fmla="*/ 1169 w 1335"/>
                <a:gd name="T81" fmla="*/ 2191 h 3812"/>
                <a:gd name="T82" fmla="*/ 1137 w 1335"/>
                <a:gd name="T83" fmla="*/ 1901 h 3812"/>
                <a:gd name="T84" fmla="*/ 1076 w 1335"/>
                <a:gd name="T85" fmla="*/ 1613 h 3812"/>
                <a:gd name="T86" fmla="*/ 988 w 1335"/>
                <a:gd name="T87" fmla="*/ 1335 h 3812"/>
                <a:gd name="T88" fmla="*/ 875 w 1335"/>
                <a:gd name="T89" fmla="*/ 1072 h 3812"/>
                <a:gd name="T90" fmla="*/ 754 w 1335"/>
                <a:gd name="T91" fmla="*/ 852 h 3812"/>
                <a:gd name="T92" fmla="*/ 685 w 1335"/>
                <a:gd name="T93" fmla="*/ 741 h 3812"/>
                <a:gd name="T94" fmla="*/ 613 w 1335"/>
                <a:gd name="T95" fmla="*/ 638 h 3812"/>
                <a:gd name="T96" fmla="*/ 505 w 1335"/>
                <a:gd name="T97" fmla="*/ 496 h 3812"/>
                <a:gd name="T98" fmla="*/ 363 w 1335"/>
                <a:gd name="T99" fmla="*/ 334 h 3812"/>
                <a:gd name="T100" fmla="*/ 233 w 1335"/>
                <a:gd name="T101" fmla="*/ 204 h 3812"/>
                <a:gd name="T102" fmla="*/ 126 w 1335"/>
                <a:gd name="T103" fmla="*/ 106 h 3812"/>
                <a:gd name="T104" fmla="*/ 47 w 1335"/>
                <a:gd name="T105" fmla="*/ 39 h 3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5" h="3812">
                  <a:moveTo>
                    <a:pt x="0" y="0"/>
                  </a:moveTo>
                  <a:lnTo>
                    <a:pt x="2" y="1"/>
                  </a:lnTo>
                  <a:lnTo>
                    <a:pt x="11" y="5"/>
                  </a:lnTo>
                  <a:lnTo>
                    <a:pt x="25" y="12"/>
                  </a:lnTo>
                  <a:lnTo>
                    <a:pt x="43" y="23"/>
                  </a:lnTo>
                  <a:lnTo>
                    <a:pt x="53" y="29"/>
                  </a:lnTo>
                  <a:lnTo>
                    <a:pt x="66" y="36"/>
                  </a:lnTo>
                  <a:lnTo>
                    <a:pt x="79" y="43"/>
                  </a:lnTo>
                  <a:lnTo>
                    <a:pt x="94" y="52"/>
                  </a:lnTo>
                  <a:lnTo>
                    <a:pt x="101" y="56"/>
                  </a:lnTo>
                  <a:lnTo>
                    <a:pt x="110" y="60"/>
                  </a:lnTo>
                  <a:lnTo>
                    <a:pt x="117" y="65"/>
                  </a:lnTo>
                  <a:lnTo>
                    <a:pt x="126" y="70"/>
                  </a:lnTo>
                  <a:lnTo>
                    <a:pt x="134" y="75"/>
                  </a:lnTo>
                  <a:lnTo>
                    <a:pt x="144" y="81"/>
                  </a:lnTo>
                  <a:lnTo>
                    <a:pt x="153" y="87"/>
                  </a:lnTo>
                  <a:lnTo>
                    <a:pt x="162" y="92"/>
                  </a:lnTo>
                  <a:lnTo>
                    <a:pt x="181" y="105"/>
                  </a:lnTo>
                  <a:lnTo>
                    <a:pt x="202" y="119"/>
                  </a:lnTo>
                  <a:lnTo>
                    <a:pt x="223" y="133"/>
                  </a:lnTo>
                  <a:lnTo>
                    <a:pt x="245" y="147"/>
                  </a:lnTo>
                  <a:lnTo>
                    <a:pt x="268" y="163"/>
                  </a:lnTo>
                  <a:lnTo>
                    <a:pt x="291" y="180"/>
                  </a:lnTo>
                  <a:lnTo>
                    <a:pt x="314" y="198"/>
                  </a:lnTo>
                  <a:lnTo>
                    <a:pt x="339" y="216"/>
                  </a:lnTo>
                  <a:lnTo>
                    <a:pt x="365" y="236"/>
                  </a:lnTo>
                  <a:lnTo>
                    <a:pt x="390" y="256"/>
                  </a:lnTo>
                  <a:lnTo>
                    <a:pt x="416" y="278"/>
                  </a:lnTo>
                  <a:lnTo>
                    <a:pt x="443" y="300"/>
                  </a:lnTo>
                  <a:lnTo>
                    <a:pt x="457" y="312"/>
                  </a:lnTo>
                  <a:lnTo>
                    <a:pt x="470" y="323"/>
                  </a:lnTo>
                  <a:lnTo>
                    <a:pt x="484" y="335"/>
                  </a:lnTo>
                  <a:lnTo>
                    <a:pt x="497" y="348"/>
                  </a:lnTo>
                  <a:lnTo>
                    <a:pt x="510" y="361"/>
                  </a:lnTo>
                  <a:lnTo>
                    <a:pt x="524" y="374"/>
                  </a:lnTo>
                  <a:lnTo>
                    <a:pt x="538" y="387"/>
                  </a:lnTo>
                  <a:lnTo>
                    <a:pt x="552" y="400"/>
                  </a:lnTo>
                  <a:lnTo>
                    <a:pt x="580" y="428"/>
                  </a:lnTo>
                  <a:lnTo>
                    <a:pt x="609" y="457"/>
                  </a:lnTo>
                  <a:lnTo>
                    <a:pt x="636" y="485"/>
                  </a:lnTo>
                  <a:lnTo>
                    <a:pt x="665" y="516"/>
                  </a:lnTo>
                  <a:lnTo>
                    <a:pt x="679" y="531"/>
                  </a:lnTo>
                  <a:lnTo>
                    <a:pt x="693" y="548"/>
                  </a:lnTo>
                  <a:lnTo>
                    <a:pt x="707" y="564"/>
                  </a:lnTo>
                  <a:lnTo>
                    <a:pt x="720" y="580"/>
                  </a:lnTo>
                  <a:lnTo>
                    <a:pt x="735" y="597"/>
                  </a:lnTo>
                  <a:lnTo>
                    <a:pt x="749" y="613"/>
                  </a:lnTo>
                  <a:lnTo>
                    <a:pt x="763" y="630"/>
                  </a:lnTo>
                  <a:lnTo>
                    <a:pt x="777" y="648"/>
                  </a:lnTo>
                  <a:lnTo>
                    <a:pt x="790" y="667"/>
                  </a:lnTo>
                  <a:lnTo>
                    <a:pt x="803" y="684"/>
                  </a:lnTo>
                  <a:lnTo>
                    <a:pt x="817" y="702"/>
                  </a:lnTo>
                  <a:lnTo>
                    <a:pt x="831" y="720"/>
                  </a:lnTo>
                  <a:lnTo>
                    <a:pt x="845" y="739"/>
                  </a:lnTo>
                  <a:lnTo>
                    <a:pt x="858" y="758"/>
                  </a:lnTo>
                  <a:lnTo>
                    <a:pt x="872" y="777"/>
                  </a:lnTo>
                  <a:lnTo>
                    <a:pt x="884" y="796"/>
                  </a:lnTo>
                  <a:lnTo>
                    <a:pt x="891" y="806"/>
                  </a:lnTo>
                  <a:lnTo>
                    <a:pt x="898" y="816"/>
                  </a:lnTo>
                  <a:lnTo>
                    <a:pt x="905" y="825"/>
                  </a:lnTo>
                  <a:lnTo>
                    <a:pt x="911" y="836"/>
                  </a:lnTo>
                  <a:lnTo>
                    <a:pt x="917" y="845"/>
                  </a:lnTo>
                  <a:lnTo>
                    <a:pt x="924" y="855"/>
                  </a:lnTo>
                  <a:lnTo>
                    <a:pt x="930" y="866"/>
                  </a:lnTo>
                  <a:lnTo>
                    <a:pt x="937" y="876"/>
                  </a:lnTo>
                  <a:lnTo>
                    <a:pt x="949" y="897"/>
                  </a:lnTo>
                  <a:lnTo>
                    <a:pt x="961" y="917"/>
                  </a:lnTo>
                  <a:lnTo>
                    <a:pt x="974" y="938"/>
                  </a:lnTo>
                  <a:lnTo>
                    <a:pt x="987" y="958"/>
                  </a:lnTo>
                  <a:lnTo>
                    <a:pt x="998" y="981"/>
                  </a:lnTo>
                  <a:lnTo>
                    <a:pt x="1010" y="1002"/>
                  </a:lnTo>
                  <a:lnTo>
                    <a:pt x="1022" y="1023"/>
                  </a:lnTo>
                  <a:lnTo>
                    <a:pt x="1034" y="1046"/>
                  </a:lnTo>
                  <a:lnTo>
                    <a:pt x="1045" y="1067"/>
                  </a:lnTo>
                  <a:lnTo>
                    <a:pt x="1057" y="1089"/>
                  </a:lnTo>
                  <a:lnTo>
                    <a:pt x="1068" y="1112"/>
                  </a:lnTo>
                  <a:lnTo>
                    <a:pt x="1078" y="1135"/>
                  </a:lnTo>
                  <a:lnTo>
                    <a:pt x="1089" y="1158"/>
                  </a:lnTo>
                  <a:lnTo>
                    <a:pt x="1100" y="1181"/>
                  </a:lnTo>
                  <a:lnTo>
                    <a:pt x="1110" y="1203"/>
                  </a:lnTo>
                  <a:lnTo>
                    <a:pt x="1120" y="1227"/>
                  </a:lnTo>
                  <a:lnTo>
                    <a:pt x="1129" y="1250"/>
                  </a:lnTo>
                  <a:lnTo>
                    <a:pt x="1140" y="1275"/>
                  </a:lnTo>
                  <a:lnTo>
                    <a:pt x="1150" y="1298"/>
                  </a:lnTo>
                  <a:lnTo>
                    <a:pt x="1159" y="1322"/>
                  </a:lnTo>
                  <a:lnTo>
                    <a:pt x="1176" y="1371"/>
                  </a:lnTo>
                  <a:lnTo>
                    <a:pt x="1193" y="1420"/>
                  </a:lnTo>
                  <a:lnTo>
                    <a:pt x="1209" y="1469"/>
                  </a:lnTo>
                  <a:lnTo>
                    <a:pt x="1225" y="1519"/>
                  </a:lnTo>
                  <a:lnTo>
                    <a:pt x="1239" y="1569"/>
                  </a:lnTo>
                  <a:lnTo>
                    <a:pt x="1253" y="1619"/>
                  </a:lnTo>
                  <a:lnTo>
                    <a:pt x="1266" y="1669"/>
                  </a:lnTo>
                  <a:lnTo>
                    <a:pt x="1278" y="1720"/>
                  </a:lnTo>
                  <a:lnTo>
                    <a:pt x="1287" y="1771"/>
                  </a:lnTo>
                  <a:lnTo>
                    <a:pt x="1297" y="1824"/>
                  </a:lnTo>
                  <a:lnTo>
                    <a:pt x="1304" y="1875"/>
                  </a:lnTo>
                  <a:lnTo>
                    <a:pt x="1312" y="1927"/>
                  </a:lnTo>
                  <a:lnTo>
                    <a:pt x="1318" y="1978"/>
                  </a:lnTo>
                  <a:lnTo>
                    <a:pt x="1323" y="2030"/>
                  </a:lnTo>
                  <a:lnTo>
                    <a:pt x="1328" y="2081"/>
                  </a:lnTo>
                  <a:lnTo>
                    <a:pt x="1331" y="2132"/>
                  </a:lnTo>
                  <a:lnTo>
                    <a:pt x="1332" y="2158"/>
                  </a:lnTo>
                  <a:lnTo>
                    <a:pt x="1333" y="2184"/>
                  </a:lnTo>
                  <a:lnTo>
                    <a:pt x="1334" y="2209"/>
                  </a:lnTo>
                  <a:lnTo>
                    <a:pt x="1334" y="2235"/>
                  </a:lnTo>
                  <a:lnTo>
                    <a:pt x="1335" y="2260"/>
                  </a:lnTo>
                  <a:lnTo>
                    <a:pt x="1334" y="2286"/>
                  </a:lnTo>
                  <a:lnTo>
                    <a:pt x="1334" y="2311"/>
                  </a:lnTo>
                  <a:lnTo>
                    <a:pt x="1333" y="2336"/>
                  </a:lnTo>
                  <a:lnTo>
                    <a:pt x="1333" y="2362"/>
                  </a:lnTo>
                  <a:lnTo>
                    <a:pt x="1332" y="2386"/>
                  </a:lnTo>
                  <a:lnTo>
                    <a:pt x="1331" y="2412"/>
                  </a:lnTo>
                  <a:lnTo>
                    <a:pt x="1329" y="2436"/>
                  </a:lnTo>
                  <a:lnTo>
                    <a:pt x="1327" y="2461"/>
                  </a:lnTo>
                  <a:lnTo>
                    <a:pt x="1326" y="2485"/>
                  </a:lnTo>
                  <a:lnTo>
                    <a:pt x="1323" y="2511"/>
                  </a:lnTo>
                  <a:lnTo>
                    <a:pt x="1321" y="2534"/>
                  </a:lnTo>
                  <a:lnTo>
                    <a:pt x="1318" y="2559"/>
                  </a:lnTo>
                  <a:lnTo>
                    <a:pt x="1315" y="2583"/>
                  </a:lnTo>
                  <a:lnTo>
                    <a:pt x="1312" y="2607"/>
                  </a:lnTo>
                  <a:lnTo>
                    <a:pt x="1308" y="2631"/>
                  </a:lnTo>
                  <a:lnTo>
                    <a:pt x="1307" y="2643"/>
                  </a:lnTo>
                  <a:lnTo>
                    <a:pt x="1305" y="2655"/>
                  </a:lnTo>
                  <a:lnTo>
                    <a:pt x="1304" y="2666"/>
                  </a:lnTo>
                  <a:lnTo>
                    <a:pt x="1302" y="2678"/>
                  </a:lnTo>
                  <a:lnTo>
                    <a:pt x="1300" y="2690"/>
                  </a:lnTo>
                  <a:lnTo>
                    <a:pt x="1298" y="2701"/>
                  </a:lnTo>
                  <a:lnTo>
                    <a:pt x="1296" y="2713"/>
                  </a:lnTo>
                  <a:lnTo>
                    <a:pt x="1294" y="2725"/>
                  </a:lnTo>
                  <a:lnTo>
                    <a:pt x="1289" y="2747"/>
                  </a:lnTo>
                  <a:lnTo>
                    <a:pt x="1285" y="2771"/>
                  </a:lnTo>
                  <a:lnTo>
                    <a:pt x="1281" y="2793"/>
                  </a:lnTo>
                  <a:lnTo>
                    <a:pt x="1276" y="2815"/>
                  </a:lnTo>
                  <a:lnTo>
                    <a:pt x="1271" y="2838"/>
                  </a:lnTo>
                  <a:lnTo>
                    <a:pt x="1266" y="2860"/>
                  </a:lnTo>
                  <a:lnTo>
                    <a:pt x="1261" y="2881"/>
                  </a:lnTo>
                  <a:lnTo>
                    <a:pt x="1255" y="2904"/>
                  </a:lnTo>
                  <a:lnTo>
                    <a:pt x="1250" y="2925"/>
                  </a:lnTo>
                  <a:lnTo>
                    <a:pt x="1245" y="2946"/>
                  </a:lnTo>
                  <a:lnTo>
                    <a:pt x="1238" y="2968"/>
                  </a:lnTo>
                  <a:lnTo>
                    <a:pt x="1232" y="2988"/>
                  </a:lnTo>
                  <a:lnTo>
                    <a:pt x="1225" y="3009"/>
                  </a:lnTo>
                  <a:lnTo>
                    <a:pt x="1219" y="3030"/>
                  </a:lnTo>
                  <a:lnTo>
                    <a:pt x="1214" y="3050"/>
                  </a:lnTo>
                  <a:lnTo>
                    <a:pt x="1207" y="3070"/>
                  </a:lnTo>
                  <a:lnTo>
                    <a:pt x="1193" y="3109"/>
                  </a:lnTo>
                  <a:lnTo>
                    <a:pt x="1180" y="3148"/>
                  </a:lnTo>
                  <a:lnTo>
                    <a:pt x="1166" y="3185"/>
                  </a:lnTo>
                  <a:lnTo>
                    <a:pt x="1151" y="3221"/>
                  </a:lnTo>
                  <a:lnTo>
                    <a:pt x="1143" y="3239"/>
                  </a:lnTo>
                  <a:lnTo>
                    <a:pt x="1136" y="3256"/>
                  </a:lnTo>
                  <a:lnTo>
                    <a:pt x="1128" y="3275"/>
                  </a:lnTo>
                  <a:lnTo>
                    <a:pt x="1121" y="3292"/>
                  </a:lnTo>
                  <a:lnTo>
                    <a:pt x="1115" y="3309"/>
                  </a:lnTo>
                  <a:lnTo>
                    <a:pt x="1107" y="3325"/>
                  </a:lnTo>
                  <a:lnTo>
                    <a:pt x="1100" y="3342"/>
                  </a:lnTo>
                  <a:lnTo>
                    <a:pt x="1091" y="3358"/>
                  </a:lnTo>
                  <a:lnTo>
                    <a:pt x="1076" y="3389"/>
                  </a:lnTo>
                  <a:lnTo>
                    <a:pt x="1061" y="3418"/>
                  </a:lnTo>
                  <a:lnTo>
                    <a:pt x="1046" y="3448"/>
                  </a:lnTo>
                  <a:lnTo>
                    <a:pt x="1031" y="3476"/>
                  </a:lnTo>
                  <a:lnTo>
                    <a:pt x="1015" y="3503"/>
                  </a:lnTo>
                  <a:lnTo>
                    <a:pt x="1002" y="3529"/>
                  </a:lnTo>
                  <a:lnTo>
                    <a:pt x="987" y="3554"/>
                  </a:lnTo>
                  <a:lnTo>
                    <a:pt x="973" y="3577"/>
                  </a:lnTo>
                  <a:lnTo>
                    <a:pt x="959" y="3600"/>
                  </a:lnTo>
                  <a:lnTo>
                    <a:pt x="945" y="3621"/>
                  </a:lnTo>
                  <a:lnTo>
                    <a:pt x="931" y="3641"/>
                  </a:lnTo>
                  <a:lnTo>
                    <a:pt x="919" y="3660"/>
                  </a:lnTo>
                  <a:lnTo>
                    <a:pt x="913" y="3670"/>
                  </a:lnTo>
                  <a:lnTo>
                    <a:pt x="907" y="3678"/>
                  </a:lnTo>
                  <a:lnTo>
                    <a:pt x="901" y="3688"/>
                  </a:lnTo>
                  <a:lnTo>
                    <a:pt x="896" y="3696"/>
                  </a:lnTo>
                  <a:lnTo>
                    <a:pt x="884" y="3711"/>
                  </a:lnTo>
                  <a:lnTo>
                    <a:pt x="874" y="3726"/>
                  </a:lnTo>
                  <a:lnTo>
                    <a:pt x="863" y="3739"/>
                  </a:lnTo>
                  <a:lnTo>
                    <a:pt x="855" y="3752"/>
                  </a:lnTo>
                  <a:lnTo>
                    <a:pt x="846" y="3763"/>
                  </a:lnTo>
                  <a:lnTo>
                    <a:pt x="839" y="3773"/>
                  </a:lnTo>
                  <a:lnTo>
                    <a:pt x="826" y="3790"/>
                  </a:lnTo>
                  <a:lnTo>
                    <a:pt x="816" y="3802"/>
                  </a:lnTo>
                  <a:lnTo>
                    <a:pt x="811" y="3809"/>
                  </a:lnTo>
                  <a:lnTo>
                    <a:pt x="809" y="3812"/>
                  </a:lnTo>
                  <a:lnTo>
                    <a:pt x="810" y="3809"/>
                  </a:lnTo>
                  <a:lnTo>
                    <a:pt x="814" y="3801"/>
                  </a:lnTo>
                  <a:lnTo>
                    <a:pt x="821" y="3787"/>
                  </a:lnTo>
                  <a:lnTo>
                    <a:pt x="830" y="3768"/>
                  </a:lnTo>
                  <a:lnTo>
                    <a:pt x="835" y="3757"/>
                  </a:lnTo>
                  <a:lnTo>
                    <a:pt x="842" y="3744"/>
                  </a:lnTo>
                  <a:lnTo>
                    <a:pt x="848" y="3731"/>
                  </a:lnTo>
                  <a:lnTo>
                    <a:pt x="856" y="3716"/>
                  </a:lnTo>
                  <a:lnTo>
                    <a:pt x="864" y="3700"/>
                  </a:lnTo>
                  <a:lnTo>
                    <a:pt x="872" y="3683"/>
                  </a:lnTo>
                  <a:lnTo>
                    <a:pt x="880" y="3663"/>
                  </a:lnTo>
                  <a:lnTo>
                    <a:pt x="890" y="3644"/>
                  </a:lnTo>
                  <a:lnTo>
                    <a:pt x="898" y="3623"/>
                  </a:lnTo>
                  <a:lnTo>
                    <a:pt x="908" y="3602"/>
                  </a:lnTo>
                  <a:lnTo>
                    <a:pt x="919" y="3579"/>
                  </a:lnTo>
                  <a:lnTo>
                    <a:pt x="929" y="3555"/>
                  </a:lnTo>
                  <a:lnTo>
                    <a:pt x="939" y="3530"/>
                  </a:lnTo>
                  <a:lnTo>
                    <a:pt x="949" y="3504"/>
                  </a:lnTo>
                  <a:lnTo>
                    <a:pt x="960" y="3477"/>
                  </a:lnTo>
                  <a:lnTo>
                    <a:pt x="972" y="3448"/>
                  </a:lnTo>
                  <a:lnTo>
                    <a:pt x="982" y="3419"/>
                  </a:lnTo>
                  <a:lnTo>
                    <a:pt x="993" y="3390"/>
                  </a:lnTo>
                  <a:lnTo>
                    <a:pt x="1005" y="3359"/>
                  </a:lnTo>
                  <a:lnTo>
                    <a:pt x="1015" y="3327"/>
                  </a:lnTo>
                  <a:lnTo>
                    <a:pt x="1026" y="3294"/>
                  </a:lnTo>
                  <a:lnTo>
                    <a:pt x="1037" y="3260"/>
                  </a:lnTo>
                  <a:lnTo>
                    <a:pt x="1047" y="3226"/>
                  </a:lnTo>
                  <a:lnTo>
                    <a:pt x="1058" y="3189"/>
                  </a:lnTo>
                  <a:lnTo>
                    <a:pt x="1069" y="3153"/>
                  </a:lnTo>
                  <a:lnTo>
                    <a:pt x="1078" y="3116"/>
                  </a:lnTo>
                  <a:lnTo>
                    <a:pt x="1088" y="3077"/>
                  </a:lnTo>
                  <a:lnTo>
                    <a:pt x="1098" y="3039"/>
                  </a:lnTo>
                  <a:lnTo>
                    <a:pt x="1102" y="3020"/>
                  </a:lnTo>
                  <a:lnTo>
                    <a:pt x="1106" y="3000"/>
                  </a:lnTo>
                  <a:lnTo>
                    <a:pt x="1109" y="2979"/>
                  </a:lnTo>
                  <a:lnTo>
                    <a:pt x="1113" y="2959"/>
                  </a:lnTo>
                  <a:lnTo>
                    <a:pt x="1119" y="2939"/>
                  </a:lnTo>
                  <a:lnTo>
                    <a:pt x="1122" y="2919"/>
                  </a:lnTo>
                  <a:lnTo>
                    <a:pt x="1126" y="2897"/>
                  </a:lnTo>
                  <a:lnTo>
                    <a:pt x="1129" y="2876"/>
                  </a:lnTo>
                  <a:lnTo>
                    <a:pt x="1133" y="2856"/>
                  </a:lnTo>
                  <a:lnTo>
                    <a:pt x="1137" y="2835"/>
                  </a:lnTo>
                  <a:lnTo>
                    <a:pt x="1140" y="2813"/>
                  </a:lnTo>
                  <a:lnTo>
                    <a:pt x="1143" y="2792"/>
                  </a:lnTo>
                  <a:lnTo>
                    <a:pt x="1147" y="2770"/>
                  </a:lnTo>
                  <a:lnTo>
                    <a:pt x="1150" y="2748"/>
                  </a:lnTo>
                  <a:lnTo>
                    <a:pt x="1152" y="2726"/>
                  </a:lnTo>
                  <a:lnTo>
                    <a:pt x="1154" y="2704"/>
                  </a:lnTo>
                  <a:lnTo>
                    <a:pt x="1157" y="2681"/>
                  </a:lnTo>
                  <a:lnTo>
                    <a:pt x="1159" y="2660"/>
                  </a:lnTo>
                  <a:lnTo>
                    <a:pt x="1161" y="2636"/>
                  </a:lnTo>
                  <a:lnTo>
                    <a:pt x="1164" y="2614"/>
                  </a:lnTo>
                  <a:lnTo>
                    <a:pt x="1166" y="2592"/>
                  </a:lnTo>
                  <a:lnTo>
                    <a:pt x="1167" y="2568"/>
                  </a:lnTo>
                  <a:lnTo>
                    <a:pt x="1169" y="2546"/>
                  </a:lnTo>
                  <a:lnTo>
                    <a:pt x="1170" y="2522"/>
                  </a:lnTo>
                  <a:lnTo>
                    <a:pt x="1172" y="2477"/>
                  </a:lnTo>
                  <a:lnTo>
                    <a:pt x="1173" y="2430"/>
                  </a:lnTo>
                  <a:lnTo>
                    <a:pt x="1174" y="2383"/>
                  </a:lnTo>
                  <a:lnTo>
                    <a:pt x="1173" y="2335"/>
                  </a:lnTo>
                  <a:lnTo>
                    <a:pt x="1173" y="2287"/>
                  </a:lnTo>
                  <a:lnTo>
                    <a:pt x="1171" y="2239"/>
                  </a:lnTo>
                  <a:lnTo>
                    <a:pt x="1169" y="2191"/>
                  </a:lnTo>
                  <a:lnTo>
                    <a:pt x="1166" y="2143"/>
                  </a:lnTo>
                  <a:lnTo>
                    <a:pt x="1161" y="2095"/>
                  </a:lnTo>
                  <a:lnTo>
                    <a:pt x="1156" y="2046"/>
                  </a:lnTo>
                  <a:lnTo>
                    <a:pt x="1151" y="1998"/>
                  </a:lnTo>
                  <a:lnTo>
                    <a:pt x="1144" y="1949"/>
                  </a:lnTo>
                  <a:lnTo>
                    <a:pt x="1137" y="1901"/>
                  </a:lnTo>
                  <a:lnTo>
                    <a:pt x="1129" y="1852"/>
                  </a:lnTo>
                  <a:lnTo>
                    <a:pt x="1120" y="1804"/>
                  </a:lnTo>
                  <a:lnTo>
                    <a:pt x="1110" y="1755"/>
                  </a:lnTo>
                  <a:lnTo>
                    <a:pt x="1100" y="1707"/>
                  </a:lnTo>
                  <a:lnTo>
                    <a:pt x="1088" y="1661"/>
                  </a:lnTo>
                  <a:lnTo>
                    <a:pt x="1076" y="1613"/>
                  </a:lnTo>
                  <a:lnTo>
                    <a:pt x="1063" y="1566"/>
                  </a:lnTo>
                  <a:lnTo>
                    <a:pt x="1050" y="1519"/>
                  </a:lnTo>
                  <a:lnTo>
                    <a:pt x="1035" y="1472"/>
                  </a:lnTo>
                  <a:lnTo>
                    <a:pt x="1020" y="1425"/>
                  </a:lnTo>
                  <a:lnTo>
                    <a:pt x="1004" y="1379"/>
                  </a:lnTo>
                  <a:lnTo>
                    <a:pt x="988" y="1335"/>
                  </a:lnTo>
                  <a:lnTo>
                    <a:pt x="970" y="1289"/>
                  </a:lnTo>
                  <a:lnTo>
                    <a:pt x="952" y="1245"/>
                  </a:lnTo>
                  <a:lnTo>
                    <a:pt x="933" y="1201"/>
                  </a:lnTo>
                  <a:lnTo>
                    <a:pt x="914" y="1158"/>
                  </a:lnTo>
                  <a:lnTo>
                    <a:pt x="895" y="1115"/>
                  </a:lnTo>
                  <a:lnTo>
                    <a:pt x="875" y="1072"/>
                  </a:lnTo>
                  <a:lnTo>
                    <a:pt x="855" y="1031"/>
                  </a:lnTo>
                  <a:lnTo>
                    <a:pt x="832" y="990"/>
                  </a:lnTo>
                  <a:lnTo>
                    <a:pt x="811" y="950"/>
                  </a:lnTo>
                  <a:lnTo>
                    <a:pt x="789" y="910"/>
                  </a:lnTo>
                  <a:lnTo>
                    <a:pt x="766" y="871"/>
                  </a:lnTo>
                  <a:lnTo>
                    <a:pt x="754" y="852"/>
                  </a:lnTo>
                  <a:lnTo>
                    <a:pt x="744" y="834"/>
                  </a:lnTo>
                  <a:lnTo>
                    <a:pt x="732" y="815"/>
                  </a:lnTo>
                  <a:lnTo>
                    <a:pt x="720" y="795"/>
                  </a:lnTo>
                  <a:lnTo>
                    <a:pt x="709" y="777"/>
                  </a:lnTo>
                  <a:lnTo>
                    <a:pt x="697" y="759"/>
                  </a:lnTo>
                  <a:lnTo>
                    <a:pt x="685" y="741"/>
                  </a:lnTo>
                  <a:lnTo>
                    <a:pt x="673" y="724"/>
                  </a:lnTo>
                  <a:lnTo>
                    <a:pt x="662" y="706"/>
                  </a:lnTo>
                  <a:lnTo>
                    <a:pt x="650" y="689"/>
                  </a:lnTo>
                  <a:lnTo>
                    <a:pt x="637" y="672"/>
                  </a:lnTo>
                  <a:lnTo>
                    <a:pt x="626" y="655"/>
                  </a:lnTo>
                  <a:lnTo>
                    <a:pt x="613" y="638"/>
                  </a:lnTo>
                  <a:lnTo>
                    <a:pt x="601" y="621"/>
                  </a:lnTo>
                  <a:lnTo>
                    <a:pt x="589" y="605"/>
                  </a:lnTo>
                  <a:lnTo>
                    <a:pt x="578" y="589"/>
                  </a:lnTo>
                  <a:lnTo>
                    <a:pt x="553" y="557"/>
                  </a:lnTo>
                  <a:lnTo>
                    <a:pt x="529" y="526"/>
                  </a:lnTo>
                  <a:lnTo>
                    <a:pt x="505" y="496"/>
                  </a:lnTo>
                  <a:lnTo>
                    <a:pt x="481" y="466"/>
                  </a:lnTo>
                  <a:lnTo>
                    <a:pt x="457" y="439"/>
                  </a:lnTo>
                  <a:lnTo>
                    <a:pt x="433" y="411"/>
                  </a:lnTo>
                  <a:lnTo>
                    <a:pt x="409" y="385"/>
                  </a:lnTo>
                  <a:lnTo>
                    <a:pt x="386" y="359"/>
                  </a:lnTo>
                  <a:lnTo>
                    <a:pt x="363" y="334"/>
                  </a:lnTo>
                  <a:lnTo>
                    <a:pt x="340" y="311"/>
                  </a:lnTo>
                  <a:lnTo>
                    <a:pt x="319" y="287"/>
                  </a:lnTo>
                  <a:lnTo>
                    <a:pt x="296" y="265"/>
                  </a:lnTo>
                  <a:lnTo>
                    <a:pt x="275" y="244"/>
                  </a:lnTo>
                  <a:lnTo>
                    <a:pt x="254" y="223"/>
                  </a:lnTo>
                  <a:lnTo>
                    <a:pt x="233" y="204"/>
                  </a:lnTo>
                  <a:lnTo>
                    <a:pt x="214" y="185"/>
                  </a:lnTo>
                  <a:lnTo>
                    <a:pt x="195" y="168"/>
                  </a:lnTo>
                  <a:lnTo>
                    <a:pt x="177" y="151"/>
                  </a:lnTo>
                  <a:lnTo>
                    <a:pt x="159" y="135"/>
                  </a:lnTo>
                  <a:lnTo>
                    <a:pt x="142" y="120"/>
                  </a:lnTo>
                  <a:lnTo>
                    <a:pt x="126" y="106"/>
                  </a:lnTo>
                  <a:lnTo>
                    <a:pt x="111" y="92"/>
                  </a:lnTo>
                  <a:lnTo>
                    <a:pt x="96" y="79"/>
                  </a:lnTo>
                  <a:lnTo>
                    <a:pt x="82" y="68"/>
                  </a:lnTo>
                  <a:lnTo>
                    <a:pt x="69" y="57"/>
                  </a:lnTo>
                  <a:lnTo>
                    <a:pt x="58" y="48"/>
                  </a:lnTo>
                  <a:lnTo>
                    <a:pt x="47" y="39"/>
                  </a:lnTo>
                  <a:lnTo>
                    <a:pt x="37" y="30"/>
                  </a:lnTo>
                  <a:lnTo>
                    <a:pt x="21" y="18"/>
                  </a:lnTo>
                  <a:lnTo>
                    <a:pt x="10" y="7"/>
                  </a:lnTo>
                  <a:lnTo>
                    <a:pt x="2" y="2"/>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49" name="Freeform 66"/>
            <p:cNvSpPr>
              <a:spLocks/>
            </p:cNvSpPr>
            <p:nvPr/>
          </p:nvSpPr>
          <p:spPr bwMode="auto">
            <a:xfrm>
              <a:off x="6115050" y="4371975"/>
              <a:ext cx="573088" cy="1639888"/>
            </a:xfrm>
            <a:custGeom>
              <a:avLst/>
              <a:gdLst>
                <a:gd name="T0" fmla="*/ 20 w 1085"/>
                <a:gd name="T1" fmla="*/ 12 h 3099"/>
                <a:gd name="T2" fmla="*/ 65 w 1085"/>
                <a:gd name="T3" fmla="*/ 36 h 3099"/>
                <a:gd name="T4" fmla="*/ 117 w 1085"/>
                <a:gd name="T5" fmla="*/ 67 h 3099"/>
                <a:gd name="T6" fmla="*/ 182 w 1085"/>
                <a:gd name="T7" fmla="*/ 109 h 3099"/>
                <a:gd name="T8" fmla="*/ 256 w 1085"/>
                <a:gd name="T9" fmla="*/ 162 h 3099"/>
                <a:gd name="T10" fmla="*/ 339 w 1085"/>
                <a:gd name="T11" fmla="*/ 227 h 3099"/>
                <a:gd name="T12" fmla="*/ 393 w 1085"/>
                <a:gd name="T13" fmla="*/ 274 h 3099"/>
                <a:gd name="T14" fmla="*/ 438 w 1085"/>
                <a:gd name="T15" fmla="*/ 315 h 3099"/>
                <a:gd name="T16" fmla="*/ 518 w 1085"/>
                <a:gd name="T17" fmla="*/ 396 h 3099"/>
                <a:gd name="T18" fmla="*/ 574 w 1085"/>
                <a:gd name="T19" fmla="*/ 459 h 3099"/>
                <a:gd name="T20" fmla="*/ 620 w 1085"/>
                <a:gd name="T21" fmla="*/ 514 h 3099"/>
                <a:gd name="T22" fmla="*/ 698 w 1085"/>
                <a:gd name="T23" fmla="*/ 617 h 3099"/>
                <a:gd name="T24" fmla="*/ 782 w 1085"/>
                <a:gd name="T25" fmla="*/ 747 h 3099"/>
                <a:gd name="T26" fmla="*/ 859 w 1085"/>
                <a:gd name="T27" fmla="*/ 888 h 3099"/>
                <a:gd name="T28" fmla="*/ 927 w 1085"/>
                <a:gd name="T29" fmla="*/ 1037 h 3099"/>
                <a:gd name="T30" fmla="*/ 983 w 1085"/>
                <a:gd name="T31" fmla="*/ 1194 h 3099"/>
                <a:gd name="T32" fmla="*/ 1029 w 1085"/>
                <a:gd name="T33" fmla="*/ 1358 h 3099"/>
                <a:gd name="T34" fmla="*/ 1060 w 1085"/>
                <a:gd name="T35" fmla="*/ 1525 h 3099"/>
                <a:gd name="T36" fmla="*/ 1079 w 1085"/>
                <a:gd name="T37" fmla="*/ 1693 h 3099"/>
                <a:gd name="T38" fmla="*/ 1085 w 1085"/>
                <a:gd name="T39" fmla="*/ 1859 h 3099"/>
                <a:gd name="T40" fmla="*/ 1077 w 1085"/>
                <a:gd name="T41" fmla="*/ 2021 h 3099"/>
                <a:gd name="T42" fmla="*/ 1058 w 1085"/>
                <a:gd name="T43" fmla="*/ 2178 h 3099"/>
                <a:gd name="T44" fmla="*/ 1029 w 1085"/>
                <a:gd name="T45" fmla="*/ 2326 h 3099"/>
                <a:gd name="T46" fmla="*/ 1007 w 1085"/>
                <a:gd name="T47" fmla="*/ 2413 h 3099"/>
                <a:gd name="T48" fmla="*/ 987 w 1085"/>
                <a:gd name="T49" fmla="*/ 2479 h 3099"/>
                <a:gd name="T50" fmla="*/ 947 w 1085"/>
                <a:gd name="T51" fmla="*/ 2590 h 3099"/>
                <a:gd name="T52" fmla="*/ 917 w 1085"/>
                <a:gd name="T53" fmla="*/ 2662 h 3099"/>
                <a:gd name="T54" fmla="*/ 894 w 1085"/>
                <a:gd name="T55" fmla="*/ 2717 h 3099"/>
                <a:gd name="T56" fmla="*/ 850 w 1085"/>
                <a:gd name="T57" fmla="*/ 2803 h 3099"/>
                <a:gd name="T58" fmla="*/ 802 w 1085"/>
                <a:gd name="T59" fmla="*/ 2889 h 3099"/>
                <a:gd name="T60" fmla="*/ 758 w 1085"/>
                <a:gd name="T61" fmla="*/ 2961 h 3099"/>
                <a:gd name="T62" fmla="*/ 719 w 1085"/>
                <a:gd name="T63" fmla="*/ 3017 h 3099"/>
                <a:gd name="T64" fmla="*/ 688 w 1085"/>
                <a:gd name="T65" fmla="*/ 3059 h 3099"/>
                <a:gd name="T66" fmla="*/ 658 w 1085"/>
                <a:gd name="T67" fmla="*/ 3097 h 3099"/>
                <a:gd name="T68" fmla="*/ 684 w 1085"/>
                <a:gd name="T69" fmla="*/ 3044 h 3099"/>
                <a:gd name="T70" fmla="*/ 731 w 1085"/>
                <a:gd name="T71" fmla="*/ 2946 h 3099"/>
                <a:gd name="T72" fmla="*/ 764 w 1085"/>
                <a:gd name="T73" fmla="*/ 2869 h 3099"/>
                <a:gd name="T74" fmla="*/ 799 w 1085"/>
                <a:gd name="T75" fmla="*/ 2780 h 3099"/>
                <a:gd name="T76" fmla="*/ 834 w 1085"/>
                <a:gd name="T77" fmla="*/ 2677 h 3099"/>
                <a:gd name="T78" fmla="*/ 868 w 1085"/>
                <a:gd name="T79" fmla="*/ 2563 h 3099"/>
                <a:gd name="T80" fmla="*/ 899 w 1085"/>
                <a:gd name="T81" fmla="*/ 2439 h 3099"/>
                <a:gd name="T82" fmla="*/ 922 w 1085"/>
                <a:gd name="T83" fmla="*/ 2322 h 3099"/>
                <a:gd name="T84" fmla="*/ 932 w 1085"/>
                <a:gd name="T85" fmla="*/ 2252 h 3099"/>
                <a:gd name="T86" fmla="*/ 943 w 1085"/>
                <a:gd name="T87" fmla="*/ 2163 h 3099"/>
                <a:gd name="T88" fmla="*/ 954 w 1085"/>
                <a:gd name="T89" fmla="*/ 2014 h 3099"/>
                <a:gd name="T90" fmla="*/ 954 w 1085"/>
                <a:gd name="T91" fmla="*/ 1860 h 3099"/>
                <a:gd name="T92" fmla="*/ 945 w 1085"/>
                <a:gd name="T93" fmla="*/ 1704 h 3099"/>
                <a:gd name="T94" fmla="*/ 925 w 1085"/>
                <a:gd name="T95" fmla="*/ 1546 h 3099"/>
                <a:gd name="T96" fmla="*/ 894 w 1085"/>
                <a:gd name="T97" fmla="*/ 1389 h 3099"/>
                <a:gd name="T98" fmla="*/ 853 w 1085"/>
                <a:gd name="T99" fmla="*/ 1235 h 3099"/>
                <a:gd name="T100" fmla="*/ 803 w 1085"/>
                <a:gd name="T101" fmla="*/ 1086 h 3099"/>
                <a:gd name="T102" fmla="*/ 744 w 1085"/>
                <a:gd name="T103" fmla="*/ 942 h 3099"/>
                <a:gd name="T104" fmla="*/ 678 w 1085"/>
                <a:gd name="T105" fmla="*/ 805 h 3099"/>
                <a:gd name="T106" fmla="*/ 614 w 1085"/>
                <a:gd name="T107" fmla="*/ 694 h 3099"/>
                <a:gd name="T108" fmla="*/ 576 w 1085"/>
                <a:gd name="T109" fmla="*/ 633 h 3099"/>
                <a:gd name="T110" fmla="*/ 528 w 1085"/>
                <a:gd name="T111" fmla="*/ 560 h 3099"/>
                <a:gd name="T112" fmla="*/ 450 w 1085"/>
                <a:gd name="T113" fmla="*/ 454 h 3099"/>
                <a:gd name="T114" fmla="*/ 372 w 1085"/>
                <a:gd name="T115" fmla="*/ 358 h 3099"/>
                <a:gd name="T116" fmla="*/ 295 w 1085"/>
                <a:gd name="T117" fmla="*/ 273 h 3099"/>
                <a:gd name="T118" fmla="*/ 224 w 1085"/>
                <a:gd name="T119" fmla="*/ 199 h 3099"/>
                <a:gd name="T120" fmla="*/ 159 w 1085"/>
                <a:gd name="T121" fmla="*/ 137 h 3099"/>
                <a:gd name="T122" fmla="*/ 91 w 1085"/>
                <a:gd name="T123" fmla="*/ 76 h 3099"/>
                <a:gd name="T124" fmla="*/ 9 w 1085"/>
                <a:gd name="T125" fmla="*/ 7 h 3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5" h="3099">
                  <a:moveTo>
                    <a:pt x="0" y="0"/>
                  </a:moveTo>
                  <a:lnTo>
                    <a:pt x="3" y="2"/>
                  </a:lnTo>
                  <a:lnTo>
                    <a:pt x="10" y="5"/>
                  </a:lnTo>
                  <a:lnTo>
                    <a:pt x="20" y="12"/>
                  </a:lnTo>
                  <a:lnTo>
                    <a:pt x="35" y="19"/>
                  </a:lnTo>
                  <a:lnTo>
                    <a:pt x="45" y="25"/>
                  </a:lnTo>
                  <a:lnTo>
                    <a:pt x="54" y="30"/>
                  </a:lnTo>
                  <a:lnTo>
                    <a:pt x="65" y="36"/>
                  </a:lnTo>
                  <a:lnTo>
                    <a:pt x="77" y="43"/>
                  </a:lnTo>
                  <a:lnTo>
                    <a:pt x="90" y="50"/>
                  </a:lnTo>
                  <a:lnTo>
                    <a:pt x="103" y="58"/>
                  </a:lnTo>
                  <a:lnTo>
                    <a:pt x="117" y="67"/>
                  </a:lnTo>
                  <a:lnTo>
                    <a:pt x="132" y="77"/>
                  </a:lnTo>
                  <a:lnTo>
                    <a:pt x="148" y="86"/>
                  </a:lnTo>
                  <a:lnTo>
                    <a:pt x="164" y="97"/>
                  </a:lnTo>
                  <a:lnTo>
                    <a:pt x="182" y="109"/>
                  </a:lnTo>
                  <a:lnTo>
                    <a:pt x="200" y="120"/>
                  </a:lnTo>
                  <a:lnTo>
                    <a:pt x="218" y="133"/>
                  </a:lnTo>
                  <a:lnTo>
                    <a:pt x="237" y="147"/>
                  </a:lnTo>
                  <a:lnTo>
                    <a:pt x="256" y="162"/>
                  </a:lnTo>
                  <a:lnTo>
                    <a:pt x="276" y="177"/>
                  </a:lnTo>
                  <a:lnTo>
                    <a:pt x="297" y="193"/>
                  </a:lnTo>
                  <a:lnTo>
                    <a:pt x="318" y="210"/>
                  </a:lnTo>
                  <a:lnTo>
                    <a:pt x="339" y="227"/>
                  </a:lnTo>
                  <a:lnTo>
                    <a:pt x="360" y="245"/>
                  </a:lnTo>
                  <a:lnTo>
                    <a:pt x="372" y="255"/>
                  </a:lnTo>
                  <a:lnTo>
                    <a:pt x="383" y="264"/>
                  </a:lnTo>
                  <a:lnTo>
                    <a:pt x="393" y="274"/>
                  </a:lnTo>
                  <a:lnTo>
                    <a:pt x="405" y="284"/>
                  </a:lnTo>
                  <a:lnTo>
                    <a:pt x="416" y="294"/>
                  </a:lnTo>
                  <a:lnTo>
                    <a:pt x="426" y="305"/>
                  </a:lnTo>
                  <a:lnTo>
                    <a:pt x="438" y="315"/>
                  </a:lnTo>
                  <a:lnTo>
                    <a:pt x="450" y="326"/>
                  </a:lnTo>
                  <a:lnTo>
                    <a:pt x="472" y="348"/>
                  </a:lnTo>
                  <a:lnTo>
                    <a:pt x="494" y="372"/>
                  </a:lnTo>
                  <a:lnTo>
                    <a:pt x="518" y="396"/>
                  </a:lnTo>
                  <a:lnTo>
                    <a:pt x="541" y="420"/>
                  </a:lnTo>
                  <a:lnTo>
                    <a:pt x="552" y="434"/>
                  </a:lnTo>
                  <a:lnTo>
                    <a:pt x="564" y="446"/>
                  </a:lnTo>
                  <a:lnTo>
                    <a:pt x="574" y="459"/>
                  </a:lnTo>
                  <a:lnTo>
                    <a:pt x="586" y="473"/>
                  </a:lnTo>
                  <a:lnTo>
                    <a:pt x="598" y="486"/>
                  </a:lnTo>
                  <a:lnTo>
                    <a:pt x="609" y="500"/>
                  </a:lnTo>
                  <a:lnTo>
                    <a:pt x="620" y="514"/>
                  </a:lnTo>
                  <a:lnTo>
                    <a:pt x="631" y="528"/>
                  </a:lnTo>
                  <a:lnTo>
                    <a:pt x="654" y="557"/>
                  </a:lnTo>
                  <a:lnTo>
                    <a:pt x="676" y="587"/>
                  </a:lnTo>
                  <a:lnTo>
                    <a:pt x="698" y="617"/>
                  </a:lnTo>
                  <a:lnTo>
                    <a:pt x="719" y="649"/>
                  </a:lnTo>
                  <a:lnTo>
                    <a:pt x="740" y="681"/>
                  </a:lnTo>
                  <a:lnTo>
                    <a:pt x="762" y="713"/>
                  </a:lnTo>
                  <a:lnTo>
                    <a:pt x="782" y="747"/>
                  </a:lnTo>
                  <a:lnTo>
                    <a:pt x="802" y="781"/>
                  </a:lnTo>
                  <a:lnTo>
                    <a:pt x="821" y="815"/>
                  </a:lnTo>
                  <a:lnTo>
                    <a:pt x="840" y="851"/>
                  </a:lnTo>
                  <a:lnTo>
                    <a:pt x="859" y="888"/>
                  </a:lnTo>
                  <a:lnTo>
                    <a:pt x="877" y="924"/>
                  </a:lnTo>
                  <a:lnTo>
                    <a:pt x="894" y="961"/>
                  </a:lnTo>
                  <a:lnTo>
                    <a:pt x="911" y="998"/>
                  </a:lnTo>
                  <a:lnTo>
                    <a:pt x="927" y="1037"/>
                  </a:lnTo>
                  <a:lnTo>
                    <a:pt x="943" y="1075"/>
                  </a:lnTo>
                  <a:lnTo>
                    <a:pt x="957" y="1114"/>
                  </a:lnTo>
                  <a:lnTo>
                    <a:pt x="971" y="1155"/>
                  </a:lnTo>
                  <a:lnTo>
                    <a:pt x="983" y="1194"/>
                  </a:lnTo>
                  <a:lnTo>
                    <a:pt x="996" y="1235"/>
                  </a:lnTo>
                  <a:lnTo>
                    <a:pt x="1008" y="1275"/>
                  </a:lnTo>
                  <a:lnTo>
                    <a:pt x="1019" y="1317"/>
                  </a:lnTo>
                  <a:lnTo>
                    <a:pt x="1029" y="1358"/>
                  </a:lnTo>
                  <a:lnTo>
                    <a:pt x="1039" y="1399"/>
                  </a:lnTo>
                  <a:lnTo>
                    <a:pt x="1046" y="1441"/>
                  </a:lnTo>
                  <a:lnTo>
                    <a:pt x="1054" y="1483"/>
                  </a:lnTo>
                  <a:lnTo>
                    <a:pt x="1060" y="1525"/>
                  </a:lnTo>
                  <a:lnTo>
                    <a:pt x="1066" y="1566"/>
                  </a:lnTo>
                  <a:lnTo>
                    <a:pt x="1072" y="1609"/>
                  </a:lnTo>
                  <a:lnTo>
                    <a:pt x="1076" y="1650"/>
                  </a:lnTo>
                  <a:lnTo>
                    <a:pt x="1079" y="1693"/>
                  </a:lnTo>
                  <a:lnTo>
                    <a:pt x="1082" y="1734"/>
                  </a:lnTo>
                  <a:lnTo>
                    <a:pt x="1084" y="1776"/>
                  </a:lnTo>
                  <a:lnTo>
                    <a:pt x="1085" y="1818"/>
                  </a:lnTo>
                  <a:lnTo>
                    <a:pt x="1085" y="1859"/>
                  </a:lnTo>
                  <a:lnTo>
                    <a:pt x="1084" y="1900"/>
                  </a:lnTo>
                  <a:lnTo>
                    <a:pt x="1082" y="1940"/>
                  </a:lnTo>
                  <a:lnTo>
                    <a:pt x="1079" y="1981"/>
                  </a:lnTo>
                  <a:lnTo>
                    <a:pt x="1077" y="2021"/>
                  </a:lnTo>
                  <a:lnTo>
                    <a:pt x="1074" y="2060"/>
                  </a:lnTo>
                  <a:lnTo>
                    <a:pt x="1069" y="2100"/>
                  </a:lnTo>
                  <a:lnTo>
                    <a:pt x="1064" y="2139"/>
                  </a:lnTo>
                  <a:lnTo>
                    <a:pt x="1058" y="2178"/>
                  </a:lnTo>
                  <a:lnTo>
                    <a:pt x="1052" y="2215"/>
                  </a:lnTo>
                  <a:lnTo>
                    <a:pt x="1045" y="2252"/>
                  </a:lnTo>
                  <a:lnTo>
                    <a:pt x="1038" y="2290"/>
                  </a:lnTo>
                  <a:lnTo>
                    <a:pt x="1029" y="2326"/>
                  </a:lnTo>
                  <a:lnTo>
                    <a:pt x="1020" y="2361"/>
                  </a:lnTo>
                  <a:lnTo>
                    <a:pt x="1015" y="2378"/>
                  </a:lnTo>
                  <a:lnTo>
                    <a:pt x="1011" y="2396"/>
                  </a:lnTo>
                  <a:lnTo>
                    <a:pt x="1007" y="2413"/>
                  </a:lnTo>
                  <a:lnTo>
                    <a:pt x="1002" y="2430"/>
                  </a:lnTo>
                  <a:lnTo>
                    <a:pt x="996" y="2446"/>
                  </a:lnTo>
                  <a:lnTo>
                    <a:pt x="992" y="2463"/>
                  </a:lnTo>
                  <a:lnTo>
                    <a:pt x="987" y="2479"/>
                  </a:lnTo>
                  <a:lnTo>
                    <a:pt x="981" y="2496"/>
                  </a:lnTo>
                  <a:lnTo>
                    <a:pt x="970" y="2528"/>
                  </a:lnTo>
                  <a:lnTo>
                    <a:pt x="959" y="2559"/>
                  </a:lnTo>
                  <a:lnTo>
                    <a:pt x="947" y="2590"/>
                  </a:lnTo>
                  <a:lnTo>
                    <a:pt x="935" y="2619"/>
                  </a:lnTo>
                  <a:lnTo>
                    <a:pt x="930" y="2634"/>
                  </a:lnTo>
                  <a:lnTo>
                    <a:pt x="924" y="2648"/>
                  </a:lnTo>
                  <a:lnTo>
                    <a:pt x="917" y="2662"/>
                  </a:lnTo>
                  <a:lnTo>
                    <a:pt x="912" y="2676"/>
                  </a:lnTo>
                  <a:lnTo>
                    <a:pt x="906" y="2690"/>
                  </a:lnTo>
                  <a:lnTo>
                    <a:pt x="900" y="2703"/>
                  </a:lnTo>
                  <a:lnTo>
                    <a:pt x="894" y="2717"/>
                  </a:lnTo>
                  <a:lnTo>
                    <a:pt x="888" y="2730"/>
                  </a:lnTo>
                  <a:lnTo>
                    <a:pt x="875" y="2755"/>
                  </a:lnTo>
                  <a:lnTo>
                    <a:pt x="863" y="2780"/>
                  </a:lnTo>
                  <a:lnTo>
                    <a:pt x="850" y="2803"/>
                  </a:lnTo>
                  <a:lnTo>
                    <a:pt x="839" y="2826"/>
                  </a:lnTo>
                  <a:lnTo>
                    <a:pt x="826" y="2848"/>
                  </a:lnTo>
                  <a:lnTo>
                    <a:pt x="814" y="2869"/>
                  </a:lnTo>
                  <a:lnTo>
                    <a:pt x="802" y="2889"/>
                  </a:lnTo>
                  <a:lnTo>
                    <a:pt x="792" y="2909"/>
                  </a:lnTo>
                  <a:lnTo>
                    <a:pt x="780" y="2927"/>
                  </a:lnTo>
                  <a:lnTo>
                    <a:pt x="768" y="2944"/>
                  </a:lnTo>
                  <a:lnTo>
                    <a:pt x="758" y="2961"/>
                  </a:lnTo>
                  <a:lnTo>
                    <a:pt x="747" y="2976"/>
                  </a:lnTo>
                  <a:lnTo>
                    <a:pt x="737" y="2991"/>
                  </a:lnTo>
                  <a:lnTo>
                    <a:pt x="729" y="3004"/>
                  </a:lnTo>
                  <a:lnTo>
                    <a:pt x="719" y="3017"/>
                  </a:lnTo>
                  <a:lnTo>
                    <a:pt x="711" y="3029"/>
                  </a:lnTo>
                  <a:lnTo>
                    <a:pt x="702" y="3040"/>
                  </a:lnTo>
                  <a:lnTo>
                    <a:pt x="695" y="3050"/>
                  </a:lnTo>
                  <a:lnTo>
                    <a:pt x="688" y="3059"/>
                  </a:lnTo>
                  <a:lnTo>
                    <a:pt x="682" y="3067"/>
                  </a:lnTo>
                  <a:lnTo>
                    <a:pt x="664" y="3091"/>
                  </a:lnTo>
                  <a:lnTo>
                    <a:pt x="657" y="3099"/>
                  </a:lnTo>
                  <a:lnTo>
                    <a:pt x="658" y="3097"/>
                  </a:lnTo>
                  <a:lnTo>
                    <a:pt x="662" y="3090"/>
                  </a:lnTo>
                  <a:lnTo>
                    <a:pt x="668" y="3079"/>
                  </a:lnTo>
                  <a:lnTo>
                    <a:pt x="676" y="3063"/>
                  </a:lnTo>
                  <a:lnTo>
                    <a:pt x="684" y="3044"/>
                  </a:lnTo>
                  <a:lnTo>
                    <a:pt x="696" y="3020"/>
                  </a:lnTo>
                  <a:lnTo>
                    <a:pt x="710" y="2994"/>
                  </a:lnTo>
                  <a:lnTo>
                    <a:pt x="723" y="2963"/>
                  </a:lnTo>
                  <a:lnTo>
                    <a:pt x="731" y="2946"/>
                  </a:lnTo>
                  <a:lnTo>
                    <a:pt x="738" y="2928"/>
                  </a:lnTo>
                  <a:lnTo>
                    <a:pt x="747" y="2910"/>
                  </a:lnTo>
                  <a:lnTo>
                    <a:pt x="755" y="2890"/>
                  </a:lnTo>
                  <a:lnTo>
                    <a:pt x="764" y="2869"/>
                  </a:lnTo>
                  <a:lnTo>
                    <a:pt x="772" y="2849"/>
                  </a:lnTo>
                  <a:lnTo>
                    <a:pt x="781" y="2826"/>
                  </a:lnTo>
                  <a:lnTo>
                    <a:pt x="791" y="2804"/>
                  </a:lnTo>
                  <a:lnTo>
                    <a:pt x="799" y="2780"/>
                  </a:lnTo>
                  <a:lnTo>
                    <a:pt x="808" y="2755"/>
                  </a:lnTo>
                  <a:lnTo>
                    <a:pt x="817" y="2731"/>
                  </a:lnTo>
                  <a:lnTo>
                    <a:pt x="826" y="2704"/>
                  </a:lnTo>
                  <a:lnTo>
                    <a:pt x="834" y="2677"/>
                  </a:lnTo>
                  <a:lnTo>
                    <a:pt x="843" y="2650"/>
                  </a:lnTo>
                  <a:lnTo>
                    <a:pt x="852" y="2622"/>
                  </a:lnTo>
                  <a:lnTo>
                    <a:pt x="861" y="2593"/>
                  </a:lnTo>
                  <a:lnTo>
                    <a:pt x="868" y="2563"/>
                  </a:lnTo>
                  <a:lnTo>
                    <a:pt x="877" y="2534"/>
                  </a:lnTo>
                  <a:lnTo>
                    <a:pt x="884" y="2503"/>
                  </a:lnTo>
                  <a:lnTo>
                    <a:pt x="892" y="2471"/>
                  </a:lnTo>
                  <a:lnTo>
                    <a:pt x="899" y="2439"/>
                  </a:lnTo>
                  <a:lnTo>
                    <a:pt x="906" y="2406"/>
                  </a:lnTo>
                  <a:lnTo>
                    <a:pt x="913" y="2373"/>
                  </a:lnTo>
                  <a:lnTo>
                    <a:pt x="918" y="2339"/>
                  </a:lnTo>
                  <a:lnTo>
                    <a:pt x="922" y="2322"/>
                  </a:lnTo>
                  <a:lnTo>
                    <a:pt x="925" y="2304"/>
                  </a:lnTo>
                  <a:lnTo>
                    <a:pt x="927" y="2287"/>
                  </a:lnTo>
                  <a:lnTo>
                    <a:pt x="930" y="2269"/>
                  </a:lnTo>
                  <a:lnTo>
                    <a:pt x="932" y="2252"/>
                  </a:lnTo>
                  <a:lnTo>
                    <a:pt x="934" y="2234"/>
                  </a:lnTo>
                  <a:lnTo>
                    <a:pt x="937" y="2216"/>
                  </a:lnTo>
                  <a:lnTo>
                    <a:pt x="939" y="2199"/>
                  </a:lnTo>
                  <a:lnTo>
                    <a:pt x="943" y="2163"/>
                  </a:lnTo>
                  <a:lnTo>
                    <a:pt x="946" y="2125"/>
                  </a:lnTo>
                  <a:lnTo>
                    <a:pt x="949" y="2088"/>
                  </a:lnTo>
                  <a:lnTo>
                    <a:pt x="953" y="2051"/>
                  </a:lnTo>
                  <a:lnTo>
                    <a:pt x="954" y="2014"/>
                  </a:lnTo>
                  <a:lnTo>
                    <a:pt x="955" y="1975"/>
                  </a:lnTo>
                  <a:lnTo>
                    <a:pt x="955" y="1937"/>
                  </a:lnTo>
                  <a:lnTo>
                    <a:pt x="955" y="1899"/>
                  </a:lnTo>
                  <a:lnTo>
                    <a:pt x="954" y="1860"/>
                  </a:lnTo>
                  <a:lnTo>
                    <a:pt x="953" y="1821"/>
                  </a:lnTo>
                  <a:lnTo>
                    <a:pt x="950" y="1782"/>
                  </a:lnTo>
                  <a:lnTo>
                    <a:pt x="948" y="1743"/>
                  </a:lnTo>
                  <a:lnTo>
                    <a:pt x="945" y="1704"/>
                  </a:lnTo>
                  <a:lnTo>
                    <a:pt x="941" y="1664"/>
                  </a:lnTo>
                  <a:lnTo>
                    <a:pt x="935" y="1625"/>
                  </a:lnTo>
                  <a:lnTo>
                    <a:pt x="930" y="1585"/>
                  </a:lnTo>
                  <a:lnTo>
                    <a:pt x="925" y="1546"/>
                  </a:lnTo>
                  <a:lnTo>
                    <a:pt x="918" y="1506"/>
                  </a:lnTo>
                  <a:lnTo>
                    <a:pt x="911" y="1467"/>
                  </a:lnTo>
                  <a:lnTo>
                    <a:pt x="903" y="1428"/>
                  </a:lnTo>
                  <a:lnTo>
                    <a:pt x="894" y="1389"/>
                  </a:lnTo>
                  <a:lnTo>
                    <a:pt x="885" y="1350"/>
                  </a:lnTo>
                  <a:lnTo>
                    <a:pt x="875" y="1312"/>
                  </a:lnTo>
                  <a:lnTo>
                    <a:pt x="864" y="1273"/>
                  </a:lnTo>
                  <a:lnTo>
                    <a:pt x="853" y="1235"/>
                  </a:lnTo>
                  <a:lnTo>
                    <a:pt x="842" y="1198"/>
                  </a:lnTo>
                  <a:lnTo>
                    <a:pt x="829" y="1159"/>
                  </a:lnTo>
                  <a:lnTo>
                    <a:pt x="816" y="1122"/>
                  </a:lnTo>
                  <a:lnTo>
                    <a:pt x="803" y="1086"/>
                  </a:lnTo>
                  <a:lnTo>
                    <a:pt x="788" y="1048"/>
                  </a:lnTo>
                  <a:lnTo>
                    <a:pt x="775" y="1012"/>
                  </a:lnTo>
                  <a:lnTo>
                    <a:pt x="760" y="977"/>
                  </a:lnTo>
                  <a:lnTo>
                    <a:pt x="744" y="942"/>
                  </a:lnTo>
                  <a:lnTo>
                    <a:pt x="728" y="907"/>
                  </a:lnTo>
                  <a:lnTo>
                    <a:pt x="712" y="873"/>
                  </a:lnTo>
                  <a:lnTo>
                    <a:pt x="695" y="838"/>
                  </a:lnTo>
                  <a:lnTo>
                    <a:pt x="678" y="805"/>
                  </a:lnTo>
                  <a:lnTo>
                    <a:pt x="660" y="772"/>
                  </a:lnTo>
                  <a:lnTo>
                    <a:pt x="641" y="740"/>
                  </a:lnTo>
                  <a:lnTo>
                    <a:pt x="623" y="710"/>
                  </a:lnTo>
                  <a:lnTo>
                    <a:pt x="614" y="694"/>
                  </a:lnTo>
                  <a:lnTo>
                    <a:pt x="605" y="679"/>
                  </a:lnTo>
                  <a:lnTo>
                    <a:pt x="596" y="663"/>
                  </a:lnTo>
                  <a:lnTo>
                    <a:pt x="586" y="648"/>
                  </a:lnTo>
                  <a:lnTo>
                    <a:pt x="576" y="633"/>
                  </a:lnTo>
                  <a:lnTo>
                    <a:pt x="567" y="618"/>
                  </a:lnTo>
                  <a:lnTo>
                    <a:pt x="557" y="603"/>
                  </a:lnTo>
                  <a:lnTo>
                    <a:pt x="548" y="589"/>
                  </a:lnTo>
                  <a:lnTo>
                    <a:pt x="528" y="560"/>
                  </a:lnTo>
                  <a:lnTo>
                    <a:pt x="509" y="533"/>
                  </a:lnTo>
                  <a:lnTo>
                    <a:pt x="489" y="506"/>
                  </a:lnTo>
                  <a:lnTo>
                    <a:pt x="470" y="479"/>
                  </a:lnTo>
                  <a:lnTo>
                    <a:pt x="450" y="454"/>
                  </a:lnTo>
                  <a:lnTo>
                    <a:pt x="430" y="428"/>
                  </a:lnTo>
                  <a:lnTo>
                    <a:pt x="411" y="404"/>
                  </a:lnTo>
                  <a:lnTo>
                    <a:pt x="391" y="380"/>
                  </a:lnTo>
                  <a:lnTo>
                    <a:pt x="372" y="358"/>
                  </a:lnTo>
                  <a:lnTo>
                    <a:pt x="353" y="336"/>
                  </a:lnTo>
                  <a:lnTo>
                    <a:pt x="334" y="314"/>
                  </a:lnTo>
                  <a:lnTo>
                    <a:pt x="314" y="293"/>
                  </a:lnTo>
                  <a:lnTo>
                    <a:pt x="295" y="273"/>
                  </a:lnTo>
                  <a:lnTo>
                    <a:pt x="277" y="254"/>
                  </a:lnTo>
                  <a:lnTo>
                    <a:pt x="259" y="234"/>
                  </a:lnTo>
                  <a:lnTo>
                    <a:pt x="242" y="216"/>
                  </a:lnTo>
                  <a:lnTo>
                    <a:pt x="224" y="199"/>
                  </a:lnTo>
                  <a:lnTo>
                    <a:pt x="207" y="183"/>
                  </a:lnTo>
                  <a:lnTo>
                    <a:pt x="191" y="167"/>
                  </a:lnTo>
                  <a:lnTo>
                    <a:pt x="175" y="151"/>
                  </a:lnTo>
                  <a:lnTo>
                    <a:pt x="159" y="137"/>
                  </a:lnTo>
                  <a:lnTo>
                    <a:pt x="144" y="124"/>
                  </a:lnTo>
                  <a:lnTo>
                    <a:pt x="130" y="111"/>
                  </a:lnTo>
                  <a:lnTo>
                    <a:pt x="116" y="99"/>
                  </a:lnTo>
                  <a:lnTo>
                    <a:pt x="91" y="76"/>
                  </a:lnTo>
                  <a:lnTo>
                    <a:pt x="67" y="57"/>
                  </a:lnTo>
                  <a:lnTo>
                    <a:pt x="48" y="41"/>
                  </a:lnTo>
                  <a:lnTo>
                    <a:pt x="31" y="27"/>
                  </a:lnTo>
                  <a:lnTo>
                    <a:pt x="9" y="7"/>
                  </a:lnTo>
                  <a:lnTo>
                    <a:pt x="0"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50" name="Freeform 67"/>
            <p:cNvSpPr>
              <a:spLocks/>
            </p:cNvSpPr>
            <p:nvPr/>
          </p:nvSpPr>
          <p:spPr bwMode="auto">
            <a:xfrm>
              <a:off x="6588125" y="3913188"/>
              <a:ext cx="814388" cy="2327275"/>
            </a:xfrm>
            <a:custGeom>
              <a:avLst/>
              <a:gdLst>
                <a:gd name="T0" fmla="*/ 63 w 1539"/>
                <a:gd name="T1" fmla="*/ 34 h 4396"/>
                <a:gd name="T2" fmla="*/ 136 w 1539"/>
                <a:gd name="T3" fmla="*/ 75 h 4396"/>
                <a:gd name="T4" fmla="*/ 209 w 1539"/>
                <a:gd name="T5" fmla="*/ 122 h 4396"/>
                <a:gd name="T6" fmla="*/ 363 w 1539"/>
                <a:gd name="T7" fmla="*/ 229 h 4396"/>
                <a:gd name="T8" fmla="*/ 526 w 1539"/>
                <a:gd name="T9" fmla="*/ 360 h 4396"/>
                <a:gd name="T10" fmla="*/ 621 w 1539"/>
                <a:gd name="T11" fmla="*/ 446 h 4396"/>
                <a:gd name="T12" fmla="*/ 718 w 1539"/>
                <a:gd name="T13" fmla="*/ 543 h 4396"/>
                <a:gd name="T14" fmla="*/ 815 w 1539"/>
                <a:gd name="T15" fmla="*/ 651 h 4396"/>
                <a:gd name="T16" fmla="*/ 911 w 1539"/>
                <a:gd name="T17" fmla="*/ 769 h 4396"/>
                <a:gd name="T18" fmla="*/ 1005 w 1539"/>
                <a:gd name="T19" fmla="*/ 897 h 4396"/>
                <a:gd name="T20" fmla="*/ 1058 w 1539"/>
                <a:gd name="T21" fmla="*/ 976 h 4396"/>
                <a:gd name="T22" fmla="*/ 1123 w 1539"/>
                <a:gd name="T23" fmla="*/ 1082 h 4396"/>
                <a:gd name="T24" fmla="*/ 1205 w 1539"/>
                <a:gd name="T25" fmla="*/ 1231 h 4396"/>
                <a:gd name="T26" fmla="*/ 1281 w 1539"/>
                <a:gd name="T27" fmla="*/ 1389 h 4396"/>
                <a:gd name="T28" fmla="*/ 1357 w 1539"/>
                <a:gd name="T29" fmla="*/ 1581 h 4396"/>
                <a:gd name="T30" fmla="*/ 1460 w 1539"/>
                <a:gd name="T31" fmla="*/ 1926 h 4396"/>
                <a:gd name="T32" fmla="*/ 1520 w 1539"/>
                <a:gd name="T33" fmla="*/ 2282 h 4396"/>
                <a:gd name="T34" fmla="*/ 1537 w 1539"/>
                <a:gd name="T35" fmla="*/ 2548 h 4396"/>
                <a:gd name="T36" fmla="*/ 1536 w 1539"/>
                <a:gd name="T37" fmla="*/ 2723 h 4396"/>
                <a:gd name="T38" fmla="*/ 1526 w 1539"/>
                <a:gd name="T39" fmla="*/ 2894 h 4396"/>
                <a:gd name="T40" fmla="*/ 1507 w 1539"/>
                <a:gd name="T41" fmla="*/ 3048 h 4396"/>
                <a:gd name="T42" fmla="*/ 1495 w 1539"/>
                <a:gd name="T43" fmla="*/ 3129 h 4396"/>
                <a:gd name="T44" fmla="*/ 1465 w 1539"/>
                <a:gd name="T45" fmla="*/ 3273 h 4396"/>
                <a:gd name="T46" fmla="*/ 1428 w 1539"/>
                <a:gd name="T47" fmla="*/ 3422 h 4396"/>
                <a:gd name="T48" fmla="*/ 1384 w 1539"/>
                <a:gd name="T49" fmla="*/ 3562 h 4396"/>
                <a:gd name="T50" fmla="*/ 1336 w 1539"/>
                <a:gd name="T51" fmla="*/ 3695 h 4396"/>
                <a:gd name="T52" fmla="*/ 1285 w 1539"/>
                <a:gd name="T53" fmla="*/ 3815 h 4396"/>
                <a:gd name="T54" fmla="*/ 1206 w 1539"/>
                <a:gd name="T55" fmla="*/ 3976 h 4396"/>
                <a:gd name="T56" fmla="*/ 1106 w 1539"/>
                <a:gd name="T57" fmla="*/ 4151 h 4396"/>
                <a:gd name="T58" fmla="*/ 1040 w 1539"/>
                <a:gd name="T59" fmla="*/ 4252 h 4396"/>
                <a:gd name="T60" fmla="*/ 996 w 1539"/>
                <a:gd name="T61" fmla="*/ 4312 h 4396"/>
                <a:gd name="T62" fmla="*/ 934 w 1539"/>
                <a:gd name="T63" fmla="*/ 4392 h 4396"/>
                <a:gd name="T64" fmla="*/ 963 w 1539"/>
                <a:gd name="T65" fmla="*/ 4332 h 4396"/>
                <a:gd name="T66" fmla="*/ 1000 w 1539"/>
                <a:gd name="T67" fmla="*/ 4256 h 4396"/>
                <a:gd name="T68" fmla="*/ 1037 w 1539"/>
                <a:gd name="T69" fmla="*/ 4178 h 4396"/>
                <a:gd name="T70" fmla="*/ 1108 w 1539"/>
                <a:gd name="T71" fmla="*/ 4009 h 4396"/>
                <a:gd name="T72" fmla="*/ 1184 w 1539"/>
                <a:gd name="T73" fmla="*/ 3798 h 4396"/>
                <a:gd name="T74" fmla="*/ 1237 w 1539"/>
                <a:gd name="T75" fmla="*/ 3615 h 4396"/>
                <a:gd name="T76" fmla="*/ 1270 w 1539"/>
                <a:gd name="T77" fmla="*/ 3481 h 4396"/>
                <a:gd name="T78" fmla="*/ 1299 w 1539"/>
                <a:gd name="T79" fmla="*/ 3342 h 4396"/>
                <a:gd name="T80" fmla="*/ 1322 w 1539"/>
                <a:gd name="T81" fmla="*/ 3194 h 4396"/>
                <a:gd name="T82" fmla="*/ 1339 w 1539"/>
                <a:gd name="T83" fmla="*/ 3040 h 4396"/>
                <a:gd name="T84" fmla="*/ 1352 w 1539"/>
                <a:gd name="T85" fmla="*/ 2856 h 4396"/>
                <a:gd name="T86" fmla="*/ 1348 w 1539"/>
                <a:gd name="T87" fmla="*/ 2527 h 4396"/>
                <a:gd name="T88" fmla="*/ 1311 w 1539"/>
                <a:gd name="T89" fmla="*/ 2192 h 4396"/>
                <a:gd name="T90" fmla="*/ 1241 w 1539"/>
                <a:gd name="T91" fmla="*/ 1860 h 4396"/>
                <a:gd name="T92" fmla="*/ 1139 w 1539"/>
                <a:gd name="T93" fmla="*/ 1539 h 4396"/>
                <a:gd name="T94" fmla="*/ 1009 w 1539"/>
                <a:gd name="T95" fmla="*/ 1237 h 4396"/>
                <a:gd name="T96" fmla="*/ 923 w 1539"/>
                <a:gd name="T97" fmla="*/ 1073 h 4396"/>
                <a:gd name="T98" fmla="*/ 844 w 1539"/>
                <a:gd name="T99" fmla="*/ 939 h 4396"/>
                <a:gd name="T100" fmla="*/ 763 w 1539"/>
                <a:gd name="T101" fmla="*/ 815 h 4396"/>
                <a:gd name="T102" fmla="*/ 680 w 1539"/>
                <a:gd name="T103" fmla="*/ 698 h 4396"/>
                <a:gd name="T104" fmla="*/ 526 w 1539"/>
                <a:gd name="T105" fmla="*/ 507 h 4396"/>
                <a:gd name="T106" fmla="*/ 368 w 1539"/>
                <a:gd name="T107" fmla="*/ 332 h 4396"/>
                <a:gd name="T108" fmla="*/ 225 w 1539"/>
                <a:gd name="T109" fmla="*/ 194 h 4396"/>
                <a:gd name="T110" fmla="*/ 136 w 1539"/>
                <a:gd name="T111" fmla="*/ 115 h 4396"/>
                <a:gd name="T112" fmla="*/ 81 w 1539"/>
                <a:gd name="T113" fmla="*/ 67 h 4396"/>
                <a:gd name="T114" fmla="*/ 3 w 1539"/>
                <a:gd name="T115" fmla="*/ 2 h 4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9" h="4396">
                  <a:moveTo>
                    <a:pt x="0" y="0"/>
                  </a:moveTo>
                  <a:lnTo>
                    <a:pt x="3" y="2"/>
                  </a:lnTo>
                  <a:lnTo>
                    <a:pt x="13" y="7"/>
                  </a:lnTo>
                  <a:lnTo>
                    <a:pt x="29" y="16"/>
                  </a:lnTo>
                  <a:lnTo>
                    <a:pt x="50" y="28"/>
                  </a:lnTo>
                  <a:lnTo>
                    <a:pt x="63" y="34"/>
                  </a:lnTo>
                  <a:lnTo>
                    <a:pt x="77" y="42"/>
                  </a:lnTo>
                  <a:lnTo>
                    <a:pt x="92" y="51"/>
                  </a:lnTo>
                  <a:lnTo>
                    <a:pt x="109" y="61"/>
                  </a:lnTo>
                  <a:lnTo>
                    <a:pt x="117" y="65"/>
                  </a:lnTo>
                  <a:lnTo>
                    <a:pt x="127" y="70"/>
                  </a:lnTo>
                  <a:lnTo>
                    <a:pt x="136" y="75"/>
                  </a:lnTo>
                  <a:lnTo>
                    <a:pt x="146" y="81"/>
                  </a:lnTo>
                  <a:lnTo>
                    <a:pt x="156" y="87"/>
                  </a:lnTo>
                  <a:lnTo>
                    <a:pt x="166" y="94"/>
                  </a:lnTo>
                  <a:lnTo>
                    <a:pt x="176" y="101"/>
                  </a:lnTo>
                  <a:lnTo>
                    <a:pt x="186" y="107"/>
                  </a:lnTo>
                  <a:lnTo>
                    <a:pt x="209" y="122"/>
                  </a:lnTo>
                  <a:lnTo>
                    <a:pt x="232" y="137"/>
                  </a:lnTo>
                  <a:lnTo>
                    <a:pt x="258" y="153"/>
                  </a:lnTo>
                  <a:lnTo>
                    <a:pt x="283" y="170"/>
                  </a:lnTo>
                  <a:lnTo>
                    <a:pt x="309" y="188"/>
                  </a:lnTo>
                  <a:lnTo>
                    <a:pt x="336" y="209"/>
                  </a:lnTo>
                  <a:lnTo>
                    <a:pt x="363" y="229"/>
                  </a:lnTo>
                  <a:lnTo>
                    <a:pt x="392" y="250"/>
                  </a:lnTo>
                  <a:lnTo>
                    <a:pt x="421" y="273"/>
                  </a:lnTo>
                  <a:lnTo>
                    <a:pt x="450" y="296"/>
                  </a:lnTo>
                  <a:lnTo>
                    <a:pt x="479" y="322"/>
                  </a:lnTo>
                  <a:lnTo>
                    <a:pt x="511" y="347"/>
                  </a:lnTo>
                  <a:lnTo>
                    <a:pt x="526" y="360"/>
                  </a:lnTo>
                  <a:lnTo>
                    <a:pt x="542" y="374"/>
                  </a:lnTo>
                  <a:lnTo>
                    <a:pt x="558" y="388"/>
                  </a:lnTo>
                  <a:lnTo>
                    <a:pt x="573" y="403"/>
                  </a:lnTo>
                  <a:lnTo>
                    <a:pt x="589" y="416"/>
                  </a:lnTo>
                  <a:lnTo>
                    <a:pt x="605" y="431"/>
                  </a:lnTo>
                  <a:lnTo>
                    <a:pt x="621" y="446"/>
                  </a:lnTo>
                  <a:lnTo>
                    <a:pt x="637" y="462"/>
                  </a:lnTo>
                  <a:lnTo>
                    <a:pt x="654" y="477"/>
                  </a:lnTo>
                  <a:lnTo>
                    <a:pt x="670" y="493"/>
                  </a:lnTo>
                  <a:lnTo>
                    <a:pt x="685" y="510"/>
                  </a:lnTo>
                  <a:lnTo>
                    <a:pt x="701" y="527"/>
                  </a:lnTo>
                  <a:lnTo>
                    <a:pt x="718" y="543"/>
                  </a:lnTo>
                  <a:lnTo>
                    <a:pt x="734" y="561"/>
                  </a:lnTo>
                  <a:lnTo>
                    <a:pt x="750" y="578"/>
                  </a:lnTo>
                  <a:lnTo>
                    <a:pt x="767" y="595"/>
                  </a:lnTo>
                  <a:lnTo>
                    <a:pt x="783" y="613"/>
                  </a:lnTo>
                  <a:lnTo>
                    <a:pt x="799" y="633"/>
                  </a:lnTo>
                  <a:lnTo>
                    <a:pt x="815" y="651"/>
                  </a:lnTo>
                  <a:lnTo>
                    <a:pt x="831" y="670"/>
                  </a:lnTo>
                  <a:lnTo>
                    <a:pt x="848" y="689"/>
                  </a:lnTo>
                  <a:lnTo>
                    <a:pt x="864" y="708"/>
                  </a:lnTo>
                  <a:lnTo>
                    <a:pt x="880" y="729"/>
                  </a:lnTo>
                  <a:lnTo>
                    <a:pt x="895" y="749"/>
                  </a:lnTo>
                  <a:lnTo>
                    <a:pt x="911" y="769"/>
                  </a:lnTo>
                  <a:lnTo>
                    <a:pt x="927" y="789"/>
                  </a:lnTo>
                  <a:lnTo>
                    <a:pt x="943" y="811"/>
                  </a:lnTo>
                  <a:lnTo>
                    <a:pt x="959" y="831"/>
                  </a:lnTo>
                  <a:lnTo>
                    <a:pt x="975" y="853"/>
                  </a:lnTo>
                  <a:lnTo>
                    <a:pt x="990" y="874"/>
                  </a:lnTo>
                  <a:lnTo>
                    <a:pt x="1005" y="897"/>
                  </a:lnTo>
                  <a:lnTo>
                    <a:pt x="1020" y="919"/>
                  </a:lnTo>
                  <a:lnTo>
                    <a:pt x="1028" y="930"/>
                  </a:lnTo>
                  <a:lnTo>
                    <a:pt x="1036" y="942"/>
                  </a:lnTo>
                  <a:lnTo>
                    <a:pt x="1043" y="952"/>
                  </a:lnTo>
                  <a:lnTo>
                    <a:pt x="1050" y="964"/>
                  </a:lnTo>
                  <a:lnTo>
                    <a:pt x="1058" y="976"/>
                  </a:lnTo>
                  <a:lnTo>
                    <a:pt x="1065" y="987"/>
                  </a:lnTo>
                  <a:lnTo>
                    <a:pt x="1073" y="999"/>
                  </a:lnTo>
                  <a:lnTo>
                    <a:pt x="1080" y="1011"/>
                  </a:lnTo>
                  <a:lnTo>
                    <a:pt x="1094" y="1034"/>
                  </a:lnTo>
                  <a:lnTo>
                    <a:pt x="1109" y="1059"/>
                  </a:lnTo>
                  <a:lnTo>
                    <a:pt x="1123" y="1082"/>
                  </a:lnTo>
                  <a:lnTo>
                    <a:pt x="1138" y="1107"/>
                  </a:lnTo>
                  <a:lnTo>
                    <a:pt x="1152" y="1131"/>
                  </a:lnTo>
                  <a:lnTo>
                    <a:pt x="1164" y="1156"/>
                  </a:lnTo>
                  <a:lnTo>
                    <a:pt x="1178" y="1181"/>
                  </a:lnTo>
                  <a:lnTo>
                    <a:pt x="1192" y="1206"/>
                  </a:lnTo>
                  <a:lnTo>
                    <a:pt x="1205" y="1231"/>
                  </a:lnTo>
                  <a:lnTo>
                    <a:pt x="1219" y="1257"/>
                  </a:lnTo>
                  <a:lnTo>
                    <a:pt x="1232" y="1284"/>
                  </a:lnTo>
                  <a:lnTo>
                    <a:pt x="1243" y="1309"/>
                  </a:lnTo>
                  <a:lnTo>
                    <a:pt x="1256" y="1336"/>
                  </a:lnTo>
                  <a:lnTo>
                    <a:pt x="1268" y="1362"/>
                  </a:lnTo>
                  <a:lnTo>
                    <a:pt x="1281" y="1389"/>
                  </a:lnTo>
                  <a:lnTo>
                    <a:pt x="1292" y="1416"/>
                  </a:lnTo>
                  <a:lnTo>
                    <a:pt x="1303" y="1443"/>
                  </a:lnTo>
                  <a:lnTo>
                    <a:pt x="1315" y="1470"/>
                  </a:lnTo>
                  <a:lnTo>
                    <a:pt x="1325" y="1498"/>
                  </a:lnTo>
                  <a:lnTo>
                    <a:pt x="1337" y="1525"/>
                  </a:lnTo>
                  <a:lnTo>
                    <a:pt x="1357" y="1581"/>
                  </a:lnTo>
                  <a:lnTo>
                    <a:pt x="1376" y="1637"/>
                  </a:lnTo>
                  <a:lnTo>
                    <a:pt x="1395" y="1694"/>
                  </a:lnTo>
                  <a:lnTo>
                    <a:pt x="1413" y="1751"/>
                  </a:lnTo>
                  <a:lnTo>
                    <a:pt x="1429" y="1809"/>
                  </a:lnTo>
                  <a:lnTo>
                    <a:pt x="1445" y="1867"/>
                  </a:lnTo>
                  <a:lnTo>
                    <a:pt x="1460" y="1926"/>
                  </a:lnTo>
                  <a:lnTo>
                    <a:pt x="1473" y="1985"/>
                  </a:lnTo>
                  <a:lnTo>
                    <a:pt x="1484" y="2043"/>
                  </a:lnTo>
                  <a:lnTo>
                    <a:pt x="1495" y="2103"/>
                  </a:lnTo>
                  <a:lnTo>
                    <a:pt x="1504" y="2163"/>
                  </a:lnTo>
                  <a:lnTo>
                    <a:pt x="1513" y="2222"/>
                  </a:lnTo>
                  <a:lnTo>
                    <a:pt x="1520" y="2282"/>
                  </a:lnTo>
                  <a:lnTo>
                    <a:pt x="1526" y="2340"/>
                  </a:lnTo>
                  <a:lnTo>
                    <a:pt x="1531" y="2400"/>
                  </a:lnTo>
                  <a:lnTo>
                    <a:pt x="1535" y="2460"/>
                  </a:lnTo>
                  <a:lnTo>
                    <a:pt x="1536" y="2490"/>
                  </a:lnTo>
                  <a:lnTo>
                    <a:pt x="1536" y="2518"/>
                  </a:lnTo>
                  <a:lnTo>
                    <a:pt x="1537" y="2548"/>
                  </a:lnTo>
                  <a:lnTo>
                    <a:pt x="1538" y="2578"/>
                  </a:lnTo>
                  <a:lnTo>
                    <a:pt x="1539" y="2607"/>
                  </a:lnTo>
                  <a:lnTo>
                    <a:pt x="1538" y="2637"/>
                  </a:lnTo>
                  <a:lnTo>
                    <a:pt x="1537" y="2665"/>
                  </a:lnTo>
                  <a:lnTo>
                    <a:pt x="1537" y="2694"/>
                  </a:lnTo>
                  <a:lnTo>
                    <a:pt x="1536" y="2723"/>
                  </a:lnTo>
                  <a:lnTo>
                    <a:pt x="1535" y="2753"/>
                  </a:lnTo>
                  <a:lnTo>
                    <a:pt x="1534" y="2780"/>
                  </a:lnTo>
                  <a:lnTo>
                    <a:pt x="1532" y="2809"/>
                  </a:lnTo>
                  <a:lnTo>
                    <a:pt x="1530" y="2838"/>
                  </a:lnTo>
                  <a:lnTo>
                    <a:pt x="1528" y="2867"/>
                  </a:lnTo>
                  <a:lnTo>
                    <a:pt x="1526" y="2894"/>
                  </a:lnTo>
                  <a:lnTo>
                    <a:pt x="1523" y="2923"/>
                  </a:lnTo>
                  <a:lnTo>
                    <a:pt x="1520" y="2951"/>
                  </a:lnTo>
                  <a:lnTo>
                    <a:pt x="1516" y="2979"/>
                  </a:lnTo>
                  <a:lnTo>
                    <a:pt x="1513" y="3006"/>
                  </a:lnTo>
                  <a:lnTo>
                    <a:pt x="1510" y="3034"/>
                  </a:lnTo>
                  <a:lnTo>
                    <a:pt x="1507" y="3048"/>
                  </a:lnTo>
                  <a:lnTo>
                    <a:pt x="1505" y="3061"/>
                  </a:lnTo>
                  <a:lnTo>
                    <a:pt x="1504" y="3075"/>
                  </a:lnTo>
                  <a:lnTo>
                    <a:pt x="1502" y="3088"/>
                  </a:lnTo>
                  <a:lnTo>
                    <a:pt x="1499" y="3101"/>
                  </a:lnTo>
                  <a:lnTo>
                    <a:pt x="1497" y="3115"/>
                  </a:lnTo>
                  <a:lnTo>
                    <a:pt x="1495" y="3129"/>
                  </a:lnTo>
                  <a:lnTo>
                    <a:pt x="1491" y="3142"/>
                  </a:lnTo>
                  <a:lnTo>
                    <a:pt x="1487" y="3168"/>
                  </a:lnTo>
                  <a:lnTo>
                    <a:pt x="1482" y="3195"/>
                  </a:lnTo>
                  <a:lnTo>
                    <a:pt x="1477" y="3220"/>
                  </a:lnTo>
                  <a:lnTo>
                    <a:pt x="1471" y="3247"/>
                  </a:lnTo>
                  <a:lnTo>
                    <a:pt x="1465" y="3273"/>
                  </a:lnTo>
                  <a:lnTo>
                    <a:pt x="1460" y="3298"/>
                  </a:lnTo>
                  <a:lnTo>
                    <a:pt x="1453" y="3323"/>
                  </a:lnTo>
                  <a:lnTo>
                    <a:pt x="1447" y="3348"/>
                  </a:lnTo>
                  <a:lnTo>
                    <a:pt x="1441" y="3373"/>
                  </a:lnTo>
                  <a:lnTo>
                    <a:pt x="1435" y="3398"/>
                  </a:lnTo>
                  <a:lnTo>
                    <a:pt x="1428" y="3422"/>
                  </a:lnTo>
                  <a:lnTo>
                    <a:pt x="1420" y="3446"/>
                  </a:lnTo>
                  <a:lnTo>
                    <a:pt x="1413" y="3470"/>
                  </a:lnTo>
                  <a:lnTo>
                    <a:pt x="1406" y="3493"/>
                  </a:lnTo>
                  <a:lnTo>
                    <a:pt x="1399" y="3517"/>
                  </a:lnTo>
                  <a:lnTo>
                    <a:pt x="1392" y="3540"/>
                  </a:lnTo>
                  <a:lnTo>
                    <a:pt x="1384" y="3562"/>
                  </a:lnTo>
                  <a:lnTo>
                    <a:pt x="1375" y="3586"/>
                  </a:lnTo>
                  <a:lnTo>
                    <a:pt x="1368" y="3607"/>
                  </a:lnTo>
                  <a:lnTo>
                    <a:pt x="1359" y="3630"/>
                  </a:lnTo>
                  <a:lnTo>
                    <a:pt x="1352" y="3652"/>
                  </a:lnTo>
                  <a:lnTo>
                    <a:pt x="1344" y="3673"/>
                  </a:lnTo>
                  <a:lnTo>
                    <a:pt x="1336" y="3695"/>
                  </a:lnTo>
                  <a:lnTo>
                    <a:pt x="1327" y="3715"/>
                  </a:lnTo>
                  <a:lnTo>
                    <a:pt x="1319" y="3735"/>
                  </a:lnTo>
                  <a:lnTo>
                    <a:pt x="1310" y="3755"/>
                  </a:lnTo>
                  <a:lnTo>
                    <a:pt x="1302" y="3776"/>
                  </a:lnTo>
                  <a:lnTo>
                    <a:pt x="1293" y="3796"/>
                  </a:lnTo>
                  <a:lnTo>
                    <a:pt x="1285" y="3815"/>
                  </a:lnTo>
                  <a:lnTo>
                    <a:pt x="1276" y="3834"/>
                  </a:lnTo>
                  <a:lnTo>
                    <a:pt x="1268" y="3853"/>
                  </a:lnTo>
                  <a:lnTo>
                    <a:pt x="1259" y="3871"/>
                  </a:lnTo>
                  <a:lnTo>
                    <a:pt x="1241" y="3908"/>
                  </a:lnTo>
                  <a:lnTo>
                    <a:pt x="1223" y="3943"/>
                  </a:lnTo>
                  <a:lnTo>
                    <a:pt x="1206" y="3976"/>
                  </a:lnTo>
                  <a:lnTo>
                    <a:pt x="1189" y="4009"/>
                  </a:lnTo>
                  <a:lnTo>
                    <a:pt x="1171" y="4040"/>
                  </a:lnTo>
                  <a:lnTo>
                    <a:pt x="1155" y="4070"/>
                  </a:lnTo>
                  <a:lnTo>
                    <a:pt x="1138" y="4098"/>
                  </a:lnTo>
                  <a:lnTo>
                    <a:pt x="1122" y="4125"/>
                  </a:lnTo>
                  <a:lnTo>
                    <a:pt x="1106" y="4151"/>
                  </a:lnTo>
                  <a:lnTo>
                    <a:pt x="1090" y="4175"/>
                  </a:lnTo>
                  <a:lnTo>
                    <a:pt x="1074" y="4198"/>
                  </a:lnTo>
                  <a:lnTo>
                    <a:pt x="1060" y="4221"/>
                  </a:lnTo>
                  <a:lnTo>
                    <a:pt x="1053" y="4232"/>
                  </a:lnTo>
                  <a:lnTo>
                    <a:pt x="1046" y="4242"/>
                  </a:lnTo>
                  <a:lnTo>
                    <a:pt x="1040" y="4252"/>
                  </a:lnTo>
                  <a:lnTo>
                    <a:pt x="1033" y="4262"/>
                  </a:lnTo>
                  <a:lnTo>
                    <a:pt x="1026" y="4271"/>
                  </a:lnTo>
                  <a:lnTo>
                    <a:pt x="1020" y="4279"/>
                  </a:lnTo>
                  <a:lnTo>
                    <a:pt x="1013" y="4288"/>
                  </a:lnTo>
                  <a:lnTo>
                    <a:pt x="1008" y="4297"/>
                  </a:lnTo>
                  <a:lnTo>
                    <a:pt x="996" y="4312"/>
                  </a:lnTo>
                  <a:lnTo>
                    <a:pt x="985" y="4326"/>
                  </a:lnTo>
                  <a:lnTo>
                    <a:pt x="976" y="4339"/>
                  </a:lnTo>
                  <a:lnTo>
                    <a:pt x="966" y="4351"/>
                  </a:lnTo>
                  <a:lnTo>
                    <a:pt x="952" y="4370"/>
                  </a:lnTo>
                  <a:lnTo>
                    <a:pt x="942" y="4384"/>
                  </a:lnTo>
                  <a:lnTo>
                    <a:pt x="934" y="4392"/>
                  </a:lnTo>
                  <a:lnTo>
                    <a:pt x="932" y="4396"/>
                  </a:lnTo>
                  <a:lnTo>
                    <a:pt x="934" y="4392"/>
                  </a:lnTo>
                  <a:lnTo>
                    <a:pt x="939" y="4383"/>
                  </a:lnTo>
                  <a:lnTo>
                    <a:pt x="946" y="4367"/>
                  </a:lnTo>
                  <a:lnTo>
                    <a:pt x="957" y="4344"/>
                  </a:lnTo>
                  <a:lnTo>
                    <a:pt x="963" y="4332"/>
                  </a:lnTo>
                  <a:lnTo>
                    <a:pt x="971" y="4318"/>
                  </a:lnTo>
                  <a:lnTo>
                    <a:pt x="978" y="4302"/>
                  </a:lnTo>
                  <a:lnTo>
                    <a:pt x="987" y="4285"/>
                  </a:lnTo>
                  <a:lnTo>
                    <a:pt x="992" y="4275"/>
                  </a:lnTo>
                  <a:lnTo>
                    <a:pt x="996" y="4266"/>
                  </a:lnTo>
                  <a:lnTo>
                    <a:pt x="1000" y="4256"/>
                  </a:lnTo>
                  <a:lnTo>
                    <a:pt x="1006" y="4246"/>
                  </a:lnTo>
                  <a:lnTo>
                    <a:pt x="1011" y="4236"/>
                  </a:lnTo>
                  <a:lnTo>
                    <a:pt x="1015" y="4225"/>
                  </a:lnTo>
                  <a:lnTo>
                    <a:pt x="1021" y="4213"/>
                  </a:lnTo>
                  <a:lnTo>
                    <a:pt x="1026" y="4202"/>
                  </a:lnTo>
                  <a:lnTo>
                    <a:pt x="1037" y="4178"/>
                  </a:lnTo>
                  <a:lnTo>
                    <a:pt x="1047" y="4153"/>
                  </a:lnTo>
                  <a:lnTo>
                    <a:pt x="1059" y="4127"/>
                  </a:lnTo>
                  <a:lnTo>
                    <a:pt x="1072" y="4099"/>
                  </a:lnTo>
                  <a:lnTo>
                    <a:pt x="1082" y="4071"/>
                  </a:lnTo>
                  <a:lnTo>
                    <a:pt x="1095" y="4040"/>
                  </a:lnTo>
                  <a:lnTo>
                    <a:pt x="1108" y="4009"/>
                  </a:lnTo>
                  <a:lnTo>
                    <a:pt x="1121" y="3977"/>
                  </a:lnTo>
                  <a:lnTo>
                    <a:pt x="1134" y="3943"/>
                  </a:lnTo>
                  <a:lnTo>
                    <a:pt x="1145" y="3909"/>
                  </a:lnTo>
                  <a:lnTo>
                    <a:pt x="1158" y="3872"/>
                  </a:lnTo>
                  <a:lnTo>
                    <a:pt x="1171" y="3836"/>
                  </a:lnTo>
                  <a:lnTo>
                    <a:pt x="1184" y="3798"/>
                  </a:lnTo>
                  <a:lnTo>
                    <a:pt x="1195" y="3758"/>
                  </a:lnTo>
                  <a:lnTo>
                    <a:pt x="1208" y="3719"/>
                  </a:lnTo>
                  <a:lnTo>
                    <a:pt x="1220" y="3678"/>
                  </a:lnTo>
                  <a:lnTo>
                    <a:pt x="1226" y="3657"/>
                  </a:lnTo>
                  <a:lnTo>
                    <a:pt x="1232" y="3636"/>
                  </a:lnTo>
                  <a:lnTo>
                    <a:pt x="1237" y="3615"/>
                  </a:lnTo>
                  <a:lnTo>
                    <a:pt x="1242" y="3593"/>
                  </a:lnTo>
                  <a:lnTo>
                    <a:pt x="1249" y="3571"/>
                  </a:lnTo>
                  <a:lnTo>
                    <a:pt x="1254" y="3550"/>
                  </a:lnTo>
                  <a:lnTo>
                    <a:pt x="1259" y="3527"/>
                  </a:lnTo>
                  <a:lnTo>
                    <a:pt x="1266" y="3505"/>
                  </a:lnTo>
                  <a:lnTo>
                    <a:pt x="1270" y="3481"/>
                  </a:lnTo>
                  <a:lnTo>
                    <a:pt x="1274" y="3459"/>
                  </a:lnTo>
                  <a:lnTo>
                    <a:pt x="1279" y="3436"/>
                  </a:lnTo>
                  <a:lnTo>
                    <a:pt x="1285" y="3412"/>
                  </a:lnTo>
                  <a:lnTo>
                    <a:pt x="1289" y="3389"/>
                  </a:lnTo>
                  <a:lnTo>
                    <a:pt x="1294" y="3365"/>
                  </a:lnTo>
                  <a:lnTo>
                    <a:pt x="1299" y="3342"/>
                  </a:lnTo>
                  <a:lnTo>
                    <a:pt x="1303" y="3317"/>
                  </a:lnTo>
                  <a:lnTo>
                    <a:pt x="1306" y="3293"/>
                  </a:lnTo>
                  <a:lnTo>
                    <a:pt x="1310" y="3268"/>
                  </a:lnTo>
                  <a:lnTo>
                    <a:pt x="1315" y="3244"/>
                  </a:lnTo>
                  <a:lnTo>
                    <a:pt x="1319" y="3219"/>
                  </a:lnTo>
                  <a:lnTo>
                    <a:pt x="1322" y="3194"/>
                  </a:lnTo>
                  <a:lnTo>
                    <a:pt x="1325" y="3169"/>
                  </a:lnTo>
                  <a:lnTo>
                    <a:pt x="1328" y="3144"/>
                  </a:lnTo>
                  <a:lnTo>
                    <a:pt x="1331" y="3118"/>
                  </a:lnTo>
                  <a:lnTo>
                    <a:pt x="1335" y="3093"/>
                  </a:lnTo>
                  <a:lnTo>
                    <a:pt x="1337" y="3067"/>
                  </a:lnTo>
                  <a:lnTo>
                    <a:pt x="1339" y="3040"/>
                  </a:lnTo>
                  <a:lnTo>
                    <a:pt x="1341" y="3015"/>
                  </a:lnTo>
                  <a:lnTo>
                    <a:pt x="1343" y="2988"/>
                  </a:lnTo>
                  <a:lnTo>
                    <a:pt x="1346" y="2963"/>
                  </a:lnTo>
                  <a:lnTo>
                    <a:pt x="1348" y="2936"/>
                  </a:lnTo>
                  <a:lnTo>
                    <a:pt x="1350" y="2909"/>
                  </a:lnTo>
                  <a:lnTo>
                    <a:pt x="1352" y="2856"/>
                  </a:lnTo>
                  <a:lnTo>
                    <a:pt x="1353" y="2802"/>
                  </a:lnTo>
                  <a:lnTo>
                    <a:pt x="1353" y="2747"/>
                  </a:lnTo>
                  <a:lnTo>
                    <a:pt x="1353" y="2693"/>
                  </a:lnTo>
                  <a:lnTo>
                    <a:pt x="1352" y="2638"/>
                  </a:lnTo>
                  <a:lnTo>
                    <a:pt x="1351" y="2582"/>
                  </a:lnTo>
                  <a:lnTo>
                    <a:pt x="1348" y="2527"/>
                  </a:lnTo>
                  <a:lnTo>
                    <a:pt x="1344" y="2472"/>
                  </a:lnTo>
                  <a:lnTo>
                    <a:pt x="1339" y="2416"/>
                  </a:lnTo>
                  <a:lnTo>
                    <a:pt x="1334" y="2360"/>
                  </a:lnTo>
                  <a:lnTo>
                    <a:pt x="1327" y="2304"/>
                  </a:lnTo>
                  <a:lnTo>
                    <a:pt x="1319" y="2248"/>
                  </a:lnTo>
                  <a:lnTo>
                    <a:pt x="1311" y="2192"/>
                  </a:lnTo>
                  <a:lnTo>
                    <a:pt x="1302" y="2137"/>
                  </a:lnTo>
                  <a:lnTo>
                    <a:pt x="1291" y="2081"/>
                  </a:lnTo>
                  <a:lnTo>
                    <a:pt x="1281" y="2025"/>
                  </a:lnTo>
                  <a:lnTo>
                    <a:pt x="1268" y="1970"/>
                  </a:lnTo>
                  <a:lnTo>
                    <a:pt x="1255" y="1914"/>
                  </a:lnTo>
                  <a:lnTo>
                    <a:pt x="1241" y="1860"/>
                  </a:lnTo>
                  <a:lnTo>
                    <a:pt x="1225" y="1806"/>
                  </a:lnTo>
                  <a:lnTo>
                    <a:pt x="1210" y="1751"/>
                  </a:lnTo>
                  <a:lnTo>
                    <a:pt x="1193" y="1698"/>
                  </a:lnTo>
                  <a:lnTo>
                    <a:pt x="1176" y="1644"/>
                  </a:lnTo>
                  <a:lnTo>
                    <a:pt x="1158" y="1591"/>
                  </a:lnTo>
                  <a:lnTo>
                    <a:pt x="1139" y="1539"/>
                  </a:lnTo>
                  <a:lnTo>
                    <a:pt x="1119" y="1487"/>
                  </a:lnTo>
                  <a:lnTo>
                    <a:pt x="1097" y="1436"/>
                  </a:lnTo>
                  <a:lnTo>
                    <a:pt x="1076" y="1386"/>
                  </a:lnTo>
                  <a:lnTo>
                    <a:pt x="1054" y="1336"/>
                  </a:lnTo>
                  <a:lnTo>
                    <a:pt x="1031" y="1286"/>
                  </a:lnTo>
                  <a:lnTo>
                    <a:pt x="1009" y="1237"/>
                  </a:lnTo>
                  <a:lnTo>
                    <a:pt x="985" y="1189"/>
                  </a:lnTo>
                  <a:lnTo>
                    <a:pt x="973" y="1165"/>
                  </a:lnTo>
                  <a:lnTo>
                    <a:pt x="960" y="1142"/>
                  </a:lnTo>
                  <a:lnTo>
                    <a:pt x="947" y="1120"/>
                  </a:lnTo>
                  <a:lnTo>
                    <a:pt x="935" y="1096"/>
                  </a:lnTo>
                  <a:lnTo>
                    <a:pt x="923" y="1073"/>
                  </a:lnTo>
                  <a:lnTo>
                    <a:pt x="910" y="1050"/>
                  </a:lnTo>
                  <a:lnTo>
                    <a:pt x="897" y="1028"/>
                  </a:lnTo>
                  <a:lnTo>
                    <a:pt x="883" y="1006"/>
                  </a:lnTo>
                  <a:lnTo>
                    <a:pt x="870" y="983"/>
                  </a:lnTo>
                  <a:lnTo>
                    <a:pt x="858" y="962"/>
                  </a:lnTo>
                  <a:lnTo>
                    <a:pt x="844" y="939"/>
                  </a:lnTo>
                  <a:lnTo>
                    <a:pt x="831" y="918"/>
                  </a:lnTo>
                  <a:lnTo>
                    <a:pt x="817" y="897"/>
                  </a:lnTo>
                  <a:lnTo>
                    <a:pt x="803" y="877"/>
                  </a:lnTo>
                  <a:lnTo>
                    <a:pt x="789" y="855"/>
                  </a:lnTo>
                  <a:lnTo>
                    <a:pt x="777" y="835"/>
                  </a:lnTo>
                  <a:lnTo>
                    <a:pt x="763" y="815"/>
                  </a:lnTo>
                  <a:lnTo>
                    <a:pt x="749" y="795"/>
                  </a:lnTo>
                  <a:lnTo>
                    <a:pt x="735" y="775"/>
                  </a:lnTo>
                  <a:lnTo>
                    <a:pt x="721" y="755"/>
                  </a:lnTo>
                  <a:lnTo>
                    <a:pt x="707" y="736"/>
                  </a:lnTo>
                  <a:lnTo>
                    <a:pt x="694" y="717"/>
                  </a:lnTo>
                  <a:lnTo>
                    <a:pt x="680" y="698"/>
                  </a:lnTo>
                  <a:lnTo>
                    <a:pt x="666" y="680"/>
                  </a:lnTo>
                  <a:lnTo>
                    <a:pt x="638" y="643"/>
                  </a:lnTo>
                  <a:lnTo>
                    <a:pt x="609" y="607"/>
                  </a:lnTo>
                  <a:lnTo>
                    <a:pt x="582" y="573"/>
                  </a:lnTo>
                  <a:lnTo>
                    <a:pt x="554" y="539"/>
                  </a:lnTo>
                  <a:lnTo>
                    <a:pt x="526" y="507"/>
                  </a:lnTo>
                  <a:lnTo>
                    <a:pt x="500" y="475"/>
                  </a:lnTo>
                  <a:lnTo>
                    <a:pt x="472" y="444"/>
                  </a:lnTo>
                  <a:lnTo>
                    <a:pt x="445" y="415"/>
                  </a:lnTo>
                  <a:lnTo>
                    <a:pt x="419" y="387"/>
                  </a:lnTo>
                  <a:lnTo>
                    <a:pt x="393" y="359"/>
                  </a:lnTo>
                  <a:lnTo>
                    <a:pt x="368" y="332"/>
                  </a:lnTo>
                  <a:lnTo>
                    <a:pt x="342" y="307"/>
                  </a:lnTo>
                  <a:lnTo>
                    <a:pt x="317" y="282"/>
                  </a:lnTo>
                  <a:lnTo>
                    <a:pt x="293" y="259"/>
                  </a:lnTo>
                  <a:lnTo>
                    <a:pt x="270" y="236"/>
                  </a:lnTo>
                  <a:lnTo>
                    <a:pt x="247" y="214"/>
                  </a:lnTo>
                  <a:lnTo>
                    <a:pt x="225" y="194"/>
                  </a:lnTo>
                  <a:lnTo>
                    <a:pt x="203" y="175"/>
                  </a:lnTo>
                  <a:lnTo>
                    <a:pt x="183" y="156"/>
                  </a:lnTo>
                  <a:lnTo>
                    <a:pt x="164" y="139"/>
                  </a:lnTo>
                  <a:lnTo>
                    <a:pt x="154" y="131"/>
                  </a:lnTo>
                  <a:lnTo>
                    <a:pt x="146" y="122"/>
                  </a:lnTo>
                  <a:lnTo>
                    <a:pt x="136" y="115"/>
                  </a:lnTo>
                  <a:lnTo>
                    <a:pt x="128" y="107"/>
                  </a:lnTo>
                  <a:lnTo>
                    <a:pt x="119" y="100"/>
                  </a:lnTo>
                  <a:lnTo>
                    <a:pt x="111" y="93"/>
                  </a:lnTo>
                  <a:lnTo>
                    <a:pt x="103" y="86"/>
                  </a:lnTo>
                  <a:lnTo>
                    <a:pt x="95" y="80"/>
                  </a:lnTo>
                  <a:lnTo>
                    <a:pt x="81" y="67"/>
                  </a:lnTo>
                  <a:lnTo>
                    <a:pt x="67" y="56"/>
                  </a:lnTo>
                  <a:lnTo>
                    <a:pt x="54" y="46"/>
                  </a:lnTo>
                  <a:lnTo>
                    <a:pt x="44" y="36"/>
                  </a:lnTo>
                  <a:lnTo>
                    <a:pt x="24" y="21"/>
                  </a:lnTo>
                  <a:lnTo>
                    <a:pt x="12" y="9"/>
                  </a:lnTo>
                  <a:lnTo>
                    <a:pt x="3" y="2"/>
                  </a:lnTo>
                  <a:lnTo>
                    <a:pt x="0"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51" name="Freeform 68"/>
            <p:cNvSpPr>
              <a:spLocks/>
            </p:cNvSpPr>
            <p:nvPr/>
          </p:nvSpPr>
          <p:spPr bwMode="auto">
            <a:xfrm>
              <a:off x="6335713" y="4129088"/>
              <a:ext cx="704850" cy="2017713"/>
            </a:xfrm>
            <a:custGeom>
              <a:avLst/>
              <a:gdLst>
                <a:gd name="T0" fmla="*/ 53 w 1333"/>
                <a:gd name="T1" fmla="*/ 30 h 3813"/>
                <a:gd name="T2" fmla="*/ 117 w 1333"/>
                <a:gd name="T3" fmla="*/ 66 h 3813"/>
                <a:gd name="T4" fmla="*/ 181 w 1333"/>
                <a:gd name="T5" fmla="*/ 106 h 3813"/>
                <a:gd name="T6" fmla="*/ 314 w 1333"/>
                <a:gd name="T7" fmla="*/ 199 h 3813"/>
                <a:gd name="T8" fmla="*/ 456 w 1333"/>
                <a:gd name="T9" fmla="*/ 312 h 3813"/>
                <a:gd name="T10" fmla="*/ 538 w 1333"/>
                <a:gd name="T11" fmla="*/ 388 h 3813"/>
                <a:gd name="T12" fmla="*/ 678 w 1333"/>
                <a:gd name="T13" fmla="*/ 532 h 3813"/>
                <a:gd name="T14" fmla="*/ 762 w 1333"/>
                <a:gd name="T15" fmla="*/ 631 h 3813"/>
                <a:gd name="T16" fmla="*/ 844 w 1333"/>
                <a:gd name="T17" fmla="*/ 740 h 3813"/>
                <a:gd name="T18" fmla="*/ 904 w 1333"/>
                <a:gd name="T19" fmla="*/ 826 h 3813"/>
                <a:gd name="T20" fmla="*/ 948 w 1333"/>
                <a:gd name="T21" fmla="*/ 898 h 3813"/>
                <a:gd name="T22" fmla="*/ 1021 w 1333"/>
                <a:gd name="T23" fmla="*/ 1025 h 3813"/>
                <a:gd name="T24" fmla="*/ 1088 w 1333"/>
                <a:gd name="T25" fmla="*/ 1159 h 3813"/>
                <a:gd name="T26" fmla="*/ 1148 w 1333"/>
                <a:gd name="T27" fmla="*/ 1299 h 3813"/>
                <a:gd name="T28" fmla="*/ 1239 w 1333"/>
                <a:gd name="T29" fmla="*/ 1569 h 3813"/>
                <a:gd name="T30" fmla="*/ 1304 w 1333"/>
                <a:gd name="T31" fmla="*/ 1876 h 3813"/>
                <a:gd name="T32" fmla="*/ 1331 w 1333"/>
                <a:gd name="T33" fmla="*/ 2159 h 3813"/>
                <a:gd name="T34" fmla="*/ 1332 w 1333"/>
                <a:gd name="T35" fmla="*/ 2312 h 3813"/>
                <a:gd name="T36" fmla="*/ 1326 w 1333"/>
                <a:gd name="T37" fmla="*/ 2462 h 3813"/>
                <a:gd name="T38" fmla="*/ 1311 w 1333"/>
                <a:gd name="T39" fmla="*/ 2608 h 3813"/>
                <a:gd name="T40" fmla="*/ 1299 w 1333"/>
                <a:gd name="T41" fmla="*/ 2691 h 3813"/>
                <a:gd name="T42" fmla="*/ 1280 w 1333"/>
                <a:gd name="T43" fmla="*/ 2794 h 3813"/>
                <a:gd name="T44" fmla="*/ 1249 w 1333"/>
                <a:gd name="T45" fmla="*/ 2926 h 3813"/>
                <a:gd name="T46" fmla="*/ 1212 w 1333"/>
                <a:gd name="T47" fmla="*/ 3051 h 3813"/>
                <a:gd name="T48" fmla="*/ 1143 w 1333"/>
                <a:gd name="T49" fmla="*/ 3241 h 3813"/>
                <a:gd name="T50" fmla="*/ 1099 w 1333"/>
                <a:gd name="T51" fmla="*/ 3343 h 3813"/>
                <a:gd name="T52" fmla="*/ 1015 w 1333"/>
                <a:gd name="T53" fmla="*/ 3504 h 3813"/>
                <a:gd name="T54" fmla="*/ 931 w 1333"/>
                <a:gd name="T55" fmla="*/ 3642 h 3813"/>
                <a:gd name="T56" fmla="*/ 884 w 1333"/>
                <a:gd name="T57" fmla="*/ 3713 h 3813"/>
                <a:gd name="T58" fmla="*/ 824 w 1333"/>
                <a:gd name="T59" fmla="*/ 3790 h 3813"/>
                <a:gd name="T60" fmla="*/ 820 w 1333"/>
                <a:gd name="T61" fmla="*/ 3788 h 3813"/>
                <a:gd name="T62" fmla="*/ 863 w 1333"/>
                <a:gd name="T63" fmla="*/ 3701 h 3813"/>
                <a:gd name="T64" fmla="*/ 918 w 1333"/>
                <a:gd name="T65" fmla="*/ 3579 h 3813"/>
                <a:gd name="T66" fmla="*/ 982 w 1333"/>
                <a:gd name="T67" fmla="*/ 3421 h 3813"/>
                <a:gd name="T68" fmla="*/ 1047 w 1333"/>
                <a:gd name="T69" fmla="*/ 3226 h 3813"/>
                <a:gd name="T70" fmla="*/ 1100 w 1333"/>
                <a:gd name="T71" fmla="*/ 3020 h 3813"/>
                <a:gd name="T72" fmla="*/ 1126 w 1333"/>
                <a:gd name="T73" fmla="*/ 2899 h 3813"/>
                <a:gd name="T74" fmla="*/ 1146 w 1333"/>
                <a:gd name="T75" fmla="*/ 2771 h 3813"/>
                <a:gd name="T76" fmla="*/ 1161 w 1333"/>
                <a:gd name="T77" fmla="*/ 2638 h 3813"/>
                <a:gd name="T78" fmla="*/ 1172 w 1333"/>
                <a:gd name="T79" fmla="*/ 2477 h 3813"/>
                <a:gd name="T80" fmla="*/ 1168 w 1333"/>
                <a:gd name="T81" fmla="*/ 2192 h 3813"/>
                <a:gd name="T82" fmla="*/ 1136 w 1333"/>
                <a:gd name="T83" fmla="*/ 1901 h 3813"/>
                <a:gd name="T84" fmla="*/ 1075 w 1333"/>
                <a:gd name="T85" fmla="*/ 1614 h 3813"/>
                <a:gd name="T86" fmla="*/ 986 w 1333"/>
                <a:gd name="T87" fmla="*/ 1335 h 3813"/>
                <a:gd name="T88" fmla="*/ 873 w 1333"/>
                <a:gd name="T89" fmla="*/ 1074 h 3813"/>
                <a:gd name="T90" fmla="*/ 754 w 1333"/>
                <a:gd name="T91" fmla="*/ 853 h 3813"/>
                <a:gd name="T92" fmla="*/ 684 w 1333"/>
                <a:gd name="T93" fmla="*/ 742 h 3813"/>
                <a:gd name="T94" fmla="*/ 612 w 1333"/>
                <a:gd name="T95" fmla="*/ 639 h 3813"/>
                <a:gd name="T96" fmla="*/ 505 w 1333"/>
                <a:gd name="T97" fmla="*/ 496 h 3813"/>
                <a:gd name="T98" fmla="*/ 362 w 1333"/>
                <a:gd name="T99" fmla="*/ 335 h 3813"/>
                <a:gd name="T100" fmla="*/ 233 w 1333"/>
                <a:gd name="T101" fmla="*/ 205 h 3813"/>
                <a:gd name="T102" fmla="*/ 125 w 1333"/>
                <a:gd name="T103" fmla="*/ 106 h 3813"/>
                <a:gd name="T104" fmla="*/ 46 w 1333"/>
                <a:gd name="T105" fmla="*/ 40 h 3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3" h="3813">
                  <a:moveTo>
                    <a:pt x="0" y="0"/>
                  </a:moveTo>
                  <a:lnTo>
                    <a:pt x="2" y="2"/>
                  </a:lnTo>
                  <a:lnTo>
                    <a:pt x="10" y="6"/>
                  </a:lnTo>
                  <a:lnTo>
                    <a:pt x="23" y="14"/>
                  </a:lnTo>
                  <a:lnTo>
                    <a:pt x="42" y="23"/>
                  </a:lnTo>
                  <a:lnTo>
                    <a:pt x="53" y="30"/>
                  </a:lnTo>
                  <a:lnTo>
                    <a:pt x="66" y="37"/>
                  </a:lnTo>
                  <a:lnTo>
                    <a:pt x="78" y="44"/>
                  </a:lnTo>
                  <a:lnTo>
                    <a:pt x="93" y="52"/>
                  </a:lnTo>
                  <a:lnTo>
                    <a:pt x="101" y="56"/>
                  </a:lnTo>
                  <a:lnTo>
                    <a:pt x="108" y="62"/>
                  </a:lnTo>
                  <a:lnTo>
                    <a:pt x="117" y="66"/>
                  </a:lnTo>
                  <a:lnTo>
                    <a:pt x="125" y="71"/>
                  </a:lnTo>
                  <a:lnTo>
                    <a:pt x="134" y="76"/>
                  </a:lnTo>
                  <a:lnTo>
                    <a:pt x="142" y="82"/>
                  </a:lnTo>
                  <a:lnTo>
                    <a:pt x="152" y="88"/>
                  </a:lnTo>
                  <a:lnTo>
                    <a:pt x="162" y="93"/>
                  </a:lnTo>
                  <a:lnTo>
                    <a:pt x="181" y="106"/>
                  </a:lnTo>
                  <a:lnTo>
                    <a:pt x="201" y="119"/>
                  </a:lnTo>
                  <a:lnTo>
                    <a:pt x="222" y="133"/>
                  </a:lnTo>
                  <a:lnTo>
                    <a:pt x="245" y="148"/>
                  </a:lnTo>
                  <a:lnTo>
                    <a:pt x="267" y="164"/>
                  </a:lnTo>
                  <a:lnTo>
                    <a:pt x="289" y="181"/>
                  </a:lnTo>
                  <a:lnTo>
                    <a:pt x="314" y="199"/>
                  </a:lnTo>
                  <a:lnTo>
                    <a:pt x="338" y="217"/>
                  </a:lnTo>
                  <a:lnTo>
                    <a:pt x="364" y="236"/>
                  </a:lnTo>
                  <a:lnTo>
                    <a:pt x="390" y="258"/>
                  </a:lnTo>
                  <a:lnTo>
                    <a:pt x="415" y="279"/>
                  </a:lnTo>
                  <a:lnTo>
                    <a:pt x="442" y="301"/>
                  </a:lnTo>
                  <a:lnTo>
                    <a:pt x="456" y="312"/>
                  </a:lnTo>
                  <a:lnTo>
                    <a:pt x="469" y="325"/>
                  </a:lnTo>
                  <a:lnTo>
                    <a:pt x="482" y="336"/>
                  </a:lnTo>
                  <a:lnTo>
                    <a:pt x="496" y="349"/>
                  </a:lnTo>
                  <a:lnTo>
                    <a:pt x="510" y="362"/>
                  </a:lnTo>
                  <a:lnTo>
                    <a:pt x="524" y="375"/>
                  </a:lnTo>
                  <a:lnTo>
                    <a:pt x="538" y="388"/>
                  </a:lnTo>
                  <a:lnTo>
                    <a:pt x="551" y="401"/>
                  </a:lnTo>
                  <a:lnTo>
                    <a:pt x="579" y="429"/>
                  </a:lnTo>
                  <a:lnTo>
                    <a:pt x="607" y="457"/>
                  </a:lnTo>
                  <a:lnTo>
                    <a:pt x="636" y="487"/>
                  </a:lnTo>
                  <a:lnTo>
                    <a:pt x="664" y="516"/>
                  </a:lnTo>
                  <a:lnTo>
                    <a:pt x="678" y="532"/>
                  </a:lnTo>
                  <a:lnTo>
                    <a:pt x="692" y="548"/>
                  </a:lnTo>
                  <a:lnTo>
                    <a:pt x="706" y="565"/>
                  </a:lnTo>
                  <a:lnTo>
                    <a:pt x="720" y="581"/>
                  </a:lnTo>
                  <a:lnTo>
                    <a:pt x="734" y="597"/>
                  </a:lnTo>
                  <a:lnTo>
                    <a:pt x="749" y="614"/>
                  </a:lnTo>
                  <a:lnTo>
                    <a:pt x="762" y="631"/>
                  </a:lnTo>
                  <a:lnTo>
                    <a:pt x="775" y="650"/>
                  </a:lnTo>
                  <a:lnTo>
                    <a:pt x="789" y="667"/>
                  </a:lnTo>
                  <a:lnTo>
                    <a:pt x="803" y="685"/>
                  </a:lnTo>
                  <a:lnTo>
                    <a:pt x="817" y="703"/>
                  </a:lnTo>
                  <a:lnTo>
                    <a:pt x="831" y="721"/>
                  </a:lnTo>
                  <a:lnTo>
                    <a:pt x="844" y="740"/>
                  </a:lnTo>
                  <a:lnTo>
                    <a:pt x="857" y="759"/>
                  </a:lnTo>
                  <a:lnTo>
                    <a:pt x="870" y="779"/>
                  </a:lnTo>
                  <a:lnTo>
                    <a:pt x="884" y="798"/>
                  </a:lnTo>
                  <a:lnTo>
                    <a:pt x="890" y="807"/>
                  </a:lnTo>
                  <a:lnTo>
                    <a:pt x="897" y="817"/>
                  </a:lnTo>
                  <a:lnTo>
                    <a:pt x="904" y="826"/>
                  </a:lnTo>
                  <a:lnTo>
                    <a:pt x="911" y="836"/>
                  </a:lnTo>
                  <a:lnTo>
                    <a:pt x="917" y="847"/>
                  </a:lnTo>
                  <a:lnTo>
                    <a:pt x="923" y="856"/>
                  </a:lnTo>
                  <a:lnTo>
                    <a:pt x="930" y="867"/>
                  </a:lnTo>
                  <a:lnTo>
                    <a:pt x="936" y="877"/>
                  </a:lnTo>
                  <a:lnTo>
                    <a:pt x="948" y="898"/>
                  </a:lnTo>
                  <a:lnTo>
                    <a:pt x="961" y="918"/>
                  </a:lnTo>
                  <a:lnTo>
                    <a:pt x="973" y="939"/>
                  </a:lnTo>
                  <a:lnTo>
                    <a:pt x="986" y="960"/>
                  </a:lnTo>
                  <a:lnTo>
                    <a:pt x="998" y="981"/>
                  </a:lnTo>
                  <a:lnTo>
                    <a:pt x="1010" y="1003"/>
                  </a:lnTo>
                  <a:lnTo>
                    <a:pt x="1021" y="1025"/>
                  </a:lnTo>
                  <a:lnTo>
                    <a:pt x="1033" y="1046"/>
                  </a:lnTo>
                  <a:lnTo>
                    <a:pt x="1045" y="1068"/>
                  </a:lnTo>
                  <a:lnTo>
                    <a:pt x="1055" y="1091"/>
                  </a:lnTo>
                  <a:lnTo>
                    <a:pt x="1067" y="1113"/>
                  </a:lnTo>
                  <a:lnTo>
                    <a:pt x="1078" y="1136"/>
                  </a:lnTo>
                  <a:lnTo>
                    <a:pt x="1088" y="1159"/>
                  </a:lnTo>
                  <a:lnTo>
                    <a:pt x="1099" y="1181"/>
                  </a:lnTo>
                  <a:lnTo>
                    <a:pt x="1110" y="1205"/>
                  </a:lnTo>
                  <a:lnTo>
                    <a:pt x="1119" y="1228"/>
                  </a:lnTo>
                  <a:lnTo>
                    <a:pt x="1129" y="1252"/>
                  </a:lnTo>
                  <a:lnTo>
                    <a:pt x="1139" y="1275"/>
                  </a:lnTo>
                  <a:lnTo>
                    <a:pt x="1148" y="1299"/>
                  </a:lnTo>
                  <a:lnTo>
                    <a:pt x="1159" y="1323"/>
                  </a:lnTo>
                  <a:lnTo>
                    <a:pt x="1176" y="1371"/>
                  </a:lnTo>
                  <a:lnTo>
                    <a:pt x="1193" y="1420"/>
                  </a:lnTo>
                  <a:lnTo>
                    <a:pt x="1209" y="1470"/>
                  </a:lnTo>
                  <a:lnTo>
                    <a:pt x="1224" y="1519"/>
                  </a:lnTo>
                  <a:lnTo>
                    <a:pt x="1239" y="1569"/>
                  </a:lnTo>
                  <a:lnTo>
                    <a:pt x="1252" y="1620"/>
                  </a:lnTo>
                  <a:lnTo>
                    <a:pt x="1264" y="1670"/>
                  </a:lnTo>
                  <a:lnTo>
                    <a:pt x="1277" y="1721"/>
                  </a:lnTo>
                  <a:lnTo>
                    <a:pt x="1287" y="1773"/>
                  </a:lnTo>
                  <a:lnTo>
                    <a:pt x="1295" y="1825"/>
                  </a:lnTo>
                  <a:lnTo>
                    <a:pt x="1304" y="1876"/>
                  </a:lnTo>
                  <a:lnTo>
                    <a:pt x="1311" y="1927"/>
                  </a:lnTo>
                  <a:lnTo>
                    <a:pt x="1317" y="1979"/>
                  </a:lnTo>
                  <a:lnTo>
                    <a:pt x="1323" y="2030"/>
                  </a:lnTo>
                  <a:lnTo>
                    <a:pt x="1327" y="2083"/>
                  </a:lnTo>
                  <a:lnTo>
                    <a:pt x="1330" y="2134"/>
                  </a:lnTo>
                  <a:lnTo>
                    <a:pt x="1331" y="2159"/>
                  </a:lnTo>
                  <a:lnTo>
                    <a:pt x="1332" y="2185"/>
                  </a:lnTo>
                  <a:lnTo>
                    <a:pt x="1332" y="2210"/>
                  </a:lnTo>
                  <a:lnTo>
                    <a:pt x="1333" y="2236"/>
                  </a:lnTo>
                  <a:lnTo>
                    <a:pt x="1333" y="2262"/>
                  </a:lnTo>
                  <a:lnTo>
                    <a:pt x="1333" y="2287"/>
                  </a:lnTo>
                  <a:lnTo>
                    <a:pt x="1332" y="2312"/>
                  </a:lnTo>
                  <a:lnTo>
                    <a:pt x="1332" y="2337"/>
                  </a:lnTo>
                  <a:lnTo>
                    <a:pt x="1332" y="2363"/>
                  </a:lnTo>
                  <a:lnTo>
                    <a:pt x="1331" y="2387"/>
                  </a:lnTo>
                  <a:lnTo>
                    <a:pt x="1329" y="2413"/>
                  </a:lnTo>
                  <a:lnTo>
                    <a:pt x="1328" y="2437"/>
                  </a:lnTo>
                  <a:lnTo>
                    <a:pt x="1326" y="2462"/>
                  </a:lnTo>
                  <a:lnTo>
                    <a:pt x="1324" y="2486"/>
                  </a:lnTo>
                  <a:lnTo>
                    <a:pt x="1322" y="2511"/>
                  </a:lnTo>
                  <a:lnTo>
                    <a:pt x="1321" y="2535"/>
                  </a:lnTo>
                  <a:lnTo>
                    <a:pt x="1317" y="2560"/>
                  </a:lnTo>
                  <a:lnTo>
                    <a:pt x="1314" y="2583"/>
                  </a:lnTo>
                  <a:lnTo>
                    <a:pt x="1311" y="2608"/>
                  </a:lnTo>
                  <a:lnTo>
                    <a:pt x="1308" y="2631"/>
                  </a:lnTo>
                  <a:lnTo>
                    <a:pt x="1307" y="2643"/>
                  </a:lnTo>
                  <a:lnTo>
                    <a:pt x="1305" y="2656"/>
                  </a:lnTo>
                  <a:lnTo>
                    <a:pt x="1304" y="2667"/>
                  </a:lnTo>
                  <a:lnTo>
                    <a:pt x="1302" y="2679"/>
                  </a:lnTo>
                  <a:lnTo>
                    <a:pt x="1299" y="2691"/>
                  </a:lnTo>
                  <a:lnTo>
                    <a:pt x="1297" y="2703"/>
                  </a:lnTo>
                  <a:lnTo>
                    <a:pt x="1295" y="2713"/>
                  </a:lnTo>
                  <a:lnTo>
                    <a:pt x="1293" y="2725"/>
                  </a:lnTo>
                  <a:lnTo>
                    <a:pt x="1289" y="2748"/>
                  </a:lnTo>
                  <a:lnTo>
                    <a:pt x="1284" y="2771"/>
                  </a:lnTo>
                  <a:lnTo>
                    <a:pt x="1280" y="2794"/>
                  </a:lnTo>
                  <a:lnTo>
                    <a:pt x="1275" y="2817"/>
                  </a:lnTo>
                  <a:lnTo>
                    <a:pt x="1270" y="2839"/>
                  </a:lnTo>
                  <a:lnTo>
                    <a:pt x="1264" y="2860"/>
                  </a:lnTo>
                  <a:lnTo>
                    <a:pt x="1260" y="2883"/>
                  </a:lnTo>
                  <a:lnTo>
                    <a:pt x="1255" y="2905"/>
                  </a:lnTo>
                  <a:lnTo>
                    <a:pt x="1249" y="2926"/>
                  </a:lnTo>
                  <a:lnTo>
                    <a:pt x="1243" y="2948"/>
                  </a:lnTo>
                  <a:lnTo>
                    <a:pt x="1238" y="2969"/>
                  </a:lnTo>
                  <a:lnTo>
                    <a:pt x="1231" y="2989"/>
                  </a:lnTo>
                  <a:lnTo>
                    <a:pt x="1225" y="3010"/>
                  </a:lnTo>
                  <a:lnTo>
                    <a:pt x="1218" y="3031"/>
                  </a:lnTo>
                  <a:lnTo>
                    <a:pt x="1212" y="3051"/>
                  </a:lnTo>
                  <a:lnTo>
                    <a:pt x="1207" y="3071"/>
                  </a:lnTo>
                  <a:lnTo>
                    <a:pt x="1192" y="3110"/>
                  </a:lnTo>
                  <a:lnTo>
                    <a:pt x="1178" y="3148"/>
                  </a:lnTo>
                  <a:lnTo>
                    <a:pt x="1164" y="3186"/>
                  </a:lnTo>
                  <a:lnTo>
                    <a:pt x="1150" y="3223"/>
                  </a:lnTo>
                  <a:lnTo>
                    <a:pt x="1143" y="3241"/>
                  </a:lnTo>
                  <a:lnTo>
                    <a:pt x="1135" y="3258"/>
                  </a:lnTo>
                  <a:lnTo>
                    <a:pt x="1128" y="3275"/>
                  </a:lnTo>
                  <a:lnTo>
                    <a:pt x="1120" y="3293"/>
                  </a:lnTo>
                  <a:lnTo>
                    <a:pt x="1113" y="3309"/>
                  </a:lnTo>
                  <a:lnTo>
                    <a:pt x="1107" y="3326"/>
                  </a:lnTo>
                  <a:lnTo>
                    <a:pt x="1099" y="3343"/>
                  </a:lnTo>
                  <a:lnTo>
                    <a:pt x="1091" y="3358"/>
                  </a:lnTo>
                  <a:lnTo>
                    <a:pt x="1076" y="3390"/>
                  </a:lnTo>
                  <a:lnTo>
                    <a:pt x="1060" y="3420"/>
                  </a:lnTo>
                  <a:lnTo>
                    <a:pt x="1046" y="3449"/>
                  </a:lnTo>
                  <a:lnTo>
                    <a:pt x="1030" y="3477"/>
                  </a:lnTo>
                  <a:lnTo>
                    <a:pt x="1015" y="3504"/>
                  </a:lnTo>
                  <a:lnTo>
                    <a:pt x="1000" y="3529"/>
                  </a:lnTo>
                  <a:lnTo>
                    <a:pt x="986" y="3555"/>
                  </a:lnTo>
                  <a:lnTo>
                    <a:pt x="972" y="3578"/>
                  </a:lnTo>
                  <a:lnTo>
                    <a:pt x="957" y="3601"/>
                  </a:lnTo>
                  <a:lnTo>
                    <a:pt x="944" y="3622"/>
                  </a:lnTo>
                  <a:lnTo>
                    <a:pt x="931" y="3642"/>
                  </a:lnTo>
                  <a:lnTo>
                    <a:pt x="918" y="3661"/>
                  </a:lnTo>
                  <a:lnTo>
                    <a:pt x="912" y="3671"/>
                  </a:lnTo>
                  <a:lnTo>
                    <a:pt x="906" y="3680"/>
                  </a:lnTo>
                  <a:lnTo>
                    <a:pt x="901" y="3688"/>
                  </a:lnTo>
                  <a:lnTo>
                    <a:pt x="895" y="3697"/>
                  </a:lnTo>
                  <a:lnTo>
                    <a:pt x="884" y="3713"/>
                  </a:lnTo>
                  <a:lnTo>
                    <a:pt x="873" y="3728"/>
                  </a:lnTo>
                  <a:lnTo>
                    <a:pt x="863" y="3740"/>
                  </a:lnTo>
                  <a:lnTo>
                    <a:pt x="853" y="3753"/>
                  </a:lnTo>
                  <a:lnTo>
                    <a:pt x="846" y="3764"/>
                  </a:lnTo>
                  <a:lnTo>
                    <a:pt x="837" y="3774"/>
                  </a:lnTo>
                  <a:lnTo>
                    <a:pt x="824" y="3790"/>
                  </a:lnTo>
                  <a:lnTo>
                    <a:pt x="816" y="3803"/>
                  </a:lnTo>
                  <a:lnTo>
                    <a:pt x="809" y="3811"/>
                  </a:lnTo>
                  <a:lnTo>
                    <a:pt x="808" y="3813"/>
                  </a:lnTo>
                  <a:lnTo>
                    <a:pt x="809" y="3811"/>
                  </a:lnTo>
                  <a:lnTo>
                    <a:pt x="814" y="3802"/>
                  </a:lnTo>
                  <a:lnTo>
                    <a:pt x="820" y="3788"/>
                  </a:lnTo>
                  <a:lnTo>
                    <a:pt x="830" y="3769"/>
                  </a:lnTo>
                  <a:lnTo>
                    <a:pt x="835" y="3757"/>
                  </a:lnTo>
                  <a:lnTo>
                    <a:pt x="841" y="3746"/>
                  </a:lnTo>
                  <a:lnTo>
                    <a:pt x="848" y="3732"/>
                  </a:lnTo>
                  <a:lnTo>
                    <a:pt x="855" y="3717"/>
                  </a:lnTo>
                  <a:lnTo>
                    <a:pt x="863" y="3701"/>
                  </a:lnTo>
                  <a:lnTo>
                    <a:pt x="871" y="3683"/>
                  </a:lnTo>
                  <a:lnTo>
                    <a:pt x="880" y="3665"/>
                  </a:lnTo>
                  <a:lnTo>
                    <a:pt x="888" y="3645"/>
                  </a:lnTo>
                  <a:lnTo>
                    <a:pt x="898" y="3624"/>
                  </a:lnTo>
                  <a:lnTo>
                    <a:pt x="907" y="3603"/>
                  </a:lnTo>
                  <a:lnTo>
                    <a:pt x="918" y="3579"/>
                  </a:lnTo>
                  <a:lnTo>
                    <a:pt x="929" y="3556"/>
                  </a:lnTo>
                  <a:lnTo>
                    <a:pt x="938" y="3530"/>
                  </a:lnTo>
                  <a:lnTo>
                    <a:pt x="949" y="3505"/>
                  </a:lnTo>
                  <a:lnTo>
                    <a:pt x="960" y="3477"/>
                  </a:lnTo>
                  <a:lnTo>
                    <a:pt x="971" y="3449"/>
                  </a:lnTo>
                  <a:lnTo>
                    <a:pt x="982" y="3421"/>
                  </a:lnTo>
                  <a:lnTo>
                    <a:pt x="993" y="3391"/>
                  </a:lnTo>
                  <a:lnTo>
                    <a:pt x="1003" y="3359"/>
                  </a:lnTo>
                  <a:lnTo>
                    <a:pt x="1014" y="3327"/>
                  </a:lnTo>
                  <a:lnTo>
                    <a:pt x="1026" y="3294"/>
                  </a:lnTo>
                  <a:lnTo>
                    <a:pt x="1036" y="3261"/>
                  </a:lnTo>
                  <a:lnTo>
                    <a:pt x="1047" y="3226"/>
                  </a:lnTo>
                  <a:lnTo>
                    <a:pt x="1058" y="3191"/>
                  </a:lnTo>
                  <a:lnTo>
                    <a:pt x="1067" y="3154"/>
                  </a:lnTo>
                  <a:lnTo>
                    <a:pt x="1077" y="3117"/>
                  </a:lnTo>
                  <a:lnTo>
                    <a:pt x="1086" y="3079"/>
                  </a:lnTo>
                  <a:lnTo>
                    <a:pt x="1096" y="3040"/>
                  </a:lnTo>
                  <a:lnTo>
                    <a:pt x="1100" y="3020"/>
                  </a:lnTo>
                  <a:lnTo>
                    <a:pt x="1104" y="3001"/>
                  </a:lnTo>
                  <a:lnTo>
                    <a:pt x="1109" y="2981"/>
                  </a:lnTo>
                  <a:lnTo>
                    <a:pt x="1113" y="2960"/>
                  </a:lnTo>
                  <a:lnTo>
                    <a:pt x="1117" y="2940"/>
                  </a:lnTo>
                  <a:lnTo>
                    <a:pt x="1121" y="2919"/>
                  </a:lnTo>
                  <a:lnTo>
                    <a:pt x="1126" y="2899"/>
                  </a:lnTo>
                  <a:lnTo>
                    <a:pt x="1129" y="2877"/>
                  </a:lnTo>
                  <a:lnTo>
                    <a:pt x="1132" y="2856"/>
                  </a:lnTo>
                  <a:lnTo>
                    <a:pt x="1135" y="2836"/>
                  </a:lnTo>
                  <a:lnTo>
                    <a:pt x="1140" y="2813"/>
                  </a:lnTo>
                  <a:lnTo>
                    <a:pt x="1143" y="2792"/>
                  </a:lnTo>
                  <a:lnTo>
                    <a:pt x="1146" y="2771"/>
                  </a:lnTo>
                  <a:lnTo>
                    <a:pt x="1148" y="2748"/>
                  </a:lnTo>
                  <a:lnTo>
                    <a:pt x="1151" y="2727"/>
                  </a:lnTo>
                  <a:lnTo>
                    <a:pt x="1153" y="2705"/>
                  </a:lnTo>
                  <a:lnTo>
                    <a:pt x="1157" y="2682"/>
                  </a:lnTo>
                  <a:lnTo>
                    <a:pt x="1159" y="2660"/>
                  </a:lnTo>
                  <a:lnTo>
                    <a:pt x="1161" y="2638"/>
                  </a:lnTo>
                  <a:lnTo>
                    <a:pt x="1163" y="2615"/>
                  </a:lnTo>
                  <a:lnTo>
                    <a:pt x="1164" y="2593"/>
                  </a:lnTo>
                  <a:lnTo>
                    <a:pt x="1166" y="2569"/>
                  </a:lnTo>
                  <a:lnTo>
                    <a:pt x="1167" y="2547"/>
                  </a:lnTo>
                  <a:lnTo>
                    <a:pt x="1169" y="2524"/>
                  </a:lnTo>
                  <a:lnTo>
                    <a:pt x="1172" y="2477"/>
                  </a:lnTo>
                  <a:lnTo>
                    <a:pt x="1173" y="2431"/>
                  </a:lnTo>
                  <a:lnTo>
                    <a:pt x="1173" y="2383"/>
                  </a:lnTo>
                  <a:lnTo>
                    <a:pt x="1173" y="2336"/>
                  </a:lnTo>
                  <a:lnTo>
                    <a:pt x="1172" y="2288"/>
                  </a:lnTo>
                  <a:lnTo>
                    <a:pt x="1170" y="2240"/>
                  </a:lnTo>
                  <a:lnTo>
                    <a:pt x="1168" y="2192"/>
                  </a:lnTo>
                  <a:lnTo>
                    <a:pt x="1165" y="2144"/>
                  </a:lnTo>
                  <a:lnTo>
                    <a:pt x="1161" y="2095"/>
                  </a:lnTo>
                  <a:lnTo>
                    <a:pt x="1156" y="2047"/>
                  </a:lnTo>
                  <a:lnTo>
                    <a:pt x="1150" y="1998"/>
                  </a:lnTo>
                  <a:lnTo>
                    <a:pt x="1144" y="1950"/>
                  </a:lnTo>
                  <a:lnTo>
                    <a:pt x="1136" y="1901"/>
                  </a:lnTo>
                  <a:lnTo>
                    <a:pt x="1128" y="1853"/>
                  </a:lnTo>
                  <a:lnTo>
                    <a:pt x="1119" y="1804"/>
                  </a:lnTo>
                  <a:lnTo>
                    <a:pt x="1110" y="1757"/>
                  </a:lnTo>
                  <a:lnTo>
                    <a:pt x="1099" y="1709"/>
                  </a:lnTo>
                  <a:lnTo>
                    <a:pt x="1087" y="1661"/>
                  </a:lnTo>
                  <a:lnTo>
                    <a:pt x="1075" y="1614"/>
                  </a:lnTo>
                  <a:lnTo>
                    <a:pt x="1062" y="1566"/>
                  </a:lnTo>
                  <a:lnTo>
                    <a:pt x="1048" y="1519"/>
                  </a:lnTo>
                  <a:lnTo>
                    <a:pt x="1034" y="1472"/>
                  </a:lnTo>
                  <a:lnTo>
                    <a:pt x="1019" y="1426"/>
                  </a:lnTo>
                  <a:lnTo>
                    <a:pt x="1003" y="1380"/>
                  </a:lnTo>
                  <a:lnTo>
                    <a:pt x="986" y="1335"/>
                  </a:lnTo>
                  <a:lnTo>
                    <a:pt x="969" y="1290"/>
                  </a:lnTo>
                  <a:lnTo>
                    <a:pt x="951" y="1246"/>
                  </a:lnTo>
                  <a:lnTo>
                    <a:pt x="933" y="1201"/>
                  </a:lnTo>
                  <a:lnTo>
                    <a:pt x="914" y="1159"/>
                  </a:lnTo>
                  <a:lnTo>
                    <a:pt x="893" y="1115"/>
                  </a:lnTo>
                  <a:lnTo>
                    <a:pt x="873" y="1074"/>
                  </a:lnTo>
                  <a:lnTo>
                    <a:pt x="853" y="1031"/>
                  </a:lnTo>
                  <a:lnTo>
                    <a:pt x="832" y="991"/>
                  </a:lnTo>
                  <a:lnTo>
                    <a:pt x="810" y="951"/>
                  </a:lnTo>
                  <a:lnTo>
                    <a:pt x="788" y="911"/>
                  </a:lnTo>
                  <a:lnTo>
                    <a:pt x="766" y="872"/>
                  </a:lnTo>
                  <a:lnTo>
                    <a:pt x="754" y="853"/>
                  </a:lnTo>
                  <a:lnTo>
                    <a:pt x="742" y="834"/>
                  </a:lnTo>
                  <a:lnTo>
                    <a:pt x="732" y="816"/>
                  </a:lnTo>
                  <a:lnTo>
                    <a:pt x="720" y="797"/>
                  </a:lnTo>
                  <a:lnTo>
                    <a:pt x="708" y="779"/>
                  </a:lnTo>
                  <a:lnTo>
                    <a:pt x="696" y="760"/>
                  </a:lnTo>
                  <a:lnTo>
                    <a:pt x="684" y="742"/>
                  </a:lnTo>
                  <a:lnTo>
                    <a:pt x="672" y="724"/>
                  </a:lnTo>
                  <a:lnTo>
                    <a:pt x="661" y="707"/>
                  </a:lnTo>
                  <a:lnTo>
                    <a:pt x="648" y="689"/>
                  </a:lnTo>
                  <a:lnTo>
                    <a:pt x="637" y="672"/>
                  </a:lnTo>
                  <a:lnTo>
                    <a:pt x="624" y="656"/>
                  </a:lnTo>
                  <a:lnTo>
                    <a:pt x="612" y="639"/>
                  </a:lnTo>
                  <a:lnTo>
                    <a:pt x="600" y="622"/>
                  </a:lnTo>
                  <a:lnTo>
                    <a:pt x="589" y="606"/>
                  </a:lnTo>
                  <a:lnTo>
                    <a:pt x="577" y="589"/>
                  </a:lnTo>
                  <a:lnTo>
                    <a:pt x="553" y="558"/>
                  </a:lnTo>
                  <a:lnTo>
                    <a:pt x="528" y="527"/>
                  </a:lnTo>
                  <a:lnTo>
                    <a:pt x="505" y="496"/>
                  </a:lnTo>
                  <a:lnTo>
                    <a:pt x="480" y="467"/>
                  </a:lnTo>
                  <a:lnTo>
                    <a:pt x="456" y="440"/>
                  </a:lnTo>
                  <a:lnTo>
                    <a:pt x="432" y="412"/>
                  </a:lnTo>
                  <a:lnTo>
                    <a:pt x="409" y="385"/>
                  </a:lnTo>
                  <a:lnTo>
                    <a:pt x="385" y="360"/>
                  </a:lnTo>
                  <a:lnTo>
                    <a:pt x="362" y="335"/>
                  </a:lnTo>
                  <a:lnTo>
                    <a:pt x="339" y="311"/>
                  </a:lnTo>
                  <a:lnTo>
                    <a:pt x="317" y="288"/>
                  </a:lnTo>
                  <a:lnTo>
                    <a:pt x="296" y="266"/>
                  </a:lnTo>
                  <a:lnTo>
                    <a:pt x="274" y="245"/>
                  </a:lnTo>
                  <a:lnTo>
                    <a:pt x="253" y="225"/>
                  </a:lnTo>
                  <a:lnTo>
                    <a:pt x="233" y="205"/>
                  </a:lnTo>
                  <a:lnTo>
                    <a:pt x="214" y="186"/>
                  </a:lnTo>
                  <a:lnTo>
                    <a:pt x="195" y="169"/>
                  </a:lnTo>
                  <a:lnTo>
                    <a:pt x="175" y="152"/>
                  </a:lnTo>
                  <a:lnTo>
                    <a:pt x="158" y="136"/>
                  </a:lnTo>
                  <a:lnTo>
                    <a:pt x="141" y="121"/>
                  </a:lnTo>
                  <a:lnTo>
                    <a:pt x="125" y="106"/>
                  </a:lnTo>
                  <a:lnTo>
                    <a:pt x="110" y="93"/>
                  </a:lnTo>
                  <a:lnTo>
                    <a:pt x="96" y="81"/>
                  </a:lnTo>
                  <a:lnTo>
                    <a:pt x="82" y="69"/>
                  </a:lnTo>
                  <a:lnTo>
                    <a:pt x="69" y="58"/>
                  </a:lnTo>
                  <a:lnTo>
                    <a:pt x="57" y="49"/>
                  </a:lnTo>
                  <a:lnTo>
                    <a:pt x="46" y="40"/>
                  </a:lnTo>
                  <a:lnTo>
                    <a:pt x="37" y="32"/>
                  </a:lnTo>
                  <a:lnTo>
                    <a:pt x="20" y="18"/>
                  </a:lnTo>
                  <a:lnTo>
                    <a:pt x="9" y="8"/>
                  </a:lnTo>
                  <a:lnTo>
                    <a:pt x="2" y="2"/>
                  </a:lnTo>
                  <a:lnTo>
                    <a:pt x="0"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52" name="Freeform 69"/>
            <p:cNvSpPr>
              <a:spLocks/>
            </p:cNvSpPr>
            <p:nvPr/>
          </p:nvSpPr>
          <p:spPr bwMode="auto">
            <a:xfrm>
              <a:off x="4310063" y="1830388"/>
              <a:ext cx="573088" cy="1639888"/>
            </a:xfrm>
            <a:custGeom>
              <a:avLst/>
              <a:gdLst>
                <a:gd name="T0" fmla="*/ 20 w 1084"/>
                <a:gd name="T1" fmla="*/ 12 h 3099"/>
                <a:gd name="T2" fmla="*/ 65 w 1084"/>
                <a:gd name="T3" fmla="*/ 36 h 3099"/>
                <a:gd name="T4" fmla="*/ 117 w 1084"/>
                <a:gd name="T5" fmla="*/ 67 h 3099"/>
                <a:gd name="T6" fmla="*/ 181 w 1084"/>
                <a:gd name="T7" fmla="*/ 109 h 3099"/>
                <a:gd name="T8" fmla="*/ 255 w 1084"/>
                <a:gd name="T9" fmla="*/ 162 h 3099"/>
                <a:gd name="T10" fmla="*/ 339 w 1084"/>
                <a:gd name="T11" fmla="*/ 227 h 3099"/>
                <a:gd name="T12" fmla="*/ 393 w 1084"/>
                <a:gd name="T13" fmla="*/ 274 h 3099"/>
                <a:gd name="T14" fmla="*/ 438 w 1084"/>
                <a:gd name="T15" fmla="*/ 316 h 3099"/>
                <a:gd name="T16" fmla="*/ 517 w 1084"/>
                <a:gd name="T17" fmla="*/ 395 h 3099"/>
                <a:gd name="T18" fmla="*/ 574 w 1084"/>
                <a:gd name="T19" fmla="*/ 459 h 3099"/>
                <a:gd name="T20" fmla="*/ 620 w 1084"/>
                <a:gd name="T21" fmla="*/ 514 h 3099"/>
                <a:gd name="T22" fmla="*/ 698 w 1084"/>
                <a:gd name="T23" fmla="*/ 617 h 3099"/>
                <a:gd name="T24" fmla="*/ 782 w 1084"/>
                <a:gd name="T25" fmla="*/ 746 h 3099"/>
                <a:gd name="T26" fmla="*/ 858 w 1084"/>
                <a:gd name="T27" fmla="*/ 887 h 3099"/>
                <a:gd name="T28" fmla="*/ 927 w 1084"/>
                <a:gd name="T29" fmla="*/ 1037 h 3099"/>
                <a:gd name="T30" fmla="*/ 983 w 1084"/>
                <a:gd name="T31" fmla="*/ 1195 h 3099"/>
                <a:gd name="T32" fmla="*/ 1029 w 1084"/>
                <a:gd name="T33" fmla="*/ 1358 h 3099"/>
                <a:gd name="T34" fmla="*/ 1060 w 1084"/>
                <a:gd name="T35" fmla="*/ 1525 h 3099"/>
                <a:gd name="T36" fmla="*/ 1079 w 1084"/>
                <a:gd name="T37" fmla="*/ 1692 h 3099"/>
                <a:gd name="T38" fmla="*/ 1084 w 1084"/>
                <a:gd name="T39" fmla="*/ 1858 h 3099"/>
                <a:gd name="T40" fmla="*/ 1077 w 1084"/>
                <a:gd name="T41" fmla="*/ 2021 h 3099"/>
                <a:gd name="T42" fmla="*/ 1058 w 1084"/>
                <a:gd name="T43" fmla="*/ 2177 h 3099"/>
                <a:gd name="T44" fmla="*/ 1029 w 1084"/>
                <a:gd name="T45" fmla="*/ 2325 h 3099"/>
                <a:gd name="T46" fmla="*/ 1005 w 1084"/>
                <a:gd name="T47" fmla="*/ 2412 h 3099"/>
                <a:gd name="T48" fmla="*/ 986 w 1084"/>
                <a:gd name="T49" fmla="*/ 2479 h 3099"/>
                <a:gd name="T50" fmla="*/ 947 w 1084"/>
                <a:gd name="T51" fmla="*/ 2589 h 3099"/>
                <a:gd name="T52" fmla="*/ 917 w 1084"/>
                <a:gd name="T53" fmla="*/ 2662 h 3099"/>
                <a:gd name="T54" fmla="*/ 894 w 1084"/>
                <a:gd name="T55" fmla="*/ 2717 h 3099"/>
                <a:gd name="T56" fmla="*/ 850 w 1084"/>
                <a:gd name="T57" fmla="*/ 2803 h 3099"/>
                <a:gd name="T58" fmla="*/ 802 w 1084"/>
                <a:gd name="T59" fmla="*/ 2890 h 3099"/>
                <a:gd name="T60" fmla="*/ 757 w 1084"/>
                <a:gd name="T61" fmla="*/ 2960 h 3099"/>
                <a:gd name="T62" fmla="*/ 719 w 1084"/>
                <a:gd name="T63" fmla="*/ 3017 h 3099"/>
                <a:gd name="T64" fmla="*/ 688 w 1084"/>
                <a:gd name="T65" fmla="*/ 3059 h 3099"/>
                <a:gd name="T66" fmla="*/ 658 w 1084"/>
                <a:gd name="T67" fmla="*/ 3096 h 3099"/>
                <a:gd name="T68" fmla="*/ 684 w 1084"/>
                <a:gd name="T69" fmla="*/ 3044 h 3099"/>
                <a:gd name="T70" fmla="*/ 731 w 1084"/>
                <a:gd name="T71" fmla="*/ 2946 h 3099"/>
                <a:gd name="T72" fmla="*/ 764 w 1084"/>
                <a:gd name="T73" fmla="*/ 2869 h 3099"/>
                <a:gd name="T74" fmla="*/ 799 w 1084"/>
                <a:gd name="T75" fmla="*/ 2780 h 3099"/>
                <a:gd name="T76" fmla="*/ 834 w 1084"/>
                <a:gd name="T77" fmla="*/ 2678 h 3099"/>
                <a:gd name="T78" fmla="*/ 868 w 1084"/>
                <a:gd name="T79" fmla="*/ 2564 h 3099"/>
                <a:gd name="T80" fmla="*/ 898 w 1084"/>
                <a:gd name="T81" fmla="*/ 2439 h 3099"/>
                <a:gd name="T82" fmla="*/ 921 w 1084"/>
                <a:gd name="T83" fmla="*/ 2322 h 3099"/>
                <a:gd name="T84" fmla="*/ 932 w 1084"/>
                <a:gd name="T85" fmla="*/ 2252 h 3099"/>
                <a:gd name="T86" fmla="*/ 943 w 1084"/>
                <a:gd name="T87" fmla="*/ 2162 h 3099"/>
                <a:gd name="T88" fmla="*/ 953 w 1084"/>
                <a:gd name="T89" fmla="*/ 2014 h 3099"/>
                <a:gd name="T90" fmla="*/ 953 w 1084"/>
                <a:gd name="T91" fmla="*/ 1860 h 3099"/>
                <a:gd name="T92" fmla="*/ 944 w 1084"/>
                <a:gd name="T93" fmla="*/ 1704 h 3099"/>
                <a:gd name="T94" fmla="*/ 924 w 1084"/>
                <a:gd name="T95" fmla="*/ 1546 h 3099"/>
                <a:gd name="T96" fmla="*/ 894 w 1084"/>
                <a:gd name="T97" fmla="*/ 1389 h 3099"/>
                <a:gd name="T98" fmla="*/ 853 w 1084"/>
                <a:gd name="T99" fmla="*/ 1235 h 3099"/>
                <a:gd name="T100" fmla="*/ 802 w 1084"/>
                <a:gd name="T101" fmla="*/ 1085 h 3099"/>
                <a:gd name="T102" fmla="*/ 743 w 1084"/>
                <a:gd name="T103" fmla="*/ 942 h 3099"/>
                <a:gd name="T104" fmla="*/ 676 w 1084"/>
                <a:gd name="T105" fmla="*/ 806 h 3099"/>
                <a:gd name="T106" fmla="*/ 613 w 1084"/>
                <a:gd name="T107" fmla="*/ 694 h 3099"/>
                <a:gd name="T108" fmla="*/ 576 w 1084"/>
                <a:gd name="T109" fmla="*/ 633 h 3099"/>
                <a:gd name="T110" fmla="*/ 528 w 1084"/>
                <a:gd name="T111" fmla="*/ 561 h 3099"/>
                <a:gd name="T112" fmla="*/ 449 w 1084"/>
                <a:gd name="T113" fmla="*/ 454 h 3099"/>
                <a:gd name="T114" fmla="*/ 372 w 1084"/>
                <a:gd name="T115" fmla="*/ 357 h 3099"/>
                <a:gd name="T116" fmla="*/ 295 w 1084"/>
                <a:gd name="T117" fmla="*/ 273 h 3099"/>
                <a:gd name="T118" fmla="*/ 223 w 1084"/>
                <a:gd name="T119" fmla="*/ 199 h 3099"/>
                <a:gd name="T120" fmla="*/ 158 w 1084"/>
                <a:gd name="T121" fmla="*/ 138 h 3099"/>
                <a:gd name="T122" fmla="*/ 90 w 1084"/>
                <a:gd name="T123" fmla="*/ 76 h 3099"/>
                <a:gd name="T124" fmla="*/ 8 w 1084"/>
                <a:gd name="T125" fmla="*/ 7 h 3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4" h="3099">
                  <a:moveTo>
                    <a:pt x="0" y="0"/>
                  </a:moveTo>
                  <a:lnTo>
                    <a:pt x="2" y="1"/>
                  </a:lnTo>
                  <a:lnTo>
                    <a:pt x="9" y="6"/>
                  </a:lnTo>
                  <a:lnTo>
                    <a:pt x="20" y="12"/>
                  </a:lnTo>
                  <a:lnTo>
                    <a:pt x="35" y="19"/>
                  </a:lnTo>
                  <a:lnTo>
                    <a:pt x="43" y="25"/>
                  </a:lnTo>
                  <a:lnTo>
                    <a:pt x="54" y="30"/>
                  </a:lnTo>
                  <a:lnTo>
                    <a:pt x="65" y="36"/>
                  </a:lnTo>
                  <a:lnTo>
                    <a:pt x="76" y="43"/>
                  </a:lnTo>
                  <a:lnTo>
                    <a:pt x="89" y="50"/>
                  </a:lnTo>
                  <a:lnTo>
                    <a:pt x="103" y="58"/>
                  </a:lnTo>
                  <a:lnTo>
                    <a:pt x="117" y="67"/>
                  </a:lnTo>
                  <a:lnTo>
                    <a:pt x="132" y="77"/>
                  </a:lnTo>
                  <a:lnTo>
                    <a:pt x="148" y="87"/>
                  </a:lnTo>
                  <a:lnTo>
                    <a:pt x="164" y="97"/>
                  </a:lnTo>
                  <a:lnTo>
                    <a:pt x="181" y="109"/>
                  </a:lnTo>
                  <a:lnTo>
                    <a:pt x="199" y="121"/>
                  </a:lnTo>
                  <a:lnTo>
                    <a:pt x="217" y="133"/>
                  </a:lnTo>
                  <a:lnTo>
                    <a:pt x="236" y="147"/>
                  </a:lnTo>
                  <a:lnTo>
                    <a:pt x="255" y="162"/>
                  </a:lnTo>
                  <a:lnTo>
                    <a:pt x="276" y="177"/>
                  </a:lnTo>
                  <a:lnTo>
                    <a:pt x="296" y="193"/>
                  </a:lnTo>
                  <a:lnTo>
                    <a:pt x="317" y="209"/>
                  </a:lnTo>
                  <a:lnTo>
                    <a:pt x="339" y="227"/>
                  </a:lnTo>
                  <a:lnTo>
                    <a:pt x="360" y="245"/>
                  </a:lnTo>
                  <a:lnTo>
                    <a:pt x="372" y="254"/>
                  </a:lnTo>
                  <a:lnTo>
                    <a:pt x="382" y="263"/>
                  </a:lnTo>
                  <a:lnTo>
                    <a:pt x="393" y="274"/>
                  </a:lnTo>
                  <a:lnTo>
                    <a:pt x="404" y="285"/>
                  </a:lnTo>
                  <a:lnTo>
                    <a:pt x="415" y="294"/>
                  </a:lnTo>
                  <a:lnTo>
                    <a:pt x="426" y="305"/>
                  </a:lnTo>
                  <a:lnTo>
                    <a:pt x="438" y="316"/>
                  </a:lnTo>
                  <a:lnTo>
                    <a:pt x="449" y="326"/>
                  </a:lnTo>
                  <a:lnTo>
                    <a:pt x="472" y="349"/>
                  </a:lnTo>
                  <a:lnTo>
                    <a:pt x="494" y="372"/>
                  </a:lnTo>
                  <a:lnTo>
                    <a:pt x="517" y="395"/>
                  </a:lnTo>
                  <a:lnTo>
                    <a:pt x="541" y="420"/>
                  </a:lnTo>
                  <a:lnTo>
                    <a:pt x="552" y="433"/>
                  </a:lnTo>
                  <a:lnTo>
                    <a:pt x="563" y="447"/>
                  </a:lnTo>
                  <a:lnTo>
                    <a:pt x="574" y="459"/>
                  </a:lnTo>
                  <a:lnTo>
                    <a:pt x="586" y="473"/>
                  </a:lnTo>
                  <a:lnTo>
                    <a:pt x="597" y="486"/>
                  </a:lnTo>
                  <a:lnTo>
                    <a:pt x="608" y="500"/>
                  </a:lnTo>
                  <a:lnTo>
                    <a:pt x="620" y="514"/>
                  </a:lnTo>
                  <a:lnTo>
                    <a:pt x="630" y="529"/>
                  </a:lnTo>
                  <a:lnTo>
                    <a:pt x="653" y="557"/>
                  </a:lnTo>
                  <a:lnTo>
                    <a:pt x="675" y="587"/>
                  </a:lnTo>
                  <a:lnTo>
                    <a:pt x="698" y="617"/>
                  </a:lnTo>
                  <a:lnTo>
                    <a:pt x="719" y="648"/>
                  </a:lnTo>
                  <a:lnTo>
                    <a:pt x="740" y="680"/>
                  </a:lnTo>
                  <a:lnTo>
                    <a:pt x="760" y="713"/>
                  </a:lnTo>
                  <a:lnTo>
                    <a:pt x="782" y="746"/>
                  </a:lnTo>
                  <a:lnTo>
                    <a:pt x="802" y="780"/>
                  </a:lnTo>
                  <a:lnTo>
                    <a:pt x="821" y="815"/>
                  </a:lnTo>
                  <a:lnTo>
                    <a:pt x="839" y="851"/>
                  </a:lnTo>
                  <a:lnTo>
                    <a:pt x="858" y="887"/>
                  </a:lnTo>
                  <a:lnTo>
                    <a:pt x="877" y="924"/>
                  </a:lnTo>
                  <a:lnTo>
                    <a:pt x="894" y="961"/>
                  </a:lnTo>
                  <a:lnTo>
                    <a:pt x="911" y="998"/>
                  </a:lnTo>
                  <a:lnTo>
                    <a:pt x="927" y="1037"/>
                  </a:lnTo>
                  <a:lnTo>
                    <a:pt x="942" y="1075"/>
                  </a:lnTo>
                  <a:lnTo>
                    <a:pt x="956" y="1115"/>
                  </a:lnTo>
                  <a:lnTo>
                    <a:pt x="970" y="1154"/>
                  </a:lnTo>
                  <a:lnTo>
                    <a:pt x="983" y="1195"/>
                  </a:lnTo>
                  <a:lnTo>
                    <a:pt x="996" y="1235"/>
                  </a:lnTo>
                  <a:lnTo>
                    <a:pt x="1008" y="1275"/>
                  </a:lnTo>
                  <a:lnTo>
                    <a:pt x="1018" y="1317"/>
                  </a:lnTo>
                  <a:lnTo>
                    <a:pt x="1029" y="1358"/>
                  </a:lnTo>
                  <a:lnTo>
                    <a:pt x="1038" y="1399"/>
                  </a:lnTo>
                  <a:lnTo>
                    <a:pt x="1046" y="1441"/>
                  </a:lnTo>
                  <a:lnTo>
                    <a:pt x="1053" y="1483"/>
                  </a:lnTo>
                  <a:lnTo>
                    <a:pt x="1060" y="1525"/>
                  </a:lnTo>
                  <a:lnTo>
                    <a:pt x="1066" y="1566"/>
                  </a:lnTo>
                  <a:lnTo>
                    <a:pt x="1071" y="1609"/>
                  </a:lnTo>
                  <a:lnTo>
                    <a:pt x="1076" y="1651"/>
                  </a:lnTo>
                  <a:lnTo>
                    <a:pt x="1079" y="1692"/>
                  </a:lnTo>
                  <a:lnTo>
                    <a:pt x="1082" y="1735"/>
                  </a:lnTo>
                  <a:lnTo>
                    <a:pt x="1083" y="1776"/>
                  </a:lnTo>
                  <a:lnTo>
                    <a:pt x="1084" y="1818"/>
                  </a:lnTo>
                  <a:lnTo>
                    <a:pt x="1084" y="1858"/>
                  </a:lnTo>
                  <a:lnTo>
                    <a:pt x="1083" y="1900"/>
                  </a:lnTo>
                  <a:lnTo>
                    <a:pt x="1081" y="1940"/>
                  </a:lnTo>
                  <a:lnTo>
                    <a:pt x="1079" y="1981"/>
                  </a:lnTo>
                  <a:lnTo>
                    <a:pt x="1077" y="2021"/>
                  </a:lnTo>
                  <a:lnTo>
                    <a:pt x="1074" y="2061"/>
                  </a:lnTo>
                  <a:lnTo>
                    <a:pt x="1068" y="2100"/>
                  </a:lnTo>
                  <a:lnTo>
                    <a:pt x="1063" y="2138"/>
                  </a:lnTo>
                  <a:lnTo>
                    <a:pt x="1058" y="2177"/>
                  </a:lnTo>
                  <a:lnTo>
                    <a:pt x="1051" y="2215"/>
                  </a:lnTo>
                  <a:lnTo>
                    <a:pt x="1045" y="2252"/>
                  </a:lnTo>
                  <a:lnTo>
                    <a:pt x="1036" y="2289"/>
                  </a:lnTo>
                  <a:lnTo>
                    <a:pt x="1029" y="2325"/>
                  </a:lnTo>
                  <a:lnTo>
                    <a:pt x="1019" y="2361"/>
                  </a:lnTo>
                  <a:lnTo>
                    <a:pt x="1015" y="2378"/>
                  </a:lnTo>
                  <a:lnTo>
                    <a:pt x="1011" y="2395"/>
                  </a:lnTo>
                  <a:lnTo>
                    <a:pt x="1005" y="2412"/>
                  </a:lnTo>
                  <a:lnTo>
                    <a:pt x="1001" y="2429"/>
                  </a:lnTo>
                  <a:lnTo>
                    <a:pt x="996" y="2446"/>
                  </a:lnTo>
                  <a:lnTo>
                    <a:pt x="991" y="2463"/>
                  </a:lnTo>
                  <a:lnTo>
                    <a:pt x="986" y="2479"/>
                  </a:lnTo>
                  <a:lnTo>
                    <a:pt x="981" y="2496"/>
                  </a:lnTo>
                  <a:lnTo>
                    <a:pt x="969" y="2527"/>
                  </a:lnTo>
                  <a:lnTo>
                    <a:pt x="959" y="2559"/>
                  </a:lnTo>
                  <a:lnTo>
                    <a:pt x="947" y="2589"/>
                  </a:lnTo>
                  <a:lnTo>
                    <a:pt x="935" y="2619"/>
                  </a:lnTo>
                  <a:lnTo>
                    <a:pt x="929" y="2634"/>
                  </a:lnTo>
                  <a:lnTo>
                    <a:pt x="923" y="2648"/>
                  </a:lnTo>
                  <a:lnTo>
                    <a:pt x="917" y="2662"/>
                  </a:lnTo>
                  <a:lnTo>
                    <a:pt x="912" y="2675"/>
                  </a:lnTo>
                  <a:lnTo>
                    <a:pt x="905" y="2689"/>
                  </a:lnTo>
                  <a:lnTo>
                    <a:pt x="900" y="2703"/>
                  </a:lnTo>
                  <a:lnTo>
                    <a:pt x="894" y="2717"/>
                  </a:lnTo>
                  <a:lnTo>
                    <a:pt x="887" y="2730"/>
                  </a:lnTo>
                  <a:lnTo>
                    <a:pt x="874" y="2754"/>
                  </a:lnTo>
                  <a:lnTo>
                    <a:pt x="863" y="2780"/>
                  </a:lnTo>
                  <a:lnTo>
                    <a:pt x="850" y="2803"/>
                  </a:lnTo>
                  <a:lnTo>
                    <a:pt x="838" y="2826"/>
                  </a:lnTo>
                  <a:lnTo>
                    <a:pt x="825" y="2848"/>
                  </a:lnTo>
                  <a:lnTo>
                    <a:pt x="814" y="2869"/>
                  </a:lnTo>
                  <a:lnTo>
                    <a:pt x="802" y="2890"/>
                  </a:lnTo>
                  <a:lnTo>
                    <a:pt x="791" y="2909"/>
                  </a:lnTo>
                  <a:lnTo>
                    <a:pt x="780" y="2927"/>
                  </a:lnTo>
                  <a:lnTo>
                    <a:pt x="768" y="2944"/>
                  </a:lnTo>
                  <a:lnTo>
                    <a:pt x="757" y="2960"/>
                  </a:lnTo>
                  <a:lnTo>
                    <a:pt x="747" y="2976"/>
                  </a:lnTo>
                  <a:lnTo>
                    <a:pt x="737" y="2991"/>
                  </a:lnTo>
                  <a:lnTo>
                    <a:pt x="728" y="3005"/>
                  </a:lnTo>
                  <a:lnTo>
                    <a:pt x="719" y="3017"/>
                  </a:lnTo>
                  <a:lnTo>
                    <a:pt x="710" y="3029"/>
                  </a:lnTo>
                  <a:lnTo>
                    <a:pt x="702" y="3040"/>
                  </a:lnTo>
                  <a:lnTo>
                    <a:pt x="694" y="3050"/>
                  </a:lnTo>
                  <a:lnTo>
                    <a:pt x="688" y="3059"/>
                  </a:lnTo>
                  <a:lnTo>
                    <a:pt x="682" y="3067"/>
                  </a:lnTo>
                  <a:lnTo>
                    <a:pt x="663" y="3091"/>
                  </a:lnTo>
                  <a:lnTo>
                    <a:pt x="657" y="3099"/>
                  </a:lnTo>
                  <a:lnTo>
                    <a:pt x="658" y="3096"/>
                  </a:lnTo>
                  <a:lnTo>
                    <a:pt x="661" y="3090"/>
                  </a:lnTo>
                  <a:lnTo>
                    <a:pt x="667" y="3078"/>
                  </a:lnTo>
                  <a:lnTo>
                    <a:pt x="674" y="3063"/>
                  </a:lnTo>
                  <a:lnTo>
                    <a:pt x="684" y="3044"/>
                  </a:lnTo>
                  <a:lnTo>
                    <a:pt x="695" y="3021"/>
                  </a:lnTo>
                  <a:lnTo>
                    <a:pt x="709" y="2994"/>
                  </a:lnTo>
                  <a:lnTo>
                    <a:pt x="723" y="2963"/>
                  </a:lnTo>
                  <a:lnTo>
                    <a:pt x="731" y="2946"/>
                  </a:lnTo>
                  <a:lnTo>
                    <a:pt x="738" y="2928"/>
                  </a:lnTo>
                  <a:lnTo>
                    <a:pt x="747" y="2910"/>
                  </a:lnTo>
                  <a:lnTo>
                    <a:pt x="755" y="2891"/>
                  </a:lnTo>
                  <a:lnTo>
                    <a:pt x="764" y="2869"/>
                  </a:lnTo>
                  <a:lnTo>
                    <a:pt x="772" y="2848"/>
                  </a:lnTo>
                  <a:lnTo>
                    <a:pt x="781" y="2827"/>
                  </a:lnTo>
                  <a:lnTo>
                    <a:pt x="790" y="2803"/>
                  </a:lnTo>
                  <a:lnTo>
                    <a:pt x="799" y="2780"/>
                  </a:lnTo>
                  <a:lnTo>
                    <a:pt x="807" y="2755"/>
                  </a:lnTo>
                  <a:lnTo>
                    <a:pt x="816" y="2731"/>
                  </a:lnTo>
                  <a:lnTo>
                    <a:pt x="825" y="2704"/>
                  </a:lnTo>
                  <a:lnTo>
                    <a:pt x="834" y="2678"/>
                  </a:lnTo>
                  <a:lnTo>
                    <a:pt x="842" y="2650"/>
                  </a:lnTo>
                  <a:lnTo>
                    <a:pt x="851" y="2622"/>
                  </a:lnTo>
                  <a:lnTo>
                    <a:pt x="861" y="2593"/>
                  </a:lnTo>
                  <a:lnTo>
                    <a:pt x="868" y="2564"/>
                  </a:lnTo>
                  <a:lnTo>
                    <a:pt x="877" y="2534"/>
                  </a:lnTo>
                  <a:lnTo>
                    <a:pt x="884" y="2503"/>
                  </a:lnTo>
                  <a:lnTo>
                    <a:pt x="891" y="2471"/>
                  </a:lnTo>
                  <a:lnTo>
                    <a:pt x="898" y="2439"/>
                  </a:lnTo>
                  <a:lnTo>
                    <a:pt x="905" y="2406"/>
                  </a:lnTo>
                  <a:lnTo>
                    <a:pt x="913" y="2373"/>
                  </a:lnTo>
                  <a:lnTo>
                    <a:pt x="918" y="2339"/>
                  </a:lnTo>
                  <a:lnTo>
                    <a:pt x="921" y="2322"/>
                  </a:lnTo>
                  <a:lnTo>
                    <a:pt x="924" y="2305"/>
                  </a:lnTo>
                  <a:lnTo>
                    <a:pt x="927" y="2288"/>
                  </a:lnTo>
                  <a:lnTo>
                    <a:pt x="930" y="2269"/>
                  </a:lnTo>
                  <a:lnTo>
                    <a:pt x="932" y="2252"/>
                  </a:lnTo>
                  <a:lnTo>
                    <a:pt x="934" y="2234"/>
                  </a:lnTo>
                  <a:lnTo>
                    <a:pt x="936" y="2216"/>
                  </a:lnTo>
                  <a:lnTo>
                    <a:pt x="938" y="2198"/>
                  </a:lnTo>
                  <a:lnTo>
                    <a:pt x="943" y="2162"/>
                  </a:lnTo>
                  <a:lnTo>
                    <a:pt x="946" y="2126"/>
                  </a:lnTo>
                  <a:lnTo>
                    <a:pt x="949" y="2088"/>
                  </a:lnTo>
                  <a:lnTo>
                    <a:pt x="951" y="2051"/>
                  </a:lnTo>
                  <a:lnTo>
                    <a:pt x="953" y="2014"/>
                  </a:lnTo>
                  <a:lnTo>
                    <a:pt x="954" y="1975"/>
                  </a:lnTo>
                  <a:lnTo>
                    <a:pt x="954" y="1937"/>
                  </a:lnTo>
                  <a:lnTo>
                    <a:pt x="954" y="1899"/>
                  </a:lnTo>
                  <a:lnTo>
                    <a:pt x="953" y="1860"/>
                  </a:lnTo>
                  <a:lnTo>
                    <a:pt x="952" y="1821"/>
                  </a:lnTo>
                  <a:lnTo>
                    <a:pt x="950" y="1782"/>
                  </a:lnTo>
                  <a:lnTo>
                    <a:pt x="948" y="1743"/>
                  </a:lnTo>
                  <a:lnTo>
                    <a:pt x="944" y="1704"/>
                  </a:lnTo>
                  <a:lnTo>
                    <a:pt x="939" y="1664"/>
                  </a:lnTo>
                  <a:lnTo>
                    <a:pt x="935" y="1625"/>
                  </a:lnTo>
                  <a:lnTo>
                    <a:pt x="930" y="1586"/>
                  </a:lnTo>
                  <a:lnTo>
                    <a:pt x="924" y="1546"/>
                  </a:lnTo>
                  <a:lnTo>
                    <a:pt x="918" y="1507"/>
                  </a:lnTo>
                  <a:lnTo>
                    <a:pt x="911" y="1467"/>
                  </a:lnTo>
                  <a:lnTo>
                    <a:pt x="902" y="1428"/>
                  </a:lnTo>
                  <a:lnTo>
                    <a:pt x="894" y="1389"/>
                  </a:lnTo>
                  <a:lnTo>
                    <a:pt x="884" y="1350"/>
                  </a:lnTo>
                  <a:lnTo>
                    <a:pt x="874" y="1312"/>
                  </a:lnTo>
                  <a:lnTo>
                    <a:pt x="864" y="1273"/>
                  </a:lnTo>
                  <a:lnTo>
                    <a:pt x="853" y="1235"/>
                  </a:lnTo>
                  <a:lnTo>
                    <a:pt x="841" y="1197"/>
                  </a:lnTo>
                  <a:lnTo>
                    <a:pt x="829" y="1159"/>
                  </a:lnTo>
                  <a:lnTo>
                    <a:pt x="816" y="1122"/>
                  </a:lnTo>
                  <a:lnTo>
                    <a:pt x="802" y="1085"/>
                  </a:lnTo>
                  <a:lnTo>
                    <a:pt x="788" y="1049"/>
                  </a:lnTo>
                  <a:lnTo>
                    <a:pt x="774" y="1012"/>
                  </a:lnTo>
                  <a:lnTo>
                    <a:pt x="758" y="977"/>
                  </a:lnTo>
                  <a:lnTo>
                    <a:pt x="743" y="942"/>
                  </a:lnTo>
                  <a:lnTo>
                    <a:pt x="727" y="907"/>
                  </a:lnTo>
                  <a:lnTo>
                    <a:pt x="711" y="873"/>
                  </a:lnTo>
                  <a:lnTo>
                    <a:pt x="694" y="839"/>
                  </a:lnTo>
                  <a:lnTo>
                    <a:pt x="676" y="806"/>
                  </a:lnTo>
                  <a:lnTo>
                    <a:pt x="659" y="773"/>
                  </a:lnTo>
                  <a:lnTo>
                    <a:pt x="641" y="741"/>
                  </a:lnTo>
                  <a:lnTo>
                    <a:pt x="623" y="710"/>
                  </a:lnTo>
                  <a:lnTo>
                    <a:pt x="613" y="694"/>
                  </a:lnTo>
                  <a:lnTo>
                    <a:pt x="605" y="678"/>
                  </a:lnTo>
                  <a:lnTo>
                    <a:pt x="595" y="663"/>
                  </a:lnTo>
                  <a:lnTo>
                    <a:pt x="586" y="648"/>
                  </a:lnTo>
                  <a:lnTo>
                    <a:pt x="576" y="633"/>
                  </a:lnTo>
                  <a:lnTo>
                    <a:pt x="567" y="618"/>
                  </a:lnTo>
                  <a:lnTo>
                    <a:pt x="557" y="603"/>
                  </a:lnTo>
                  <a:lnTo>
                    <a:pt x="547" y="589"/>
                  </a:lnTo>
                  <a:lnTo>
                    <a:pt x="528" y="561"/>
                  </a:lnTo>
                  <a:lnTo>
                    <a:pt x="508" y="533"/>
                  </a:lnTo>
                  <a:lnTo>
                    <a:pt x="489" y="506"/>
                  </a:lnTo>
                  <a:lnTo>
                    <a:pt x="470" y="480"/>
                  </a:lnTo>
                  <a:lnTo>
                    <a:pt x="449" y="454"/>
                  </a:lnTo>
                  <a:lnTo>
                    <a:pt x="430" y="429"/>
                  </a:lnTo>
                  <a:lnTo>
                    <a:pt x="411" y="404"/>
                  </a:lnTo>
                  <a:lnTo>
                    <a:pt x="391" y="381"/>
                  </a:lnTo>
                  <a:lnTo>
                    <a:pt x="372" y="357"/>
                  </a:lnTo>
                  <a:lnTo>
                    <a:pt x="352" y="336"/>
                  </a:lnTo>
                  <a:lnTo>
                    <a:pt x="333" y="313"/>
                  </a:lnTo>
                  <a:lnTo>
                    <a:pt x="314" y="293"/>
                  </a:lnTo>
                  <a:lnTo>
                    <a:pt x="295" y="273"/>
                  </a:lnTo>
                  <a:lnTo>
                    <a:pt x="277" y="254"/>
                  </a:lnTo>
                  <a:lnTo>
                    <a:pt x="259" y="235"/>
                  </a:lnTo>
                  <a:lnTo>
                    <a:pt x="242" y="216"/>
                  </a:lnTo>
                  <a:lnTo>
                    <a:pt x="223" y="199"/>
                  </a:lnTo>
                  <a:lnTo>
                    <a:pt x="206" y="183"/>
                  </a:lnTo>
                  <a:lnTo>
                    <a:pt x="190" y="167"/>
                  </a:lnTo>
                  <a:lnTo>
                    <a:pt x="174" y="152"/>
                  </a:lnTo>
                  <a:lnTo>
                    <a:pt x="158" y="138"/>
                  </a:lnTo>
                  <a:lnTo>
                    <a:pt x="144" y="124"/>
                  </a:lnTo>
                  <a:lnTo>
                    <a:pt x="130" y="111"/>
                  </a:lnTo>
                  <a:lnTo>
                    <a:pt x="116" y="98"/>
                  </a:lnTo>
                  <a:lnTo>
                    <a:pt x="90" y="76"/>
                  </a:lnTo>
                  <a:lnTo>
                    <a:pt x="67" y="57"/>
                  </a:lnTo>
                  <a:lnTo>
                    <a:pt x="47" y="40"/>
                  </a:lnTo>
                  <a:lnTo>
                    <a:pt x="31" y="26"/>
                  </a:lnTo>
                  <a:lnTo>
                    <a:pt x="8" y="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53" name="Freeform 70"/>
            <p:cNvSpPr>
              <a:spLocks/>
            </p:cNvSpPr>
            <p:nvPr/>
          </p:nvSpPr>
          <p:spPr bwMode="auto">
            <a:xfrm>
              <a:off x="4783138" y="1371600"/>
              <a:ext cx="814388" cy="2325688"/>
            </a:xfrm>
            <a:custGeom>
              <a:avLst/>
              <a:gdLst>
                <a:gd name="T0" fmla="*/ 61 w 1539"/>
                <a:gd name="T1" fmla="*/ 34 h 4396"/>
                <a:gd name="T2" fmla="*/ 136 w 1539"/>
                <a:gd name="T3" fmla="*/ 76 h 4396"/>
                <a:gd name="T4" fmla="*/ 208 w 1539"/>
                <a:gd name="T5" fmla="*/ 123 h 4396"/>
                <a:gd name="T6" fmla="*/ 363 w 1539"/>
                <a:gd name="T7" fmla="*/ 229 h 4396"/>
                <a:gd name="T8" fmla="*/ 526 w 1539"/>
                <a:gd name="T9" fmla="*/ 360 h 4396"/>
                <a:gd name="T10" fmla="*/ 621 w 1539"/>
                <a:gd name="T11" fmla="*/ 446 h 4396"/>
                <a:gd name="T12" fmla="*/ 717 w 1539"/>
                <a:gd name="T13" fmla="*/ 543 h 4396"/>
                <a:gd name="T14" fmla="*/ 815 w 1539"/>
                <a:gd name="T15" fmla="*/ 651 h 4396"/>
                <a:gd name="T16" fmla="*/ 911 w 1539"/>
                <a:gd name="T17" fmla="*/ 769 h 4396"/>
                <a:gd name="T18" fmla="*/ 1004 w 1539"/>
                <a:gd name="T19" fmla="*/ 897 h 4396"/>
                <a:gd name="T20" fmla="*/ 1058 w 1539"/>
                <a:gd name="T21" fmla="*/ 976 h 4396"/>
                <a:gd name="T22" fmla="*/ 1123 w 1539"/>
                <a:gd name="T23" fmla="*/ 1082 h 4396"/>
                <a:gd name="T24" fmla="*/ 1205 w 1539"/>
                <a:gd name="T25" fmla="*/ 1232 h 4396"/>
                <a:gd name="T26" fmla="*/ 1280 w 1539"/>
                <a:gd name="T27" fmla="*/ 1388 h 4396"/>
                <a:gd name="T28" fmla="*/ 1357 w 1539"/>
                <a:gd name="T29" fmla="*/ 1581 h 4396"/>
                <a:gd name="T30" fmla="*/ 1459 w 1539"/>
                <a:gd name="T31" fmla="*/ 1925 h 4396"/>
                <a:gd name="T32" fmla="*/ 1519 w 1539"/>
                <a:gd name="T33" fmla="*/ 2281 h 4396"/>
                <a:gd name="T34" fmla="*/ 1537 w 1539"/>
                <a:gd name="T35" fmla="*/ 2548 h 4396"/>
                <a:gd name="T36" fmla="*/ 1536 w 1539"/>
                <a:gd name="T37" fmla="*/ 2723 h 4396"/>
                <a:gd name="T38" fmla="*/ 1525 w 1539"/>
                <a:gd name="T39" fmla="*/ 2895 h 4396"/>
                <a:gd name="T40" fmla="*/ 1507 w 1539"/>
                <a:gd name="T41" fmla="*/ 3047 h 4396"/>
                <a:gd name="T42" fmla="*/ 1493 w 1539"/>
                <a:gd name="T43" fmla="*/ 3128 h 4396"/>
                <a:gd name="T44" fmla="*/ 1465 w 1539"/>
                <a:gd name="T45" fmla="*/ 3273 h 4396"/>
                <a:gd name="T46" fmla="*/ 1427 w 1539"/>
                <a:gd name="T47" fmla="*/ 3422 h 4396"/>
                <a:gd name="T48" fmla="*/ 1384 w 1539"/>
                <a:gd name="T49" fmla="*/ 3563 h 4396"/>
                <a:gd name="T50" fmla="*/ 1336 w 1539"/>
                <a:gd name="T51" fmla="*/ 3695 h 4396"/>
                <a:gd name="T52" fmla="*/ 1284 w 1539"/>
                <a:gd name="T53" fmla="*/ 3815 h 4396"/>
                <a:gd name="T54" fmla="*/ 1206 w 1539"/>
                <a:gd name="T55" fmla="*/ 3976 h 4396"/>
                <a:gd name="T56" fmla="*/ 1104 w 1539"/>
                <a:gd name="T57" fmla="*/ 4151 h 4396"/>
                <a:gd name="T58" fmla="*/ 1038 w 1539"/>
                <a:gd name="T59" fmla="*/ 4252 h 4396"/>
                <a:gd name="T60" fmla="*/ 996 w 1539"/>
                <a:gd name="T61" fmla="*/ 4312 h 4396"/>
                <a:gd name="T62" fmla="*/ 934 w 1539"/>
                <a:gd name="T63" fmla="*/ 4393 h 4396"/>
                <a:gd name="T64" fmla="*/ 963 w 1539"/>
                <a:gd name="T65" fmla="*/ 4332 h 4396"/>
                <a:gd name="T66" fmla="*/ 1000 w 1539"/>
                <a:gd name="T67" fmla="*/ 4256 h 4396"/>
                <a:gd name="T68" fmla="*/ 1035 w 1539"/>
                <a:gd name="T69" fmla="*/ 4178 h 4396"/>
                <a:gd name="T70" fmla="*/ 1107 w 1539"/>
                <a:gd name="T71" fmla="*/ 4009 h 4396"/>
                <a:gd name="T72" fmla="*/ 1182 w 1539"/>
                <a:gd name="T73" fmla="*/ 3798 h 4396"/>
                <a:gd name="T74" fmla="*/ 1237 w 1539"/>
                <a:gd name="T75" fmla="*/ 3615 h 4396"/>
                <a:gd name="T76" fmla="*/ 1270 w 1539"/>
                <a:gd name="T77" fmla="*/ 3482 h 4396"/>
                <a:gd name="T78" fmla="*/ 1298 w 1539"/>
                <a:gd name="T79" fmla="*/ 3341 h 4396"/>
                <a:gd name="T80" fmla="*/ 1322 w 1539"/>
                <a:gd name="T81" fmla="*/ 3194 h 4396"/>
                <a:gd name="T82" fmla="*/ 1339 w 1539"/>
                <a:gd name="T83" fmla="*/ 3041 h 4396"/>
                <a:gd name="T84" fmla="*/ 1351 w 1539"/>
                <a:gd name="T85" fmla="*/ 2855 h 4396"/>
                <a:gd name="T86" fmla="*/ 1347 w 1539"/>
                <a:gd name="T87" fmla="*/ 2527 h 4396"/>
                <a:gd name="T88" fmla="*/ 1310 w 1539"/>
                <a:gd name="T89" fmla="*/ 2193 h 4396"/>
                <a:gd name="T90" fmla="*/ 1240 w 1539"/>
                <a:gd name="T91" fmla="*/ 1860 h 4396"/>
                <a:gd name="T92" fmla="*/ 1139 w 1539"/>
                <a:gd name="T93" fmla="*/ 1538 h 4396"/>
                <a:gd name="T94" fmla="*/ 1007 w 1539"/>
                <a:gd name="T95" fmla="*/ 1237 h 4396"/>
                <a:gd name="T96" fmla="*/ 922 w 1539"/>
                <a:gd name="T97" fmla="*/ 1073 h 4396"/>
                <a:gd name="T98" fmla="*/ 843 w 1539"/>
                <a:gd name="T99" fmla="*/ 940 h 4396"/>
                <a:gd name="T100" fmla="*/ 762 w 1539"/>
                <a:gd name="T101" fmla="*/ 815 h 4396"/>
                <a:gd name="T102" fmla="*/ 679 w 1539"/>
                <a:gd name="T103" fmla="*/ 698 h 4396"/>
                <a:gd name="T104" fmla="*/ 526 w 1539"/>
                <a:gd name="T105" fmla="*/ 507 h 4396"/>
                <a:gd name="T106" fmla="*/ 367 w 1539"/>
                <a:gd name="T107" fmla="*/ 332 h 4396"/>
                <a:gd name="T108" fmla="*/ 224 w 1539"/>
                <a:gd name="T109" fmla="*/ 194 h 4396"/>
                <a:gd name="T110" fmla="*/ 136 w 1539"/>
                <a:gd name="T111" fmla="*/ 115 h 4396"/>
                <a:gd name="T112" fmla="*/ 80 w 1539"/>
                <a:gd name="T113" fmla="*/ 67 h 4396"/>
                <a:gd name="T114" fmla="*/ 3 w 1539"/>
                <a:gd name="T115" fmla="*/ 2 h 4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9" h="4396">
                  <a:moveTo>
                    <a:pt x="0" y="0"/>
                  </a:moveTo>
                  <a:lnTo>
                    <a:pt x="3" y="2"/>
                  </a:lnTo>
                  <a:lnTo>
                    <a:pt x="12" y="7"/>
                  </a:lnTo>
                  <a:lnTo>
                    <a:pt x="27" y="15"/>
                  </a:lnTo>
                  <a:lnTo>
                    <a:pt x="49" y="27"/>
                  </a:lnTo>
                  <a:lnTo>
                    <a:pt x="61" y="34"/>
                  </a:lnTo>
                  <a:lnTo>
                    <a:pt x="76" y="43"/>
                  </a:lnTo>
                  <a:lnTo>
                    <a:pt x="91" y="51"/>
                  </a:lnTo>
                  <a:lnTo>
                    <a:pt x="108" y="60"/>
                  </a:lnTo>
                  <a:lnTo>
                    <a:pt x="117" y="65"/>
                  </a:lnTo>
                  <a:lnTo>
                    <a:pt x="126" y="70"/>
                  </a:lnTo>
                  <a:lnTo>
                    <a:pt x="136" y="76"/>
                  </a:lnTo>
                  <a:lnTo>
                    <a:pt x="146" y="81"/>
                  </a:lnTo>
                  <a:lnTo>
                    <a:pt x="155" y="87"/>
                  </a:lnTo>
                  <a:lnTo>
                    <a:pt x="165" y="94"/>
                  </a:lnTo>
                  <a:lnTo>
                    <a:pt x="175" y="101"/>
                  </a:lnTo>
                  <a:lnTo>
                    <a:pt x="186" y="108"/>
                  </a:lnTo>
                  <a:lnTo>
                    <a:pt x="208" y="123"/>
                  </a:lnTo>
                  <a:lnTo>
                    <a:pt x="232" y="137"/>
                  </a:lnTo>
                  <a:lnTo>
                    <a:pt x="256" y="153"/>
                  </a:lnTo>
                  <a:lnTo>
                    <a:pt x="283" y="170"/>
                  </a:lnTo>
                  <a:lnTo>
                    <a:pt x="309" y="189"/>
                  </a:lnTo>
                  <a:lnTo>
                    <a:pt x="335" y="209"/>
                  </a:lnTo>
                  <a:lnTo>
                    <a:pt x="363" y="229"/>
                  </a:lnTo>
                  <a:lnTo>
                    <a:pt x="391" y="250"/>
                  </a:lnTo>
                  <a:lnTo>
                    <a:pt x="420" y="273"/>
                  </a:lnTo>
                  <a:lnTo>
                    <a:pt x="449" y="296"/>
                  </a:lnTo>
                  <a:lnTo>
                    <a:pt x="479" y="322"/>
                  </a:lnTo>
                  <a:lnTo>
                    <a:pt x="510" y="347"/>
                  </a:lnTo>
                  <a:lnTo>
                    <a:pt x="526" y="360"/>
                  </a:lnTo>
                  <a:lnTo>
                    <a:pt x="542" y="374"/>
                  </a:lnTo>
                  <a:lnTo>
                    <a:pt x="557" y="388"/>
                  </a:lnTo>
                  <a:lnTo>
                    <a:pt x="573" y="403"/>
                  </a:lnTo>
                  <a:lnTo>
                    <a:pt x="589" y="417"/>
                  </a:lnTo>
                  <a:lnTo>
                    <a:pt x="605" y="431"/>
                  </a:lnTo>
                  <a:lnTo>
                    <a:pt x="621" y="446"/>
                  </a:lnTo>
                  <a:lnTo>
                    <a:pt x="637" y="461"/>
                  </a:lnTo>
                  <a:lnTo>
                    <a:pt x="653" y="477"/>
                  </a:lnTo>
                  <a:lnTo>
                    <a:pt x="669" y="493"/>
                  </a:lnTo>
                  <a:lnTo>
                    <a:pt x="685" y="510"/>
                  </a:lnTo>
                  <a:lnTo>
                    <a:pt x="701" y="526"/>
                  </a:lnTo>
                  <a:lnTo>
                    <a:pt x="717" y="543"/>
                  </a:lnTo>
                  <a:lnTo>
                    <a:pt x="734" y="560"/>
                  </a:lnTo>
                  <a:lnTo>
                    <a:pt x="750" y="579"/>
                  </a:lnTo>
                  <a:lnTo>
                    <a:pt x="767" y="596"/>
                  </a:lnTo>
                  <a:lnTo>
                    <a:pt x="783" y="614"/>
                  </a:lnTo>
                  <a:lnTo>
                    <a:pt x="799" y="633"/>
                  </a:lnTo>
                  <a:lnTo>
                    <a:pt x="815" y="651"/>
                  </a:lnTo>
                  <a:lnTo>
                    <a:pt x="831" y="670"/>
                  </a:lnTo>
                  <a:lnTo>
                    <a:pt x="847" y="689"/>
                  </a:lnTo>
                  <a:lnTo>
                    <a:pt x="864" y="708"/>
                  </a:lnTo>
                  <a:lnTo>
                    <a:pt x="880" y="728"/>
                  </a:lnTo>
                  <a:lnTo>
                    <a:pt x="895" y="748"/>
                  </a:lnTo>
                  <a:lnTo>
                    <a:pt x="911" y="769"/>
                  </a:lnTo>
                  <a:lnTo>
                    <a:pt x="927" y="789"/>
                  </a:lnTo>
                  <a:lnTo>
                    <a:pt x="942" y="811"/>
                  </a:lnTo>
                  <a:lnTo>
                    <a:pt x="958" y="831"/>
                  </a:lnTo>
                  <a:lnTo>
                    <a:pt x="973" y="852"/>
                  </a:lnTo>
                  <a:lnTo>
                    <a:pt x="989" y="875"/>
                  </a:lnTo>
                  <a:lnTo>
                    <a:pt x="1004" y="897"/>
                  </a:lnTo>
                  <a:lnTo>
                    <a:pt x="1019" y="919"/>
                  </a:lnTo>
                  <a:lnTo>
                    <a:pt x="1027" y="930"/>
                  </a:lnTo>
                  <a:lnTo>
                    <a:pt x="1035" y="942"/>
                  </a:lnTo>
                  <a:lnTo>
                    <a:pt x="1043" y="952"/>
                  </a:lnTo>
                  <a:lnTo>
                    <a:pt x="1050" y="964"/>
                  </a:lnTo>
                  <a:lnTo>
                    <a:pt x="1058" y="976"/>
                  </a:lnTo>
                  <a:lnTo>
                    <a:pt x="1065" y="988"/>
                  </a:lnTo>
                  <a:lnTo>
                    <a:pt x="1072" y="999"/>
                  </a:lnTo>
                  <a:lnTo>
                    <a:pt x="1079" y="1011"/>
                  </a:lnTo>
                  <a:lnTo>
                    <a:pt x="1094" y="1034"/>
                  </a:lnTo>
                  <a:lnTo>
                    <a:pt x="1109" y="1058"/>
                  </a:lnTo>
                  <a:lnTo>
                    <a:pt x="1123" y="1082"/>
                  </a:lnTo>
                  <a:lnTo>
                    <a:pt x="1137" y="1106"/>
                  </a:lnTo>
                  <a:lnTo>
                    <a:pt x="1150" y="1131"/>
                  </a:lnTo>
                  <a:lnTo>
                    <a:pt x="1164" y="1156"/>
                  </a:lnTo>
                  <a:lnTo>
                    <a:pt x="1178" y="1180"/>
                  </a:lnTo>
                  <a:lnTo>
                    <a:pt x="1192" y="1206"/>
                  </a:lnTo>
                  <a:lnTo>
                    <a:pt x="1205" y="1232"/>
                  </a:lnTo>
                  <a:lnTo>
                    <a:pt x="1217" y="1257"/>
                  </a:lnTo>
                  <a:lnTo>
                    <a:pt x="1230" y="1283"/>
                  </a:lnTo>
                  <a:lnTo>
                    <a:pt x="1243" y="1309"/>
                  </a:lnTo>
                  <a:lnTo>
                    <a:pt x="1255" y="1336"/>
                  </a:lnTo>
                  <a:lnTo>
                    <a:pt x="1267" y="1362"/>
                  </a:lnTo>
                  <a:lnTo>
                    <a:pt x="1280" y="1388"/>
                  </a:lnTo>
                  <a:lnTo>
                    <a:pt x="1291" y="1416"/>
                  </a:lnTo>
                  <a:lnTo>
                    <a:pt x="1303" y="1443"/>
                  </a:lnTo>
                  <a:lnTo>
                    <a:pt x="1313" y="1470"/>
                  </a:lnTo>
                  <a:lnTo>
                    <a:pt x="1325" y="1498"/>
                  </a:lnTo>
                  <a:lnTo>
                    <a:pt x="1336" y="1525"/>
                  </a:lnTo>
                  <a:lnTo>
                    <a:pt x="1357" y="1581"/>
                  </a:lnTo>
                  <a:lnTo>
                    <a:pt x="1376" y="1637"/>
                  </a:lnTo>
                  <a:lnTo>
                    <a:pt x="1394" y="1694"/>
                  </a:lnTo>
                  <a:lnTo>
                    <a:pt x="1412" y="1751"/>
                  </a:lnTo>
                  <a:lnTo>
                    <a:pt x="1428" y="1809"/>
                  </a:lnTo>
                  <a:lnTo>
                    <a:pt x="1444" y="1868"/>
                  </a:lnTo>
                  <a:lnTo>
                    <a:pt x="1459" y="1925"/>
                  </a:lnTo>
                  <a:lnTo>
                    <a:pt x="1472" y="1985"/>
                  </a:lnTo>
                  <a:lnTo>
                    <a:pt x="1484" y="2043"/>
                  </a:lnTo>
                  <a:lnTo>
                    <a:pt x="1494" y="2103"/>
                  </a:lnTo>
                  <a:lnTo>
                    <a:pt x="1504" y="2163"/>
                  </a:lnTo>
                  <a:lnTo>
                    <a:pt x="1512" y="2221"/>
                  </a:lnTo>
                  <a:lnTo>
                    <a:pt x="1519" y="2281"/>
                  </a:lnTo>
                  <a:lnTo>
                    <a:pt x="1525" y="2341"/>
                  </a:lnTo>
                  <a:lnTo>
                    <a:pt x="1531" y="2400"/>
                  </a:lnTo>
                  <a:lnTo>
                    <a:pt x="1535" y="2460"/>
                  </a:lnTo>
                  <a:lnTo>
                    <a:pt x="1535" y="2489"/>
                  </a:lnTo>
                  <a:lnTo>
                    <a:pt x="1536" y="2519"/>
                  </a:lnTo>
                  <a:lnTo>
                    <a:pt x="1537" y="2548"/>
                  </a:lnTo>
                  <a:lnTo>
                    <a:pt x="1538" y="2577"/>
                  </a:lnTo>
                  <a:lnTo>
                    <a:pt x="1539" y="2607"/>
                  </a:lnTo>
                  <a:lnTo>
                    <a:pt x="1538" y="2636"/>
                  </a:lnTo>
                  <a:lnTo>
                    <a:pt x="1537" y="2666"/>
                  </a:lnTo>
                  <a:lnTo>
                    <a:pt x="1537" y="2694"/>
                  </a:lnTo>
                  <a:lnTo>
                    <a:pt x="1536" y="2723"/>
                  </a:lnTo>
                  <a:lnTo>
                    <a:pt x="1535" y="2752"/>
                  </a:lnTo>
                  <a:lnTo>
                    <a:pt x="1534" y="2781"/>
                  </a:lnTo>
                  <a:lnTo>
                    <a:pt x="1532" y="2809"/>
                  </a:lnTo>
                  <a:lnTo>
                    <a:pt x="1530" y="2838"/>
                  </a:lnTo>
                  <a:lnTo>
                    <a:pt x="1527" y="2867"/>
                  </a:lnTo>
                  <a:lnTo>
                    <a:pt x="1525" y="2895"/>
                  </a:lnTo>
                  <a:lnTo>
                    <a:pt x="1523" y="2923"/>
                  </a:lnTo>
                  <a:lnTo>
                    <a:pt x="1519" y="2951"/>
                  </a:lnTo>
                  <a:lnTo>
                    <a:pt x="1516" y="2979"/>
                  </a:lnTo>
                  <a:lnTo>
                    <a:pt x="1512" y="3007"/>
                  </a:lnTo>
                  <a:lnTo>
                    <a:pt x="1508" y="3034"/>
                  </a:lnTo>
                  <a:lnTo>
                    <a:pt x="1507" y="3047"/>
                  </a:lnTo>
                  <a:lnTo>
                    <a:pt x="1505" y="3061"/>
                  </a:lnTo>
                  <a:lnTo>
                    <a:pt x="1503" y="3075"/>
                  </a:lnTo>
                  <a:lnTo>
                    <a:pt x="1501" y="3089"/>
                  </a:lnTo>
                  <a:lnTo>
                    <a:pt x="1499" y="3101"/>
                  </a:lnTo>
                  <a:lnTo>
                    <a:pt x="1496" y="3115"/>
                  </a:lnTo>
                  <a:lnTo>
                    <a:pt x="1493" y="3128"/>
                  </a:lnTo>
                  <a:lnTo>
                    <a:pt x="1491" y="3142"/>
                  </a:lnTo>
                  <a:lnTo>
                    <a:pt x="1486" y="3168"/>
                  </a:lnTo>
                  <a:lnTo>
                    <a:pt x="1482" y="3195"/>
                  </a:lnTo>
                  <a:lnTo>
                    <a:pt x="1476" y="3221"/>
                  </a:lnTo>
                  <a:lnTo>
                    <a:pt x="1471" y="3247"/>
                  </a:lnTo>
                  <a:lnTo>
                    <a:pt x="1465" y="3273"/>
                  </a:lnTo>
                  <a:lnTo>
                    <a:pt x="1459" y="3298"/>
                  </a:lnTo>
                  <a:lnTo>
                    <a:pt x="1453" y="3323"/>
                  </a:lnTo>
                  <a:lnTo>
                    <a:pt x="1446" y="3349"/>
                  </a:lnTo>
                  <a:lnTo>
                    <a:pt x="1441" y="3373"/>
                  </a:lnTo>
                  <a:lnTo>
                    <a:pt x="1434" y="3398"/>
                  </a:lnTo>
                  <a:lnTo>
                    <a:pt x="1427" y="3422"/>
                  </a:lnTo>
                  <a:lnTo>
                    <a:pt x="1420" y="3447"/>
                  </a:lnTo>
                  <a:lnTo>
                    <a:pt x="1412" y="3470"/>
                  </a:lnTo>
                  <a:lnTo>
                    <a:pt x="1406" y="3493"/>
                  </a:lnTo>
                  <a:lnTo>
                    <a:pt x="1398" y="3517"/>
                  </a:lnTo>
                  <a:lnTo>
                    <a:pt x="1391" y="3540"/>
                  </a:lnTo>
                  <a:lnTo>
                    <a:pt x="1384" y="3563"/>
                  </a:lnTo>
                  <a:lnTo>
                    <a:pt x="1375" y="3585"/>
                  </a:lnTo>
                  <a:lnTo>
                    <a:pt x="1368" y="3607"/>
                  </a:lnTo>
                  <a:lnTo>
                    <a:pt x="1359" y="3630"/>
                  </a:lnTo>
                  <a:lnTo>
                    <a:pt x="1352" y="3651"/>
                  </a:lnTo>
                  <a:lnTo>
                    <a:pt x="1344" y="3673"/>
                  </a:lnTo>
                  <a:lnTo>
                    <a:pt x="1336" y="3695"/>
                  </a:lnTo>
                  <a:lnTo>
                    <a:pt x="1327" y="3715"/>
                  </a:lnTo>
                  <a:lnTo>
                    <a:pt x="1319" y="3735"/>
                  </a:lnTo>
                  <a:lnTo>
                    <a:pt x="1310" y="3755"/>
                  </a:lnTo>
                  <a:lnTo>
                    <a:pt x="1302" y="3776"/>
                  </a:lnTo>
                  <a:lnTo>
                    <a:pt x="1293" y="3796"/>
                  </a:lnTo>
                  <a:lnTo>
                    <a:pt x="1284" y="3815"/>
                  </a:lnTo>
                  <a:lnTo>
                    <a:pt x="1276" y="3834"/>
                  </a:lnTo>
                  <a:lnTo>
                    <a:pt x="1267" y="3853"/>
                  </a:lnTo>
                  <a:lnTo>
                    <a:pt x="1258" y="3872"/>
                  </a:lnTo>
                  <a:lnTo>
                    <a:pt x="1240" y="3908"/>
                  </a:lnTo>
                  <a:lnTo>
                    <a:pt x="1223" y="3942"/>
                  </a:lnTo>
                  <a:lnTo>
                    <a:pt x="1206" y="3976"/>
                  </a:lnTo>
                  <a:lnTo>
                    <a:pt x="1189" y="4008"/>
                  </a:lnTo>
                  <a:lnTo>
                    <a:pt x="1170" y="4039"/>
                  </a:lnTo>
                  <a:lnTo>
                    <a:pt x="1153" y="4069"/>
                  </a:lnTo>
                  <a:lnTo>
                    <a:pt x="1137" y="4097"/>
                  </a:lnTo>
                  <a:lnTo>
                    <a:pt x="1121" y="4125"/>
                  </a:lnTo>
                  <a:lnTo>
                    <a:pt x="1104" y="4151"/>
                  </a:lnTo>
                  <a:lnTo>
                    <a:pt x="1088" y="4175"/>
                  </a:lnTo>
                  <a:lnTo>
                    <a:pt x="1074" y="4199"/>
                  </a:lnTo>
                  <a:lnTo>
                    <a:pt x="1060" y="4221"/>
                  </a:lnTo>
                  <a:lnTo>
                    <a:pt x="1052" y="4232"/>
                  </a:lnTo>
                  <a:lnTo>
                    <a:pt x="1046" y="4242"/>
                  </a:lnTo>
                  <a:lnTo>
                    <a:pt x="1038" y="4252"/>
                  </a:lnTo>
                  <a:lnTo>
                    <a:pt x="1032" y="4262"/>
                  </a:lnTo>
                  <a:lnTo>
                    <a:pt x="1026" y="4271"/>
                  </a:lnTo>
                  <a:lnTo>
                    <a:pt x="1019" y="4280"/>
                  </a:lnTo>
                  <a:lnTo>
                    <a:pt x="1013" y="4288"/>
                  </a:lnTo>
                  <a:lnTo>
                    <a:pt x="1006" y="4297"/>
                  </a:lnTo>
                  <a:lnTo>
                    <a:pt x="996" y="4312"/>
                  </a:lnTo>
                  <a:lnTo>
                    <a:pt x="985" y="4327"/>
                  </a:lnTo>
                  <a:lnTo>
                    <a:pt x="974" y="4339"/>
                  </a:lnTo>
                  <a:lnTo>
                    <a:pt x="966" y="4351"/>
                  </a:lnTo>
                  <a:lnTo>
                    <a:pt x="951" y="4370"/>
                  </a:lnTo>
                  <a:lnTo>
                    <a:pt x="940" y="4384"/>
                  </a:lnTo>
                  <a:lnTo>
                    <a:pt x="934" y="4393"/>
                  </a:lnTo>
                  <a:lnTo>
                    <a:pt x="932" y="4396"/>
                  </a:lnTo>
                  <a:lnTo>
                    <a:pt x="934" y="4393"/>
                  </a:lnTo>
                  <a:lnTo>
                    <a:pt x="938" y="4383"/>
                  </a:lnTo>
                  <a:lnTo>
                    <a:pt x="946" y="4367"/>
                  </a:lnTo>
                  <a:lnTo>
                    <a:pt x="956" y="4345"/>
                  </a:lnTo>
                  <a:lnTo>
                    <a:pt x="963" y="4332"/>
                  </a:lnTo>
                  <a:lnTo>
                    <a:pt x="970" y="4317"/>
                  </a:lnTo>
                  <a:lnTo>
                    <a:pt x="978" y="4302"/>
                  </a:lnTo>
                  <a:lnTo>
                    <a:pt x="986" y="4285"/>
                  </a:lnTo>
                  <a:lnTo>
                    <a:pt x="990" y="4275"/>
                  </a:lnTo>
                  <a:lnTo>
                    <a:pt x="996" y="4266"/>
                  </a:lnTo>
                  <a:lnTo>
                    <a:pt x="1000" y="4256"/>
                  </a:lnTo>
                  <a:lnTo>
                    <a:pt x="1005" y="4247"/>
                  </a:lnTo>
                  <a:lnTo>
                    <a:pt x="1010" y="4236"/>
                  </a:lnTo>
                  <a:lnTo>
                    <a:pt x="1015" y="4225"/>
                  </a:lnTo>
                  <a:lnTo>
                    <a:pt x="1020" y="4214"/>
                  </a:lnTo>
                  <a:lnTo>
                    <a:pt x="1025" y="4202"/>
                  </a:lnTo>
                  <a:lnTo>
                    <a:pt x="1035" y="4178"/>
                  </a:lnTo>
                  <a:lnTo>
                    <a:pt x="1047" y="4153"/>
                  </a:lnTo>
                  <a:lnTo>
                    <a:pt x="1059" y="4127"/>
                  </a:lnTo>
                  <a:lnTo>
                    <a:pt x="1071" y="4100"/>
                  </a:lnTo>
                  <a:lnTo>
                    <a:pt x="1082" y="4070"/>
                  </a:lnTo>
                  <a:lnTo>
                    <a:pt x="1095" y="4040"/>
                  </a:lnTo>
                  <a:lnTo>
                    <a:pt x="1107" y="4009"/>
                  </a:lnTo>
                  <a:lnTo>
                    <a:pt x="1120" y="3977"/>
                  </a:lnTo>
                  <a:lnTo>
                    <a:pt x="1132" y="3943"/>
                  </a:lnTo>
                  <a:lnTo>
                    <a:pt x="1145" y="3909"/>
                  </a:lnTo>
                  <a:lnTo>
                    <a:pt x="1158" y="3873"/>
                  </a:lnTo>
                  <a:lnTo>
                    <a:pt x="1170" y="3835"/>
                  </a:lnTo>
                  <a:lnTo>
                    <a:pt x="1182" y="3798"/>
                  </a:lnTo>
                  <a:lnTo>
                    <a:pt x="1195" y="3759"/>
                  </a:lnTo>
                  <a:lnTo>
                    <a:pt x="1207" y="3719"/>
                  </a:lnTo>
                  <a:lnTo>
                    <a:pt x="1219" y="3678"/>
                  </a:lnTo>
                  <a:lnTo>
                    <a:pt x="1225" y="3657"/>
                  </a:lnTo>
                  <a:lnTo>
                    <a:pt x="1231" y="3636"/>
                  </a:lnTo>
                  <a:lnTo>
                    <a:pt x="1237" y="3615"/>
                  </a:lnTo>
                  <a:lnTo>
                    <a:pt x="1242" y="3594"/>
                  </a:lnTo>
                  <a:lnTo>
                    <a:pt x="1247" y="3571"/>
                  </a:lnTo>
                  <a:lnTo>
                    <a:pt x="1254" y="3549"/>
                  </a:lnTo>
                  <a:lnTo>
                    <a:pt x="1259" y="3527"/>
                  </a:lnTo>
                  <a:lnTo>
                    <a:pt x="1264" y="3505"/>
                  </a:lnTo>
                  <a:lnTo>
                    <a:pt x="1270" y="3482"/>
                  </a:lnTo>
                  <a:lnTo>
                    <a:pt x="1274" y="3459"/>
                  </a:lnTo>
                  <a:lnTo>
                    <a:pt x="1279" y="3436"/>
                  </a:lnTo>
                  <a:lnTo>
                    <a:pt x="1283" y="3412"/>
                  </a:lnTo>
                  <a:lnTo>
                    <a:pt x="1289" y="3389"/>
                  </a:lnTo>
                  <a:lnTo>
                    <a:pt x="1294" y="3366"/>
                  </a:lnTo>
                  <a:lnTo>
                    <a:pt x="1298" y="3341"/>
                  </a:lnTo>
                  <a:lnTo>
                    <a:pt x="1302" y="3318"/>
                  </a:lnTo>
                  <a:lnTo>
                    <a:pt x="1306" y="3293"/>
                  </a:lnTo>
                  <a:lnTo>
                    <a:pt x="1310" y="3269"/>
                  </a:lnTo>
                  <a:lnTo>
                    <a:pt x="1314" y="3244"/>
                  </a:lnTo>
                  <a:lnTo>
                    <a:pt x="1319" y="3220"/>
                  </a:lnTo>
                  <a:lnTo>
                    <a:pt x="1322" y="3194"/>
                  </a:lnTo>
                  <a:lnTo>
                    <a:pt x="1325" y="3168"/>
                  </a:lnTo>
                  <a:lnTo>
                    <a:pt x="1327" y="3144"/>
                  </a:lnTo>
                  <a:lnTo>
                    <a:pt x="1330" y="3118"/>
                  </a:lnTo>
                  <a:lnTo>
                    <a:pt x="1333" y="3093"/>
                  </a:lnTo>
                  <a:lnTo>
                    <a:pt x="1337" y="3067"/>
                  </a:lnTo>
                  <a:lnTo>
                    <a:pt x="1339" y="3041"/>
                  </a:lnTo>
                  <a:lnTo>
                    <a:pt x="1341" y="3015"/>
                  </a:lnTo>
                  <a:lnTo>
                    <a:pt x="1343" y="2988"/>
                  </a:lnTo>
                  <a:lnTo>
                    <a:pt x="1345" y="2962"/>
                  </a:lnTo>
                  <a:lnTo>
                    <a:pt x="1347" y="2936"/>
                  </a:lnTo>
                  <a:lnTo>
                    <a:pt x="1349" y="2910"/>
                  </a:lnTo>
                  <a:lnTo>
                    <a:pt x="1351" y="2855"/>
                  </a:lnTo>
                  <a:lnTo>
                    <a:pt x="1353" y="2802"/>
                  </a:lnTo>
                  <a:lnTo>
                    <a:pt x="1353" y="2748"/>
                  </a:lnTo>
                  <a:lnTo>
                    <a:pt x="1353" y="2693"/>
                  </a:lnTo>
                  <a:lnTo>
                    <a:pt x="1352" y="2638"/>
                  </a:lnTo>
                  <a:lnTo>
                    <a:pt x="1351" y="2582"/>
                  </a:lnTo>
                  <a:lnTo>
                    <a:pt x="1347" y="2527"/>
                  </a:lnTo>
                  <a:lnTo>
                    <a:pt x="1344" y="2472"/>
                  </a:lnTo>
                  <a:lnTo>
                    <a:pt x="1339" y="2416"/>
                  </a:lnTo>
                  <a:lnTo>
                    <a:pt x="1333" y="2360"/>
                  </a:lnTo>
                  <a:lnTo>
                    <a:pt x="1326" y="2304"/>
                  </a:lnTo>
                  <a:lnTo>
                    <a:pt x="1319" y="2248"/>
                  </a:lnTo>
                  <a:lnTo>
                    <a:pt x="1310" y="2193"/>
                  </a:lnTo>
                  <a:lnTo>
                    <a:pt x="1302" y="2136"/>
                  </a:lnTo>
                  <a:lnTo>
                    <a:pt x="1291" y="2081"/>
                  </a:lnTo>
                  <a:lnTo>
                    <a:pt x="1280" y="2025"/>
                  </a:lnTo>
                  <a:lnTo>
                    <a:pt x="1267" y="1970"/>
                  </a:lnTo>
                  <a:lnTo>
                    <a:pt x="1255" y="1914"/>
                  </a:lnTo>
                  <a:lnTo>
                    <a:pt x="1240" y="1860"/>
                  </a:lnTo>
                  <a:lnTo>
                    <a:pt x="1225" y="1806"/>
                  </a:lnTo>
                  <a:lnTo>
                    <a:pt x="1209" y="1751"/>
                  </a:lnTo>
                  <a:lnTo>
                    <a:pt x="1193" y="1697"/>
                  </a:lnTo>
                  <a:lnTo>
                    <a:pt x="1176" y="1644"/>
                  </a:lnTo>
                  <a:lnTo>
                    <a:pt x="1158" y="1591"/>
                  </a:lnTo>
                  <a:lnTo>
                    <a:pt x="1139" y="1538"/>
                  </a:lnTo>
                  <a:lnTo>
                    <a:pt x="1118" y="1487"/>
                  </a:lnTo>
                  <a:lnTo>
                    <a:pt x="1097" y="1436"/>
                  </a:lnTo>
                  <a:lnTo>
                    <a:pt x="1076" y="1385"/>
                  </a:lnTo>
                  <a:lnTo>
                    <a:pt x="1053" y="1335"/>
                  </a:lnTo>
                  <a:lnTo>
                    <a:pt x="1031" y="1286"/>
                  </a:lnTo>
                  <a:lnTo>
                    <a:pt x="1007" y="1237"/>
                  </a:lnTo>
                  <a:lnTo>
                    <a:pt x="984" y="1189"/>
                  </a:lnTo>
                  <a:lnTo>
                    <a:pt x="971" y="1166"/>
                  </a:lnTo>
                  <a:lnTo>
                    <a:pt x="960" y="1142"/>
                  </a:lnTo>
                  <a:lnTo>
                    <a:pt x="947" y="1119"/>
                  </a:lnTo>
                  <a:lnTo>
                    <a:pt x="934" y="1096"/>
                  </a:lnTo>
                  <a:lnTo>
                    <a:pt x="922" y="1073"/>
                  </a:lnTo>
                  <a:lnTo>
                    <a:pt x="909" y="1050"/>
                  </a:lnTo>
                  <a:lnTo>
                    <a:pt x="897" y="1028"/>
                  </a:lnTo>
                  <a:lnTo>
                    <a:pt x="883" y="1006"/>
                  </a:lnTo>
                  <a:lnTo>
                    <a:pt x="870" y="983"/>
                  </a:lnTo>
                  <a:lnTo>
                    <a:pt x="857" y="962"/>
                  </a:lnTo>
                  <a:lnTo>
                    <a:pt x="843" y="940"/>
                  </a:lnTo>
                  <a:lnTo>
                    <a:pt x="831" y="918"/>
                  </a:lnTo>
                  <a:lnTo>
                    <a:pt x="817" y="897"/>
                  </a:lnTo>
                  <a:lnTo>
                    <a:pt x="803" y="877"/>
                  </a:lnTo>
                  <a:lnTo>
                    <a:pt x="789" y="856"/>
                  </a:lnTo>
                  <a:lnTo>
                    <a:pt x="776" y="835"/>
                  </a:lnTo>
                  <a:lnTo>
                    <a:pt x="762" y="815"/>
                  </a:lnTo>
                  <a:lnTo>
                    <a:pt x="749" y="795"/>
                  </a:lnTo>
                  <a:lnTo>
                    <a:pt x="735" y="775"/>
                  </a:lnTo>
                  <a:lnTo>
                    <a:pt x="721" y="755"/>
                  </a:lnTo>
                  <a:lnTo>
                    <a:pt x="707" y="736"/>
                  </a:lnTo>
                  <a:lnTo>
                    <a:pt x="693" y="717"/>
                  </a:lnTo>
                  <a:lnTo>
                    <a:pt x="679" y="698"/>
                  </a:lnTo>
                  <a:lnTo>
                    <a:pt x="666" y="679"/>
                  </a:lnTo>
                  <a:lnTo>
                    <a:pt x="637" y="643"/>
                  </a:lnTo>
                  <a:lnTo>
                    <a:pt x="609" y="607"/>
                  </a:lnTo>
                  <a:lnTo>
                    <a:pt x="581" y="573"/>
                  </a:lnTo>
                  <a:lnTo>
                    <a:pt x="554" y="539"/>
                  </a:lnTo>
                  <a:lnTo>
                    <a:pt x="526" y="507"/>
                  </a:lnTo>
                  <a:lnTo>
                    <a:pt x="498" y="475"/>
                  </a:lnTo>
                  <a:lnTo>
                    <a:pt x="472" y="444"/>
                  </a:lnTo>
                  <a:lnTo>
                    <a:pt x="445" y="414"/>
                  </a:lnTo>
                  <a:lnTo>
                    <a:pt x="418" y="387"/>
                  </a:lnTo>
                  <a:lnTo>
                    <a:pt x="393" y="359"/>
                  </a:lnTo>
                  <a:lnTo>
                    <a:pt x="367" y="332"/>
                  </a:lnTo>
                  <a:lnTo>
                    <a:pt x="342" y="307"/>
                  </a:lnTo>
                  <a:lnTo>
                    <a:pt x="317" y="282"/>
                  </a:lnTo>
                  <a:lnTo>
                    <a:pt x="293" y="259"/>
                  </a:lnTo>
                  <a:lnTo>
                    <a:pt x="269" y="237"/>
                  </a:lnTo>
                  <a:lnTo>
                    <a:pt x="247" y="214"/>
                  </a:lnTo>
                  <a:lnTo>
                    <a:pt x="224" y="194"/>
                  </a:lnTo>
                  <a:lnTo>
                    <a:pt x="203" y="175"/>
                  </a:lnTo>
                  <a:lnTo>
                    <a:pt x="183" y="157"/>
                  </a:lnTo>
                  <a:lnTo>
                    <a:pt x="164" y="140"/>
                  </a:lnTo>
                  <a:lnTo>
                    <a:pt x="154" y="131"/>
                  </a:lnTo>
                  <a:lnTo>
                    <a:pt x="146" y="123"/>
                  </a:lnTo>
                  <a:lnTo>
                    <a:pt x="136" y="115"/>
                  </a:lnTo>
                  <a:lnTo>
                    <a:pt x="127" y="107"/>
                  </a:lnTo>
                  <a:lnTo>
                    <a:pt x="119" y="100"/>
                  </a:lnTo>
                  <a:lnTo>
                    <a:pt x="110" y="93"/>
                  </a:lnTo>
                  <a:lnTo>
                    <a:pt x="103" y="86"/>
                  </a:lnTo>
                  <a:lnTo>
                    <a:pt x="94" y="80"/>
                  </a:lnTo>
                  <a:lnTo>
                    <a:pt x="80" y="67"/>
                  </a:lnTo>
                  <a:lnTo>
                    <a:pt x="67" y="56"/>
                  </a:lnTo>
                  <a:lnTo>
                    <a:pt x="54" y="46"/>
                  </a:lnTo>
                  <a:lnTo>
                    <a:pt x="42" y="36"/>
                  </a:lnTo>
                  <a:lnTo>
                    <a:pt x="24" y="20"/>
                  </a:lnTo>
                  <a:lnTo>
                    <a:pt x="10" y="10"/>
                  </a:lnTo>
                  <a:lnTo>
                    <a:pt x="3" y="2"/>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54" name="Freeform 71"/>
            <p:cNvSpPr>
              <a:spLocks/>
            </p:cNvSpPr>
            <p:nvPr/>
          </p:nvSpPr>
          <p:spPr bwMode="auto">
            <a:xfrm>
              <a:off x="4529138" y="1585913"/>
              <a:ext cx="706438" cy="2017713"/>
            </a:xfrm>
            <a:custGeom>
              <a:avLst/>
              <a:gdLst>
                <a:gd name="T0" fmla="*/ 55 w 1335"/>
                <a:gd name="T1" fmla="*/ 30 h 3813"/>
                <a:gd name="T2" fmla="*/ 118 w 1335"/>
                <a:gd name="T3" fmla="*/ 66 h 3813"/>
                <a:gd name="T4" fmla="*/ 182 w 1335"/>
                <a:gd name="T5" fmla="*/ 106 h 3813"/>
                <a:gd name="T6" fmla="*/ 316 w 1335"/>
                <a:gd name="T7" fmla="*/ 199 h 3813"/>
                <a:gd name="T8" fmla="*/ 457 w 1335"/>
                <a:gd name="T9" fmla="*/ 312 h 3813"/>
                <a:gd name="T10" fmla="*/ 539 w 1335"/>
                <a:gd name="T11" fmla="*/ 388 h 3813"/>
                <a:gd name="T12" fmla="*/ 680 w 1335"/>
                <a:gd name="T13" fmla="*/ 533 h 3813"/>
                <a:gd name="T14" fmla="*/ 764 w 1335"/>
                <a:gd name="T15" fmla="*/ 632 h 3813"/>
                <a:gd name="T16" fmla="*/ 845 w 1335"/>
                <a:gd name="T17" fmla="*/ 740 h 3813"/>
                <a:gd name="T18" fmla="*/ 905 w 1335"/>
                <a:gd name="T19" fmla="*/ 827 h 3813"/>
                <a:gd name="T20" fmla="*/ 949 w 1335"/>
                <a:gd name="T21" fmla="*/ 897 h 3813"/>
                <a:gd name="T22" fmla="*/ 1023 w 1335"/>
                <a:gd name="T23" fmla="*/ 1025 h 3813"/>
                <a:gd name="T24" fmla="*/ 1089 w 1335"/>
                <a:gd name="T25" fmla="*/ 1159 h 3813"/>
                <a:gd name="T26" fmla="*/ 1150 w 1335"/>
                <a:gd name="T27" fmla="*/ 1300 h 3813"/>
                <a:gd name="T28" fmla="*/ 1240 w 1335"/>
                <a:gd name="T29" fmla="*/ 1569 h 3813"/>
                <a:gd name="T30" fmla="*/ 1305 w 1335"/>
                <a:gd name="T31" fmla="*/ 1876 h 3813"/>
                <a:gd name="T32" fmla="*/ 1333 w 1335"/>
                <a:gd name="T33" fmla="*/ 2159 h 3813"/>
                <a:gd name="T34" fmla="*/ 1334 w 1335"/>
                <a:gd name="T35" fmla="*/ 2312 h 3813"/>
                <a:gd name="T36" fmla="*/ 1328 w 1335"/>
                <a:gd name="T37" fmla="*/ 2462 h 3813"/>
                <a:gd name="T38" fmla="*/ 1313 w 1335"/>
                <a:gd name="T39" fmla="*/ 2608 h 3813"/>
                <a:gd name="T40" fmla="*/ 1301 w 1335"/>
                <a:gd name="T41" fmla="*/ 2691 h 3813"/>
                <a:gd name="T42" fmla="*/ 1282 w 1335"/>
                <a:gd name="T43" fmla="*/ 2794 h 3813"/>
                <a:gd name="T44" fmla="*/ 1251 w 1335"/>
                <a:gd name="T45" fmla="*/ 2927 h 3813"/>
                <a:gd name="T46" fmla="*/ 1214 w 1335"/>
                <a:gd name="T47" fmla="*/ 3051 h 3813"/>
                <a:gd name="T48" fmla="*/ 1144 w 1335"/>
                <a:gd name="T49" fmla="*/ 3240 h 3813"/>
                <a:gd name="T50" fmla="*/ 1101 w 1335"/>
                <a:gd name="T51" fmla="*/ 3342 h 3813"/>
                <a:gd name="T52" fmla="*/ 1017 w 1335"/>
                <a:gd name="T53" fmla="*/ 3504 h 3813"/>
                <a:gd name="T54" fmla="*/ 932 w 1335"/>
                <a:gd name="T55" fmla="*/ 3642 h 3813"/>
                <a:gd name="T56" fmla="*/ 884 w 1335"/>
                <a:gd name="T57" fmla="*/ 3713 h 3813"/>
                <a:gd name="T58" fmla="*/ 826 w 1335"/>
                <a:gd name="T59" fmla="*/ 3791 h 3813"/>
                <a:gd name="T60" fmla="*/ 822 w 1335"/>
                <a:gd name="T61" fmla="*/ 3788 h 3813"/>
                <a:gd name="T62" fmla="*/ 864 w 1335"/>
                <a:gd name="T63" fmla="*/ 3700 h 3813"/>
                <a:gd name="T64" fmla="*/ 920 w 1335"/>
                <a:gd name="T65" fmla="*/ 3580 h 3813"/>
                <a:gd name="T66" fmla="*/ 984 w 1335"/>
                <a:gd name="T67" fmla="*/ 3421 h 3813"/>
                <a:gd name="T68" fmla="*/ 1049 w 1335"/>
                <a:gd name="T69" fmla="*/ 3226 h 3813"/>
                <a:gd name="T70" fmla="*/ 1102 w 1335"/>
                <a:gd name="T71" fmla="*/ 3020 h 3813"/>
                <a:gd name="T72" fmla="*/ 1127 w 1335"/>
                <a:gd name="T73" fmla="*/ 2899 h 3813"/>
                <a:gd name="T74" fmla="*/ 1148 w 1335"/>
                <a:gd name="T75" fmla="*/ 2771 h 3813"/>
                <a:gd name="T76" fmla="*/ 1163 w 1335"/>
                <a:gd name="T77" fmla="*/ 2638 h 3813"/>
                <a:gd name="T78" fmla="*/ 1173 w 1335"/>
                <a:gd name="T79" fmla="*/ 2477 h 3813"/>
                <a:gd name="T80" fmla="*/ 1170 w 1335"/>
                <a:gd name="T81" fmla="*/ 2192 h 3813"/>
                <a:gd name="T82" fmla="*/ 1138 w 1335"/>
                <a:gd name="T83" fmla="*/ 1902 h 3813"/>
                <a:gd name="T84" fmla="*/ 1076 w 1335"/>
                <a:gd name="T85" fmla="*/ 1614 h 3813"/>
                <a:gd name="T86" fmla="*/ 988 w 1335"/>
                <a:gd name="T87" fmla="*/ 1335 h 3813"/>
                <a:gd name="T88" fmla="*/ 875 w 1335"/>
                <a:gd name="T89" fmla="*/ 1074 h 3813"/>
                <a:gd name="T90" fmla="*/ 756 w 1335"/>
                <a:gd name="T91" fmla="*/ 853 h 3813"/>
                <a:gd name="T92" fmla="*/ 685 w 1335"/>
                <a:gd name="T93" fmla="*/ 742 h 3813"/>
                <a:gd name="T94" fmla="*/ 614 w 1335"/>
                <a:gd name="T95" fmla="*/ 639 h 3813"/>
                <a:gd name="T96" fmla="*/ 505 w 1335"/>
                <a:gd name="T97" fmla="*/ 496 h 3813"/>
                <a:gd name="T98" fmla="*/ 364 w 1335"/>
                <a:gd name="T99" fmla="*/ 336 h 3813"/>
                <a:gd name="T100" fmla="*/ 235 w 1335"/>
                <a:gd name="T101" fmla="*/ 206 h 3813"/>
                <a:gd name="T102" fmla="*/ 127 w 1335"/>
                <a:gd name="T103" fmla="*/ 106 h 3813"/>
                <a:gd name="T104" fmla="*/ 48 w 1335"/>
                <a:gd name="T105" fmla="*/ 39 h 3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5" h="3813">
                  <a:moveTo>
                    <a:pt x="0" y="0"/>
                  </a:moveTo>
                  <a:lnTo>
                    <a:pt x="3" y="2"/>
                  </a:lnTo>
                  <a:lnTo>
                    <a:pt x="12" y="6"/>
                  </a:lnTo>
                  <a:lnTo>
                    <a:pt x="25" y="14"/>
                  </a:lnTo>
                  <a:lnTo>
                    <a:pt x="44" y="23"/>
                  </a:lnTo>
                  <a:lnTo>
                    <a:pt x="55" y="30"/>
                  </a:lnTo>
                  <a:lnTo>
                    <a:pt x="66" y="37"/>
                  </a:lnTo>
                  <a:lnTo>
                    <a:pt x="80" y="45"/>
                  </a:lnTo>
                  <a:lnTo>
                    <a:pt x="95" y="52"/>
                  </a:lnTo>
                  <a:lnTo>
                    <a:pt x="102" y="56"/>
                  </a:lnTo>
                  <a:lnTo>
                    <a:pt x="110" y="61"/>
                  </a:lnTo>
                  <a:lnTo>
                    <a:pt x="118" y="66"/>
                  </a:lnTo>
                  <a:lnTo>
                    <a:pt x="127" y="70"/>
                  </a:lnTo>
                  <a:lnTo>
                    <a:pt x="136" y="77"/>
                  </a:lnTo>
                  <a:lnTo>
                    <a:pt x="144" y="82"/>
                  </a:lnTo>
                  <a:lnTo>
                    <a:pt x="154" y="87"/>
                  </a:lnTo>
                  <a:lnTo>
                    <a:pt x="162" y="94"/>
                  </a:lnTo>
                  <a:lnTo>
                    <a:pt x="182" y="106"/>
                  </a:lnTo>
                  <a:lnTo>
                    <a:pt x="203" y="119"/>
                  </a:lnTo>
                  <a:lnTo>
                    <a:pt x="224" y="133"/>
                  </a:lnTo>
                  <a:lnTo>
                    <a:pt x="246" y="148"/>
                  </a:lnTo>
                  <a:lnTo>
                    <a:pt x="269" y="164"/>
                  </a:lnTo>
                  <a:lnTo>
                    <a:pt x="291" y="181"/>
                  </a:lnTo>
                  <a:lnTo>
                    <a:pt x="316" y="199"/>
                  </a:lnTo>
                  <a:lnTo>
                    <a:pt x="340" y="217"/>
                  </a:lnTo>
                  <a:lnTo>
                    <a:pt x="366" y="236"/>
                  </a:lnTo>
                  <a:lnTo>
                    <a:pt x="391" y="258"/>
                  </a:lnTo>
                  <a:lnTo>
                    <a:pt x="417" y="279"/>
                  </a:lnTo>
                  <a:lnTo>
                    <a:pt x="443" y="301"/>
                  </a:lnTo>
                  <a:lnTo>
                    <a:pt x="457" y="312"/>
                  </a:lnTo>
                  <a:lnTo>
                    <a:pt x="471" y="324"/>
                  </a:lnTo>
                  <a:lnTo>
                    <a:pt x="484" y="337"/>
                  </a:lnTo>
                  <a:lnTo>
                    <a:pt x="498" y="349"/>
                  </a:lnTo>
                  <a:lnTo>
                    <a:pt x="512" y="362"/>
                  </a:lnTo>
                  <a:lnTo>
                    <a:pt x="525" y="375"/>
                  </a:lnTo>
                  <a:lnTo>
                    <a:pt x="539" y="388"/>
                  </a:lnTo>
                  <a:lnTo>
                    <a:pt x="553" y="402"/>
                  </a:lnTo>
                  <a:lnTo>
                    <a:pt x="581" y="428"/>
                  </a:lnTo>
                  <a:lnTo>
                    <a:pt x="609" y="457"/>
                  </a:lnTo>
                  <a:lnTo>
                    <a:pt x="637" y="487"/>
                  </a:lnTo>
                  <a:lnTo>
                    <a:pt x="666" y="517"/>
                  </a:lnTo>
                  <a:lnTo>
                    <a:pt x="680" y="533"/>
                  </a:lnTo>
                  <a:lnTo>
                    <a:pt x="694" y="549"/>
                  </a:lnTo>
                  <a:lnTo>
                    <a:pt x="708" y="565"/>
                  </a:lnTo>
                  <a:lnTo>
                    <a:pt x="721" y="582"/>
                  </a:lnTo>
                  <a:lnTo>
                    <a:pt x="735" y="598"/>
                  </a:lnTo>
                  <a:lnTo>
                    <a:pt x="749" y="615"/>
                  </a:lnTo>
                  <a:lnTo>
                    <a:pt x="764" y="632"/>
                  </a:lnTo>
                  <a:lnTo>
                    <a:pt x="777" y="650"/>
                  </a:lnTo>
                  <a:lnTo>
                    <a:pt x="791" y="667"/>
                  </a:lnTo>
                  <a:lnTo>
                    <a:pt x="805" y="685"/>
                  </a:lnTo>
                  <a:lnTo>
                    <a:pt x="818" y="703"/>
                  </a:lnTo>
                  <a:lnTo>
                    <a:pt x="832" y="721"/>
                  </a:lnTo>
                  <a:lnTo>
                    <a:pt x="845" y="740"/>
                  </a:lnTo>
                  <a:lnTo>
                    <a:pt x="859" y="758"/>
                  </a:lnTo>
                  <a:lnTo>
                    <a:pt x="872" y="778"/>
                  </a:lnTo>
                  <a:lnTo>
                    <a:pt x="886" y="798"/>
                  </a:lnTo>
                  <a:lnTo>
                    <a:pt x="892" y="807"/>
                  </a:lnTo>
                  <a:lnTo>
                    <a:pt x="898" y="817"/>
                  </a:lnTo>
                  <a:lnTo>
                    <a:pt x="905" y="827"/>
                  </a:lnTo>
                  <a:lnTo>
                    <a:pt x="912" y="836"/>
                  </a:lnTo>
                  <a:lnTo>
                    <a:pt x="919" y="846"/>
                  </a:lnTo>
                  <a:lnTo>
                    <a:pt x="925" y="856"/>
                  </a:lnTo>
                  <a:lnTo>
                    <a:pt x="930" y="867"/>
                  </a:lnTo>
                  <a:lnTo>
                    <a:pt x="937" y="877"/>
                  </a:lnTo>
                  <a:lnTo>
                    <a:pt x="949" y="897"/>
                  </a:lnTo>
                  <a:lnTo>
                    <a:pt x="962" y="918"/>
                  </a:lnTo>
                  <a:lnTo>
                    <a:pt x="975" y="939"/>
                  </a:lnTo>
                  <a:lnTo>
                    <a:pt x="988" y="960"/>
                  </a:lnTo>
                  <a:lnTo>
                    <a:pt x="1000" y="981"/>
                  </a:lnTo>
                  <a:lnTo>
                    <a:pt x="1011" y="1002"/>
                  </a:lnTo>
                  <a:lnTo>
                    <a:pt x="1023" y="1025"/>
                  </a:lnTo>
                  <a:lnTo>
                    <a:pt x="1035" y="1046"/>
                  </a:lnTo>
                  <a:lnTo>
                    <a:pt x="1046" y="1068"/>
                  </a:lnTo>
                  <a:lnTo>
                    <a:pt x="1057" y="1091"/>
                  </a:lnTo>
                  <a:lnTo>
                    <a:pt x="1068" y="1113"/>
                  </a:lnTo>
                  <a:lnTo>
                    <a:pt x="1078" y="1136"/>
                  </a:lnTo>
                  <a:lnTo>
                    <a:pt x="1089" y="1159"/>
                  </a:lnTo>
                  <a:lnTo>
                    <a:pt x="1101" y="1181"/>
                  </a:lnTo>
                  <a:lnTo>
                    <a:pt x="1111" y="1205"/>
                  </a:lnTo>
                  <a:lnTo>
                    <a:pt x="1121" y="1228"/>
                  </a:lnTo>
                  <a:lnTo>
                    <a:pt x="1131" y="1252"/>
                  </a:lnTo>
                  <a:lnTo>
                    <a:pt x="1140" y="1275"/>
                  </a:lnTo>
                  <a:lnTo>
                    <a:pt x="1150" y="1300"/>
                  </a:lnTo>
                  <a:lnTo>
                    <a:pt x="1159" y="1323"/>
                  </a:lnTo>
                  <a:lnTo>
                    <a:pt x="1177" y="1371"/>
                  </a:lnTo>
                  <a:lnTo>
                    <a:pt x="1195" y="1420"/>
                  </a:lnTo>
                  <a:lnTo>
                    <a:pt x="1210" y="1469"/>
                  </a:lnTo>
                  <a:lnTo>
                    <a:pt x="1225" y="1519"/>
                  </a:lnTo>
                  <a:lnTo>
                    <a:pt x="1240" y="1569"/>
                  </a:lnTo>
                  <a:lnTo>
                    <a:pt x="1253" y="1619"/>
                  </a:lnTo>
                  <a:lnTo>
                    <a:pt x="1266" y="1670"/>
                  </a:lnTo>
                  <a:lnTo>
                    <a:pt x="1278" y="1722"/>
                  </a:lnTo>
                  <a:lnTo>
                    <a:pt x="1288" y="1773"/>
                  </a:lnTo>
                  <a:lnTo>
                    <a:pt x="1297" y="1824"/>
                  </a:lnTo>
                  <a:lnTo>
                    <a:pt x="1305" y="1876"/>
                  </a:lnTo>
                  <a:lnTo>
                    <a:pt x="1313" y="1927"/>
                  </a:lnTo>
                  <a:lnTo>
                    <a:pt x="1319" y="1979"/>
                  </a:lnTo>
                  <a:lnTo>
                    <a:pt x="1324" y="2031"/>
                  </a:lnTo>
                  <a:lnTo>
                    <a:pt x="1329" y="2082"/>
                  </a:lnTo>
                  <a:lnTo>
                    <a:pt x="1332" y="2134"/>
                  </a:lnTo>
                  <a:lnTo>
                    <a:pt x="1333" y="2159"/>
                  </a:lnTo>
                  <a:lnTo>
                    <a:pt x="1333" y="2185"/>
                  </a:lnTo>
                  <a:lnTo>
                    <a:pt x="1334" y="2211"/>
                  </a:lnTo>
                  <a:lnTo>
                    <a:pt x="1335" y="2236"/>
                  </a:lnTo>
                  <a:lnTo>
                    <a:pt x="1335" y="2262"/>
                  </a:lnTo>
                  <a:lnTo>
                    <a:pt x="1335" y="2286"/>
                  </a:lnTo>
                  <a:lnTo>
                    <a:pt x="1334" y="2312"/>
                  </a:lnTo>
                  <a:lnTo>
                    <a:pt x="1334" y="2337"/>
                  </a:lnTo>
                  <a:lnTo>
                    <a:pt x="1333" y="2363"/>
                  </a:lnTo>
                  <a:lnTo>
                    <a:pt x="1333" y="2387"/>
                  </a:lnTo>
                  <a:lnTo>
                    <a:pt x="1331" y="2412"/>
                  </a:lnTo>
                  <a:lnTo>
                    <a:pt x="1330" y="2438"/>
                  </a:lnTo>
                  <a:lnTo>
                    <a:pt x="1328" y="2462"/>
                  </a:lnTo>
                  <a:lnTo>
                    <a:pt x="1326" y="2487"/>
                  </a:lnTo>
                  <a:lnTo>
                    <a:pt x="1323" y="2511"/>
                  </a:lnTo>
                  <a:lnTo>
                    <a:pt x="1321" y="2536"/>
                  </a:lnTo>
                  <a:lnTo>
                    <a:pt x="1319" y="2560"/>
                  </a:lnTo>
                  <a:lnTo>
                    <a:pt x="1316" y="2583"/>
                  </a:lnTo>
                  <a:lnTo>
                    <a:pt x="1313" y="2608"/>
                  </a:lnTo>
                  <a:lnTo>
                    <a:pt x="1310" y="2631"/>
                  </a:lnTo>
                  <a:lnTo>
                    <a:pt x="1307" y="2643"/>
                  </a:lnTo>
                  <a:lnTo>
                    <a:pt x="1306" y="2655"/>
                  </a:lnTo>
                  <a:lnTo>
                    <a:pt x="1305" y="2668"/>
                  </a:lnTo>
                  <a:lnTo>
                    <a:pt x="1303" y="2679"/>
                  </a:lnTo>
                  <a:lnTo>
                    <a:pt x="1301" y="2691"/>
                  </a:lnTo>
                  <a:lnTo>
                    <a:pt x="1299" y="2702"/>
                  </a:lnTo>
                  <a:lnTo>
                    <a:pt x="1297" y="2713"/>
                  </a:lnTo>
                  <a:lnTo>
                    <a:pt x="1295" y="2725"/>
                  </a:lnTo>
                  <a:lnTo>
                    <a:pt x="1290" y="2749"/>
                  </a:lnTo>
                  <a:lnTo>
                    <a:pt x="1286" y="2771"/>
                  </a:lnTo>
                  <a:lnTo>
                    <a:pt x="1282" y="2794"/>
                  </a:lnTo>
                  <a:lnTo>
                    <a:pt x="1277" y="2817"/>
                  </a:lnTo>
                  <a:lnTo>
                    <a:pt x="1271" y="2839"/>
                  </a:lnTo>
                  <a:lnTo>
                    <a:pt x="1266" y="2860"/>
                  </a:lnTo>
                  <a:lnTo>
                    <a:pt x="1261" y="2883"/>
                  </a:lnTo>
                  <a:lnTo>
                    <a:pt x="1255" y="2904"/>
                  </a:lnTo>
                  <a:lnTo>
                    <a:pt x="1251" y="2927"/>
                  </a:lnTo>
                  <a:lnTo>
                    <a:pt x="1245" y="2948"/>
                  </a:lnTo>
                  <a:lnTo>
                    <a:pt x="1238" y="2968"/>
                  </a:lnTo>
                  <a:lnTo>
                    <a:pt x="1233" y="2989"/>
                  </a:lnTo>
                  <a:lnTo>
                    <a:pt x="1226" y="3010"/>
                  </a:lnTo>
                  <a:lnTo>
                    <a:pt x="1220" y="3031"/>
                  </a:lnTo>
                  <a:lnTo>
                    <a:pt x="1214" y="3051"/>
                  </a:lnTo>
                  <a:lnTo>
                    <a:pt x="1207" y="3071"/>
                  </a:lnTo>
                  <a:lnTo>
                    <a:pt x="1193" y="3110"/>
                  </a:lnTo>
                  <a:lnTo>
                    <a:pt x="1180" y="3148"/>
                  </a:lnTo>
                  <a:lnTo>
                    <a:pt x="1166" y="3186"/>
                  </a:lnTo>
                  <a:lnTo>
                    <a:pt x="1152" y="3223"/>
                  </a:lnTo>
                  <a:lnTo>
                    <a:pt x="1144" y="3240"/>
                  </a:lnTo>
                  <a:lnTo>
                    <a:pt x="1137" y="3258"/>
                  </a:lnTo>
                  <a:lnTo>
                    <a:pt x="1130" y="3275"/>
                  </a:lnTo>
                  <a:lnTo>
                    <a:pt x="1122" y="3292"/>
                  </a:lnTo>
                  <a:lnTo>
                    <a:pt x="1115" y="3309"/>
                  </a:lnTo>
                  <a:lnTo>
                    <a:pt x="1108" y="3326"/>
                  </a:lnTo>
                  <a:lnTo>
                    <a:pt x="1101" y="3342"/>
                  </a:lnTo>
                  <a:lnTo>
                    <a:pt x="1092" y="3358"/>
                  </a:lnTo>
                  <a:lnTo>
                    <a:pt x="1076" y="3389"/>
                  </a:lnTo>
                  <a:lnTo>
                    <a:pt x="1061" y="3420"/>
                  </a:lnTo>
                  <a:lnTo>
                    <a:pt x="1046" y="3449"/>
                  </a:lnTo>
                  <a:lnTo>
                    <a:pt x="1032" y="3477"/>
                  </a:lnTo>
                  <a:lnTo>
                    <a:pt x="1017" y="3504"/>
                  </a:lnTo>
                  <a:lnTo>
                    <a:pt x="1002" y="3530"/>
                  </a:lnTo>
                  <a:lnTo>
                    <a:pt x="988" y="3555"/>
                  </a:lnTo>
                  <a:lnTo>
                    <a:pt x="974" y="3579"/>
                  </a:lnTo>
                  <a:lnTo>
                    <a:pt x="959" y="3601"/>
                  </a:lnTo>
                  <a:lnTo>
                    <a:pt x="945" y="3622"/>
                  </a:lnTo>
                  <a:lnTo>
                    <a:pt x="932" y="3642"/>
                  </a:lnTo>
                  <a:lnTo>
                    <a:pt x="920" y="3662"/>
                  </a:lnTo>
                  <a:lnTo>
                    <a:pt x="913" y="3671"/>
                  </a:lnTo>
                  <a:lnTo>
                    <a:pt x="908" y="3680"/>
                  </a:lnTo>
                  <a:lnTo>
                    <a:pt x="902" y="3688"/>
                  </a:lnTo>
                  <a:lnTo>
                    <a:pt x="896" y="3697"/>
                  </a:lnTo>
                  <a:lnTo>
                    <a:pt x="884" y="3713"/>
                  </a:lnTo>
                  <a:lnTo>
                    <a:pt x="874" y="3727"/>
                  </a:lnTo>
                  <a:lnTo>
                    <a:pt x="864" y="3740"/>
                  </a:lnTo>
                  <a:lnTo>
                    <a:pt x="855" y="3752"/>
                  </a:lnTo>
                  <a:lnTo>
                    <a:pt x="846" y="3764"/>
                  </a:lnTo>
                  <a:lnTo>
                    <a:pt x="839" y="3775"/>
                  </a:lnTo>
                  <a:lnTo>
                    <a:pt x="826" y="3791"/>
                  </a:lnTo>
                  <a:lnTo>
                    <a:pt x="817" y="3803"/>
                  </a:lnTo>
                  <a:lnTo>
                    <a:pt x="811" y="3811"/>
                  </a:lnTo>
                  <a:lnTo>
                    <a:pt x="809" y="3813"/>
                  </a:lnTo>
                  <a:lnTo>
                    <a:pt x="811" y="3810"/>
                  </a:lnTo>
                  <a:lnTo>
                    <a:pt x="815" y="3801"/>
                  </a:lnTo>
                  <a:lnTo>
                    <a:pt x="822" y="3788"/>
                  </a:lnTo>
                  <a:lnTo>
                    <a:pt x="830" y="3769"/>
                  </a:lnTo>
                  <a:lnTo>
                    <a:pt x="837" y="3758"/>
                  </a:lnTo>
                  <a:lnTo>
                    <a:pt x="842" y="3745"/>
                  </a:lnTo>
                  <a:lnTo>
                    <a:pt x="849" y="3731"/>
                  </a:lnTo>
                  <a:lnTo>
                    <a:pt x="857" y="3716"/>
                  </a:lnTo>
                  <a:lnTo>
                    <a:pt x="864" y="3700"/>
                  </a:lnTo>
                  <a:lnTo>
                    <a:pt x="873" y="3683"/>
                  </a:lnTo>
                  <a:lnTo>
                    <a:pt x="881" y="3665"/>
                  </a:lnTo>
                  <a:lnTo>
                    <a:pt x="890" y="3645"/>
                  </a:lnTo>
                  <a:lnTo>
                    <a:pt x="899" y="3624"/>
                  </a:lnTo>
                  <a:lnTo>
                    <a:pt x="909" y="3603"/>
                  </a:lnTo>
                  <a:lnTo>
                    <a:pt x="920" y="3580"/>
                  </a:lnTo>
                  <a:lnTo>
                    <a:pt x="930" y="3556"/>
                  </a:lnTo>
                  <a:lnTo>
                    <a:pt x="940" y="3531"/>
                  </a:lnTo>
                  <a:lnTo>
                    <a:pt x="951" y="3505"/>
                  </a:lnTo>
                  <a:lnTo>
                    <a:pt x="961" y="3477"/>
                  </a:lnTo>
                  <a:lnTo>
                    <a:pt x="972" y="3450"/>
                  </a:lnTo>
                  <a:lnTo>
                    <a:pt x="984" y="3421"/>
                  </a:lnTo>
                  <a:lnTo>
                    <a:pt x="994" y="3390"/>
                  </a:lnTo>
                  <a:lnTo>
                    <a:pt x="1005" y="3359"/>
                  </a:lnTo>
                  <a:lnTo>
                    <a:pt x="1016" y="3327"/>
                  </a:lnTo>
                  <a:lnTo>
                    <a:pt x="1026" y="3294"/>
                  </a:lnTo>
                  <a:lnTo>
                    <a:pt x="1038" y="3261"/>
                  </a:lnTo>
                  <a:lnTo>
                    <a:pt x="1049" y="3226"/>
                  </a:lnTo>
                  <a:lnTo>
                    <a:pt x="1059" y="3191"/>
                  </a:lnTo>
                  <a:lnTo>
                    <a:pt x="1069" y="3155"/>
                  </a:lnTo>
                  <a:lnTo>
                    <a:pt x="1078" y="3117"/>
                  </a:lnTo>
                  <a:lnTo>
                    <a:pt x="1088" y="3079"/>
                  </a:lnTo>
                  <a:lnTo>
                    <a:pt x="1098" y="3041"/>
                  </a:lnTo>
                  <a:lnTo>
                    <a:pt x="1102" y="3020"/>
                  </a:lnTo>
                  <a:lnTo>
                    <a:pt x="1106" y="3000"/>
                  </a:lnTo>
                  <a:lnTo>
                    <a:pt x="1110" y="2981"/>
                  </a:lnTo>
                  <a:lnTo>
                    <a:pt x="1115" y="2961"/>
                  </a:lnTo>
                  <a:lnTo>
                    <a:pt x="1119" y="2939"/>
                  </a:lnTo>
                  <a:lnTo>
                    <a:pt x="1123" y="2919"/>
                  </a:lnTo>
                  <a:lnTo>
                    <a:pt x="1127" y="2899"/>
                  </a:lnTo>
                  <a:lnTo>
                    <a:pt x="1131" y="2878"/>
                  </a:lnTo>
                  <a:lnTo>
                    <a:pt x="1134" y="2856"/>
                  </a:lnTo>
                  <a:lnTo>
                    <a:pt x="1137" y="2835"/>
                  </a:lnTo>
                  <a:lnTo>
                    <a:pt x="1140" y="2814"/>
                  </a:lnTo>
                  <a:lnTo>
                    <a:pt x="1144" y="2792"/>
                  </a:lnTo>
                  <a:lnTo>
                    <a:pt x="1148" y="2771"/>
                  </a:lnTo>
                  <a:lnTo>
                    <a:pt x="1150" y="2749"/>
                  </a:lnTo>
                  <a:lnTo>
                    <a:pt x="1152" y="2727"/>
                  </a:lnTo>
                  <a:lnTo>
                    <a:pt x="1155" y="2705"/>
                  </a:lnTo>
                  <a:lnTo>
                    <a:pt x="1158" y="2683"/>
                  </a:lnTo>
                  <a:lnTo>
                    <a:pt x="1160" y="2660"/>
                  </a:lnTo>
                  <a:lnTo>
                    <a:pt x="1163" y="2638"/>
                  </a:lnTo>
                  <a:lnTo>
                    <a:pt x="1165" y="2615"/>
                  </a:lnTo>
                  <a:lnTo>
                    <a:pt x="1166" y="2592"/>
                  </a:lnTo>
                  <a:lnTo>
                    <a:pt x="1168" y="2570"/>
                  </a:lnTo>
                  <a:lnTo>
                    <a:pt x="1169" y="2546"/>
                  </a:lnTo>
                  <a:lnTo>
                    <a:pt x="1171" y="2524"/>
                  </a:lnTo>
                  <a:lnTo>
                    <a:pt x="1173" y="2477"/>
                  </a:lnTo>
                  <a:lnTo>
                    <a:pt x="1174" y="2430"/>
                  </a:lnTo>
                  <a:lnTo>
                    <a:pt x="1174" y="2383"/>
                  </a:lnTo>
                  <a:lnTo>
                    <a:pt x="1174" y="2336"/>
                  </a:lnTo>
                  <a:lnTo>
                    <a:pt x="1173" y="2288"/>
                  </a:lnTo>
                  <a:lnTo>
                    <a:pt x="1172" y="2240"/>
                  </a:lnTo>
                  <a:lnTo>
                    <a:pt x="1170" y="2192"/>
                  </a:lnTo>
                  <a:lnTo>
                    <a:pt x="1167" y="2143"/>
                  </a:lnTo>
                  <a:lnTo>
                    <a:pt x="1163" y="2096"/>
                  </a:lnTo>
                  <a:lnTo>
                    <a:pt x="1157" y="2048"/>
                  </a:lnTo>
                  <a:lnTo>
                    <a:pt x="1152" y="1999"/>
                  </a:lnTo>
                  <a:lnTo>
                    <a:pt x="1144" y="1951"/>
                  </a:lnTo>
                  <a:lnTo>
                    <a:pt x="1138" y="1902"/>
                  </a:lnTo>
                  <a:lnTo>
                    <a:pt x="1130" y="1854"/>
                  </a:lnTo>
                  <a:lnTo>
                    <a:pt x="1121" y="1805"/>
                  </a:lnTo>
                  <a:lnTo>
                    <a:pt x="1111" y="1757"/>
                  </a:lnTo>
                  <a:lnTo>
                    <a:pt x="1101" y="1709"/>
                  </a:lnTo>
                  <a:lnTo>
                    <a:pt x="1089" y="1661"/>
                  </a:lnTo>
                  <a:lnTo>
                    <a:pt x="1076" y="1614"/>
                  </a:lnTo>
                  <a:lnTo>
                    <a:pt x="1063" y="1566"/>
                  </a:lnTo>
                  <a:lnTo>
                    <a:pt x="1050" y="1519"/>
                  </a:lnTo>
                  <a:lnTo>
                    <a:pt x="1036" y="1472"/>
                  </a:lnTo>
                  <a:lnTo>
                    <a:pt x="1021" y="1426"/>
                  </a:lnTo>
                  <a:lnTo>
                    <a:pt x="1005" y="1381"/>
                  </a:lnTo>
                  <a:lnTo>
                    <a:pt x="988" y="1335"/>
                  </a:lnTo>
                  <a:lnTo>
                    <a:pt x="971" y="1290"/>
                  </a:lnTo>
                  <a:lnTo>
                    <a:pt x="953" y="1245"/>
                  </a:lnTo>
                  <a:lnTo>
                    <a:pt x="933" y="1202"/>
                  </a:lnTo>
                  <a:lnTo>
                    <a:pt x="914" y="1158"/>
                  </a:lnTo>
                  <a:lnTo>
                    <a:pt x="895" y="1115"/>
                  </a:lnTo>
                  <a:lnTo>
                    <a:pt x="875" y="1074"/>
                  </a:lnTo>
                  <a:lnTo>
                    <a:pt x="855" y="1031"/>
                  </a:lnTo>
                  <a:lnTo>
                    <a:pt x="833" y="991"/>
                  </a:lnTo>
                  <a:lnTo>
                    <a:pt x="811" y="950"/>
                  </a:lnTo>
                  <a:lnTo>
                    <a:pt x="790" y="911"/>
                  </a:lnTo>
                  <a:lnTo>
                    <a:pt x="766" y="872"/>
                  </a:lnTo>
                  <a:lnTo>
                    <a:pt x="756" y="853"/>
                  </a:lnTo>
                  <a:lnTo>
                    <a:pt x="744" y="834"/>
                  </a:lnTo>
                  <a:lnTo>
                    <a:pt x="733" y="815"/>
                  </a:lnTo>
                  <a:lnTo>
                    <a:pt x="721" y="797"/>
                  </a:lnTo>
                  <a:lnTo>
                    <a:pt x="710" y="779"/>
                  </a:lnTo>
                  <a:lnTo>
                    <a:pt x="697" y="761"/>
                  </a:lnTo>
                  <a:lnTo>
                    <a:pt x="685" y="742"/>
                  </a:lnTo>
                  <a:lnTo>
                    <a:pt x="674" y="724"/>
                  </a:lnTo>
                  <a:lnTo>
                    <a:pt x="662" y="706"/>
                  </a:lnTo>
                  <a:lnTo>
                    <a:pt x="650" y="689"/>
                  </a:lnTo>
                  <a:lnTo>
                    <a:pt x="638" y="672"/>
                  </a:lnTo>
                  <a:lnTo>
                    <a:pt x="626" y="655"/>
                  </a:lnTo>
                  <a:lnTo>
                    <a:pt x="614" y="639"/>
                  </a:lnTo>
                  <a:lnTo>
                    <a:pt x="602" y="622"/>
                  </a:lnTo>
                  <a:lnTo>
                    <a:pt x="590" y="605"/>
                  </a:lnTo>
                  <a:lnTo>
                    <a:pt x="579" y="589"/>
                  </a:lnTo>
                  <a:lnTo>
                    <a:pt x="553" y="558"/>
                  </a:lnTo>
                  <a:lnTo>
                    <a:pt x="530" y="527"/>
                  </a:lnTo>
                  <a:lnTo>
                    <a:pt x="505" y="496"/>
                  </a:lnTo>
                  <a:lnTo>
                    <a:pt x="482" y="468"/>
                  </a:lnTo>
                  <a:lnTo>
                    <a:pt x="457" y="440"/>
                  </a:lnTo>
                  <a:lnTo>
                    <a:pt x="434" y="412"/>
                  </a:lnTo>
                  <a:lnTo>
                    <a:pt x="410" y="386"/>
                  </a:lnTo>
                  <a:lnTo>
                    <a:pt x="387" y="360"/>
                  </a:lnTo>
                  <a:lnTo>
                    <a:pt x="364" y="336"/>
                  </a:lnTo>
                  <a:lnTo>
                    <a:pt x="341" y="311"/>
                  </a:lnTo>
                  <a:lnTo>
                    <a:pt x="319" y="289"/>
                  </a:lnTo>
                  <a:lnTo>
                    <a:pt x="297" y="266"/>
                  </a:lnTo>
                  <a:lnTo>
                    <a:pt x="275" y="245"/>
                  </a:lnTo>
                  <a:lnTo>
                    <a:pt x="255" y="225"/>
                  </a:lnTo>
                  <a:lnTo>
                    <a:pt x="235" y="206"/>
                  </a:lnTo>
                  <a:lnTo>
                    <a:pt x="215" y="186"/>
                  </a:lnTo>
                  <a:lnTo>
                    <a:pt x="196" y="168"/>
                  </a:lnTo>
                  <a:lnTo>
                    <a:pt x="177" y="152"/>
                  </a:lnTo>
                  <a:lnTo>
                    <a:pt x="160" y="136"/>
                  </a:lnTo>
                  <a:lnTo>
                    <a:pt x="143" y="121"/>
                  </a:lnTo>
                  <a:lnTo>
                    <a:pt x="127" y="106"/>
                  </a:lnTo>
                  <a:lnTo>
                    <a:pt x="111" y="93"/>
                  </a:lnTo>
                  <a:lnTo>
                    <a:pt x="97" y="81"/>
                  </a:lnTo>
                  <a:lnTo>
                    <a:pt x="83" y="69"/>
                  </a:lnTo>
                  <a:lnTo>
                    <a:pt x="71" y="59"/>
                  </a:lnTo>
                  <a:lnTo>
                    <a:pt x="59" y="49"/>
                  </a:lnTo>
                  <a:lnTo>
                    <a:pt x="48" y="39"/>
                  </a:lnTo>
                  <a:lnTo>
                    <a:pt x="38" y="32"/>
                  </a:lnTo>
                  <a:lnTo>
                    <a:pt x="22" y="18"/>
                  </a:lnTo>
                  <a:lnTo>
                    <a:pt x="10" y="8"/>
                  </a:lnTo>
                  <a:lnTo>
                    <a:pt x="3" y="2"/>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255" name="Freeform 72"/>
            <p:cNvSpPr>
              <a:spLocks noEditPoints="1"/>
            </p:cNvSpPr>
            <p:nvPr/>
          </p:nvSpPr>
          <p:spPr bwMode="auto">
            <a:xfrm>
              <a:off x="644525" y="3844925"/>
              <a:ext cx="1430338" cy="1330325"/>
            </a:xfrm>
            <a:custGeom>
              <a:avLst/>
              <a:gdLst>
                <a:gd name="T0" fmla="*/ 196 w 2703"/>
                <a:gd name="T1" fmla="*/ 890 h 2515"/>
                <a:gd name="T2" fmla="*/ 343 w 2703"/>
                <a:gd name="T3" fmla="*/ 737 h 2515"/>
                <a:gd name="T4" fmla="*/ 587 w 2703"/>
                <a:gd name="T5" fmla="*/ 443 h 2515"/>
                <a:gd name="T6" fmla="*/ 899 w 2703"/>
                <a:gd name="T7" fmla="*/ 208 h 2515"/>
                <a:gd name="T8" fmla="*/ 1114 w 2703"/>
                <a:gd name="T9" fmla="*/ 114 h 2515"/>
                <a:gd name="T10" fmla="*/ 1709 w 2703"/>
                <a:gd name="T11" fmla="*/ 0 h 2515"/>
                <a:gd name="T12" fmla="*/ 1857 w 2703"/>
                <a:gd name="T13" fmla="*/ 58 h 2515"/>
                <a:gd name="T14" fmla="*/ 1926 w 2703"/>
                <a:gd name="T15" fmla="*/ 182 h 2515"/>
                <a:gd name="T16" fmla="*/ 1894 w 2703"/>
                <a:gd name="T17" fmla="*/ 346 h 2515"/>
                <a:gd name="T18" fmla="*/ 2290 w 2703"/>
                <a:gd name="T19" fmla="*/ 397 h 2515"/>
                <a:gd name="T20" fmla="*/ 2417 w 2703"/>
                <a:gd name="T21" fmla="*/ 435 h 2515"/>
                <a:gd name="T22" fmla="*/ 2510 w 2703"/>
                <a:gd name="T23" fmla="*/ 524 h 2515"/>
                <a:gd name="T24" fmla="*/ 2550 w 2703"/>
                <a:gd name="T25" fmla="*/ 652 h 2515"/>
                <a:gd name="T26" fmla="*/ 2526 w 2703"/>
                <a:gd name="T27" fmla="*/ 783 h 2515"/>
                <a:gd name="T28" fmla="*/ 2445 w 2703"/>
                <a:gd name="T29" fmla="*/ 883 h 2515"/>
                <a:gd name="T30" fmla="*/ 2324 w 2703"/>
                <a:gd name="T31" fmla="*/ 936 h 2515"/>
                <a:gd name="T32" fmla="*/ 1672 w 2703"/>
                <a:gd name="T33" fmla="*/ 961 h 2515"/>
                <a:gd name="T34" fmla="*/ 1561 w 2703"/>
                <a:gd name="T35" fmla="*/ 896 h 2515"/>
                <a:gd name="T36" fmla="*/ 1491 w 2703"/>
                <a:gd name="T37" fmla="*/ 785 h 2515"/>
                <a:gd name="T38" fmla="*/ 1487 w 2703"/>
                <a:gd name="T39" fmla="*/ 633 h 2515"/>
                <a:gd name="T40" fmla="*/ 1573 w 2703"/>
                <a:gd name="T41" fmla="*/ 494 h 2515"/>
                <a:gd name="T42" fmla="*/ 1338 w 2703"/>
                <a:gd name="T43" fmla="*/ 2514 h 2515"/>
                <a:gd name="T44" fmla="*/ 821 w 2703"/>
                <a:gd name="T45" fmla="*/ 2462 h 2515"/>
                <a:gd name="T46" fmla="*/ 227 w 2703"/>
                <a:gd name="T47" fmla="*/ 2307 h 2515"/>
                <a:gd name="T48" fmla="*/ 2529 w 2703"/>
                <a:gd name="T49" fmla="*/ 2316 h 2515"/>
                <a:gd name="T50" fmla="*/ 2381 w 2703"/>
                <a:gd name="T51" fmla="*/ 2417 h 2515"/>
                <a:gd name="T52" fmla="*/ 1843 w 2703"/>
                <a:gd name="T53" fmla="*/ 2426 h 2515"/>
                <a:gd name="T54" fmla="*/ 1726 w 2703"/>
                <a:gd name="T55" fmla="*/ 2279 h 2515"/>
                <a:gd name="T56" fmla="*/ 1741 w 2703"/>
                <a:gd name="T57" fmla="*/ 2144 h 2515"/>
                <a:gd name="T58" fmla="*/ 1887 w 2703"/>
                <a:gd name="T59" fmla="*/ 2027 h 2515"/>
                <a:gd name="T60" fmla="*/ 2416 w 2703"/>
                <a:gd name="T61" fmla="*/ 2008 h 2515"/>
                <a:gd name="T62" fmla="*/ 2550 w 2703"/>
                <a:gd name="T63" fmla="*/ 2153 h 2515"/>
                <a:gd name="T64" fmla="*/ 2665 w 2703"/>
                <a:gd name="T65" fmla="*/ 1772 h 2515"/>
                <a:gd name="T66" fmla="*/ 2616 w 2703"/>
                <a:gd name="T67" fmla="*/ 1876 h 2515"/>
                <a:gd name="T68" fmla="*/ 2526 w 2703"/>
                <a:gd name="T69" fmla="*/ 1946 h 2515"/>
                <a:gd name="T70" fmla="*/ 1949 w 2703"/>
                <a:gd name="T71" fmla="*/ 1995 h 2515"/>
                <a:gd name="T72" fmla="*/ 1838 w 2703"/>
                <a:gd name="T73" fmla="*/ 1962 h 2515"/>
                <a:gd name="T74" fmla="*/ 1756 w 2703"/>
                <a:gd name="T75" fmla="*/ 1882 h 2515"/>
                <a:gd name="T76" fmla="*/ 1719 w 2703"/>
                <a:gd name="T77" fmla="*/ 1769 h 2515"/>
                <a:gd name="T78" fmla="*/ 1742 w 2703"/>
                <a:gd name="T79" fmla="*/ 1653 h 2515"/>
                <a:gd name="T80" fmla="*/ 1813 w 2703"/>
                <a:gd name="T81" fmla="*/ 1565 h 2515"/>
                <a:gd name="T82" fmla="*/ 1920 w 2703"/>
                <a:gd name="T83" fmla="*/ 1518 h 2515"/>
                <a:gd name="T84" fmla="*/ 2498 w 2703"/>
                <a:gd name="T85" fmla="*/ 1496 h 2515"/>
                <a:gd name="T86" fmla="*/ 2597 w 2703"/>
                <a:gd name="T87" fmla="*/ 1553 h 2515"/>
                <a:gd name="T88" fmla="*/ 2658 w 2703"/>
                <a:gd name="T89" fmla="*/ 1651 h 2515"/>
                <a:gd name="T90" fmla="*/ 2701 w 2703"/>
                <a:gd name="T91" fmla="*/ 1240 h 2515"/>
                <a:gd name="T92" fmla="*/ 2650 w 2703"/>
                <a:gd name="T93" fmla="*/ 1361 h 2515"/>
                <a:gd name="T94" fmla="*/ 2552 w 2703"/>
                <a:gd name="T95" fmla="*/ 1446 h 2515"/>
                <a:gd name="T96" fmla="*/ 1905 w 2703"/>
                <a:gd name="T97" fmla="*/ 1506 h 2515"/>
                <a:gd name="T98" fmla="*/ 1776 w 2703"/>
                <a:gd name="T99" fmla="*/ 1475 h 2515"/>
                <a:gd name="T100" fmla="*/ 1679 w 2703"/>
                <a:gd name="T101" fmla="*/ 1390 h 2515"/>
                <a:gd name="T102" fmla="*/ 1632 w 2703"/>
                <a:gd name="T103" fmla="*/ 1266 h 2515"/>
                <a:gd name="T104" fmla="*/ 1650 w 2703"/>
                <a:gd name="T105" fmla="*/ 1133 h 2515"/>
                <a:gd name="T106" fmla="*/ 1726 w 2703"/>
                <a:gd name="T107" fmla="*/ 1028 h 2515"/>
                <a:gd name="T108" fmla="*/ 1844 w 2703"/>
                <a:gd name="T109" fmla="*/ 970 h 2515"/>
                <a:gd name="T110" fmla="*/ 2496 w 2703"/>
                <a:gd name="T111" fmla="*/ 938 h 2515"/>
                <a:gd name="T112" fmla="*/ 2611 w 2703"/>
                <a:gd name="T113" fmla="*/ 999 h 2515"/>
                <a:gd name="T114" fmla="*/ 2685 w 2703"/>
                <a:gd name="T115" fmla="*/ 1106 h 2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03" h="2515">
                  <a:moveTo>
                    <a:pt x="0" y="974"/>
                  </a:moveTo>
                  <a:lnTo>
                    <a:pt x="9" y="971"/>
                  </a:lnTo>
                  <a:lnTo>
                    <a:pt x="36" y="966"/>
                  </a:lnTo>
                  <a:lnTo>
                    <a:pt x="54" y="961"/>
                  </a:lnTo>
                  <a:lnTo>
                    <a:pt x="75" y="953"/>
                  </a:lnTo>
                  <a:lnTo>
                    <a:pt x="99" y="945"/>
                  </a:lnTo>
                  <a:lnTo>
                    <a:pt x="126" y="933"/>
                  </a:lnTo>
                  <a:lnTo>
                    <a:pt x="152" y="918"/>
                  </a:lnTo>
                  <a:lnTo>
                    <a:pt x="181" y="901"/>
                  </a:lnTo>
                  <a:lnTo>
                    <a:pt x="196" y="890"/>
                  </a:lnTo>
                  <a:lnTo>
                    <a:pt x="211" y="880"/>
                  </a:lnTo>
                  <a:lnTo>
                    <a:pt x="226" y="868"/>
                  </a:lnTo>
                  <a:lnTo>
                    <a:pt x="241" y="855"/>
                  </a:lnTo>
                  <a:lnTo>
                    <a:pt x="255" y="841"/>
                  </a:lnTo>
                  <a:lnTo>
                    <a:pt x="270" y="827"/>
                  </a:lnTo>
                  <a:lnTo>
                    <a:pt x="285" y="812"/>
                  </a:lnTo>
                  <a:lnTo>
                    <a:pt x="300" y="795"/>
                  </a:lnTo>
                  <a:lnTo>
                    <a:pt x="315" y="777"/>
                  </a:lnTo>
                  <a:lnTo>
                    <a:pt x="329" y="757"/>
                  </a:lnTo>
                  <a:lnTo>
                    <a:pt x="343" y="737"/>
                  </a:lnTo>
                  <a:lnTo>
                    <a:pt x="357" y="716"/>
                  </a:lnTo>
                  <a:lnTo>
                    <a:pt x="367" y="699"/>
                  </a:lnTo>
                  <a:lnTo>
                    <a:pt x="379" y="681"/>
                  </a:lnTo>
                  <a:lnTo>
                    <a:pt x="393" y="661"/>
                  </a:lnTo>
                  <a:lnTo>
                    <a:pt x="406" y="642"/>
                  </a:lnTo>
                  <a:lnTo>
                    <a:pt x="437" y="604"/>
                  </a:lnTo>
                  <a:lnTo>
                    <a:pt x="470" y="564"/>
                  </a:lnTo>
                  <a:lnTo>
                    <a:pt x="506" y="524"/>
                  </a:lnTo>
                  <a:lnTo>
                    <a:pt x="545" y="484"/>
                  </a:lnTo>
                  <a:lnTo>
                    <a:pt x="587" y="443"/>
                  </a:lnTo>
                  <a:lnTo>
                    <a:pt x="630" y="403"/>
                  </a:lnTo>
                  <a:lnTo>
                    <a:pt x="676" y="363"/>
                  </a:lnTo>
                  <a:lnTo>
                    <a:pt x="723" y="326"/>
                  </a:lnTo>
                  <a:lnTo>
                    <a:pt x="748" y="308"/>
                  </a:lnTo>
                  <a:lnTo>
                    <a:pt x="772" y="290"/>
                  </a:lnTo>
                  <a:lnTo>
                    <a:pt x="797" y="272"/>
                  </a:lnTo>
                  <a:lnTo>
                    <a:pt x="822" y="254"/>
                  </a:lnTo>
                  <a:lnTo>
                    <a:pt x="848" y="238"/>
                  </a:lnTo>
                  <a:lnTo>
                    <a:pt x="873" y="223"/>
                  </a:lnTo>
                  <a:lnTo>
                    <a:pt x="899" y="208"/>
                  </a:lnTo>
                  <a:lnTo>
                    <a:pt x="925" y="193"/>
                  </a:lnTo>
                  <a:lnTo>
                    <a:pt x="950" y="180"/>
                  </a:lnTo>
                  <a:lnTo>
                    <a:pt x="977" y="167"/>
                  </a:lnTo>
                  <a:lnTo>
                    <a:pt x="1002" y="154"/>
                  </a:lnTo>
                  <a:lnTo>
                    <a:pt x="1029" y="144"/>
                  </a:lnTo>
                  <a:lnTo>
                    <a:pt x="1032" y="143"/>
                  </a:lnTo>
                  <a:lnTo>
                    <a:pt x="1032" y="142"/>
                  </a:lnTo>
                  <a:lnTo>
                    <a:pt x="1060" y="132"/>
                  </a:lnTo>
                  <a:lnTo>
                    <a:pt x="1088" y="122"/>
                  </a:lnTo>
                  <a:lnTo>
                    <a:pt x="1114" y="114"/>
                  </a:lnTo>
                  <a:lnTo>
                    <a:pt x="1142" y="106"/>
                  </a:lnTo>
                  <a:lnTo>
                    <a:pt x="1169" y="101"/>
                  </a:lnTo>
                  <a:lnTo>
                    <a:pt x="1195" y="96"/>
                  </a:lnTo>
                  <a:lnTo>
                    <a:pt x="1222" y="93"/>
                  </a:lnTo>
                  <a:lnTo>
                    <a:pt x="1247" y="91"/>
                  </a:lnTo>
                  <a:lnTo>
                    <a:pt x="1248" y="95"/>
                  </a:lnTo>
                  <a:lnTo>
                    <a:pt x="1675" y="3"/>
                  </a:lnTo>
                  <a:lnTo>
                    <a:pt x="1685" y="1"/>
                  </a:lnTo>
                  <a:lnTo>
                    <a:pt x="1697" y="1"/>
                  </a:lnTo>
                  <a:lnTo>
                    <a:pt x="1709" y="0"/>
                  </a:lnTo>
                  <a:lnTo>
                    <a:pt x="1719" y="1"/>
                  </a:lnTo>
                  <a:lnTo>
                    <a:pt x="1731" y="2"/>
                  </a:lnTo>
                  <a:lnTo>
                    <a:pt x="1742" y="3"/>
                  </a:lnTo>
                  <a:lnTo>
                    <a:pt x="1752" y="5"/>
                  </a:lnTo>
                  <a:lnTo>
                    <a:pt x="1763" y="7"/>
                  </a:lnTo>
                  <a:lnTo>
                    <a:pt x="1784" y="15"/>
                  </a:lnTo>
                  <a:lnTo>
                    <a:pt x="1803" y="23"/>
                  </a:lnTo>
                  <a:lnTo>
                    <a:pt x="1823" y="33"/>
                  </a:lnTo>
                  <a:lnTo>
                    <a:pt x="1841" y="46"/>
                  </a:lnTo>
                  <a:lnTo>
                    <a:pt x="1857" y="58"/>
                  </a:lnTo>
                  <a:lnTo>
                    <a:pt x="1873" y="74"/>
                  </a:lnTo>
                  <a:lnTo>
                    <a:pt x="1886" y="90"/>
                  </a:lnTo>
                  <a:lnTo>
                    <a:pt x="1898" y="109"/>
                  </a:lnTo>
                  <a:lnTo>
                    <a:pt x="1904" y="118"/>
                  </a:lnTo>
                  <a:lnTo>
                    <a:pt x="1909" y="129"/>
                  </a:lnTo>
                  <a:lnTo>
                    <a:pt x="1913" y="138"/>
                  </a:lnTo>
                  <a:lnTo>
                    <a:pt x="1917" y="149"/>
                  </a:lnTo>
                  <a:lnTo>
                    <a:pt x="1921" y="160"/>
                  </a:lnTo>
                  <a:lnTo>
                    <a:pt x="1924" y="170"/>
                  </a:lnTo>
                  <a:lnTo>
                    <a:pt x="1926" y="182"/>
                  </a:lnTo>
                  <a:lnTo>
                    <a:pt x="1928" y="193"/>
                  </a:lnTo>
                  <a:lnTo>
                    <a:pt x="1930" y="212"/>
                  </a:lnTo>
                  <a:lnTo>
                    <a:pt x="1930" y="230"/>
                  </a:lnTo>
                  <a:lnTo>
                    <a:pt x="1929" y="247"/>
                  </a:lnTo>
                  <a:lnTo>
                    <a:pt x="1926" y="265"/>
                  </a:lnTo>
                  <a:lnTo>
                    <a:pt x="1923" y="282"/>
                  </a:lnTo>
                  <a:lnTo>
                    <a:pt x="1917" y="299"/>
                  </a:lnTo>
                  <a:lnTo>
                    <a:pt x="1911" y="315"/>
                  </a:lnTo>
                  <a:lnTo>
                    <a:pt x="1904" y="331"/>
                  </a:lnTo>
                  <a:lnTo>
                    <a:pt x="1894" y="346"/>
                  </a:lnTo>
                  <a:lnTo>
                    <a:pt x="1884" y="360"/>
                  </a:lnTo>
                  <a:lnTo>
                    <a:pt x="1874" y="374"/>
                  </a:lnTo>
                  <a:lnTo>
                    <a:pt x="1862" y="386"/>
                  </a:lnTo>
                  <a:lnTo>
                    <a:pt x="1848" y="397"/>
                  </a:lnTo>
                  <a:lnTo>
                    <a:pt x="1834" y="408"/>
                  </a:lnTo>
                  <a:lnTo>
                    <a:pt x="1821" y="417"/>
                  </a:lnTo>
                  <a:lnTo>
                    <a:pt x="1805" y="426"/>
                  </a:lnTo>
                  <a:lnTo>
                    <a:pt x="2263" y="397"/>
                  </a:lnTo>
                  <a:lnTo>
                    <a:pt x="2276" y="397"/>
                  </a:lnTo>
                  <a:lnTo>
                    <a:pt x="2290" y="397"/>
                  </a:lnTo>
                  <a:lnTo>
                    <a:pt x="2304" y="398"/>
                  </a:lnTo>
                  <a:lnTo>
                    <a:pt x="2318" y="399"/>
                  </a:lnTo>
                  <a:lnTo>
                    <a:pt x="2331" y="401"/>
                  </a:lnTo>
                  <a:lnTo>
                    <a:pt x="2344" y="405"/>
                  </a:lnTo>
                  <a:lnTo>
                    <a:pt x="2357" y="408"/>
                  </a:lnTo>
                  <a:lnTo>
                    <a:pt x="2369" y="412"/>
                  </a:lnTo>
                  <a:lnTo>
                    <a:pt x="2382" y="417"/>
                  </a:lnTo>
                  <a:lnTo>
                    <a:pt x="2394" y="422"/>
                  </a:lnTo>
                  <a:lnTo>
                    <a:pt x="2405" y="428"/>
                  </a:lnTo>
                  <a:lnTo>
                    <a:pt x="2417" y="435"/>
                  </a:lnTo>
                  <a:lnTo>
                    <a:pt x="2428" y="441"/>
                  </a:lnTo>
                  <a:lnTo>
                    <a:pt x="2438" y="448"/>
                  </a:lnTo>
                  <a:lnTo>
                    <a:pt x="2449" y="457"/>
                  </a:lnTo>
                  <a:lnTo>
                    <a:pt x="2460" y="465"/>
                  </a:lnTo>
                  <a:lnTo>
                    <a:pt x="2468" y="474"/>
                  </a:lnTo>
                  <a:lnTo>
                    <a:pt x="2478" y="484"/>
                  </a:lnTo>
                  <a:lnTo>
                    <a:pt x="2486" y="493"/>
                  </a:lnTo>
                  <a:lnTo>
                    <a:pt x="2495" y="503"/>
                  </a:lnTo>
                  <a:lnTo>
                    <a:pt x="2502" y="513"/>
                  </a:lnTo>
                  <a:lnTo>
                    <a:pt x="2510" y="524"/>
                  </a:lnTo>
                  <a:lnTo>
                    <a:pt x="2516" y="536"/>
                  </a:lnTo>
                  <a:lnTo>
                    <a:pt x="2523" y="547"/>
                  </a:lnTo>
                  <a:lnTo>
                    <a:pt x="2528" y="559"/>
                  </a:lnTo>
                  <a:lnTo>
                    <a:pt x="2533" y="572"/>
                  </a:lnTo>
                  <a:lnTo>
                    <a:pt x="2538" y="585"/>
                  </a:lnTo>
                  <a:lnTo>
                    <a:pt x="2542" y="598"/>
                  </a:lnTo>
                  <a:lnTo>
                    <a:pt x="2545" y="610"/>
                  </a:lnTo>
                  <a:lnTo>
                    <a:pt x="2547" y="624"/>
                  </a:lnTo>
                  <a:lnTo>
                    <a:pt x="2549" y="638"/>
                  </a:lnTo>
                  <a:lnTo>
                    <a:pt x="2550" y="652"/>
                  </a:lnTo>
                  <a:lnTo>
                    <a:pt x="2551" y="666"/>
                  </a:lnTo>
                  <a:lnTo>
                    <a:pt x="2550" y="680"/>
                  </a:lnTo>
                  <a:lnTo>
                    <a:pt x="2550" y="692"/>
                  </a:lnTo>
                  <a:lnTo>
                    <a:pt x="2548" y="706"/>
                  </a:lnTo>
                  <a:lnTo>
                    <a:pt x="2546" y="720"/>
                  </a:lnTo>
                  <a:lnTo>
                    <a:pt x="2543" y="733"/>
                  </a:lnTo>
                  <a:lnTo>
                    <a:pt x="2540" y="746"/>
                  </a:lnTo>
                  <a:lnTo>
                    <a:pt x="2535" y="758"/>
                  </a:lnTo>
                  <a:lnTo>
                    <a:pt x="2531" y="770"/>
                  </a:lnTo>
                  <a:lnTo>
                    <a:pt x="2526" y="783"/>
                  </a:lnTo>
                  <a:lnTo>
                    <a:pt x="2519" y="795"/>
                  </a:lnTo>
                  <a:lnTo>
                    <a:pt x="2513" y="805"/>
                  </a:lnTo>
                  <a:lnTo>
                    <a:pt x="2507" y="817"/>
                  </a:lnTo>
                  <a:lnTo>
                    <a:pt x="2499" y="828"/>
                  </a:lnTo>
                  <a:lnTo>
                    <a:pt x="2492" y="838"/>
                  </a:lnTo>
                  <a:lnTo>
                    <a:pt x="2483" y="848"/>
                  </a:lnTo>
                  <a:lnTo>
                    <a:pt x="2474" y="857"/>
                  </a:lnTo>
                  <a:lnTo>
                    <a:pt x="2465" y="866"/>
                  </a:lnTo>
                  <a:lnTo>
                    <a:pt x="2455" y="876"/>
                  </a:lnTo>
                  <a:lnTo>
                    <a:pt x="2445" y="883"/>
                  </a:lnTo>
                  <a:lnTo>
                    <a:pt x="2434" y="890"/>
                  </a:lnTo>
                  <a:lnTo>
                    <a:pt x="2424" y="898"/>
                  </a:lnTo>
                  <a:lnTo>
                    <a:pt x="2412" y="905"/>
                  </a:lnTo>
                  <a:lnTo>
                    <a:pt x="2400" y="911"/>
                  </a:lnTo>
                  <a:lnTo>
                    <a:pt x="2388" y="917"/>
                  </a:lnTo>
                  <a:lnTo>
                    <a:pt x="2377" y="921"/>
                  </a:lnTo>
                  <a:lnTo>
                    <a:pt x="2364" y="927"/>
                  </a:lnTo>
                  <a:lnTo>
                    <a:pt x="2351" y="930"/>
                  </a:lnTo>
                  <a:lnTo>
                    <a:pt x="2337" y="933"/>
                  </a:lnTo>
                  <a:lnTo>
                    <a:pt x="2324" y="936"/>
                  </a:lnTo>
                  <a:lnTo>
                    <a:pt x="2311" y="937"/>
                  </a:lnTo>
                  <a:lnTo>
                    <a:pt x="2297" y="938"/>
                  </a:lnTo>
                  <a:lnTo>
                    <a:pt x="1766" y="971"/>
                  </a:lnTo>
                  <a:lnTo>
                    <a:pt x="1752" y="973"/>
                  </a:lnTo>
                  <a:lnTo>
                    <a:pt x="1738" y="973"/>
                  </a:lnTo>
                  <a:lnTo>
                    <a:pt x="1725" y="971"/>
                  </a:lnTo>
                  <a:lnTo>
                    <a:pt x="1712" y="969"/>
                  </a:lnTo>
                  <a:lnTo>
                    <a:pt x="1698" y="967"/>
                  </a:lnTo>
                  <a:lnTo>
                    <a:pt x="1685" y="965"/>
                  </a:lnTo>
                  <a:lnTo>
                    <a:pt x="1672" y="961"/>
                  </a:lnTo>
                  <a:lnTo>
                    <a:pt x="1660" y="957"/>
                  </a:lnTo>
                  <a:lnTo>
                    <a:pt x="1647" y="952"/>
                  </a:lnTo>
                  <a:lnTo>
                    <a:pt x="1635" y="947"/>
                  </a:lnTo>
                  <a:lnTo>
                    <a:pt x="1623" y="942"/>
                  </a:lnTo>
                  <a:lnTo>
                    <a:pt x="1612" y="935"/>
                  </a:lnTo>
                  <a:lnTo>
                    <a:pt x="1601" y="928"/>
                  </a:lnTo>
                  <a:lnTo>
                    <a:pt x="1590" y="920"/>
                  </a:lnTo>
                  <a:lnTo>
                    <a:pt x="1580" y="913"/>
                  </a:lnTo>
                  <a:lnTo>
                    <a:pt x="1570" y="904"/>
                  </a:lnTo>
                  <a:lnTo>
                    <a:pt x="1561" y="896"/>
                  </a:lnTo>
                  <a:lnTo>
                    <a:pt x="1551" y="886"/>
                  </a:lnTo>
                  <a:lnTo>
                    <a:pt x="1542" y="877"/>
                  </a:lnTo>
                  <a:lnTo>
                    <a:pt x="1535" y="866"/>
                  </a:lnTo>
                  <a:lnTo>
                    <a:pt x="1526" y="855"/>
                  </a:lnTo>
                  <a:lnTo>
                    <a:pt x="1519" y="845"/>
                  </a:lnTo>
                  <a:lnTo>
                    <a:pt x="1513" y="834"/>
                  </a:lnTo>
                  <a:lnTo>
                    <a:pt x="1506" y="822"/>
                  </a:lnTo>
                  <a:lnTo>
                    <a:pt x="1501" y="810"/>
                  </a:lnTo>
                  <a:lnTo>
                    <a:pt x="1496" y="798"/>
                  </a:lnTo>
                  <a:lnTo>
                    <a:pt x="1491" y="785"/>
                  </a:lnTo>
                  <a:lnTo>
                    <a:pt x="1488" y="772"/>
                  </a:lnTo>
                  <a:lnTo>
                    <a:pt x="1485" y="758"/>
                  </a:lnTo>
                  <a:lnTo>
                    <a:pt x="1482" y="746"/>
                  </a:lnTo>
                  <a:lnTo>
                    <a:pt x="1480" y="732"/>
                  </a:lnTo>
                  <a:lnTo>
                    <a:pt x="1479" y="718"/>
                  </a:lnTo>
                  <a:lnTo>
                    <a:pt x="1479" y="700"/>
                  </a:lnTo>
                  <a:lnTo>
                    <a:pt x="1479" y="683"/>
                  </a:lnTo>
                  <a:lnTo>
                    <a:pt x="1481" y="666"/>
                  </a:lnTo>
                  <a:lnTo>
                    <a:pt x="1483" y="649"/>
                  </a:lnTo>
                  <a:lnTo>
                    <a:pt x="1487" y="633"/>
                  </a:lnTo>
                  <a:lnTo>
                    <a:pt x="1491" y="617"/>
                  </a:lnTo>
                  <a:lnTo>
                    <a:pt x="1498" y="601"/>
                  </a:lnTo>
                  <a:lnTo>
                    <a:pt x="1504" y="586"/>
                  </a:lnTo>
                  <a:lnTo>
                    <a:pt x="1512" y="571"/>
                  </a:lnTo>
                  <a:lnTo>
                    <a:pt x="1520" y="557"/>
                  </a:lnTo>
                  <a:lnTo>
                    <a:pt x="1530" y="543"/>
                  </a:lnTo>
                  <a:lnTo>
                    <a:pt x="1539" y="530"/>
                  </a:lnTo>
                  <a:lnTo>
                    <a:pt x="1550" y="518"/>
                  </a:lnTo>
                  <a:lnTo>
                    <a:pt x="1562" y="506"/>
                  </a:lnTo>
                  <a:lnTo>
                    <a:pt x="1573" y="494"/>
                  </a:lnTo>
                  <a:lnTo>
                    <a:pt x="1586" y="485"/>
                  </a:lnTo>
                  <a:lnTo>
                    <a:pt x="1325" y="550"/>
                  </a:lnTo>
                  <a:lnTo>
                    <a:pt x="1659" y="2503"/>
                  </a:lnTo>
                  <a:lnTo>
                    <a:pt x="1649" y="2505"/>
                  </a:lnTo>
                  <a:lnTo>
                    <a:pt x="1623" y="2507"/>
                  </a:lnTo>
                  <a:lnTo>
                    <a:pt x="1582" y="2510"/>
                  </a:lnTo>
                  <a:lnTo>
                    <a:pt x="1526" y="2512"/>
                  </a:lnTo>
                  <a:lnTo>
                    <a:pt x="1459" y="2514"/>
                  </a:lnTo>
                  <a:lnTo>
                    <a:pt x="1381" y="2515"/>
                  </a:lnTo>
                  <a:lnTo>
                    <a:pt x="1338" y="2514"/>
                  </a:lnTo>
                  <a:lnTo>
                    <a:pt x="1292" y="2513"/>
                  </a:lnTo>
                  <a:lnTo>
                    <a:pt x="1245" y="2511"/>
                  </a:lnTo>
                  <a:lnTo>
                    <a:pt x="1196" y="2509"/>
                  </a:lnTo>
                  <a:lnTo>
                    <a:pt x="1146" y="2506"/>
                  </a:lnTo>
                  <a:lnTo>
                    <a:pt x="1094" y="2501"/>
                  </a:lnTo>
                  <a:lnTo>
                    <a:pt x="1042" y="2495"/>
                  </a:lnTo>
                  <a:lnTo>
                    <a:pt x="987" y="2489"/>
                  </a:lnTo>
                  <a:lnTo>
                    <a:pt x="932" y="2481"/>
                  </a:lnTo>
                  <a:lnTo>
                    <a:pt x="877" y="2472"/>
                  </a:lnTo>
                  <a:lnTo>
                    <a:pt x="821" y="2462"/>
                  </a:lnTo>
                  <a:lnTo>
                    <a:pt x="765" y="2449"/>
                  </a:lnTo>
                  <a:lnTo>
                    <a:pt x="708" y="2436"/>
                  </a:lnTo>
                  <a:lnTo>
                    <a:pt x="652" y="2420"/>
                  </a:lnTo>
                  <a:lnTo>
                    <a:pt x="595" y="2404"/>
                  </a:lnTo>
                  <a:lnTo>
                    <a:pt x="540" y="2385"/>
                  </a:lnTo>
                  <a:lnTo>
                    <a:pt x="485" y="2365"/>
                  </a:lnTo>
                  <a:lnTo>
                    <a:pt x="431" y="2343"/>
                  </a:lnTo>
                  <a:lnTo>
                    <a:pt x="378" y="2317"/>
                  </a:lnTo>
                  <a:lnTo>
                    <a:pt x="326" y="2290"/>
                  </a:lnTo>
                  <a:lnTo>
                    <a:pt x="227" y="2307"/>
                  </a:lnTo>
                  <a:lnTo>
                    <a:pt x="0" y="974"/>
                  </a:lnTo>
                  <a:close/>
                  <a:moveTo>
                    <a:pt x="2558" y="2196"/>
                  </a:moveTo>
                  <a:lnTo>
                    <a:pt x="2558" y="2206"/>
                  </a:lnTo>
                  <a:lnTo>
                    <a:pt x="2558" y="2217"/>
                  </a:lnTo>
                  <a:lnTo>
                    <a:pt x="2557" y="2228"/>
                  </a:lnTo>
                  <a:lnTo>
                    <a:pt x="2556" y="2238"/>
                  </a:lnTo>
                  <a:lnTo>
                    <a:pt x="2551" y="2258"/>
                  </a:lnTo>
                  <a:lnTo>
                    <a:pt x="2546" y="2279"/>
                  </a:lnTo>
                  <a:lnTo>
                    <a:pt x="2539" y="2298"/>
                  </a:lnTo>
                  <a:lnTo>
                    <a:pt x="2529" y="2316"/>
                  </a:lnTo>
                  <a:lnTo>
                    <a:pt x="2517" y="2333"/>
                  </a:lnTo>
                  <a:lnTo>
                    <a:pt x="2504" y="2348"/>
                  </a:lnTo>
                  <a:lnTo>
                    <a:pt x="2491" y="2363"/>
                  </a:lnTo>
                  <a:lnTo>
                    <a:pt x="2475" y="2377"/>
                  </a:lnTo>
                  <a:lnTo>
                    <a:pt x="2459" y="2387"/>
                  </a:lnTo>
                  <a:lnTo>
                    <a:pt x="2441" y="2398"/>
                  </a:lnTo>
                  <a:lnTo>
                    <a:pt x="2421" y="2407"/>
                  </a:lnTo>
                  <a:lnTo>
                    <a:pt x="2401" y="2413"/>
                  </a:lnTo>
                  <a:lnTo>
                    <a:pt x="2392" y="2415"/>
                  </a:lnTo>
                  <a:lnTo>
                    <a:pt x="2381" y="2417"/>
                  </a:lnTo>
                  <a:lnTo>
                    <a:pt x="2370" y="2418"/>
                  </a:lnTo>
                  <a:lnTo>
                    <a:pt x="2360" y="2419"/>
                  </a:lnTo>
                  <a:lnTo>
                    <a:pt x="1945" y="2445"/>
                  </a:lnTo>
                  <a:lnTo>
                    <a:pt x="1935" y="2446"/>
                  </a:lnTo>
                  <a:lnTo>
                    <a:pt x="1924" y="2446"/>
                  </a:lnTo>
                  <a:lnTo>
                    <a:pt x="1913" y="2445"/>
                  </a:lnTo>
                  <a:lnTo>
                    <a:pt x="1903" y="2444"/>
                  </a:lnTo>
                  <a:lnTo>
                    <a:pt x="1882" y="2440"/>
                  </a:lnTo>
                  <a:lnTo>
                    <a:pt x="1862" y="2434"/>
                  </a:lnTo>
                  <a:lnTo>
                    <a:pt x="1843" y="2426"/>
                  </a:lnTo>
                  <a:lnTo>
                    <a:pt x="1825" y="2416"/>
                  </a:lnTo>
                  <a:lnTo>
                    <a:pt x="1808" y="2405"/>
                  </a:lnTo>
                  <a:lnTo>
                    <a:pt x="1792" y="2393"/>
                  </a:lnTo>
                  <a:lnTo>
                    <a:pt x="1778" y="2379"/>
                  </a:lnTo>
                  <a:lnTo>
                    <a:pt x="1764" y="2363"/>
                  </a:lnTo>
                  <a:lnTo>
                    <a:pt x="1752" y="2346"/>
                  </a:lnTo>
                  <a:lnTo>
                    <a:pt x="1743" y="2328"/>
                  </a:lnTo>
                  <a:lnTo>
                    <a:pt x="1734" y="2310"/>
                  </a:lnTo>
                  <a:lnTo>
                    <a:pt x="1728" y="2289"/>
                  </a:lnTo>
                  <a:lnTo>
                    <a:pt x="1726" y="2279"/>
                  </a:lnTo>
                  <a:lnTo>
                    <a:pt x="1724" y="2268"/>
                  </a:lnTo>
                  <a:lnTo>
                    <a:pt x="1721" y="2257"/>
                  </a:lnTo>
                  <a:lnTo>
                    <a:pt x="1720" y="2247"/>
                  </a:lnTo>
                  <a:lnTo>
                    <a:pt x="1720" y="2236"/>
                  </a:lnTo>
                  <a:lnTo>
                    <a:pt x="1720" y="2225"/>
                  </a:lnTo>
                  <a:lnTo>
                    <a:pt x="1721" y="2215"/>
                  </a:lnTo>
                  <a:lnTo>
                    <a:pt x="1723" y="2204"/>
                  </a:lnTo>
                  <a:lnTo>
                    <a:pt x="1727" y="2184"/>
                  </a:lnTo>
                  <a:lnTo>
                    <a:pt x="1732" y="2164"/>
                  </a:lnTo>
                  <a:lnTo>
                    <a:pt x="1741" y="2144"/>
                  </a:lnTo>
                  <a:lnTo>
                    <a:pt x="1749" y="2126"/>
                  </a:lnTo>
                  <a:lnTo>
                    <a:pt x="1761" y="2109"/>
                  </a:lnTo>
                  <a:lnTo>
                    <a:pt x="1774" y="2093"/>
                  </a:lnTo>
                  <a:lnTo>
                    <a:pt x="1787" y="2079"/>
                  </a:lnTo>
                  <a:lnTo>
                    <a:pt x="1803" y="2066"/>
                  </a:lnTo>
                  <a:lnTo>
                    <a:pt x="1819" y="2054"/>
                  </a:lnTo>
                  <a:lnTo>
                    <a:pt x="1838" y="2044"/>
                  </a:lnTo>
                  <a:lnTo>
                    <a:pt x="1857" y="2036"/>
                  </a:lnTo>
                  <a:lnTo>
                    <a:pt x="1877" y="2029"/>
                  </a:lnTo>
                  <a:lnTo>
                    <a:pt x="1887" y="2027"/>
                  </a:lnTo>
                  <a:lnTo>
                    <a:pt x="1897" y="2025"/>
                  </a:lnTo>
                  <a:lnTo>
                    <a:pt x="1908" y="2024"/>
                  </a:lnTo>
                  <a:lnTo>
                    <a:pt x="1920" y="2023"/>
                  </a:lnTo>
                  <a:lnTo>
                    <a:pt x="2333" y="1996"/>
                  </a:lnTo>
                  <a:lnTo>
                    <a:pt x="2344" y="1996"/>
                  </a:lnTo>
                  <a:lnTo>
                    <a:pt x="2354" y="1996"/>
                  </a:lnTo>
                  <a:lnTo>
                    <a:pt x="2365" y="1997"/>
                  </a:lnTo>
                  <a:lnTo>
                    <a:pt x="2376" y="1998"/>
                  </a:lnTo>
                  <a:lnTo>
                    <a:pt x="2397" y="2003"/>
                  </a:lnTo>
                  <a:lnTo>
                    <a:pt x="2416" y="2008"/>
                  </a:lnTo>
                  <a:lnTo>
                    <a:pt x="2435" y="2017"/>
                  </a:lnTo>
                  <a:lnTo>
                    <a:pt x="2453" y="2026"/>
                  </a:lnTo>
                  <a:lnTo>
                    <a:pt x="2470" y="2037"/>
                  </a:lnTo>
                  <a:lnTo>
                    <a:pt x="2486" y="2050"/>
                  </a:lnTo>
                  <a:lnTo>
                    <a:pt x="2501" y="2063"/>
                  </a:lnTo>
                  <a:lnTo>
                    <a:pt x="2514" y="2079"/>
                  </a:lnTo>
                  <a:lnTo>
                    <a:pt x="2526" y="2097"/>
                  </a:lnTo>
                  <a:lnTo>
                    <a:pt x="2535" y="2114"/>
                  </a:lnTo>
                  <a:lnTo>
                    <a:pt x="2544" y="2133"/>
                  </a:lnTo>
                  <a:lnTo>
                    <a:pt x="2550" y="2153"/>
                  </a:lnTo>
                  <a:lnTo>
                    <a:pt x="2552" y="2164"/>
                  </a:lnTo>
                  <a:lnTo>
                    <a:pt x="2555" y="2173"/>
                  </a:lnTo>
                  <a:lnTo>
                    <a:pt x="2557" y="2184"/>
                  </a:lnTo>
                  <a:lnTo>
                    <a:pt x="2558" y="2196"/>
                  </a:lnTo>
                  <a:close/>
                  <a:moveTo>
                    <a:pt x="2669" y="1711"/>
                  </a:moveTo>
                  <a:lnTo>
                    <a:pt x="2670" y="1724"/>
                  </a:lnTo>
                  <a:lnTo>
                    <a:pt x="2670" y="1735"/>
                  </a:lnTo>
                  <a:lnTo>
                    <a:pt x="2669" y="1748"/>
                  </a:lnTo>
                  <a:lnTo>
                    <a:pt x="2667" y="1760"/>
                  </a:lnTo>
                  <a:lnTo>
                    <a:pt x="2665" y="1772"/>
                  </a:lnTo>
                  <a:lnTo>
                    <a:pt x="2663" y="1783"/>
                  </a:lnTo>
                  <a:lnTo>
                    <a:pt x="2660" y="1794"/>
                  </a:lnTo>
                  <a:lnTo>
                    <a:pt x="2656" y="1806"/>
                  </a:lnTo>
                  <a:lnTo>
                    <a:pt x="2652" y="1816"/>
                  </a:lnTo>
                  <a:lnTo>
                    <a:pt x="2647" y="1827"/>
                  </a:lnTo>
                  <a:lnTo>
                    <a:pt x="2642" y="1838"/>
                  </a:lnTo>
                  <a:lnTo>
                    <a:pt x="2637" y="1847"/>
                  </a:lnTo>
                  <a:lnTo>
                    <a:pt x="2630" y="1858"/>
                  </a:lnTo>
                  <a:lnTo>
                    <a:pt x="2624" y="1867"/>
                  </a:lnTo>
                  <a:lnTo>
                    <a:pt x="2616" y="1876"/>
                  </a:lnTo>
                  <a:lnTo>
                    <a:pt x="2609" y="1885"/>
                  </a:lnTo>
                  <a:lnTo>
                    <a:pt x="2601" y="1893"/>
                  </a:lnTo>
                  <a:lnTo>
                    <a:pt x="2593" y="1902"/>
                  </a:lnTo>
                  <a:lnTo>
                    <a:pt x="2584" y="1909"/>
                  </a:lnTo>
                  <a:lnTo>
                    <a:pt x="2576" y="1916"/>
                  </a:lnTo>
                  <a:lnTo>
                    <a:pt x="2566" y="1923"/>
                  </a:lnTo>
                  <a:lnTo>
                    <a:pt x="2557" y="1929"/>
                  </a:lnTo>
                  <a:lnTo>
                    <a:pt x="2547" y="1936"/>
                  </a:lnTo>
                  <a:lnTo>
                    <a:pt x="2536" y="1941"/>
                  </a:lnTo>
                  <a:lnTo>
                    <a:pt x="2526" y="1946"/>
                  </a:lnTo>
                  <a:lnTo>
                    <a:pt x="2515" y="1951"/>
                  </a:lnTo>
                  <a:lnTo>
                    <a:pt x="2503" y="1955"/>
                  </a:lnTo>
                  <a:lnTo>
                    <a:pt x="2492" y="1958"/>
                  </a:lnTo>
                  <a:lnTo>
                    <a:pt x="2480" y="1961"/>
                  </a:lnTo>
                  <a:lnTo>
                    <a:pt x="2468" y="1963"/>
                  </a:lnTo>
                  <a:lnTo>
                    <a:pt x="2457" y="1964"/>
                  </a:lnTo>
                  <a:lnTo>
                    <a:pt x="2444" y="1965"/>
                  </a:lnTo>
                  <a:lnTo>
                    <a:pt x="1974" y="1995"/>
                  </a:lnTo>
                  <a:lnTo>
                    <a:pt x="1962" y="1995"/>
                  </a:lnTo>
                  <a:lnTo>
                    <a:pt x="1949" y="1995"/>
                  </a:lnTo>
                  <a:lnTo>
                    <a:pt x="1938" y="1994"/>
                  </a:lnTo>
                  <a:lnTo>
                    <a:pt x="1926" y="1993"/>
                  </a:lnTo>
                  <a:lnTo>
                    <a:pt x="1914" y="1991"/>
                  </a:lnTo>
                  <a:lnTo>
                    <a:pt x="1903" y="1989"/>
                  </a:lnTo>
                  <a:lnTo>
                    <a:pt x="1891" y="1986"/>
                  </a:lnTo>
                  <a:lnTo>
                    <a:pt x="1879" y="1981"/>
                  </a:lnTo>
                  <a:lnTo>
                    <a:pt x="1868" y="1978"/>
                  </a:lnTo>
                  <a:lnTo>
                    <a:pt x="1858" y="1973"/>
                  </a:lnTo>
                  <a:lnTo>
                    <a:pt x="1847" y="1968"/>
                  </a:lnTo>
                  <a:lnTo>
                    <a:pt x="1838" y="1962"/>
                  </a:lnTo>
                  <a:lnTo>
                    <a:pt x="1828" y="1956"/>
                  </a:lnTo>
                  <a:lnTo>
                    <a:pt x="1818" y="1949"/>
                  </a:lnTo>
                  <a:lnTo>
                    <a:pt x="1809" y="1943"/>
                  </a:lnTo>
                  <a:lnTo>
                    <a:pt x="1800" y="1936"/>
                  </a:lnTo>
                  <a:lnTo>
                    <a:pt x="1792" y="1927"/>
                  </a:lnTo>
                  <a:lnTo>
                    <a:pt x="1783" y="1919"/>
                  </a:lnTo>
                  <a:lnTo>
                    <a:pt x="1776" y="1910"/>
                  </a:lnTo>
                  <a:lnTo>
                    <a:pt x="1768" y="1902"/>
                  </a:lnTo>
                  <a:lnTo>
                    <a:pt x="1762" y="1892"/>
                  </a:lnTo>
                  <a:lnTo>
                    <a:pt x="1756" y="1882"/>
                  </a:lnTo>
                  <a:lnTo>
                    <a:pt x="1749" y="1873"/>
                  </a:lnTo>
                  <a:lnTo>
                    <a:pt x="1744" y="1862"/>
                  </a:lnTo>
                  <a:lnTo>
                    <a:pt x="1740" y="1851"/>
                  </a:lnTo>
                  <a:lnTo>
                    <a:pt x="1734" y="1841"/>
                  </a:lnTo>
                  <a:lnTo>
                    <a:pt x="1731" y="1829"/>
                  </a:lnTo>
                  <a:lnTo>
                    <a:pt x="1727" y="1818"/>
                  </a:lnTo>
                  <a:lnTo>
                    <a:pt x="1725" y="1807"/>
                  </a:lnTo>
                  <a:lnTo>
                    <a:pt x="1723" y="1794"/>
                  </a:lnTo>
                  <a:lnTo>
                    <a:pt x="1720" y="1782"/>
                  </a:lnTo>
                  <a:lnTo>
                    <a:pt x="1719" y="1769"/>
                  </a:lnTo>
                  <a:lnTo>
                    <a:pt x="1719" y="1758"/>
                  </a:lnTo>
                  <a:lnTo>
                    <a:pt x="1719" y="1745"/>
                  </a:lnTo>
                  <a:lnTo>
                    <a:pt x="1720" y="1733"/>
                  </a:lnTo>
                  <a:lnTo>
                    <a:pt x="1721" y="1721"/>
                  </a:lnTo>
                  <a:lnTo>
                    <a:pt x="1724" y="1710"/>
                  </a:lnTo>
                  <a:lnTo>
                    <a:pt x="1726" y="1698"/>
                  </a:lnTo>
                  <a:lnTo>
                    <a:pt x="1729" y="1686"/>
                  </a:lnTo>
                  <a:lnTo>
                    <a:pt x="1732" y="1676"/>
                  </a:lnTo>
                  <a:lnTo>
                    <a:pt x="1736" y="1664"/>
                  </a:lnTo>
                  <a:lnTo>
                    <a:pt x="1742" y="1653"/>
                  </a:lnTo>
                  <a:lnTo>
                    <a:pt x="1746" y="1644"/>
                  </a:lnTo>
                  <a:lnTo>
                    <a:pt x="1752" y="1633"/>
                  </a:lnTo>
                  <a:lnTo>
                    <a:pt x="1758" y="1623"/>
                  </a:lnTo>
                  <a:lnTo>
                    <a:pt x="1765" y="1614"/>
                  </a:lnTo>
                  <a:lnTo>
                    <a:pt x="1772" y="1604"/>
                  </a:lnTo>
                  <a:lnTo>
                    <a:pt x="1779" y="1596"/>
                  </a:lnTo>
                  <a:lnTo>
                    <a:pt x="1787" y="1587"/>
                  </a:lnTo>
                  <a:lnTo>
                    <a:pt x="1795" y="1580"/>
                  </a:lnTo>
                  <a:lnTo>
                    <a:pt x="1803" y="1571"/>
                  </a:lnTo>
                  <a:lnTo>
                    <a:pt x="1813" y="1565"/>
                  </a:lnTo>
                  <a:lnTo>
                    <a:pt x="1823" y="1557"/>
                  </a:lnTo>
                  <a:lnTo>
                    <a:pt x="1832" y="1551"/>
                  </a:lnTo>
                  <a:lnTo>
                    <a:pt x="1842" y="1546"/>
                  </a:lnTo>
                  <a:lnTo>
                    <a:pt x="1852" y="1539"/>
                  </a:lnTo>
                  <a:lnTo>
                    <a:pt x="1863" y="1535"/>
                  </a:lnTo>
                  <a:lnTo>
                    <a:pt x="1874" y="1531"/>
                  </a:lnTo>
                  <a:lnTo>
                    <a:pt x="1886" y="1527"/>
                  </a:lnTo>
                  <a:lnTo>
                    <a:pt x="1896" y="1523"/>
                  </a:lnTo>
                  <a:lnTo>
                    <a:pt x="1908" y="1520"/>
                  </a:lnTo>
                  <a:lnTo>
                    <a:pt x="1920" y="1518"/>
                  </a:lnTo>
                  <a:lnTo>
                    <a:pt x="1932" y="1516"/>
                  </a:lnTo>
                  <a:lnTo>
                    <a:pt x="1944" y="1515"/>
                  </a:lnTo>
                  <a:lnTo>
                    <a:pt x="2414" y="1486"/>
                  </a:lnTo>
                  <a:lnTo>
                    <a:pt x="2427" y="1486"/>
                  </a:lnTo>
                  <a:lnTo>
                    <a:pt x="2438" y="1486"/>
                  </a:lnTo>
                  <a:lnTo>
                    <a:pt x="2451" y="1486"/>
                  </a:lnTo>
                  <a:lnTo>
                    <a:pt x="2463" y="1488"/>
                  </a:lnTo>
                  <a:lnTo>
                    <a:pt x="2475" y="1490"/>
                  </a:lnTo>
                  <a:lnTo>
                    <a:pt x="2486" y="1492"/>
                  </a:lnTo>
                  <a:lnTo>
                    <a:pt x="2498" y="1496"/>
                  </a:lnTo>
                  <a:lnTo>
                    <a:pt x="2509" y="1499"/>
                  </a:lnTo>
                  <a:lnTo>
                    <a:pt x="2519" y="1503"/>
                  </a:lnTo>
                  <a:lnTo>
                    <a:pt x="2530" y="1508"/>
                  </a:lnTo>
                  <a:lnTo>
                    <a:pt x="2541" y="1513"/>
                  </a:lnTo>
                  <a:lnTo>
                    <a:pt x="2551" y="1519"/>
                  </a:lnTo>
                  <a:lnTo>
                    <a:pt x="2561" y="1524"/>
                  </a:lnTo>
                  <a:lnTo>
                    <a:pt x="2571" y="1532"/>
                  </a:lnTo>
                  <a:lnTo>
                    <a:pt x="2579" y="1538"/>
                  </a:lnTo>
                  <a:lnTo>
                    <a:pt x="2589" y="1546"/>
                  </a:lnTo>
                  <a:lnTo>
                    <a:pt x="2597" y="1553"/>
                  </a:lnTo>
                  <a:lnTo>
                    <a:pt x="2605" y="1562"/>
                  </a:lnTo>
                  <a:lnTo>
                    <a:pt x="2612" y="1570"/>
                  </a:lnTo>
                  <a:lnTo>
                    <a:pt x="2620" y="1580"/>
                  </a:lnTo>
                  <a:lnTo>
                    <a:pt x="2627" y="1588"/>
                  </a:lnTo>
                  <a:lnTo>
                    <a:pt x="2633" y="1599"/>
                  </a:lnTo>
                  <a:lnTo>
                    <a:pt x="2639" y="1609"/>
                  </a:lnTo>
                  <a:lnTo>
                    <a:pt x="2644" y="1619"/>
                  </a:lnTo>
                  <a:lnTo>
                    <a:pt x="2649" y="1630"/>
                  </a:lnTo>
                  <a:lnTo>
                    <a:pt x="2654" y="1641"/>
                  </a:lnTo>
                  <a:lnTo>
                    <a:pt x="2658" y="1651"/>
                  </a:lnTo>
                  <a:lnTo>
                    <a:pt x="2661" y="1663"/>
                  </a:lnTo>
                  <a:lnTo>
                    <a:pt x="2664" y="1675"/>
                  </a:lnTo>
                  <a:lnTo>
                    <a:pt x="2666" y="1686"/>
                  </a:lnTo>
                  <a:lnTo>
                    <a:pt x="2667" y="1699"/>
                  </a:lnTo>
                  <a:lnTo>
                    <a:pt x="2669" y="1711"/>
                  </a:lnTo>
                  <a:close/>
                  <a:moveTo>
                    <a:pt x="2703" y="1186"/>
                  </a:moveTo>
                  <a:lnTo>
                    <a:pt x="2703" y="1199"/>
                  </a:lnTo>
                  <a:lnTo>
                    <a:pt x="2703" y="1213"/>
                  </a:lnTo>
                  <a:lnTo>
                    <a:pt x="2702" y="1227"/>
                  </a:lnTo>
                  <a:lnTo>
                    <a:pt x="2701" y="1240"/>
                  </a:lnTo>
                  <a:lnTo>
                    <a:pt x="2697" y="1254"/>
                  </a:lnTo>
                  <a:lnTo>
                    <a:pt x="2695" y="1267"/>
                  </a:lnTo>
                  <a:lnTo>
                    <a:pt x="2691" y="1279"/>
                  </a:lnTo>
                  <a:lnTo>
                    <a:pt x="2688" y="1292"/>
                  </a:lnTo>
                  <a:lnTo>
                    <a:pt x="2682" y="1305"/>
                  </a:lnTo>
                  <a:lnTo>
                    <a:pt x="2677" y="1317"/>
                  </a:lnTo>
                  <a:lnTo>
                    <a:pt x="2672" y="1328"/>
                  </a:lnTo>
                  <a:lnTo>
                    <a:pt x="2665" y="1340"/>
                  </a:lnTo>
                  <a:lnTo>
                    <a:pt x="2658" y="1351"/>
                  </a:lnTo>
                  <a:lnTo>
                    <a:pt x="2650" y="1361"/>
                  </a:lnTo>
                  <a:lnTo>
                    <a:pt x="2643" y="1372"/>
                  </a:lnTo>
                  <a:lnTo>
                    <a:pt x="2634" y="1382"/>
                  </a:lnTo>
                  <a:lnTo>
                    <a:pt x="2626" y="1391"/>
                  </a:lnTo>
                  <a:lnTo>
                    <a:pt x="2616" y="1401"/>
                  </a:lnTo>
                  <a:lnTo>
                    <a:pt x="2607" y="1409"/>
                  </a:lnTo>
                  <a:lnTo>
                    <a:pt x="2597" y="1418"/>
                  </a:lnTo>
                  <a:lnTo>
                    <a:pt x="2587" y="1425"/>
                  </a:lnTo>
                  <a:lnTo>
                    <a:pt x="2575" y="1433"/>
                  </a:lnTo>
                  <a:lnTo>
                    <a:pt x="2564" y="1439"/>
                  </a:lnTo>
                  <a:lnTo>
                    <a:pt x="2552" y="1446"/>
                  </a:lnTo>
                  <a:lnTo>
                    <a:pt x="2541" y="1451"/>
                  </a:lnTo>
                  <a:lnTo>
                    <a:pt x="2528" y="1456"/>
                  </a:lnTo>
                  <a:lnTo>
                    <a:pt x="2515" y="1460"/>
                  </a:lnTo>
                  <a:lnTo>
                    <a:pt x="2502" y="1464"/>
                  </a:lnTo>
                  <a:lnTo>
                    <a:pt x="2490" y="1467"/>
                  </a:lnTo>
                  <a:lnTo>
                    <a:pt x="2476" y="1470"/>
                  </a:lnTo>
                  <a:lnTo>
                    <a:pt x="2462" y="1472"/>
                  </a:lnTo>
                  <a:lnTo>
                    <a:pt x="2448" y="1473"/>
                  </a:lnTo>
                  <a:lnTo>
                    <a:pt x="1919" y="1506"/>
                  </a:lnTo>
                  <a:lnTo>
                    <a:pt x="1905" y="1506"/>
                  </a:lnTo>
                  <a:lnTo>
                    <a:pt x="1891" y="1506"/>
                  </a:lnTo>
                  <a:lnTo>
                    <a:pt x="1877" y="1505"/>
                  </a:lnTo>
                  <a:lnTo>
                    <a:pt x="1863" y="1504"/>
                  </a:lnTo>
                  <a:lnTo>
                    <a:pt x="1850" y="1502"/>
                  </a:lnTo>
                  <a:lnTo>
                    <a:pt x="1836" y="1499"/>
                  </a:lnTo>
                  <a:lnTo>
                    <a:pt x="1824" y="1496"/>
                  </a:lnTo>
                  <a:lnTo>
                    <a:pt x="1811" y="1491"/>
                  </a:lnTo>
                  <a:lnTo>
                    <a:pt x="1799" y="1486"/>
                  </a:lnTo>
                  <a:lnTo>
                    <a:pt x="1787" y="1481"/>
                  </a:lnTo>
                  <a:lnTo>
                    <a:pt x="1776" y="1475"/>
                  </a:lnTo>
                  <a:lnTo>
                    <a:pt x="1764" y="1469"/>
                  </a:lnTo>
                  <a:lnTo>
                    <a:pt x="1752" y="1463"/>
                  </a:lnTo>
                  <a:lnTo>
                    <a:pt x="1742" y="1455"/>
                  </a:lnTo>
                  <a:lnTo>
                    <a:pt x="1732" y="1447"/>
                  </a:lnTo>
                  <a:lnTo>
                    <a:pt x="1721" y="1438"/>
                  </a:lnTo>
                  <a:lnTo>
                    <a:pt x="1712" y="1430"/>
                  </a:lnTo>
                  <a:lnTo>
                    <a:pt x="1703" y="1420"/>
                  </a:lnTo>
                  <a:lnTo>
                    <a:pt x="1695" y="1410"/>
                  </a:lnTo>
                  <a:lnTo>
                    <a:pt x="1686" y="1401"/>
                  </a:lnTo>
                  <a:lnTo>
                    <a:pt x="1679" y="1390"/>
                  </a:lnTo>
                  <a:lnTo>
                    <a:pt x="1671" y="1378"/>
                  </a:lnTo>
                  <a:lnTo>
                    <a:pt x="1665" y="1368"/>
                  </a:lnTo>
                  <a:lnTo>
                    <a:pt x="1659" y="1356"/>
                  </a:lnTo>
                  <a:lnTo>
                    <a:pt x="1653" y="1344"/>
                  </a:lnTo>
                  <a:lnTo>
                    <a:pt x="1648" y="1332"/>
                  </a:lnTo>
                  <a:lnTo>
                    <a:pt x="1644" y="1319"/>
                  </a:lnTo>
                  <a:lnTo>
                    <a:pt x="1639" y="1306"/>
                  </a:lnTo>
                  <a:lnTo>
                    <a:pt x="1636" y="1293"/>
                  </a:lnTo>
                  <a:lnTo>
                    <a:pt x="1634" y="1279"/>
                  </a:lnTo>
                  <a:lnTo>
                    <a:pt x="1632" y="1266"/>
                  </a:lnTo>
                  <a:lnTo>
                    <a:pt x="1631" y="1252"/>
                  </a:lnTo>
                  <a:lnTo>
                    <a:pt x="1630" y="1238"/>
                  </a:lnTo>
                  <a:lnTo>
                    <a:pt x="1630" y="1224"/>
                  </a:lnTo>
                  <a:lnTo>
                    <a:pt x="1631" y="1210"/>
                  </a:lnTo>
                  <a:lnTo>
                    <a:pt x="1633" y="1197"/>
                  </a:lnTo>
                  <a:lnTo>
                    <a:pt x="1635" y="1183"/>
                  </a:lnTo>
                  <a:lnTo>
                    <a:pt x="1638" y="1171"/>
                  </a:lnTo>
                  <a:lnTo>
                    <a:pt x="1642" y="1158"/>
                  </a:lnTo>
                  <a:lnTo>
                    <a:pt x="1646" y="1145"/>
                  </a:lnTo>
                  <a:lnTo>
                    <a:pt x="1650" y="1133"/>
                  </a:lnTo>
                  <a:lnTo>
                    <a:pt x="1655" y="1121"/>
                  </a:lnTo>
                  <a:lnTo>
                    <a:pt x="1661" y="1109"/>
                  </a:lnTo>
                  <a:lnTo>
                    <a:pt x="1667" y="1097"/>
                  </a:lnTo>
                  <a:lnTo>
                    <a:pt x="1675" y="1087"/>
                  </a:lnTo>
                  <a:lnTo>
                    <a:pt x="1682" y="1076"/>
                  </a:lnTo>
                  <a:lnTo>
                    <a:pt x="1689" y="1065"/>
                  </a:lnTo>
                  <a:lnTo>
                    <a:pt x="1698" y="1056"/>
                  </a:lnTo>
                  <a:lnTo>
                    <a:pt x="1707" y="1046"/>
                  </a:lnTo>
                  <a:lnTo>
                    <a:pt x="1716" y="1036"/>
                  </a:lnTo>
                  <a:lnTo>
                    <a:pt x="1726" y="1028"/>
                  </a:lnTo>
                  <a:lnTo>
                    <a:pt x="1736" y="1020"/>
                  </a:lnTo>
                  <a:lnTo>
                    <a:pt x="1747" y="1012"/>
                  </a:lnTo>
                  <a:lnTo>
                    <a:pt x="1758" y="1006"/>
                  </a:lnTo>
                  <a:lnTo>
                    <a:pt x="1769" y="998"/>
                  </a:lnTo>
                  <a:lnTo>
                    <a:pt x="1780" y="993"/>
                  </a:lnTo>
                  <a:lnTo>
                    <a:pt x="1793" y="986"/>
                  </a:lnTo>
                  <a:lnTo>
                    <a:pt x="1805" y="982"/>
                  </a:lnTo>
                  <a:lnTo>
                    <a:pt x="1817" y="977"/>
                  </a:lnTo>
                  <a:lnTo>
                    <a:pt x="1830" y="974"/>
                  </a:lnTo>
                  <a:lnTo>
                    <a:pt x="1844" y="970"/>
                  </a:lnTo>
                  <a:lnTo>
                    <a:pt x="1857" y="967"/>
                  </a:lnTo>
                  <a:lnTo>
                    <a:pt x="1871" y="966"/>
                  </a:lnTo>
                  <a:lnTo>
                    <a:pt x="1884" y="964"/>
                  </a:lnTo>
                  <a:lnTo>
                    <a:pt x="2415" y="932"/>
                  </a:lnTo>
                  <a:lnTo>
                    <a:pt x="2429" y="931"/>
                  </a:lnTo>
                  <a:lnTo>
                    <a:pt x="2443" y="931"/>
                  </a:lnTo>
                  <a:lnTo>
                    <a:pt x="2457" y="932"/>
                  </a:lnTo>
                  <a:lnTo>
                    <a:pt x="2469" y="934"/>
                  </a:lnTo>
                  <a:lnTo>
                    <a:pt x="2483" y="936"/>
                  </a:lnTo>
                  <a:lnTo>
                    <a:pt x="2496" y="938"/>
                  </a:lnTo>
                  <a:lnTo>
                    <a:pt x="2509" y="943"/>
                  </a:lnTo>
                  <a:lnTo>
                    <a:pt x="2522" y="946"/>
                  </a:lnTo>
                  <a:lnTo>
                    <a:pt x="2533" y="951"/>
                  </a:lnTo>
                  <a:lnTo>
                    <a:pt x="2546" y="957"/>
                  </a:lnTo>
                  <a:lnTo>
                    <a:pt x="2558" y="962"/>
                  </a:lnTo>
                  <a:lnTo>
                    <a:pt x="2568" y="968"/>
                  </a:lnTo>
                  <a:lnTo>
                    <a:pt x="2580" y="976"/>
                  </a:lnTo>
                  <a:lnTo>
                    <a:pt x="2591" y="983"/>
                  </a:lnTo>
                  <a:lnTo>
                    <a:pt x="2601" y="991"/>
                  </a:lnTo>
                  <a:lnTo>
                    <a:pt x="2611" y="999"/>
                  </a:lnTo>
                  <a:lnTo>
                    <a:pt x="2621" y="1008"/>
                  </a:lnTo>
                  <a:lnTo>
                    <a:pt x="2629" y="1017"/>
                  </a:lnTo>
                  <a:lnTo>
                    <a:pt x="2639" y="1027"/>
                  </a:lnTo>
                  <a:lnTo>
                    <a:pt x="2646" y="1038"/>
                  </a:lnTo>
                  <a:lnTo>
                    <a:pt x="2655" y="1047"/>
                  </a:lnTo>
                  <a:lnTo>
                    <a:pt x="2661" y="1059"/>
                  </a:lnTo>
                  <a:lnTo>
                    <a:pt x="2669" y="1069"/>
                  </a:lnTo>
                  <a:lnTo>
                    <a:pt x="2674" y="1081"/>
                  </a:lnTo>
                  <a:lnTo>
                    <a:pt x="2680" y="1094"/>
                  </a:lnTo>
                  <a:lnTo>
                    <a:pt x="2685" y="1106"/>
                  </a:lnTo>
                  <a:lnTo>
                    <a:pt x="2690" y="1118"/>
                  </a:lnTo>
                  <a:lnTo>
                    <a:pt x="2693" y="1131"/>
                  </a:lnTo>
                  <a:lnTo>
                    <a:pt x="2696" y="1144"/>
                  </a:lnTo>
                  <a:lnTo>
                    <a:pt x="2699" y="1158"/>
                  </a:lnTo>
                  <a:lnTo>
                    <a:pt x="2701" y="1172"/>
                  </a:lnTo>
                  <a:lnTo>
                    <a:pt x="2703" y="1186"/>
                  </a:lnTo>
                  <a:close/>
                </a:path>
              </a:pathLst>
            </a:custGeom>
            <a:solidFill>
              <a:srgbClr val="F3D0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56" name="Freeform 73"/>
            <p:cNvSpPr>
              <a:spLocks noEditPoints="1"/>
            </p:cNvSpPr>
            <p:nvPr/>
          </p:nvSpPr>
          <p:spPr bwMode="auto">
            <a:xfrm>
              <a:off x="2449513" y="6370638"/>
              <a:ext cx="1430338" cy="1330325"/>
            </a:xfrm>
            <a:custGeom>
              <a:avLst/>
              <a:gdLst>
                <a:gd name="T0" fmla="*/ 196 w 2703"/>
                <a:gd name="T1" fmla="*/ 890 h 2514"/>
                <a:gd name="T2" fmla="*/ 343 w 2703"/>
                <a:gd name="T3" fmla="*/ 737 h 2514"/>
                <a:gd name="T4" fmla="*/ 587 w 2703"/>
                <a:gd name="T5" fmla="*/ 442 h 2514"/>
                <a:gd name="T6" fmla="*/ 898 w 2703"/>
                <a:gd name="T7" fmla="*/ 207 h 2514"/>
                <a:gd name="T8" fmla="*/ 1115 w 2703"/>
                <a:gd name="T9" fmla="*/ 113 h 2514"/>
                <a:gd name="T10" fmla="*/ 1709 w 2703"/>
                <a:gd name="T11" fmla="*/ 0 h 2514"/>
                <a:gd name="T12" fmla="*/ 1857 w 2703"/>
                <a:gd name="T13" fmla="*/ 58 h 2514"/>
                <a:gd name="T14" fmla="*/ 1926 w 2703"/>
                <a:gd name="T15" fmla="*/ 181 h 2514"/>
                <a:gd name="T16" fmla="*/ 1895 w 2703"/>
                <a:gd name="T17" fmla="*/ 345 h 2514"/>
                <a:gd name="T18" fmla="*/ 2291 w 2703"/>
                <a:gd name="T19" fmla="*/ 396 h 2514"/>
                <a:gd name="T20" fmla="*/ 2417 w 2703"/>
                <a:gd name="T21" fmla="*/ 433 h 2514"/>
                <a:gd name="T22" fmla="*/ 2510 w 2703"/>
                <a:gd name="T23" fmla="*/ 524 h 2514"/>
                <a:gd name="T24" fmla="*/ 2551 w 2703"/>
                <a:gd name="T25" fmla="*/ 651 h 2514"/>
                <a:gd name="T26" fmla="*/ 2526 w 2703"/>
                <a:gd name="T27" fmla="*/ 782 h 2514"/>
                <a:gd name="T28" fmla="*/ 2445 w 2703"/>
                <a:gd name="T29" fmla="*/ 882 h 2514"/>
                <a:gd name="T30" fmla="*/ 2325 w 2703"/>
                <a:gd name="T31" fmla="*/ 935 h 2514"/>
                <a:gd name="T32" fmla="*/ 1673 w 2703"/>
                <a:gd name="T33" fmla="*/ 961 h 2514"/>
                <a:gd name="T34" fmla="*/ 1561 w 2703"/>
                <a:gd name="T35" fmla="*/ 895 h 2514"/>
                <a:gd name="T36" fmla="*/ 1492 w 2703"/>
                <a:gd name="T37" fmla="*/ 784 h 2514"/>
                <a:gd name="T38" fmla="*/ 1487 w 2703"/>
                <a:gd name="T39" fmla="*/ 631 h 2514"/>
                <a:gd name="T40" fmla="*/ 1574 w 2703"/>
                <a:gd name="T41" fmla="*/ 494 h 2514"/>
                <a:gd name="T42" fmla="*/ 1338 w 2703"/>
                <a:gd name="T43" fmla="*/ 2513 h 2514"/>
                <a:gd name="T44" fmla="*/ 822 w 2703"/>
                <a:gd name="T45" fmla="*/ 2461 h 2514"/>
                <a:gd name="T46" fmla="*/ 227 w 2703"/>
                <a:gd name="T47" fmla="*/ 2306 h 2514"/>
                <a:gd name="T48" fmla="*/ 2529 w 2703"/>
                <a:gd name="T49" fmla="*/ 2315 h 2514"/>
                <a:gd name="T50" fmla="*/ 2381 w 2703"/>
                <a:gd name="T51" fmla="*/ 2416 h 2514"/>
                <a:gd name="T52" fmla="*/ 1843 w 2703"/>
                <a:gd name="T53" fmla="*/ 2426 h 2514"/>
                <a:gd name="T54" fmla="*/ 1726 w 2703"/>
                <a:gd name="T55" fmla="*/ 2279 h 2514"/>
                <a:gd name="T56" fmla="*/ 1741 w 2703"/>
                <a:gd name="T57" fmla="*/ 2143 h 2514"/>
                <a:gd name="T58" fmla="*/ 1888 w 2703"/>
                <a:gd name="T59" fmla="*/ 2026 h 2514"/>
                <a:gd name="T60" fmla="*/ 2416 w 2703"/>
                <a:gd name="T61" fmla="*/ 2008 h 2514"/>
                <a:gd name="T62" fmla="*/ 2551 w 2703"/>
                <a:gd name="T63" fmla="*/ 2152 h 2514"/>
                <a:gd name="T64" fmla="*/ 2666 w 2703"/>
                <a:gd name="T65" fmla="*/ 1770 h 2514"/>
                <a:gd name="T66" fmla="*/ 2618 w 2703"/>
                <a:gd name="T67" fmla="*/ 1875 h 2514"/>
                <a:gd name="T68" fmla="*/ 2526 w 2703"/>
                <a:gd name="T69" fmla="*/ 1945 h 2514"/>
                <a:gd name="T70" fmla="*/ 1950 w 2703"/>
                <a:gd name="T71" fmla="*/ 1994 h 2514"/>
                <a:gd name="T72" fmla="*/ 1838 w 2703"/>
                <a:gd name="T73" fmla="*/ 1961 h 2514"/>
                <a:gd name="T74" fmla="*/ 1756 w 2703"/>
                <a:gd name="T75" fmla="*/ 1881 h 2514"/>
                <a:gd name="T76" fmla="*/ 1720 w 2703"/>
                <a:gd name="T77" fmla="*/ 1769 h 2514"/>
                <a:gd name="T78" fmla="*/ 1742 w 2703"/>
                <a:gd name="T79" fmla="*/ 1653 h 2514"/>
                <a:gd name="T80" fmla="*/ 1813 w 2703"/>
                <a:gd name="T81" fmla="*/ 1564 h 2514"/>
                <a:gd name="T82" fmla="*/ 1921 w 2703"/>
                <a:gd name="T83" fmla="*/ 1517 h 2514"/>
                <a:gd name="T84" fmla="*/ 2498 w 2703"/>
                <a:gd name="T85" fmla="*/ 1494 h 2514"/>
                <a:gd name="T86" fmla="*/ 2598 w 2703"/>
                <a:gd name="T87" fmla="*/ 1553 h 2514"/>
                <a:gd name="T88" fmla="*/ 2658 w 2703"/>
                <a:gd name="T89" fmla="*/ 1651 h 2514"/>
                <a:gd name="T90" fmla="*/ 2701 w 2703"/>
                <a:gd name="T91" fmla="*/ 1240 h 2514"/>
                <a:gd name="T92" fmla="*/ 2652 w 2703"/>
                <a:gd name="T93" fmla="*/ 1360 h 2514"/>
                <a:gd name="T94" fmla="*/ 2553 w 2703"/>
                <a:gd name="T95" fmla="*/ 1444 h 2514"/>
                <a:gd name="T96" fmla="*/ 1905 w 2703"/>
                <a:gd name="T97" fmla="*/ 1505 h 2514"/>
                <a:gd name="T98" fmla="*/ 1776 w 2703"/>
                <a:gd name="T99" fmla="*/ 1474 h 2514"/>
                <a:gd name="T100" fmla="*/ 1679 w 2703"/>
                <a:gd name="T101" fmla="*/ 1389 h 2514"/>
                <a:gd name="T102" fmla="*/ 1632 w 2703"/>
                <a:gd name="T103" fmla="*/ 1265 h 2514"/>
                <a:gd name="T104" fmla="*/ 1650 w 2703"/>
                <a:gd name="T105" fmla="*/ 1132 h 2514"/>
                <a:gd name="T106" fmla="*/ 1726 w 2703"/>
                <a:gd name="T107" fmla="*/ 1028 h 2514"/>
                <a:gd name="T108" fmla="*/ 1844 w 2703"/>
                <a:gd name="T109" fmla="*/ 969 h 2514"/>
                <a:gd name="T110" fmla="*/ 2496 w 2703"/>
                <a:gd name="T111" fmla="*/ 938 h 2514"/>
                <a:gd name="T112" fmla="*/ 2611 w 2703"/>
                <a:gd name="T113" fmla="*/ 998 h 2514"/>
                <a:gd name="T114" fmla="*/ 2686 w 2703"/>
                <a:gd name="T115" fmla="*/ 1104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03" h="2514">
                  <a:moveTo>
                    <a:pt x="0" y="972"/>
                  </a:moveTo>
                  <a:lnTo>
                    <a:pt x="10" y="971"/>
                  </a:lnTo>
                  <a:lnTo>
                    <a:pt x="36" y="965"/>
                  </a:lnTo>
                  <a:lnTo>
                    <a:pt x="54" y="960"/>
                  </a:lnTo>
                  <a:lnTo>
                    <a:pt x="76" y="953"/>
                  </a:lnTo>
                  <a:lnTo>
                    <a:pt x="99" y="944"/>
                  </a:lnTo>
                  <a:lnTo>
                    <a:pt x="126" y="932"/>
                  </a:lnTo>
                  <a:lnTo>
                    <a:pt x="154" y="917"/>
                  </a:lnTo>
                  <a:lnTo>
                    <a:pt x="182" y="900"/>
                  </a:lnTo>
                  <a:lnTo>
                    <a:pt x="196" y="890"/>
                  </a:lnTo>
                  <a:lnTo>
                    <a:pt x="211" y="879"/>
                  </a:lnTo>
                  <a:lnTo>
                    <a:pt x="226" y="867"/>
                  </a:lnTo>
                  <a:lnTo>
                    <a:pt x="242" y="854"/>
                  </a:lnTo>
                  <a:lnTo>
                    <a:pt x="257" y="841"/>
                  </a:lnTo>
                  <a:lnTo>
                    <a:pt x="272" y="826"/>
                  </a:lnTo>
                  <a:lnTo>
                    <a:pt x="287" y="810"/>
                  </a:lnTo>
                  <a:lnTo>
                    <a:pt x="301" y="793"/>
                  </a:lnTo>
                  <a:lnTo>
                    <a:pt x="315" y="775"/>
                  </a:lnTo>
                  <a:lnTo>
                    <a:pt x="329" y="757"/>
                  </a:lnTo>
                  <a:lnTo>
                    <a:pt x="343" y="737"/>
                  </a:lnTo>
                  <a:lnTo>
                    <a:pt x="357" y="715"/>
                  </a:lnTo>
                  <a:lnTo>
                    <a:pt x="368" y="698"/>
                  </a:lnTo>
                  <a:lnTo>
                    <a:pt x="380" y="679"/>
                  </a:lnTo>
                  <a:lnTo>
                    <a:pt x="393" y="661"/>
                  </a:lnTo>
                  <a:lnTo>
                    <a:pt x="407" y="642"/>
                  </a:lnTo>
                  <a:lnTo>
                    <a:pt x="437" y="604"/>
                  </a:lnTo>
                  <a:lnTo>
                    <a:pt x="470" y="563"/>
                  </a:lnTo>
                  <a:lnTo>
                    <a:pt x="506" y="523"/>
                  </a:lnTo>
                  <a:lnTo>
                    <a:pt x="546" y="482"/>
                  </a:lnTo>
                  <a:lnTo>
                    <a:pt x="587" y="442"/>
                  </a:lnTo>
                  <a:lnTo>
                    <a:pt x="631" y="402"/>
                  </a:lnTo>
                  <a:lnTo>
                    <a:pt x="676" y="363"/>
                  </a:lnTo>
                  <a:lnTo>
                    <a:pt x="724" y="326"/>
                  </a:lnTo>
                  <a:lnTo>
                    <a:pt x="748" y="307"/>
                  </a:lnTo>
                  <a:lnTo>
                    <a:pt x="773" y="288"/>
                  </a:lnTo>
                  <a:lnTo>
                    <a:pt x="797" y="271"/>
                  </a:lnTo>
                  <a:lnTo>
                    <a:pt x="822" y="254"/>
                  </a:lnTo>
                  <a:lnTo>
                    <a:pt x="847" y="238"/>
                  </a:lnTo>
                  <a:lnTo>
                    <a:pt x="873" y="222"/>
                  </a:lnTo>
                  <a:lnTo>
                    <a:pt x="898" y="207"/>
                  </a:lnTo>
                  <a:lnTo>
                    <a:pt x="924" y="193"/>
                  </a:lnTo>
                  <a:lnTo>
                    <a:pt x="950" y="179"/>
                  </a:lnTo>
                  <a:lnTo>
                    <a:pt x="976" y="166"/>
                  </a:lnTo>
                  <a:lnTo>
                    <a:pt x="1002" y="154"/>
                  </a:lnTo>
                  <a:lnTo>
                    <a:pt x="1028" y="144"/>
                  </a:lnTo>
                  <a:lnTo>
                    <a:pt x="1032" y="141"/>
                  </a:lnTo>
                  <a:lnTo>
                    <a:pt x="1032" y="141"/>
                  </a:lnTo>
                  <a:lnTo>
                    <a:pt x="1060" y="131"/>
                  </a:lnTo>
                  <a:lnTo>
                    <a:pt x="1088" y="121"/>
                  </a:lnTo>
                  <a:lnTo>
                    <a:pt x="1115" y="113"/>
                  </a:lnTo>
                  <a:lnTo>
                    <a:pt x="1142" y="105"/>
                  </a:lnTo>
                  <a:lnTo>
                    <a:pt x="1169" y="100"/>
                  </a:lnTo>
                  <a:lnTo>
                    <a:pt x="1195" y="96"/>
                  </a:lnTo>
                  <a:lnTo>
                    <a:pt x="1222" y="92"/>
                  </a:lnTo>
                  <a:lnTo>
                    <a:pt x="1248" y="90"/>
                  </a:lnTo>
                  <a:lnTo>
                    <a:pt x="1249" y="95"/>
                  </a:lnTo>
                  <a:lnTo>
                    <a:pt x="1675" y="2"/>
                  </a:lnTo>
                  <a:lnTo>
                    <a:pt x="1687" y="1"/>
                  </a:lnTo>
                  <a:lnTo>
                    <a:pt x="1697" y="0"/>
                  </a:lnTo>
                  <a:lnTo>
                    <a:pt x="1709" y="0"/>
                  </a:lnTo>
                  <a:lnTo>
                    <a:pt x="1720" y="0"/>
                  </a:lnTo>
                  <a:lnTo>
                    <a:pt x="1731" y="1"/>
                  </a:lnTo>
                  <a:lnTo>
                    <a:pt x="1742" y="2"/>
                  </a:lnTo>
                  <a:lnTo>
                    <a:pt x="1753" y="4"/>
                  </a:lnTo>
                  <a:lnTo>
                    <a:pt x="1763" y="7"/>
                  </a:lnTo>
                  <a:lnTo>
                    <a:pt x="1785" y="14"/>
                  </a:lnTo>
                  <a:lnTo>
                    <a:pt x="1804" y="22"/>
                  </a:lnTo>
                  <a:lnTo>
                    <a:pt x="1823" y="32"/>
                  </a:lnTo>
                  <a:lnTo>
                    <a:pt x="1841" y="44"/>
                  </a:lnTo>
                  <a:lnTo>
                    <a:pt x="1857" y="58"/>
                  </a:lnTo>
                  <a:lnTo>
                    <a:pt x="1873" y="73"/>
                  </a:lnTo>
                  <a:lnTo>
                    <a:pt x="1887" y="90"/>
                  </a:lnTo>
                  <a:lnTo>
                    <a:pt x="1899" y="108"/>
                  </a:lnTo>
                  <a:lnTo>
                    <a:pt x="1904" y="118"/>
                  </a:lnTo>
                  <a:lnTo>
                    <a:pt x="1909" y="128"/>
                  </a:lnTo>
                  <a:lnTo>
                    <a:pt x="1914" y="137"/>
                  </a:lnTo>
                  <a:lnTo>
                    <a:pt x="1918" y="148"/>
                  </a:lnTo>
                  <a:lnTo>
                    <a:pt x="1921" y="158"/>
                  </a:lnTo>
                  <a:lnTo>
                    <a:pt x="1924" y="169"/>
                  </a:lnTo>
                  <a:lnTo>
                    <a:pt x="1926" y="181"/>
                  </a:lnTo>
                  <a:lnTo>
                    <a:pt x="1928" y="191"/>
                  </a:lnTo>
                  <a:lnTo>
                    <a:pt x="1931" y="211"/>
                  </a:lnTo>
                  <a:lnTo>
                    <a:pt x="1931" y="229"/>
                  </a:lnTo>
                  <a:lnTo>
                    <a:pt x="1930" y="247"/>
                  </a:lnTo>
                  <a:lnTo>
                    <a:pt x="1927" y="264"/>
                  </a:lnTo>
                  <a:lnTo>
                    <a:pt x="1923" y="281"/>
                  </a:lnTo>
                  <a:lnTo>
                    <a:pt x="1918" y="298"/>
                  </a:lnTo>
                  <a:lnTo>
                    <a:pt x="1911" y="314"/>
                  </a:lnTo>
                  <a:lnTo>
                    <a:pt x="1904" y="330"/>
                  </a:lnTo>
                  <a:lnTo>
                    <a:pt x="1895" y="345"/>
                  </a:lnTo>
                  <a:lnTo>
                    <a:pt x="1885" y="359"/>
                  </a:lnTo>
                  <a:lnTo>
                    <a:pt x="1874" y="373"/>
                  </a:lnTo>
                  <a:lnTo>
                    <a:pt x="1862" y="385"/>
                  </a:lnTo>
                  <a:lnTo>
                    <a:pt x="1850" y="396"/>
                  </a:lnTo>
                  <a:lnTo>
                    <a:pt x="1836" y="407"/>
                  </a:lnTo>
                  <a:lnTo>
                    <a:pt x="1821" y="416"/>
                  </a:lnTo>
                  <a:lnTo>
                    <a:pt x="1805" y="425"/>
                  </a:lnTo>
                  <a:lnTo>
                    <a:pt x="2263" y="396"/>
                  </a:lnTo>
                  <a:lnTo>
                    <a:pt x="2277" y="396"/>
                  </a:lnTo>
                  <a:lnTo>
                    <a:pt x="2291" y="396"/>
                  </a:lnTo>
                  <a:lnTo>
                    <a:pt x="2305" y="397"/>
                  </a:lnTo>
                  <a:lnTo>
                    <a:pt x="2318" y="399"/>
                  </a:lnTo>
                  <a:lnTo>
                    <a:pt x="2331" y="401"/>
                  </a:lnTo>
                  <a:lnTo>
                    <a:pt x="2345" y="403"/>
                  </a:lnTo>
                  <a:lnTo>
                    <a:pt x="2358" y="408"/>
                  </a:lnTo>
                  <a:lnTo>
                    <a:pt x="2371" y="411"/>
                  </a:lnTo>
                  <a:lnTo>
                    <a:pt x="2382" y="416"/>
                  </a:lnTo>
                  <a:lnTo>
                    <a:pt x="2394" y="422"/>
                  </a:lnTo>
                  <a:lnTo>
                    <a:pt x="2406" y="427"/>
                  </a:lnTo>
                  <a:lnTo>
                    <a:pt x="2417" y="433"/>
                  </a:lnTo>
                  <a:lnTo>
                    <a:pt x="2429" y="441"/>
                  </a:lnTo>
                  <a:lnTo>
                    <a:pt x="2440" y="448"/>
                  </a:lnTo>
                  <a:lnTo>
                    <a:pt x="2449" y="456"/>
                  </a:lnTo>
                  <a:lnTo>
                    <a:pt x="2460" y="464"/>
                  </a:lnTo>
                  <a:lnTo>
                    <a:pt x="2470" y="473"/>
                  </a:lnTo>
                  <a:lnTo>
                    <a:pt x="2478" y="482"/>
                  </a:lnTo>
                  <a:lnTo>
                    <a:pt x="2487" y="492"/>
                  </a:lnTo>
                  <a:lnTo>
                    <a:pt x="2495" y="503"/>
                  </a:lnTo>
                  <a:lnTo>
                    <a:pt x="2503" y="512"/>
                  </a:lnTo>
                  <a:lnTo>
                    <a:pt x="2510" y="524"/>
                  </a:lnTo>
                  <a:lnTo>
                    <a:pt x="2517" y="535"/>
                  </a:lnTo>
                  <a:lnTo>
                    <a:pt x="2523" y="546"/>
                  </a:lnTo>
                  <a:lnTo>
                    <a:pt x="2528" y="558"/>
                  </a:lnTo>
                  <a:lnTo>
                    <a:pt x="2534" y="571"/>
                  </a:lnTo>
                  <a:lnTo>
                    <a:pt x="2538" y="584"/>
                  </a:lnTo>
                  <a:lnTo>
                    <a:pt x="2542" y="596"/>
                  </a:lnTo>
                  <a:lnTo>
                    <a:pt x="2545" y="609"/>
                  </a:lnTo>
                  <a:lnTo>
                    <a:pt x="2547" y="623"/>
                  </a:lnTo>
                  <a:lnTo>
                    <a:pt x="2550" y="637"/>
                  </a:lnTo>
                  <a:lnTo>
                    <a:pt x="2551" y="651"/>
                  </a:lnTo>
                  <a:lnTo>
                    <a:pt x="2552" y="664"/>
                  </a:lnTo>
                  <a:lnTo>
                    <a:pt x="2552" y="678"/>
                  </a:lnTo>
                  <a:lnTo>
                    <a:pt x="2551" y="692"/>
                  </a:lnTo>
                  <a:lnTo>
                    <a:pt x="2548" y="705"/>
                  </a:lnTo>
                  <a:lnTo>
                    <a:pt x="2546" y="719"/>
                  </a:lnTo>
                  <a:lnTo>
                    <a:pt x="2544" y="732"/>
                  </a:lnTo>
                  <a:lnTo>
                    <a:pt x="2540" y="744"/>
                  </a:lnTo>
                  <a:lnTo>
                    <a:pt x="2536" y="757"/>
                  </a:lnTo>
                  <a:lnTo>
                    <a:pt x="2531" y="770"/>
                  </a:lnTo>
                  <a:lnTo>
                    <a:pt x="2526" y="782"/>
                  </a:lnTo>
                  <a:lnTo>
                    <a:pt x="2521" y="793"/>
                  </a:lnTo>
                  <a:lnTo>
                    <a:pt x="2514" y="805"/>
                  </a:lnTo>
                  <a:lnTo>
                    <a:pt x="2507" y="816"/>
                  </a:lnTo>
                  <a:lnTo>
                    <a:pt x="2499" y="826"/>
                  </a:lnTo>
                  <a:lnTo>
                    <a:pt x="2492" y="837"/>
                  </a:lnTo>
                  <a:lnTo>
                    <a:pt x="2484" y="847"/>
                  </a:lnTo>
                  <a:lnTo>
                    <a:pt x="2475" y="856"/>
                  </a:lnTo>
                  <a:lnTo>
                    <a:pt x="2465" y="866"/>
                  </a:lnTo>
                  <a:lnTo>
                    <a:pt x="2456" y="874"/>
                  </a:lnTo>
                  <a:lnTo>
                    <a:pt x="2445" y="882"/>
                  </a:lnTo>
                  <a:lnTo>
                    <a:pt x="2435" y="890"/>
                  </a:lnTo>
                  <a:lnTo>
                    <a:pt x="2424" y="898"/>
                  </a:lnTo>
                  <a:lnTo>
                    <a:pt x="2413" y="904"/>
                  </a:lnTo>
                  <a:lnTo>
                    <a:pt x="2401" y="911"/>
                  </a:lnTo>
                  <a:lnTo>
                    <a:pt x="2389" y="916"/>
                  </a:lnTo>
                  <a:lnTo>
                    <a:pt x="2377" y="921"/>
                  </a:lnTo>
                  <a:lnTo>
                    <a:pt x="2364" y="926"/>
                  </a:lnTo>
                  <a:lnTo>
                    <a:pt x="2351" y="929"/>
                  </a:lnTo>
                  <a:lnTo>
                    <a:pt x="2338" y="932"/>
                  </a:lnTo>
                  <a:lnTo>
                    <a:pt x="2325" y="935"/>
                  </a:lnTo>
                  <a:lnTo>
                    <a:pt x="2311" y="937"/>
                  </a:lnTo>
                  <a:lnTo>
                    <a:pt x="2297" y="938"/>
                  </a:lnTo>
                  <a:lnTo>
                    <a:pt x="1767" y="971"/>
                  </a:lnTo>
                  <a:lnTo>
                    <a:pt x="1753" y="971"/>
                  </a:lnTo>
                  <a:lnTo>
                    <a:pt x="1739" y="971"/>
                  </a:lnTo>
                  <a:lnTo>
                    <a:pt x="1725" y="970"/>
                  </a:lnTo>
                  <a:lnTo>
                    <a:pt x="1712" y="969"/>
                  </a:lnTo>
                  <a:lnTo>
                    <a:pt x="1698" y="966"/>
                  </a:lnTo>
                  <a:lnTo>
                    <a:pt x="1686" y="964"/>
                  </a:lnTo>
                  <a:lnTo>
                    <a:pt x="1673" y="961"/>
                  </a:lnTo>
                  <a:lnTo>
                    <a:pt x="1660" y="956"/>
                  </a:lnTo>
                  <a:lnTo>
                    <a:pt x="1648" y="951"/>
                  </a:lnTo>
                  <a:lnTo>
                    <a:pt x="1635" y="946"/>
                  </a:lnTo>
                  <a:lnTo>
                    <a:pt x="1624" y="940"/>
                  </a:lnTo>
                  <a:lnTo>
                    <a:pt x="1613" y="934"/>
                  </a:lnTo>
                  <a:lnTo>
                    <a:pt x="1601" y="927"/>
                  </a:lnTo>
                  <a:lnTo>
                    <a:pt x="1591" y="920"/>
                  </a:lnTo>
                  <a:lnTo>
                    <a:pt x="1580" y="912"/>
                  </a:lnTo>
                  <a:lnTo>
                    <a:pt x="1570" y="903"/>
                  </a:lnTo>
                  <a:lnTo>
                    <a:pt x="1561" y="895"/>
                  </a:lnTo>
                  <a:lnTo>
                    <a:pt x="1552" y="885"/>
                  </a:lnTo>
                  <a:lnTo>
                    <a:pt x="1543" y="875"/>
                  </a:lnTo>
                  <a:lnTo>
                    <a:pt x="1535" y="866"/>
                  </a:lnTo>
                  <a:lnTo>
                    <a:pt x="1527" y="855"/>
                  </a:lnTo>
                  <a:lnTo>
                    <a:pt x="1520" y="843"/>
                  </a:lnTo>
                  <a:lnTo>
                    <a:pt x="1513" y="833"/>
                  </a:lnTo>
                  <a:lnTo>
                    <a:pt x="1508" y="821"/>
                  </a:lnTo>
                  <a:lnTo>
                    <a:pt x="1501" y="809"/>
                  </a:lnTo>
                  <a:lnTo>
                    <a:pt x="1497" y="797"/>
                  </a:lnTo>
                  <a:lnTo>
                    <a:pt x="1492" y="784"/>
                  </a:lnTo>
                  <a:lnTo>
                    <a:pt x="1488" y="771"/>
                  </a:lnTo>
                  <a:lnTo>
                    <a:pt x="1485" y="758"/>
                  </a:lnTo>
                  <a:lnTo>
                    <a:pt x="1482" y="744"/>
                  </a:lnTo>
                  <a:lnTo>
                    <a:pt x="1481" y="731"/>
                  </a:lnTo>
                  <a:lnTo>
                    <a:pt x="1479" y="717"/>
                  </a:lnTo>
                  <a:lnTo>
                    <a:pt x="1479" y="700"/>
                  </a:lnTo>
                  <a:lnTo>
                    <a:pt x="1480" y="682"/>
                  </a:lnTo>
                  <a:lnTo>
                    <a:pt x="1481" y="664"/>
                  </a:lnTo>
                  <a:lnTo>
                    <a:pt x="1484" y="649"/>
                  </a:lnTo>
                  <a:lnTo>
                    <a:pt x="1487" y="631"/>
                  </a:lnTo>
                  <a:lnTo>
                    <a:pt x="1493" y="615"/>
                  </a:lnTo>
                  <a:lnTo>
                    <a:pt x="1498" y="600"/>
                  </a:lnTo>
                  <a:lnTo>
                    <a:pt x="1504" y="585"/>
                  </a:lnTo>
                  <a:lnTo>
                    <a:pt x="1512" y="570"/>
                  </a:lnTo>
                  <a:lnTo>
                    <a:pt x="1520" y="556"/>
                  </a:lnTo>
                  <a:lnTo>
                    <a:pt x="1530" y="542"/>
                  </a:lnTo>
                  <a:lnTo>
                    <a:pt x="1540" y="529"/>
                  </a:lnTo>
                  <a:lnTo>
                    <a:pt x="1550" y="516"/>
                  </a:lnTo>
                  <a:lnTo>
                    <a:pt x="1562" y="505"/>
                  </a:lnTo>
                  <a:lnTo>
                    <a:pt x="1574" y="494"/>
                  </a:lnTo>
                  <a:lnTo>
                    <a:pt x="1588" y="483"/>
                  </a:lnTo>
                  <a:lnTo>
                    <a:pt x="1327" y="548"/>
                  </a:lnTo>
                  <a:lnTo>
                    <a:pt x="1659" y="2503"/>
                  </a:lnTo>
                  <a:lnTo>
                    <a:pt x="1649" y="2503"/>
                  </a:lnTo>
                  <a:lnTo>
                    <a:pt x="1624" y="2505"/>
                  </a:lnTo>
                  <a:lnTo>
                    <a:pt x="1582" y="2509"/>
                  </a:lnTo>
                  <a:lnTo>
                    <a:pt x="1527" y="2512"/>
                  </a:lnTo>
                  <a:lnTo>
                    <a:pt x="1460" y="2513"/>
                  </a:lnTo>
                  <a:lnTo>
                    <a:pt x="1381" y="2514"/>
                  </a:lnTo>
                  <a:lnTo>
                    <a:pt x="1338" y="2513"/>
                  </a:lnTo>
                  <a:lnTo>
                    <a:pt x="1293" y="2512"/>
                  </a:lnTo>
                  <a:lnTo>
                    <a:pt x="1246" y="2511"/>
                  </a:lnTo>
                  <a:lnTo>
                    <a:pt x="1198" y="2508"/>
                  </a:lnTo>
                  <a:lnTo>
                    <a:pt x="1146" y="2504"/>
                  </a:lnTo>
                  <a:lnTo>
                    <a:pt x="1095" y="2500"/>
                  </a:lnTo>
                  <a:lnTo>
                    <a:pt x="1042" y="2495"/>
                  </a:lnTo>
                  <a:lnTo>
                    <a:pt x="988" y="2488"/>
                  </a:lnTo>
                  <a:lnTo>
                    <a:pt x="933" y="2480"/>
                  </a:lnTo>
                  <a:lnTo>
                    <a:pt x="877" y="2471"/>
                  </a:lnTo>
                  <a:lnTo>
                    <a:pt x="822" y="2461"/>
                  </a:lnTo>
                  <a:lnTo>
                    <a:pt x="765" y="2449"/>
                  </a:lnTo>
                  <a:lnTo>
                    <a:pt x="709" y="2435"/>
                  </a:lnTo>
                  <a:lnTo>
                    <a:pt x="652" y="2420"/>
                  </a:lnTo>
                  <a:lnTo>
                    <a:pt x="596" y="2403"/>
                  </a:lnTo>
                  <a:lnTo>
                    <a:pt x="540" y="2384"/>
                  </a:lnTo>
                  <a:lnTo>
                    <a:pt x="486" y="2364"/>
                  </a:lnTo>
                  <a:lnTo>
                    <a:pt x="432" y="2341"/>
                  </a:lnTo>
                  <a:lnTo>
                    <a:pt x="378" y="2317"/>
                  </a:lnTo>
                  <a:lnTo>
                    <a:pt x="326" y="2290"/>
                  </a:lnTo>
                  <a:lnTo>
                    <a:pt x="227" y="2306"/>
                  </a:lnTo>
                  <a:lnTo>
                    <a:pt x="0" y="972"/>
                  </a:lnTo>
                  <a:close/>
                  <a:moveTo>
                    <a:pt x="2558" y="2194"/>
                  </a:moveTo>
                  <a:lnTo>
                    <a:pt x="2558" y="2205"/>
                  </a:lnTo>
                  <a:lnTo>
                    <a:pt x="2558" y="2216"/>
                  </a:lnTo>
                  <a:lnTo>
                    <a:pt x="2557" y="2226"/>
                  </a:lnTo>
                  <a:lnTo>
                    <a:pt x="2556" y="2237"/>
                  </a:lnTo>
                  <a:lnTo>
                    <a:pt x="2553" y="2257"/>
                  </a:lnTo>
                  <a:lnTo>
                    <a:pt x="2546" y="2277"/>
                  </a:lnTo>
                  <a:lnTo>
                    <a:pt x="2539" y="2297"/>
                  </a:lnTo>
                  <a:lnTo>
                    <a:pt x="2529" y="2315"/>
                  </a:lnTo>
                  <a:lnTo>
                    <a:pt x="2518" y="2332"/>
                  </a:lnTo>
                  <a:lnTo>
                    <a:pt x="2505" y="2348"/>
                  </a:lnTo>
                  <a:lnTo>
                    <a:pt x="2491" y="2362"/>
                  </a:lnTo>
                  <a:lnTo>
                    <a:pt x="2476" y="2375"/>
                  </a:lnTo>
                  <a:lnTo>
                    <a:pt x="2459" y="2387"/>
                  </a:lnTo>
                  <a:lnTo>
                    <a:pt x="2441" y="2397"/>
                  </a:lnTo>
                  <a:lnTo>
                    <a:pt x="2422" y="2405"/>
                  </a:lnTo>
                  <a:lnTo>
                    <a:pt x="2401" y="2412"/>
                  </a:lnTo>
                  <a:lnTo>
                    <a:pt x="2392" y="2414"/>
                  </a:lnTo>
                  <a:lnTo>
                    <a:pt x="2381" y="2416"/>
                  </a:lnTo>
                  <a:lnTo>
                    <a:pt x="2371" y="2418"/>
                  </a:lnTo>
                  <a:lnTo>
                    <a:pt x="2360" y="2419"/>
                  </a:lnTo>
                  <a:lnTo>
                    <a:pt x="1945" y="2445"/>
                  </a:lnTo>
                  <a:lnTo>
                    <a:pt x="1935" y="2445"/>
                  </a:lnTo>
                  <a:lnTo>
                    <a:pt x="1924" y="2445"/>
                  </a:lnTo>
                  <a:lnTo>
                    <a:pt x="1914" y="2444"/>
                  </a:lnTo>
                  <a:lnTo>
                    <a:pt x="1903" y="2443"/>
                  </a:lnTo>
                  <a:lnTo>
                    <a:pt x="1883" y="2438"/>
                  </a:lnTo>
                  <a:lnTo>
                    <a:pt x="1862" y="2433"/>
                  </a:lnTo>
                  <a:lnTo>
                    <a:pt x="1843" y="2426"/>
                  </a:lnTo>
                  <a:lnTo>
                    <a:pt x="1825" y="2416"/>
                  </a:lnTo>
                  <a:lnTo>
                    <a:pt x="1808" y="2404"/>
                  </a:lnTo>
                  <a:lnTo>
                    <a:pt x="1792" y="2391"/>
                  </a:lnTo>
                  <a:lnTo>
                    <a:pt x="1778" y="2378"/>
                  </a:lnTo>
                  <a:lnTo>
                    <a:pt x="1764" y="2362"/>
                  </a:lnTo>
                  <a:lnTo>
                    <a:pt x="1753" y="2346"/>
                  </a:lnTo>
                  <a:lnTo>
                    <a:pt x="1743" y="2328"/>
                  </a:lnTo>
                  <a:lnTo>
                    <a:pt x="1735" y="2308"/>
                  </a:lnTo>
                  <a:lnTo>
                    <a:pt x="1728" y="2288"/>
                  </a:lnTo>
                  <a:lnTo>
                    <a:pt x="1726" y="2279"/>
                  </a:lnTo>
                  <a:lnTo>
                    <a:pt x="1724" y="2268"/>
                  </a:lnTo>
                  <a:lnTo>
                    <a:pt x="1723" y="2257"/>
                  </a:lnTo>
                  <a:lnTo>
                    <a:pt x="1722" y="2247"/>
                  </a:lnTo>
                  <a:lnTo>
                    <a:pt x="1721" y="2235"/>
                  </a:lnTo>
                  <a:lnTo>
                    <a:pt x="1721" y="2224"/>
                  </a:lnTo>
                  <a:lnTo>
                    <a:pt x="1722" y="2214"/>
                  </a:lnTo>
                  <a:lnTo>
                    <a:pt x="1723" y="2203"/>
                  </a:lnTo>
                  <a:lnTo>
                    <a:pt x="1727" y="2183"/>
                  </a:lnTo>
                  <a:lnTo>
                    <a:pt x="1732" y="2162"/>
                  </a:lnTo>
                  <a:lnTo>
                    <a:pt x="1741" y="2143"/>
                  </a:lnTo>
                  <a:lnTo>
                    <a:pt x="1751" y="2126"/>
                  </a:lnTo>
                  <a:lnTo>
                    <a:pt x="1761" y="2109"/>
                  </a:lnTo>
                  <a:lnTo>
                    <a:pt x="1774" y="2093"/>
                  </a:lnTo>
                  <a:lnTo>
                    <a:pt x="1788" y="2078"/>
                  </a:lnTo>
                  <a:lnTo>
                    <a:pt x="1804" y="2065"/>
                  </a:lnTo>
                  <a:lnTo>
                    <a:pt x="1821" y="2054"/>
                  </a:lnTo>
                  <a:lnTo>
                    <a:pt x="1838" y="2043"/>
                  </a:lnTo>
                  <a:lnTo>
                    <a:pt x="1857" y="2035"/>
                  </a:lnTo>
                  <a:lnTo>
                    <a:pt x="1877" y="2028"/>
                  </a:lnTo>
                  <a:lnTo>
                    <a:pt x="1888" y="2026"/>
                  </a:lnTo>
                  <a:lnTo>
                    <a:pt x="1898" y="2024"/>
                  </a:lnTo>
                  <a:lnTo>
                    <a:pt x="1909" y="2023"/>
                  </a:lnTo>
                  <a:lnTo>
                    <a:pt x="1920" y="2022"/>
                  </a:lnTo>
                  <a:lnTo>
                    <a:pt x="2333" y="1996"/>
                  </a:lnTo>
                  <a:lnTo>
                    <a:pt x="2344" y="1995"/>
                  </a:lnTo>
                  <a:lnTo>
                    <a:pt x="2355" y="1996"/>
                  </a:lnTo>
                  <a:lnTo>
                    <a:pt x="2366" y="1996"/>
                  </a:lnTo>
                  <a:lnTo>
                    <a:pt x="2376" y="1997"/>
                  </a:lnTo>
                  <a:lnTo>
                    <a:pt x="2397" y="2002"/>
                  </a:lnTo>
                  <a:lnTo>
                    <a:pt x="2416" y="2008"/>
                  </a:lnTo>
                  <a:lnTo>
                    <a:pt x="2436" y="2015"/>
                  </a:lnTo>
                  <a:lnTo>
                    <a:pt x="2454" y="2025"/>
                  </a:lnTo>
                  <a:lnTo>
                    <a:pt x="2471" y="2036"/>
                  </a:lnTo>
                  <a:lnTo>
                    <a:pt x="2487" y="2048"/>
                  </a:lnTo>
                  <a:lnTo>
                    <a:pt x="2502" y="2062"/>
                  </a:lnTo>
                  <a:lnTo>
                    <a:pt x="2514" y="2078"/>
                  </a:lnTo>
                  <a:lnTo>
                    <a:pt x="2526" y="2095"/>
                  </a:lnTo>
                  <a:lnTo>
                    <a:pt x="2536" y="2113"/>
                  </a:lnTo>
                  <a:lnTo>
                    <a:pt x="2544" y="2132"/>
                  </a:lnTo>
                  <a:lnTo>
                    <a:pt x="2551" y="2152"/>
                  </a:lnTo>
                  <a:lnTo>
                    <a:pt x="2554" y="2162"/>
                  </a:lnTo>
                  <a:lnTo>
                    <a:pt x="2556" y="2173"/>
                  </a:lnTo>
                  <a:lnTo>
                    <a:pt x="2557" y="2184"/>
                  </a:lnTo>
                  <a:lnTo>
                    <a:pt x="2558" y="2194"/>
                  </a:lnTo>
                  <a:close/>
                  <a:moveTo>
                    <a:pt x="2670" y="1710"/>
                  </a:moveTo>
                  <a:lnTo>
                    <a:pt x="2670" y="1722"/>
                  </a:lnTo>
                  <a:lnTo>
                    <a:pt x="2670" y="1735"/>
                  </a:lnTo>
                  <a:lnTo>
                    <a:pt x="2669" y="1747"/>
                  </a:lnTo>
                  <a:lnTo>
                    <a:pt x="2668" y="1759"/>
                  </a:lnTo>
                  <a:lnTo>
                    <a:pt x="2666" y="1770"/>
                  </a:lnTo>
                  <a:lnTo>
                    <a:pt x="2664" y="1782"/>
                  </a:lnTo>
                  <a:lnTo>
                    <a:pt x="2660" y="1794"/>
                  </a:lnTo>
                  <a:lnTo>
                    <a:pt x="2656" y="1804"/>
                  </a:lnTo>
                  <a:lnTo>
                    <a:pt x="2653" y="1815"/>
                  </a:lnTo>
                  <a:lnTo>
                    <a:pt x="2648" y="1826"/>
                  </a:lnTo>
                  <a:lnTo>
                    <a:pt x="2642" y="1836"/>
                  </a:lnTo>
                  <a:lnTo>
                    <a:pt x="2637" y="1847"/>
                  </a:lnTo>
                  <a:lnTo>
                    <a:pt x="2631" y="1857"/>
                  </a:lnTo>
                  <a:lnTo>
                    <a:pt x="2624" y="1866"/>
                  </a:lnTo>
                  <a:lnTo>
                    <a:pt x="2618" y="1875"/>
                  </a:lnTo>
                  <a:lnTo>
                    <a:pt x="2610" y="1884"/>
                  </a:lnTo>
                  <a:lnTo>
                    <a:pt x="2602" y="1893"/>
                  </a:lnTo>
                  <a:lnTo>
                    <a:pt x="2594" y="1900"/>
                  </a:lnTo>
                  <a:lnTo>
                    <a:pt x="2585" y="1909"/>
                  </a:lnTo>
                  <a:lnTo>
                    <a:pt x="2576" y="1915"/>
                  </a:lnTo>
                  <a:lnTo>
                    <a:pt x="2567" y="1923"/>
                  </a:lnTo>
                  <a:lnTo>
                    <a:pt x="2557" y="1929"/>
                  </a:lnTo>
                  <a:lnTo>
                    <a:pt x="2547" y="1934"/>
                  </a:lnTo>
                  <a:lnTo>
                    <a:pt x="2537" y="1940"/>
                  </a:lnTo>
                  <a:lnTo>
                    <a:pt x="2526" y="1945"/>
                  </a:lnTo>
                  <a:lnTo>
                    <a:pt x="2515" y="1949"/>
                  </a:lnTo>
                  <a:lnTo>
                    <a:pt x="2504" y="1954"/>
                  </a:lnTo>
                  <a:lnTo>
                    <a:pt x="2493" y="1957"/>
                  </a:lnTo>
                  <a:lnTo>
                    <a:pt x="2481" y="1960"/>
                  </a:lnTo>
                  <a:lnTo>
                    <a:pt x="2469" y="1962"/>
                  </a:lnTo>
                  <a:lnTo>
                    <a:pt x="2457" y="1964"/>
                  </a:lnTo>
                  <a:lnTo>
                    <a:pt x="2444" y="1965"/>
                  </a:lnTo>
                  <a:lnTo>
                    <a:pt x="1974" y="1994"/>
                  </a:lnTo>
                  <a:lnTo>
                    <a:pt x="1963" y="1994"/>
                  </a:lnTo>
                  <a:lnTo>
                    <a:pt x="1950" y="1994"/>
                  </a:lnTo>
                  <a:lnTo>
                    <a:pt x="1938" y="1993"/>
                  </a:lnTo>
                  <a:lnTo>
                    <a:pt x="1926" y="1992"/>
                  </a:lnTo>
                  <a:lnTo>
                    <a:pt x="1915" y="1990"/>
                  </a:lnTo>
                  <a:lnTo>
                    <a:pt x="1903" y="1988"/>
                  </a:lnTo>
                  <a:lnTo>
                    <a:pt x="1891" y="1984"/>
                  </a:lnTo>
                  <a:lnTo>
                    <a:pt x="1881" y="1981"/>
                  </a:lnTo>
                  <a:lnTo>
                    <a:pt x="1869" y="1977"/>
                  </a:lnTo>
                  <a:lnTo>
                    <a:pt x="1858" y="1972"/>
                  </a:lnTo>
                  <a:lnTo>
                    <a:pt x="1849" y="1967"/>
                  </a:lnTo>
                  <a:lnTo>
                    <a:pt x="1838" y="1961"/>
                  </a:lnTo>
                  <a:lnTo>
                    <a:pt x="1828" y="1956"/>
                  </a:lnTo>
                  <a:lnTo>
                    <a:pt x="1819" y="1948"/>
                  </a:lnTo>
                  <a:lnTo>
                    <a:pt x="1809" y="1942"/>
                  </a:lnTo>
                  <a:lnTo>
                    <a:pt x="1801" y="1934"/>
                  </a:lnTo>
                  <a:lnTo>
                    <a:pt x="1792" y="1926"/>
                  </a:lnTo>
                  <a:lnTo>
                    <a:pt x="1785" y="1918"/>
                  </a:lnTo>
                  <a:lnTo>
                    <a:pt x="1776" y="1910"/>
                  </a:lnTo>
                  <a:lnTo>
                    <a:pt x="1770" y="1900"/>
                  </a:lnTo>
                  <a:lnTo>
                    <a:pt x="1762" y="1891"/>
                  </a:lnTo>
                  <a:lnTo>
                    <a:pt x="1756" y="1881"/>
                  </a:lnTo>
                  <a:lnTo>
                    <a:pt x="1751" y="1872"/>
                  </a:lnTo>
                  <a:lnTo>
                    <a:pt x="1744" y="1861"/>
                  </a:lnTo>
                  <a:lnTo>
                    <a:pt x="1740" y="1850"/>
                  </a:lnTo>
                  <a:lnTo>
                    <a:pt x="1736" y="1840"/>
                  </a:lnTo>
                  <a:lnTo>
                    <a:pt x="1731" y="1829"/>
                  </a:lnTo>
                  <a:lnTo>
                    <a:pt x="1728" y="1817"/>
                  </a:lnTo>
                  <a:lnTo>
                    <a:pt x="1725" y="1806"/>
                  </a:lnTo>
                  <a:lnTo>
                    <a:pt x="1723" y="1794"/>
                  </a:lnTo>
                  <a:lnTo>
                    <a:pt x="1721" y="1781"/>
                  </a:lnTo>
                  <a:lnTo>
                    <a:pt x="1720" y="1769"/>
                  </a:lnTo>
                  <a:lnTo>
                    <a:pt x="1720" y="1757"/>
                  </a:lnTo>
                  <a:lnTo>
                    <a:pt x="1720" y="1745"/>
                  </a:lnTo>
                  <a:lnTo>
                    <a:pt x="1721" y="1732"/>
                  </a:lnTo>
                  <a:lnTo>
                    <a:pt x="1722" y="1720"/>
                  </a:lnTo>
                  <a:lnTo>
                    <a:pt x="1724" y="1709"/>
                  </a:lnTo>
                  <a:lnTo>
                    <a:pt x="1726" y="1697"/>
                  </a:lnTo>
                  <a:lnTo>
                    <a:pt x="1729" y="1685"/>
                  </a:lnTo>
                  <a:lnTo>
                    <a:pt x="1733" y="1674"/>
                  </a:lnTo>
                  <a:lnTo>
                    <a:pt x="1737" y="1664"/>
                  </a:lnTo>
                  <a:lnTo>
                    <a:pt x="1742" y="1653"/>
                  </a:lnTo>
                  <a:lnTo>
                    <a:pt x="1747" y="1643"/>
                  </a:lnTo>
                  <a:lnTo>
                    <a:pt x="1753" y="1632"/>
                  </a:lnTo>
                  <a:lnTo>
                    <a:pt x="1759" y="1622"/>
                  </a:lnTo>
                  <a:lnTo>
                    <a:pt x="1765" y="1613"/>
                  </a:lnTo>
                  <a:lnTo>
                    <a:pt x="1772" y="1604"/>
                  </a:lnTo>
                  <a:lnTo>
                    <a:pt x="1779" y="1595"/>
                  </a:lnTo>
                  <a:lnTo>
                    <a:pt x="1788" y="1586"/>
                  </a:lnTo>
                  <a:lnTo>
                    <a:pt x="1795" y="1579"/>
                  </a:lnTo>
                  <a:lnTo>
                    <a:pt x="1805" y="1571"/>
                  </a:lnTo>
                  <a:lnTo>
                    <a:pt x="1813" y="1564"/>
                  </a:lnTo>
                  <a:lnTo>
                    <a:pt x="1823" y="1556"/>
                  </a:lnTo>
                  <a:lnTo>
                    <a:pt x="1833" y="1550"/>
                  </a:lnTo>
                  <a:lnTo>
                    <a:pt x="1842" y="1544"/>
                  </a:lnTo>
                  <a:lnTo>
                    <a:pt x="1853" y="1539"/>
                  </a:lnTo>
                  <a:lnTo>
                    <a:pt x="1863" y="1534"/>
                  </a:lnTo>
                  <a:lnTo>
                    <a:pt x="1874" y="1530"/>
                  </a:lnTo>
                  <a:lnTo>
                    <a:pt x="1886" y="1525"/>
                  </a:lnTo>
                  <a:lnTo>
                    <a:pt x="1896" y="1522"/>
                  </a:lnTo>
                  <a:lnTo>
                    <a:pt x="1908" y="1519"/>
                  </a:lnTo>
                  <a:lnTo>
                    <a:pt x="1921" y="1517"/>
                  </a:lnTo>
                  <a:lnTo>
                    <a:pt x="1933" y="1516"/>
                  </a:lnTo>
                  <a:lnTo>
                    <a:pt x="1945" y="1515"/>
                  </a:lnTo>
                  <a:lnTo>
                    <a:pt x="2415" y="1485"/>
                  </a:lnTo>
                  <a:lnTo>
                    <a:pt x="2427" y="1485"/>
                  </a:lnTo>
                  <a:lnTo>
                    <a:pt x="2440" y="1485"/>
                  </a:lnTo>
                  <a:lnTo>
                    <a:pt x="2452" y="1486"/>
                  </a:lnTo>
                  <a:lnTo>
                    <a:pt x="2463" y="1487"/>
                  </a:lnTo>
                  <a:lnTo>
                    <a:pt x="2475" y="1489"/>
                  </a:lnTo>
                  <a:lnTo>
                    <a:pt x="2487" y="1491"/>
                  </a:lnTo>
                  <a:lnTo>
                    <a:pt x="2498" y="1494"/>
                  </a:lnTo>
                  <a:lnTo>
                    <a:pt x="2509" y="1498"/>
                  </a:lnTo>
                  <a:lnTo>
                    <a:pt x="2521" y="1502"/>
                  </a:lnTo>
                  <a:lnTo>
                    <a:pt x="2531" y="1507"/>
                  </a:lnTo>
                  <a:lnTo>
                    <a:pt x="2541" y="1513"/>
                  </a:lnTo>
                  <a:lnTo>
                    <a:pt x="2552" y="1518"/>
                  </a:lnTo>
                  <a:lnTo>
                    <a:pt x="2561" y="1524"/>
                  </a:lnTo>
                  <a:lnTo>
                    <a:pt x="2571" y="1531"/>
                  </a:lnTo>
                  <a:lnTo>
                    <a:pt x="2580" y="1537"/>
                  </a:lnTo>
                  <a:lnTo>
                    <a:pt x="2589" y="1544"/>
                  </a:lnTo>
                  <a:lnTo>
                    <a:pt x="2598" y="1553"/>
                  </a:lnTo>
                  <a:lnTo>
                    <a:pt x="2605" y="1560"/>
                  </a:lnTo>
                  <a:lnTo>
                    <a:pt x="2613" y="1570"/>
                  </a:lnTo>
                  <a:lnTo>
                    <a:pt x="2620" y="1579"/>
                  </a:lnTo>
                  <a:lnTo>
                    <a:pt x="2627" y="1588"/>
                  </a:lnTo>
                  <a:lnTo>
                    <a:pt x="2634" y="1598"/>
                  </a:lnTo>
                  <a:lnTo>
                    <a:pt x="2639" y="1607"/>
                  </a:lnTo>
                  <a:lnTo>
                    <a:pt x="2645" y="1618"/>
                  </a:lnTo>
                  <a:lnTo>
                    <a:pt x="2650" y="1629"/>
                  </a:lnTo>
                  <a:lnTo>
                    <a:pt x="2654" y="1639"/>
                  </a:lnTo>
                  <a:lnTo>
                    <a:pt x="2658" y="1651"/>
                  </a:lnTo>
                  <a:lnTo>
                    <a:pt x="2661" y="1662"/>
                  </a:lnTo>
                  <a:lnTo>
                    <a:pt x="2665" y="1673"/>
                  </a:lnTo>
                  <a:lnTo>
                    <a:pt x="2667" y="1686"/>
                  </a:lnTo>
                  <a:lnTo>
                    <a:pt x="2669" y="1698"/>
                  </a:lnTo>
                  <a:lnTo>
                    <a:pt x="2670" y="1710"/>
                  </a:lnTo>
                  <a:close/>
                  <a:moveTo>
                    <a:pt x="2703" y="1184"/>
                  </a:moveTo>
                  <a:lnTo>
                    <a:pt x="2703" y="1198"/>
                  </a:lnTo>
                  <a:lnTo>
                    <a:pt x="2703" y="1212"/>
                  </a:lnTo>
                  <a:lnTo>
                    <a:pt x="2702" y="1226"/>
                  </a:lnTo>
                  <a:lnTo>
                    <a:pt x="2701" y="1240"/>
                  </a:lnTo>
                  <a:lnTo>
                    <a:pt x="2699" y="1253"/>
                  </a:lnTo>
                  <a:lnTo>
                    <a:pt x="2696" y="1265"/>
                  </a:lnTo>
                  <a:lnTo>
                    <a:pt x="2692" y="1278"/>
                  </a:lnTo>
                  <a:lnTo>
                    <a:pt x="2688" y="1291"/>
                  </a:lnTo>
                  <a:lnTo>
                    <a:pt x="2683" y="1304"/>
                  </a:lnTo>
                  <a:lnTo>
                    <a:pt x="2678" y="1315"/>
                  </a:lnTo>
                  <a:lnTo>
                    <a:pt x="2672" y="1327"/>
                  </a:lnTo>
                  <a:lnTo>
                    <a:pt x="2666" y="1339"/>
                  </a:lnTo>
                  <a:lnTo>
                    <a:pt x="2659" y="1350"/>
                  </a:lnTo>
                  <a:lnTo>
                    <a:pt x="2652" y="1360"/>
                  </a:lnTo>
                  <a:lnTo>
                    <a:pt x="2643" y="1371"/>
                  </a:lnTo>
                  <a:lnTo>
                    <a:pt x="2635" y="1380"/>
                  </a:lnTo>
                  <a:lnTo>
                    <a:pt x="2626" y="1390"/>
                  </a:lnTo>
                  <a:lnTo>
                    <a:pt x="2617" y="1400"/>
                  </a:lnTo>
                  <a:lnTo>
                    <a:pt x="2607" y="1408"/>
                  </a:lnTo>
                  <a:lnTo>
                    <a:pt x="2598" y="1417"/>
                  </a:lnTo>
                  <a:lnTo>
                    <a:pt x="2587" y="1424"/>
                  </a:lnTo>
                  <a:lnTo>
                    <a:pt x="2576" y="1432"/>
                  </a:lnTo>
                  <a:lnTo>
                    <a:pt x="2564" y="1438"/>
                  </a:lnTo>
                  <a:lnTo>
                    <a:pt x="2553" y="1444"/>
                  </a:lnTo>
                  <a:lnTo>
                    <a:pt x="2541" y="1450"/>
                  </a:lnTo>
                  <a:lnTo>
                    <a:pt x="2528" y="1455"/>
                  </a:lnTo>
                  <a:lnTo>
                    <a:pt x="2515" y="1459"/>
                  </a:lnTo>
                  <a:lnTo>
                    <a:pt x="2503" y="1464"/>
                  </a:lnTo>
                  <a:lnTo>
                    <a:pt x="2490" y="1467"/>
                  </a:lnTo>
                  <a:lnTo>
                    <a:pt x="2476" y="1469"/>
                  </a:lnTo>
                  <a:lnTo>
                    <a:pt x="2462" y="1471"/>
                  </a:lnTo>
                  <a:lnTo>
                    <a:pt x="2448" y="1472"/>
                  </a:lnTo>
                  <a:lnTo>
                    <a:pt x="1919" y="1505"/>
                  </a:lnTo>
                  <a:lnTo>
                    <a:pt x="1905" y="1505"/>
                  </a:lnTo>
                  <a:lnTo>
                    <a:pt x="1891" y="1505"/>
                  </a:lnTo>
                  <a:lnTo>
                    <a:pt x="1877" y="1504"/>
                  </a:lnTo>
                  <a:lnTo>
                    <a:pt x="1863" y="1503"/>
                  </a:lnTo>
                  <a:lnTo>
                    <a:pt x="1851" y="1501"/>
                  </a:lnTo>
                  <a:lnTo>
                    <a:pt x="1838" y="1498"/>
                  </a:lnTo>
                  <a:lnTo>
                    <a:pt x="1824" y="1494"/>
                  </a:lnTo>
                  <a:lnTo>
                    <a:pt x="1812" y="1490"/>
                  </a:lnTo>
                  <a:lnTo>
                    <a:pt x="1800" y="1486"/>
                  </a:lnTo>
                  <a:lnTo>
                    <a:pt x="1788" y="1481"/>
                  </a:lnTo>
                  <a:lnTo>
                    <a:pt x="1776" y="1474"/>
                  </a:lnTo>
                  <a:lnTo>
                    <a:pt x="1764" y="1468"/>
                  </a:lnTo>
                  <a:lnTo>
                    <a:pt x="1754" y="1461"/>
                  </a:lnTo>
                  <a:lnTo>
                    <a:pt x="1743" y="1454"/>
                  </a:lnTo>
                  <a:lnTo>
                    <a:pt x="1732" y="1445"/>
                  </a:lnTo>
                  <a:lnTo>
                    <a:pt x="1723" y="1438"/>
                  </a:lnTo>
                  <a:lnTo>
                    <a:pt x="1713" y="1428"/>
                  </a:lnTo>
                  <a:lnTo>
                    <a:pt x="1704" y="1420"/>
                  </a:lnTo>
                  <a:lnTo>
                    <a:pt x="1695" y="1409"/>
                  </a:lnTo>
                  <a:lnTo>
                    <a:pt x="1687" y="1400"/>
                  </a:lnTo>
                  <a:lnTo>
                    <a:pt x="1679" y="1389"/>
                  </a:lnTo>
                  <a:lnTo>
                    <a:pt x="1672" y="1378"/>
                  </a:lnTo>
                  <a:lnTo>
                    <a:pt x="1665" y="1367"/>
                  </a:lnTo>
                  <a:lnTo>
                    <a:pt x="1659" y="1355"/>
                  </a:lnTo>
                  <a:lnTo>
                    <a:pt x="1654" y="1343"/>
                  </a:lnTo>
                  <a:lnTo>
                    <a:pt x="1648" y="1330"/>
                  </a:lnTo>
                  <a:lnTo>
                    <a:pt x="1644" y="1318"/>
                  </a:lnTo>
                  <a:lnTo>
                    <a:pt x="1640" y="1305"/>
                  </a:lnTo>
                  <a:lnTo>
                    <a:pt x="1637" y="1292"/>
                  </a:lnTo>
                  <a:lnTo>
                    <a:pt x="1634" y="1278"/>
                  </a:lnTo>
                  <a:lnTo>
                    <a:pt x="1632" y="1265"/>
                  </a:lnTo>
                  <a:lnTo>
                    <a:pt x="1631" y="1250"/>
                  </a:lnTo>
                  <a:lnTo>
                    <a:pt x="1630" y="1237"/>
                  </a:lnTo>
                  <a:lnTo>
                    <a:pt x="1631" y="1223"/>
                  </a:lnTo>
                  <a:lnTo>
                    <a:pt x="1631" y="1210"/>
                  </a:lnTo>
                  <a:lnTo>
                    <a:pt x="1633" y="1196"/>
                  </a:lnTo>
                  <a:lnTo>
                    <a:pt x="1635" y="1182"/>
                  </a:lnTo>
                  <a:lnTo>
                    <a:pt x="1639" y="1169"/>
                  </a:lnTo>
                  <a:lnTo>
                    <a:pt x="1642" y="1157"/>
                  </a:lnTo>
                  <a:lnTo>
                    <a:pt x="1646" y="1144"/>
                  </a:lnTo>
                  <a:lnTo>
                    <a:pt x="1650" y="1132"/>
                  </a:lnTo>
                  <a:lnTo>
                    <a:pt x="1656" y="1119"/>
                  </a:lnTo>
                  <a:lnTo>
                    <a:pt x="1662" y="1108"/>
                  </a:lnTo>
                  <a:lnTo>
                    <a:pt x="1668" y="1097"/>
                  </a:lnTo>
                  <a:lnTo>
                    <a:pt x="1675" y="1085"/>
                  </a:lnTo>
                  <a:lnTo>
                    <a:pt x="1682" y="1075"/>
                  </a:lnTo>
                  <a:lnTo>
                    <a:pt x="1690" y="1065"/>
                  </a:lnTo>
                  <a:lnTo>
                    <a:pt x="1698" y="1054"/>
                  </a:lnTo>
                  <a:lnTo>
                    <a:pt x="1708" y="1045"/>
                  </a:lnTo>
                  <a:lnTo>
                    <a:pt x="1716" y="1036"/>
                  </a:lnTo>
                  <a:lnTo>
                    <a:pt x="1726" y="1028"/>
                  </a:lnTo>
                  <a:lnTo>
                    <a:pt x="1737" y="1019"/>
                  </a:lnTo>
                  <a:lnTo>
                    <a:pt x="1747" y="1012"/>
                  </a:lnTo>
                  <a:lnTo>
                    <a:pt x="1758" y="1004"/>
                  </a:lnTo>
                  <a:lnTo>
                    <a:pt x="1770" y="998"/>
                  </a:lnTo>
                  <a:lnTo>
                    <a:pt x="1781" y="992"/>
                  </a:lnTo>
                  <a:lnTo>
                    <a:pt x="1793" y="986"/>
                  </a:lnTo>
                  <a:lnTo>
                    <a:pt x="1805" y="981"/>
                  </a:lnTo>
                  <a:lnTo>
                    <a:pt x="1818" y="977"/>
                  </a:lnTo>
                  <a:lnTo>
                    <a:pt x="1830" y="972"/>
                  </a:lnTo>
                  <a:lnTo>
                    <a:pt x="1844" y="969"/>
                  </a:lnTo>
                  <a:lnTo>
                    <a:pt x="1857" y="967"/>
                  </a:lnTo>
                  <a:lnTo>
                    <a:pt x="1871" y="965"/>
                  </a:lnTo>
                  <a:lnTo>
                    <a:pt x="1885" y="964"/>
                  </a:lnTo>
                  <a:lnTo>
                    <a:pt x="2415" y="931"/>
                  </a:lnTo>
                  <a:lnTo>
                    <a:pt x="2429" y="930"/>
                  </a:lnTo>
                  <a:lnTo>
                    <a:pt x="2443" y="931"/>
                  </a:lnTo>
                  <a:lnTo>
                    <a:pt x="2457" y="931"/>
                  </a:lnTo>
                  <a:lnTo>
                    <a:pt x="2470" y="933"/>
                  </a:lnTo>
                  <a:lnTo>
                    <a:pt x="2484" y="935"/>
                  </a:lnTo>
                  <a:lnTo>
                    <a:pt x="2496" y="938"/>
                  </a:lnTo>
                  <a:lnTo>
                    <a:pt x="2509" y="941"/>
                  </a:lnTo>
                  <a:lnTo>
                    <a:pt x="2522" y="946"/>
                  </a:lnTo>
                  <a:lnTo>
                    <a:pt x="2535" y="950"/>
                  </a:lnTo>
                  <a:lnTo>
                    <a:pt x="2546" y="955"/>
                  </a:lnTo>
                  <a:lnTo>
                    <a:pt x="2558" y="961"/>
                  </a:lnTo>
                  <a:lnTo>
                    <a:pt x="2570" y="967"/>
                  </a:lnTo>
                  <a:lnTo>
                    <a:pt x="2580" y="975"/>
                  </a:lnTo>
                  <a:lnTo>
                    <a:pt x="2591" y="982"/>
                  </a:lnTo>
                  <a:lnTo>
                    <a:pt x="2602" y="989"/>
                  </a:lnTo>
                  <a:lnTo>
                    <a:pt x="2611" y="998"/>
                  </a:lnTo>
                  <a:lnTo>
                    <a:pt x="2621" y="1006"/>
                  </a:lnTo>
                  <a:lnTo>
                    <a:pt x="2631" y="1016"/>
                  </a:lnTo>
                  <a:lnTo>
                    <a:pt x="2639" y="1026"/>
                  </a:lnTo>
                  <a:lnTo>
                    <a:pt x="2647" y="1036"/>
                  </a:lnTo>
                  <a:lnTo>
                    <a:pt x="2655" y="1047"/>
                  </a:lnTo>
                  <a:lnTo>
                    <a:pt x="2662" y="1058"/>
                  </a:lnTo>
                  <a:lnTo>
                    <a:pt x="2669" y="1069"/>
                  </a:lnTo>
                  <a:lnTo>
                    <a:pt x="2675" y="1081"/>
                  </a:lnTo>
                  <a:lnTo>
                    <a:pt x="2681" y="1093"/>
                  </a:lnTo>
                  <a:lnTo>
                    <a:pt x="2686" y="1104"/>
                  </a:lnTo>
                  <a:lnTo>
                    <a:pt x="2690" y="1117"/>
                  </a:lnTo>
                  <a:lnTo>
                    <a:pt x="2693" y="1130"/>
                  </a:lnTo>
                  <a:lnTo>
                    <a:pt x="2697" y="1144"/>
                  </a:lnTo>
                  <a:lnTo>
                    <a:pt x="2700" y="1157"/>
                  </a:lnTo>
                  <a:lnTo>
                    <a:pt x="2702" y="1171"/>
                  </a:lnTo>
                  <a:lnTo>
                    <a:pt x="2703" y="1184"/>
                  </a:lnTo>
                  <a:close/>
                </a:path>
              </a:pathLst>
            </a:custGeom>
            <a:solidFill>
              <a:srgbClr val="F3D0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57" name="Freeform 74"/>
            <p:cNvSpPr>
              <a:spLocks/>
            </p:cNvSpPr>
            <p:nvPr/>
          </p:nvSpPr>
          <p:spPr bwMode="auto">
            <a:xfrm>
              <a:off x="4254500" y="8942388"/>
              <a:ext cx="877888" cy="1282700"/>
            </a:xfrm>
            <a:custGeom>
              <a:avLst/>
              <a:gdLst>
                <a:gd name="T0" fmla="*/ 10 w 1659"/>
                <a:gd name="T1" fmla="*/ 881 h 2424"/>
                <a:gd name="T2" fmla="*/ 55 w 1659"/>
                <a:gd name="T3" fmla="*/ 870 h 2424"/>
                <a:gd name="T4" fmla="*/ 101 w 1659"/>
                <a:gd name="T5" fmla="*/ 853 h 2424"/>
                <a:gd name="T6" fmla="*/ 154 w 1659"/>
                <a:gd name="T7" fmla="*/ 828 h 2424"/>
                <a:gd name="T8" fmla="*/ 198 w 1659"/>
                <a:gd name="T9" fmla="*/ 800 h 2424"/>
                <a:gd name="T10" fmla="*/ 227 w 1659"/>
                <a:gd name="T11" fmla="*/ 778 h 2424"/>
                <a:gd name="T12" fmla="*/ 257 w 1659"/>
                <a:gd name="T13" fmla="*/ 751 h 2424"/>
                <a:gd name="T14" fmla="*/ 287 w 1659"/>
                <a:gd name="T15" fmla="*/ 720 h 2424"/>
                <a:gd name="T16" fmla="*/ 316 w 1659"/>
                <a:gd name="T17" fmla="*/ 686 h 2424"/>
                <a:gd name="T18" fmla="*/ 345 w 1659"/>
                <a:gd name="T19" fmla="*/ 647 h 2424"/>
                <a:gd name="T20" fmla="*/ 371 w 1659"/>
                <a:gd name="T21" fmla="*/ 603 h 2424"/>
                <a:gd name="T22" fmla="*/ 404 w 1659"/>
                <a:gd name="T23" fmla="*/ 556 h 2424"/>
                <a:gd name="T24" fmla="*/ 443 w 1659"/>
                <a:gd name="T25" fmla="*/ 506 h 2424"/>
                <a:gd name="T26" fmla="*/ 486 w 1659"/>
                <a:gd name="T27" fmla="*/ 456 h 2424"/>
                <a:gd name="T28" fmla="*/ 534 w 1659"/>
                <a:gd name="T29" fmla="*/ 404 h 2424"/>
                <a:gd name="T30" fmla="*/ 586 w 1659"/>
                <a:gd name="T31" fmla="*/ 353 h 2424"/>
                <a:gd name="T32" fmla="*/ 643 w 1659"/>
                <a:gd name="T33" fmla="*/ 303 h 2424"/>
                <a:gd name="T34" fmla="*/ 701 w 1659"/>
                <a:gd name="T35" fmla="*/ 254 h 2424"/>
                <a:gd name="T36" fmla="*/ 762 w 1659"/>
                <a:gd name="T37" fmla="*/ 207 h 2424"/>
                <a:gd name="T38" fmla="*/ 826 w 1659"/>
                <a:gd name="T39" fmla="*/ 162 h 2424"/>
                <a:gd name="T40" fmla="*/ 890 w 1659"/>
                <a:gd name="T41" fmla="*/ 123 h 2424"/>
                <a:gd name="T42" fmla="*/ 956 w 1659"/>
                <a:gd name="T43" fmla="*/ 86 h 2424"/>
                <a:gd name="T44" fmla="*/ 1022 w 1659"/>
                <a:gd name="T45" fmla="*/ 55 h 2424"/>
                <a:gd name="T46" fmla="*/ 1088 w 1659"/>
                <a:gd name="T47" fmla="*/ 31 h 2424"/>
                <a:gd name="T48" fmla="*/ 1153 w 1659"/>
                <a:gd name="T49" fmla="*/ 13 h 2424"/>
                <a:gd name="T50" fmla="*/ 1217 w 1659"/>
                <a:gd name="T51" fmla="*/ 2 h 2424"/>
                <a:gd name="T52" fmla="*/ 1659 w 1659"/>
                <a:gd name="T53" fmla="*/ 2413 h 2424"/>
                <a:gd name="T54" fmla="*/ 1624 w 1659"/>
                <a:gd name="T55" fmla="*/ 2416 h 2424"/>
                <a:gd name="T56" fmla="*/ 1528 w 1659"/>
                <a:gd name="T57" fmla="*/ 2422 h 2424"/>
                <a:gd name="T58" fmla="*/ 1381 w 1659"/>
                <a:gd name="T59" fmla="*/ 2424 h 2424"/>
                <a:gd name="T60" fmla="*/ 1294 w 1659"/>
                <a:gd name="T61" fmla="*/ 2423 h 2424"/>
                <a:gd name="T62" fmla="*/ 1198 w 1659"/>
                <a:gd name="T63" fmla="*/ 2418 h 2424"/>
                <a:gd name="T64" fmla="*/ 1096 w 1659"/>
                <a:gd name="T65" fmla="*/ 2410 h 2424"/>
                <a:gd name="T66" fmla="*/ 988 w 1659"/>
                <a:gd name="T67" fmla="*/ 2398 h 2424"/>
                <a:gd name="T68" fmla="*/ 878 w 1659"/>
                <a:gd name="T69" fmla="*/ 2381 h 2424"/>
                <a:gd name="T70" fmla="*/ 765 w 1659"/>
                <a:gd name="T71" fmla="*/ 2359 h 2424"/>
                <a:gd name="T72" fmla="*/ 652 w 1659"/>
                <a:gd name="T73" fmla="*/ 2330 h 2424"/>
                <a:gd name="T74" fmla="*/ 541 w 1659"/>
                <a:gd name="T75" fmla="*/ 2295 h 2424"/>
                <a:gd name="T76" fmla="*/ 432 w 1659"/>
                <a:gd name="T77" fmla="*/ 2251 h 2424"/>
                <a:gd name="T78" fmla="*/ 328 w 1659"/>
                <a:gd name="T79" fmla="*/ 2200 h 2424"/>
                <a:gd name="T80" fmla="*/ 0 w 1659"/>
                <a:gd name="T81" fmla="*/ 882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59" h="2424">
                  <a:moveTo>
                    <a:pt x="0" y="882"/>
                  </a:moveTo>
                  <a:lnTo>
                    <a:pt x="10" y="881"/>
                  </a:lnTo>
                  <a:lnTo>
                    <a:pt x="37" y="876"/>
                  </a:lnTo>
                  <a:lnTo>
                    <a:pt x="55" y="870"/>
                  </a:lnTo>
                  <a:lnTo>
                    <a:pt x="76" y="863"/>
                  </a:lnTo>
                  <a:lnTo>
                    <a:pt x="101" y="853"/>
                  </a:lnTo>
                  <a:lnTo>
                    <a:pt x="126" y="842"/>
                  </a:lnTo>
                  <a:lnTo>
                    <a:pt x="154" y="828"/>
                  </a:lnTo>
                  <a:lnTo>
                    <a:pt x="183" y="810"/>
                  </a:lnTo>
                  <a:lnTo>
                    <a:pt x="198" y="800"/>
                  </a:lnTo>
                  <a:lnTo>
                    <a:pt x="212" y="789"/>
                  </a:lnTo>
                  <a:lnTo>
                    <a:pt x="227" y="778"/>
                  </a:lnTo>
                  <a:lnTo>
                    <a:pt x="242" y="765"/>
                  </a:lnTo>
                  <a:lnTo>
                    <a:pt x="257" y="751"/>
                  </a:lnTo>
                  <a:lnTo>
                    <a:pt x="272" y="736"/>
                  </a:lnTo>
                  <a:lnTo>
                    <a:pt x="287" y="720"/>
                  </a:lnTo>
                  <a:lnTo>
                    <a:pt x="302" y="704"/>
                  </a:lnTo>
                  <a:lnTo>
                    <a:pt x="316" y="686"/>
                  </a:lnTo>
                  <a:lnTo>
                    <a:pt x="331" y="667"/>
                  </a:lnTo>
                  <a:lnTo>
                    <a:pt x="345" y="647"/>
                  </a:lnTo>
                  <a:lnTo>
                    <a:pt x="357" y="625"/>
                  </a:lnTo>
                  <a:lnTo>
                    <a:pt x="371" y="603"/>
                  </a:lnTo>
                  <a:lnTo>
                    <a:pt x="387" y="580"/>
                  </a:lnTo>
                  <a:lnTo>
                    <a:pt x="404" y="556"/>
                  </a:lnTo>
                  <a:lnTo>
                    <a:pt x="423" y="532"/>
                  </a:lnTo>
                  <a:lnTo>
                    <a:pt x="443" y="506"/>
                  </a:lnTo>
                  <a:lnTo>
                    <a:pt x="464" y="482"/>
                  </a:lnTo>
                  <a:lnTo>
                    <a:pt x="486" y="456"/>
                  </a:lnTo>
                  <a:lnTo>
                    <a:pt x="510" y="430"/>
                  </a:lnTo>
                  <a:lnTo>
                    <a:pt x="534" y="404"/>
                  </a:lnTo>
                  <a:lnTo>
                    <a:pt x="560" y="378"/>
                  </a:lnTo>
                  <a:lnTo>
                    <a:pt x="586" y="353"/>
                  </a:lnTo>
                  <a:lnTo>
                    <a:pt x="614" y="327"/>
                  </a:lnTo>
                  <a:lnTo>
                    <a:pt x="643" y="303"/>
                  </a:lnTo>
                  <a:lnTo>
                    <a:pt x="672" y="277"/>
                  </a:lnTo>
                  <a:lnTo>
                    <a:pt x="701" y="254"/>
                  </a:lnTo>
                  <a:lnTo>
                    <a:pt x="731" y="229"/>
                  </a:lnTo>
                  <a:lnTo>
                    <a:pt x="762" y="207"/>
                  </a:lnTo>
                  <a:lnTo>
                    <a:pt x="794" y="184"/>
                  </a:lnTo>
                  <a:lnTo>
                    <a:pt x="826" y="162"/>
                  </a:lnTo>
                  <a:lnTo>
                    <a:pt x="858" y="142"/>
                  </a:lnTo>
                  <a:lnTo>
                    <a:pt x="890" y="123"/>
                  </a:lnTo>
                  <a:lnTo>
                    <a:pt x="923" y="103"/>
                  </a:lnTo>
                  <a:lnTo>
                    <a:pt x="956" y="86"/>
                  </a:lnTo>
                  <a:lnTo>
                    <a:pt x="989" y="70"/>
                  </a:lnTo>
                  <a:lnTo>
                    <a:pt x="1022" y="55"/>
                  </a:lnTo>
                  <a:lnTo>
                    <a:pt x="1055" y="43"/>
                  </a:lnTo>
                  <a:lnTo>
                    <a:pt x="1088" y="31"/>
                  </a:lnTo>
                  <a:lnTo>
                    <a:pt x="1120" y="21"/>
                  </a:lnTo>
                  <a:lnTo>
                    <a:pt x="1153" y="13"/>
                  </a:lnTo>
                  <a:lnTo>
                    <a:pt x="1185" y="6"/>
                  </a:lnTo>
                  <a:lnTo>
                    <a:pt x="1217" y="2"/>
                  </a:lnTo>
                  <a:lnTo>
                    <a:pt x="1249" y="0"/>
                  </a:lnTo>
                  <a:lnTo>
                    <a:pt x="1659" y="2413"/>
                  </a:lnTo>
                  <a:lnTo>
                    <a:pt x="1651" y="2414"/>
                  </a:lnTo>
                  <a:lnTo>
                    <a:pt x="1624" y="2416"/>
                  </a:lnTo>
                  <a:lnTo>
                    <a:pt x="1583" y="2418"/>
                  </a:lnTo>
                  <a:lnTo>
                    <a:pt x="1528" y="2422"/>
                  </a:lnTo>
                  <a:lnTo>
                    <a:pt x="1460" y="2424"/>
                  </a:lnTo>
                  <a:lnTo>
                    <a:pt x="1381" y="2424"/>
                  </a:lnTo>
                  <a:lnTo>
                    <a:pt x="1339" y="2424"/>
                  </a:lnTo>
                  <a:lnTo>
                    <a:pt x="1294" y="2423"/>
                  </a:lnTo>
                  <a:lnTo>
                    <a:pt x="1247" y="2421"/>
                  </a:lnTo>
                  <a:lnTo>
                    <a:pt x="1198" y="2418"/>
                  </a:lnTo>
                  <a:lnTo>
                    <a:pt x="1147" y="2414"/>
                  </a:lnTo>
                  <a:lnTo>
                    <a:pt x="1096" y="2410"/>
                  </a:lnTo>
                  <a:lnTo>
                    <a:pt x="1042" y="2405"/>
                  </a:lnTo>
                  <a:lnTo>
                    <a:pt x="988" y="2398"/>
                  </a:lnTo>
                  <a:lnTo>
                    <a:pt x="934" y="2390"/>
                  </a:lnTo>
                  <a:lnTo>
                    <a:pt x="878" y="2381"/>
                  </a:lnTo>
                  <a:lnTo>
                    <a:pt x="822" y="2371"/>
                  </a:lnTo>
                  <a:lnTo>
                    <a:pt x="765" y="2359"/>
                  </a:lnTo>
                  <a:lnTo>
                    <a:pt x="709" y="2345"/>
                  </a:lnTo>
                  <a:lnTo>
                    <a:pt x="652" y="2330"/>
                  </a:lnTo>
                  <a:lnTo>
                    <a:pt x="597" y="2313"/>
                  </a:lnTo>
                  <a:lnTo>
                    <a:pt x="541" y="2295"/>
                  </a:lnTo>
                  <a:lnTo>
                    <a:pt x="486" y="2274"/>
                  </a:lnTo>
                  <a:lnTo>
                    <a:pt x="432" y="2251"/>
                  </a:lnTo>
                  <a:lnTo>
                    <a:pt x="379" y="2227"/>
                  </a:lnTo>
                  <a:lnTo>
                    <a:pt x="328" y="2200"/>
                  </a:lnTo>
                  <a:lnTo>
                    <a:pt x="228" y="2217"/>
                  </a:lnTo>
                  <a:lnTo>
                    <a:pt x="0" y="882"/>
                  </a:lnTo>
                  <a:close/>
                </a:path>
              </a:pathLst>
            </a:custGeom>
            <a:solidFill>
              <a:srgbClr val="F3D0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58" name="Freeform 75"/>
            <p:cNvSpPr>
              <a:spLocks/>
            </p:cNvSpPr>
            <p:nvPr/>
          </p:nvSpPr>
          <p:spPr bwMode="auto">
            <a:xfrm>
              <a:off x="4729163" y="8894763"/>
              <a:ext cx="547688" cy="331788"/>
            </a:xfrm>
            <a:custGeom>
              <a:avLst/>
              <a:gdLst>
                <a:gd name="T0" fmla="*/ 1035 w 1036"/>
                <a:gd name="T1" fmla="*/ 205 h 628"/>
                <a:gd name="T2" fmla="*/ 1036 w 1036"/>
                <a:gd name="T3" fmla="*/ 227 h 628"/>
                <a:gd name="T4" fmla="*/ 1035 w 1036"/>
                <a:gd name="T5" fmla="*/ 250 h 628"/>
                <a:gd name="T6" fmla="*/ 1032 w 1036"/>
                <a:gd name="T7" fmla="*/ 271 h 628"/>
                <a:gd name="T8" fmla="*/ 1022 w 1036"/>
                <a:gd name="T9" fmla="*/ 303 h 628"/>
                <a:gd name="T10" fmla="*/ 1003 w 1036"/>
                <a:gd name="T11" fmla="*/ 341 h 628"/>
                <a:gd name="T12" fmla="*/ 977 w 1036"/>
                <a:gd name="T13" fmla="*/ 375 h 628"/>
                <a:gd name="T14" fmla="*/ 945 w 1036"/>
                <a:gd name="T15" fmla="*/ 405 h 628"/>
                <a:gd name="T16" fmla="*/ 918 w 1036"/>
                <a:gd name="T17" fmla="*/ 422 h 628"/>
                <a:gd name="T18" fmla="*/ 898 w 1036"/>
                <a:gd name="T19" fmla="*/ 432 h 628"/>
                <a:gd name="T20" fmla="*/ 877 w 1036"/>
                <a:gd name="T21" fmla="*/ 439 h 628"/>
                <a:gd name="T22" fmla="*/ 855 w 1036"/>
                <a:gd name="T23" fmla="*/ 445 h 628"/>
                <a:gd name="T24" fmla="*/ 126 w 1036"/>
                <a:gd name="T25" fmla="*/ 626 h 628"/>
                <a:gd name="T26" fmla="*/ 105 w 1036"/>
                <a:gd name="T27" fmla="*/ 628 h 628"/>
                <a:gd name="T28" fmla="*/ 87 w 1036"/>
                <a:gd name="T29" fmla="*/ 628 h 628"/>
                <a:gd name="T30" fmla="*/ 72 w 1036"/>
                <a:gd name="T31" fmla="*/ 624 h 628"/>
                <a:gd name="T32" fmla="*/ 59 w 1036"/>
                <a:gd name="T33" fmla="*/ 618 h 628"/>
                <a:gd name="T34" fmla="*/ 49 w 1036"/>
                <a:gd name="T35" fmla="*/ 611 h 628"/>
                <a:gd name="T36" fmla="*/ 41 w 1036"/>
                <a:gd name="T37" fmla="*/ 600 h 628"/>
                <a:gd name="T38" fmla="*/ 30 w 1036"/>
                <a:gd name="T39" fmla="*/ 575 h 628"/>
                <a:gd name="T40" fmla="*/ 25 w 1036"/>
                <a:gd name="T41" fmla="*/ 543 h 628"/>
                <a:gd name="T42" fmla="*/ 22 w 1036"/>
                <a:gd name="T43" fmla="*/ 505 h 628"/>
                <a:gd name="T44" fmla="*/ 14 w 1036"/>
                <a:gd name="T45" fmla="*/ 418 h 628"/>
                <a:gd name="T46" fmla="*/ 1 w 1036"/>
                <a:gd name="T47" fmla="*/ 347 h 628"/>
                <a:gd name="T48" fmla="*/ 1 w 1036"/>
                <a:gd name="T49" fmla="*/ 306 h 628"/>
                <a:gd name="T50" fmla="*/ 9 w 1036"/>
                <a:gd name="T51" fmla="*/ 270 h 628"/>
                <a:gd name="T52" fmla="*/ 22 w 1036"/>
                <a:gd name="T53" fmla="*/ 238 h 628"/>
                <a:gd name="T54" fmla="*/ 40 w 1036"/>
                <a:gd name="T55" fmla="*/ 210 h 628"/>
                <a:gd name="T56" fmla="*/ 63 w 1036"/>
                <a:gd name="T57" fmla="*/ 187 h 628"/>
                <a:gd name="T58" fmla="*/ 90 w 1036"/>
                <a:gd name="T59" fmla="*/ 167 h 628"/>
                <a:gd name="T60" fmla="*/ 121 w 1036"/>
                <a:gd name="T61" fmla="*/ 150 h 628"/>
                <a:gd name="T62" fmla="*/ 780 w 1036"/>
                <a:gd name="T63" fmla="*/ 3 h 628"/>
                <a:gd name="T64" fmla="*/ 804 w 1036"/>
                <a:gd name="T65" fmla="*/ 0 h 628"/>
                <a:gd name="T66" fmla="*/ 826 w 1036"/>
                <a:gd name="T67" fmla="*/ 0 h 628"/>
                <a:gd name="T68" fmla="*/ 847 w 1036"/>
                <a:gd name="T69" fmla="*/ 4 h 628"/>
                <a:gd name="T70" fmla="*/ 869 w 1036"/>
                <a:gd name="T71" fmla="*/ 8 h 628"/>
                <a:gd name="T72" fmla="*/ 910 w 1036"/>
                <a:gd name="T73" fmla="*/ 23 h 628"/>
                <a:gd name="T74" fmla="*/ 946 w 1036"/>
                <a:gd name="T75" fmla="*/ 45 h 628"/>
                <a:gd name="T76" fmla="*/ 978 w 1036"/>
                <a:gd name="T77" fmla="*/ 74 h 628"/>
                <a:gd name="T78" fmla="*/ 1004 w 1036"/>
                <a:gd name="T79" fmla="*/ 109 h 628"/>
                <a:gd name="T80" fmla="*/ 1015 w 1036"/>
                <a:gd name="T81" fmla="*/ 128 h 628"/>
                <a:gd name="T82" fmla="*/ 1023 w 1036"/>
                <a:gd name="T83" fmla="*/ 149 h 628"/>
                <a:gd name="T84" fmla="*/ 1030 w 1036"/>
                <a:gd name="T85" fmla="*/ 171 h 628"/>
                <a:gd name="T86" fmla="*/ 1034 w 1036"/>
                <a:gd name="T87" fmla="*/ 193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36" h="628">
                  <a:moveTo>
                    <a:pt x="1034" y="193"/>
                  </a:moveTo>
                  <a:lnTo>
                    <a:pt x="1035" y="205"/>
                  </a:lnTo>
                  <a:lnTo>
                    <a:pt x="1036" y="216"/>
                  </a:lnTo>
                  <a:lnTo>
                    <a:pt x="1036" y="227"/>
                  </a:lnTo>
                  <a:lnTo>
                    <a:pt x="1036" y="238"/>
                  </a:lnTo>
                  <a:lnTo>
                    <a:pt x="1035" y="250"/>
                  </a:lnTo>
                  <a:lnTo>
                    <a:pt x="1034" y="260"/>
                  </a:lnTo>
                  <a:lnTo>
                    <a:pt x="1032" y="271"/>
                  </a:lnTo>
                  <a:lnTo>
                    <a:pt x="1028" y="282"/>
                  </a:lnTo>
                  <a:lnTo>
                    <a:pt x="1022" y="303"/>
                  </a:lnTo>
                  <a:lnTo>
                    <a:pt x="1014" y="322"/>
                  </a:lnTo>
                  <a:lnTo>
                    <a:pt x="1003" y="341"/>
                  </a:lnTo>
                  <a:lnTo>
                    <a:pt x="991" y="360"/>
                  </a:lnTo>
                  <a:lnTo>
                    <a:pt x="977" y="375"/>
                  </a:lnTo>
                  <a:lnTo>
                    <a:pt x="962" y="391"/>
                  </a:lnTo>
                  <a:lnTo>
                    <a:pt x="945" y="405"/>
                  </a:lnTo>
                  <a:lnTo>
                    <a:pt x="927" y="417"/>
                  </a:lnTo>
                  <a:lnTo>
                    <a:pt x="918" y="422"/>
                  </a:lnTo>
                  <a:lnTo>
                    <a:pt x="908" y="428"/>
                  </a:lnTo>
                  <a:lnTo>
                    <a:pt x="898" y="432"/>
                  </a:lnTo>
                  <a:lnTo>
                    <a:pt x="888" y="436"/>
                  </a:lnTo>
                  <a:lnTo>
                    <a:pt x="877" y="439"/>
                  </a:lnTo>
                  <a:lnTo>
                    <a:pt x="867" y="443"/>
                  </a:lnTo>
                  <a:lnTo>
                    <a:pt x="855" y="445"/>
                  </a:lnTo>
                  <a:lnTo>
                    <a:pt x="843" y="447"/>
                  </a:lnTo>
                  <a:lnTo>
                    <a:pt x="126" y="626"/>
                  </a:lnTo>
                  <a:lnTo>
                    <a:pt x="114" y="628"/>
                  </a:lnTo>
                  <a:lnTo>
                    <a:pt x="105" y="628"/>
                  </a:lnTo>
                  <a:lnTo>
                    <a:pt x="95" y="628"/>
                  </a:lnTo>
                  <a:lnTo>
                    <a:pt x="87" y="628"/>
                  </a:lnTo>
                  <a:lnTo>
                    <a:pt x="78" y="626"/>
                  </a:lnTo>
                  <a:lnTo>
                    <a:pt x="72" y="624"/>
                  </a:lnTo>
                  <a:lnTo>
                    <a:pt x="65" y="622"/>
                  </a:lnTo>
                  <a:lnTo>
                    <a:pt x="59" y="618"/>
                  </a:lnTo>
                  <a:lnTo>
                    <a:pt x="54" y="615"/>
                  </a:lnTo>
                  <a:lnTo>
                    <a:pt x="49" y="611"/>
                  </a:lnTo>
                  <a:lnTo>
                    <a:pt x="45" y="606"/>
                  </a:lnTo>
                  <a:lnTo>
                    <a:pt x="41" y="600"/>
                  </a:lnTo>
                  <a:lnTo>
                    <a:pt x="36" y="589"/>
                  </a:lnTo>
                  <a:lnTo>
                    <a:pt x="30" y="575"/>
                  </a:lnTo>
                  <a:lnTo>
                    <a:pt x="27" y="560"/>
                  </a:lnTo>
                  <a:lnTo>
                    <a:pt x="25" y="543"/>
                  </a:lnTo>
                  <a:lnTo>
                    <a:pt x="23" y="525"/>
                  </a:lnTo>
                  <a:lnTo>
                    <a:pt x="22" y="505"/>
                  </a:lnTo>
                  <a:lnTo>
                    <a:pt x="18" y="464"/>
                  </a:lnTo>
                  <a:lnTo>
                    <a:pt x="14" y="418"/>
                  </a:lnTo>
                  <a:lnTo>
                    <a:pt x="4" y="369"/>
                  </a:lnTo>
                  <a:lnTo>
                    <a:pt x="1" y="347"/>
                  </a:lnTo>
                  <a:lnTo>
                    <a:pt x="0" y="326"/>
                  </a:lnTo>
                  <a:lnTo>
                    <a:pt x="1" y="306"/>
                  </a:lnTo>
                  <a:lnTo>
                    <a:pt x="5" y="288"/>
                  </a:lnTo>
                  <a:lnTo>
                    <a:pt x="9" y="270"/>
                  </a:lnTo>
                  <a:lnTo>
                    <a:pt x="14" y="254"/>
                  </a:lnTo>
                  <a:lnTo>
                    <a:pt x="22" y="238"/>
                  </a:lnTo>
                  <a:lnTo>
                    <a:pt x="30" y="224"/>
                  </a:lnTo>
                  <a:lnTo>
                    <a:pt x="40" y="210"/>
                  </a:lnTo>
                  <a:lnTo>
                    <a:pt x="50" y="199"/>
                  </a:lnTo>
                  <a:lnTo>
                    <a:pt x="63" y="187"/>
                  </a:lnTo>
                  <a:lnTo>
                    <a:pt x="76" y="176"/>
                  </a:lnTo>
                  <a:lnTo>
                    <a:pt x="90" y="167"/>
                  </a:lnTo>
                  <a:lnTo>
                    <a:pt x="106" y="158"/>
                  </a:lnTo>
                  <a:lnTo>
                    <a:pt x="121" y="150"/>
                  </a:lnTo>
                  <a:lnTo>
                    <a:pt x="138" y="142"/>
                  </a:lnTo>
                  <a:lnTo>
                    <a:pt x="780" y="3"/>
                  </a:lnTo>
                  <a:lnTo>
                    <a:pt x="792" y="2"/>
                  </a:lnTo>
                  <a:lnTo>
                    <a:pt x="804" y="0"/>
                  </a:lnTo>
                  <a:lnTo>
                    <a:pt x="814" y="0"/>
                  </a:lnTo>
                  <a:lnTo>
                    <a:pt x="826" y="0"/>
                  </a:lnTo>
                  <a:lnTo>
                    <a:pt x="837" y="2"/>
                  </a:lnTo>
                  <a:lnTo>
                    <a:pt x="847" y="4"/>
                  </a:lnTo>
                  <a:lnTo>
                    <a:pt x="858" y="6"/>
                  </a:lnTo>
                  <a:lnTo>
                    <a:pt x="869" y="8"/>
                  </a:lnTo>
                  <a:lnTo>
                    <a:pt x="890" y="14"/>
                  </a:lnTo>
                  <a:lnTo>
                    <a:pt x="910" y="23"/>
                  </a:lnTo>
                  <a:lnTo>
                    <a:pt x="928" y="34"/>
                  </a:lnTo>
                  <a:lnTo>
                    <a:pt x="946" y="45"/>
                  </a:lnTo>
                  <a:lnTo>
                    <a:pt x="963" y="59"/>
                  </a:lnTo>
                  <a:lnTo>
                    <a:pt x="978" y="74"/>
                  </a:lnTo>
                  <a:lnTo>
                    <a:pt x="992" y="91"/>
                  </a:lnTo>
                  <a:lnTo>
                    <a:pt x="1004" y="109"/>
                  </a:lnTo>
                  <a:lnTo>
                    <a:pt x="1009" y="119"/>
                  </a:lnTo>
                  <a:lnTo>
                    <a:pt x="1015" y="128"/>
                  </a:lnTo>
                  <a:lnTo>
                    <a:pt x="1019" y="139"/>
                  </a:lnTo>
                  <a:lnTo>
                    <a:pt x="1023" y="149"/>
                  </a:lnTo>
                  <a:lnTo>
                    <a:pt x="1026" y="159"/>
                  </a:lnTo>
                  <a:lnTo>
                    <a:pt x="1030" y="171"/>
                  </a:lnTo>
                  <a:lnTo>
                    <a:pt x="1032" y="182"/>
                  </a:lnTo>
                  <a:lnTo>
                    <a:pt x="1034" y="193"/>
                  </a:lnTo>
                  <a:close/>
                </a:path>
              </a:pathLst>
            </a:custGeom>
            <a:solidFill>
              <a:srgbClr val="F3D0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59" name="Freeform 76"/>
            <p:cNvSpPr>
              <a:spLocks/>
            </p:cNvSpPr>
            <p:nvPr/>
          </p:nvSpPr>
          <p:spPr bwMode="auto">
            <a:xfrm>
              <a:off x="5118100" y="9386888"/>
              <a:ext cx="566738" cy="304800"/>
            </a:xfrm>
            <a:custGeom>
              <a:avLst/>
              <a:gdLst>
                <a:gd name="T0" fmla="*/ 1071 w 1071"/>
                <a:gd name="T1" fmla="*/ 281 h 575"/>
                <a:gd name="T2" fmla="*/ 1067 w 1071"/>
                <a:gd name="T3" fmla="*/ 321 h 575"/>
                <a:gd name="T4" fmla="*/ 1056 w 1071"/>
                <a:gd name="T5" fmla="*/ 361 h 575"/>
                <a:gd name="T6" fmla="*/ 1040 w 1071"/>
                <a:gd name="T7" fmla="*/ 396 h 575"/>
                <a:gd name="T8" fmla="*/ 1020 w 1071"/>
                <a:gd name="T9" fmla="*/ 430 h 575"/>
                <a:gd name="T10" fmla="*/ 995 w 1071"/>
                <a:gd name="T11" fmla="*/ 460 h 575"/>
                <a:gd name="T12" fmla="*/ 966 w 1071"/>
                <a:gd name="T13" fmla="*/ 485 h 575"/>
                <a:gd name="T14" fmla="*/ 933 w 1071"/>
                <a:gd name="T15" fmla="*/ 507 h 575"/>
                <a:gd name="T16" fmla="*/ 897 w 1071"/>
                <a:gd name="T17" fmla="*/ 524 h 575"/>
                <a:gd name="T18" fmla="*/ 858 w 1071"/>
                <a:gd name="T19" fmla="*/ 536 h 575"/>
                <a:gd name="T20" fmla="*/ 818 w 1071"/>
                <a:gd name="T21" fmla="*/ 541 h 575"/>
                <a:gd name="T22" fmla="*/ 259 w 1071"/>
                <a:gd name="T23" fmla="*/ 574 h 575"/>
                <a:gd name="T24" fmla="*/ 219 w 1071"/>
                <a:gd name="T25" fmla="*/ 570 h 575"/>
                <a:gd name="T26" fmla="*/ 181 w 1071"/>
                <a:gd name="T27" fmla="*/ 559 h 575"/>
                <a:gd name="T28" fmla="*/ 144 w 1071"/>
                <a:gd name="T29" fmla="*/ 543 h 575"/>
                <a:gd name="T30" fmla="*/ 111 w 1071"/>
                <a:gd name="T31" fmla="*/ 523 h 575"/>
                <a:gd name="T32" fmla="*/ 82 w 1071"/>
                <a:gd name="T33" fmla="*/ 497 h 575"/>
                <a:gd name="T34" fmla="*/ 55 w 1071"/>
                <a:gd name="T35" fmla="*/ 468 h 575"/>
                <a:gd name="T36" fmla="*/ 34 w 1071"/>
                <a:gd name="T37" fmla="*/ 435 h 575"/>
                <a:gd name="T38" fmla="*/ 17 w 1071"/>
                <a:gd name="T39" fmla="*/ 400 h 575"/>
                <a:gd name="T40" fmla="*/ 5 w 1071"/>
                <a:gd name="T41" fmla="*/ 361 h 575"/>
                <a:gd name="T42" fmla="*/ 0 w 1071"/>
                <a:gd name="T43" fmla="*/ 320 h 575"/>
                <a:gd name="T44" fmla="*/ 1 w 1071"/>
                <a:gd name="T45" fmla="*/ 279 h 575"/>
                <a:gd name="T46" fmla="*/ 7 w 1071"/>
                <a:gd name="T47" fmla="*/ 238 h 575"/>
                <a:gd name="T48" fmla="*/ 19 w 1071"/>
                <a:gd name="T49" fmla="*/ 201 h 575"/>
                <a:gd name="T50" fmla="*/ 37 w 1071"/>
                <a:gd name="T51" fmla="*/ 166 h 575"/>
                <a:gd name="T52" fmla="*/ 59 w 1071"/>
                <a:gd name="T53" fmla="*/ 134 h 575"/>
                <a:gd name="T54" fmla="*/ 85 w 1071"/>
                <a:gd name="T55" fmla="*/ 105 h 575"/>
                <a:gd name="T56" fmla="*/ 116 w 1071"/>
                <a:gd name="T57" fmla="*/ 81 h 575"/>
                <a:gd name="T58" fmla="*/ 150 w 1071"/>
                <a:gd name="T59" fmla="*/ 60 h 575"/>
                <a:gd name="T60" fmla="*/ 186 w 1071"/>
                <a:gd name="T61" fmla="*/ 45 h 575"/>
                <a:gd name="T62" fmla="*/ 226 w 1071"/>
                <a:gd name="T63" fmla="*/ 36 h 575"/>
                <a:gd name="T64" fmla="*/ 784 w 1071"/>
                <a:gd name="T65" fmla="*/ 0 h 575"/>
                <a:gd name="T66" fmla="*/ 825 w 1071"/>
                <a:gd name="T67" fmla="*/ 1 h 575"/>
                <a:gd name="T68" fmla="*/ 865 w 1071"/>
                <a:gd name="T69" fmla="*/ 7 h 575"/>
                <a:gd name="T70" fmla="*/ 903 w 1071"/>
                <a:gd name="T71" fmla="*/ 19 h 575"/>
                <a:gd name="T72" fmla="*/ 938 w 1071"/>
                <a:gd name="T73" fmla="*/ 37 h 575"/>
                <a:gd name="T74" fmla="*/ 970 w 1071"/>
                <a:gd name="T75" fmla="*/ 59 h 575"/>
                <a:gd name="T76" fmla="*/ 999 w 1071"/>
                <a:gd name="T77" fmla="*/ 85 h 575"/>
                <a:gd name="T78" fmla="*/ 1023 w 1071"/>
                <a:gd name="T79" fmla="*/ 116 h 575"/>
                <a:gd name="T80" fmla="*/ 1044 w 1071"/>
                <a:gd name="T81" fmla="*/ 150 h 575"/>
                <a:gd name="T82" fmla="*/ 1059 w 1071"/>
                <a:gd name="T83" fmla="*/ 186 h 575"/>
                <a:gd name="T84" fmla="*/ 1068 w 1071"/>
                <a:gd name="T85" fmla="*/ 227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1" h="575">
                  <a:moveTo>
                    <a:pt x="1071" y="253"/>
                  </a:moveTo>
                  <a:lnTo>
                    <a:pt x="1071" y="268"/>
                  </a:lnTo>
                  <a:lnTo>
                    <a:pt x="1071" y="281"/>
                  </a:lnTo>
                  <a:lnTo>
                    <a:pt x="1070" y="295"/>
                  </a:lnTo>
                  <a:lnTo>
                    <a:pt x="1069" y="309"/>
                  </a:lnTo>
                  <a:lnTo>
                    <a:pt x="1067" y="321"/>
                  </a:lnTo>
                  <a:lnTo>
                    <a:pt x="1064" y="335"/>
                  </a:lnTo>
                  <a:lnTo>
                    <a:pt x="1061" y="348"/>
                  </a:lnTo>
                  <a:lnTo>
                    <a:pt x="1056" y="361"/>
                  </a:lnTo>
                  <a:lnTo>
                    <a:pt x="1052" y="373"/>
                  </a:lnTo>
                  <a:lnTo>
                    <a:pt x="1047" y="384"/>
                  </a:lnTo>
                  <a:lnTo>
                    <a:pt x="1040" y="396"/>
                  </a:lnTo>
                  <a:lnTo>
                    <a:pt x="1034" y="408"/>
                  </a:lnTo>
                  <a:lnTo>
                    <a:pt x="1028" y="419"/>
                  </a:lnTo>
                  <a:lnTo>
                    <a:pt x="1020" y="430"/>
                  </a:lnTo>
                  <a:lnTo>
                    <a:pt x="1012" y="440"/>
                  </a:lnTo>
                  <a:lnTo>
                    <a:pt x="1004" y="450"/>
                  </a:lnTo>
                  <a:lnTo>
                    <a:pt x="995" y="460"/>
                  </a:lnTo>
                  <a:lnTo>
                    <a:pt x="986" y="468"/>
                  </a:lnTo>
                  <a:lnTo>
                    <a:pt x="975" y="477"/>
                  </a:lnTo>
                  <a:lnTo>
                    <a:pt x="966" y="485"/>
                  </a:lnTo>
                  <a:lnTo>
                    <a:pt x="955" y="493"/>
                  </a:lnTo>
                  <a:lnTo>
                    <a:pt x="945" y="500"/>
                  </a:lnTo>
                  <a:lnTo>
                    <a:pt x="933" y="507"/>
                  </a:lnTo>
                  <a:lnTo>
                    <a:pt x="921" y="513"/>
                  </a:lnTo>
                  <a:lnTo>
                    <a:pt x="909" y="518"/>
                  </a:lnTo>
                  <a:lnTo>
                    <a:pt x="897" y="524"/>
                  </a:lnTo>
                  <a:lnTo>
                    <a:pt x="885" y="528"/>
                  </a:lnTo>
                  <a:lnTo>
                    <a:pt x="871" y="532"/>
                  </a:lnTo>
                  <a:lnTo>
                    <a:pt x="858" y="536"/>
                  </a:lnTo>
                  <a:lnTo>
                    <a:pt x="844" y="538"/>
                  </a:lnTo>
                  <a:lnTo>
                    <a:pt x="832" y="540"/>
                  </a:lnTo>
                  <a:lnTo>
                    <a:pt x="818" y="541"/>
                  </a:lnTo>
                  <a:lnTo>
                    <a:pt x="287" y="574"/>
                  </a:lnTo>
                  <a:lnTo>
                    <a:pt x="273" y="575"/>
                  </a:lnTo>
                  <a:lnTo>
                    <a:pt x="259" y="574"/>
                  </a:lnTo>
                  <a:lnTo>
                    <a:pt x="246" y="574"/>
                  </a:lnTo>
                  <a:lnTo>
                    <a:pt x="232" y="572"/>
                  </a:lnTo>
                  <a:lnTo>
                    <a:pt x="219" y="570"/>
                  </a:lnTo>
                  <a:lnTo>
                    <a:pt x="206" y="566"/>
                  </a:lnTo>
                  <a:lnTo>
                    <a:pt x="193" y="563"/>
                  </a:lnTo>
                  <a:lnTo>
                    <a:pt x="181" y="559"/>
                  </a:lnTo>
                  <a:lnTo>
                    <a:pt x="168" y="555"/>
                  </a:lnTo>
                  <a:lnTo>
                    <a:pt x="156" y="549"/>
                  </a:lnTo>
                  <a:lnTo>
                    <a:pt x="144" y="543"/>
                  </a:lnTo>
                  <a:lnTo>
                    <a:pt x="133" y="537"/>
                  </a:lnTo>
                  <a:lnTo>
                    <a:pt x="122" y="530"/>
                  </a:lnTo>
                  <a:lnTo>
                    <a:pt x="111" y="523"/>
                  </a:lnTo>
                  <a:lnTo>
                    <a:pt x="101" y="515"/>
                  </a:lnTo>
                  <a:lnTo>
                    <a:pt x="91" y="507"/>
                  </a:lnTo>
                  <a:lnTo>
                    <a:pt x="82" y="497"/>
                  </a:lnTo>
                  <a:lnTo>
                    <a:pt x="72" y="489"/>
                  </a:lnTo>
                  <a:lnTo>
                    <a:pt x="63" y="479"/>
                  </a:lnTo>
                  <a:lnTo>
                    <a:pt x="55" y="468"/>
                  </a:lnTo>
                  <a:lnTo>
                    <a:pt x="47" y="458"/>
                  </a:lnTo>
                  <a:lnTo>
                    <a:pt x="40" y="447"/>
                  </a:lnTo>
                  <a:lnTo>
                    <a:pt x="34" y="435"/>
                  </a:lnTo>
                  <a:lnTo>
                    <a:pt x="27" y="424"/>
                  </a:lnTo>
                  <a:lnTo>
                    <a:pt x="22" y="412"/>
                  </a:lnTo>
                  <a:lnTo>
                    <a:pt x="17" y="400"/>
                  </a:lnTo>
                  <a:lnTo>
                    <a:pt x="12" y="387"/>
                  </a:lnTo>
                  <a:lnTo>
                    <a:pt x="8" y="375"/>
                  </a:lnTo>
                  <a:lnTo>
                    <a:pt x="5" y="361"/>
                  </a:lnTo>
                  <a:lnTo>
                    <a:pt x="3" y="348"/>
                  </a:lnTo>
                  <a:lnTo>
                    <a:pt x="1" y="334"/>
                  </a:lnTo>
                  <a:lnTo>
                    <a:pt x="0" y="320"/>
                  </a:lnTo>
                  <a:lnTo>
                    <a:pt x="0" y="306"/>
                  </a:lnTo>
                  <a:lnTo>
                    <a:pt x="0" y="293"/>
                  </a:lnTo>
                  <a:lnTo>
                    <a:pt x="1" y="279"/>
                  </a:lnTo>
                  <a:lnTo>
                    <a:pt x="2" y="265"/>
                  </a:lnTo>
                  <a:lnTo>
                    <a:pt x="4" y="252"/>
                  </a:lnTo>
                  <a:lnTo>
                    <a:pt x="7" y="238"/>
                  </a:lnTo>
                  <a:lnTo>
                    <a:pt x="10" y="225"/>
                  </a:lnTo>
                  <a:lnTo>
                    <a:pt x="14" y="214"/>
                  </a:lnTo>
                  <a:lnTo>
                    <a:pt x="19" y="201"/>
                  </a:lnTo>
                  <a:lnTo>
                    <a:pt x="24" y="189"/>
                  </a:lnTo>
                  <a:lnTo>
                    <a:pt x="30" y="178"/>
                  </a:lnTo>
                  <a:lnTo>
                    <a:pt x="37" y="166"/>
                  </a:lnTo>
                  <a:lnTo>
                    <a:pt x="43" y="155"/>
                  </a:lnTo>
                  <a:lnTo>
                    <a:pt x="51" y="145"/>
                  </a:lnTo>
                  <a:lnTo>
                    <a:pt x="59" y="134"/>
                  </a:lnTo>
                  <a:lnTo>
                    <a:pt x="67" y="123"/>
                  </a:lnTo>
                  <a:lnTo>
                    <a:pt x="76" y="115"/>
                  </a:lnTo>
                  <a:lnTo>
                    <a:pt x="85" y="105"/>
                  </a:lnTo>
                  <a:lnTo>
                    <a:pt x="95" y="97"/>
                  </a:lnTo>
                  <a:lnTo>
                    <a:pt x="105" y="88"/>
                  </a:lnTo>
                  <a:lnTo>
                    <a:pt x="116" y="81"/>
                  </a:lnTo>
                  <a:lnTo>
                    <a:pt x="126" y="73"/>
                  </a:lnTo>
                  <a:lnTo>
                    <a:pt x="138" y="67"/>
                  </a:lnTo>
                  <a:lnTo>
                    <a:pt x="150" y="60"/>
                  </a:lnTo>
                  <a:lnTo>
                    <a:pt x="161" y="55"/>
                  </a:lnTo>
                  <a:lnTo>
                    <a:pt x="174" y="50"/>
                  </a:lnTo>
                  <a:lnTo>
                    <a:pt x="186" y="45"/>
                  </a:lnTo>
                  <a:lnTo>
                    <a:pt x="200" y="41"/>
                  </a:lnTo>
                  <a:lnTo>
                    <a:pt x="213" y="38"/>
                  </a:lnTo>
                  <a:lnTo>
                    <a:pt x="226" y="36"/>
                  </a:lnTo>
                  <a:lnTo>
                    <a:pt x="239" y="34"/>
                  </a:lnTo>
                  <a:lnTo>
                    <a:pt x="254" y="33"/>
                  </a:lnTo>
                  <a:lnTo>
                    <a:pt x="784" y="0"/>
                  </a:lnTo>
                  <a:lnTo>
                    <a:pt x="798" y="0"/>
                  </a:lnTo>
                  <a:lnTo>
                    <a:pt x="811" y="0"/>
                  </a:lnTo>
                  <a:lnTo>
                    <a:pt x="825" y="1"/>
                  </a:lnTo>
                  <a:lnTo>
                    <a:pt x="839" y="2"/>
                  </a:lnTo>
                  <a:lnTo>
                    <a:pt x="852" y="4"/>
                  </a:lnTo>
                  <a:lnTo>
                    <a:pt x="865" y="7"/>
                  </a:lnTo>
                  <a:lnTo>
                    <a:pt x="877" y="10"/>
                  </a:lnTo>
                  <a:lnTo>
                    <a:pt x="890" y="15"/>
                  </a:lnTo>
                  <a:lnTo>
                    <a:pt x="903" y="19"/>
                  </a:lnTo>
                  <a:lnTo>
                    <a:pt x="915" y="24"/>
                  </a:lnTo>
                  <a:lnTo>
                    <a:pt x="926" y="31"/>
                  </a:lnTo>
                  <a:lnTo>
                    <a:pt x="938" y="37"/>
                  </a:lnTo>
                  <a:lnTo>
                    <a:pt x="949" y="43"/>
                  </a:lnTo>
                  <a:lnTo>
                    <a:pt x="959" y="51"/>
                  </a:lnTo>
                  <a:lnTo>
                    <a:pt x="970" y="59"/>
                  </a:lnTo>
                  <a:lnTo>
                    <a:pt x="980" y="67"/>
                  </a:lnTo>
                  <a:lnTo>
                    <a:pt x="989" y="76"/>
                  </a:lnTo>
                  <a:lnTo>
                    <a:pt x="999" y="85"/>
                  </a:lnTo>
                  <a:lnTo>
                    <a:pt x="1007" y="96"/>
                  </a:lnTo>
                  <a:lnTo>
                    <a:pt x="1016" y="105"/>
                  </a:lnTo>
                  <a:lnTo>
                    <a:pt x="1023" y="116"/>
                  </a:lnTo>
                  <a:lnTo>
                    <a:pt x="1031" y="126"/>
                  </a:lnTo>
                  <a:lnTo>
                    <a:pt x="1037" y="138"/>
                  </a:lnTo>
                  <a:lnTo>
                    <a:pt x="1044" y="150"/>
                  </a:lnTo>
                  <a:lnTo>
                    <a:pt x="1049" y="162"/>
                  </a:lnTo>
                  <a:lnTo>
                    <a:pt x="1054" y="174"/>
                  </a:lnTo>
                  <a:lnTo>
                    <a:pt x="1059" y="186"/>
                  </a:lnTo>
                  <a:lnTo>
                    <a:pt x="1063" y="200"/>
                  </a:lnTo>
                  <a:lnTo>
                    <a:pt x="1066" y="213"/>
                  </a:lnTo>
                  <a:lnTo>
                    <a:pt x="1068" y="227"/>
                  </a:lnTo>
                  <a:lnTo>
                    <a:pt x="1070" y="239"/>
                  </a:lnTo>
                  <a:lnTo>
                    <a:pt x="1071" y="253"/>
                  </a:lnTo>
                  <a:close/>
                </a:path>
              </a:pathLst>
            </a:custGeom>
            <a:solidFill>
              <a:srgbClr val="F3D0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60" name="Freeform 77"/>
            <p:cNvSpPr>
              <a:spLocks/>
            </p:cNvSpPr>
            <p:nvPr/>
          </p:nvSpPr>
          <p:spPr bwMode="auto">
            <a:xfrm>
              <a:off x="5037138" y="9104313"/>
              <a:ext cx="568325" cy="304800"/>
            </a:xfrm>
            <a:custGeom>
              <a:avLst/>
              <a:gdLst>
                <a:gd name="T0" fmla="*/ 1073 w 1073"/>
                <a:gd name="T1" fmla="*/ 282 h 575"/>
                <a:gd name="T2" fmla="*/ 1068 w 1073"/>
                <a:gd name="T3" fmla="*/ 323 h 575"/>
                <a:gd name="T4" fmla="*/ 1058 w 1073"/>
                <a:gd name="T5" fmla="*/ 361 h 575"/>
                <a:gd name="T6" fmla="*/ 1042 w 1073"/>
                <a:gd name="T7" fmla="*/ 397 h 575"/>
                <a:gd name="T8" fmla="*/ 1021 w 1073"/>
                <a:gd name="T9" fmla="*/ 430 h 575"/>
                <a:gd name="T10" fmla="*/ 996 w 1073"/>
                <a:gd name="T11" fmla="*/ 460 h 575"/>
                <a:gd name="T12" fmla="*/ 966 w 1073"/>
                <a:gd name="T13" fmla="*/ 487 h 575"/>
                <a:gd name="T14" fmla="*/ 935 w 1073"/>
                <a:gd name="T15" fmla="*/ 508 h 575"/>
                <a:gd name="T16" fmla="*/ 898 w 1073"/>
                <a:gd name="T17" fmla="*/ 525 h 575"/>
                <a:gd name="T18" fmla="*/ 860 w 1073"/>
                <a:gd name="T19" fmla="*/ 537 h 575"/>
                <a:gd name="T20" fmla="*/ 818 w 1073"/>
                <a:gd name="T21" fmla="*/ 542 h 575"/>
                <a:gd name="T22" fmla="*/ 260 w 1073"/>
                <a:gd name="T23" fmla="*/ 575 h 575"/>
                <a:gd name="T24" fmla="*/ 221 w 1073"/>
                <a:gd name="T25" fmla="*/ 571 h 575"/>
                <a:gd name="T26" fmla="*/ 181 w 1073"/>
                <a:gd name="T27" fmla="*/ 560 h 575"/>
                <a:gd name="T28" fmla="*/ 145 w 1073"/>
                <a:gd name="T29" fmla="*/ 544 h 575"/>
                <a:gd name="T30" fmla="*/ 112 w 1073"/>
                <a:gd name="T31" fmla="*/ 524 h 575"/>
                <a:gd name="T32" fmla="*/ 82 w 1073"/>
                <a:gd name="T33" fmla="*/ 498 h 575"/>
                <a:gd name="T34" fmla="*/ 57 w 1073"/>
                <a:gd name="T35" fmla="*/ 470 h 575"/>
                <a:gd name="T36" fmla="*/ 35 w 1073"/>
                <a:gd name="T37" fmla="*/ 437 h 575"/>
                <a:gd name="T38" fmla="*/ 18 w 1073"/>
                <a:gd name="T39" fmla="*/ 400 h 575"/>
                <a:gd name="T40" fmla="*/ 7 w 1073"/>
                <a:gd name="T41" fmla="*/ 362 h 575"/>
                <a:gd name="T42" fmla="*/ 1 w 1073"/>
                <a:gd name="T43" fmla="*/ 320 h 575"/>
                <a:gd name="T44" fmla="*/ 1 w 1073"/>
                <a:gd name="T45" fmla="*/ 280 h 575"/>
                <a:gd name="T46" fmla="*/ 8 w 1073"/>
                <a:gd name="T47" fmla="*/ 240 h 575"/>
                <a:gd name="T48" fmla="*/ 20 w 1073"/>
                <a:gd name="T49" fmla="*/ 202 h 575"/>
                <a:gd name="T50" fmla="*/ 37 w 1073"/>
                <a:gd name="T51" fmla="*/ 167 h 575"/>
                <a:gd name="T52" fmla="*/ 60 w 1073"/>
                <a:gd name="T53" fmla="*/ 135 h 575"/>
                <a:gd name="T54" fmla="*/ 86 w 1073"/>
                <a:gd name="T55" fmla="*/ 106 h 575"/>
                <a:gd name="T56" fmla="*/ 117 w 1073"/>
                <a:gd name="T57" fmla="*/ 82 h 575"/>
                <a:gd name="T58" fmla="*/ 150 w 1073"/>
                <a:gd name="T59" fmla="*/ 62 h 575"/>
                <a:gd name="T60" fmla="*/ 188 w 1073"/>
                <a:gd name="T61" fmla="*/ 47 h 575"/>
                <a:gd name="T62" fmla="*/ 227 w 1073"/>
                <a:gd name="T63" fmla="*/ 37 h 575"/>
                <a:gd name="T64" fmla="*/ 785 w 1073"/>
                <a:gd name="T65" fmla="*/ 1 h 575"/>
                <a:gd name="T66" fmla="*/ 826 w 1073"/>
                <a:gd name="T67" fmla="*/ 1 h 575"/>
                <a:gd name="T68" fmla="*/ 866 w 1073"/>
                <a:gd name="T69" fmla="*/ 8 h 575"/>
                <a:gd name="T70" fmla="*/ 904 w 1073"/>
                <a:gd name="T71" fmla="*/ 20 h 575"/>
                <a:gd name="T72" fmla="*/ 939 w 1073"/>
                <a:gd name="T73" fmla="*/ 37 h 575"/>
                <a:gd name="T74" fmla="*/ 972 w 1073"/>
                <a:gd name="T75" fmla="*/ 59 h 575"/>
                <a:gd name="T76" fmla="*/ 1000 w 1073"/>
                <a:gd name="T77" fmla="*/ 86 h 575"/>
                <a:gd name="T78" fmla="*/ 1024 w 1073"/>
                <a:gd name="T79" fmla="*/ 117 h 575"/>
                <a:gd name="T80" fmla="*/ 1044 w 1073"/>
                <a:gd name="T81" fmla="*/ 150 h 575"/>
                <a:gd name="T82" fmla="*/ 1059 w 1073"/>
                <a:gd name="T83" fmla="*/ 187 h 575"/>
                <a:gd name="T84" fmla="*/ 1069 w 1073"/>
                <a:gd name="T85" fmla="*/ 227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3" h="575">
                  <a:moveTo>
                    <a:pt x="1072" y="254"/>
                  </a:moveTo>
                  <a:lnTo>
                    <a:pt x="1073" y="268"/>
                  </a:lnTo>
                  <a:lnTo>
                    <a:pt x="1073" y="282"/>
                  </a:lnTo>
                  <a:lnTo>
                    <a:pt x="1072" y="296"/>
                  </a:lnTo>
                  <a:lnTo>
                    <a:pt x="1070" y="310"/>
                  </a:lnTo>
                  <a:lnTo>
                    <a:pt x="1068" y="323"/>
                  </a:lnTo>
                  <a:lnTo>
                    <a:pt x="1066" y="335"/>
                  </a:lnTo>
                  <a:lnTo>
                    <a:pt x="1061" y="348"/>
                  </a:lnTo>
                  <a:lnTo>
                    <a:pt x="1058" y="361"/>
                  </a:lnTo>
                  <a:lnTo>
                    <a:pt x="1053" y="374"/>
                  </a:lnTo>
                  <a:lnTo>
                    <a:pt x="1047" y="385"/>
                  </a:lnTo>
                  <a:lnTo>
                    <a:pt x="1042" y="397"/>
                  </a:lnTo>
                  <a:lnTo>
                    <a:pt x="1036" y="409"/>
                  </a:lnTo>
                  <a:lnTo>
                    <a:pt x="1028" y="420"/>
                  </a:lnTo>
                  <a:lnTo>
                    <a:pt x="1021" y="430"/>
                  </a:lnTo>
                  <a:lnTo>
                    <a:pt x="1013" y="441"/>
                  </a:lnTo>
                  <a:lnTo>
                    <a:pt x="1005" y="450"/>
                  </a:lnTo>
                  <a:lnTo>
                    <a:pt x="996" y="460"/>
                  </a:lnTo>
                  <a:lnTo>
                    <a:pt x="987" y="470"/>
                  </a:lnTo>
                  <a:lnTo>
                    <a:pt x="977" y="478"/>
                  </a:lnTo>
                  <a:lnTo>
                    <a:pt x="966" y="487"/>
                  </a:lnTo>
                  <a:lnTo>
                    <a:pt x="957" y="494"/>
                  </a:lnTo>
                  <a:lnTo>
                    <a:pt x="945" y="502"/>
                  </a:lnTo>
                  <a:lnTo>
                    <a:pt x="935" y="508"/>
                  </a:lnTo>
                  <a:lnTo>
                    <a:pt x="923" y="514"/>
                  </a:lnTo>
                  <a:lnTo>
                    <a:pt x="910" y="520"/>
                  </a:lnTo>
                  <a:lnTo>
                    <a:pt x="898" y="525"/>
                  </a:lnTo>
                  <a:lnTo>
                    <a:pt x="886" y="529"/>
                  </a:lnTo>
                  <a:lnTo>
                    <a:pt x="873" y="534"/>
                  </a:lnTo>
                  <a:lnTo>
                    <a:pt x="860" y="537"/>
                  </a:lnTo>
                  <a:lnTo>
                    <a:pt x="846" y="539"/>
                  </a:lnTo>
                  <a:lnTo>
                    <a:pt x="832" y="541"/>
                  </a:lnTo>
                  <a:lnTo>
                    <a:pt x="818" y="542"/>
                  </a:lnTo>
                  <a:lnTo>
                    <a:pt x="289" y="575"/>
                  </a:lnTo>
                  <a:lnTo>
                    <a:pt x="274" y="575"/>
                  </a:lnTo>
                  <a:lnTo>
                    <a:pt x="260" y="575"/>
                  </a:lnTo>
                  <a:lnTo>
                    <a:pt x="247" y="574"/>
                  </a:lnTo>
                  <a:lnTo>
                    <a:pt x="234" y="573"/>
                  </a:lnTo>
                  <a:lnTo>
                    <a:pt x="221" y="571"/>
                  </a:lnTo>
                  <a:lnTo>
                    <a:pt x="207" y="568"/>
                  </a:lnTo>
                  <a:lnTo>
                    <a:pt x="194" y="564"/>
                  </a:lnTo>
                  <a:lnTo>
                    <a:pt x="181" y="560"/>
                  </a:lnTo>
                  <a:lnTo>
                    <a:pt x="170" y="556"/>
                  </a:lnTo>
                  <a:lnTo>
                    <a:pt x="158" y="551"/>
                  </a:lnTo>
                  <a:lnTo>
                    <a:pt x="145" y="544"/>
                  </a:lnTo>
                  <a:lnTo>
                    <a:pt x="134" y="538"/>
                  </a:lnTo>
                  <a:lnTo>
                    <a:pt x="123" y="531"/>
                  </a:lnTo>
                  <a:lnTo>
                    <a:pt x="112" y="524"/>
                  </a:lnTo>
                  <a:lnTo>
                    <a:pt x="102" y="515"/>
                  </a:lnTo>
                  <a:lnTo>
                    <a:pt x="92" y="508"/>
                  </a:lnTo>
                  <a:lnTo>
                    <a:pt x="82" y="498"/>
                  </a:lnTo>
                  <a:lnTo>
                    <a:pt x="74" y="489"/>
                  </a:lnTo>
                  <a:lnTo>
                    <a:pt x="65" y="479"/>
                  </a:lnTo>
                  <a:lnTo>
                    <a:pt x="57" y="470"/>
                  </a:lnTo>
                  <a:lnTo>
                    <a:pt x="49" y="459"/>
                  </a:lnTo>
                  <a:lnTo>
                    <a:pt x="42" y="448"/>
                  </a:lnTo>
                  <a:lnTo>
                    <a:pt x="35" y="437"/>
                  </a:lnTo>
                  <a:lnTo>
                    <a:pt x="29" y="425"/>
                  </a:lnTo>
                  <a:lnTo>
                    <a:pt x="24" y="413"/>
                  </a:lnTo>
                  <a:lnTo>
                    <a:pt x="18" y="400"/>
                  </a:lnTo>
                  <a:lnTo>
                    <a:pt x="14" y="388"/>
                  </a:lnTo>
                  <a:lnTo>
                    <a:pt x="10" y="375"/>
                  </a:lnTo>
                  <a:lnTo>
                    <a:pt x="7" y="362"/>
                  </a:lnTo>
                  <a:lnTo>
                    <a:pt x="4" y="348"/>
                  </a:lnTo>
                  <a:lnTo>
                    <a:pt x="2" y="335"/>
                  </a:lnTo>
                  <a:lnTo>
                    <a:pt x="1" y="320"/>
                  </a:lnTo>
                  <a:lnTo>
                    <a:pt x="0" y="307"/>
                  </a:lnTo>
                  <a:lnTo>
                    <a:pt x="0" y="293"/>
                  </a:lnTo>
                  <a:lnTo>
                    <a:pt x="1" y="280"/>
                  </a:lnTo>
                  <a:lnTo>
                    <a:pt x="3" y="266"/>
                  </a:lnTo>
                  <a:lnTo>
                    <a:pt x="6" y="252"/>
                  </a:lnTo>
                  <a:lnTo>
                    <a:pt x="8" y="240"/>
                  </a:lnTo>
                  <a:lnTo>
                    <a:pt x="12" y="227"/>
                  </a:lnTo>
                  <a:lnTo>
                    <a:pt x="16" y="214"/>
                  </a:lnTo>
                  <a:lnTo>
                    <a:pt x="20" y="202"/>
                  </a:lnTo>
                  <a:lnTo>
                    <a:pt x="26" y="189"/>
                  </a:lnTo>
                  <a:lnTo>
                    <a:pt x="31" y="178"/>
                  </a:lnTo>
                  <a:lnTo>
                    <a:pt x="37" y="167"/>
                  </a:lnTo>
                  <a:lnTo>
                    <a:pt x="45" y="155"/>
                  </a:lnTo>
                  <a:lnTo>
                    <a:pt x="52" y="145"/>
                  </a:lnTo>
                  <a:lnTo>
                    <a:pt x="60" y="135"/>
                  </a:lnTo>
                  <a:lnTo>
                    <a:pt x="68" y="124"/>
                  </a:lnTo>
                  <a:lnTo>
                    <a:pt x="77" y="115"/>
                  </a:lnTo>
                  <a:lnTo>
                    <a:pt x="86" y="106"/>
                  </a:lnTo>
                  <a:lnTo>
                    <a:pt x="96" y="98"/>
                  </a:lnTo>
                  <a:lnTo>
                    <a:pt x="107" y="89"/>
                  </a:lnTo>
                  <a:lnTo>
                    <a:pt x="117" y="82"/>
                  </a:lnTo>
                  <a:lnTo>
                    <a:pt x="128" y="74"/>
                  </a:lnTo>
                  <a:lnTo>
                    <a:pt x="139" y="68"/>
                  </a:lnTo>
                  <a:lnTo>
                    <a:pt x="150" y="62"/>
                  </a:lnTo>
                  <a:lnTo>
                    <a:pt x="163" y="55"/>
                  </a:lnTo>
                  <a:lnTo>
                    <a:pt x="175" y="51"/>
                  </a:lnTo>
                  <a:lnTo>
                    <a:pt x="188" y="47"/>
                  </a:lnTo>
                  <a:lnTo>
                    <a:pt x="200" y="42"/>
                  </a:lnTo>
                  <a:lnTo>
                    <a:pt x="213" y="39"/>
                  </a:lnTo>
                  <a:lnTo>
                    <a:pt x="227" y="37"/>
                  </a:lnTo>
                  <a:lnTo>
                    <a:pt x="241" y="35"/>
                  </a:lnTo>
                  <a:lnTo>
                    <a:pt x="255" y="34"/>
                  </a:lnTo>
                  <a:lnTo>
                    <a:pt x="785" y="1"/>
                  </a:lnTo>
                  <a:lnTo>
                    <a:pt x="799" y="0"/>
                  </a:lnTo>
                  <a:lnTo>
                    <a:pt x="813" y="1"/>
                  </a:lnTo>
                  <a:lnTo>
                    <a:pt x="826" y="1"/>
                  </a:lnTo>
                  <a:lnTo>
                    <a:pt x="840" y="3"/>
                  </a:lnTo>
                  <a:lnTo>
                    <a:pt x="854" y="5"/>
                  </a:lnTo>
                  <a:lnTo>
                    <a:pt x="866" y="8"/>
                  </a:lnTo>
                  <a:lnTo>
                    <a:pt x="879" y="12"/>
                  </a:lnTo>
                  <a:lnTo>
                    <a:pt x="892" y="16"/>
                  </a:lnTo>
                  <a:lnTo>
                    <a:pt x="904" y="20"/>
                  </a:lnTo>
                  <a:lnTo>
                    <a:pt x="916" y="25"/>
                  </a:lnTo>
                  <a:lnTo>
                    <a:pt x="928" y="31"/>
                  </a:lnTo>
                  <a:lnTo>
                    <a:pt x="939" y="37"/>
                  </a:lnTo>
                  <a:lnTo>
                    <a:pt x="951" y="45"/>
                  </a:lnTo>
                  <a:lnTo>
                    <a:pt x="961" y="52"/>
                  </a:lnTo>
                  <a:lnTo>
                    <a:pt x="972" y="59"/>
                  </a:lnTo>
                  <a:lnTo>
                    <a:pt x="981" y="68"/>
                  </a:lnTo>
                  <a:lnTo>
                    <a:pt x="991" y="77"/>
                  </a:lnTo>
                  <a:lnTo>
                    <a:pt x="1000" y="86"/>
                  </a:lnTo>
                  <a:lnTo>
                    <a:pt x="1009" y="96"/>
                  </a:lnTo>
                  <a:lnTo>
                    <a:pt x="1017" y="106"/>
                  </a:lnTo>
                  <a:lnTo>
                    <a:pt x="1024" y="117"/>
                  </a:lnTo>
                  <a:lnTo>
                    <a:pt x="1031" y="128"/>
                  </a:lnTo>
                  <a:lnTo>
                    <a:pt x="1039" y="139"/>
                  </a:lnTo>
                  <a:lnTo>
                    <a:pt x="1044" y="150"/>
                  </a:lnTo>
                  <a:lnTo>
                    <a:pt x="1051" y="163"/>
                  </a:lnTo>
                  <a:lnTo>
                    <a:pt x="1055" y="175"/>
                  </a:lnTo>
                  <a:lnTo>
                    <a:pt x="1059" y="187"/>
                  </a:lnTo>
                  <a:lnTo>
                    <a:pt x="1063" y="200"/>
                  </a:lnTo>
                  <a:lnTo>
                    <a:pt x="1067" y="214"/>
                  </a:lnTo>
                  <a:lnTo>
                    <a:pt x="1069" y="227"/>
                  </a:lnTo>
                  <a:lnTo>
                    <a:pt x="1071" y="241"/>
                  </a:lnTo>
                  <a:lnTo>
                    <a:pt x="1072" y="254"/>
                  </a:lnTo>
                  <a:close/>
                </a:path>
              </a:pathLst>
            </a:custGeom>
            <a:solidFill>
              <a:srgbClr val="F3D0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61" name="Freeform 78"/>
            <p:cNvSpPr>
              <a:spLocks/>
            </p:cNvSpPr>
            <p:nvPr/>
          </p:nvSpPr>
          <p:spPr bwMode="auto">
            <a:xfrm>
              <a:off x="5165725" y="9680575"/>
              <a:ext cx="501650" cy="269875"/>
            </a:xfrm>
            <a:custGeom>
              <a:avLst/>
              <a:gdLst>
                <a:gd name="T0" fmla="*/ 950 w 950"/>
                <a:gd name="T1" fmla="*/ 250 h 510"/>
                <a:gd name="T2" fmla="*/ 946 w 950"/>
                <a:gd name="T3" fmla="*/ 285 h 510"/>
                <a:gd name="T4" fmla="*/ 937 w 950"/>
                <a:gd name="T5" fmla="*/ 319 h 510"/>
                <a:gd name="T6" fmla="*/ 924 w 950"/>
                <a:gd name="T7" fmla="*/ 352 h 510"/>
                <a:gd name="T8" fmla="*/ 904 w 950"/>
                <a:gd name="T9" fmla="*/ 381 h 510"/>
                <a:gd name="T10" fmla="*/ 882 w 950"/>
                <a:gd name="T11" fmla="*/ 408 h 510"/>
                <a:gd name="T12" fmla="*/ 857 w 950"/>
                <a:gd name="T13" fmla="*/ 431 h 510"/>
                <a:gd name="T14" fmla="*/ 828 w 950"/>
                <a:gd name="T15" fmla="*/ 450 h 510"/>
                <a:gd name="T16" fmla="*/ 796 w 950"/>
                <a:gd name="T17" fmla="*/ 465 h 510"/>
                <a:gd name="T18" fmla="*/ 762 w 950"/>
                <a:gd name="T19" fmla="*/ 475 h 510"/>
                <a:gd name="T20" fmla="*/ 725 w 950"/>
                <a:gd name="T21" fmla="*/ 480 h 510"/>
                <a:gd name="T22" fmla="*/ 231 w 950"/>
                <a:gd name="T23" fmla="*/ 509 h 510"/>
                <a:gd name="T24" fmla="*/ 195 w 950"/>
                <a:gd name="T25" fmla="*/ 506 h 510"/>
                <a:gd name="T26" fmla="*/ 161 w 950"/>
                <a:gd name="T27" fmla="*/ 496 h 510"/>
                <a:gd name="T28" fmla="*/ 129 w 950"/>
                <a:gd name="T29" fmla="*/ 482 h 510"/>
                <a:gd name="T30" fmla="*/ 99 w 950"/>
                <a:gd name="T31" fmla="*/ 464 h 510"/>
                <a:gd name="T32" fmla="*/ 72 w 950"/>
                <a:gd name="T33" fmla="*/ 442 h 510"/>
                <a:gd name="T34" fmla="*/ 50 w 950"/>
                <a:gd name="T35" fmla="*/ 415 h 510"/>
                <a:gd name="T36" fmla="*/ 31 w 950"/>
                <a:gd name="T37" fmla="*/ 386 h 510"/>
                <a:gd name="T38" fmla="*/ 16 w 950"/>
                <a:gd name="T39" fmla="*/ 354 h 510"/>
                <a:gd name="T40" fmla="*/ 5 w 950"/>
                <a:gd name="T41" fmla="*/ 320 h 510"/>
                <a:gd name="T42" fmla="*/ 0 w 950"/>
                <a:gd name="T43" fmla="*/ 284 h 510"/>
                <a:gd name="T44" fmla="*/ 1 w 950"/>
                <a:gd name="T45" fmla="*/ 248 h 510"/>
                <a:gd name="T46" fmla="*/ 6 w 950"/>
                <a:gd name="T47" fmla="*/ 212 h 510"/>
                <a:gd name="T48" fmla="*/ 18 w 950"/>
                <a:gd name="T49" fmla="*/ 179 h 510"/>
                <a:gd name="T50" fmla="*/ 33 w 950"/>
                <a:gd name="T51" fmla="*/ 148 h 510"/>
                <a:gd name="T52" fmla="*/ 53 w 950"/>
                <a:gd name="T53" fmla="*/ 119 h 510"/>
                <a:gd name="T54" fmla="*/ 77 w 950"/>
                <a:gd name="T55" fmla="*/ 93 h 510"/>
                <a:gd name="T56" fmla="*/ 103 w 950"/>
                <a:gd name="T57" fmla="*/ 72 h 510"/>
                <a:gd name="T58" fmla="*/ 133 w 950"/>
                <a:gd name="T59" fmla="*/ 54 h 510"/>
                <a:gd name="T60" fmla="*/ 166 w 950"/>
                <a:gd name="T61" fmla="*/ 40 h 510"/>
                <a:gd name="T62" fmla="*/ 201 w 950"/>
                <a:gd name="T63" fmla="*/ 32 h 510"/>
                <a:gd name="T64" fmla="*/ 696 w 950"/>
                <a:gd name="T65" fmla="*/ 0 h 510"/>
                <a:gd name="T66" fmla="*/ 732 w 950"/>
                <a:gd name="T67" fmla="*/ 1 h 510"/>
                <a:gd name="T68" fmla="*/ 767 w 950"/>
                <a:gd name="T69" fmla="*/ 6 h 510"/>
                <a:gd name="T70" fmla="*/ 801 w 950"/>
                <a:gd name="T71" fmla="*/ 18 h 510"/>
                <a:gd name="T72" fmla="*/ 832 w 950"/>
                <a:gd name="T73" fmla="*/ 33 h 510"/>
                <a:gd name="T74" fmla="*/ 861 w 950"/>
                <a:gd name="T75" fmla="*/ 53 h 510"/>
                <a:gd name="T76" fmla="*/ 886 w 950"/>
                <a:gd name="T77" fmla="*/ 76 h 510"/>
                <a:gd name="T78" fmla="*/ 908 w 950"/>
                <a:gd name="T79" fmla="*/ 103 h 510"/>
                <a:gd name="T80" fmla="*/ 926 w 950"/>
                <a:gd name="T81" fmla="*/ 133 h 510"/>
                <a:gd name="T82" fmla="*/ 939 w 950"/>
                <a:gd name="T83" fmla="*/ 166 h 510"/>
                <a:gd name="T84" fmla="*/ 947 w 950"/>
                <a:gd name="T85" fmla="*/ 201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0" h="510">
                  <a:moveTo>
                    <a:pt x="950" y="225"/>
                  </a:moveTo>
                  <a:lnTo>
                    <a:pt x="950" y="237"/>
                  </a:lnTo>
                  <a:lnTo>
                    <a:pt x="950" y="250"/>
                  </a:lnTo>
                  <a:lnTo>
                    <a:pt x="949" y="262"/>
                  </a:lnTo>
                  <a:lnTo>
                    <a:pt x="948" y="273"/>
                  </a:lnTo>
                  <a:lnTo>
                    <a:pt x="946" y="285"/>
                  </a:lnTo>
                  <a:lnTo>
                    <a:pt x="944" y="297"/>
                  </a:lnTo>
                  <a:lnTo>
                    <a:pt x="941" y="309"/>
                  </a:lnTo>
                  <a:lnTo>
                    <a:pt x="937" y="319"/>
                  </a:lnTo>
                  <a:lnTo>
                    <a:pt x="933" y="331"/>
                  </a:lnTo>
                  <a:lnTo>
                    <a:pt x="928" y="342"/>
                  </a:lnTo>
                  <a:lnTo>
                    <a:pt x="924" y="352"/>
                  </a:lnTo>
                  <a:lnTo>
                    <a:pt x="917" y="362"/>
                  </a:lnTo>
                  <a:lnTo>
                    <a:pt x="911" y="371"/>
                  </a:lnTo>
                  <a:lnTo>
                    <a:pt x="904" y="381"/>
                  </a:lnTo>
                  <a:lnTo>
                    <a:pt x="898" y="391"/>
                  </a:lnTo>
                  <a:lnTo>
                    <a:pt x="891" y="399"/>
                  </a:lnTo>
                  <a:lnTo>
                    <a:pt x="882" y="408"/>
                  </a:lnTo>
                  <a:lnTo>
                    <a:pt x="875" y="416"/>
                  </a:lnTo>
                  <a:lnTo>
                    <a:pt x="866" y="424"/>
                  </a:lnTo>
                  <a:lnTo>
                    <a:pt x="857" y="431"/>
                  </a:lnTo>
                  <a:lnTo>
                    <a:pt x="847" y="437"/>
                  </a:lnTo>
                  <a:lnTo>
                    <a:pt x="837" y="444"/>
                  </a:lnTo>
                  <a:lnTo>
                    <a:pt x="828" y="450"/>
                  </a:lnTo>
                  <a:lnTo>
                    <a:pt x="817" y="456"/>
                  </a:lnTo>
                  <a:lnTo>
                    <a:pt x="806" y="460"/>
                  </a:lnTo>
                  <a:lnTo>
                    <a:pt x="796" y="465"/>
                  </a:lnTo>
                  <a:lnTo>
                    <a:pt x="784" y="468"/>
                  </a:lnTo>
                  <a:lnTo>
                    <a:pt x="773" y="473"/>
                  </a:lnTo>
                  <a:lnTo>
                    <a:pt x="762" y="475"/>
                  </a:lnTo>
                  <a:lnTo>
                    <a:pt x="750" y="477"/>
                  </a:lnTo>
                  <a:lnTo>
                    <a:pt x="737" y="479"/>
                  </a:lnTo>
                  <a:lnTo>
                    <a:pt x="725" y="480"/>
                  </a:lnTo>
                  <a:lnTo>
                    <a:pt x="256" y="509"/>
                  </a:lnTo>
                  <a:lnTo>
                    <a:pt x="243" y="510"/>
                  </a:lnTo>
                  <a:lnTo>
                    <a:pt x="231" y="509"/>
                  </a:lnTo>
                  <a:lnTo>
                    <a:pt x="218" y="509"/>
                  </a:lnTo>
                  <a:lnTo>
                    <a:pt x="207" y="507"/>
                  </a:lnTo>
                  <a:lnTo>
                    <a:pt x="195" y="506"/>
                  </a:lnTo>
                  <a:lnTo>
                    <a:pt x="183" y="502"/>
                  </a:lnTo>
                  <a:lnTo>
                    <a:pt x="171" y="499"/>
                  </a:lnTo>
                  <a:lnTo>
                    <a:pt x="161" y="496"/>
                  </a:lnTo>
                  <a:lnTo>
                    <a:pt x="150" y="492"/>
                  </a:lnTo>
                  <a:lnTo>
                    <a:pt x="140" y="488"/>
                  </a:lnTo>
                  <a:lnTo>
                    <a:pt x="129" y="482"/>
                  </a:lnTo>
                  <a:lnTo>
                    <a:pt x="118" y="477"/>
                  </a:lnTo>
                  <a:lnTo>
                    <a:pt x="109" y="471"/>
                  </a:lnTo>
                  <a:lnTo>
                    <a:pt x="99" y="464"/>
                  </a:lnTo>
                  <a:lnTo>
                    <a:pt x="91" y="457"/>
                  </a:lnTo>
                  <a:lnTo>
                    <a:pt x="81" y="449"/>
                  </a:lnTo>
                  <a:lnTo>
                    <a:pt x="72" y="442"/>
                  </a:lnTo>
                  <a:lnTo>
                    <a:pt x="65" y="433"/>
                  </a:lnTo>
                  <a:lnTo>
                    <a:pt x="57" y="425"/>
                  </a:lnTo>
                  <a:lnTo>
                    <a:pt x="50" y="415"/>
                  </a:lnTo>
                  <a:lnTo>
                    <a:pt x="43" y="407"/>
                  </a:lnTo>
                  <a:lnTo>
                    <a:pt x="36" y="397"/>
                  </a:lnTo>
                  <a:lnTo>
                    <a:pt x="31" y="386"/>
                  </a:lnTo>
                  <a:lnTo>
                    <a:pt x="26" y="376"/>
                  </a:lnTo>
                  <a:lnTo>
                    <a:pt x="20" y="366"/>
                  </a:lnTo>
                  <a:lnTo>
                    <a:pt x="16" y="354"/>
                  </a:lnTo>
                  <a:lnTo>
                    <a:pt x="12" y="344"/>
                  </a:lnTo>
                  <a:lnTo>
                    <a:pt x="8" y="332"/>
                  </a:lnTo>
                  <a:lnTo>
                    <a:pt x="5" y="320"/>
                  </a:lnTo>
                  <a:lnTo>
                    <a:pt x="3" y="309"/>
                  </a:lnTo>
                  <a:lnTo>
                    <a:pt x="1" y="297"/>
                  </a:lnTo>
                  <a:lnTo>
                    <a:pt x="0" y="284"/>
                  </a:lnTo>
                  <a:lnTo>
                    <a:pt x="0" y="271"/>
                  </a:lnTo>
                  <a:lnTo>
                    <a:pt x="0" y="260"/>
                  </a:lnTo>
                  <a:lnTo>
                    <a:pt x="1" y="248"/>
                  </a:lnTo>
                  <a:lnTo>
                    <a:pt x="2" y="235"/>
                  </a:lnTo>
                  <a:lnTo>
                    <a:pt x="4" y="223"/>
                  </a:lnTo>
                  <a:lnTo>
                    <a:pt x="6" y="212"/>
                  </a:lnTo>
                  <a:lnTo>
                    <a:pt x="10" y="201"/>
                  </a:lnTo>
                  <a:lnTo>
                    <a:pt x="14" y="189"/>
                  </a:lnTo>
                  <a:lnTo>
                    <a:pt x="18" y="179"/>
                  </a:lnTo>
                  <a:lnTo>
                    <a:pt x="22" y="168"/>
                  </a:lnTo>
                  <a:lnTo>
                    <a:pt x="28" y="157"/>
                  </a:lnTo>
                  <a:lnTo>
                    <a:pt x="33" y="148"/>
                  </a:lnTo>
                  <a:lnTo>
                    <a:pt x="39" y="137"/>
                  </a:lnTo>
                  <a:lnTo>
                    <a:pt x="46" y="129"/>
                  </a:lnTo>
                  <a:lnTo>
                    <a:pt x="53" y="119"/>
                  </a:lnTo>
                  <a:lnTo>
                    <a:pt x="61" y="110"/>
                  </a:lnTo>
                  <a:lnTo>
                    <a:pt x="68" y="102"/>
                  </a:lnTo>
                  <a:lnTo>
                    <a:pt x="77" y="93"/>
                  </a:lnTo>
                  <a:lnTo>
                    <a:pt x="85" y="86"/>
                  </a:lnTo>
                  <a:lnTo>
                    <a:pt x="94" y="78"/>
                  </a:lnTo>
                  <a:lnTo>
                    <a:pt x="103" y="72"/>
                  </a:lnTo>
                  <a:lnTo>
                    <a:pt x="113" y="66"/>
                  </a:lnTo>
                  <a:lnTo>
                    <a:pt x="122" y="59"/>
                  </a:lnTo>
                  <a:lnTo>
                    <a:pt x="133" y="54"/>
                  </a:lnTo>
                  <a:lnTo>
                    <a:pt x="144" y="49"/>
                  </a:lnTo>
                  <a:lnTo>
                    <a:pt x="154" y="44"/>
                  </a:lnTo>
                  <a:lnTo>
                    <a:pt x="166" y="40"/>
                  </a:lnTo>
                  <a:lnTo>
                    <a:pt x="178" y="37"/>
                  </a:lnTo>
                  <a:lnTo>
                    <a:pt x="190" y="35"/>
                  </a:lnTo>
                  <a:lnTo>
                    <a:pt x="201" y="32"/>
                  </a:lnTo>
                  <a:lnTo>
                    <a:pt x="213" y="31"/>
                  </a:lnTo>
                  <a:lnTo>
                    <a:pt x="226" y="29"/>
                  </a:lnTo>
                  <a:lnTo>
                    <a:pt x="696" y="0"/>
                  </a:lnTo>
                  <a:lnTo>
                    <a:pt x="707" y="0"/>
                  </a:lnTo>
                  <a:lnTo>
                    <a:pt x="720" y="0"/>
                  </a:lnTo>
                  <a:lnTo>
                    <a:pt x="732" y="1"/>
                  </a:lnTo>
                  <a:lnTo>
                    <a:pt x="744" y="2"/>
                  </a:lnTo>
                  <a:lnTo>
                    <a:pt x="755" y="4"/>
                  </a:lnTo>
                  <a:lnTo>
                    <a:pt x="767" y="6"/>
                  </a:lnTo>
                  <a:lnTo>
                    <a:pt x="779" y="9"/>
                  </a:lnTo>
                  <a:lnTo>
                    <a:pt x="789" y="13"/>
                  </a:lnTo>
                  <a:lnTo>
                    <a:pt x="801" y="18"/>
                  </a:lnTo>
                  <a:lnTo>
                    <a:pt x="812" y="22"/>
                  </a:lnTo>
                  <a:lnTo>
                    <a:pt x="821" y="27"/>
                  </a:lnTo>
                  <a:lnTo>
                    <a:pt x="832" y="33"/>
                  </a:lnTo>
                  <a:lnTo>
                    <a:pt x="842" y="39"/>
                  </a:lnTo>
                  <a:lnTo>
                    <a:pt x="851" y="45"/>
                  </a:lnTo>
                  <a:lnTo>
                    <a:pt x="861" y="53"/>
                  </a:lnTo>
                  <a:lnTo>
                    <a:pt x="869" y="60"/>
                  </a:lnTo>
                  <a:lnTo>
                    <a:pt x="878" y="68"/>
                  </a:lnTo>
                  <a:lnTo>
                    <a:pt x="886" y="76"/>
                  </a:lnTo>
                  <a:lnTo>
                    <a:pt x="894" y="85"/>
                  </a:lnTo>
                  <a:lnTo>
                    <a:pt x="901" y="93"/>
                  </a:lnTo>
                  <a:lnTo>
                    <a:pt x="908" y="103"/>
                  </a:lnTo>
                  <a:lnTo>
                    <a:pt x="914" y="113"/>
                  </a:lnTo>
                  <a:lnTo>
                    <a:pt x="920" y="122"/>
                  </a:lnTo>
                  <a:lnTo>
                    <a:pt x="926" y="133"/>
                  </a:lnTo>
                  <a:lnTo>
                    <a:pt x="930" y="143"/>
                  </a:lnTo>
                  <a:lnTo>
                    <a:pt x="935" y="154"/>
                  </a:lnTo>
                  <a:lnTo>
                    <a:pt x="939" y="166"/>
                  </a:lnTo>
                  <a:lnTo>
                    <a:pt x="942" y="178"/>
                  </a:lnTo>
                  <a:lnTo>
                    <a:pt x="945" y="189"/>
                  </a:lnTo>
                  <a:lnTo>
                    <a:pt x="947" y="201"/>
                  </a:lnTo>
                  <a:lnTo>
                    <a:pt x="949" y="213"/>
                  </a:lnTo>
                  <a:lnTo>
                    <a:pt x="950" y="225"/>
                  </a:lnTo>
                  <a:close/>
                </a:path>
              </a:pathLst>
            </a:custGeom>
            <a:solidFill>
              <a:srgbClr val="F3D0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9262" name="Freeform 79"/>
            <p:cNvSpPr>
              <a:spLocks/>
            </p:cNvSpPr>
            <p:nvPr/>
          </p:nvSpPr>
          <p:spPr bwMode="auto">
            <a:xfrm>
              <a:off x="5165725" y="9950450"/>
              <a:ext cx="442913" cy="238125"/>
            </a:xfrm>
            <a:custGeom>
              <a:avLst/>
              <a:gdLst>
                <a:gd name="T0" fmla="*/ 837 w 837"/>
                <a:gd name="T1" fmla="*/ 209 h 449"/>
                <a:gd name="T2" fmla="*/ 837 w 837"/>
                <a:gd name="T3" fmla="*/ 230 h 449"/>
                <a:gd name="T4" fmla="*/ 832 w 837"/>
                <a:gd name="T5" fmla="*/ 262 h 449"/>
                <a:gd name="T6" fmla="*/ 818 w 837"/>
                <a:gd name="T7" fmla="*/ 300 h 449"/>
                <a:gd name="T8" fmla="*/ 798 w 837"/>
                <a:gd name="T9" fmla="*/ 336 h 449"/>
                <a:gd name="T10" fmla="*/ 770 w 837"/>
                <a:gd name="T11" fmla="*/ 366 h 449"/>
                <a:gd name="T12" fmla="*/ 738 w 837"/>
                <a:gd name="T13" fmla="*/ 391 h 449"/>
                <a:gd name="T14" fmla="*/ 701 w 837"/>
                <a:gd name="T15" fmla="*/ 409 h 449"/>
                <a:gd name="T16" fmla="*/ 671 w 837"/>
                <a:gd name="T17" fmla="*/ 419 h 449"/>
                <a:gd name="T18" fmla="*/ 650 w 837"/>
                <a:gd name="T19" fmla="*/ 422 h 449"/>
                <a:gd name="T20" fmla="*/ 225 w 837"/>
                <a:gd name="T21" fmla="*/ 449 h 449"/>
                <a:gd name="T22" fmla="*/ 204 w 837"/>
                <a:gd name="T23" fmla="*/ 449 h 449"/>
                <a:gd name="T24" fmla="*/ 182 w 837"/>
                <a:gd name="T25" fmla="*/ 446 h 449"/>
                <a:gd name="T26" fmla="*/ 142 w 837"/>
                <a:gd name="T27" fmla="*/ 437 h 449"/>
                <a:gd name="T28" fmla="*/ 104 w 837"/>
                <a:gd name="T29" fmla="*/ 420 h 449"/>
                <a:gd name="T30" fmla="*/ 72 w 837"/>
                <a:gd name="T31" fmla="*/ 395 h 449"/>
                <a:gd name="T32" fmla="*/ 45 w 837"/>
                <a:gd name="T33" fmla="*/ 366 h 449"/>
                <a:gd name="T34" fmla="*/ 22 w 837"/>
                <a:gd name="T35" fmla="*/ 331 h 449"/>
                <a:gd name="T36" fmla="*/ 7 w 837"/>
                <a:gd name="T37" fmla="*/ 293 h 449"/>
                <a:gd name="T38" fmla="*/ 3 w 837"/>
                <a:gd name="T39" fmla="*/ 272 h 449"/>
                <a:gd name="T40" fmla="*/ 1 w 837"/>
                <a:gd name="T41" fmla="*/ 250 h 449"/>
                <a:gd name="T42" fmla="*/ 1 w 837"/>
                <a:gd name="T43" fmla="*/ 228 h 449"/>
                <a:gd name="T44" fmla="*/ 2 w 837"/>
                <a:gd name="T45" fmla="*/ 208 h 449"/>
                <a:gd name="T46" fmla="*/ 13 w 837"/>
                <a:gd name="T47" fmla="*/ 167 h 449"/>
                <a:gd name="T48" fmla="*/ 30 w 837"/>
                <a:gd name="T49" fmla="*/ 130 h 449"/>
                <a:gd name="T50" fmla="*/ 53 w 837"/>
                <a:gd name="T51" fmla="*/ 97 h 449"/>
                <a:gd name="T52" fmla="*/ 83 w 837"/>
                <a:gd name="T53" fmla="*/ 69 h 449"/>
                <a:gd name="T54" fmla="*/ 118 w 837"/>
                <a:gd name="T55" fmla="*/ 48 h 449"/>
                <a:gd name="T56" fmla="*/ 157 w 837"/>
                <a:gd name="T57" fmla="*/ 33 h 449"/>
                <a:gd name="T58" fmla="*/ 178 w 837"/>
                <a:gd name="T59" fmla="*/ 28 h 449"/>
                <a:gd name="T60" fmla="*/ 199 w 837"/>
                <a:gd name="T61" fmla="*/ 26 h 449"/>
                <a:gd name="T62" fmla="*/ 624 w 837"/>
                <a:gd name="T63" fmla="*/ 0 h 449"/>
                <a:gd name="T64" fmla="*/ 646 w 837"/>
                <a:gd name="T65" fmla="*/ 0 h 449"/>
                <a:gd name="T66" fmla="*/ 677 w 837"/>
                <a:gd name="T67" fmla="*/ 5 h 449"/>
                <a:gd name="T68" fmla="*/ 715 w 837"/>
                <a:gd name="T69" fmla="*/ 19 h 449"/>
                <a:gd name="T70" fmla="*/ 750 w 837"/>
                <a:gd name="T71" fmla="*/ 40 h 449"/>
                <a:gd name="T72" fmla="*/ 781 w 837"/>
                <a:gd name="T73" fmla="*/ 67 h 449"/>
                <a:gd name="T74" fmla="*/ 805 w 837"/>
                <a:gd name="T75" fmla="*/ 99 h 449"/>
                <a:gd name="T76" fmla="*/ 824 w 837"/>
                <a:gd name="T77" fmla="*/ 136 h 449"/>
                <a:gd name="T78" fmla="*/ 833 w 837"/>
                <a:gd name="T79" fmla="*/ 166 h 449"/>
                <a:gd name="T80" fmla="*/ 836 w 837"/>
                <a:gd name="T81" fmla="*/ 18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7" h="449">
                  <a:moveTo>
                    <a:pt x="837" y="198"/>
                  </a:moveTo>
                  <a:lnTo>
                    <a:pt x="837" y="209"/>
                  </a:lnTo>
                  <a:lnTo>
                    <a:pt x="837" y="219"/>
                  </a:lnTo>
                  <a:lnTo>
                    <a:pt x="837" y="230"/>
                  </a:lnTo>
                  <a:lnTo>
                    <a:pt x="835" y="241"/>
                  </a:lnTo>
                  <a:lnTo>
                    <a:pt x="832" y="262"/>
                  </a:lnTo>
                  <a:lnTo>
                    <a:pt x="826" y="281"/>
                  </a:lnTo>
                  <a:lnTo>
                    <a:pt x="818" y="300"/>
                  </a:lnTo>
                  <a:lnTo>
                    <a:pt x="809" y="319"/>
                  </a:lnTo>
                  <a:lnTo>
                    <a:pt x="798" y="336"/>
                  </a:lnTo>
                  <a:lnTo>
                    <a:pt x="785" y="352"/>
                  </a:lnTo>
                  <a:lnTo>
                    <a:pt x="770" y="366"/>
                  </a:lnTo>
                  <a:lnTo>
                    <a:pt x="755" y="379"/>
                  </a:lnTo>
                  <a:lnTo>
                    <a:pt x="738" y="391"/>
                  </a:lnTo>
                  <a:lnTo>
                    <a:pt x="720" y="401"/>
                  </a:lnTo>
                  <a:lnTo>
                    <a:pt x="701" y="409"/>
                  </a:lnTo>
                  <a:lnTo>
                    <a:pt x="682" y="416"/>
                  </a:lnTo>
                  <a:lnTo>
                    <a:pt x="671" y="419"/>
                  </a:lnTo>
                  <a:lnTo>
                    <a:pt x="661" y="421"/>
                  </a:lnTo>
                  <a:lnTo>
                    <a:pt x="650" y="422"/>
                  </a:lnTo>
                  <a:lnTo>
                    <a:pt x="639" y="423"/>
                  </a:lnTo>
                  <a:lnTo>
                    <a:pt x="225" y="449"/>
                  </a:lnTo>
                  <a:lnTo>
                    <a:pt x="214" y="449"/>
                  </a:lnTo>
                  <a:lnTo>
                    <a:pt x="204" y="449"/>
                  </a:lnTo>
                  <a:lnTo>
                    <a:pt x="193" y="447"/>
                  </a:lnTo>
                  <a:lnTo>
                    <a:pt x="182" y="446"/>
                  </a:lnTo>
                  <a:lnTo>
                    <a:pt x="162" y="443"/>
                  </a:lnTo>
                  <a:lnTo>
                    <a:pt x="142" y="437"/>
                  </a:lnTo>
                  <a:lnTo>
                    <a:pt x="123" y="429"/>
                  </a:lnTo>
                  <a:lnTo>
                    <a:pt x="104" y="420"/>
                  </a:lnTo>
                  <a:lnTo>
                    <a:pt x="87" y="408"/>
                  </a:lnTo>
                  <a:lnTo>
                    <a:pt x="72" y="395"/>
                  </a:lnTo>
                  <a:lnTo>
                    <a:pt x="58" y="381"/>
                  </a:lnTo>
                  <a:lnTo>
                    <a:pt x="45" y="366"/>
                  </a:lnTo>
                  <a:lnTo>
                    <a:pt x="33" y="349"/>
                  </a:lnTo>
                  <a:lnTo>
                    <a:pt x="22" y="331"/>
                  </a:lnTo>
                  <a:lnTo>
                    <a:pt x="14" y="312"/>
                  </a:lnTo>
                  <a:lnTo>
                    <a:pt x="7" y="293"/>
                  </a:lnTo>
                  <a:lnTo>
                    <a:pt x="5" y="282"/>
                  </a:lnTo>
                  <a:lnTo>
                    <a:pt x="3" y="272"/>
                  </a:lnTo>
                  <a:lnTo>
                    <a:pt x="2" y="261"/>
                  </a:lnTo>
                  <a:lnTo>
                    <a:pt x="1" y="250"/>
                  </a:lnTo>
                  <a:lnTo>
                    <a:pt x="0" y="240"/>
                  </a:lnTo>
                  <a:lnTo>
                    <a:pt x="1" y="228"/>
                  </a:lnTo>
                  <a:lnTo>
                    <a:pt x="1" y="217"/>
                  </a:lnTo>
                  <a:lnTo>
                    <a:pt x="2" y="208"/>
                  </a:lnTo>
                  <a:lnTo>
                    <a:pt x="6" y="186"/>
                  </a:lnTo>
                  <a:lnTo>
                    <a:pt x="13" y="167"/>
                  </a:lnTo>
                  <a:lnTo>
                    <a:pt x="20" y="148"/>
                  </a:lnTo>
                  <a:lnTo>
                    <a:pt x="30" y="130"/>
                  </a:lnTo>
                  <a:lnTo>
                    <a:pt x="41" y="113"/>
                  </a:lnTo>
                  <a:lnTo>
                    <a:pt x="53" y="97"/>
                  </a:lnTo>
                  <a:lnTo>
                    <a:pt x="68" y="82"/>
                  </a:lnTo>
                  <a:lnTo>
                    <a:pt x="83" y="69"/>
                  </a:lnTo>
                  <a:lnTo>
                    <a:pt x="100" y="58"/>
                  </a:lnTo>
                  <a:lnTo>
                    <a:pt x="118" y="48"/>
                  </a:lnTo>
                  <a:lnTo>
                    <a:pt x="136" y="39"/>
                  </a:lnTo>
                  <a:lnTo>
                    <a:pt x="157" y="33"/>
                  </a:lnTo>
                  <a:lnTo>
                    <a:pt x="167" y="30"/>
                  </a:lnTo>
                  <a:lnTo>
                    <a:pt x="178" y="28"/>
                  </a:lnTo>
                  <a:lnTo>
                    <a:pt x="189" y="27"/>
                  </a:lnTo>
                  <a:lnTo>
                    <a:pt x="199" y="26"/>
                  </a:lnTo>
                  <a:lnTo>
                    <a:pt x="613" y="0"/>
                  </a:lnTo>
                  <a:lnTo>
                    <a:pt x="624" y="0"/>
                  </a:lnTo>
                  <a:lnTo>
                    <a:pt x="635" y="0"/>
                  </a:lnTo>
                  <a:lnTo>
                    <a:pt x="646" y="0"/>
                  </a:lnTo>
                  <a:lnTo>
                    <a:pt x="656" y="2"/>
                  </a:lnTo>
                  <a:lnTo>
                    <a:pt x="677" y="5"/>
                  </a:lnTo>
                  <a:lnTo>
                    <a:pt x="697" y="12"/>
                  </a:lnTo>
                  <a:lnTo>
                    <a:pt x="715" y="19"/>
                  </a:lnTo>
                  <a:lnTo>
                    <a:pt x="733" y="29"/>
                  </a:lnTo>
                  <a:lnTo>
                    <a:pt x="750" y="40"/>
                  </a:lnTo>
                  <a:lnTo>
                    <a:pt x="766" y="52"/>
                  </a:lnTo>
                  <a:lnTo>
                    <a:pt x="781" y="67"/>
                  </a:lnTo>
                  <a:lnTo>
                    <a:pt x="794" y="82"/>
                  </a:lnTo>
                  <a:lnTo>
                    <a:pt x="805" y="99"/>
                  </a:lnTo>
                  <a:lnTo>
                    <a:pt x="816" y="117"/>
                  </a:lnTo>
                  <a:lnTo>
                    <a:pt x="824" y="136"/>
                  </a:lnTo>
                  <a:lnTo>
                    <a:pt x="830" y="156"/>
                  </a:lnTo>
                  <a:lnTo>
                    <a:pt x="833" y="166"/>
                  </a:lnTo>
                  <a:lnTo>
                    <a:pt x="835" y="177"/>
                  </a:lnTo>
                  <a:lnTo>
                    <a:pt x="836" y="188"/>
                  </a:lnTo>
                  <a:lnTo>
                    <a:pt x="837" y="198"/>
                  </a:lnTo>
                  <a:close/>
                </a:path>
              </a:pathLst>
            </a:custGeom>
            <a:solidFill>
              <a:srgbClr val="F3D0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3" name="Group 2">
            <a:extLst>
              <a:ext uri="{FF2B5EF4-FFF2-40B4-BE49-F238E27FC236}">
                <a16:creationId xmlns:a16="http://schemas.microsoft.com/office/drawing/2014/main" id="{217A6D0D-E0E8-9147-B611-9CC0EBDB2ED5}"/>
              </a:ext>
            </a:extLst>
          </p:cNvPr>
          <p:cNvGrpSpPr/>
          <p:nvPr/>
        </p:nvGrpSpPr>
        <p:grpSpPr>
          <a:xfrm>
            <a:off x="8934897" y="3433756"/>
            <a:ext cx="7575985" cy="4949426"/>
            <a:chOff x="8934897" y="3433756"/>
            <a:chExt cx="7575985" cy="4949426"/>
          </a:xfrm>
        </p:grpSpPr>
        <p:cxnSp>
          <p:nvCxnSpPr>
            <p:cNvPr id="80" name="Straight Connector 513"/>
            <p:cNvCxnSpPr/>
            <p:nvPr/>
          </p:nvCxnSpPr>
          <p:spPr>
            <a:xfrm>
              <a:off x="8934897" y="4311775"/>
              <a:ext cx="7575985" cy="0"/>
            </a:xfrm>
            <a:prstGeom prst="line">
              <a:avLst/>
            </a:prstGeom>
            <a:ln>
              <a:solidFill>
                <a:schemeClr val="bg1">
                  <a:lumMod val="50000"/>
                  <a:lumOff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1" name="Oval 514"/>
            <p:cNvSpPr/>
            <p:nvPr/>
          </p:nvSpPr>
          <p:spPr>
            <a:xfrm>
              <a:off x="11780181" y="3433756"/>
              <a:ext cx="1834383" cy="183438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50" b="1" dirty="0">
                <a:latin typeface="Arial" panose="020B0604020202020204" pitchFamily="34" charset="0"/>
                <a:cs typeface="Arial" panose="020B0604020202020204" pitchFamily="34" charset="0"/>
              </a:endParaRPr>
            </a:p>
          </p:txBody>
        </p:sp>
        <p:sp>
          <p:nvSpPr>
            <p:cNvPr id="82" name="Oval 515"/>
            <p:cNvSpPr/>
            <p:nvPr/>
          </p:nvSpPr>
          <p:spPr>
            <a:xfrm>
              <a:off x="9576329" y="3634079"/>
              <a:ext cx="1426826" cy="14268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0" b="1" dirty="0">
                <a:latin typeface="Arial" panose="020B0604020202020204" pitchFamily="34" charset="0"/>
                <a:cs typeface="Arial" panose="020B0604020202020204" pitchFamily="34" charset="0"/>
              </a:endParaRPr>
            </a:p>
          </p:txBody>
        </p:sp>
        <p:sp>
          <p:nvSpPr>
            <p:cNvPr id="83" name="Oval 516"/>
            <p:cNvSpPr/>
            <p:nvPr/>
          </p:nvSpPr>
          <p:spPr>
            <a:xfrm>
              <a:off x="14442624" y="3634079"/>
              <a:ext cx="1426826" cy="1426826"/>
            </a:xfrm>
            <a:prstGeom prst="ellipse">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50" b="1" dirty="0">
                <a:latin typeface="Arial" panose="020B0604020202020204" pitchFamily="34" charset="0"/>
                <a:cs typeface="Arial" panose="020B0604020202020204" pitchFamily="34" charset="0"/>
              </a:endParaRPr>
            </a:p>
          </p:txBody>
        </p:sp>
        <p:sp>
          <p:nvSpPr>
            <p:cNvPr id="84" name="TextBox 83"/>
            <p:cNvSpPr txBox="1"/>
            <p:nvPr/>
          </p:nvSpPr>
          <p:spPr>
            <a:xfrm>
              <a:off x="9738947" y="5361348"/>
              <a:ext cx="1101585" cy="553998"/>
            </a:xfrm>
            <a:prstGeom prst="rect">
              <a:avLst/>
            </a:prstGeom>
            <a:noFill/>
          </p:spPr>
          <p:txBody>
            <a:bodyPr wrap="none" rtlCol="0">
              <a:spAutoFit/>
            </a:bodyPr>
            <a:lstStyle/>
            <a:p>
              <a:pPr algn="ctr"/>
              <a:r>
                <a:rPr lang="id-ID" sz="3000" b="1" dirty="0">
                  <a:solidFill>
                    <a:schemeClr val="tx1">
                      <a:lumMod val="75000"/>
                      <a:lumOff val="25000"/>
                    </a:schemeClr>
                  </a:solidFill>
                  <a:latin typeface="Arial" panose="020B0604020202020204" pitchFamily="34" charset="0"/>
                  <a:cs typeface="Arial" panose="020B0604020202020204" pitchFamily="34" charset="0"/>
                </a:rPr>
                <a:t>12</a:t>
              </a:r>
              <a:r>
                <a:rPr lang="en-US" sz="3000" b="1" dirty="0">
                  <a:solidFill>
                    <a:schemeClr val="tx1">
                      <a:lumMod val="75000"/>
                      <a:lumOff val="25000"/>
                    </a:schemeClr>
                  </a:solidFill>
                  <a:latin typeface="Arial" panose="020B0604020202020204" pitchFamily="34" charset="0"/>
                  <a:cs typeface="Arial" panose="020B0604020202020204" pitchFamily="34" charset="0"/>
                </a:rPr>
                <a:t>2</a:t>
              </a:r>
              <a:r>
                <a:rPr lang="id-ID" sz="3000" b="1" dirty="0">
                  <a:solidFill>
                    <a:schemeClr val="tx1">
                      <a:lumMod val="75000"/>
                      <a:lumOff val="25000"/>
                    </a:schemeClr>
                  </a:solidFill>
                  <a:latin typeface="Arial" panose="020B0604020202020204" pitchFamily="34" charset="0"/>
                  <a:cs typeface="Arial" panose="020B0604020202020204" pitchFamily="34" charset="0"/>
                </a:rPr>
                <a:t>K</a:t>
              </a:r>
            </a:p>
          </p:txBody>
        </p:sp>
        <p:sp>
          <p:nvSpPr>
            <p:cNvPr id="85" name="TextBox 84"/>
            <p:cNvSpPr txBox="1"/>
            <p:nvPr/>
          </p:nvSpPr>
          <p:spPr>
            <a:xfrm>
              <a:off x="12146580" y="5361348"/>
              <a:ext cx="1101585" cy="553998"/>
            </a:xfrm>
            <a:prstGeom prst="rect">
              <a:avLst/>
            </a:prstGeom>
            <a:noFill/>
          </p:spPr>
          <p:txBody>
            <a:bodyPr wrap="none" rtlCol="0">
              <a:spAutoFit/>
            </a:bodyPr>
            <a:lstStyle/>
            <a:p>
              <a:pPr algn="ctr"/>
              <a:r>
                <a:rPr lang="en-US" sz="3000" b="1" dirty="0">
                  <a:solidFill>
                    <a:schemeClr val="tx1">
                      <a:lumMod val="75000"/>
                      <a:lumOff val="25000"/>
                    </a:schemeClr>
                  </a:solidFill>
                  <a:latin typeface="Arial" panose="020B0604020202020204" pitchFamily="34" charset="0"/>
                  <a:cs typeface="Arial" panose="020B0604020202020204" pitchFamily="34" charset="0"/>
                </a:rPr>
                <a:t>68</a:t>
              </a:r>
              <a:r>
                <a:rPr lang="id-ID" sz="3000" b="1" dirty="0">
                  <a:solidFill>
                    <a:schemeClr val="tx1">
                      <a:lumMod val="75000"/>
                      <a:lumOff val="25000"/>
                    </a:schemeClr>
                  </a:solidFill>
                  <a:latin typeface="Arial" panose="020B0604020202020204" pitchFamily="34" charset="0"/>
                  <a:cs typeface="Arial" panose="020B0604020202020204" pitchFamily="34" charset="0"/>
                </a:rPr>
                <a:t>0K</a:t>
              </a:r>
            </a:p>
          </p:txBody>
        </p:sp>
        <p:sp>
          <p:nvSpPr>
            <p:cNvPr id="86" name="TextBox 85"/>
            <p:cNvSpPr txBox="1"/>
            <p:nvPr/>
          </p:nvSpPr>
          <p:spPr>
            <a:xfrm>
              <a:off x="14627265" y="5361348"/>
              <a:ext cx="1101585" cy="553998"/>
            </a:xfrm>
            <a:prstGeom prst="rect">
              <a:avLst/>
            </a:prstGeom>
            <a:noFill/>
          </p:spPr>
          <p:txBody>
            <a:bodyPr wrap="none" rtlCol="0">
              <a:spAutoFit/>
            </a:bodyPr>
            <a:lstStyle/>
            <a:p>
              <a:pPr algn="ctr"/>
              <a:r>
                <a:rPr lang="id-ID" sz="3000" b="1" dirty="0">
                  <a:solidFill>
                    <a:schemeClr val="tx1">
                      <a:lumMod val="75000"/>
                      <a:lumOff val="25000"/>
                    </a:schemeClr>
                  </a:solidFill>
                  <a:latin typeface="Arial" panose="020B0604020202020204" pitchFamily="34" charset="0"/>
                  <a:cs typeface="Arial" panose="020B0604020202020204" pitchFamily="34" charset="0"/>
                </a:rPr>
                <a:t>39</a:t>
              </a:r>
              <a:r>
                <a:rPr lang="en-US" sz="3000" b="1" dirty="0">
                  <a:solidFill>
                    <a:schemeClr val="tx1">
                      <a:lumMod val="75000"/>
                      <a:lumOff val="25000"/>
                    </a:schemeClr>
                  </a:solidFill>
                  <a:latin typeface="Arial" panose="020B0604020202020204" pitchFamily="34" charset="0"/>
                  <a:cs typeface="Arial" panose="020B0604020202020204" pitchFamily="34" charset="0"/>
                </a:rPr>
                <a:t>9</a:t>
              </a:r>
              <a:r>
                <a:rPr lang="id-ID" sz="3000" b="1" dirty="0">
                  <a:solidFill>
                    <a:schemeClr val="tx1">
                      <a:lumMod val="75000"/>
                      <a:lumOff val="25000"/>
                    </a:schemeClr>
                  </a:solidFill>
                  <a:latin typeface="Arial" panose="020B0604020202020204" pitchFamily="34" charset="0"/>
                  <a:cs typeface="Arial" panose="020B0604020202020204" pitchFamily="34" charset="0"/>
                </a:rPr>
                <a:t>K</a:t>
              </a:r>
            </a:p>
          </p:txBody>
        </p:sp>
        <p:sp>
          <p:nvSpPr>
            <p:cNvPr id="87" name="Freeform 9"/>
            <p:cNvSpPr>
              <a:spLocks noEditPoints="1"/>
            </p:cNvSpPr>
            <p:nvPr/>
          </p:nvSpPr>
          <p:spPr bwMode="auto">
            <a:xfrm>
              <a:off x="12265501" y="3916636"/>
              <a:ext cx="879374" cy="879375"/>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88" name="Freeform 20"/>
            <p:cNvSpPr>
              <a:spLocks/>
            </p:cNvSpPr>
            <p:nvPr/>
          </p:nvSpPr>
          <p:spPr bwMode="auto">
            <a:xfrm>
              <a:off x="10017885" y="4144752"/>
              <a:ext cx="543709" cy="44291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89" name="Freeform 20"/>
            <p:cNvSpPr>
              <a:spLocks/>
            </p:cNvSpPr>
            <p:nvPr/>
          </p:nvSpPr>
          <p:spPr bwMode="auto">
            <a:xfrm>
              <a:off x="14891686" y="4161103"/>
              <a:ext cx="543708" cy="442913"/>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endParaRPr lang="id-ID">
                <a:latin typeface="Arial" panose="020B0604020202020204" pitchFamily="34" charset="0"/>
                <a:cs typeface="Arial" panose="020B0604020202020204" pitchFamily="34" charset="0"/>
              </a:endParaRPr>
            </a:p>
          </p:txBody>
        </p:sp>
        <p:sp>
          <p:nvSpPr>
            <p:cNvPr id="90" name="Rectangle 535"/>
            <p:cNvSpPr/>
            <p:nvPr/>
          </p:nvSpPr>
          <p:spPr>
            <a:xfrm>
              <a:off x="10691649" y="6460594"/>
              <a:ext cx="4057393" cy="461665"/>
            </a:xfrm>
            <a:prstGeom prst="rect">
              <a:avLst/>
            </a:prstGeom>
          </p:spPr>
          <p:txBody>
            <a:bodyPr wrap="none">
              <a:spAutoFit/>
            </a:bodyPr>
            <a:lstStyle/>
            <a:p>
              <a:pPr lvl="0"/>
              <a:r>
                <a:rPr lang="vi-VN" sz="2400" b="1" dirty="0">
                  <a:solidFill>
                    <a:schemeClr val="tx1">
                      <a:lumMod val="75000"/>
                      <a:lumOff val="25000"/>
                    </a:schemeClr>
                  </a:solidFill>
                  <a:latin typeface="Arial" panose="020B0604020202020204" pitchFamily="34" charset="0"/>
                  <a:cs typeface="Arial" panose="020B0604020202020204" pitchFamily="34" charset="0"/>
                </a:rPr>
                <a:t>CLICK TO ADD YOU TITLE</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1" name="TextBox 90"/>
            <p:cNvSpPr txBox="1"/>
            <p:nvPr/>
          </p:nvSpPr>
          <p:spPr>
            <a:xfrm>
              <a:off x="8954437" y="6998187"/>
              <a:ext cx="7531817" cy="1384995"/>
            </a:xfrm>
            <a:prstGeom prst="rect">
              <a:avLst/>
            </a:prstGeom>
            <a:noFill/>
          </p:spPr>
          <p:txBody>
            <a:bodyPr wrap="square" rtlCol="0">
              <a:spAutoFit/>
            </a:bodyPr>
            <a:lstStyle/>
            <a:p>
              <a:pPr algn="ctr"/>
              <a:r>
                <a:rPr lang="en-US" sz="2100"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sz="2100" dirty="0" err="1">
                  <a:solidFill>
                    <a:schemeClr val="tx1">
                      <a:lumMod val="75000"/>
                      <a:lumOff val="25000"/>
                    </a:schemeClr>
                  </a:solidFill>
                  <a:latin typeface="Arial" panose="020B0604020202020204" pitchFamily="34" charset="0"/>
                  <a:cs typeface="Arial" panose="020B0604020202020204" pitchFamily="34" charset="0"/>
                </a:rPr>
                <a:t>amet</a:t>
              </a:r>
              <a:r>
                <a:rPr lang="vi-VN" sz="2100" dirty="0">
                  <a:solidFill>
                    <a:schemeClr val="tx1">
                      <a:lumMod val="75000"/>
                      <a:lumOff val="25000"/>
                    </a:schemeClr>
                  </a:solidFill>
                  <a:latin typeface="Arial" panose="020B0604020202020204" pitchFamily="34" charset="0"/>
                  <a:cs typeface="Arial" panose="020B0604020202020204" pitchFamily="34" charset="0"/>
                </a:rPr>
                <a:t> </a:t>
              </a:r>
              <a:r>
                <a:rPr lang="en-US" sz="2100" dirty="0" err="1">
                  <a:solidFill>
                    <a:schemeClr val="tx1">
                      <a:lumMod val="75000"/>
                      <a:lumOff val="25000"/>
                    </a:schemeClr>
                  </a:solidFill>
                  <a:latin typeface="Arial" panose="020B0604020202020204" pitchFamily="34" charset="0"/>
                  <a:cs typeface="Arial" panose="020B0604020202020204" pitchFamily="34" charset="0"/>
                </a:rPr>
                <a:t>adipiscing</a:t>
              </a:r>
              <a:r>
                <a:rPr lang="en-US" sz="2100" dirty="0">
                  <a:solidFill>
                    <a:schemeClr val="tx1">
                      <a:lumMod val="75000"/>
                      <a:lumOff val="25000"/>
                    </a:schemeClr>
                  </a:solidFill>
                  <a:latin typeface="Arial" panose="020B0604020202020204" pitchFamily="34" charset="0"/>
                  <a:cs typeface="Arial" panose="020B0604020202020204" pitchFamily="34" charset="0"/>
                </a:rPr>
                <a:t> </a:t>
              </a:r>
              <a:r>
                <a:rPr lang="en-US" sz="2100" dirty="0" err="1">
                  <a:solidFill>
                    <a:schemeClr val="tx1">
                      <a:lumMod val="75000"/>
                      <a:lumOff val="25000"/>
                    </a:schemeClr>
                  </a:solidFill>
                  <a:latin typeface="Arial" panose="020B0604020202020204" pitchFamily="34" charset="0"/>
                  <a:cs typeface="Arial" panose="020B0604020202020204" pitchFamily="34" charset="0"/>
                </a:rPr>
                <a:t>elit</a:t>
              </a:r>
              <a:r>
                <a:rPr lang="en-US" sz="2100" dirty="0">
                  <a:solidFill>
                    <a:schemeClr val="tx1">
                      <a:lumMod val="75000"/>
                      <a:lumOff val="25000"/>
                    </a:schemeClr>
                  </a:solidFill>
                  <a:latin typeface="Arial" panose="020B0604020202020204" pitchFamily="34" charset="0"/>
                  <a:cs typeface="Arial" panose="020B0604020202020204" pitchFamily="34" charset="0"/>
                </a:rPr>
                <a:t>. </a:t>
              </a:r>
              <a:r>
                <a:rPr lang="en-US" sz="2100" dirty="0" err="1">
                  <a:solidFill>
                    <a:schemeClr val="tx1">
                      <a:lumMod val="75000"/>
                      <a:lumOff val="25000"/>
                    </a:schemeClr>
                  </a:solidFill>
                  <a:latin typeface="Arial" panose="020B0604020202020204" pitchFamily="34" charset="0"/>
                  <a:cs typeface="Arial" panose="020B0604020202020204" pitchFamily="34" charset="0"/>
                </a:rPr>
                <a:t>Vestibulum</a:t>
              </a:r>
              <a:r>
                <a:rPr lang="en-US" sz="2100" dirty="0">
                  <a:solidFill>
                    <a:schemeClr val="tx1">
                      <a:lumMod val="75000"/>
                      <a:lumOff val="25000"/>
                    </a:schemeClr>
                  </a:solidFill>
                  <a:latin typeface="Arial" panose="020B0604020202020204" pitchFamily="34" charset="0"/>
                  <a:cs typeface="Arial" panose="020B0604020202020204" pitchFamily="34" charset="0"/>
                </a:rPr>
                <a:t> </a:t>
              </a:r>
              <a:r>
                <a:rPr lang="en-US" sz="2100" dirty="0" err="1">
                  <a:solidFill>
                    <a:schemeClr val="tx1">
                      <a:lumMod val="75000"/>
                      <a:lumOff val="25000"/>
                    </a:schemeClr>
                  </a:solidFill>
                  <a:latin typeface="Arial" panose="020B0604020202020204" pitchFamily="34" charset="0"/>
                  <a:cs typeface="Arial" panose="020B0604020202020204" pitchFamily="34" charset="0"/>
                </a:rPr>
                <a:t>dignissim</a:t>
              </a:r>
              <a:r>
                <a:rPr lang="en-US" sz="2100" dirty="0">
                  <a:solidFill>
                    <a:schemeClr val="tx1">
                      <a:lumMod val="75000"/>
                      <a:lumOff val="25000"/>
                    </a:schemeClr>
                  </a:solidFill>
                  <a:latin typeface="Arial" panose="020B0604020202020204" pitchFamily="34" charset="0"/>
                  <a:cs typeface="Arial" panose="020B0604020202020204" pitchFamily="34" charset="0"/>
                </a:rPr>
                <a:t> </a:t>
              </a:r>
              <a:r>
                <a:rPr lang="en-US" sz="2100" dirty="0" err="1">
                  <a:solidFill>
                    <a:schemeClr val="tx1">
                      <a:lumMod val="75000"/>
                      <a:lumOff val="25000"/>
                    </a:schemeClr>
                  </a:solidFill>
                  <a:latin typeface="Arial" panose="020B0604020202020204" pitchFamily="34" charset="0"/>
                  <a:cs typeface="Arial" panose="020B0604020202020204" pitchFamily="34" charset="0"/>
                </a:rPr>
                <a:t>nunc</a:t>
              </a:r>
              <a:r>
                <a:rPr lang="en-US" sz="2100" dirty="0">
                  <a:solidFill>
                    <a:schemeClr val="tx1">
                      <a:lumMod val="75000"/>
                      <a:lumOff val="25000"/>
                    </a:schemeClr>
                  </a:solidFill>
                  <a:latin typeface="Arial" panose="020B0604020202020204" pitchFamily="34" charset="0"/>
                  <a:cs typeface="Arial" panose="020B0604020202020204" pitchFamily="34" charset="0"/>
                </a:rPr>
                <a:t> nisi ac </a:t>
              </a:r>
              <a:r>
                <a:rPr lang="en-US" sz="2100" dirty="0" err="1">
                  <a:solidFill>
                    <a:schemeClr val="tx1">
                      <a:lumMod val="75000"/>
                      <a:lumOff val="25000"/>
                    </a:schemeClr>
                  </a:solidFill>
                  <a:latin typeface="Arial" panose="020B0604020202020204" pitchFamily="34" charset="0"/>
                  <a:cs typeface="Arial" panose="020B0604020202020204" pitchFamily="34" charset="0"/>
                </a:rPr>
                <a:t>scelerisqueLorem</a:t>
              </a:r>
              <a:r>
                <a:rPr lang="en-US" sz="2100" dirty="0">
                  <a:solidFill>
                    <a:schemeClr val="tx1">
                      <a:lumMod val="75000"/>
                      <a:lumOff val="25000"/>
                    </a:schemeClr>
                  </a:solidFill>
                  <a:latin typeface="Arial" panose="020B0604020202020204" pitchFamily="34" charset="0"/>
                  <a:cs typeface="Arial" panose="020B0604020202020204" pitchFamily="34" charset="0"/>
                </a:rPr>
                <a:t> Ipsum is not simply random text. </a:t>
              </a:r>
              <a:r>
                <a:rPr lang="en-US" sz="2100" dirty="0" err="1">
                  <a:solidFill>
                    <a:schemeClr val="tx1">
                      <a:lumMod val="75000"/>
                      <a:lumOff val="25000"/>
                    </a:schemeClr>
                  </a:solidFill>
                  <a:latin typeface="Arial" panose="020B0604020202020204" pitchFamily="34" charset="0"/>
                  <a:cs typeface="Arial" panose="020B0604020202020204" pitchFamily="34" charset="0"/>
                </a:rPr>
                <a:t>Curabitur</a:t>
              </a:r>
              <a:r>
                <a:rPr lang="en-US" sz="2100" dirty="0">
                  <a:solidFill>
                    <a:schemeClr val="tx1">
                      <a:lumMod val="75000"/>
                      <a:lumOff val="25000"/>
                    </a:schemeClr>
                  </a:solidFill>
                  <a:latin typeface="Arial" panose="020B0604020202020204" pitchFamily="34" charset="0"/>
                  <a:cs typeface="Arial" panose="020B0604020202020204" pitchFamily="34" charset="0"/>
                </a:rPr>
                <a:t> </a:t>
              </a:r>
              <a:r>
                <a:rPr lang="en-US" sz="2100" dirty="0" err="1">
                  <a:solidFill>
                    <a:schemeClr val="tx1">
                      <a:lumMod val="75000"/>
                      <a:lumOff val="25000"/>
                    </a:schemeClr>
                  </a:solidFill>
                  <a:latin typeface="Arial" panose="020B0604020202020204" pitchFamily="34" charset="0"/>
                  <a:cs typeface="Arial" panose="020B0604020202020204" pitchFamily="34" charset="0"/>
                </a:rPr>
                <a:t>mattis</a:t>
              </a:r>
              <a:r>
                <a:rPr lang="en-US" sz="2100" dirty="0">
                  <a:solidFill>
                    <a:schemeClr val="tx1">
                      <a:lumMod val="75000"/>
                      <a:lumOff val="25000"/>
                    </a:schemeClr>
                  </a:solidFill>
                  <a:latin typeface="Arial" panose="020B0604020202020204" pitchFamily="34" charset="0"/>
                  <a:cs typeface="Arial" panose="020B0604020202020204" pitchFamily="34" charset="0"/>
                </a:rPr>
                <a:t> lorem </a:t>
              </a:r>
              <a:r>
                <a:rPr lang="en-US" sz="2100" dirty="0" err="1">
                  <a:solidFill>
                    <a:schemeClr val="tx1">
                      <a:lumMod val="75000"/>
                      <a:lumOff val="25000"/>
                    </a:schemeClr>
                  </a:solidFill>
                  <a:latin typeface="Arial" panose="020B0604020202020204" pitchFamily="34" charset="0"/>
                  <a:cs typeface="Arial" panose="020B0604020202020204" pitchFamily="34" charset="0"/>
                </a:rPr>
                <a:t>metus</a:t>
              </a:r>
              <a:r>
                <a:rPr lang="en-US" sz="2100" dirty="0">
                  <a:solidFill>
                    <a:schemeClr val="tx1">
                      <a:lumMod val="75000"/>
                      <a:lumOff val="25000"/>
                    </a:schemeClr>
                  </a:solidFill>
                  <a:latin typeface="Arial" panose="020B0604020202020204" pitchFamily="34" charset="0"/>
                  <a:cs typeface="Arial" panose="020B0604020202020204" pitchFamily="34" charset="0"/>
                </a:rPr>
                <a:t>, sit </a:t>
              </a:r>
              <a:r>
                <a:rPr lang="en-US" sz="2100" dirty="0" err="1">
                  <a:solidFill>
                    <a:schemeClr val="tx1">
                      <a:lumMod val="75000"/>
                      <a:lumOff val="25000"/>
                    </a:schemeClr>
                  </a:solidFill>
                  <a:latin typeface="Arial" panose="020B0604020202020204" pitchFamily="34" charset="0"/>
                  <a:cs typeface="Arial" panose="020B0604020202020204" pitchFamily="34" charset="0"/>
                </a:rPr>
                <a:t>amet</a:t>
              </a:r>
              <a:r>
                <a:rPr lang="en-US" sz="2100" dirty="0">
                  <a:solidFill>
                    <a:schemeClr val="tx1">
                      <a:lumMod val="75000"/>
                      <a:lumOff val="25000"/>
                    </a:schemeClr>
                  </a:solidFill>
                  <a:latin typeface="Arial" panose="020B0604020202020204" pitchFamily="34" charset="0"/>
                  <a:cs typeface="Arial" panose="020B0604020202020204" pitchFamily="34" charset="0"/>
                </a:rPr>
                <a:t> </a:t>
              </a:r>
              <a:r>
                <a:rPr lang="en-US" sz="2100" dirty="0" err="1">
                  <a:solidFill>
                    <a:schemeClr val="tx1">
                      <a:lumMod val="75000"/>
                      <a:lumOff val="25000"/>
                    </a:schemeClr>
                  </a:solidFill>
                  <a:latin typeface="Arial" panose="020B0604020202020204" pitchFamily="34" charset="0"/>
                  <a:cs typeface="Arial" panose="020B0604020202020204" pitchFamily="34" charset="0"/>
                </a:rPr>
                <a:t>laoreet</a:t>
              </a:r>
              <a:r>
                <a:rPr lang="en-US" sz="2100" dirty="0">
                  <a:solidFill>
                    <a:schemeClr val="tx1">
                      <a:lumMod val="75000"/>
                      <a:lumOff val="25000"/>
                    </a:schemeClr>
                  </a:solidFill>
                  <a:latin typeface="Arial" panose="020B0604020202020204" pitchFamily="34" charset="0"/>
                  <a:cs typeface="Arial" panose="020B0604020202020204" pitchFamily="34" charset="0"/>
                </a:rPr>
                <a:t> dolor </a:t>
              </a:r>
              <a:r>
                <a:rPr lang="en-US" sz="2100" dirty="0" err="1">
                  <a:solidFill>
                    <a:schemeClr val="tx1">
                      <a:lumMod val="75000"/>
                      <a:lumOff val="25000"/>
                    </a:schemeClr>
                  </a:solidFill>
                  <a:latin typeface="Arial" panose="020B0604020202020204" pitchFamily="34" charset="0"/>
                  <a:cs typeface="Arial" panose="020B0604020202020204" pitchFamily="34" charset="0"/>
                </a:rPr>
                <a:t>ultrices</a:t>
              </a:r>
              <a:endParaRPr lang="en-US" sz="2100" b="1"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92" name="Прямоугольник 91"/>
          <p:cNvSpPr/>
          <p:nvPr/>
        </p:nvSpPr>
        <p:spPr>
          <a:xfrm>
            <a:off x="970374" y="725011"/>
            <a:ext cx="132599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Popular social media 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5" name="Прямоугольник 94"/>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915023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383"/>
          <p:cNvSpPr>
            <a:spLocks/>
          </p:cNvSpPr>
          <p:nvPr/>
        </p:nvSpPr>
        <p:spPr bwMode="auto">
          <a:xfrm>
            <a:off x="437544" y="5624742"/>
            <a:ext cx="4301224" cy="710304"/>
          </a:xfrm>
          <a:custGeom>
            <a:avLst/>
            <a:gdLst>
              <a:gd name="T0" fmla="*/ 806 w 878"/>
              <a:gd name="T1" fmla="*/ 145 h 145"/>
              <a:gd name="T2" fmla="*/ 878 w 878"/>
              <a:gd name="T3" fmla="*/ 72 h 145"/>
              <a:gd name="T4" fmla="*/ 806 w 878"/>
              <a:gd name="T5" fmla="*/ 0 h 145"/>
              <a:gd name="T6" fmla="*/ 750 w 878"/>
              <a:gd name="T7" fmla="*/ 58 h 145"/>
              <a:gd name="T8" fmla="*/ 128 w 878"/>
              <a:gd name="T9" fmla="*/ 58 h 145"/>
              <a:gd name="T10" fmla="*/ 72 w 878"/>
              <a:gd name="T11" fmla="*/ 0 h 145"/>
              <a:gd name="T12" fmla="*/ 0 w 878"/>
              <a:gd name="T13" fmla="*/ 72 h 145"/>
              <a:gd name="T14" fmla="*/ 72 w 878"/>
              <a:gd name="T15" fmla="*/ 145 h 145"/>
              <a:gd name="T16" fmla="*/ 128 w 878"/>
              <a:gd name="T17" fmla="*/ 89 h 145"/>
              <a:gd name="T18" fmla="*/ 750 w 878"/>
              <a:gd name="T19" fmla="*/ 89 h 145"/>
              <a:gd name="T20" fmla="*/ 806 w 878"/>
              <a:gd name="T21"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8" h="145">
                <a:moveTo>
                  <a:pt x="806" y="145"/>
                </a:moveTo>
                <a:lnTo>
                  <a:pt x="878" y="72"/>
                </a:lnTo>
                <a:lnTo>
                  <a:pt x="806" y="0"/>
                </a:lnTo>
                <a:lnTo>
                  <a:pt x="750" y="58"/>
                </a:lnTo>
                <a:lnTo>
                  <a:pt x="128" y="58"/>
                </a:lnTo>
                <a:lnTo>
                  <a:pt x="72" y="0"/>
                </a:lnTo>
                <a:lnTo>
                  <a:pt x="0" y="72"/>
                </a:lnTo>
                <a:lnTo>
                  <a:pt x="72" y="145"/>
                </a:lnTo>
                <a:lnTo>
                  <a:pt x="128" y="89"/>
                </a:lnTo>
                <a:lnTo>
                  <a:pt x="750" y="89"/>
                </a:lnTo>
                <a:lnTo>
                  <a:pt x="806" y="145"/>
                </a:lnTo>
                <a:close/>
              </a:path>
            </a:pathLst>
          </a:custGeom>
          <a:solidFill>
            <a:schemeClr val="accent1"/>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37" name="Freeform 386"/>
          <p:cNvSpPr>
            <a:spLocks/>
          </p:cNvSpPr>
          <p:nvPr/>
        </p:nvSpPr>
        <p:spPr bwMode="auto">
          <a:xfrm>
            <a:off x="5022905" y="5624742"/>
            <a:ext cx="3977898" cy="710304"/>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39" name="Freeform 388"/>
          <p:cNvSpPr>
            <a:spLocks/>
          </p:cNvSpPr>
          <p:nvPr/>
        </p:nvSpPr>
        <p:spPr bwMode="auto">
          <a:xfrm>
            <a:off x="9441705" y="5624742"/>
            <a:ext cx="3977898" cy="710304"/>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41" name="Freeform 390"/>
          <p:cNvSpPr>
            <a:spLocks/>
          </p:cNvSpPr>
          <p:nvPr/>
        </p:nvSpPr>
        <p:spPr bwMode="auto">
          <a:xfrm>
            <a:off x="13860503" y="5624742"/>
            <a:ext cx="3977898" cy="710304"/>
          </a:xfrm>
          <a:custGeom>
            <a:avLst/>
            <a:gdLst>
              <a:gd name="T0" fmla="*/ 740 w 812"/>
              <a:gd name="T1" fmla="*/ 0 h 145"/>
              <a:gd name="T2" fmla="*/ 684 w 812"/>
              <a:gd name="T3" fmla="*/ 58 h 145"/>
              <a:gd name="T4" fmla="*/ 0 w 812"/>
              <a:gd name="T5" fmla="*/ 58 h 145"/>
              <a:gd name="T6" fmla="*/ 0 w 812"/>
              <a:gd name="T7" fmla="*/ 89 h 145"/>
              <a:gd name="T8" fmla="*/ 684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4" y="58"/>
                </a:lnTo>
                <a:lnTo>
                  <a:pt x="0" y="58"/>
                </a:lnTo>
                <a:lnTo>
                  <a:pt x="0" y="89"/>
                </a:lnTo>
                <a:lnTo>
                  <a:pt x="684" y="89"/>
                </a:lnTo>
                <a:lnTo>
                  <a:pt x="740" y="145"/>
                </a:lnTo>
                <a:lnTo>
                  <a:pt x="812" y="72"/>
                </a:lnTo>
                <a:lnTo>
                  <a:pt x="740" y="0"/>
                </a:ln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grpSp>
        <p:nvGrpSpPr>
          <p:cNvPr id="2" name="Группа 1"/>
          <p:cNvGrpSpPr/>
          <p:nvPr/>
        </p:nvGrpSpPr>
        <p:grpSpPr>
          <a:xfrm>
            <a:off x="4391783" y="4072260"/>
            <a:ext cx="8701382" cy="616752"/>
            <a:chOff x="2195891" y="2035733"/>
            <a:chExt cx="4350691" cy="189598"/>
          </a:xfrm>
        </p:grpSpPr>
        <p:cxnSp>
          <p:nvCxnSpPr>
            <p:cNvPr id="17" name="Прямая соединительная линия 16"/>
            <p:cNvCxnSpPr/>
            <p:nvPr/>
          </p:nvCxnSpPr>
          <p:spPr>
            <a:xfrm>
              <a:off x="2195891" y="2035733"/>
              <a:ext cx="3" cy="180699"/>
            </a:xfrm>
            <a:prstGeom prst="line">
              <a:avLst/>
            </a:prstGeom>
            <a:ln w="38100" cap="rnd">
              <a:solidFill>
                <a:srgbClr val="3C3C3C">
                  <a:alpha val="40000"/>
                </a:srgb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4326044" y="2044632"/>
              <a:ext cx="3" cy="180699"/>
            </a:xfrm>
            <a:prstGeom prst="line">
              <a:avLst/>
            </a:prstGeom>
            <a:ln w="38100" cap="rnd">
              <a:solidFill>
                <a:srgbClr val="3C3C3C">
                  <a:alpha val="40000"/>
                </a:srgb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6546579" y="2044632"/>
              <a:ext cx="3" cy="180699"/>
            </a:xfrm>
            <a:prstGeom prst="line">
              <a:avLst/>
            </a:prstGeom>
            <a:ln w="38100" cap="rnd">
              <a:solidFill>
                <a:srgbClr val="3C3C3C">
                  <a:alpha val="40000"/>
                </a:srgb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3732B9F-E9F2-D84D-B977-BE4F18FA965F}"/>
              </a:ext>
            </a:extLst>
          </p:cNvPr>
          <p:cNvGrpSpPr/>
          <p:nvPr/>
        </p:nvGrpSpPr>
        <p:grpSpPr>
          <a:xfrm>
            <a:off x="2336648" y="3112428"/>
            <a:ext cx="4111322" cy="6571676"/>
            <a:chOff x="2336648" y="3112428"/>
            <a:chExt cx="4111322" cy="6571676"/>
          </a:xfrm>
        </p:grpSpPr>
        <p:sp>
          <p:nvSpPr>
            <p:cNvPr id="15" name="Текст 12"/>
            <p:cNvSpPr txBox="1">
              <a:spLocks/>
            </p:cNvSpPr>
            <p:nvPr/>
          </p:nvSpPr>
          <p:spPr>
            <a:xfrm>
              <a:off x="3750378" y="7029886"/>
              <a:ext cx="1283862" cy="1127143"/>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7200" b="1" dirty="0">
                  <a:solidFill>
                    <a:schemeClr val="accent2"/>
                  </a:solidFill>
                  <a:latin typeface="Arial" pitchFamily="34" charset="0"/>
                  <a:cs typeface="Arial" pitchFamily="34" charset="0"/>
                </a:rPr>
                <a:t>01</a:t>
              </a:r>
            </a:p>
          </p:txBody>
        </p:sp>
        <p:sp>
          <p:nvSpPr>
            <p:cNvPr id="35" name="Freeform 384"/>
            <p:cNvSpPr>
              <a:spLocks/>
            </p:cNvSpPr>
            <p:nvPr/>
          </p:nvSpPr>
          <p:spPr bwMode="auto">
            <a:xfrm>
              <a:off x="3690407" y="5046702"/>
              <a:ext cx="1646026" cy="1876180"/>
            </a:xfrm>
            <a:custGeom>
              <a:avLst/>
              <a:gdLst>
                <a:gd name="T0" fmla="*/ 144 w 336"/>
                <a:gd name="T1" fmla="*/ 0 h 383"/>
                <a:gd name="T2" fmla="*/ 0 w 336"/>
                <a:gd name="T3" fmla="*/ 142 h 383"/>
                <a:gd name="T4" fmla="*/ 58 w 336"/>
                <a:gd name="T5" fmla="*/ 142 h 383"/>
                <a:gd name="T6" fmla="*/ 144 w 336"/>
                <a:gd name="T7" fmla="*/ 56 h 383"/>
                <a:gd name="T8" fmla="*/ 280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80" y="190"/>
                  </a:lnTo>
                  <a:lnTo>
                    <a:pt x="144" y="327"/>
                  </a:lnTo>
                  <a:lnTo>
                    <a:pt x="58" y="239"/>
                  </a:lnTo>
                  <a:lnTo>
                    <a:pt x="0" y="239"/>
                  </a:lnTo>
                  <a:lnTo>
                    <a:pt x="144" y="383"/>
                  </a:lnTo>
                  <a:lnTo>
                    <a:pt x="336" y="190"/>
                  </a:lnTo>
                  <a:lnTo>
                    <a:pt x="144" y="0"/>
                  </a:ln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18" name="Текст 12"/>
            <p:cNvSpPr txBox="1">
              <a:spLocks/>
            </p:cNvSpPr>
            <p:nvPr/>
          </p:nvSpPr>
          <p:spPr>
            <a:xfrm>
              <a:off x="3199750" y="3112428"/>
              <a:ext cx="2417281" cy="560272"/>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5500" dirty="0">
                  <a:solidFill>
                    <a:schemeClr val="accent2"/>
                  </a:solidFill>
                  <a:latin typeface="Arial" pitchFamily="34" charset="0"/>
                  <a:cs typeface="Arial" pitchFamily="34" charset="0"/>
                </a:rPr>
                <a:t>2015</a:t>
              </a:r>
            </a:p>
          </p:txBody>
        </p:sp>
        <p:sp>
          <p:nvSpPr>
            <p:cNvPr id="3" name="Прямоугольник 2"/>
            <p:cNvSpPr/>
            <p:nvPr/>
          </p:nvSpPr>
          <p:spPr>
            <a:xfrm>
              <a:off x="2336648" y="8271730"/>
              <a:ext cx="4111322" cy="1412374"/>
            </a:xfrm>
            <a:prstGeom prst="rect">
              <a:avLst/>
            </a:prstGeom>
          </p:spPr>
          <p:txBody>
            <a:bodyPr wrap="square">
              <a:spAutoFit/>
            </a:bodyPr>
            <a:lstStyle/>
            <a:p>
              <a:pPr algn="ctr">
                <a:lnSpc>
                  <a:spcPct val="125000"/>
                </a:lnSpc>
              </a:pPr>
              <a:r>
                <a:rPr lang="en-US" sz="1400" dirty="0">
                  <a:solidFill>
                    <a:schemeClr val="tx1">
                      <a:lumMod val="65000"/>
                      <a:lumOff val="35000"/>
                    </a:schemeClr>
                  </a:solidFill>
                  <a:latin typeface="Arial" pitchFamily="34" charset="0"/>
                  <a:cs typeface="Arial" pitchFamily="34" charset="0"/>
                </a:rPr>
                <a:t>Contrary to popular belief, Lorem Ipsum is not simply random text. It has roots</a:t>
              </a:r>
              <a:r>
                <a:rPr lang="ru-RU" sz="1400" dirty="0">
                  <a:solidFill>
                    <a:schemeClr val="tx1">
                      <a:lumMod val="65000"/>
                      <a:lumOff val="35000"/>
                    </a:schemeClr>
                  </a:solidFill>
                  <a:latin typeface="Arial" pitchFamily="34" charset="0"/>
                  <a:cs typeface="Arial" pitchFamily="34" charset="0"/>
                </a:rPr>
                <a:t> </a:t>
              </a:r>
              <a:r>
                <a:rPr lang="en-US" sz="1400" dirty="0">
                  <a:solidFill>
                    <a:schemeClr val="tx1">
                      <a:lumMod val="65000"/>
                      <a:lumOff val="35000"/>
                    </a:schemeClr>
                  </a:solidFill>
                  <a:latin typeface="Arial" pitchFamily="34" charset="0"/>
                  <a:cs typeface="Arial" pitchFamily="34" charset="0"/>
                </a:rPr>
                <a:t>Contrary to popular belief, Lorem Ipsum is not simply random text. It has roots</a:t>
              </a:r>
            </a:p>
            <a:p>
              <a:pPr marL="0" indent="0" algn="ctr">
                <a:lnSpc>
                  <a:spcPct val="125000"/>
                </a:lnSpc>
                <a:buNone/>
              </a:pPr>
              <a:endParaRPr lang="en-US" sz="1400" dirty="0">
                <a:solidFill>
                  <a:schemeClr val="tx1">
                    <a:lumMod val="65000"/>
                    <a:lumOff val="35000"/>
                  </a:schemeClr>
                </a:solidFill>
                <a:latin typeface="Arial" pitchFamily="34" charset="0"/>
                <a:cs typeface="Arial" pitchFamily="34" charset="0"/>
              </a:endParaRPr>
            </a:p>
          </p:txBody>
        </p:sp>
      </p:grpSp>
      <p:grpSp>
        <p:nvGrpSpPr>
          <p:cNvPr id="5" name="Group 4">
            <a:extLst>
              <a:ext uri="{FF2B5EF4-FFF2-40B4-BE49-F238E27FC236}">
                <a16:creationId xmlns:a16="http://schemas.microsoft.com/office/drawing/2014/main" id="{FB1BD3B2-0A92-044C-B3FD-FA96BA92A05F}"/>
              </a:ext>
            </a:extLst>
          </p:cNvPr>
          <p:cNvGrpSpPr/>
          <p:nvPr/>
        </p:nvGrpSpPr>
        <p:grpSpPr>
          <a:xfrm>
            <a:off x="6615478" y="3130226"/>
            <a:ext cx="4111322" cy="6553878"/>
            <a:chOff x="6615478" y="3130226"/>
            <a:chExt cx="4111322" cy="6553878"/>
          </a:xfrm>
        </p:grpSpPr>
        <p:sp>
          <p:nvSpPr>
            <p:cNvPr id="13" name="Текст 12"/>
            <p:cNvSpPr txBox="1">
              <a:spLocks/>
            </p:cNvSpPr>
            <p:nvPr/>
          </p:nvSpPr>
          <p:spPr>
            <a:xfrm>
              <a:off x="7949483" y="7029886"/>
              <a:ext cx="1443313" cy="1127143"/>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7200" b="1" dirty="0">
                  <a:solidFill>
                    <a:schemeClr val="accent3"/>
                  </a:solidFill>
                  <a:latin typeface="Arial" pitchFamily="34" charset="0"/>
                  <a:cs typeface="Arial" pitchFamily="34" charset="0"/>
                </a:rPr>
                <a:t>02</a:t>
              </a:r>
            </a:p>
          </p:txBody>
        </p:sp>
        <p:sp>
          <p:nvSpPr>
            <p:cNvPr id="36" name="Freeform 385"/>
            <p:cNvSpPr>
              <a:spLocks/>
            </p:cNvSpPr>
            <p:nvPr/>
          </p:nvSpPr>
          <p:spPr bwMode="auto">
            <a:xfrm>
              <a:off x="7952441" y="5046702"/>
              <a:ext cx="1636230" cy="1876180"/>
            </a:xfrm>
            <a:custGeom>
              <a:avLst/>
              <a:gdLst>
                <a:gd name="T0" fmla="*/ 144 w 334"/>
                <a:gd name="T1" fmla="*/ 0 h 383"/>
                <a:gd name="T2" fmla="*/ 0 w 334"/>
                <a:gd name="T3" fmla="*/ 142 h 383"/>
                <a:gd name="T4" fmla="*/ 56 w 334"/>
                <a:gd name="T5" fmla="*/ 142 h 383"/>
                <a:gd name="T6" fmla="*/ 144 w 334"/>
                <a:gd name="T7" fmla="*/ 56 h 383"/>
                <a:gd name="T8" fmla="*/ 278 w 334"/>
                <a:gd name="T9" fmla="*/ 190 h 383"/>
                <a:gd name="T10" fmla="*/ 144 w 334"/>
                <a:gd name="T11" fmla="*/ 327 h 383"/>
                <a:gd name="T12" fmla="*/ 56 w 334"/>
                <a:gd name="T13" fmla="*/ 239 h 383"/>
                <a:gd name="T14" fmla="*/ 0 w 334"/>
                <a:gd name="T15" fmla="*/ 239 h 383"/>
                <a:gd name="T16" fmla="*/ 144 w 334"/>
                <a:gd name="T17" fmla="*/ 383 h 383"/>
                <a:gd name="T18" fmla="*/ 334 w 334"/>
                <a:gd name="T19" fmla="*/ 190 h 383"/>
                <a:gd name="T20" fmla="*/ 144 w 334"/>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83">
                  <a:moveTo>
                    <a:pt x="144" y="0"/>
                  </a:moveTo>
                  <a:lnTo>
                    <a:pt x="0" y="142"/>
                  </a:lnTo>
                  <a:lnTo>
                    <a:pt x="56" y="142"/>
                  </a:lnTo>
                  <a:lnTo>
                    <a:pt x="144" y="56"/>
                  </a:lnTo>
                  <a:lnTo>
                    <a:pt x="278" y="190"/>
                  </a:lnTo>
                  <a:lnTo>
                    <a:pt x="144" y="327"/>
                  </a:lnTo>
                  <a:lnTo>
                    <a:pt x="56" y="239"/>
                  </a:lnTo>
                  <a:lnTo>
                    <a:pt x="0" y="239"/>
                  </a:lnTo>
                  <a:lnTo>
                    <a:pt x="144" y="383"/>
                  </a:lnTo>
                  <a:lnTo>
                    <a:pt x="334" y="190"/>
                  </a:lnTo>
                  <a:lnTo>
                    <a:pt x="144" y="0"/>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22" name="Текст 12"/>
            <p:cNvSpPr txBox="1">
              <a:spLocks/>
            </p:cNvSpPr>
            <p:nvPr/>
          </p:nvSpPr>
          <p:spPr>
            <a:xfrm>
              <a:off x="7677767" y="3130226"/>
              <a:ext cx="1974232" cy="560272"/>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5500" dirty="0">
                  <a:solidFill>
                    <a:schemeClr val="accent3"/>
                  </a:solidFill>
                  <a:latin typeface="Arial" pitchFamily="34" charset="0"/>
                  <a:cs typeface="Arial" pitchFamily="34" charset="0"/>
                </a:rPr>
                <a:t>2016</a:t>
              </a:r>
            </a:p>
          </p:txBody>
        </p:sp>
        <p:sp>
          <p:nvSpPr>
            <p:cNvPr id="27" name="Прямоугольник 26"/>
            <p:cNvSpPr/>
            <p:nvPr/>
          </p:nvSpPr>
          <p:spPr>
            <a:xfrm>
              <a:off x="6615478" y="8271730"/>
              <a:ext cx="4111322" cy="1412374"/>
            </a:xfrm>
            <a:prstGeom prst="rect">
              <a:avLst/>
            </a:prstGeom>
          </p:spPr>
          <p:txBody>
            <a:bodyPr wrap="square">
              <a:spAutoFit/>
            </a:bodyPr>
            <a:lstStyle/>
            <a:p>
              <a:pPr algn="ctr">
                <a:lnSpc>
                  <a:spcPct val="125000"/>
                </a:lnSpc>
              </a:pPr>
              <a:r>
                <a:rPr lang="en-US" sz="1400" dirty="0">
                  <a:solidFill>
                    <a:schemeClr val="tx1">
                      <a:lumMod val="65000"/>
                      <a:lumOff val="35000"/>
                    </a:schemeClr>
                  </a:solidFill>
                  <a:latin typeface="Arial" pitchFamily="34" charset="0"/>
                  <a:cs typeface="Arial" pitchFamily="34" charset="0"/>
                </a:rPr>
                <a:t>Contrary to popular belief, Lorem Ipsum is not simply random text. It has roots</a:t>
              </a:r>
              <a:r>
                <a:rPr lang="ru-RU" sz="1400" dirty="0">
                  <a:solidFill>
                    <a:schemeClr val="tx1">
                      <a:lumMod val="65000"/>
                      <a:lumOff val="35000"/>
                    </a:schemeClr>
                  </a:solidFill>
                  <a:latin typeface="Arial" pitchFamily="34" charset="0"/>
                  <a:cs typeface="Arial" pitchFamily="34" charset="0"/>
                </a:rPr>
                <a:t> </a:t>
              </a:r>
              <a:r>
                <a:rPr lang="en-US" sz="1400" dirty="0">
                  <a:solidFill>
                    <a:schemeClr val="tx1">
                      <a:lumMod val="65000"/>
                      <a:lumOff val="35000"/>
                    </a:schemeClr>
                  </a:solidFill>
                  <a:latin typeface="Arial" pitchFamily="34" charset="0"/>
                  <a:cs typeface="Arial" pitchFamily="34" charset="0"/>
                </a:rPr>
                <a:t>Contrary to popular belief, Lorem Ipsum is not simply random text. It has roots</a:t>
              </a:r>
            </a:p>
            <a:p>
              <a:pPr marL="0" indent="0" algn="ctr">
                <a:lnSpc>
                  <a:spcPct val="125000"/>
                </a:lnSpc>
                <a:buNone/>
              </a:pPr>
              <a:endParaRPr lang="en-US" sz="1400" dirty="0">
                <a:solidFill>
                  <a:schemeClr val="tx1">
                    <a:lumMod val="65000"/>
                    <a:lumOff val="35000"/>
                  </a:schemeClr>
                </a:solidFill>
                <a:latin typeface="Arial" pitchFamily="34" charset="0"/>
                <a:cs typeface="Arial" pitchFamily="34" charset="0"/>
              </a:endParaRPr>
            </a:p>
          </p:txBody>
        </p:sp>
      </p:grpSp>
      <p:grpSp>
        <p:nvGrpSpPr>
          <p:cNvPr id="6" name="Group 5">
            <a:extLst>
              <a:ext uri="{FF2B5EF4-FFF2-40B4-BE49-F238E27FC236}">
                <a16:creationId xmlns:a16="http://schemas.microsoft.com/office/drawing/2014/main" id="{E1C51243-02F9-0A4B-8C50-1B170F95E816}"/>
              </a:ext>
            </a:extLst>
          </p:cNvPr>
          <p:cNvGrpSpPr/>
          <p:nvPr/>
        </p:nvGrpSpPr>
        <p:grpSpPr>
          <a:xfrm>
            <a:off x="10974384" y="3130226"/>
            <a:ext cx="4111322" cy="6553878"/>
            <a:chOff x="10974384" y="3130226"/>
            <a:chExt cx="4111322" cy="6553878"/>
          </a:xfrm>
        </p:grpSpPr>
        <p:sp>
          <p:nvSpPr>
            <p:cNvPr id="14" name="Текст 12"/>
            <p:cNvSpPr txBox="1">
              <a:spLocks/>
            </p:cNvSpPr>
            <p:nvPr/>
          </p:nvSpPr>
          <p:spPr>
            <a:xfrm>
              <a:off x="12426589" y="7029886"/>
              <a:ext cx="1206913" cy="1127143"/>
            </a:xfrm>
            <a:prstGeom prst="rect">
              <a:avLst/>
            </a:prstGeom>
          </p:spPr>
          <p:txBody>
            <a:bodyPr lIns="68562" tIns="34280" rIns="68562" bIns="34280"/>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7200" b="1" dirty="0">
                  <a:solidFill>
                    <a:schemeClr val="accent4"/>
                  </a:solidFill>
                  <a:latin typeface="Arial" pitchFamily="34" charset="0"/>
                  <a:cs typeface="Arial" pitchFamily="34" charset="0"/>
                </a:rPr>
                <a:t>03</a:t>
              </a:r>
            </a:p>
          </p:txBody>
        </p:sp>
        <p:sp>
          <p:nvSpPr>
            <p:cNvPr id="38" name="Freeform 387"/>
            <p:cNvSpPr>
              <a:spLocks/>
            </p:cNvSpPr>
            <p:nvPr/>
          </p:nvSpPr>
          <p:spPr bwMode="auto">
            <a:xfrm>
              <a:off x="12371239" y="5046702"/>
              <a:ext cx="1646026" cy="1876180"/>
            </a:xfrm>
            <a:custGeom>
              <a:avLst/>
              <a:gdLst>
                <a:gd name="T0" fmla="*/ 144 w 336"/>
                <a:gd name="T1" fmla="*/ 0 h 383"/>
                <a:gd name="T2" fmla="*/ 0 w 336"/>
                <a:gd name="T3" fmla="*/ 142 h 383"/>
                <a:gd name="T4" fmla="*/ 58 w 336"/>
                <a:gd name="T5" fmla="*/ 142 h 383"/>
                <a:gd name="T6" fmla="*/ 144 w 336"/>
                <a:gd name="T7" fmla="*/ 56 h 383"/>
                <a:gd name="T8" fmla="*/ 278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78" y="190"/>
                  </a:lnTo>
                  <a:lnTo>
                    <a:pt x="144" y="327"/>
                  </a:lnTo>
                  <a:lnTo>
                    <a:pt x="58" y="239"/>
                  </a:lnTo>
                  <a:lnTo>
                    <a:pt x="0" y="239"/>
                  </a:lnTo>
                  <a:lnTo>
                    <a:pt x="144" y="383"/>
                  </a:lnTo>
                  <a:lnTo>
                    <a:pt x="336" y="190"/>
                  </a:lnTo>
                  <a:lnTo>
                    <a:pt x="144" y="0"/>
                  </a:ln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en-US">
                <a:latin typeface="Arial" pitchFamily="34" charset="0"/>
                <a:cs typeface="Arial" pitchFamily="34" charset="0"/>
              </a:endParaRPr>
            </a:p>
          </p:txBody>
        </p:sp>
        <p:sp>
          <p:nvSpPr>
            <p:cNvPr id="25" name="Текст 12"/>
            <p:cNvSpPr txBox="1">
              <a:spLocks/>
            </p:cNvSpPr>
            <p:nvPr/>
          </p:nvSpPr>
          <p:spPr>
            <a:xfrm>
              <a:off x="12205921" y="3130226"/>
              <a:ext cx="1762548" cy="560272"/>
            </a:xfrm>
            <a:prstGeom prst="rect">
              <a:avLst/>
            </a:prstGeom>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rgbClr val="425168"/>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rgbClr val="425168"/>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rgbClr val="425168"/>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rgbClr val="425168"/>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buNone/>
              </a:pPr>
              <a:r>
                <a:rPr lang="en-US" sz="5500" dirty="0">
                  <a:solidFill>
                    <a:schemeClr val="accent4"/>
                  </a:solidFill>
                  <a:latin typeface="Arial" pitchFamily="34" charset="0"/>
                  <a:cs typeface="Arial" pitchFamily="34" charset="0"/>
                </a:rPr>
                <a:t>2017</a:t>
              </a:r>
            </a:p>
          </p:txBody>
        </p:sp>
        <p:sp>
          <p:nvSpPr>
            <p:cNvPr id="28" name="Прямоугольник 27"/>
            <p:cNvSpPr/>
            <p:nvPr/>
          </p:nvSpPr>
          <p:spPr>
            <a:xfrm>
              <a:off x="10974384" y="8271730"/>
              <a:ext cx="4111322" cy="1412374"/>
            </a:xfrm>
            <a:prstGeom prst="rect">
              <a:avLst/>
            </a:prstGeom>
          </p:spPr>
          <p:txBody>
            <a:bodyPr wrap="square">
              <a:spAutoFit/>
            </a:bodyPr>
            <a:lstStyle/>
            <a:p>
              <a:pPr algn="ctr">
                <a:lnSpc>
                  <a:spcPct val="125000"/>
                </a:lnSpc>
              </a:pPr>
              <a:r>
                <a:rPr lang="en-US" sz="1400" dirty="0">
                  <a:solidFill>
                    <a:schemeClr val="tx1">
                      <a:lumMod val="65000"/>
                      <a:lumOff val="35000"/>
                    </a:schemeClr>
                  </a:solidFill>
                  <a:latin typeface="Arial" pitchFamily="34" charset="0"/>
                  <a:cs typeface="Arial" pitchFamily="34" charset="0"/>
                </a:rPr>
                <a:t>Contrary to popular belief, Lorem Ipsum is not simply random text. It has roots</a:t>
              </a:r>
              <a:r>
                <a:rPr lang="ru-RU" sz="1400" dirty="0">
                  <a:solidFill>
                    <a:schemeClr val="tx1">
                      <a:lumMod val="65000"/>
                      <a:lumOff val="35000"/>
                    </a:schemeClr>
                  </a:solidFill>
                  <a:latin typeface="Arial" pitchFamily="34" charset="0"/>
                  <a:cs typeface="Arial" pitchFamily="34" charset="0"/>
                </a:rPr>
                <a:t> </a:t>
              </a:r>
              <a:r>
                <a:rPr lang="en-US" sz="1400" dirty="0">
                  <a:solidFill>
                    <a:schemeClr val="tx1">
                      <a:lumMod val="65000"/>
                      <a:lumOff val="35000"/>
                    </a:schemeClr>
                  </a:solidFill>
                  <a:latin typeface="Arial" pitchFamily="34" charset="0"/>
                  <a:cs typeface="Arial" pitchFamily="34" charset="0"/>
                </a:rPr>
                <a:t>Contrary to popular belief, Lorem Ipsum is not simply random text. It has roots</a:t>
              </a:r>
            </a:p>
            <a:p>
              <a:pPr marL="0" indent="0" algn="ctr">
                <a:lnSpc>
                  <a:spcPct val="125000"/>
                </a:lnSpc>
                <a:buNone/>
              </a:pPr>
              <a:endParaRPr lang="en-US" sz="1400" dirty="0">
                <a:solidFill>
                  <a:schemeClr val="tx1">
                    <a:lumMod val="65000"/>
                    <a:lumOff val="35000"/>
                  </a:schemeClr>
                </a:solidFill>
                <a:latin typeface="Arial" pitchFamily="34" charset="0"/>
                <a:cs typeface="Arial" pitchFamily="34" charset="0"/>
              </a:endParaRPr>
            </a:p>
          </p:txBody>
        </p:sp>
      </p:grpSp>
      <p:sp>
        <p:nvSpPr>
          <p:cNvPr id="26" name="Прямоугольник 25"/>
          <p:cNvSpPr/>
          <p:nvPr/>
        </p:nvSpPr>
        <p:spPr>
          <a:xfrm>
            <a:off x="970374" y="725011"/>
            <a:ext cx="66305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Timeline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1" name="Прямоугольник 30"/>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75411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540576" y="2964568"/>
            <a:ext cx="5413994" cy="5463291"/>
            <a:chOff x="1973" y="280"/>
            <a:chExt cx="3734" cy="3768"/>
          </a:xfrm>
        </p:grpSpPr>
        <p:sp>
          <p:nvSpPr>
            <p:cNvPr id="6" name="Freeform 5"/>
            <p:cNvSpPr>
              <a:spLocks/>
            </p:cNvSpPr>
            <p:nvPr/>
          </p:nvSpPr>
          <p:spPr bwMode="auto">
            <a:xfrm>
              <a:off x="3681" y="280"/>
              <a:ext cx="327" cy="423"/>
            </a:xfrm>
            <a:custGeom>
              <a:avLst/>
              <a:gdLst>
                <a:gd name="T0" fmla="*/ 105 w 138"/>
                <a:gd name="T1" fmla="*/ 117 h 179"/>
                <a:gd name="T2" fmla="*/ 93 w 138"/>
                <a:gd name="T3" fmla="*/ 117 h 179"/>
                <a:gd name="T4" fmla="*/ 85 w 138"/>
                <a:gd name="T5" fmla="*/ 25 h 179"/>
                <a:gd name="T6" fmla="*/ 67 w 138"/>
                <a:gd name="T7" fmla="*/ 0 h 179"/>
                <a:gd name="T8" fmla="*/ 65 w 138"/>
                <a:gd name="T9" fmla="*/ 0 h 179"/>
                <a:gd name="T10" fmla="*/ 51 w 138"/>
                <a:gd name="T11" fmla="*/ 25 h 179"/>
                <a:gd name="T12" fmla="*/ 43 w 138"/>
                <a:gd name="T13" fmla="*/ 117 h 179"/>
                <a:gd name="T14" fmla="*/ 31 w 138"/>
                <a:gd name="T15" fmla="*/ 117 h 179"/>
                <a:gd name="T16" fmla="*/ 28 w 138"/>
                <a:gd name="T17" fmla="*/ 117 h 179"/>
                <a:gd name="T18" fmla="*/ 1 w 138"/>
                <a:gd name="T19" fmla="*/ 150 h 179"/>
                <a:gd name="T20" fmla="*/ 31 w 138"/>
                <a:gd name="T21" fmla="*/ 179 h 179"/>
                <a:gd name="T22" fmla="*/ 77 w 138"/>
                <a:gd name="T23" fmla="*/ 179 h 179"/>
                <a:gd name="T24" fmla="*/ 77 w 138"/>
                <a:gd name="T25" fmla="*/ 179 h 179"/>
                <a:gd name="T26" fmla="*/ 72 w 138"/>
                <a:gd name="T27" fmla="*/ 172 h 179"/>
                <a:gd name="T28" fmla="*/ 65 w 138"/>
                <a:gd name="T29" fmla="*/ 154 h 179"/>
                <a:gd name="T30" fmla="*/ 72 w 138"/>
                <a:gd name="T31" fmla="*/ 134 h 179"/>
                <a:gd name="T32" fmla="*/ 95 w 138"/>
                <a:gd name="T33" fmla="*/ 124 h 179"/>
                <a:gd name="T34" fmla="*/ 118 w 138"/>
                <a:gd name="T35" fmla="*/ 134 h 179"/>
                <a:gd name="T36" fmla="*/ 124 w 138"/>
                <a:gd name="T37" fmla="*/ 154 h 179"/>
                <a:gd name="T38" fmla="*/ 118 w 138"/>
                <a:gd name="T39" fmla="*/ 171 h 179"/>
                <a:gd name="T40" fmla="*/ 114 w 138"/>
                <a:gd name="T41" fmla="*/ 177 h 179"/>
                <a:gd name="T42" fmla="*/ 114 w 138"/>
                <a:gd name="T43" fmla="*/ 178 h 179"/>
                <a:gd name="T44" fmla="*/ 128 w 138"/>
                <a:gd name="T45" fmla="*/ 171 h 179"/>
                <a:gd name="T46" fmla="*/ 138 w 138"/>
                <a:gd name="T47" fmla="*/ 148 h 179"/>
                <a:gd name="T48" fmla="*/ 128 w 138"/>
                <a:gd name="T49" fmla="*/ 126 h 179"/>
                <a:gd name="T50" fmla="*/ 105 w 138"/>
                <a:gd name="T51"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79">
                  <a:moveTo>
                    <a:pt x="105" y="117"/>
                  </a:moveTo>
                  <a:cubicBezTo>
                    <a:pt x="93" y="117"/>
                    <a:pt x="93" y="117"/>
                    <a:pt x="93" y="117"/>
                  </a:cubicBezTo>
                  <a:cubicBezTo>
                    <a:pt x="85" y="25"/>
                    <a:pt x="85" y="25"/>
                    <a:pt x="85" y="25"/>
                  </a:cubicBezTo>
                  <a:cubicBezTo>
                    <a:pt x="85" y="12"/>
                    <a:pt x="81" y="0"/>
                    <a:pt x="67" y="0"/>
                  </a:cubicBezTo>
                  <a:cubicBezTo>
                    <a:pt x="67" y="0"/>
                    <a:pt x="66" y="0"/>
                    <a:pt x="65" y="0"/>
                  </a:cubicBezTo>
                  <a:cubicBezTo>
                    <a:pt x="53" y="1"/>
                    <a:pt x="51" y="13"/>
                    <a:pt x="51" y="25"/>
                  </a:cubicBezTo>
                  <a:cubicBezTo>
                    <a:pt x="43" y="117"/>
                    <a:pt x="43" y="117"/>
                    <a:pt x="43" y="117"/>
                  </a:cubicBezTo>
                  <a:cubicBezTo>
                    <a:pt x="31" y="117"/>
                    <a:pt x="31" y="117"/>
                    <a:pt x="31" y="117"/>
                  </a:cubicBezTo>
                  <a:cubicBezTo>
                    <a:pt x="30" y="117"/>
                    <a:pt x="29" y="117"/>
                    <a:pt x="28" y="117"/>
                  </a:cubicBezTo>
                  <a:cubicBezTo>
                    <a:pt x="12" y="119"/>
                    <a:pt x="0" y="134"/>
                    <a:pt x="1" y="150"/>
                  </a:cubicBezTo>
                  <a:cubicBezTo>
                    <a:pt x="1" y="165"/>
                    <a:pt x="15" y="179"/>
                    <a:pt x="31" y="179"/>
                  </a:cubicBezTo>
                  <a:cubicBezTo>
                    <a:pt x="77" y="179"/>
                    <a:pt x="77" y="179"/>
                    <a:pt x="77" y="179"/>
                  </a:cubicBezTo>
                  <a:cubicBezTo>
                    <a:pt x="77" y="179"/>
                    <a:pt x="77" y="179"/>
                    <a:pt x="77" y="179"/>
                  </a:cubicBezTo>
                  <a:cubicBezTo>
                    <a:pt x="77" y="177"/>
                    <a:pt x="76" y="177"/>
                    <a:pt x="72" y="172"/>
                  </a:cubicBezTo>
                  <a:cubicBezTo>
                    <a:pt x="69" y="168"/>
                    <a:pt x="65" y="162"/>
                    <a:pt x="65" y="154"/>
                  </a:cubicBezTo>
                  <a:cubicBezTo>
                    <a:pt x="65" y="147"/>
                    <a:pt x="67" y="140"/>
                    <a:pt x="72" y="134"/>
                  </a:cubicBezTo>
                  <a:cubicBezTo>
                    <a:pt x="76" y="128"/>
                    <a:pt x="85" y="124"/>
                    <a:pt x="95" y="124"/>
                  </a:cubicBezTo>
                  <a:cubicBezTo>
                    <a:pt x="104" y="124"/>
                    <a:pt x="113" y="128"/>
                    <a:pt x="118" y="134"/>
                  </a:cubicBezTo>
                  <a:cubicBezTo>
                    <a:pt x="123" y="140"/>
                    <a:pt x="124" y="147"/>
                    <a:pt x="124" y="154"/>
                  </a:cubicBezTo>
                  <a:cubicBezTo>
                    <a:pt x="124" y="162"/>
                    <a:pt x="121" y="168"/>
                    <a:pt x="118" y="171"/>
                  </a:cubicBezTo>
                  <a:cubicBezTo>
                    <a:pt x="114" y="176"/>
                    <a:pt x="114" y="176"/>
                    <a:pt x="114" y="177"/>
                  </a:cubicBezTo>
                  <a:cubicBezTo>
                    <a:pt x="114" y="178"/>
                    <a:pt x="114" y="178"/>
                    <a:pt x="114" y="178"/>
                  </a:cubicBezTo>
                  <a:cubicBezTo>
                    <a:pt x="119" y="177"/>
                    <a:pt x="124" y="175"/>
                    <a:pt x="128" y="171"/>
                  </a:cubicBezTo>
                  <a:cubicBezTo>
                    <a:pt x="135" y="165"/>
                    <a:pt x="138" y="157"/>
                    <a:pt x="138" y="148"/>
                  </a:cubicBezTo>
                  <a:cubicBezTo>
                    <a:pt x="138" y="140"/>
                    <a:pt x="135" y="131"/>
                    <a:pt x="128" y="126"/>
                  </a:cubicBezTo>
                  <a:cubicBezTo>
                    <a:pt x="122" y="120"/>
                    <a:pt x="113" y="117"/>
                    <a:pt x="105" y="117"/>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7" name="Freeform 6"/>
            <p:cNvSpPr>
              <a:spLocks/>
            </p:cNvSpPr>
            <p:nvPr/>
          </p:nvSpPr>
          <p:spPr bwMode="auto">
            <a:xfrm>
              <a:off x="2396" y="701"/>
              <a:ext cx="1274" cy="734"/>
            </a:xfrm>
            <a:custGeom>
              <a:avLst/>
              <a:gdLst>
                <a:gd name="T0" fmla="*/ 522 w 538"/>
                <a:gd name="T1" fmla="*/ 0 h 310"/>
                <a:gd name="T2" fmla="*/ 522 w 538"/>
                <a:gd name="T3" fmla="*/ 0 h 310"/>
                <a:gd name="T4" fmla="*/ 521 w 538"/>
                <a:gd name="T5" fmla="*/ 0 h 310"/>
                <a:gd name="T6" fmla="*/ 0 w 538"/>
                <a:gd name="T7" fmla="*/ 267 h 310"/>
                <a:gd name="T8" fmla="*/ 108 w 538"/>
                <a:gd name="T9" fmla="*/ 249 h 310"/>
                <a:gd name="T10" fmla="*/ 141 w 538"/>
                <a:gd name="T11" fmla="*/ 248 h 310"/>
                <a:gd name="T12" fmla="*/ 149 w 538"/>
                <a:gd name="T13" fmla="*/ 249 h 310"/>
                <a:gd name="T14" fmla="*/ 149 w 538"/>
                <a:gd name="T15" fmla="*/ 247 h 310"/>
                <a:gd name="T16" fmla="*/ 147 w 538"/>
                <a:gd name="T17" fmla="*/ 239 h 310"/>
                <a:gd name="T18" fmla="*/ 146 w 538"/>
                <a:gd name="T19" fmla="*/ 219 h 310"/>
                <a:gd name="T20" fmla="*/ 158 w 538"/>
                <a:gd name="T21" fmla="*/ 202 h 310"/>
                <a:gd name="T22" fmla="*/ 182 w 538"/>
                <a:gd name="T23" fmla="*/ 200 h 310"/>
                <a:gd name="T24" fmla="*/ 202 w 538"/>
                <a:gd name="T25" fmla="*/ 216 h 310"/>
                <a:gd name="T26" fmla="*/ 202 w 538"/>
                <a:gd name="T27" fmla="*/ 237 h 310"/>
                <a:gd name="T28" fmla="*/ 190 w 538"/>
                <a:gd name="T29" fmla="*/ 252 h 310"/>
                <a:gd name="T30" fmla="*/ 189 w 538"/>
                <a:gd name="T31" fmla="*/ 253 h 310"/>
                <a:gd name="T32" fmla="*/ 318 w 538"/>
                <a:gd name="T33" fmla="*/ 310 h 310"/>
                <a:gd name="T34" fmla="*/ 385 w 538"/>
                <a:gd name="T35" fmla="*/ 190 h 310"/>
                <a:gd name="T36" fmla="*/ 384 w 538"/>
                <a:gd name="T37" fmla="*/ 189 h 310"/>
                <a:gd name="T38" fmla="*/ 376 w 538"/>
                <a:gd name="T39" fmla="*/ 190 h 310"/>
                <a:gd name="T40" fmla="*/ 357 w 538"/>
                <a:gd name="T41" fmla="*/ 186 h 310"/>
                <a:gd name="T42" fmla="*/ 343 w 538"/>
                <a:gd name="T43" fmla="*/ 170 h 310"/>
                <a:gd name="T44" fmla="*/ 347 w 538"/>
                <a:gd name="T45" fmla="*/ 146 h 310"/>
                <a:gd name="T46" fmla="*/ 368 w 538"/>
                <a:gd name="T47" fmla="*/ 131 h 310"/>
                <a:gd name="T48" fmla="*/ 388 w 538"/>
                <a:gd name="T49" fmla="*/ 136 h 310"/>
                <a:gd name="T50" fmla="*/ 399 w 538"/>
                <a:gd name="T51" fmla="*/ 151 h 310"/>
                <a:gd name="T52" fmla="*/ 403 w 538"/>
                <a:gd name="T53" fmla="*/ 157 h 310"/>
                <a:gd name="T54" fmla="*/ 406 w 538"/>
                <a:gd name="T55" fmla="*/ 159 h 310"/>
                <a:gd name="T56" fmla="*/ 531 w 538"/>
                <a:gd name="T57" fmla="*/ 25 h 310"/>
                <a:gd name="T58" fmla="*/ 536 w 538"/>
                <a:gd name="T59" fmla="*/ 9 h 310"/>
                <a:gd name="T60" fmla="*/ 522 w 538"/>
                <a:gd name="T61"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310">
                  <a:moveTo>
                    <a:pt x="522" y="0"/>
                  </a:moveTo>
                  <a:cubicBezTo>
                    <a:pt x="522" y="0"/>
                    <a:pt x="522" y="0"/>
                    <a:pt x="522" y="0"/>
                  </a:cubicBezTo>
                  <a:cubicBezTo>
                    <a:pt x="521" y="0"/>
                    <a:pt x="521" y="0"/>
                    <a:pt x="521" y="0"/>
                  </a:cubicBezTo>
                  <a:cubicBezTo>
                    <a:pt x="302" y="23"/>
                    <a:pt x="128" y="131"/>
                    <a:pt x="0" y="267"/>
                  </a:cubicBezTo>
                  <a:cubicBezTo>
                    <a:pt x="35" y="257"/>
                    <a:pt x="71" y="250"/>
                    <a:pt x="108" y="249"/>
                  </a:cubicBezTo>
                  <a:cubicBezTo>
                    <a:pt x="119" y="248"/>
                    <a:pt x="130" y="248"/>
                    <a:pt x="141" y="248"/>
                  </a:cubicBezTo>
                  <a:cubicBezTo>
                    <a:pt x="143" y="248"/>
                    <a:pt x="146" y="248"/>
                    <a:pt x="149" y="249"/>
                  </a:cubicBezTo>
                  <a:cubicBezTo>
                    <a:pt x="149" y="247"/>
                    <a:pt x="149" y="247"/>
                    <a:pt x="149" y="247"/>
                  </a:cubicBezTo>
                  <a:cubicBezTo>
                    <a:pt x="150" y="245"/>
                    <a:pt x="149" y="244"/>
                    <a:pt x="147" y="239"/>
                  </a:cubicBezTo>
                  <a:cubicBezTo>
                    <a:pt x="145" y="234"/>
                    <a:pt x="143" y="227"/>
                    <a:pt x="146" y="219"/>
                  </a:cubicBezTo>
                  <a:cubicBezTo>
                    <a:pt x="148" y="213"/>
                    <a:pt x="151" y="206"/>
                    <a:pt x="158" y="202"/>
                  </a:cubicBezTo>
                  <a:cubicBezTo>
                    <a:pt x="164" y="198"/>
                    <a:pt x="173" y="197"/>
                    <a:pt x="182" y="200"/>
                  </a:cubicBezTo>
                  <a:cubicBezTo>
                    <a:pt x="192" y="202"/>
                    <a:pt x="199" y="209"/>
                    <a:pt x="202" y="216"/>
                  </a:cubicBezTo>
                  <a:cubicBezTo>
                    <a:pt x="205" y="223"/>
                    <a:pt x="204" y="230"/>
                    <a:pt x="202" y="237"/>
                  </a:cubicBezTo>
                  <a:cubicBezTo>
                    <a:pt x="200" y="244"/>
                    <a:pt x="194" y="249"/>
                    <a:pt x="190" y="252"/>
                  </a:cubicBezTo>
                  <a:cubicBezTo>
                    <a:pt x="189" y="252"/>
                    <a:pt x="189" y="253"/>
                    <a:pt x="189" y="253"/>
                  </a:cubicBezTo>
                  <a:cubicBezTo>
                    <a:pt x="236" y="261"/>
                    <a:pt x="281" y="279"/>
                    <a:pt x="318" y="310"/>
                  </a:cubicBezTo>
                  <a:cubicBezTo>
                    <a:pt x="338" y="266"/>
                    <a:pt x="360" y="226"/>
                    <a:pt x="385" y="190"/>
                  </a:cubicBezTo>
                  <a:cubicBezTo>
                    <a:pt x="384" y="189"/>
                    <a:pt x="384" y="189"/>
                    <a:pt x="384" y="189"/>
                  </a:cubicBezTo>
                  <a:cubicBezTo>
                    <a:pt x="383" y="189"/>
                    <a:pt x="382" y="189"/>
                    <a:pt x="376" y="190"/>
                  </a:cubicBezTo>
                  <a:cubicBezTo>
                    <a:pt x="371" y="190"/>
                    <a:pt x="364" y="190"/>
                    <a:pt x="357" y="186"/>
                  </a:cubicBezTo>
                  <a:cubicBezTo>
                    <a:pt x="351" y="183"/>
                    <a:pt x="346" y="178"/>
                    <a:pt x="343" y="170"/>
                  </a:cubicBezTo>
                  <a:cubicBezTo>
                    <a:pt x="341" y="164"/>
                    <a:pt x="342" y="154"/>
                    <a:pt x="347" y="146"/>
                  </a:cubicBezTo>
                  <a:cubicBezTo>
                    <a:pt x="352" y="137"/>
                    <a:pt x="360" y="132"/>
                    <a:pt x="368" y="131"/>
                  </a:cubicBezTo>
                  <a:cubicBezTo>
                    <a:pt x="375" y="130"/>
                    <a:pt x="382" y="133"/>
                    <a:pt x="388" y="136"/>
                  </a:cubicBezTo>
                  <a:cubicBezTo>
                    <a:pt x="395" y="140"/>
                    <a:pt x="398" y="146"/>
                    <a:pt x="399" y="151"/>
                  </a:cubicBezTo>
                  <a:cubicBezTo>
                    <a:pt x="402" y="156"/>
                    <a:pt x="402" y="157"/>
                    <a:pt x="403" y="157"/>
                  </a:cubicBezTo>
                  <a:cubicBezTo>
                    <a:pt x="406" y="159"/>
                    <a:pt x="406" y="159"/>
                    <a:pt x="406" y="159"/>
                  </a:cubicBezTo>
                  <a:cubicBezTo>
                    <a:pt x="443" y="108"/>
                    <a:pt x="485" y="64"/>
                    <a:pt x="531" y="25"/>
                  </a:cubicBezTo>
                  <a:cubicBezTo>
                    <a:pt x="536" y="21"/>
                    <a:pt x="538" y="14"/>
                    <a:pt x="536" y="9"/>
                  </a:cubicBezTo>
                  <a:cubicBezTo>
                    <a:pt x="533" y="3"/>
                    <a:pt x="527" y="0"/>
                    <a:pt x="52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8" name="Freeform 7"/>
            <p:cNvSpPr>
              <a:spLocks/>
            </p:cNvSpPr>
            <p:nvPr/>
          </p:nvSpPr>
          <p:spPr bwMode="auto">
            <a:xfrm>
              <a:off x="1973" y="1198"/>
              <a:ext cx="1152" cy="878"/>
            </a:xfrm>
            <a:custGeom>
              <a:avLst/>
              <a:gdLst>
                <a:gd name="T0" fmla="*/ 353 w 487"/>
                <a:gd name="T1" fmla="*/ 43 h 371"/>
                <a:gd name="T2" fmla="*/ 362 w 487"/>
                <a:gd name="T3" fmla="*/ 32 h 371"/>
                <a:gd name="T4" fmla="*/ 370 w 487"/>
                <a:gd name="T5" fmla="*/ 23 h 371"/>
                <a:gd name="T6" fmla="*/ 370 w 487"/>
                <a:gd name="T7" fmla="*/ 10 h 371"/>
                <a:gd name="T8" fmla="*/ 358 w 487"/>
                <a:gd name="T9" fmla="*/ 1 h 371"/>
                <a:gd name="T10" fmla="*/ 351 w 487"/>
                <a:gd name="T11" fmla="*/ 0 h 371"/>
                <a:gd name="T12" fmla="*/ 343 w 487"/>
                <a:gd name="T13" fmla="*/ 2 h 371"/>
                <a:gd name="T14" fmla="*/ 336 w 487"/>
                <a:gd name="T15" fmla="*/ 13 h 371"/>
                <a:gd name="T16" fmla="*/ 337 w 487"/>
                <a:gd name="T17" fmla="*/ 24 h 371"/>
                <a:gd name="T18" fmla="*/ 340 w 487"/>
                <a:gd name="T19" fmla="*/ 39 h 371"/>
                <a:gd name="T20" fmla="*/ 340 w 487"/>
                <a:gd name="T21" fmla="*/ 39 h 371"/>
                <a:gd name="T22" fmla="*/ 332 w 487"/>
                <a:gd name="T23" fmla="*/ 63 h 371"/>
                <a:gd name="T24" fmla="*/ 303 w 487"/>
                <a:gd name="T25" fmla="*/ 62 h 371"/>
                <a:gd name="T26" fmla="*/ 288 w 487"/>
                <a:gd name="T27" fmla="*/ 63 h 371"/>
                <a:gd name="T28" fmla="*/ 147 w 487"/>
                <a:gd name="T29" fmla="*/ 94 h 371"/>
                <a:gd name="T30" fmla="*/ 9 w 487"/>
                <a:gd name="T31" fmla="*/ 303 h 371"/>
                <a:gd name="T32" fmla="*/ 9 w 487"/>
                <a:gd name="T33" fmla="*/ 303 h 371"/>
                <a:gd name="T34" fmla="*/ 18 w 487"/>
                <a:gd name="T35" fmla="*/ 357 h 371"/>
                <a:gd name="T36" fmla="*/ 72 w 487"/>
                <a:gd name="T37" fmla="*/ 354 h 371"/>
                <a:gd name="T38" fmla="*/ 73 w 487"/>
                <a:gd name="T39" fmla="*/ 354 h 371"/>
                <a:gd name="T40" fmla="*/ 73 w 487"/>
                <a:gd name="T41" fmla="*/ 354 h 371"/>
                <a:gd name="T42" fmla="*/ 394 w 487"/>
                <a:gd name="T43" fmla="*/ 361 h 371"/>
                <a:gd name="T44" fmla="*/ 407 w 487"/>
                <a:gd name="T45" fmla="*/ 362 h 371"/>
                <a:gd name="T46" fmla="*/ 416 w 487"/>
                <a:gd name="T47" fmla="*/ 352 h 371"/>
                <a:gd name="T48" fmla="*/ 442 w 487"/>
                <a:gd name="T49" fmla="*/ 251 h 371"/>
                <a:gd name="T50" fmla="*/ 434 w 487"/>
                <a:gd name="T51" fmla="*/ 253 h 371"/>
                <a:gd name="T52" fmla="*/ 415 w 487"/>
                <a:gd name="T53" fmla="*/ 256 h 371"/>
                <a:gd name="T54" fmla="*/ 397 w 487"/>
                <a:gd name="T55" fmla="*/ 245 h 371"/>
                <a:gd name="T56" fmla="*/ 393 w 487"/>
                <a:gd name="T57" fmla="*/ 220 h 371"/>
                <a:gd name="T58" fmla="*/ 408 w 487"/>
                <a:gd name="T59" fmla="*/ 200 h 371"/>
                <a:gd name="T60" fmla="*/ 430 w 487"/>
                <a:gd name="T61" fmla="*/ 199 h 371"/>
                <a:gd name="T62" fmla="*/ 445 w 487"/>
                <a:gd name="T63" fmla="*/ 210 h 371"/>
                <a:gd name="T64" fmla="*/ 450 w 487"/>
                <a:gd name="T65" fmla="*/ 215 h 371"/>
                <a:gd name="T66" fmla="*/ 453 w 487"/>
                <a:gd name="T67" fmla="*/ 215 h 371"/>
                <a:gd name="T68" fmla="*/ 487 w 487"/>
                <a:gd name="T69" fmla="*/ 123 h 371"/>
                <a:gd name="T70" fmla="*/ 346 w 487"/>
                <a:gd name="T71" fmla="*/ 64 h 371"/>
                <a:gd name="T72" fmla="*/ 353 w 487"/>
                <a:gd name="T73" fmla="*/ 4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371">
                  <a:moveTo>
                    <a:pt x="353" y="43"/>
                  </a:moveTo>
                  <a:cubicBezTo>
                    <a:pt x="355" y="37"/>
                    <a:pt x="359" y="35"/>
                    <a:pt x="362" y="32"/>
                  </a:cubicBezTo>
                  <a:cubicBezTo>
                    <a:pt x="366" y="30"/>
                    <a:pt x="368" y="27"/>
                    <a:pt x="370" y="23"/>
                  </a:cubicBezTo>
                  <a:cubicBezTo>
                    <a:pt x="371" y="19"/>
                    <a:pt x="371" y="14"/>
                    <a:pt x="370" y="10"/>
                  </a:cubicBezTo>
                  <a:cubicBezTo>
                    <a:pt x="368" y="6"/>
                    <a:pt x="365" y="3"/>
                    <a:pt x="358" y="1"/>
                  </a:cubicBezTo>
                  <a:cubicBezTo>
                    <a:pt x="355" y="0"/>
                    <a:pt x="353" y="0"/>
                    <a:pt x="351" y="0"/>
                  </a:cubicBezTo>
                  <a:cubicBezTo>
                    <a:pt x="348" y="0"/>
                    <a:pt x="345" y="0"/>
                    <a:pt x="343" y="2"/>
                  </a:cubicBezTo>
                  <a:cubicBezTo>
                    <a:pt x="340" y="4"/>
                    <a:pt x="337" y="8"/>
                    <a:pt x="336" y="13"/>
                  </a:cubicBezTo>
                  <a:cubicBezTo>
                    <a:pt x="334" y="17"/>
                    <a:pt x="335" y="20"/>
                    <a:pt x="337" y="24"/>
                  </a:cubicBezTo>
                  <a:cubicBezTo>
                    <a:pt x="339" y="29"/>
                    <a:pt x="341" y="33"/>
                    <a:pt x="340" y="39"/>
                  </a:cubicBezTo>
                  <a:cubicBezTo>
                    <a:pt x="340" y="39"/>
                    <a:pt x="340" y="39"/>
                    <a:pt x="340" y="39"/>
                  </a:cubicBezTo>
                  <a:cubicBezTo>
                    <a:pt x="332" y="63"/>
                    <a:pt x="332" y="63"/>
                    <a:pt x="332" y="63"/>
                  </a:cubicBezTo>
                  <a:cubicBezTo>
                    <a:pt x="323" y="62"/>
                    <a:pt x="313" y="62"/>
                    <a:pt x="303" y="62"/>
                  </a:cubicBezTo>
                  <a:cubicBezTo>
                    <a:pt x="298" y="62"/>
                    <a:pt x="293" y="62"/>
                    <a:pt x="288" y="63"/>
                  </a:cubicBezTo>
                  <a:cubicBezTo>
                    <a:pt x="240" y="65"/>
                    <a:pt x="191" y="76"/>
                    <a:pt x="147" y="94"/>
                  </a:cubicBezTo>
                  <a:cubicBezTo>
                    <a:pt x="91" y="160"/>
                    <a:pt x="45" y="232"/>
                    <a:pt x="9" y="303"/>
                  </a:cubicBezTo>
                  <a:cubicBezTo>
                    <a:pt x="9" y="303"/>
                    <a:pt x="9" y="303"/>
                    <a:pt x="9" y="303"/>
                  </a:cubicBezTo>
                  <a:cubicBezTo>
                    <a:pt x="0" y="321"/>
                    <a:pt x="3" y="343"/>
                    <a:pt x="18" y="357"/>
                  </a:cubicBezTo>
                  <a:cubicBezTo>
                    <a:pt x="33" y="371"/>
                    <a:pt x="55" y="365"/>
                    <a:pt x="72" y="354"/>
                  </a:cubicBezTo>
                  <a:cubicBezTo>
                    <a:pt x="73" y="354"/>
                    <a:pt x="73" y="354"/>
                    <a:pt x="73" y="354"/>
                  </a:cubicBezTo>
                  <a:cubicBezTo>
                    <a:pt x="73" y="354"/>
                    <a:pt x="73" y="354"/>
                    <a:pt x="73" y="354"/>
                  </a:cubicBezTo>
                  <a:cubicBezTo>
                    <a:pt x="191" y="283"/>
                    <a:pt x="289" y="293"/>
                    <a:pt x="394" y="361"/>
                  </a:cubicBezTo>
                  <a:cubicBezTo>
                    <a:pt x="398" y="363"/>
                    <a:pt x="403" y="364"/>
                    <a:pt x="407" y="362"/>
                  </a:cubicBezTo>
                  <a:cubicBezTo>
                    <a:pt x="411" y="360"/>
                    <a:pt x="415" y="356"/>
                    <a:pt x="416" y="352"/>
                  </a:cubicBezTo>
                  <a:cubicBezTo>
                    <a:pt x="423" y="317"/>
                    <a:pt x="432" y="283"/>
                    <a:pt x="442" y="251"/>
                  </a:cubicBezTo>
                  <a:cubicBezTo>
                    <a:pt x="440" y="251"/>
                    <a:pt x="439" y="251"/>
                    <a:pt x="434" y="253"/>
                  </a:cubicBezTo>
                  <a:cubicBezTo>
                    <a:pt x="430" y="255"/>
                    <a:pt x="423" y="258"/>
                    <a:pt x="415" y="256"/>
                  </a:cubicBezTo>
                  <a:cubicBezTo>
                    <a:pt x="408" y="254"/>
                    <a:pt x="402" y="251"/>
                    <a:pt x="397" y="245"/>
                  </a:cubicBezTo>
                  <a:cubicBezTo>
                    <a:pt x="393" y="239"/>
                    <a:pt x="391" y="230"/>
                    <a:pt x="393" y="220"/>
                  </a:cubicBezTo>
                  <a:cubicBezTo>
                    <a:pt x="396" y="210"/>
                    <a:pt x="402" y="203"/>
                    <a:pt x="408" y="200"/>
                  </a:cubicBezTo>
                  <a:cubicBezTo>
                    <a:pt x="416" y="197"/>
                    <a:pt x="423" y="197"/>
                    <a:pt x="430" y="199"/>
                  </a:cubicBezTo>
                  <a:cubicBezTo>
                    <a:pt x="437" y="201"/>
                    <a:pt x="442" y="206"/>
                    <a:pt x="445" y="210"/>
                  </a:cubicBezTo>
                  <a:cubicBezTo>
                    <a:pt x="449" y="214"/>
                    <a:pt x="449" y="214"/>
                    <a:pt x="450" y="215"/>
                  </a:cubicBezTo>
                  <a:cubicBezTo>
                    <a:pt x="453" y="215"/>
                    <a:pt x="453" y="215"/>
                    <a:pt x="453" y="215"/>
                  </a:cubicBezTo>
                  <a:cubicBezTo>
                    <a:pt x="463" y="183"/>
                    <a:pt x="475" y="152"/>
                    <a:pt x="487" y="123"/>
                  </a:cubicBezTo>
                  <a:cubicBezTo>
                    <a:pt x="448" y="89"/>
                    <a:pt x="399" y="70"/>
                    <a:pt x="346" y="64"/>
                  </a:cubicBezTo>
                  <a:lnTo>
                    <a:pt x="353" y="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9" name="Freeform 8"/>
            <p:cNvSpPr>
              <a:spLocks/>
            </p:cNvSpPr>
            <p:nvPr/>
          </p:nvSpPr>
          <p:spPr bwMode="auto">
            <a:xfrm>
              <a:off x="4013" y="701"/>
              <a:ext cx="1270" cy="736"/>
            </a:xfrm>
            <a:custGeom>
              <a:avLst/>
              <a:gdLst>
                <a:gd name="T0" fmla="*/ 17 w 537"/>
                <a:gd name="T1" fmla="*/ 0 h 311"/>
                <a:gd name="T2" fmla="*/ 14 w 537"/>
                <a:gd name="T3" fmla="*/ 0 h 311"/>
                <a:gd name="T4" fmla="*/ 2 w 537"/>
                <a:gd name="T5" fmla="*/ 10 h 311"/>
                <a:gd name="T6" fmla="*/ 7 w 537"/>
                <a:gd name="T7" fmla="*/ 25 h 311"/>
                <a:gd name="T8" fmla="*/ 132 w 537"/>
                <a:gd name="T9" fmla="*/ 160 h 311"/>
                <a:gd name="T10" fmla="*/ 136 w 537"/>
                <a:gd name="T11" fmla="*/ 157 h 311"/>
                <a:gd name="T12" fmla="*/ 139 w 537"/>
                <a:gd name="T13" fmla="*/ 151 h 311"/>
                <a:gd name="T14" fmla="*/ 151 w 537"/>
                <a:gd name="T15" fmla="*/ 136 h 311"/>
                <a:gd name="T16" fmla="*/ 171 w 537"/>
                <a:gd name="T17" fmla="*/ 131 h 311"/>
                <a:gd name="T18" fmla="*/ 192 w 537"/>
                <a:gd name="T19" fmla="*/ 146 h 311"/>
                <a:gd name="T20" fmla="*/ 195 w 537"/>
                <a:gd name="T21" fmla="*/ 170 h 311"/>
                <a:gd name="T22" fmla="*/ 182 w 537"/>
                <a:gd name="T23" fmla="*/ 186 h 311"/>
                <a:gd name="T24" fmla="*/ 163 w 537"/>
                <a:gd name="T25" fmla="*/ 190 h 311"/>
                <a:gd name="T26" fmla="*/ 154 w 537"/>
                <a:gd name="T27" fmla="*/ 189 h 311"/>
                <a:gd name="T28" fmla="*/ 153 w 537"/>
                <a:gd name="T29" fmla="*/ 190 h 311"/>
                <a:gd name="T30" fmla="*/ 220 w 537"/>
                <a:gd name="T31" fmla="*/ 311 h 311"/>
                <a:gd name="T32" fmla="*/ 353 w 537"/>
                <a:gd name="T33" fmla="*/ 253 h 311"/>
                <a:gd name="T34" fmla="*/ 351 w 537"/>
                <a:gd name="T35" fmla="*/ 252 h 311"/>
                <a:gd name="T36" fmla="*/ 340 w 537"/>
                <a:gd name="T37" fmla="*/ 237 h 311"/>
                <a:gd name="T38" fmla="*/ 340 w 537"/>
                <a:gd name="T39" fmla="*/ 216 h 311"/>
                <a:gd name="T40" fmla="*/ 359 w 537"/>
                <a:gd name="T41" fmla="*/ 200 h 311"/>
                <a:gd name="T42" fmla="*/ 384 w 537"/>
                <a:gd name="T43" fmla="*/ 202 h 311"/>
                <a:gd name="T44" fmla="*/ 396 w 537"/>
                <a:gd name="T45" fmla="*/ 219 h 311"/>
                <a:gd name="T46" fmla="*/ 395 w 537"/>
                <a:gd name="T47" fmla="*/ 239 h 311"/>
                <a:gd name="T48" fmla="*/ 392 w 537"/>
                <a:gd name="T49" fmla="*/ 247 h 311"/>
                <a:gd name="T50" fmla="*/ 393 w 537"/>
                <a:gd name="T51" fmla="*/ 248 h 311"/>
                <a:gd name="T52" fmla="*/ 398 w 537"/>
                <a:gd name="T53" fmla="*/ 248 h 311"/>
                <a:gd name="T54" fmla="*/ 431 w 537"/>
                <a:gd name="T55" fmla="*/ 249 h 311"/>
                <a:gd name="T56" fmla="*/ 537 w 537"/>
                <a:gd name="T57" fmla="*/ 267 h 311"/>
                <a:gd name="T58" fmla="*/ 17 w 537"/>
                <a:gd name="T5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7" h="311">
                  <a:moveTo>
                    <a:pt x="17" y="0"/>
                  </a:moveTo>
                  <a:cubicBezTo>
                    <a:pt x="16" y="0"/>
                    <a:pt x="15" y="0"/>
                    <a:pt x="14" y="0"/>
                  </a:cubicBezTo>
                  <a:cubicBezTo>
                    <a:pt x="9" y="0"/>
                    <a:pt x="4" y="4"/>
                    <a:pt x="2" y="10"/>
                  </a:cubicBezTo>
                  <a:cubicBezTo>
                    <a:pt x="0" y="15"/>
                    <a:pt x="2" y="21"/>
                    <a:pt x="7" y="25"/>
                  </a:cubicBezTo>
                  <a:cubicBezTo>
                    <a:pt x="53" y="64"/>
                    <a:pt x="95" y="109"/>
                    <a:pt x="132" y="160"/>
                  </a:cubicBezTo>
                  <a:cubicBezTo>
                    <a:pt x="136" y="157"/>
                    <a:pt x="136" y="157"/>
                    <a:pt x="136" y="157"/>
                  </a:cubicBezTo>
                  <a:cubicBezTo>
                    <a:pt x="137" y="157"/>
                    <a:pt x="137" y="156"/>
                    <a:pt x="139" y="151"/>
                  </a:cubicBezTo>
                  <a:cubicBezTo>
                    <a:pt x="141" y="146"/>
                    <a:pt x="144" y="140"/>
                    <a:pt x="151" y="136"/>
                  </a:cubicBezTo>
                  <a:cubicBezTo>
                    <a:pt x="156" y="133"/>
                    <a:pt x="163" y="130"/>
                    <a:pt x="171" y="131"/>
                  </a:cubicBezTo>
                  <a:cubicBezTo>
                    <a:pt x="178" y="132"/>
                    <a:pt x="187" y="137"/>
                    <a:pt x="192" y="146"/>
                  </a:cubicBezTo>
                  <a:cubicBezTo>
                    <a:pt x="197" y="154"/>
                    <a:pt x="198" y="164"/>
                    <a:pt x="195" y="170"/>
                  </a:cubicBezTo>
                  <a:cubicBezTo>
                    <a:pt x="193" y="178"/>
                    <a:pt x="188" y="183"/>
                    <a:pt x="182" y="186"/>
                  </a:cubicBezTo>
                  <a:cubicBezTo>
                    <a:pt x="175" y="190"/>
                    <a:pt x="168" y="190"/>
                    <a:pt x="163" y="190"/>
                  </a:cubicBezTo>
                  <a:cubicBezTo>
                    <a:pt x="157" y="189"/>
                    <a:pt x="155" y="189"/>
                    <a:pt x="154" y="189"/>
                  </a:cubicBezTo>
                  <a:cubicBezTo>
                    <a:pt x="153" y="190"/>
                    <a:pt x="153" y="190"/>
                    <a:pt x="153" y="190"/>
                  </a:cubicBezTo>
                  <a:cubicBezTo>
                    <a:pt x="178" y="227"/>
                    <a:pt x="200" y="267"/>
                    <a:pt x="220" y="311"/>
                  </a:cubicBezTo>
                  <a:cubicBezTo>
                    <a:pt x="258" y="279"/>
                    <a:pt x="304" y="260"/>
                    <a:pt x="353" y="253"/>
                  </a:cubicBezTo>
                  <a:cubicBezTo>
                    <a:pt x="352" y="252"/>
                    <a:pt x="352" y="252"/>
                    <a:pt x="351" y="252"/>
                  </a:cubicBezTo>
                  <a:cubicBezTo>
                    <a:pt x="348" y="249"/>
                    <a:pt x="342" y="244"/>
                    <a:pt x="340" y="237"/>
                  </a:cubicBezTo>
                  <a:cubicBezTo>
                    <a:pt x="338" y="230"/>
                    <a:pt x="337" y="223"/>
                    <a:pt x="340" y="216"/>
                  </a:cubicBezTo>
                  <a:cubicBezTo>
                    <a:pt x="343" y="209"/>
                    <a:pt x="350" y="202"/>
                    <a:pt x="359" y="200"/>
                  </a:cubicBezTo>
                  <a:cubicBezTo>
                    <a:pt x="369" y="197"/>
                    <a:pt x="378" y="198"/>
                    <a:pt x="384" y="202"/>
                  </a:cubicBezTo>
                  <a:cubicBezTo>
                    <a:pt x="391" y="206"/>
                    <a:pt x="394" y="213"/>
                    <a:pt x="396" y="219"/>
                  </a:cubicBezTo>
                  <a:cubicBezTo>
                    <a:pt x="399" y="227"/>
                    <a:pt x="397" y="234"/>
                    <a:pt x="395" y="239"/>
                  </a:cubicBezTo>
                  <a:cubicBezTo>
                    <a:pt x="393" y="244"/>
                    <a:pt x="392" y="245"/>
                    <a:pt x="392" y="247"/>
                  </a:cubicBezTo>
                  <a:cubicBezTo>
                    <a:pt x="393" y="248"/>
                    <a:pt x="393" y="248"/>
                    <a:pt x="393" y="248"/>
                  </a:cubicBezTo>
                  <a:cubicBezTo>
                    <a:pt x="395" y="248"/>
                    <a:pt x="396" y="248"/>
                    <a:pt x="398" y="248"/>
                  </a:cubicBezTo>
                  <a:cubicBezTo>
                    <a:pt x="409" y="248"/>
                    <a:pt x="420" y="248"/>
                    <a:pt x="431" y="249"/>
                  </a:cubicBezTo>
                  <a:cubicBezTo>
                    <a:pt x="467" y="250"/>
                    <a:pt x="502" y="257"/>
                    <a:pt x="537" y="267"/>
                  </a:cubicBezTo>
                  <a:cubicBezTo>
                    <a:pt x="409" y="130"/>
                    <a:pt x="236" y="23"/>
                    <a:pt x="17"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0" name="Freeform 9"/>
            <p:cNvSpPr>
              <a:spLocks/>
            </p:cNvSpPr>
            <p:nvPr/>
          </p:nvSpPr>
          <p:spPr bwMode="auto">
            <a:xfrm>
              <a:off x="4557" y="1198"/>
              <a:ext cx="1150" cy="876"/>
            </a:xfrm>
            <a:custGeom>
              <a:avLst/>
              <a:gdLst>
                <a:gd name="T0" fmla="*/ 478 w 486"/>
                <a:gd name="T1" fmla="*/ 303 h 370"/>
                <a:gd name="T2" fmla="*/ 339 w 486"/>
                <a:gd name="T3" fmla="*/ 93 h 370"/>
                <a:gd name="T4" fmla="*/ 200 w 486"/>
                <a:gd name="T5" fmla="*/ 63 h 370"/>
                <a:gd name="T6" fmla="*/ 184 w 486"/>
                <a:gd name="T7" fmla="*/ 62 h 370"/>
                <a:gd name="T8" fmla="*/ 158 w 486"/>
                <a:gd name="T9" fmla="*/ 63 h 370"/>
                <a:gd name="T10" fmla="*/ 151 w 486"/>
                <a:gd name="T11" fmla="*/ 39 h 370"/>
                <a:gd name="T12" fmla="*/ 151 w 486"/>
                <a:gd name="T13" fmla="*/ 39 h 370"/>
                <a:gd name="T14" fmla="*/ 154 w 486"/>
                <a:gd name="T15" fmla="*/ 24 h 370"/>
                <a:gd name="T16" fmla="*/ 155 w 486"/>
                <a:gd name="T17" fmla="*/ 13 h 370"/>
                <a:gd name="T18" fmla="*/ 148 w 486"/>
                <a:gd name="T19" fmla="*/ 2 h 370"/>
                <a:gd name="T20" fmla="*/ 140 w 486"/>
                <a:gd name="T21" fmla="*/ 0 h 370"/>
                <a:gd name="T22" fmla="*/ 133 w 486"/>
                <a:gd name="T23" fmla="*/ 1 h 370"/>
                <a:gd name="T24" fmla="*/ 121 w 486"/>
                <a:gd name="T25" fmla="*/ 10 h 370"/>
                <a:gd name="T26" fmla="*/ 121 w 486"/>
                <a:gd name="T27" fmla="*/ 23 h 370"/>
                <a:gd name="T28" fmla="*/ 128 w 486"/>
                <a:gd name="T29" fmla="*/ 32 h 370"/>
                <a:gd name="T30" fmla="*/ 138 w 486"/>
                <a:gd name="T31" fmla="*/ 43 h 370"/>
                <a:gd name="T32" fmla="*/ 145 w 486"/>
                <a:gd name="T33" fmla="*/ 64 h 370"/>
                <a:gd name="T34" fmla="*/ 0 w 486"/>
                <a:gd name="T35" fmla="*/ 124 h 370"/>
                <a:gd name="T36" fmla="*/ 34 w 486"/>
                <a:gd name="T37" fmla="*/ 213 h 370"/>
                <a:gd name="T38" fmla="*/ 37 w 486"/>
                <a:gd name="T39" fmla="*/ 210 h 370"/>
                <a:gd name="T40" fmla="*/ 52 w 486"/>
                <a:gd name="T41" fmla="*/ 199 h 370"/>
                <a:gd name="T42" fmla="*/ 73 w 486"/>
                <a:gd name="T43" fmla="*/ 200 h 370"/>
                <a:gd name="T44" fmla="*/ 88 w 486"/>
                <a:gd name="T45" fmla="*/ 220 h 370"/>
                <a:gd name="T46" fmla="*/ 85 w 486"/>
                <a:gd name="T47" fmla="*/ 245 h 370"/>
                <a:gd name="T48" fmla="*/ 67 w 486"/>
                <a:gd name="T49" fmla="*/ 256 h 370"/>
                <a:gd name="T50" fmla="*/ 47 w 486"/>
                <a:gd name="T51" fmla="*/ 253 h 370"/>
                <a:gd name="T52" fmla="*/ 46 w 486"/>
                <a:gd name="T53" fmla="*/ 253 h 370"/>
                <a:gd name="T54" fmla="*/ 71 w 486"/>
                <a:gd name="T55" fmla="*/ 352 h 370"/>
                <a:gd name="T56" fmla="*/ 91 w 486"/>
                <a:gd name="T57" fmla="*/ 362 h 370"/>
                <a:gd name="T58" fmla="*/ 413 w 486"/>
                <a:gd name="T59" fmla="*/ 353 h 370"/>
                <a:gd name="T60" fmla="*/ 414 w 486"/>
                <a:gd name="T61" fmla="*/ 353 h 370"/>
                <a:gd name="T62" fmla="*/ 467 w 486"/>
                <a:gd name="T63" fmla="*/ 356 h 370"/>
                <a:gd name="T64" fmla="*/ 478 w 486"/>
                <a:gd name="T65" fmla="*/ 304 h 370"/>
                <a:gd name="T66" fmla="*/ 478 w 486"/>
                <a:gd name="T67" fmla="*/ 30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6" h="370">
                  <a:moveTo>
                    <a:pt x="478" y="303"/>
                  </a:moveTo>
                  <a:cubicBezTo>
                    <a:pt x="442" y="232"/>
                    <a:pt x="396" y="160"/>
                    <a:pt x="339" y="93"/>
                  </a:cubicBezTo>
                  <a:cubicBezTo>
                    <a:pt x="295" y="76"/>
                    <a:pt x="247" y="65"/>
                    <a:pt x="200" y="63"/>
                  </a:cubicBezTo>
                  <a:cubicBezTo>
                    <a:pt x="195" y="62"/>
                    <a:pt x="190" y="62"/>
                    <a:pt x="184" y="62"/>
                  </a:cubicBezTo>
                  <a:cubicBezTo>
                    <a:pt x="176" y="62"/>
                    <a:pt x="167" y="62"/>
                    <a:pt x="158" y="63"/>
                  </a:cubicBezTo>
                  <a:cubicBezTo>
                    <a:pt x="151" y="39"/>
                    <a:pt x="151" y="39"/>
                    <a:pt x="151" y="39"/>
                  </a:cubicBezTo>
                  <a:cubicBezTo>
                    <a:pt x="151" y="39"/>
                    <a:pt x="151" y="39"/>
                    <a:pt x="151" y="39"/>
                  </a:cubicBezTo>
                  <a:cubicBezTo>
                    <a:pt x="150" y="33"/>
                    <a:pt x="152" y="29"/>
                    <a:pt x="154" y="24"/>
                  </a:cubicBezTo>
                  <a:cubicBezTo>
                    <a:pt x="155" y="20"/>
                    <a:pt x="156" y="17"/>
                    <a:pt x="155" y="13"/>
                  </a:cubicBezTo>
                  <a:cubicBezTo>
                    <a:pt x="154" y="8"/>
                    <a:pt x="151" y="4"/>
                    <a:pt x="148" y="2"/>
                  </a:cubicBezTo>
                  <a:cubicBezTo>
                    <a:pt x="146" y="0"/>
                    <a:pt x="143" y="0"/>
                    <a:pt x="140" y="0"/>
                  </a:cubicBezTo>
                  <a:cubicBezTo>
                    <a:pt x="138" y="0"/>
                    <a:pt x="135" y="0"/>
                    <a:pt x="133" y="1"/>
                  </a:cubicBezTo>
                  <a:cubicBezTo>
                    <a:pt x="125" y="3"/>
                    <a:pt x="122" y="6"/>
                    <a:pt x="121" y="10"/>
                  </a:cubicBezTo>
                  <a:cubicBezTo>
                    <a:pt x="119" y="14"/>
                    <a:pt x="120" y="19"/>
                    <a:pt x="121" y="23"/>
                  </a:cubicBezTo>
                  <a:cubicBezTo>
                    <a:pt x="122" y="27"/>
                    <a:pt x="125" y="30"/>
                    <a:pt x="128" y="32"/>
                  </a:cubicBezTo>
                  <a:cubicBezTo>
                    <a:pt x="132" y="35"/>
                    <a:pt x="136" y="37"/>
                    <a:pt x="138" y="43"/>
                  </a:cubicBezTo>
                  <a:cubicBezTo>
                    <a:pt x="145" y="64"/>
                    <a:pt x="145" y="64"/>
                    <a:pt x="145" y="64"/>
                  </a:cubicBezTo>
                  <a:cubicBezTo>
                    <a:pt x="90" y="69"/>
                    <a:pt x="40" y="88"/>
                    <a:pt x="0" y="124"/>
                  </a:cubicBezTo>
                  <a:cubicBezTo>
                    <a:pt x="12" y="152"/>
                    <a:pt x="23" y="182"/>
                    <a:pt x="34" y="213"/>
                  </a:cubicBezTo>
                  <a:cubicBezTo>
                    <a:pt x="34" y="212"/>
                    <a:pt x="35" y="212"/>
                    <a:pt x="37" y="210"/>
                  </a:cubicBezTo>
                  <a:cubicBezTo>
                    <a:pt x="40" y="206"/>
                    <a:pt x="45" y="201"/>
                    <a:pt x="52" y="199"/>
                  </a:cubicBezTo>
                  <a:cubicBezTo>
                    <a:pt x="59" y="197"/>
                    <a:pt x="66" y="197"/>
                    <a:pt x="73" y="200"/>
                  </a:cubicBezTo>
                  <a:cubicBezTo>
                    <a:pt x="80" y="203"/>
                    <a:pt x="86" y="210"/>
                    <a:pt x="88" y="220"/>
                  </a:cubicBezTo>
                  <a:cubicBezTo>
                    <a:pt x="91" y="230"/>
                    <a:pt x="89" y="239"/>
                    <a:pt x="85" y="245"/>
                  </a:cubicBezTo>
                  <a:cubicBezTo>
                    <a:pt x="80" y="251"/>
                    <a:pt x="73" y="254"/>
                    <a:pt x="67" y="256"/>
                  </a:cubicBezTo>
                  <a:cubicBezTo>
                    <a:pt x="59" y="258"/>
                    <a:pt x="52" y="255"/>
                    <a:pt x="47" y="253"/>
                  </a:cubicBezTo>
                  <a:cubicBezTo>
                    <a:pt x="47" y="253"/>
                    <a:pt x="46" y="253"/>
                    <a:pt x="46" y="253"/>
                  </a:cubicBezTo>
                  <a:cubicBezTo>
                    <a:pt x="55" y="284"/>
                    <a:pt x="64" y="317"/>
                    <a:pt x="71" y="352"/>
                  </a:cubicBezTo>
                  <a:cubicBezTo>
                    <a:pt x="73" y="360"/>
                    <a:pt x="84" y="365"/>
                    <a:pt x="91" y="362"/>
                  </a:cubicBezTo>
                  <a:cubicBezTo>
                    <a:pt x="210" y="301"/>
                    <a:pt x="311" y="287"/>
                    <a:pt x="413" y="353"/>
                  </a:cubicBezTo>
                  <a:cubicBezTo>
                    <a:pt x="414" y="353"/>
                    <a:pt x="414" y="353"/>
                    <a:pt x="414" y="353"/>
                  </a:cubicBezTo>
                  <a:cubicBezTo>
                    <a:pt x="431" y="363"/>
                    <a:pt x="452" y="370"/>
                    <a:pt x="467" y="356"/>
                  </a:cubicBezTo>
                  <a:cubicBezTo>
                    <a:pt x="482" y="343"/>
                    <a:pt x="486" y="322"/>
                    <a:pt x="478" y="304"/>
                  </a:cubicBezTo>
                  <a:cubicBezTo>
                    <a:pt x="478" y="303"/>
                    <a:pt x="478" y="303"/>
                    <a:pt x="478" y="3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1" name="Freeform 10"/>
            <p:cNvSpPr>
              <a:spLocks/>
            </p:cNvSpPr>
            <p:nvPr/>
          </p:nvSpPr>
          <p:spPr bwMode="auto">
            <a:xfrm>
              <a:off x="3719" y="601"/>
              <a:ext cx="758" cy="853"/>
            </a:xfrm>
            <a:custGeom>
              <a:avLst/>
              <a:gdLst>
                <a:gd name="T0" fmla="*/ 273 w 320"/>
                <a:gd name="T1" fmla="*/ 221 h 360"/>
                <a:gd name="T2" fmla="*/ 273 w 320"/>
                <a:gd name="T3" fmla="*/ 221 h 360"/>
                <a:gd name="T4" fmla="*/ 288 w 320"/>
                <a:gd name="T5" fmla="*/ 220 h 360"/>
                <a:gd name="T6" fmla="*/ 300 w 320"/>
                <a:gd name="T7" fmla="*/ 218 h 360"/>
                <a:gd name="T8" fmla="*/ 308 w 320"/>
                <a:gd name="T9" fmla="*/ 209 h 360"/>
                <a:gd name="T10" fmla="*/ 306 w 320"/>
                <a:gd name="T11" fmla="*/ 194 h 360"/>
                <a:gd name="T12" fmla="*/ 294 w 320"/>
                <a:gd name="T13" fmla="*/ 185 h 360"/>
                <a:gd name="T14" fmla="*/ 281 w 320"/>
                <a:gd name="T15" fmla="*/ 188 h 360"/>
                <a:gd name="T16" fmla="*/ 274 w 320"/>
                <a:gd name="T17" fmla="*/ 197 h 360"/>
                <a:gd name="T18" fmla="*/ 266 w 320"/>
                <a:gd name="T19" fmla="*/ 209 h 360"/>
                <a:gd name="T20" fmla="*/ 245 w 320"/>
                <a:gd name="T21" fmla="*/ 222 h 360"/>
                <a:gd name="T22" fmla="*/ 86 w 320"/>
                <a:gd name="T23" fmla="*/ 59 h 360"/>
                <a:gd name="T24" fmla="*/ 86 w 320"/>
                <a:gd name="T25" fmla="*/ 41 h 360"/>
                <a:gd name="T26" fmla="*/ 92 w 320"/>
                <a:gd name="T27" fmla="*/ 29 h 360"/>
                <a:gd name="T28" fmla="*/ 96 w 320"/>
                <a:gd name="T29" fmla="*/ 18 h 360"/>
                <a:gd name="T30" fmla="*/ 93 w 320"/>
                <a:gd name="T31" fmla="*/ 5 h 360"/>
                <a:gd name="T32" fmla="*/ 79 w 320"/>
                <a:gd name="T33" fmla="*/ 0 h 360"/>
                <a:gd name="T34" fmla="*/ 65 w 320"/>
                <a:gd name="T35" fmla="*/ 5 h 360"/>
                <a:gd name="T36" fmla="*/ 61 w 320"/>
                <a:gd name="T37" fmla="*/ 18 h 360"/>
                <a:gd name="T38" fmla="*/ 66 w 320"/>
                <a:gd name="T39" fmla="*/ 29 h 360"/>
                <a:gd name="T40" fmla="*/ 73 w 320"/>
                <a:gd name="T41" fmla="*/ 42 h 360"/>
                <a:gd name="T42" fmla="*/ 73 w 320"/>
                <a:gd name="T43" fmla="*/ 42 h 360"/>
                <a:gd name="T44" fmla="*/ 73 w 320"/>
                <a:gd name="T45" fmla="*/ 55 h 360"/>
                <a:gd name="T46" fmla="*/ 62 w 320"/>
                <a:gd name="T47" fmla="*/ 68 h 360"/>
                <a:gd name="T48" fmla="*/ 62 w 320"/>
                <a:gd name="T49" fmla="*/ 219 h 360"/>
                <a:gd name="T50" fmla="*/ 42 w 320"/>
                <a:gd name="T51" fmla="*/ 219 h 360"/>
                <a:gd name="T52" fmla="*/ 29 w 320"/>
                <a:gd name="T53" fmla="*/ 213 h 360"/>
                <a:gd name="T54" fmla="*/ 19 w 320"/>
                <a:gd name="T55" fmla="*/ 209 h 360"/>
                <a:gd name="T56" fmla="*/ 6 w 320"/>
                <a:gd name="T57" fmla="*/ 213 h 360"/>
                <a:gd name="T58" fmla="*/ 1 w 320"/>
                <a:gd name="T59" fmla="*/ 227 h 360"/>
                <a:gd name="T60" fmla="*/ 6 w 320"/>
                <a:gd name="T61" fmla="*/ 241 h 360"/>
                <a:gd name="T62" fmla="*/ 19 w 320"/>
                <a:gd name="T63" fmla="*/ 245 h 360"/>
                <a:gd name="T64" fmla="*/ 30 w 320"/>
                <a:gd name="T65" fmla="*/ 240 h 360"/>
                <a:gd name="T66" fmla="*/ 42 w 320"/>
                <a:gd name="T67" fmla="*/ 233 h 360"/>
                <a:gd name="T68" fmla="*/ 43 w 320"/>
                <a:gd name="T69" fmla="*/ 233 h 360"/>
                <a:gd name="T70" fmla="*/ 62 w 320"/>
                <a:gd name="T71" fmla="*/ 233 h 360"/>
                <a:gd name="T72" fmla="*/ 62 w 320"/>
                <a:gd name="T73" fmla="*/ 360 h 360"/>
                <a:gd name="T74" fmla="*/ 176 w 320"/>
                <a:gd name="T75" fmla="*/ 324 h 360"/>
                <a:gd name="T76" fmla="*/ 177 w 320"/>
                <a:gd name="T77" fmla="*/ 324 h 360"/>
                <a:gd name="T78" fmla="*/ 170 w 320"/>
                <a:gd name="T79" fmla="*/ 309 h 360"/>
                <a:gd name="T80" fmla="*/ 174 w 320"/>
                <a:gd name="T81" fmla="*/ 289 h 360"/>
                <a:gd name="T82" fmla="*/ 196 w 320"/>
                <a:gd name="T83" fmla="*/ 276 h 360"/>
                <a:gd name="T84" fmla="*/ 220 w 320"/>
                <a:gd name="T85" fmla="*/ 283 h 360"/>
                <a:gd name="T86" fmla="*/ 229 w 320"/>
                <a:gd name="T87" fmla="*/ 303 h 360"/>
                <a:gd name="T88" fmla="*/ 224 w 320"/>
                <a:gd name="T89" fmla="*/ 321 h 360"/>
                <a:gd name="T90" fmla="*/ 221 w 320"/>
                <a:gd name="T91" fmla="*/ 326 h 360"/>
                <a:gd name="T92" fmla="*/ 320 w 320"/>
                <a:gd name="T93" fmla="*/ 351 h 360"/>
                <a:gd name="T94" fmla="*/ 253 w 320"/>
                <a:gd name="T95" fmla="*/ 233 h 360"/>
                <a:gd name="T96" fmla="*/ 273 w 320"/>
                <a:gd name="T97" fmla="*/ 22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60">
                  <a:moveTo>
                    <a:pt x="273" y="221"/>
                  </a:moveTo>
                  <a:cubicBezTo>
                    <a:pt x="273" y="221"/>
                    <a:pt x="273" y="221"/>
                    <a:pt x="273" y="221"/>
                  </a:cubicBezTo>
                  <a:cubicBezTo>
                    <a:pt x="279" y="218"/>
                    <a:pt x="284" y="220"/>
                    <a:pt x="288" y="220"/>
                  </a:cubicBezTo>
                  <a:cubicBezTo>
                    <a:pt x="292" y="221"/>
                    <a:pt x="296" y="221"/>
                    <a:pt x="300" y="218"/>
                  </a:cubicBezTo>
                  <a:cubicBezTo>
                    <a:pt x="304" y="216"/>
                    <a:pt x="307" y="213"/>
                    <a:pt x="308" y="209"/>
                  </a:cubicBezTo>
                  <a:cubicBezTo>
                    <a:pt x="310" y="205"/>
                    <a:pt x="310" y="200"/>
                    <a:pt x="306" y="194"/>
                  </a:cubicBezTo>
                  <a:cubicBezTo>
                    <a:pt x="302" y="187"/>
                    <a:pt x="298" y="185"/>
                    <a:pt x="294" y="185"/>
                  </a:cubicBezTo>
                  <a:cubicBezTo>
                    <a:pt x="290" y="184"/>
                    <a:pt x="285" y="186"/>
                    <a:pt x="281" y="188"/>
                  </a:cubicBezTo>
                  <a:cubicBezTo>
                    <a:pt x="277" y="190"/>
                    <a:pt x="276" y="194"/>
                    <a:pt x="274" y="197"/>
                  </a:cubicBezTo>
                  <a:cubicBezTo>
                    <a:pt x="272" y="201"/>
                    <a:pt x="271" y="206"/>
                    <a:pt x="266" y="209"/>
                  </a:cubicBezTo>
                  <a:cubicBezTo>
                    <a:pt x="245" y="222"/>
                    <a:pt x="245" y="222"/>
                    <a:pt x="245" y="222"/>
                  </a:cubicBezTo>
                  <a:cubicBezTo>
                    <a:pt x="200" y="158"/>
                    <a:pt x="147" y="104"/>
                    <a:pt x="86" y="59"/>
                  </a:cubicBezTo>
                  <a:cubicBezTo>
                    <a:pt x="86" y="41"/>
                    <a:pt x="86" y="41"/>
                    <a:pt x="86" y="41"/>
                  </a:cubicBezTo>
                  <a:cubicBezTo>
                    <a:pt x="86" y="36"/>
                    <a:pt x="90" y="32"/>
                    <a:pt x="92" y="29"/>
                  </a:cubicBezTo>
                  <a:cubicBezTo>
                    <a:pt x="95" y="25"/>
                    <a:pt x="96" y="22"/>
                    <a:pt x="96" y="18"/>
                  </a:cubicBezTo>
                  <a:cubicBezTo>
                    <a:pt x="96" y="13"/>
                    <a:pt x="95" y="8"/>
                    <a:pt x="93" y="5"/>
                  </a:cubicBezTo>
                  <a:cubicBezTo>
                    <a:pt x="90" y="2"/>
                    <a:pt x="86" y="0"/>
                    <a:pt x="79" y="0"/>
                  </a:cubicBezTo>
                  <a:cubicBezTo>
                    <a:pt x="71" y="0"/>
                    <a:pt x="67" y="2"/>
                    <a:pt x="65" y="5"/>
                  </a:cubicBezTo>
                  <a:cubicBezTo>
                    <a:pt x="62" y="8"/>
                    <a:pt x="61" y="13"/>
                    <a:pt x="61" y="18"/>
                  </a:cubicBezTo>
                  <a:cubicBezTo>
                    <a:pt x="61" y="22"/>
                    <a:pt x="63" y="25"/>
                    <a:pt x="66" y="29"/>
                  </a:cubicBezTo>
                  <a:cubicBezTo>
                    <a:pt x="68" y="32"/>
                    <a:pt x="72" y="36"/>
                    <a:pt x="73" y="42"/>
                  </a:cubicBezTo>
                  <a:cubicBezTo>
                    <a:pt x="73" y="42"/>
                    <a:pt x="73" y="42"/>
                    <a:pt x="73" y="42"/>
                  </a:cubicBezTo>
                  <a:cubicBezTo>
                    <a:pt x="73" y="55"/>
                    <a:pt x="73" y="55"/>
                    <a:pt x="73" y="55"/>
                  </a:cubicBezTo>
                  <a:cubicBezTo>
                    <a:pt x="67" y="56"/>
                    <a:pt x="62" y="62"/>
                    <a:pt x="62" y="68"/>
                  </a:cubicBezTo>
                  <a:cubicBezTo>
                    <a:pt x="62" y="219"/>
                    <a:pt x="62" y="219"/>
                    <a:pt x="62" y="219"/>
                  </a:cubicBezTo>
                  <a:cubicBezTo>
                    <a:pt x="42" y="219"/>
                    <a:pt x="42" y="219"/>
                    <a:pt x="42" y="219"/>
                  </a:cubicBezTo>
                  <a:cubicBezTo>
                    <a:pt x="36" y="219"/>
                    <a:pt x="33" y="216"/>
                    <a:pt x="29" y="213"/>
                  </a:cubicBezTo>
                  <a:cubicBezTo>
                    <a:pt x="26" y="211"/>
                    <a:pt x="23" y="209"/>
                    <a:pt x="19" y="209"/>
                  </a:cubicBezTo>
                  <a:cubicBezTo>
                    <a:pt x="14" y="209"/>
                    <a:pt x="9" y="210"/>
                    <a:pt x="6" y="213"/>
                  </a:cubicBezTo>
                  <a:cubicBezTo>
                    <a:pt x="3" y="216"/>
                    <a:pt x="0" y="219"/>
                    <a:pt x="1" y="227"/>
                  </a:cubicBezTo>
                  <a:cubicBezTo>
                    <a:pt x="1" y="235"/>
                    <a:pt x="3" y="239"/>
                    <a:pt x="6" y="241"/>
                  </a:cubicBezTo>
                  <a:cubicBezTo>
                    <a:pt x="9" y="244"/>
                    <a:pt x="14" y="245"/>
                    <a:pt x="19" y="245"/>
                  </a:cubicBezTo>
                  <a:cubicBezTo>
                    <a:pt x="23" y="245"/>
                    <a:pt x="26" y="243"/>
                    <a:pt x="30" y="240"/>
                  </a:cubicBezTo>
                  <a:cubicBezTo>
                    <a:pt x="33" y="237"/>
                    <a:pt x="37" y="233"/>
                    <a:pt x="42" y="233"/>
                  </a:cubicBezTo>
                  <a:cubicBezTo>
                    <a:pt x="43" y="233"/>
                    <a:pt x="43" y="233"/>
                    <a:pt x="43" y="233"/>
                  </a:cubicBezTo>
                  <a:cubicBezTo>
                    <a:pt x="62" y="233"/>
                    <a:pt x="62" y="233"/>
                    <a:pt x="62" y="233"/>
                  </a:cubicBezTo>
                  <a:cubicBezTo>
                    <a:pt x="62" y="360"/>
                    <a:pt x="62" y="360"/>
                    <a:pt x="62" y="360"/>
                  </a:cubicBezTo>
                  <a:cubicBezTo>
                    <a:pt x="94" y="337"/>
                    <a:pt x="134" y="326"/>
                    <a:pt x="176" y="324"/>
                  </a:cubicBezTo>
                  <a:cubicBezTo>
                    <a:pt x="176" y="324"/>
                    <a:pt x="177" y="324"/>
                    <a:pt x="177" y="324"/>
                  </a:cubicBezTo>
                  <a:cubicBezTo>
                    <a:pt x="174" y="321"/>
                    <a:pt x="171" y="316"/>
                    <a:pt x="170" y="309"/>
                  </a:cubicBezTo>
                  <a:cubicBezTo>
                    <a:pt x="169" y="303"/>
                    <a:pt x="170" y="295"/>
                    <a:pt x="174" y="289"/>
                  </a:cubicBezTo>
                  <a:cubicBezTo>
                    <a:pt x="178" y="282"/>
                    <a:pt x="187" y="277"/>
                    <a:pt x="196" y="276"/>
                  </a:cubicBezTo>
                  <a:cubicBezTo>
                    <a:pt x="206" y="275"/>
                    <a:pt x="215" y="278"/>
                    <a:pt x="220" y="283"/>
                  </a:cubicBezTo>
                  <a:cubicBezTo>
                    <a:pt x="226" y="289"/>
                    <a:pt x="228" y="296"/>
                    <a:pt x="229" y="303"/>
                  </a:cubicBezTo>
                  <a:cubicBezTo>
                    <a:pt x="230" y="311"/>
                    <a:pt x="226" y="317"/>
                    <a:pt x="224" y="321"/>
                  </a:cubicBezTo>
                  <a:cubicBezTo>
                    <a:pt x="222" y="324"/>
                    <a:pt x="222" y="325"/>
                    <a:pt x="221" y="326"/>
                  </a:cubicBezTo>
                  <a:cubicBezTo>
                    <a:pt x="255" y="329"/>
                    <a:pt x="288" y="338"/>
                    <a:pt x="320" y="351"/>
                  </a:cubicBezTo>
                  <a:cubicBezTo>
                    <a:pt x="300" y="308"/>
                    <a:pt x="277" y="269"/>
                    <a:pt x="253" y="233"/>
                  </a:cubicBezTo>
                  <a:lnTo>
                    <a:pt x="273" y="22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2" name="Freeform 11"/>
            <p:cNvSpPr>
              <a:spLocks/>
            </p:cNvSpPr>
            <p:nvPr/>
          </p:nvSpPr>
          <p:spPr bwMode="auto">
            <a:xfrm>
              <a:off x="3866" y="1283"/>
              <a:ext cx="878" cy="767"/>
            </a:xfrm>
            <a:custGeom>
              <a:avLst/>
              <a:gdLst>
                <a:gd name="T0" fmla="*/ 360 w 371"/>
                <a:gd name="T1" fmla="*/ 175 h 324"/>
                <a:gd name="T2" fmla="*/ 347 w 371"/>
                <a:gd name="T3" fmla="*/ 174 h 324"/>
                <a:gd name="T4" fmla="*/ 338 w 371"/>
                <a:gd name="T5" fmla="*/ 181 h 324"/>
                <a:gd name="T6" fmla="*/ 327 w 371"/>
                <a:gd name="T7" fmla="*/ 190 h 324"/>
                <a:gd name="T8" fmla="*/ 309 w 371"/>
                <a:gd name="T9" fmla="*/ 195 h 324"/>
                <a:gd name="T10" fmla="*/ 273 w 371"/>
                <a:gd name="T11" fmla="*/ 97 h 324"/>
                <a:gd name="T12" fmla="*/ 148 w 371"/>
                <a:gd name="T13" fmla="*/ 61 h 324"/>
                <a:gd name="T14" fmla="*/ 146 w 371"/>
                <a:gd name="T15" fmla="*/ 41 h 324"/>
                <a:gd name="T16" fmla="*/ 146 w 371"/>
                <a:gd name="T17" fmla="*/ 41 h 324"/>
                <a:gd name="T18" fmla="*/ 152 w 371"/>
                <a:gd name="T19" fmla="*/ 27 h 324"/>
                <a:gd name="T20" fmla="*/ 155 w 371"/>
                <a:gd name="T21" fmla="*/ 16 h 324"/>
                <a:gd name="T22" fmla="*/ 150 w 371"/>
                <a:gd name="T23" fmla="*/ 4 h 324"/>
                <a:gd name="T24" fmla="*/ 138 w 371"/>
                <a:gd name="T25" fmla="*/ 0 h 324"/>
                <a:gd name="T26" fmla="*/ 135 w 371"/>
                <a:gd name="T27" fmla="*/ 0 h 324"/>
                <a:gd name="T28" fmla="*/ 122 w 371"/>
                <a:gd name="T29" fmla="*/ 7 h 324"/>
                <a:gd name="T30" fmla="*/ 120 w 371"/>
                <a:gd name="T31" fmla="*/ 20 h 324"/>
                <a:gd name="T32" fmla="*/ 125 w 371"/>
                <a:gd name="T33" fmla="*/ 30 h 324"/>
                <a:gd name="T34" fmla="*/ 133 w 371"/>
                <a:gd name="T35" fmla="*/ 42 h 324"/>
                <a:gd name="T36" fmla="*/ 135 w 371"/>
                <a:gd name="T37" fmla="*/ 60 h 324"/>
                <a:gd name="T38" fmla="*/ 127 w 371"/>
                <a:gd name="T39" fmla="*/ 60 h 324"/>
                <a:gd name="T40" fmla="*/ 0 w 371"/>
                <a:gd name="T41" fmla="*/ 103 h 324"/>
                <a:gd name="T42" fmla="*/ 0 w 371"/>
                <a:gd name="T43" fmla="*/ 175 h 324"/>
                <a:gd name="T44" fmla="*/ 4 w 371"/>
                <a:gd name="T45" fmla="*/ 172 h 324"/>
                <a:gd name="T46" fmla="*/ 22 w 371"/>
                <a:gd name="T47" fmla="*/ 165 h 324"/>
                <a:gd name="T48" fmla="*/ 42 w 371"/>
                <a:gd name="T49" fmla="*/ 172 h 324"/>
                <a:gd name="T50" fmla="*/ 52 w 371"/>
                <a:gd name="T51" fmla="*/ 195 h 324"/>
                <a:gd name="T52" fmla="*/ 42 w 371"/>
                <a:gd name="T53" fmla="*/ 218 h 324"/>
                <a:gd name="T54" fmla="*/ 22 w 371"/>
                <a:gd name="T55" fmla="*/ 224 h 324"/>
                <a:gd name="T56" fmla="*/ 4 w 371"/>
                <a:gd name="T57" fmla="*/ 217 h 324"/>
                <a:gd name="T58" fmla="*/ 0 w 371"/>
                <a:gd name="T59" fmla="*/ 214 h 324"/>
                <a:gd name="T60" fmla="*/ 0 w 371"/>
                <a:gd name="T61" fmla="*/ 309 h 324"/>
                <a:gd name="T62" fmla="*/ 7 w 371"/>
                <a:gd name="T63" fmla="*/ 321 h 324"/>
                <a:gd name="T64" fmla="*/ 21 w 371"/>
                <a:gd name="T65" fmla="*/ 321 h 324"/>
                <a:gd name="T66" fmla="*/ 317 w 371"/>
                <a:gd name="T67" fmla="*/ 316 h 324"/>
                <a:gd name="T68" fmla="*/ 332 w 371"/>
                <a:gd name="T69" fmla="*/ 314 h 324"/>
                <a:gd name="T70" fmla="*/ 337 w 371"/>
                <a:gd name="T71" fmla="*/ 300 h 324"/>
                <a:gd name="T72" fmla="*/ 313 w 371"/>
                <a:gd name="T73" fmla="*/ 208 h 324"/>
                <a:gd name="T74" fmla="*/ 329 w 371"/>
                <a:gd name="T75" fmla="*/ 203 h 324"/>
                <a:gd name="T76" fmla="*/ 330 w 371"/>
                <a:gd name="T77" fmla="*/ 203 h 324"/>
                <a:gd name="T78" fmla="*/ 344 w 371"/>
                <a:gd name="T79" fmla="*/ 207 h 324"/>
                <a:gd name="T80" fmla="*/ 356 w 371"/>
                <a:gd name="T81" fmla="*/ 209 h 324"/>
                <a:gd name="T82" fmla="*/ 367 w 371"/>
                <a:gd name="T83" fmla="*/ 202 h 324"/>
                <a:gd name="T84" fmla="*/ 369 w 371"/>
                <a:gd name="T85" fmla="*/ 187 h 324"/>
                <a:gd name="T86" fmla="*/ 360 w 371"/>
                <a:gd name="T87" fmla="*/ 17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1" h="324">
                  <a:moveTo>
                    <a:pt x="360" y="175"/>
                  </a:moveTo>
                  <a:cubicBezTo>
                    <a:pt x="357" y="173"/>
                    <a:pt x="352" y="173"/>
                    <a:pt x="347" y="174"/>
                  </a:cubicBezTo>
                  <a:cubicBezTo>
                    <a:pt x="343" y="175"/>
                    <a:pt x="340" y="178"/>
                    <a:pt x="338" y="181"/>
                  </a:cubicBezTo>
                  <a:cubicBezTo>
                    <a:pt x="335" y="184"/>
                    <a:pt x="332" y="189"/>
                    <a:pt x="327" y="190"/>
                  </a:cubicBezTo>
                  <a:cubicBezTo>
                    <a:pt x="309" y="195"/>
                    <a:pt x="309" y="195"/>
                    <a:pt x="309" y="195"/>
                  </a:cubicBezTo>
                  <a:cubicBezTo>
                    <a:pt x="298" y="160"/>
                    <a:pt x="286" y="127"/>
                    <a:pt x="273" y="97"/>
                  </a:cubicBezTo>
                  <a:cubicBezTo>
                    <a:pt x="235" y="77"/>
                    <a:pt x="191" y="64"/>
                    <a:pt x="148" y="61"/>
                  </a:cubicBezTo>
                  <a:cubicBezTo>
                    <a:pt x="146" y="41"/>
                    <a:pt x="146" y="41"/>
                    <a:pt x="146" y="41"/>
                  </a:cubicBezTo>
                  <a:cubicBezTo>
                    <a:pt x="146" y="41"/>
                    <a:pt x="146" y="41"/>
                    <a:pt x="146" y="41"/>
                  </a:cubicBezTo>
                  <a:cubicBezTo>
                    <a:pt x="146" y="35"/>
                    <a:pt x="150" y="31"/>
                    <a:pt x="152" y="27"/>
                  </a:cubicBezTo>
                  <a:cubicBezTo>
                    <a:pt x="154" y="24"/>
                    <a:pt x="156" y="20"/>
                    <a:pt x="155" y="16"/>
                  </a:cubicBezTo>
                  <a:cubicBezTo>
                    <a:pt x="155" y="11"/>
                    <a:pt x="153" y="7"/>
                    <a:pt x="150" y="4"/>
                  </a:cubicBezTo>
                  <a:cubicBezTo>
                    <a:pt x="148" y="1"/>
                    <a:pt x="144" y="0"/>
                    <a:pt x="138" y="0"/>
                  </a:cubicBezTo>
                  <a:cubicBezTo>
                    <a:pt x="137" y="0"/>
                    <a:pt x="136" y="0"/>
                    <a:pt x="135" y="0"/>
                  </a:cubicBezTo>
                  <a:cubicBezTo>
                    <a:pt x="128" y="1"/>
                    <a:pt x="124" y="3"/>
                    <a:pt x="122" y="7"/>
                  </a:cubicBezTo>
                  <a:cubicBezTo>
                    <a:pt x="120" y="10"/>
                    <a:pt x="119" y="15"/>
                    <a:pt x="120" y="20"/>
                  </a:cubicBezTo>
                  <a:cubicBezTo>
                    <a:pt x="120" y="24"/>
                    <a:pt x="123" y="27"/>
                    <a:pt x="125" y="30"/>
                  </a:cubicBezTo>
                  <a:cubicBezTo>
                    <a:pt x="128" y="33"/>
                    <a:pt x="132" y="37"/>
                    <a:pt x="133" y="42"/>
                  </a:cubicBezTo>
                  <a:cubicBezTo>
                    <a:pt x="135" y="60"/>
                    <a:pt x="135" y="60"/>
                    <a:pt x="135" y="60"/>
                  </a:cubicBezTo>
                  <a:cubicBezTo>
                    <a:pt x="132" y="60"/>
                    <a:pt x="130" y="60"/>
                    <a:pt x="127" y="60"/>
                  </a:cubicBezTo>
                  <a:cubicBezTo>
                    <a:pt x="77" y="60"/>
                    <a:pt x="32" y="73"/>
                    <a:pt x="0" y="103"/>
                  </a:cubicBezTo>
                  <a:cubicBezTo>
                    <a:pt x="0" y="175"/>
                    <a:pt x="0" y="175"/>
                    <a:pt x="0" y="175"/>
                  </a:cubicBezTo>
                  <a:cubicBezTo>
                    <a:pt x="1" y="174"/>
                    <a:pt x="2" y="174"/>
                    <a:pt x="4" y="172"/>
                  </a:cubicBezTo>
                  <a:cubicBezTo>
                    <a:pt x="8" y="169"/>
                    <a:pt x="14" y="165"/>
                    <a:pt x="22" y="165"/>
                  </a:cubicBezTo>
                  <a:cubicBezTo>
                    <a:pt x="28" y="165"/>
                    <a:pt x="36" y="167"/>
                    <a:pt x="42" y="172"/>
                  </a:cubicBezTo>
                  <a:cubicBezTo>
                    <a:pt x="48" y="176"/>
                    <a:pt x="52" y="185"/>
                    <a:pt x="52" y="195"/>
                  </a:cubicBezTo>
                  <a:cubicBezTo>
                    <a:pt x="51" y="205"/>
                    <a:pt x="47" y="213"/>
                    <a:pt x="42" y="218"/>
                  </a:cubicBezTo>
                  <a:cubicBezTo>
                    <a:pt x="36" y="223"/>
                    <a:pt x="29" y="224"/>
                    <a:pt x="22" y="224"/>
                  </a:cubicBezTo>
                  <a:cubicBezTo>
                    <a:pt x="14" y="224"/>
                    <a:pt x="8" y="220"/>
                    <a:pt x="4" y="217"/>
                  </a:cubicBezTo>
                  <a:cubicBezTo>
                    <a:pt x="2" y="216"/>
                    <a:pt x="1" y="215"/>
                    <a:pt x="0" y="214"/>
                  </a:cubicBezTo>
                  <a:cubicBezTo>
                    <a:pt x="0" y="309"/>
                    <a:pt x="0" y="309"/>
                    <a:pt x="0" y="309"/>
                  </a:cubicBezTo>
                  <a:cubicBezTo>
                    <a:pt x="0" y="314"/>
                    <a:pt x="3" y="319"/>
                    <a:pt x="7" y="321"/>
                  </a:cubicBezTo>
                  <a:cubicBezTo>
                    <a:pt x="12" y="324"/>
                    <a:pt x="17" y="324"/>
                    <a:pt x="21" y="321"/>
                  </a:cubicBezTo>
                  <a:cubicBezTo>
                    <a:pt x="134" y="253"/>
                    <a:pt x="222" y="264"/>
                    <a:pt x="317" y="316"/>
                  </a:cubicBezTo>
                  <a:cubicBezTo>
                    <a:pt x="322" y="318"/>
                    <a:pt x="328" y="318"/>
                    <a:pt x="332" y="314"/>
                  </a:cubicBezTo>
                  <a:cubicBezTo>
                    <a:pt x="337" y="311"/>
                    <a:pt x="339" y="305"/>
                    <a:pt x="337" y="300"/>
                  </a:cubicBezTo>
                  <a:cubicBezTo>
                    <a:pt x="330" y="268"/>
                    <a:pt x="322" y="237"/>
                    <a:pt x="313" y="208"/>
                  </a:cubicBezTo>
                  <a:cubicBezTo>
                    <a:pt x="329" y="203"/>
                    <a:pt x="329" y="203"/>
                    <a:pt x="329" y="203"/>
                  </a:cubicBezTo>
                  <a:cubicBezTo>
                    <a:pt x="330" y="203"/>
                    <a:pt x="330" y="203"/>
                    <a:pt x="330" y="203"/>
                  </a:cubicBezTo>
                  <a:cubicBezTo>
                    <a:pt x="336" y="202"/>
                    <a:pt x="340" y="205"/>
                    <a:pt x="344" y="207"/>
                  </a:cubicBezTo>
                  <a:cubicBezTo>
                    <a:pt x="348" y="209"/>
                    <a:pt x="352" y="210"/>
                    <a:pt x="356" y="209"/>
                  </a:cubicBezTo>
                  <a:cubicBezTo>
                    <a:pt x="361" y="207"/>
                    <a:pt x="365" y="205"/>
                    <a:pt x="367" y="202"/>
                  </a:cubicBezTo>
                  <a:cubicBezTo>
                    <a:pt x="369" y="199"/>
                    <a:pt x="371" y="194"/>
                    <a:pt x="369" y="187"/>
                  </a:cubicBezTo>
                  <a:cubicBezTo>
                    <a:pt x="367" y="180"/>
                    <a:pt x="364" y="176"/>
                    <a:pt x="360" y="17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3" name="Freeform 12"/>
            <p:cNvSpPr>
              <a:spLocks/>
            </p:cNvSpPr>
            <p:nvPr/>
          </p:nvSpPr>
          <p:spPr bwMode="auto">
            <a:xfrm>
              <a:off x="3211" y="732"/>
              <a:ext cx="605" cy="733"/>
            </a:xfrm>
            <a:custGeom>
              <a:avLst/>
              <a:gdLst>
                <a:gd name="T0" fmla="*/ 242 w 256"/>
                <a:gd name="T1" fmla="*/ 0 h 310"/>
                <a:gd name="T2" fmla="*/ 234 w 256"/>
                <a:gd name="T3" fmla="*/ 3 h 310"/>
                <a:gd name="T4" fmla="*/ 73 w 256"/>
                <a:gd name="T5" fmla="*/ 167 h 310"/>
                <a:gd name="T6" fmla="*/ 52 w 256"/>
                <a:gd name="T7" fmla="*/ 154 h 310"/>
                <a:gd name="T8" fmla="*/ 45 w 256"/>
                <a:gd name="T9" fmla="*/ 142 h 310"/>
                <a:gd name="T10" fmla="*/ 38 w 256"/>
                <a:gd name="T11" fmla="*/ 133 h 310"/>
                <a:gd name="T12" fmla="*/ 25 w 256"/>
                <a:gd name="T13" fmla="*/ 130 h 310"/>
                <a:gd name="T14" fmla="*/ 13 w 256"/>
                <a:gd name="T15" fmla="*/ 139 h 310"/>
                <a:gd name="T16" fmla="*/ 10 w 256"/>
                <a:gd name="T17" fmla="*/ 154 h 310"/>
                <a:gd name="T18" fmla="*/ 19 w 256"/>
                <a:gd name="T19" fmla="*/ 163 h 310"/>
                <a:gd name="T20" fmla="*/ 31 w 256"/>
                <a:gd name="T21" fmla="*/ 165 h 310"/>
                <a:gd name="T22" fmla="*/ 46 w 256"/>
                <a:gd name="T23" fmla="*/ 166 h 310"/>
                <a:gd name="T24" fmla="*/ 46 w 256"/>
                <a:gd name="T25" fmla="*/ 166 h 310"/>
                <a:gd name="T26" fmla="*/ 66 w 256"/>
                <a:gd name="T27" fmla="*/ 178 h 310"/>
                <a:gd name="T28" fmla="*/ 0 w 256"/>
                <a:gd name="T29" fmla="*/ 293 h 310"/>
                <a:gd name="T30" fmla="*/ 100 w 256"/>
                <a:gd name="T31" fmla="*/ 270 h 310"/>
                <a:gd name="T32" fmla="*/ 98 w 256"/>
                <a:gd name="T33" fmla="*/ 266 h 310"/>
                <a:gd name="T34" fmla="*/ 93 w 256"/>
                <a:gd name="T35" fmla="*/ 248 h 310"/>
                <a:gd name="T36" fmla="*/ 102 w 256"/>
                <a:gd name="T37" fmla="*/ 228 h 310"/>
                <a:gd name="T38" fmla="*/ 125 w 256"/>
                <a:gd name="T39" fmla="*/ 221 h 310"/>
                <a:gd name="T40" fmla="*/ 148 w 256"/>
                <a:gd name="T41" fmla="*/ 234 h 310"/>
                <a:gd name="T42" fmla="*/ 151 w 256"/>
                <a:gd name="T43" fmla="*/ 254 h 310"/>
                <a:gd name="T44" fmla="*/ 144 w 256"/>
                <a:gd name="T45" fmla="*/ 270 h 310"/>
                <a:gd name="T46" fmla="*/ 256 w 256"/>
                <a:gd name="T47" fmla="*/ 310 h 310"/>
                <a:gd name="T48" fmla="*/ 256 w 256"/>
                <a:gd name="T49" fmla="*/ 191 h 310"/>
                <a:gd name="T50" fmla="*/ 252 w 256"/>
                <a:gd name="T51" fmla="*/ 194 h 310"/>
                <a:gd name="T52" fmla="*/ 234 w 256"/>
                <a:gd name="T53" fmla="*/ 201 h 310"/>
                <a:gd name="T54" fmla="*/ 214 w 256"/>
                <a:gd name="T55" fmla="*/ 195 h 310"/>
                <a:gd name="T56" fmla="*/ 204 w 256"/>
                <a:gd name="T57" fmla="*/ 172 h 310"/>
                <a:gd name="T58" fmla="*/ 214 w 256"/>
                <a:gd name="T59" fmla="*/ 149 h 310"/>
                <a:gd name="T60" fmla="*/ 234 w 256"/>
                <a:gd name="T61" fmla="*/ 142 h 310"/>
                <a:gd name="T62" fmla="*/ 251 w 256"/>
                <a:gd name="T63" fmla="*/ 149 h 310"/>
                <a:gd name="T64" fmla="*/ 256 w 256"/>
                <a:gd name="T65" fmla="*/ 152 h 310"/>
                <a:gd name="T66" fmla="*/ 256 w 256"/>
                <a:gd name="T67" fmla="*/ 14 h 310"/>
                <a:gd name="T68" fmla="*/ 242 w 256"/>
                <a:gd name="T6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0">
                  <a:moveTo>
                    <a:pt x="242" y="0"/>
                  </a:moveTo>
                  <a:cubicBezTo>
                    <a:pt x="239" y="1"/>
                    <a:pt x="236" y="2"/>
                    <a:pt x="234" y="3"/>
                  </a:cubicBezTo>
                  <a:cubicBezTo>
                    <a:pt x="173" y="49"/>
                    <a:pt x="119" y="103"/>
                    <a:pt x="73" y="167"/>
                  </a:cubicBezTo>
                  <a:cubicBezTo>
                    <a:pt x="52" y="154"/>
                    <a:pt x="52" y="154"/>
                    <a:pt x="52" y="154"/>
                  </a:cubicBezTo>
                  <a:cubicBezTo>
                    <a:pt x="47" y="151"/>
                    <a:pt x="46" y="146"/>
                    <a:pt x="45" y="142"/>
                  </a:cubicBezTo>
                  <a:cubicBezTo>
                    <a:pt x="43" y="139"/>
                    <a:pt x="41" y="135"/>
                    <a:pt x="38" y="133"/>
                  </a:cubicBezTo>
                  <a:cubicBezTo>
                    <a:pt x="34" y="131"/>
                    <a:pt x="29" y="129"/>
                    <a:pt x="25" y="130"/>
                  </a:cubicBezTo>
                  <a:cubicBezTo>
                    <a:pt x="21" y="130"/>
                    <a:pt x="17" y="132"/>
                    <a:pt x="13" y="139"/>
                  </a:cubicBezTo>
                  <a:cubicBezTo>
                    <a:pt x="9" y="145"/>
                    <a:pt x="9" y="150"/>
                    <a:pt x="10" y="154"/>
                  </a:cubicBezTo>
                  <a:cubicBezTo>
                    <a:pt x="12" y="158"/>
                    <a:pt x="15" y="161"/>
                    <a:pt x="19" y="163"/>
                  </a:cubicBezTo>
                  <a:cubicBezTo>
                    <a:pt x="23" y="166"/>
                    <a:pt x="26" y="166"/>
                    <a:pt x="31" y="165"/>
                  </a:cubicBezTo>
                  <a:cubicBezTo>
                    <a:pt x="35" y="165"/>
                    <a:pt x="40" y="163"/>
                    <a:pt x="46" y="166"/>
                  </a:cubicBezTo>
                  <a:cubicBezTo>
                    <a:pt x="46" y="166"/>
                    <a:pt x="46" y="166"/>
                    <a:pt x="46" y="166"/>
                  </a:cubicBezTo>
                  <a:cubicBezTo>
                    <a:pt x="66" y="178"/>
                    <a:pt x="66" y="178"/>
                    <a:pt x="66" y="178"/>
                  </a:cubicBezTo>
                  <a:cubicBezTo>
                    <a:pt x="42" y="213"/>
                    <a:pt x="20" y="251"/>
                    <a:pt x="0" y="293"/>
                  </a:cubicBezTo>
                  <a:cubicBezTo>
                    <a:pt x="32" y="281"/>
                    <a:pt x="66" y="273"/>
                    <a:pt x="100" y="270"/>
                  </a:cubicBezTo>
                  <a:cubicBezTo>
                    <a:pt x="100" y="269"/>
                    <a:pt x="99" y="268"/>
                    <a:pt x="98" y="266"/>
                  </a:cubicBezTo>
                  <a:cubicBezTo>
                    <a:pt x="95" y="262"/>
                    <a:pt x="92" y="256"/>
                    <a:pt x="93" y="248"/>
                  </a:cubicBezTo>
                  <a:cubicBezTo>
                    <a:pt x="94" y="241"/>
                    <a:pt x="96" y="234"/>
                    <a:pt x="102" y="228"/>
                  </a:cubicBezTo>
                  <a:cubicBezTo>
                    <a:pt x="107" y="223"/>
                    <a:pt x="116" y="220"/>
                    <a:pt x="125" y="221"/>
                  </a:cubicBezTo>
                  <a:cubicBezTo>
                    <a:pt x="135" y="222"/>
                    <a:pt x="144" y="227"/>
                    <a:pt x="148" y="234"/>
                  </a:cubicBezTo>
                  <a:cubicBezTo>
                    <a:pt x="152" y="240"/>
                    <a:pt x="152" y="248"/>
                    <a:pt x="151" y="254"/>
                  </a:cubicBezTo>
                  <a:cubicBezTo>
                    <a:pt x="151" y="261"/>
                    <a:pt x="147" y="266"/>
                    <a:pt x="144" y="270"/>
                  </a:cubicBezTo>
                  <a:cubicBezTo>
                    <a:pt x="186" y="273"/>
                    <a:pt x="225" y="286"/>
                    <a:pt x="256" y="310"/>
                  </a:cubicBezTo>
                  <a:cubicBezTo>
                    <a:pt x="256" y="191"/>
                    <a:pt x="256" y="191"/>
                    <a:pt x="256" y="191"/>
                  </a:cubicBezTo>
                  <a:cubicBezTo>
                    <a:pt x="255" y="192"/>
                    <a:pt x="254" y="193"/>
                    <a:pt x="252" y="194"/>
                  </a:cubicBezTo>
                  <a:cubicBezTo>
                    <a:pt x="248" y="197"/>
                    <a:pt x="242" y="201"/>
                    <a:pt x="234" y="201"/>
                  </a:cubicBezTo>
                  <a:cubicBezTo>
                    <a:pt x="227" y="201"/>
                    <a:pt x="220" y="200"/>
                    <a:pt x="214" y="195"/>
                  </a:cubicBezTo>
                  <a:cubicBezTo>
                    <a:pt x="208" y="190"/>
                    <a:pt x="204" y="182"/>
                    <a:pt x="204" y="172"/>
                  </a:cubicBezTo>
                  <a:cubicBezTo>
                    <a:pt x="204" y="162"/>
                    <a:pt x="208" y="153"/>
                    <a:pt x="214" y="149"/>
                  </a:cubicBezTo>
                  <a:cubicBezTo>
                    <a:pt x="220" y="144"/>
                    <a:pt x="227" y="142"/>
                    <a:pt x="234" y="142"/>
                  </a:cubicBezTo>
                  <a:cubicBezTo>
                    <a:pt x="241" y="142"/>
                    <a:pt x="247" y="146"/>
                    <a:pt x="251" y="149"/>
                  </a:cubicBezTo>
                  <a:cubicBezTo>
                    <a:pt x="254" y="151"/>
                    <a:pt x="255" y="152"/>
                    <a:pt x="256" y="152"/>
                  </a:cubicBezTo>
                  <a:cubicBezTo>
                    <a:pt x="256" y="14"/>
                    <a:pt x="256" y="14"/>
                    <a:pt x="256" y="14"/>
                  </a:cubicBezTo>
                  <a:cubicBezTo>
                    <a:pt x="256" y="7"/>
                    <a:pt x="249" y="0"/>
                    <a:pt x="24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4" name="Freeform 13"/>
            <p:cNvSpPr>
              <a:spLocks/>
            </p:cNvSpPr>
            <p:nvPr/>
          </p:nvSpPr>
          <p:spPr bwMode="auto">
            <a:xfrm>
              <a:off x="2927" y="1283"/>
              <a:ext cx="1034" cy="767"/>
            </a:xfrm>
            <a:custGeom>
              <a:avLst/>
              <a:gdLst>
                <a:gd name="T0" fmla="*/ 432 w 437"/>
                <a:gd name="T1" fmla="*/ 181 h 324"/>
                <a:gd name="T2" fmla="*/ 419 w 437"/>
                <a:gd name="T3" fmla="*/ 177 h 324"/>
                <a:gd name="T4" fmla="*/ 408 w 437"/>
                <a:gd name="T5" fmla="*/ 181 h 324"/>
                <a:gd name="T6" fmla="*/ 395 w 437"/>
                <a:gd name="T7" fmla="*/ 187 h 324"/>
                <a:gd name="T8" fmla="*/ 376 w 437"/>
                <a:gd name="T9" fmla="*/ 187 h 324"/>
                <a:gd name="T10" fmla="*/ 376 w 437"/>
                <a:gd name="T11" fmla="*/ 110 h 324"/>
                <a:gd name="T12" fmla="*/ 245 w 437"/>
                <a:gd name="T13" fmla="*/ 60 h 324"/>
                <a:gd name="T14" fmla="*/ 247 w 437"/>
                <a:gd name="T15" fmla="*/ 42 h 324"/>
                <a:gd name="T16" fmla="*/ 254 w 437"/>
                <a:gd name="T17" fmla="*/ 30 h 324"/>
                <a:gd name="T18" fmla="*/ 260 w 437"/>
                <a:gd name="T19" fmla="*/ 20 h 324"/>
                <a:gd name="T20" fmla="*/ 258 w 437"/>
                <a:gd name="T21" fmla="*/ 7 h 324"/>
                <a:gd name="T22" fmla="*/ 244 w 437"/>
                <a:gd name="T23" fmla="*/ 0 h 324"/>
                <a:gd name="T24" fmla="*/ 242 w 437"/>
                <a:gd name="T25" fmla="*/ 0 h 324"/>
                <a:gd name="T26" fmla="*/ 230 w 437"/>
                <a:gd name="T27" fmla="*/ 4 h 324"/>
                <a:gd name="T28" fmla="*/ 225 w 437"/>
                <a:gd name="T29" fmla="*/ 16 h 324"/>
                <a:gd name="T30" fmla="*/ 228 w 437"/>
                <a:gd name="T31" fmla="*/ 27 h 324"/>
                <a:gd name="T32" fmla="*/ 234 w 437"/>
                <a:gd name="T33" fmla="*/ 41 h 324"/>
                <a:gd name="T34" fmla="*/ 234 w 437"/>
                <a:gd name="T35" fmla="*/ 41 h 324"/>
                <a:gd name="T36" fmla="*/ 231 w 437"/>
                <a:gd name="T37" fmla="*/ 60 h 324"/>
                <a:gd name="T38" fmla="*/ 230 w 437"/>
                <a:gd name="T39" fmla="*/ 60 h 324"/>
                <a:gd name="T40" fmla="*/ 105 w 437"/>
                <a:gd name="T41" fmla="*/ 93 h 324"/>
                <a:gd name="T42" fmla="*/ 67 w 437"/>
                <a:gd name="T43" fmla="*/ 196 h 324"/>
                <a:gd name="T44" fmla="*/ 44 w 437"/>
                <a:gd name="T45" fmla="*/ 190 h 324"/>
                <a:gd name="T46" fmla="*/ 33 w 437"/>
                <a:gd name="T47" fmla="*/ 181 h 324"/>
                <a:gd name="T48" fmla="*/ 24 w 437"/>
                <a:gd name="T49" fmla="*/ 174 h 324"/>
                <a:gd name="T50" fmla="*/ 10 w 437"/>
                <a:gd name="T51" fmla="*/ 175 h 324"/>
                <a:gd name="T52" fmla="*/ 2 w 437"/>
                <a:gd name="T53" fmla="*/ 187 h 324"/>
                <a:gd name="T54" fmla="*/ 3 w 437"/>
                <a:gd name="T55" fmla="*/ 202 h 324"/>
                <a:gd name="T56" fmla="*/ 15 w 437"/>
                <a:gd name="T57" fmla="*/ 209 h 324"/>
                <a:gd name="T58" fmla="*/ 26 w 437"/>
                <a:gd name="T59" fmla="*/ 207 h 324"/>
                <a:gd name="T60" fmla="*/ 41 w 437"/>
                <a:gd name="T61" fmla="*/ 203 h 324"/>
                <a:gd name="T62" fmla="*/ 41 w 437"/>
                <a:gd name="T63" fmla="*/ 203 h 324"/>
                <a:gd name="T64" fmla="*/ 63 w 437"/>
                <a:gd name="T65" fmla="*/ 209 h 324"/>
                <a:gd name="T66" fmla="*/ 38 w 437"/>
                <a:gd name="T67" fmla="*/ 300 h 324"/>
                <a:gd name="T68" fmla="*/ 43 w 437"/>
                <a:gd name="T69" fmla="*/ 314 h 324"/>
                <a:gd name="T70" fmla="*/ 58 w 437"/>
                <a:gd name="T71" fmla="*/ 315 h 324"/>
                <a:gd name="T72" fmla="*/ 355 w 437"/>
                <a:gd name="T73" fmla="*/ 321 h 324"/>
                <a:gd name="T74" fmla="*/ 369 w 437"/>
                <a:gd name="T75" fmla="*/ 321 h 324"/>
                <a:gd name="T76" fmla="*/ 376 w 437"/>
                <a:gd name="T77" fmla="*/ 309 h 324"/>
                <a:gd name="T78" fmla="*/ 376 w 437"/>
                <a:gd name="T79" fmla="*/ 201 h 324"/>
                <a:gd name="T80" fmla="*/ 395 w 437"/>
                <a:gd name="T81" fmla="*/ 201 h 324"/>
                <a:gd name="T82" fmla="*/ 395 w 437"/>
                <a:gd name="T83" fmla="*/ 201 h 324"/>
                <a:gd name="T84" fmla="*/ 408 w 437"/>
                <a:gd name="T85" fmla="*/ 208 h 324"/>
                <a:gd name="T86" fmla="*/ 419 w 437"/>
                <a:gd name="T87" fmla="*/ 213 h 324"/>
                <a:gd name="T88" fmla="*/ 431 w 437"/>
                <a:gd name="T89" fmla="*/ 209 h 324"/>
                <a:gd name="T90" fmla="*/ 437 w 437"/>
                <a:gd name="T91" fmla="*/ 195 h 324"/>
                <a:gd name="T92" fmla="*/ 432 w 437"/>
                <a:gd name="T93" fmla="*/ 1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324">
                  <a:moveTo>
                    <a:pt x="432" y="181"/>
                  </a:moveTo>
                  <a:cubicBezTo>
                    <a:pt x="428" y="178"/>
                    <a:pt x="424" y="177"/>
                    <a:pt x="419" y="177"/>
                  </a:cubicBezTo>
                  <a:cubicBezTo>
                    <a:pt x="415" y="177"/>
                    <a:pt x="411" y="179"/>
                    <a:pt x="408" y="181"/>
                  </a:cubicBezTo>
                  <a:cubicBezTo>
                    <a:pt x="405" y="184"/>
                    <a:pt x="401" y="187"/>
                    <a:pt x="395" y="187"/>
                  </a:cubicBezTo>
                  <a:cubicBezTo>
                    <a:pt x="376" y="187"/>
                    <a:pt x="376" y="187"/>
                    <a:pt x="376" y="187"/>
                  </a:cubicBezTo>
                  <a:cubicBezTo>
                    <a:pt x="376" y="110"/>
                    <a:pt x="376" y="110"/>
                    <a:pt x="376" y="110"/>
                  </a:cubicBezTo>
                  <a:cubicBezTo>
                    <a:pt x="345" y="76"/>
                    <a:pt x="297" y="60"/>
                    <a:pt x="245" y="60"/>
                  </a:cubicBezTo>
                  <a:cubicBezTo>
                    <a:pt x="247" y="42"/>
                    <a:pt x="247" y="42"/>
                    <a:pt x="247" y="42"/>
                  </a:cubicBezTo>
                  <a:cubicBezTo>
                    <a:pt x="248" y="37"/>
                    <a:pt x="252" y="33"/>
                    <a:pt x="254" y="30"/>
                  </a:cubicBezTo>
                  <a:cubicBezTo>
                    <a:pt x="257" y="27"/>
                    <a:pt x="259" y="24"/>
                    <a:pt x="260" y="20"/>
                  </a:cubicBezTo>
                  <a:cubicBezTo>
                    <a:pt x="261" y="15"/>
                    <a:pt x="260" y="10"/>
                    <a:pt x="258" y="7"/>
                  </a:cubicBezTo>
                  <a:cubicBezTo>
                    <a:pt x="255" y="3"/>
                    <a:pt x="252" y="1"/>
                    <a:pt x="244" y="0"/>
                  </a:cubicBezTo>
                  <a:cubicBezTo>
                    <a:pt x="243" y="0"/>
                    <a:pt x="243" y="0"/>
                    <a:pt x="242" y="0"/>
                  </a:cubicBezTo>
                  <a:cubicBezTo>
                    <a:pt x="236" y="0"/>
                    <a:pt x="232" y="1"/>
                    <a:pt x="230" y="4"/>
                  </a:cubicBezTo>
                  <a:cubicBezTo>
                    <a:pt x="227" y="7"/>
                    <a:pt x="225" y="11"/>
                    <a:pt x="225" y="16"/>
                  </a:cubicBezTo>
                  <a:cubicBezTo>
                    <a:pt x="224" y="20"/>
                    <a:pt x="226" y="24"/>
                    <a:pt x="228" y="27"/>
                  </a:cubicBezTo>
                  <a:cubicBezTo>
                    <a:pt x="230" y="31"/>
                    <a:pt x="234" y="35"/>
                    <a:pt x="234" y="41"/>
                  </a:cubicBezTo>
                  <a:cubicBezTo>
                    <a:pt x="234" y="41"/>
                    <a:pt x="234" y="41"/>
                    <a:pt x="234" y="41"/>
                  </a:cubicBezTo>
                  <a:cubicBezTo>
                    <a:pt x="231" y="60"/>
                    <a:pt x="231" y="60"/>
                    <a:pt x="231" y="60"/>
                  </a:cubicBezTo>
                  <a:cubicBezTo>
                    <a:pt x="231" y="60"/>
                    <a:pt x="231" y="60"/>
                    <a:pt x="230" y="60"/>
                  </a:cubicBezTo>
                  <a:cubicBezTo>
                    <a:pt x="188" y="62"/>
                    <a:pt x="144" y="74"/>
                    <a:pt x="105" y="93"/>
                  </a:cubicBezTo>
                  <a:cubicBezTo>
                    <a:pt x="91" y="125"/>
                    <a:pt x="78" y="159"/>
                    <a:pt x="67" y="196"/>
                  </a:cubicBezTo>
                  <a:cubicBezTo>
                    <a:pt x="44" y="190"/>
                    <a:pt x="44" y="190"/>
                    <a:pt x="44" y="190"/>
                  </a:cubicBezTo>
                  <a:cubicBezTo>
                    <a:pt x="38" y="189"/>
                    <a:pt x="36" y="184"/>
                    <a:pt x="33" y="181"/>
                  </a:cubicBezTo>
                  <a:cubicBezTo>
                    <a:pt x="30" y="178"/>
                    <a:pt x="28" y="175"/>
                    <a:pt x="24" y="174"/>
                  </a:cubicBezTo>
                  <a:cubicBezTo>
                    <a:pt x="19" y="173"/>
                    <a:pt x="14" y="173"/>
                    <a:pt x="10" y="175"/>
                  </a:cubicBezTo>
                  <a:cubicBezTo>
                    <a:pt x="7" y="176"/>
                    <a:pt x="3" y="180"/>
                    <a:pt x="2" y="187"/>
                  </a:cubicBezTo>
                  <a:cubicBezTo>
                    <a:pt x="0" y="194"/>
                    <a:pt x="1" y="199"/>
                    <a:pt x="3" y="202"/>
                  </a:cubicBezTo>
                  <a:cubicBezTo>
                    <a:pt x="6" y="205"/>
                    <a:pt x="10" y="207"/>
                    <a:pt x="15" y="209"/>
                  </a:cubicBezTo>
                  <a:cubicBezTo>
                    <a:pt x="19" y="210"/>
                    <a:pt x="22" y="209"/>
                    <a:pt x="26" y="207"/>
                  </a:cubicBezTo>
                  <a:cubicBezTo>
                    <a:pt x="30" y="205"/>
                    <a:pt x="35" y="202"/>
                    <a:pt x="41" y="203"/>
                  </a:cubicBezTo>
                  <a:cubicBezTo>
                    <a:pt x="41" y="203"/>
                    <a:pt x="41" y="203"/>
                    <a:pt x="41" y="203"/>
                  </a:cubicBezTo>
                  <a:cubicBezTo>
                    <a:pt x="63" y="209"/>
                    <a:pt x="63" y="209"/>
                    <a:pt x="63" y="209"/>
                  </a:cubicBezTo>
                  <a:cubicBezTo>
                    <a:pt x="54" y="238"/>
                    <a:pt x="46" y="268"/>
                    <a:pt x="38" y="300"/>
                  </a:cubicBezTo>
                  <a:cubicBezTo>
                    <a:pt x="37" y="305"/>
                    <a:pt x="39" y="311"/>
                    <a:pt x="43" y="314"/>
                  </a:cubicBezTo>
                  <a:cubicBezTo>
                    <a:pt x="48" y="317"/>
                    <a:pt x="54" y="318"/>
                    <a:pt x="58" y="315"/>
                  </a:cubicBezTo>
                  <a:cubicBezTo>
                    <a:pt x="161" y="259"/>
                    <a:pt x="252" y="259"/>
                    <a:pt x="355" y="321"/>
                  </a:cubicBezTo>
                  <a:cubicBezTo>
                    <a:pt x="359" y="324"/>
                    <a:pt x="365" y="324"/>
                    <a:pt x="369" y="321"/>
                  </a:cubicBezTo>
                  <a:cubicBezTo>
                    <a:pt x="373" y="319"/>
                    <a:pt x="376" y="314"/>
                    <a:pt x="376" y="309"/>
                  </a:cubicBezTo>
                  <a:cubicBezTo>
                    <a:pt x="376" y="201"/>
                    <a:pt x="376" y="201"/>
                    <a:pt x="376" y="201"/>
                  </a:cubicBezTo>
                  <a:cubicBezTo>
                    <a:pt x="395" y="201"/>
                    <a:pt x="395" y="201"/>
                    <a:pt x="395" y="201"/>
                  </a:cubicBezTo>
                  <a:cubicBezTo>
                    <a:pt x="395" y="201"/>
                    <a:pt x="395" y="201"/>
                    <a:pt x="395" y="201"/>
                  </a:cubicBezTo>
                  <a:cubicBezTo>
                    <a:pt x="401" y="201"/>
                    <a:pt x="405" y="205"/>
                    <a:pt x="408" y="208"/>
                  </a:cubicBezTo>
                  <a:cubicBezTo>
                    <a:pt x="411" y="211"/>
                    <a:pt x="414" y="213"/>
                    <a:pt x="419" y="213"/>
                  </a:cubicBezTo>
                  <a:cubicBezTo>
                    <a:pt x="424" y="213"/>
                    <a:pt x="428" y="212"/>
                    <a:pt x="431" y="209"/>
                  </a:cubicBezTo>
                  <a:cubicBezTo>
                    <a:pt x="434" y="207"/>
                    <a:pt x="437" y="203"/>
                    <a:pt x="437" y="195"/>
                  </a:cubicBezTo>
                  <a:cubicBezTo>
                    <a:pt x="437" y="187"/>
                    <a:pt x="435" y="184"/>
                    <a:pt x="432" y="1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5" name="Freeform 14"/>
            <p:cNvSpPr>
              <a:spLocks/>
            </p:cNvSpPr>
            <p:nvPr/>
          </p:nvSpPr>
          <p:spPr bwMode="auto">
            <a:xfrm>
              <a:off x="3757" y="2100"/>
              <a:ext cx="168" cy="563"/>
            </a:xfrm>
            <a:custGeom>
              <a:avLst/>
              <a:gdLst>
                <a:gd name="T0" fmla="*/ 0 w 71"/>
                <a:gd name="T1" fmla="*/ 238 h 238"/>
                <a:gd name="T2" fmla="*/ 18 w 71"/>
                <a:gd name="T3" fmla="*/ 238 h 238"/>
                <a:gd name="T4" fmla="*/ 18 w 71"/>
                <a:gd name="T5" fmla="*/ 233 h 238"/>
                <a:gd name="T6" fmla="*/ 13 w 71"/>
                <a:gd name="T7" fmla="*/ 226 h 238"/>
                <a:gd name="T8" fmla="*/ 6 w 71"/>
                <a:gd name="T9" fmla="*/ 208 h 238"/>
                <a:gd name="T10" fmla="*/ 12 w 71"/>
                <a:gd name="T11" fmla="*/ 188 h 238"/>
                <a:gd name="T12" fmla="*/ 35 w 71"/>
                <a:gd name="T13" fmla="*/ 178 h 238"/>
                <a:gd name="T14" fmla="*/ 59 w 71"/>
                <a:gd name="T15" fmla="*/ 188 h 238"/>
                <a:gd name="T16" fmla="*/ 65 w 71"/>
                <a:gd name="T17" fmla="*/ 208 h 238"/>
                <a:gd name="T18" fmla="*/ 59 w 71"/>
                <a:gd name="T19" fmla="*/ 225 h 238"/>
                <a:gd name="T20" fmla="*/ 55 w 71"/>
                <a:gd name="T21" fmla="*/ 231 h 238"/>
                <a:gd name="T22" fmla="*/ 55 w 71"/>
                <a:gd name="T23" fmla="*/ 238 h 238"/>
                <a:gd name="T24" fmla="*/ 71 w 71"/>
                <a:gd name="T25" fmla="*/ 238 h 238"/>
                <a:gd name="T26" fmla="*/ 71 w 71"/>
                <a:gd name="T27" fmla="*/ 0 h 238"/>
                <a:gd name="T28" fmla="*/ 0 w 71"/>
                <a:gd name="T29" fmla="*/ 0 h 238"/>
                <a:gd name="T30" fmla="*/ 0 w 71"/>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38">
                  <a:moveTo>
                    <a:pt x="0" y="238"/>
                  </a:moveTo>
                  <a:cubicBezTo>
                    <a:pt x="18" y="238"/>
                    <a:pt x="18" y="238"/>
                    <a:pt x="18" y="238"/>
                  </a:cubicBezTo>
                  <a:cubicBezTo>
                    <a:pt x="18" y="233"/>
                    <a:pt x="18" y="233"/>
                    <a:pt x="18" y="233"/>
                  </a:cubicBezTo>
                  <a:cubicBezTo>
                    <a:pt x="18" y="231"/>
                    <a:pt x="17" y="231"/>
                    <a:pt x="13" y="226"/>
                  </a:cubicBezTo>
                  <a:cubicBezTo>
                    <a:pt x="10" y="222"/>
                    <a:pt x="6" y="216"/>
                    <a:pt x="6" y="208"/>
                  </a:cubicBezTo>
                  <a:cubicBezTo>
                    <a:pt x="6" y="201"/>
                    <a:pt x="8" y="194"/>
                    <a:pt x="12" y="188"/>
                  </a:cubicBezTo>
                  <a:cubicBezTo>
                    <a:pt x="17" y="182"/>
                    <a:pt x="26" y="178"/>
                    <a:pt x="35" y="178"/>
                  </a:cubicBezTo>
                  <a:cubicBezTo>
                    <a:pt x="45" y="178"/>
                    <a:pt x="54" y="182"/>
                    <a:pt x="59" y="188"/>
                  </a:cubicBezTo>
                  <a:cubicBezTo>
                    <a:pt x="64" y="194"/>
                    <a:pt x="65" y="201"/>
                    <a:pt x="65" y="208"/>
                  </a:cubicBezTo>
                  <a:cubicBezTo>
                    <a:pt x="65" y="216"/>
                    <a:pt x="61" y="222"/>
                    <a:pt x="59" y="225"/>
                  </a:cubicBezTo>
                  <a:cubicBezTo>
                    <a:pt x="55" y="230"/>
                    <a:pt x="55" y="230"/>
                    <a:pt x="55" y="231"/>
                  </a:cubicBezTo>
                  <a:cubicBezTo>
                    <a:pt x="55" y="238"/>
                    <a:pt x="55" y="238"/>
                    <a:pt x="55" y="238"/>
                  </a:cubicBezTo>
                  <a:cubicBezTo>
                    <a:pt x="71" y="238"/>
                    <a:pt x="71" y="238"/>
                    <a:pt x="71" y="238"/>
                  </a:cubicBezTo>
                  <a:cubicBezTo>
                    <a:pt x="71" y="0"/>
                    <a:pt x="71" y="0"/>
                    <a:pt x="71" y="0"/>
                  </a:cubicBezTo>
                  <a:cubicBezTo>
                    <a:pt x="0" y="0"/>
                    <a:pt x="0" y="0"/>
                    <a:pt x="0" y="0"/>
                  </a:cubicBezTo>
                  <a:lnTo>
                    <a:pt x="0" y="23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6" name="Freeform 15"/>
            <p:cNvSpPr>
              <a:spLocks/>
            </p:cNvSpPr>
            <p:nvPr/>
          </p:nvSpPr>
          <p:spPr bwMode="auto">
            <a:xfrm>
              <a:off x="3757" y="2549"/>
              <a:ext cx="168" cy="642"/>
            </a:xfrm>
            <a:custGeom>
              <a:avLst/>
              <a:gdLst>
                <a:gd name="T0" fmla="*/ 71 w 71"/>
                <a:gd name="T1" fmla="*/ 72 h 271"/>
                <a:gd name="T2" fmla="*/ 43 w 71"/>
                <a:gd name="T3" fmla="*/ 72 h 271"/>
                <a:gd name="T4" fmla="*/ 43 w 71"/>
                <a:gd name="T5" fmla="*/ 41 h 271"/>
                <a:gd name="T6" fmla="*/ 49 w 71"/>
                <a:gd name="T7" fmla="*/ 29 h 271"/>
                <a:gd name="T8" fmla="*/ 53 w 71"/>
                <a:gd name="T9" fmla="*/ 18 h 271"/>
                <a:gd name="T10" fmla="*/ 50 w 71"/>
                <a:gd name="T11" fmla="*/ 5 h 271"/>
                <a:gd name="T12" fmla="*/ 36 w 71"/>
                <a:gd name="T13" fmla="*/ 0 h 271"/>
                <a:gd name="T14" fmla="*/ 21 w 71"/>
                <a:gd name="T15" fmla="*/ 5 h 271"/>
                <a:gd name="T16" fmla="*/ 18 w 71"/>
                <a:gd name="T17" fmla="*/ 18 h 271"/>
                <a:gd name="T18" fmla="*/ 22 w 71"/>
                <a:gd name="T19" fmla="*/ 29 h 271"/>
                <a:gd name="T20" fmla="*/ 30 w 71"/>
                <a:gd name="T21" fmla="*/ 42 h 271"/>
                <a:gd name="T22" fmla="*/ 30 w 71"/>
                <a:gd name="T23" fmla="*/ 42 h 271"/>
                <a:gd name="T24" fmla="*/ 30 w 71"/>
                <a:gd name="T25" fmla="*/ 72 h 271"/>
                <a:gd name="T26" fmla="*/ 0 w 71"/>
                <a:gd name="T27" fmla="*/ 72 h 271"/>
                <a:gd name="T28" fmla="*/ 0 w 71"/>
                <a:gd name="T29" fmla="*/ 271 h 271"/>
                <a:gd name="T30" fmla="*/ 71 w 71"/>
                <a:gd name="T31" fmla="*/ 257 h 271"/>
                <a:gd name="T32" fmla="*/ 71 w 71"/>
                <a:gd name="T33" fmla="*/ 7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271">
                  <a:moveTo>
                    <a:pt x="71" y="72"/>
                  </a:moveTo>
                  <a:cubicBezTo>
                    <a:pt x="43" y="72"/>
                    <a:pt x="43" y="72"/>
                    <a:pt x="43" y="72"/>
                  </a:cubicBezTo>
                  <a:cubicBezTo>
                    <a:pt x="43" y="41"/>
                    <a:pt x="43" y="41"/>
                    <a:pt x="43" y="41"/>
                  </a:cubicBezTo>
                  <a:cubicBezTo>
                    <a:pt x="43" y="36"/>
                    <a:pt x="47" y="32"/>
                    <a:pt x="49" y="29"/>
                  </a:cubicBezTo>
                  <a:cubicBezTo>
                    <a:pt x="52" y="25"/>
                    <a:pt x="53" y="22"/>
                    <a:pt x="53" y="18"/>
                  </a:cubicBezTo>
                  <a:cubicBezTo>
                    <a:pt x="53" y="13"/>
                    <a:pt x="52" y="8"/>
                    <a:pt x="50" y="5"/>
                  </a:cubicBezTo>
                  <a:cubicBezTo>
                    <a:pt x="47" y="2"/>
                    <a:pt x="43" y="0"/>
                    <a:pt x="36" y="0"/>
                  </a:cubicBezTo>
                  <a:cubicBezTo>
                    <a:pt x="28" y="0"/>
                    <a:pt x="24" y="2"/>
                    <a:pt x="21" y="5"/>
                  </a:cubicBezTo>
                  <a:cubicBezTo>
                    <a:pt x="19" y="8"/>
                    <a:pt x="18" y="13"/>
                    <a:pt x="18" y="18"/>
                  </a:cubicBezTo>
                  <a:cubicBezTo>
                    <a:pt x="18" y="22"/>
                    <a:pt x="20" y="25"/>
                    <a:pt x="22" y="29"/>
                  </a:cubicBezTo>
                  <a:cubicBezTo>
                    <a:pt x="25" y="32"/>
                    <a:pt x="29" y="36"/>
                    <a:pt x="30" y="42"/>
                  </a:cubicBezTo>
                  <a:cubicBezTo>
                    <a:pt x="30" y="42"/>
                    <a:pt x="30" y="42"/>
                    <a:pt x="30" y="42"/>
                  </a:cubicBezTo>
                  <a:cubicBezTo>
                    <a:pt x="30" y="72"/>
                    <a:pt x="30" y="72"/>
                    <a:pt x="30" y="72"/>
                  </a:cubicBezTo>
                  <a:cubicBezTo>
                    <a:pt x="0" y="72"/>
                    <a:pt x="0" y="72"/>
                    <a:pt x="0" y="72"/>
                  </a:cubicBezTo>
                  <a:cubicBezTo>
                    <a:pt x="0" y="271"/>
                    <a:pt x="0" y="271"/>
                    <a:pt x="0" y="271"/>
                  </a:cubicBezTo>
                  <a:cubicBezTo>
                    <a:pt x="71" y="257"/>
                    <a:pt x="71" y="257"/>
                    <a:pt x="71" y="257"/>
                  </a:cubicBezTo>
                  <a:lnTo>
                    <a:pt x="71" y="7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7" name="Freeform 16"/>
            <p:cNvSpPr>
              <a:spLocks/>
            </p:cNvSpPr>
            <p:nvPr/>
          </p:nvSpPr>
          <p:spPr bwMode="auto">
            <a:xfrm>
              <a:off x="3842" y="3676"/>
              <a:ext cx="112" cy="163"/>
            </a:xfrm>
            <a:custGeom>
              <a:avLst/>
              <a:gdLst>
                <a:gd name="T0" fmla="*/ 35 w 47"/>
                <a:gd name="T1" fmla="*/ 34 h 69"/>
                <a:gd name="T2" fmla="*/ 24 w 47"/>
                <a:gd name="T3" fmla="*/ 25 h 69"/>
                <a:gd name="T4" fmla="*/ 23 w 47"/>
                <a:gd name="T5" fmla="*/ 25 h 69"/>
                <a:gd name="T6" fmla="*/ 13 w 47"/>
                <a:gd name="T7" fmla="*/ 0 h 69"/>
                <a:gd name="T8" fmla="*/ 0 w 47"/>
                <a:gd name="T9" fmla="*/ 5 h 69"/>
                <a:gd name="T10" fmla="*/ 11 w 47"/>
                <a:gd name="T11" fmla="*/ 31 h 69"/>
                <a:gd name="T12" fmla="*/ 11 w 47"/>
                <a:gd name="T13" fmla="*/ 45 h 69"/>
                <a:gd name="T14" fmla="*/ 11 w 47"/>
                <a:gd name="T15" fmla="*/ 56 h 69"/>
                <a:gd name="T16" fmla="*/ 20 w 47"/>
                <a:gd name="T17" fmla="*/ 67 h 69"/>
                <a:gd name="T18" fmla="*/ 35 w 47"/>
                <a:gd name="T19" fmla="*/ 66 h 69"/>
                <a:gd name="T20" fmla="*/ 46 w 47"/>
                <a:gd name="T21" fmla="*/ 55 h 69"/>
                <a:gd name="T22" fmla="*/ 44 w 47"/>
                <a:gd name="T23" fmla="*/ 42 h 69"/>
                <a:gd name="T24" fmla="*/ 35 w 47"/>
                <a:gd name="T2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9">
                  <a:moveTo>
                    <a:pt x="35" y="34"/>
                  </a:moveTo>
                  <a:cubicBezTo>
                    <a:pt x="32" y="32"/>
                    <a:pt x="26" y="30"/>
                    <a:pt x="24" y="25"/>
                  </a:cubicBezTo>
                  <a:cubicBezTo>
                    <a:pt x="24" y="25"/>
                    <a:pt x="24" y="25"/>
                    <a:pt x="23" y="25"/>
                  </a:cubicBezTo>
                  <a:cubicBezTo>
                    <a:pt x="13" y="0"/>
                    <a:pt x="13" y="0"/>
                    <a:pt x="13" y="0"/>
                  </a:cubicBezTo>
                  <a:cubicBezTo>
                    <a:pt x="0" y="5"/>
                    <a:pt x="0" y="5"/>
                    <a:pt x="0" y="5"/>
                  </a:cubicBezTo>
                  <a:cubicBezTo>
                    <a:pt x="11" y="31"/>
                    <a:pt x="11" y="31"/>
                    <a:pt x="11" y="31"/>
                  </a:cubicBezTo>
                  <a:cubicBezTo>
                    <a:pt x="14" y="36"/>
                    <a:pt x="12" y="41"/>
                    <a:pt x="11" y="45"/>
                  </a:cubicBezTo>
                  <a:cubicBezTo>
                    <a:pt x="10" y="49"/>
                    <a:pt x="10" y="52"/>
                    <a:pt x="11" y="56"/>
                  </a:cubicBezTo>
                  <a:cubicBezTo>
                    <a:pt x="13" y="61"/>
                    <a:pt x="16" y="65"/>
                    <a:pt x="20" y="67"/>
                  </a:cubicBezTo>
                  <a:cubicBezTo>
                    <a:pt x="24" y="69"/>
                    <a:pt x="28" y="69"/>
                    <a:pt x="35" y="66"/>
                  </a:cubicBezTo>
                  <a:cubicBezTo>
                    <a:pt x="42" y="63"/>
                    <a:pt x="45" y="59"/>
                    <a:pt x="46" y="55"/>
                  </a:cubicBezTo>
                  <a:cubicBezTo>
                    <a:pt x="47" y="51"/>
                    <a:pt x="46" y="47"/>
                    <a:pt x="44" y="42"/>
                  </a:cubicBezTo>
                  <a:cubicBezTo>
                    <a:pt x="42" y="38"/>
                    <a:pt x="39" y="36"/>
                    <a:pt x="35" y="34"/>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8" name="Freeform 17"/>
            <p:cNvSpPr>
              <a:spLocks/>
            </p:cNvSpPr>
            <p:nvPr/>
          </p:nvSpPr>
          <p:spPr bwMode="auto">
            <a:xfrm>
              <a:off x="3790" y="3479"/>
              <a:ext cx="795" cy="569"/>
            </a:xfrm>
            <a:custGeom>
              <a:avLst/>
              <a:gdLst>
                <a:gd name="T0" fmla="*/ 300 w 336"/>
                <a:gd name="T1" fmla="*/ 0 h 240"/>
                <a:gd name="T2" fmla="*/ 274 w 336"/>
                <a:gd name="T3" fmla="*/ 11 h 240"/>
                <a:gd name="T4" fmla="*/ 264 w 336"/>
                <a:gd name="T5" fmla="*/ 38 h 240"/>
                <a:gd name="T6" fmla="*/ 231 w 336"/>
                <a:gd name="T7" fmla="*/ 143 h 240"/>
                <a:gd name="T8" fmla="*/ 164 w 336"/>
                <a:gd name="T9" fmla="*/ 165 h 240"/>
                <a:gd name="T10" fmla="*/ 70 w 336"/>
                <a:gd name="T11" fmla="*/ 95 h 240"/>
                <a:gd name="T12" fmla="*/ 54 w 336"/>
                <a:gd name="T13" fmla="*/ 99 h 240"/>
                <a:gd name="T14" fmla="*/ 56 w 336"/>
                <a:gd name="T15" fmla="*/ 102 h 240"/>
                <a:gd name="T16" fmla="*/ 63 w 336"/>
                <a:gd name="T17" fmla="*/ 107 h 240"/>
                <a:gd name="T18" fmla="*/ 77 w 336"/>
                <a:gd name="T19" fmla="*/ 120 h 240"/>
                <a:gd name="T20" fmla="*/ 79 w 336"/>
                <a:gd name="T21" fmla="*/ 141 h 240"/>
                <a:gd name="T22" fmla="*/ 62 w 336"/>
                <a:gd name="T23" fmla="*/ 159 h 240"/>
                <a:gd name="T24" fmla="*/ 37 w 336"/>
                <a:gd name="T25" fmla="*/ 160 h 240"/>
                <a:gd name="T26" fmla="*/ 23 w 336"/>
                <a:gd name="T27" fmla="*/ 144 h 240"/>
                <a:gd name="T28" fmla="*/ 22 w 336"/>
                <a:gd name="T29" fmla="*/ 125 h 240"/>
                <a:gd name="T30" fmla="*/ 23 w 336"/>
                <a:gd name="T31" fmla="*/ 118 h 240"/>
                <a:gd name="T32" fmla="*/ 18 w 336"/>
                <a:gd name="T33" fmla="*/ 108 h 240"/>
                <a:gd name="T34" fmla="*/ 0 w 336"/>
                <a:gd name="T35" fmla="*/ 112 h 240"/>
                <a:gd name="T36" fmla="*/ 156 w 336"/>
                <a:gd name="T37" fmla="*/ 235 h 240"/>
                <a:gd name="T38" fmla="*/ 281 w 336"/>
                <a:gd name="T39" fmla="*/ 193 h 240"/>
                <a:gd name="T40" fmla="*/ 335 w 336"/>
                <a:gd name="T41" fmla="*/ 38 h 240"/>
                <a:gd name="T42" fmla="*/ 326 w 336"/>
                <a:gd name="T43" fmla="*/ 11 h 240"/>
                <a:gd name="T44" fmla="*/ 300 w 336"/>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240">
                  <a:moveTo>
                    <a:pt x="300" y="0"/>
                  </a:moveTo>
                  <a:cubicBezTo>
                    <a:pt x="290" y="0"/>
                    <a:pt x="280" y="4"/>
                    <a:pt x="274" y="11"/>
                  </a:cubicBezTo>
                  <a:cubicBezTo>
                    <a:pt x="267" y="18"/>
                    <a:pt x="264" y="28"/>
                    <a:pt x="264" y="38"/>
                  </a:cubicBezTo>
                  <a:cubicBezTo>
                    <a:pt x="264" y="93"/>
                    <a:pt x="249" y="125"/>
                    <a:pt x="231" y="143"/>
                  </a:cubicBezTo>
                  <a:cubicBezTo>
                    <a:pt x="213" y="161"/>
                    <a:pt x="190" y="167"/>
                    <a:pt x="164" y="165"/>
                  </a:cubicBezTo>
                  <a:cubicBezTo>
                    <a:pt x="128" y="161"/>
                    <a:pt x="89" y="136"/>
                    <a:pt x="70" y="95"/>
                  </a:cubicBezTo>
                  <a:cubicBezTo>
                    <a:pt x="54" y="99"/>
                    <a:pt x="54" y="99"/>
                    <a:pt x="54" y="99"/>
                  </a:cubicBezTo>
                  <a:cubicBezTo>
                    <a:pt x="56" y="102"/>
                    <a:pt x="56" y="102"/>
                    <a:pt x="56" y="102"/>
                  </a:cubicBezTo>
                  <a:cubicBezTo>
                    <a:pt x="56" y="104"/>
                    <a:pt x="58" y="104"/>
                    <a:pt x="63" y="107"/>
                  </a:cubicBezTo>
                  <a:cubicBezTo>
                    <a:pt x="67" y="109"/>
                    <a:pt x="74" y="113"/>
                    <a:pt x="77" y="120"/>
                  </a:cubicBezTo>
                  <a:cubicBezTo>
                    <a:pt x="79" y="127"/>
                    <a:pt x="81" y="134"/>
                    <a:pt x="79" y="141"/>
                  </a:cubicBezTo>
                  <a:cubicBezTo>
                    <a:pt x="77" y="148"/>
                    <a:pt x="71" y="155"/>
                    <a:pt x="62" y="159"/>
                  </a:cubicBezTo>
                  <a:cubicBezTo>
                    <a:pt x="53" y="164"/>
                    <a:pt x="43" y="163"/>
                    <a:pt x="37" y="160"/>
                  </a:cubicBezTo>
                  <a:cubicBezTo>
                    <a:pt x="30" y="156"/>
                    <a:pt x="25" y="150"/>
                    <a:pt x="23" y="144"/>
                  </a:cubicBezTo>
                  <a:cubicBezTo>
                    <a:pt x="20" y="137"/>
                    <a:pt x="21" y="130"/>
                    <a:pt x="22" y="125"/>
                  </a:cubicBezTo>
                  <a:cubicBezTo>
                    <a:pt x="23" y="120"/>
                    <a:pt x="23" y="119"/>
                    <a:pt x="23" y="118"/>
                  </a:cubicBezTo>
                  <a:cubicBezTo>
                    <a:pt x="18" y="108"/>
                    <a:pt x="18" y="108"/>
                    <a:pt x="18" y="108"/>
                  </a:cubicBezTo>
                  <a:cubicBezTo>
                    <a:pt x="0" y="112"/>
                    <a:pt x="0" y="112"/>
                    <a:pt x="0" y="112"/>
                  </a:cubicBezTo>
                  <a:cubicBezTo>
                    <a:pt x="27" y="182"/>
                    <a:pt x="90" y="228"/>
                    <a:pt x="156" y="235"/>
                  </a:cubicBezTo>
                  <a:cubicBezTo>
                    <a:pt x="200" y="240"/>
                    <a:pt x="247" y="227"/>
                    <a:pt x="281" y="193"/>
                  </a:cubicBezTo>
                  <a:cubicBezTo>
                    <a:pt x="315" y="159"/>
                    <a:pt x="335" y="106"/>
                    <a:pt x="335" y="38"/>
                  </a:cubicBezTo>
                  <a:cubicBezTo>
                    <a:pt x="336" y="28"/>
                    <a:pt x="332" y="18"/>
                    <a:pt x="326" y="11"/>
                  </a:cubicBezTo>
                  <a:cubicBezTo>
                    <a:pt x="319" y="4"/>
                    <a:pt x="309" y="0"/>
                    <a:pt x="300"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19" name="Freeform 18"/>
            <p:cNvSpPr>
              <a:spLocks/>
            </p:cNvSpPr>
            <p:nvPr/>
          </p:nvSpPr>
          <p:spPr bwMode="auto">
            <a:xfrm>
              <a:off x="3241" y="3027"/>
              <a:ext cx="864" cy="710"/>
            </a:xfrm>
            <a:custGeom>
              <a:avLst/>
              <a:gdLst>
                <a:gd name="T0" fmla="*/ 300 w 365"/>
                <a:gd name="T1" fmla="*/ 158 h 300"/>
                <a:gd name="T2" fmla="*/ 345 w 365"/>
                <a:gd name="T3" fmla="*/ 147 h 300"/>
                <a:gd name="T4" fmla="*/ 361 w 365"/>
                <a:gd name="T5" fmla="*/ 110 h 300"/>
                <a:gd name="T6" fmla="*/ 343 w 365"/>
                <a:gd name="T7" fmla="*/ 88 h 300"/>
                <a:gd name="T8" fmla="*/ 293 w 365"/>
                <a:gd name="T9" fmla="*/ 100 h 300"/>
                <a:gd name="T10" fmla="*/ 286 w 365"/>
                <a:gd name="T11" fmla="*/ 96 h 300"/>
                <a:gd name="T12" fmla="*/ 290 w 365"/>
                <a:gd name="T13" fmla="*/ 89 h 300"/>
                <a:gd name="T14" fmla="*/ 317 w 365"/>
                <a:gd name="T15" fmla="*/ 80 h 300"/>
                <a:gd name="T16" fmla="*/ 334 w 365"/>
                <a:gd name="T17" fmla="*/ 75 h 300"/>
                <a:gd name="T18" fmla="*/ 353 w 365"/>
                <a:gd name="T19" fmla="*/ 39 h 300"/>
                <a:gd name="T20" fmla="*/ 316 w 365"/>
                <a:gd name="T21" fmla="*/ 19 h 300"/>
                <a:gd name="T22" fmla="*/ 209 w 365"/>
                <a:gd name="T23" fmla="*/ 45 h 300"/>
                <a:gd name="T24" fmla="*/ 201 w 365"/>
                <a:gd name="T25" fmla="*/ 41 h 300"/>
                <a:gd name="T26" fmla="*/ 206 w 365"/>
                <a:gd name="T27" fmla="*/ 34 h 300"/>
                <a:gd name="T28" fmla="*/ 218 w 365"/>
                <a:gd name="T29" fmla="*/ 30 h 300"/>
                <a:gd name="T30" fmla="*/ 218 w 365"/>
                <a:gd name="T31" fmla="*/ 0 h 300"/>
                <a:gd name="T32" fmla="*/ 199 w 365"/>
                <a:gd name="T33" fmla="*/ 0 h 300"/>
                <a:gd name="T34" fmla="*/ 143 w 365"/>
                <a:gd name="T35" fmla="*/ 4 h 300"/>
                <a:gd name="T36" fmla="*/ 68 w 365"/>
                <a:gd name="T37" fmla="*/ 99 h 300"/>
                <a:gd name="T38" fmla="*/ 48 w 365"/>
                <a:gd name="T39" fmla="*/ 114 h 300"/>
                <a:gd name="T40" fmla="*/ 0 w 365"/>
                <a:gd name="T41" fmla="*/ 133 h 300"/>
                <a:gd name="T42" fmla="*/ 41 w 365"/>
                <a:gd name="T43" fmla="*/ 297 h 300"/>
                <a:gd name="T44" fmla="*/ 113 w 365"/>
                <a:gd name="T45" fmla="*/ 282 h 300"/>
                <a:gd name="T46" fmla="*/ 267 w 365"/>
                <a:gd name="T47" fmla="*/ 283 h 300"/>
                <a:gd name="T48" fmla="*/ 267 w 365"/>
                <a:gd name="T49" fmla="*/ 283 h 300"/>
                <a:gd name="T50" fmla="*/ 323 w 365"/>
                <a:gd name="T51" fmla="*/ 268 h 300"/>
                <a:gd name="T52" fmla="*/ 339 w 365"/>
                <a:gd name="T53" fmla="*/ 256 h 300"/>
                <a:gd name="T54" fmla="*/ 341 w 365"/>
                <a:gd name="T55" fmla="*/ 237 h 300"/>
                <a:gd name="T56" fmla="*/ 335 w 365"/>
                <a:gd name="T57" fmla="*/ 226 h 300"/>
                <a:gd name="T58" fmla="*/ 293 w 365"/>
                <a:gd name="T59" fmla="*/ 235 h 300"/>
                <a:gd name="T60" fmla="*/ 286 w 365"/>
                <a:gd name="T61" fmla="*/ 230 h 300"/>
                <a:gd name="T62" fmla="*/ 291 w 365"/>
                <a:gd name="T63" fmla="*/ 223 h 300"/>
                <a:gd name="T64" fmla="*/ 339 w 365"/>
                <a:gd name="T65" fmla="*/ 212 h 300"/>
                <a:gd name="T66" fmla="*/ 357 w 365"/>
                <a:gd name="T67" fmla="*/ 199 h 300"/>
                <a:gd name="T68" fmla="*/ 361 w 365"/>
                <a:gd name="T69" fmla="*/ 177 h 300"/>
                <a:gd name="T70" fmla="*/ 347 w 365"/>
                <a:gd name="T71" fmla="*/ 159 h 300"/>
                <a:gd name="T72" fmla="*/ 344 w 365"/>
                <a:gd name="T73" fmla="*/ 160 h 300"/>
                <a:gd name="T74" fmla="*/ 303 w 365"/>
                <a:gd name="T75" fmla="*/ 169 h 300"/>
                <a:gd name="T76" fmla="*/ 296 w 365"/>
                <a:gd name="T77" fmla="*/ 165 h 300"/>
                <a:gd name="T78" fmla="*/ 300 w 365"/>
                <a:gd name="T79" fmla="*/ 1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300">
                  <a:moveTo>
                    <a:pt x="300" y="158"/>
                  </a:moveTo>
                  <a:cubicBezTo>
                    <a:pt x="345" y="147"/>
                    <a:pt x="345" y="147"/>
                    <a:pt x="345" y="147"/>
                  </a:cubicBezTo>
                  <a:cubicBezTo>
                    <a:pt x="359" y="144"/>
                    <a:pt x="365" y="124"/>
                    <a:pt x="361" y="110"/>
                  </a:cubicBezTo>
                  <a:cubicBezTo>
                    <a:pt x="359" y="101"/>
                    <a:pt x="352" y="93"/>
                    <a:pt x="343" y="88"/>
                  </a:cubicBezTo>
                  <a:cubicBezTo>
                    <a:pt x="293" y="100"/>
                    <a:pt x="293" y="100"/>
                    <a:pt x="293" y="100"/>
                  </a:cubicBezTo>
                  <a:cubicBezTo>
                    <a:pt x="290" y="101"/>
                    <a:pt x="287" y="99"/>
                    <a:pt x="286" y="96"/>
                  </a:cubicBezTo>
                  <a:cubicBezTo>
                    <a:pt x="285" y="93"/>
                    <a:pt x="287" y="89"/>
                    <a:pt x="290" y="89"/>
                  </a:cubicBezTo>
                  <a:cubicBezTo>
                    <a:pt x="317" y="80"/>
                    <a:pt x="317" y="80"/>
                    <a:pt x="317" y="80"/>
                  </a:cubicBezTo>
                  <a:cubicBezTo>
                    <a:pt x="334" y="75"/>
                    <a:pt x="334" y="75"/>
                    <a:pt x="334" y="75"/>
                  </a:cubicBezTo>
                  <a:cubicBezTo>
                    <a:pt x="354" y="69"/>
                    <a:pt x="356" y="51"/>
                    <a:pt x="353" y="39"/>
                  </a:cubicBezTo>
                  <a:cubicBezTo>
                    <a:pt x="350" y="25"/>
                    <a:pt x="338" y="13"/>
                    <a:pt x="316" y="19"/>
                  </a:cubicBezTo>
                  <a:cubicBezTo>
                    <a:pt x="237" y="39"/>
                    <a:pt x="288" y="23"/>
                    <a:pt x="209" y="45"/>
                  </a:cubicBezTo>
                  <a:cubicBezTo>
                    <a:pt x="206" y="46"/>
                    <a:pt x="202" y="44"/>
                    <a:pt x="201" y="41"/>
                  </a:cubicBezTo>
                  <a:cubicBezTo>
                    <a:pt x="201" y="38"/>
                    <a:pt x="203" y="35"/>
                    <a:pt x="206" y="34"/>
                  </a:cubicBezTo>
                  <a:cubicBezTo>
                    <a:pt x="218" y="30"/>
                    <a:pt x="218" y="30"/>
                    <a:pt x="218" y="30"/>
                  </a:cubicBezTo>
                  <a:cubicBezTo>
                    <a:pt x="218" y="0"/>
                    <a:pt x="218" y="0"/>
                    <a:pt x="218" y="0"/>
                  </a:cubicBezTo>
                  <a:cubicBezTo>
                    <a:pt x="212" y="0"/>
                    <a:pt x="206" y="0"/>
                    <a:pt x="199" y="0"/>
                  </a:cubicBezTo>
                  <a:cubicBezTo>
                    <a:pt x="173" y="0"/>
                    <a:pt x="148" y="2"/>
                    <a:pt x="143" y="4"/>
                  </a:cubicBezTo>
                  <a:cubicBezTo>
                    <a:pt x="115" y="17"/>
                    <a:pt x="119" y="32"/>
                    <a:pt x="68" y="99"/>
                  </a:cubicBezTo>
                  <a:cubicBezTo>
                    <a:pt x="48" y="114"/>
                    <a:pt x="48" y="114"/>
                    <a:pt x="48" y="114"/>
                  </a:cubicBezTo>
                  <a:cubicBezTo>
                    <a:pt x="0" y="133"/>
                    <a:pt x="0" y="133"/>
                    <a:pt x="0" y="133"/>
                  </a:cubicBezTo>
                  <a:cubicBezTo>
                    <a:pt x="41" y="297"/>
                    <a:pt x="41" y="297"/>
                    <a:pt x="41" y="297"/>
                  </a:cubicBezTo>
                  <a:cubicBezTo>
                    <a:pt x="113" y="282"/>
                    <a:pt x="113" y="282"/>
                    <a:pt x="113" y="282"/>
                  </a:cubicBezTo>
                  <a:cubicBezTo>
                    <a:pt x="176" y="296"/>
                    <a:pt x="203" y="300"/>
                    <a:pt x="267" y="283"/>
                  </a:cubicBezTo>
                  <a:cubicBezTo>
                    <a:pt x="267" y="283"/>
                    <a:pt x="267" y="283"/>
                    <a:pt x="267" y="283"/>
                  </a:cubicBezTo>
                  <a:cubicBezTo>
                    <a:pt x="323" y="268"/>
                    <a:pt x="323" y="268"/>
                    <a:pt x="323" y="268"/>
                  </a:cubicBezTo>
                  <a:cubicBezTo>
                    <a:pt x="330" y="266"/>
                    <a:pt x="335" y="262"/>
                    <a:pt x="339" y="256"/>
                  </a:cubicBezTo>
                  <a:cubicBezTo>
                    <a:pt x="342" y="250"/>
                    <a:pt x="343" y="243"/>
                    <a:pt x="341" y="237"/>
                  </a:cubicBezTo>
                  <a:cubicBezTo>
                    <a:pt x="340" y="233"/>
                    <a:pt x="338" y="229"/>
                    <a:pt x="335" y="226"/>
                  </a:cubicBezTo>
                  <a:cubicBezTo>
                    <a:pt x="293" y="235"/>
                    <a:pt x="293" y="235"/>
                    <a:pt x="293" y="235"/>
                  </a:cubicBezTo>
                  <a:cubicBezTo>
                    <a:pt x="290" y="236"/>
                    <a:pt x="287" y="233"/>
                    <a:pt x="286" y="230"/>
                  </a:cubicBezTo>
                  <a:cubicBezTo>
                    <a:pt x="285" y="227"/>
                    <a:pt x="288" y="224"/>
                    <a:pt x="291" y="223"/>
                  </a:cubicBezTo>
                  <a:cubicBezTo>
                    <a:pt x="307" y="220"/>
                    <a:pt x="322" y="216"/>
                    <a:pt x="339" y="212"/>
                  </a:cubicBezTo>
                  <a:cubicBezTo>
                    <a:pt x="346" y="210"/>
                    <a:pt x="353" y="206"/>
                    <a:pt x="357" y="199"/>
                  </a:cubicBezTo>
                  <a:cubicBezTo>
                    <a:pt x="361" y="193"/>
                    <a:pt x="363" y="185"/>
                    <a:pt x="361" y="177"/>
                  </a:cubicBezTo>
                  <a:cubicBezTo>
                    <a:pt x="359" y="169"/>
                    <a:pt x="354" y="162"/>
                    <a:pt x="347" y="159"/>
                  </a:cubicBezTo>
                  <a:cubicBezTo>
                    <a:pt x="346" y="159"/>
                    <a:pt x="345" y="159"/>
                    <a:pt x="344" y="160"/>
                  </a:cubicBezTo>
                  <a:cubicBezTo>
                    <a:pt x="303" y="169"/>
                    <a:pt x="303" y="169"/>
                    <a:pt x="303" y="169"/>
                  </a:cubicBezTo>
                  <a:cubicBezTo>
                    <a:pt x="300" y="170"/>
                    <a:pt x="296" y="168"/>
                    <a:pt x="296" y="165"/>
                  </a:cubicBezTo>
                  <a:cubicBezTo>
                    <a:pt x="295" y="162"/>
                    <a:pt x="297" y="158"/>
                    <a:pt x="300" y="15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sp>
          <p:nvSpPr>
            <p:cNvPr id="20" name="Freeform 19"/>
            <p:cNvSpPr>
              <a:spLocks noEditPoints="1"/>
            </p:cNvSpPr>
            <p:nvPr/>
          </p:nvSpPr>
          <p:spPr bwMode="auto">
            <a:xfrm>
              <a:off x="2898" y="3283"/>
              <a:ext cx="445" cy="717"/>
            </a:xfrm>
            <a:custGeom>
              <a:avLst/>
              <a:gdLst>
                <a:gd name="T0" fmla="*/ 125 w 188"/>
                <a:gd name="T1" fmla="*/ 15 h 303"/>
                <a:gd name="T2" fmla="*/ 111 w 188"/>
                <a:gd name="T3" fmla="*/ 1 h 303"/>
                <a:gd name="T4" fmla="*/ 101 w 188"/>
                <a:gd name="T5" fmla="*/ 1 h 303"/>
                <a:gd name="T6" fmla="*/ 17 w 188"/>
                <a:gd name="T7" fmla="*/ 24 h 303"/>
                <a:gd name="T8" fmla="*/ 3 w 188"/>
                <a:gd name="T9" fmla="*/ 49 h 303"/>
                <a:gd name="T10" fmla="*/ 64 w 188"/>
                <a:gd name="T11" fmla="*/ 287 h 303"/>
                <a:gd name="T12" fmla="*/ 89 w 188"/>
                <a:gd name="T13" fmla="*/ 300 h 303"/>
                <a:gd name="T14" fmla="*/ 171 w 188"/>
                <a:gd name="T15" fmla="*/ 273 h 303"/>
                <a:gd name="T16" fmla="*/ 185 w 188"/>
                <a:gd name="T17" fmla="*/ 247 h 303"/>
                <a:gd name="T18" fmla="*/ 125 w 188"/>
                <a:gd name="T19" fmla="*/ 15 h 303"/>
                <a:gd name="T20" fmla="*/ 158 w 188"/>
                <a:gd name="T21" fmla="*/ 240 h 303"/>
                <a:gd name="T22" fmla="*/ 120 w 188"/>
                <a:gd name="T23" fmla="*/ 265 h 303"/>
                <a:gd name="T24" fmla="*/ 94 w 188"/>
                <a:gd name="T25" fmla="*/ 227 h 303"/>
                <a:gd name="T26" fmla="*/ 133 w 188"/>
                <a:gd name="T27" fmla="*/ 202 h 303"/>
                <a:gd name="T28" fmla="*/ 158 w 188"/>
                <a:gd name="T29" fmla="*/ 2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303">
                  <a:moveTo>
                    <a:pt x="125" y="15"/>
                  </a:moveTo>
                  <a:cubicBezTo>
                    <a:pt x="123" y="8"/>
                    <a:pt x="118" y="3"/>
                    <a:pt x="111" y="1"/>
                  </a:cubicBezTo>
                  <a:cubicBezTo>
                    <a:pt x="108" y="0"/>
                    <a:pt x="104" y="0"/>
                    <a:pt x="101" y="1"/>
                  </a:cubicBezTo>
                  <a:cubicBezTo>
                    <a:pt x="17" y="24"/>
                    <a:pt x="17" y="24"/>
                    <a:pt x="17" y="24"/>
                  </a:cubicBezTo>
                  <a:cubicBezTo>
                    <a:pt x="7" y="27"/>
                    <a:pt x="0" y="39"/>
                    <a:pt x="3" y="49"/>
                  </a:cubicBezTo>
                  <a:cubicBezTo>
                    <a:pt x="64" y="287"/>
                    <a:pt x="64" y="287"/>
                    <a:pt x="64" y="287"/>
                  </a:cubicBezTo>
                  <a:cubicBezTo>
                    <a:pt x="67" y="297"/>
                    <a:pt x="79" y="303"/>
                    <a:pt x="89" y="300"/>
                  </a:cubicBezTo>
                  <a:cubicBezTo>
                    <a:pt x="171" y="273"/>
                    <a:pt x="171" y="273"/>
                    <a:pt x="171" y="273"/>
                  </a:cubicBezTo>
                  <a:cubicBezTo>
                    <a:pt x="181" y="269"/>
                    <a:pt x="188" y="257"/>
                    <a:pt x="185" y="247"/>
                  </a:cubicBezTo>
                  <a:lnTo>
                    <a:pt x="125" y="15"/>
                  </a:lnTo>
                  <a:close/>
                  <a:moveTo>
                    <a:pt x="158" y="240"/>
                  </a:moveTo>
                  <a:cubicBezTo>
                    <a:pt x="154" y="258"/>
                    <a:pt x="137" y="269"/>
                    <a:pt x="120" y="265"/>
                  </a:cubicBezTo>
                  <a:cubicBezTo>
                    <a:pt x="102" y="262"/>
                    <a:pt x="91" y="245"/>
                    <a:pt x="94" y="227"/>
                  </a:cubicBezTo>
                  <a:cubicBezTo>
                    <a:pt x="98" y="210"/>
                    <a:pt x="115" y="198"/>
                    <a:pt x="133" y="202"/>
                  </a:cubicBezTo>
                  <a:cubicBezTo>
                    <a:pt x="150" y="205"/>
                    <a:pt x="161" y="222"/>
                    <a:pt x="158" y="24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id="{FC275DA3-351C-804B-92F8-199DC76ECD03}"/>
              </a:ext>
            </a:extLst>
          </p:cNvPr>
          <p:cNvGrpSpPr/>
          <p:nvPr/>
        </p:nvGrpSpPr>
        <p:grpSpPr>
          <a:xfrm>
            <a:off x="8981027" y="3031188"/>
            <a:ext cx="7897951" cy="1124264"/>
            <a:chOff x="8981027" y="3031188"/>
            <a:chExt cx="7897951" cy="1124264"/>
          </a:xfrm>
        </p:grpSpPr>
        <p:grpSp>
          <p:nvGrpSpPr>
            <p:cNvPr id="21" name="Group 20"/>
            <p:cNvGrpSpPr/>
            <p:nvPr/>
          </p:nvGrpSpPr>
          <p:grpSpPr>
            <a:xfrm>
              <a:off x="10021639" y="3031188"/>
              <a:ext cx="6857339" cy="1124264"/>
              <a:chOff x="6782240" y="2001936"/>
              <a:chExt cx="4571559" cy="749509"/>
            </a:xfrm>
          </p:grpSpPr>
          <p:sp>
            <p:nvSpPr>
              <p:cNvPr id="22" name="TextBox 21"/>
              <p:cNvSpPr txBox="1"/>
              <p:nvPr/>
            </p:nvSpPr>
            <p:spPr>
              <a:xfrm>
                <a:off x="6782240" y="2001936"/>
                <a:ext cx="915806" cy="307777"/>
              </a:xfrm>
              <a:prstGeom prst="rect">
                <a:avLst/>
              </a:prstGeom>
              <a:noFill/>
            </p:spPr>
            <p:txBody>
              <a:bodyPr wrap="none" rtlCol="0">
                <a:spAutoFit/>
              </a:bodyPr>
              <a:lstStyle/>
              <a:p>
                <a:r>
                  <a:rPr lang="en-US" sz="2400" b="1">
                    <a:solidFill>
                      <a:schemeClr val="tx1">
                        <a:lumMod val="75000"/>
                        <a:lumOff val="25000"/>
                      </a:schemeClr>
                    </a:solidFill>
                    <a:latin typeface="Arial" panose="020B0604020202020204" pitchFamily="34" charset="0"/>
                    <a:cs typeface="Arial" panose="020B0604020202020204" pitchFamily="34" charset="0"/>
                  </a:rPr>
                  <a:t>Turn Off</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TextBox 22"/>
              <p:cNvSpPr txBox="1"/>
              <p:nvPr/>
            </p:nvSpPr>
            <p:spPr>
              <a:xfrm>
                <a:off x="6782240" y="2267039"/>
                <a:ext cx="4571559" cy="484406"/>
              </a:xfrm>
              <a:prstGeom prst="rect">
                <a:avLst/>
              </a:prstGeom>
              <a:noFill/>
            </p:spPr>
            <p:txBody>
              <a:bodyPr wrap="square" rtlCol="0">
                <a:spAutoFit/>
              </a:bodyPr>
              <a:lstStyle/>
              <a:p>
                <a:pPr>
                  <a:lnSpc>
                    <a:spcPct val="120000"/>
                  </a:lnSpc>
                </a:pPr>
                <a:r>
                  <a:rPr lang="en-US" dirty="0" err="1">
                    <a:solidFill>
                      <a:schemeClr val="tx1">
                        <a:lumMod val="75000"/>
                        <a:lumOff val="25000"/>
                      </a:schemeClr>
                    </a:solidFill>
                    <a:latin typeface="Arial" panose="020B0604020202020204" pitchFamily="34" charset="0"/>
                    <a:cs typeface="Arial" panose="020B0604020202020204" pitchFamily="34" charset="0"/>
                  </a:rPr>
                  <a:t>Lorem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ipsum</a:t>
                </a:r>
                <a:r>
                  <a:rPr lang="en-US" dirty="0">
                    <a:solidFill>
                      <a:schemeClr val="tx1">
                        <a:lumMod val="75000"/>
                        <a:lumOff val="25000"/>
                      </a:schemeClr>
                    </a:solidFill>
                    <a:latin typeface="Arial" panose="020B0604020202020204" pitchFamily="34" charset="0"/>
                    <a:cs typeface="Arial" panose="020B0604020202020204" pitchFamily="34" charset="0"/>
                  </a:rPr>
                  <a:t>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cons </a:t>
                </a:r>
                <a:r>
                  <a:rPr lang="en-US" dirty="0" err="1">
                    <a:solidFill>
                      <a:schemeClr val="tx1">
                        <a:lumMod val="75000"/>
                        <a:lumOff val="25000"/>
                      </a:schemeClr>
                    </a:solidFill>
                    <a:latin typeface="Arial" panose="020B0604020202020204" pitchFamily="34" charset="0"/>
                    <a:cs typeface="Arial" panose="020B0604020202020204" pitchFamily="34" charset="0"/>
                  </a:rPr>
                  <a:t>ectetur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Pellentesq</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ue</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bibendum</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risus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eu</a:t>
                </a:r>
                <a:r>
                  <a:rPr lang="en-US" dirty="0">
                    <a:solidFill>
                      <a:schemeClr val="tx1">
                        <a:lumMod val="75000"/>
                        <a:lumOff val="25000"/>
                      </a:schemeClr>
                    </a:solidFill>
                    <a:latin typeface="Arial" panose="020B0604020202020204" pitchFamily="34" charset="0"/>
                    <a:cs typeface="Arial" panose="020B0604020202020204" pitchFamily="34" charset="0"/>
                  </a:rPr>
                  <a:t>.</a:t>
                </a:r>
              </a:p>
            </p:txBody>
          </p:sp>
        </p:grpSp>
        <p:grpSp>
          <p:nvGrpSpPr>
            <p:cNvPr id="33" name="Group 32"/>
            <p:cNvGrpSpPr/>
            <p:nvPr/>
          </p:nvGrpSpPr>
          <p:grpSpPr>
            <a:xfrm>
              <a:off x="8981027" y="3295026"/>
              <a:ext cx="821831" cy="821831"/>
              <a:chOff x="5987351" y="2196154"/>
              <a:chExt cx="547887" cy="547887"/>
            </a:xfrm>
          </p:grpSpPr>
          <p:sp>
            <p:nvSpPr>
              <p:cNvPr id="34" name="Teardrop 33"/>
              <p:cNvSpPr/>
              <p:nvPr/>
            </p:nvSpPr>
            <p:spPr>
              <a:xfrm rot="18877745">
                <a:off x="5987351" y="2196154"/>
                <a:ext cx="547887" cy="54788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utoShape 38"/>
              <p:cNvSpPr>
                <a:spLocks noChangeAspect="1"/>
              </p:cNvSpPr>
              <p:nvPr/>
            </p:nvSpPr>
            <p:spPr bwMode="auto">
              <a:xfrm>
                <a:off x="6132631" y="2340884"/>
                <a:ext cx="257327" cy="2584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52367" tIns="152367" rIns="152367" bIns="152367" anchor="ctr"/>
              <a:lstStyle/>
              <a:p>
                <a:pPr defTabSz="1371020">
                  <a:defRPr/>
                </a:pPr>
                <a:endParaRPr lang="es-ES" sz="99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nvGrpSpPr>
          <p:cNvPr id="49" name="Group 48">
            <a:extLst>
              <a:ext uri="{FF2B5EF4-FFF2-40B4-BE49-F238E27FC236}">
                <a16:creationId xmlns:a16="http://schemas.microsoft.com/office/drawing/2014/main" id="{B44BEAD9-ED94-664F-9297-BD253B21C2EE}"/>
              </a:ext>
            </a:extLst>
          </p:cNvPr>
          <p:cNvGrpSpPr/>
          <p:nvPr/>
        </p:nvGrpSpPr>
        <p:grpSpPr>
          <a:xfrm>
            <a:off x="8981029" y="7730817"/>
            <a:ext cx="7897949" cy="1124264"/>
            <a:chOff x="8981029" y="7730817"/>
            <a:chExt cx="7897949" cy="1124264"/>
          </a:xfrm>
        </p:grpSpPr>
        <p:grpSp>
          <p:nvGrpSpPr>
            <p:cNvPr id="30" name="Group 29"/>
            <p:cNvGrpSpPr/>
            <p:nvPr/>
          </p:nvGrpSpPr>
          <p:grpSpPr>
            <a:xfrm>
              <a:off x="10021639" y="7730817"/>
              <a:ext cx="6857339" cy="1124264"/>
              <a:chOff x="6782240" y="2001936"/>
              <a:chExt cx="4571559" cy="749509"/>
            </a:xfrm>
          </p:grpSpPr>
          <p:sp>
            <p:nvSpPr>
              <p:cNvPr id="31" name="TextBox 30"/>
              <p:cNvSpPr txBox="1"/>
              <p:nvPr/>
            </p:nvSpPr>
            <p:spPr>
              <a:xfrm>
                <a:off x="6782240" y="2001936"/>
                <a:ext cx="1473651" cy="307777"/>
              </a:xfrm>
              <a:prstGeom prst="rect">
                <a:avLst/>
              </a:prstGeom>
              <a:noFill/>
            </p:spPr>
            <p:txBody>
              <a:bodyPr wrap="none" rtlCol="0">
                <a:spAutoFit/>
              </a:bodyPr>
              <a:lstStyle/>
              <a:p>
                <a:r>
                  <a:rPr lang="en-US" sz="2400" b="1">
                    <a:solidFill>
                      <a:schemeClr val="tx1">
                        <a:lumMod val="75000"/>
                        <a:lumOff val="25000"/>
                      </a:schemeClr>
                    </a:solidFill>
                    <a:latin typeface="Arial" panose="020B0604020202020204" pitchFamily="34" charset="0"/>
                    <a:cs typeface="Arial" panose="020B0604020202020204" pitchFamily="34" charset="0"/>
                  </a:rPr>
                  <a:t>Talk w Friend </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2" name="TextBox 31"/>
              <p:cNvSpPr txBox="1"/>
              <p:nvPr/>
            </p:nvSpPr>
            <p:spPr>
              <a:xfrm>
                <a:off x="6782240" y="2267039"/>
                <a:ext cx="4571559" cy="484406"/>
              </a:xfrm>
              <a:prstGeom prst="rect">
                <a:avLst/>
              </a:prstGeom>
              <a:noFill/>
            </p:spPr>
            <p:txBody>
              <a:bodyPr wrap="square" rtlCol="0">
                <a:spAutoFit/>
              </a:bodyPr>
              <a:lstStyle/>
              <a:p>
                <a:pPr>
                  <a:lnSpc>
                    <a:spcPct val="120000"/>
                  </a:lnSpc>
                </a:pPr>
                <a:r>
                  <a:rPr lang="en-US">
                    <a:solidFill>
                      <a:schemeClr val="tx1">
                        <a:lumMod val="75000"/>
                        <a:lumOff val="25000"/>
                      </a:schemeClr>
                    </a:solidFill>
                    <a:latin typeface="Arial" panose="020B0604020202020204" pitchFamily="34" charset="0"/>
                    <a:cs typeface="Arial" panose="020B0604020202020204" pitchFamily="34" charset="0"/>
                  </a:rPr>
                  <a:t>Lorem ipsum dolor sit amet, cons ectetur adipiscing elit. Pellentesq ue bibendum risus eu.</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6" name="Group 35"/>
            <p:cNvGrpSpPr/>
            <p:nvPr/>
          </p:nvGrpSpPr>
          <p:grpSpPr>
            <a:xfrm>
              <a:off x="8981029" y="7947346"/>
              <a:ext cx="821831" cy="821831"/>
              <a:chOff x="5987352" y="5297701"/>
              <a:chExt cx="547887" cy="547887"/>
            </a:xfrm>
          </p:grpSpPr>
          <p:sp>
            <p:nvSpPr>
              <p:cNvPr id="37" name="Teardrop 36"/>
              <p:cNvSpPr/>
              <p:nvPr/>
            </p:nvSpPr>
            <p:spPr>
              <a:xfrm rot="18877745">
                <a:off x="5987352" y="5297701"/>
                <a:ext cx="547887" cy="54788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06"/>
              <p:cNvSpPr>
                <a:spLocks noChangeAspect="1" noChangeArrowheads="1"/>
              </p:cNvSpPr>
              <p:nvPr/>
            </p:nvSpPr>
            <p:spPr bwMode="auto">
              <a:xfrm>
                <a:off x="6120144" y="5463067"/>
                <a:ext cx="301086" cy="260571"/>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bg1"/>
              </a:solidFill>
              <a:ln>
                <a:noFill/>
              </a:ln>
              <a:effectLst/>
            </p:spPr>
            <p:txBody>
              <a:bodyPr wrap="none" lIns="365678" tIns="182838" rIns="365678" bIns="182838" anchor="ctr"/>
              <a:lstStyle/>
              <a:p>
                <a:pPr>
                  <a:defRPr/>
                </a:pPr>
                <a:endParaRPr lang="en-US" sz="3600" dirty="0"/>
              </a:p>
            </p:txBody>
          </p:sp>
        </p:grpSp>
      </p:grpSp>
      <p:grpSp>
        <p:nvGrpSpPr>
          <p:cNvPr id="3" name="Group 2">
            <a:extLst>
              <a:ext uri="{FF2B5EF4-FFF2-40B4-BE49-F238E27FC236}">
                <a16:creationId xmlns:a16="http://schemas.microsoft.com/office/drawing/2014/main" id="{6DFC232F-F920-FD48-B5D1-7AC896209474}"/>
              </a:ext>
            </a:extLst>
          </p:cNvPr>
          <p:cNvGrpSpPr/>
          <p:nvPr/>
        </p:nvGrpSpPr>
        <p:grpSpPr>
          <a:xfrm>
            <a:off x="8981027" y="4593899"/>
            <a:ext cx="7897951" cy="1124264"/>
            <a:chOff x="8981027" y="4593899"/>
            <a:chExt cx="7897951" cy="1124264"/>
          </a:xfrm>
        </p:grpSpPr>
        <p:grpSp>
          <p:nvGrpSpPr>
            <p:cNvPr id="24" name="Group 23"/>
            <p:cNvGrpSpPr/>
            <p:nvPr/>
          </p:nvGrpSpPr>
          <p:grpSpPr>
            <a:xfrm>
              <a:off x="10021639" y="4593899"/>
              <a:ext cx="6857339" cy="1124264"/>
              <a:chOff x="6782240" y="2001936"/>
              <a:chExt cx="4571559" cy="749509"/>
            </a:xfrm>
          </p:grpSpPr>
          <p:sp>
            <p:nvSpPr>
              <p:cNvPr id="25" name="TextBox 24"/>
              <p:cNvSpPr txBox="1"/>
              <p:nvPr/>
            </p:nvSpPr>
            <p:spPr>
              <a:xfrm>
                <a:off x="6782240" y="2001936"/>
                <a:ext cx="1293859" cy="307777"/>
              </a:xfrm>
              <a:prstGeom prst="rect">
                <a:avLst/>
              </a:prstGeom>
              <a:noFill/>
            </p:spPr>
            <p:txBody>
              <a:bodyPr wrap="none" rtlCol="0">
                <a:spAutoFit/>
              </a:bodyPr>
              <a:lstStyle/>
              <a:p>
                <a:r>
                  <a:rPr lang="en-US" sz="2400" b="1">
                    <a:solidFill>
                      <a:schemeClr val="tx1">
                        <a:lumMod val="75000"/>
                        <a:lumOff val="25000"/>
                      </a:schemeClr>
                    </a:solidFill>
                    <a:latin typeface="Arial" panose="020B0604020202020204" pitchFamily="34" charset="0"/>
                    <a:cs typeface="Arial" panose="020B0604020202020204" pitchFamily="34" charset="0"/>
                  </a:rPr>
                  <a:t>Coffee Time</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TextBox 25"/>
              <p:cNvSpPr txBox="1"/>
              <p:nvPr/>
            </p:nvSpPr>
            <p:spPr>
              <a:xfrm>
                <a:off x="6782240" y="2267039"/>
                <a:ext cx="4571559" cy="484406"/>
              </a:xfrm>
              <a:prstGeom prst="rect">
                <a:avLst/>
              </a:prstGeom>
              <a:noFill/>
            </p:spPr>
            <p:txBody>
              <a:bodyPr wrap="square" rtlCol="0">
                <a:spAutoFit/>
              </a:bodyPr>
              <a:lstStyle/>
              <a:p>
                <a:pPr>
                  <a:lnSpc>
                    <a:spcPct val="120000"/>
                  </a:lnSpc>
                </a:pPr>
                <a:r>
                  <a:rPr lang="en-US">
                    <a:solidFill>
                      <a:schemeClr val="tx1">
                        <a:lumMod val="75000"/>
                        <a:lumOff val="25000"/>
                      </a:schemeClr>
                    </a:solidFill>
                    <a:latin typeface="Arial" panose="020B0604020202020204" pitchFamily="34" charset="0"/>
                    <a:cs typeface="Arial" panose="020B0604020202020204" pitchFamily="34" charset="0"/>
                  </a:rPr>
                  <a:t>Lorem ipsum dolor sit amet, cons ectetur adipiscing elit. Pellentesq ue bibendum risus eu.</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39" name="Group 38"/>
            <p:cNvGrpSpPr/>
            <p:nvPr/>
          </p:nvGrpSpPr>
          <p:grpSpPr>
            <a:xfrm>
              <a:off x="8981027" y="4845799"/>
              <a:ext cx="821831" cy="821831"/>
              <a:chOff x="5987351" y="3230003"/>
              <a:chExt cx="547887" cy="547887"/>
            </a:xfrm>
          </p:grpSpPr>
          <p:sp>
            <p:nvSpPr>
              <p:cNvPr id="40" name="Teardrop 39"/>
              <p:cNvSpPr/>
              <p:nvPr/>
            </p:nvSpPr>
            <p:spPr>
              <a:xfrm rot="18877745">
                <a:off x="5987351" y="3230003"/>
                <a:ext cx="547887" cy="54788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688"/>
              <p:cNvGrpSpPr>
                <a:grpSpLocks noChangeAspect="1"/>
              </p:cNvGrpSpPr>
              <p:nvPr/>
            </p:nvGrpSpPr>
            <p:grpSpPr bwMode="auto">
              <a:xfrm>
                <a:off x="6128838" y="3344639"/>
                <a:ext cx="300966" cy="286055"/>
                <a:chOff x="1835150" y="2800349"/>
                <a:chExt cx="382588" cy="363538"/>
              </a:xfrm>
              <a:solidFill>
                <a:schemeClr val="bg1"/>
              </a:solidFill>
            </p:grpSpPr>
            <p:sp>
              <p:nvSpPr>
                <p:cNvPr id="42"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600" dirty="0">
                    <a:ea typeface="SimSun" charset="0"/>
                  </a:endParaRPr>
                </a:p>
              </p:txBody>
            </p:sp>
            <p:sp>
              <p:nvSpPr>
                <p:cNvPr id="43"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600" dirty="0">
                    <a:ea typeface="SimSun" charset="0"/>
                  </a:endParaRPr>
                </a:p>
              </p:txBody>
            </p:sp>
            <p:sp>
              <p:nvSpPr>
                <p:cNvPr id="44"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600" dirty="0">
                    <a:ea typeface="SimSun" charset="0"/>
                  </a:endParaRPr>
                </a:p>
              </p:txBody>
            </p:sp>
            <p:sp>
              <p:nvSpPr>
                <p:cNvPr id="45"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600" dirty="0">
                    <a:ea typeface="SimSun" charset="0"/>
                  </a:endParaRPr>
                </a:p>
              </p:txBody>
            </p:sp>
          </p:grpSp>
        </p:grpSp>
      </p:grpSp>
      <p:grpSp>
        <p:nvGrpSpPr>
          <p:cNvPr id="4" name="Group 3">
            <a:extLst>
              <a:ext uri="{FF2B5EF4-FFF2-40B4-BE49-F238E27FC236}">
                <a16:creationId xmlns:a16="http://schemas.microsoft.com/office/drawing/2014/main" id="{CD106356-7638-4546-A926-2F8A60BCDAD8}"/>
              </a:ext>
            </a:extLst>
          </p:cNvPr>
          <p:cNvGrpSpPr/>
          <p:nvPr/>
        </p:nvGrpSpPr>
        <p:grpSpPr>
          <a:xfrm>
            <a:off x="8981027" y="6160136"/>
            <a:ext cx="7897951" cy="1124264"/>
            <a:chOff x="8981027" y="6160136"/>
            <a:chExt cx="7897951" cy="1124264"/>
          </a:xfrm>
        </p:grpSpPr>
        <p:grpSp>
          <p:nvGrpSpPr>
            <p:cNvPr id="27" name="Group 26"/>
            <p:cNvGrpSpPr/>
            <p:nvPr/>
          </p:nvGrpSpPr>
          <p:grpSpPr>
            <a:xfrm>
              <a:off x="10021639" y="6160136"/>
              <a:ext cx="6857339" cy="1124264"/>
              <a:chOff x="6782240" y="2001936"/>
              <a:chExt cx="4571559" cy="749509"/>
            </a:xfrm>
          </p:grpSpPr>
          <p:sp>
            <p:nvSpPr>
              <p:cNvPr id="28" name="TextBox 27"/>
              <p:cNvSpPr txBox="1"/>
              <p:nvPr/>
            </p:nvSpPr>
            <p:spPr>
              <a:xfrm>
                <a:off x="6782240" y="2001936"/>
                <a:ext cx="1239870" cy="307777"/>
              </a:xfrm>
              <a:prstGeom prst="rect">
                <a:avLst/>
              </a:prstGeom>
              <a:noFill/>
            </p:spPr>
            <p:txBody>
              <a:bodyPr wrap="none" rtlCol="0">
                <a:spAutoFit/>
              </a:bodyPr>
              <a:lstStyle/>
              <a:p>
                <a:r>
                  <a:rPr lang="en-US" sz="2400" b="1">
                    <a:solidFill>
                      <a:schemeClr val="tx1">
                        <a:lumMod val="75000"/>
                        <a:lumOff val="25000"/>
                      </a:schemeClr>
                    </a:solidFill>
                    <a:latin typeface="Arial" panose="020B0604020202020204" pitchFamily="34" charset="0"/>
                    <a:cs typeface="Arial" panose="020B0604020202020204" pitchFamily="34" charset="0"/>
                  </a:rPr>
                  <a:t>PlayStation</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TextBox 28"/>
              <p:cNvSpPr txBox="1"/>
              <p:nvPr/>
            </p:nvSpPr>
            <p:spPr>
              <a:xfrm>
                <a:off x="6782240" y="2267039"/>
                <a:ext cx="4571559" cy="484406"/>
              </a:xfrm>
              <a:prstGeom prst="rect">
                <a:avLst/>
              </a:prstGeom>
              <a:noFill/>
            </p:spPr>
            <p:txBody>
              <a:bodyPr wrap="square" rtlCol="0">
                <a:spAutoFit/>
              </a:bodyPr>
              <a:lstStyle/>
              <a:p>
                <a:pPr>
                  <a:lnSpc>
                    <a:spcPct val="120000"/>
                  </a:lnSpc>
                </a:pPr>
                <a:r>
                  <a:rPr lang="en-US">
                    <a:solidFill>
                      <a:schemeClr val="tx1">
                        <a:lumMod val="75000"/>
                        <a:lumOff val="25000"/>
                      </a:schemeClr>
                    </a:solidFill>
                    <a:latin typeface="Arial" panose="020B0604020202020204" pitchFamily="34" charset="0"/>
                    <a:cs typeface="Arial" panose="020B0604020202020204" pitchFamily="34" charset="0"/>
                  </a:rPr>
                  <a:t>Lorem ipsum dolor sit amet, cons ectetur adipiscing elit. Pellentesq ue bibendum risus eu.</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46" name="Group 45"/>
            <p:cNvGrpSpPr/>
            <p:nvPr/>
          </p:nvGrpSpPr>
          <p:grpSpPr>
            <a:xfrm>
              <a:off x="8981027" y="6396573"/>
              <a:ext cx="821831" cy="821831"/>
              <a:chOff x="5987351" y="4263852"/>
              <a:chExt cx="547887" cy="547887"/>
            </a:xfrm>
          </p:grpSpPr>
          <p:sp>
            <p:nvSpPr>
              <p:cNvPr id="47" name="Teardrop 46"/>
              <p:cNvSpPr/>
              <p:nvPr/>
            </p:nvSpPr>
            <p:spPr>
              <a:xfrm rot="18877745">
                <a:off x="5987351" y="4263852"/>
                <a:ext cx="547887" cy="54788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99"/>
              <p:cNvSpPr>
                <a:spLocks noChangeAspect="1" noChangeArrowheads="1"/>
              </p:cNvSpPr>
              <p:nvPr/>
            </p:nvSpPr>
            <p:spPr bwMode="auto">
              <a:xfrm>
                <a:off x="6109068" y="4377574"/>
                <a:ext cx="292744" cy="280426"/>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wrap="none" lIns="365678" tIns="182838" rIns="365678" bIns="182838" anchor="ctr"/>
              <a:lstStyle/>
              <a:p>
                <a:pPr>
                  <a:defRPr/>
                </a:pPr>
                <a:endParaRPr lang="en-US" sz="3600" dirty="0">
                  <a:ea typeface="SimSun" charset="0"/>
                </a:endParaRPr>
              </a:p>
            </p:txBody>
          </p:sp>
        </p:grpSp>
      </p:grpSp>
      <p:sp>
        <p:nvSpPr>
          <p:cNvPr id="51" name="Прямоугольник 50"/>
          <p:cNvSpPr/>
          <p:nvPr/>
        </p:nvSpPr>
        <p:spPr>
          <a:xfrm>
            <a:off x="970374" y="725011"/>
            <a:ext cx="132599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Umbrella 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Прямоугольник 51"/>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8780225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1000" fill="hold"/>
                                            <p:tgtEl>
                                              <p:spTgt spid="33"/>
                                            </p:tgtEl>
                                            <p:attrNameLst>
                                              <p:attrName>ppt_x</p:attrName>
                                            </p:attrNameLst>
                                          </p:cBhvr>
                                          <p:tavLst>
                                            <p:tav tm="0">
                                              <p:val>
                                                <p:strVal val="#ppt_x"/>
                                              </p:val>
                                            </p:tav>
                                            <p:tav tm="100000">
                                              <p:val>
                                                <p:strVal val="#ppt_x"/>
                                              </p:val>
                                            </p:tav>
                                          </p:tavLst>
                                        </p:anim>
                                        <p:anim calcmode="lin" valueType="num">
                                          <p:cBhvr additive="base">
                                            <p:cTn id="13" dur="1000" fill="hold"/>
                                            <p:tgtEl>
                                              <p:spTgt spid="33"/>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25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1000" fill="hold"/>
                                            <p:tgtEl>
                                              <p:spTgt spid="39"/>
                                            </p:tgtEl>
                                            <p:attrNameLst>
                                              <p:attrName>ppt_x</p:attrName>
                                            </p:attrNameLst>
                                          </p:cBhvr>
                                          <p:tavLst>
                                            <p:tav tm="0">
                                              <p:val>
                                                <p:strVal val="#ppt_x"/>
                                              </p:val>
                                            </p:tav>
                                            <p:tav tm="100000">
                                              <p:val>
                                                <p:strVal val="#ppt_x"/>
                                              </p:val>
                                            </p:tav>
                                          </p:tavLst>
                                        </p:anim>
                                        <p:anim calcmode="lin" valueType="num">
                                          <p:cBhvr additive="base">
                                            <p:cTn id="17" dur="1000" fill="hold"/>
                                            <p:tgtEl>
                                              <p:spTgt spid="39"/>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500"/>
                                      </p:stCondLst>
                                      <p:childTnLst>
                                        <p:set>
                                          <p:cBhvr>
                                            <p:cTn id="19" dur="1" fill="hold">
                                              <p:stCondLst>
                                                <p:cond delay="0"/>
                                              </p:stCondLst>
                                            </p:cTn>
                                            <p:tgtEl>
                                              <p:spTgt spid="46"/>
                                            </p:tgtEl>
                                            <p:attrNameLst>
                                              <p:attrName>style.visibility</p:attrName>
                                            </p:attrNameLst>
                                          </p:cBhvr>
                                          <p:to>
                                            <p:strVal val="visible"/>
                                          </p:to>
                                        </p:set>
                                        <p:anim calcmode="lin" valueType="num">
                                          <p:cBhvr additive="base">
                                            <p:cTn id="20" dur="1000" fill="hold"/>
                                            <p:tgtEl>
                                              <p:spTgt spid="46"/>
                                            </p:tgtEl>
                                            <p:attrNameLst>
                                              <p:attrName>ppt_x</p:attrName>
                                            </p:attrNameLst>
                                          </p:cBhvr>
                                          <p:tavLst>
                                            <p:tav tm="0">
                                              <p:val>
                                                <p:strVal val="#ppt_x"/>
                                              </p:val>
                                            </p:tav>
                                            <p:tav tm="100000">
                                              <p:val>
                                                <p:strVal val="#ppt_x"/>
                                              </p:val>
                                            </p:tav>
                                          </p:tavLst>
                                        </p:anim>
                                        <p:anim calcmode="lin" valueType="num">
                                          <p:cBhvr additive="base">
                                            <p:cTn id="21" dur="1000" fill="hold"/>
                                            <p:tgtEl>
                                              <p:spTgt spid="46"/>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75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1000" fill="hold"/>
                                            <p:tgtEl>
                                              <p:spTgt spid="36"/>
                                            </p:tgtEl>
                                            <p:attrNameLst>
                                              <p:attrName>ppt_x</p:attrName>
                                            </p:attrNameLst>
                                          </p:cBhvr>
                                          <p:tavLst>
                                            <p:tav tm="0">
                                              <p:val>
                                                <p:strVal val="#ppt_x"/>
                                              </p:val>
                                            </p:tav>
                                            <p:tav tm="100000">
                                              <p:val>
                                                <p:strVal val="#ppt_x"/>
                                              </p:val>
                                            </p:tav>
                                          </p:tavLst>
                                        </p:anim>
                                        <p:anim calcmode="lin" valueType="num">
                                          <p:cBhvr additive="base">
                                            <p:cTn id="25" dur="1000" fill="hold"/>
                                            <p:tgtEl>
                                              <p:spTgt spid="36"/>
                                            </p:tgtEl>
                                            <p:attrNameLst>
                                              <p:attrName>ppt_y</p:attrName>
                                            </p:attrNameLst>
                                          </p:cBhvr>
                                          <p:tavLst>
                                            <p:tav tm="0">
                                              <p:val>
                                                <p:strVal val="0-#ppt_h/2"/>
                                              </p:val>
                                            </p:tav>
                                            <p:tav tm="100000">
                                              <p:val>
                                                <p:strVal val="#ppt_y"/>
                                              </p:val>
                                            </p:tav>
                                          </p:tavLst>
                                        </p:anim>
                                      </p:childTnLst>
                                    </p:cTn>
                                  </p:par>
                                </p:childTnLst>
                              </p:cTn>
                            </p:par>
                            <p:par>
                              <p:cTn id="26" fill="hold">
                                <p:stCondLst>
                                  <p:cond delay="2750"/>
                                </p:stCondLst>
                                <p:childTnLst>
                                  <p:par>
                                    <p:cTn id="27" presetID="1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p:tgtEl>
                                              <p:spTgt spid="21"/>
                                            </p:tgtEl>
                                            <p:attrNameLst>
                                              <p:attrName>ppt_x</p:attrName>
                                            </p:attrNameLst>
                                          </p:cBhvr>
                                          <p:tavLst>
                                            <p:tav tm="0">
                                              <p:val>
                                                <p:strVal val="#ppt_x-#ppt_w*1.125000"/>
                                              </p:val>
                                            </p:tav>
                                            <p:tav tm="100000">
                                              <p:val>
                                                <p:strVal val="#ppt_x"/>
                                              </p:val>
                                            </p:tav>
                                          </p:tavLst>
                                        </p:anim>
                                        <p:animEffect transition="in" filter="wipe(right)">
                                          <p:cBhvr>
                                            <p:cTn id="30" dur="500"/>
                                            <p:tgtEl>
                                              <p:spTgt spid="21"/>
                                            </p:tgtEl>
                                          </p:cBhvr>
                                        </p:animEffect>
                                      </p:childTnLst>
                                    </p:cTn>
                                  </p:par>
                                  <p:par>
                                    <p:cTn id="31" presetID="12" presetClass="entr" presetSubtype="8"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p:tgtEl>
                                              <p:spTgt spid="24"/>
                                            </p:tgtEl>
                                            <p:attrNameLst>
                                              <p:attrName>ppt_x</p:attrName>
                                            </p:attrNameLst>
                                          </p:cBhvr>
                                          <p:tavLst>
                                            <p:tav tm="0">
                                              <p:val>
                                                <p:strVal val="#ppt_x-#ppt_w*1.125000"/>
                                              </p:val>
                                            </p:tav>
                                            <p:tav tm="100000">
                                              <p:val>
                                                <p:strVal val="#ppt_x"/>
                                              </p:val>
                                            </p:tav>
                                          </p:tavLst>
                                        </p:anim>
                                        <p:animEffect transition="in" filter="wipe(right)">
                                          <p:cBhvr>
                                            <p:cTn id="34" dur="500"/>
                                            <p:tgtEl>
                                              <p:spTgt spid="24"/>
                                            </p:tgtEl>
                                          </p:cBhvr>
                                        </p:animEffect>
                                      </p:childTnLst>
                                    </p:cTn>
                                  </p:par>
                                  <p:par>
                                    <p:cTn id="35" presetID="12" presetClass="entr" presetSubtype="8"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p:tgtEl>
                                              <p:spTgt spid="27"/>
                                            </p:tgtEl>
                                            <p:attrNameLst>
                                              <p:attrName>ppt_x</p:attrName>
                                            </p:attrNameLst>
                                          </p:cBhvr>
                                          <p:tavLst>
                                            <p:tav tm="0">
                                              <p:val>
                                                <p:strVal val="#ppt_x-#ppt_w*1.125000"/>
                                              </p:val>
                                            </p:tav>
                                            <p:tav tm="100000">
                                              <p:val>
                                                <p:strVal val="#ppt_x"/>
                                              </p:val>
                                            </p:tav>
                                          </p:tavLst>
                                        </p:anim>
                                        <p:animEffect transition="in" filter="wipe(right)">
                                          <p:cBhvr>
                                            <p:cTn id="38" dur="500"/>
                                            <p:tgtEl>
                                              <p:spTgt spid="27"/>
                                            </p:tgtEl>
                                          </p:cBhvr>
                                        </p:animEffect>
                                      </p:childTnLst>
                                    </p:cTn>
                                  </p:par>
                                  <p:par>
                                    <p:cTn id="39" presetID="12" presetClass="entr" presetSubtype="8"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p:tgtEl>
                                              <p:spTgt spid="30"/>
                                            </p:tgtEl>
                                            <p:attrNameLst>
                                              <p:attrName>ppt_x</p:attrName>
                                            </p:attrNameLst>
                                          </p:cBhvr>
                                          <p:tavLst>
                                            <p:tav tm="0">
                                              <p:val>
                                                <p:strVal val="#ppt_x-#ppt_w*1.125000"/>
                                              </p:val>
                                            </p:tav>
                                            <p:tav tm="100000">
                                              <p:val>
                                                <p:strVal val="#ppt_x"/>
                                              </p:val>
                                            </p:tav>
                                          </p:tavLst>
                                        </p:anim>
                                        <p:animEffect transition="in" filter="wipe(right)">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2515521" y="19050"/>
            <a:ext cx="14666913" cy="15352713"/>
          </a:xfrm>
          <a:custGeom>
            <a:avLst/>
            <a:gdLst>
              <a:gd name="T0" fmla="*/ 9098 w 9239"/>
              <a:gd name="T1" fmla="*/ 176 h 9671"/>
              <a:gd name="T2" fmla="*/ 9222 w 9239"/>
              <a:gd name="T3" fmla="*/ 692 h 9671"/>
              <a:gd name="T4" fmla="*/ 9178 w 9239"/>
              <a:gd name="T5" fmla="*/ 1446 h 9671"/>
              <a:gd name="T6" fmla="*/ 8790 w 9239"/>
              <a:gd name="T7" fmla="*/ 2230 h 9671"/>
              <a:gd name="T8" fmla="*/ 8144 w 9239"/>
              <a:gd name="T9" fmla="*/ 2793 h 9671"/>
              <a:gd name="T10" fmla="*/ 7355 w 9239"/>
              <a:gd name="T11" fmla="*/ 3034 h 9671"/>
              <a:gd name="T12" fmla="*/ 6513 w 9239"/>
              <a:gd name="T13" fmla="*/ 2934 h 9671"/>
              <a:gd name="T14" fmla="*/ 5855 w 9239"/>
              <a:gd name="T15" fmla="*/ 2573 h 9671"/>
              <a:gd name="T16" fmla="*/ 5256 w 9239"/>
              <a:gd name="T17" fmla="*/ 2239 h 9671"/>
              <a:gd name="T18" fmla="*/ 4714 w 9239"/>
              <a:gd name="T19" fmla="*/ 2171 h 9671"/>
              <a:gd name="T20" fmla="*/ 4135 w 9239"/>
              <a:gd name="T21" fmla="*/ 2394 h 9671"/>
              <a:gd name="T22" fmla="*/ 3792 w 9239"/>
              <a:gd name="T23" fmla="*/ 2864 h 9671"/>
              <a:gd name="T24" fmla="*/ 3771 w 9239"/>
              <a:gd name="T25" fmla="*/ 3480 h 9671"/>
              <a:gd name="T26" fmla="*/ 4144 w 9239"/>
              <a:gd name="T27" fmla="*/ 3976 h 9671"/>
              <a:gd name="T28" fmla="*/ 4705 w 9239"/>
              <a:gd name="T29" fmla="*/ 4310 h 9671"/>
              <a:gd name="T30" fmla="*/ 5436 w 9239"/>
              <a:gd name="T31" fmla="*/ 4700 h 9671"/>
              <a:gd name="T32" fmla="*/ 6067 w 9239"/>
              <a:gd name="T33" fmla="*/ 5193 h 9671"/>
              <a:gd name="T34" fmla="*/ 6477 w 9239"/>
              <a:gd name="T35" fmla="*/ 5903 h 9671"/>
              <a:gd name="T36" fmla="*/ 6595 w 9239"/>
              <a:gd name="T37" fmla="*/ 6746 h 9671"/>
              <a:gd name="T38" fmla="*/ 6366 w 9239"/>
              <a:gd name="T39" fmla="*/ 7523 h 9671"/>
              <a:gd name="T40" fmla="*/ 5797 w 9239"/>
              <a:gd name="T41" fmla="*/ 8157 h 9671"/>
              <a:gd name="T42" fmla="*/ 5039 w 9239"/>
              <a:gd name="T43" fmla="*/ 8512 h 9671"/>
              <a:gd name="T44" fmla="*/ 4121 w 9239"/>
              <a:gd name="T45" fmla="*/ 8533 h 9671"/>
              <a:gd name="T46" fmla="*/ 3390 w 9239"/>
              <a:gd name="T47" fmla="*/ 8263 h 9671"/>
              <a:gd name="T48" fmla="*/ 2771 w 9239"/>
              <a:gd name="T49" fmla="*/ 7916 h 9671"/>
              <a:gd name="T50" fmla="*/ 2043 w 9239"/>
              <a:gd name="T51" fmla="*/ 7740 h 9671"/>
              <a:gd name="T52" fmla="*/ 1429 w 9239"/>
              <a:gd name="T53" fmla="*/ 7896 h 9671"/>
              <a:gd name="T54" fmla="*/ 1027 w 9239"/>
              <a:gd name="T55" fmla="*/ 8354 h 9671"/>
              <a:gd name="T56" fmla="*/ 963 w 9239"/>
              <a:gd name="T57" fmla="*/ 8955 h 9671"/>
              <a:gd name="T58" fmla="*/ 1212 w 9239"/>
              <a:gd name="T59" fmla="*/ 9471 h 9671"/>
              <a:gd name="T60" fmla="*/ 153 w 9239"/>
              <a:gd name="T61" fmla="*/ 9598 h 9671"/>
              <a:gd name="T62" fmla="*/ 44 w 9239"/>
              <a:gd name="T63" fmla="*/ 9190 h 9671"/>
              <a:gd name="T64" fmla="*/ 0 w 9239"/>
              <a:gd name="T65" fmla="*/ 8820 h 9671"/>
              <a:gd name="T66" fmla="*/ 135 w 9239"/>
              <a:gd name="T67" fmla="*/ 8013 h 9671"/>
              <a:gd name="T68" fmla="*/ 596 w 9239"/>
              <a:gd name="T69" fmla="*/ 7347 h 9671"/>
              <a:gd name="T70" fmla="*/ 1341 w 9239"/>
              <a:gd name="T71" fmla="*/ 6910 h 9671"/>
              <a:gd name="T72" fmla="*/ 2248 w 9239"/>
              <a:gd name="T73" fmla="*/ 6804 h 9671"/>
              <a:gd name="T74" fmla="*/ 3179 w 9239"/>
              <a:gd name="T75" fmla="*/ 7083 h 9671"/>
              <a:gd name="T76" fmla="*/ 3745 w 9239"/>
              <a:gd name="T77" fmla="*/ 7388 h 9671"/>
              <a:gd name="T78" fmla="*/ 4438 w 9239"/>
              <a:gd name="T79" fmla="*/ 7573 h 9671"/>
              <a:gd name="T80" fmla="*/ 4975 w 9239"/>
              <a:gd name="T81" fmla="*/ 7420 h 9671"/>
              <a:gd name="T82" fmla="*/ 5403 w 9239"/>
              <a:gd name="T83" fmla="*/ 6971 h 9671"/>
              <a:gd name="T84" fmla="*/ 5521 w 9239"/>
              <a:gd name="T85" fmla="*/ 6367 h 9671"/>
              <a:gd name="T86" fmla="*/ 5289 w 9239"/>
              <a:gd name="T87" fmla="*/ 5851 h 9671"/>
              <a:gd name="T88" fmla="*/ 4843 w 9239"/>
              <a:gd name="T89" fmla="*/ 5475 h 9671"/>
              <a:gd name="T90" fmla="*/ 4385 w 9239"/>
              <a:gd name="T91" fmla="*/ 5237 h 9671"/>
              <a:gd name="T92" fmla="*/ 3484 w 9239"/>
              <a:gd name="T93" fmla="*/ 4724 h 9671"/>
              <a:gd name="T94" fmla="*/ 2911 w 9239"/>
              <a:gd name="T95" fmla="*/ 4061 h 9671"/>
              <a:gd name="T96" fmla="*/ 2700 w 9239"/>
              <a:gd name="T97" fmla="*/ 3227 h 9671"/>
              <a:gd name="T98" fmla="*/ 2862 w 9239"/>
              <a:gd name="T99" fmla="*/ 2385 h 9671"/>
              <a:gd name="T100" fmla="*/ 3334 w 9239"/>
              <a:gd name="T101" fmla="*/ 1713 h 9671"/>
              <a:gd name="T102" fmla="*/ 4097 w 9239"/>
              <a:gd name="T103" fmla="*/ 1250 h 9671"/>
              <a:gd name="T104" fmla="*/ 4975 w 9239"/>
              <a:gd name="T105" fmla="*/ 1135 h 9671"/>
              <a:gd name="T106" fmla="*/ 5767 w 9239"/>
              <a:gd name="T107" fmla="*/ 1379 h 9671"/>
              <a:gd name="T108" fmla="*/ 6615 w 9239"/>
              <a:gd name="T109" fmla="*/ 1898 h 9671"/>
              <a:gd name="T110" fmla="*/ 7261 w 9239"/>
              <a:gd name="T111" fmla="*/ 2068 h 9671"/>
              <a:gd name="T112" fmla="*/ 7795 w 9239"/>
              <a:gd name="T113" fmla="*/ 1919 h 9671"/>
              <a:gd name="T114" fmla="*/ 8218 w 9239"/>
              <a:gd name="T115" fmla="*/ 1391 h 9671"/>
              <a:gd name="T116" fmla="*/ 8294 w 9239"/>
              <a:gd name="T117" fmla="*/ 716 h 9671"/>
              <a:gd name="T118" fmla="*/ 7998 w 9239"/>
              <a:gd name="T119" fmla="*/ 138 h 9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239" h="9671">
                <a:moveTo>
                  <a:pt x="7845" y="0"/>
                </a:moveTo>
                <a:lnTo>
                  <a:pt x="9028" y="0"/>
                </a:lnTo>
                <a:lnTo>
                  <a:pt x="9048" y="47"/>
                </a:lnTo>
                <a:lnTo>
                  <a:pt x="9072" y="105"/>
                </a:lnTo>
                <a:lnTo>
                  <a:pt x="9098" y="176"/>
                </a:lnTo>
                <a:lnTo>
                  <a:pt x="9128" y="261"/>
                </a:lnTo>
                <a:lnTo>
                  <a:pt x="9157" y="355"/>
                </a:lnTo>
                <a:lnTo>
                  <a:pt x="9183" y="457"/>
                </a:lnTo>
                <a:lnTo>
                  <a:pt x="9204" y="569"/>
                </a:lnTo>
                <a:lnTo>
                  <a:pt x="9222" y="692"/>
                </a:lnTo>
                <a:lnTo>
                  <a:pt x="9236" y="827"/>
                </a:lnTo>
                <a:lnTo>
                  <a:pt x="9239" y="971"/>
                </a:lnTo>
                <a:lnTo>
                  <a:pt x="9230" y="1124"/>
                </a:lnTo>
                <a:lnTo>
                  <a:pt x="9213" y="1282"/>
                </a:lnTo>
                <a:lnTo>
                  <a:pt x="9178" y="1446"/>
                </a:lnTo>
                <a:lnTo>
                  <a:pt x="9128" y="1614"/>
                </a:lnTo>
                <a:lnTo>
                  <a:pt x="9060" y="1775"/>
                </a:lnTo>
                <a:lnTo>
                  <a:pt x="8981" y="1933"/>
                </a:lnTo>
                <a:lnTo>
                  <a:pt x="8890" y="2086"/>
                </a:lnTo>
                <a:lnTo>
                  <a:pt x="8790" y="2230"/>
                </a:lnTo>
                <a:lnTo>
                  <a:pt x="8676" y="2365"/>
                </a:lnTo>
                <a:lnTo>
                  <a:pt x="8555" y="2488"/>
                </a:lnTo>
                <a:lnTo>
                  <a:pt x="8426" y="2602"/>
                </a:lnTo>
                <a:lnTo>
                  <a:pt x="8288" y="2705"/>
                </a:lnTo>
                <a:lnTo>
                  <a:pt x="8144" y="2793"/>
                </a:lnTo>
                <a:lnTo>
                  <a:pt x="7995" y="2869"/>
                </a:lnTo>
                <a:lnTo>
                  <a:pt x="7842" y="2931"/>
                </a:lnTo>
                <a:lnTo>
                  <a:pt x="7684" y="2978"/>
                </a:lnTo>
                <a:lnTo>
                  <a:pt x="7522" y="3013"/>
                </a:lnTo>
                <a:lnTo>
                  <a:pt x="7355" y="3034"/>
                </a:lnTo>
                <a:lnTo>
                  <a:pt x="7188" y="3043"/>
                </a:lnTo>
                <a:lnTo>
                  <a:pt x="7012" y="3034"/>
                </a:lnTo>
                <a:lnTo>
                  <a:pt x="6835" y="3013"/>
                </a:lnTo>
                <a:lnTo>
                  <a:pt x="6656" y="2978"/>
                </a:lnTo>
                <a:lnTo>
                  <a:pt x="6513" y="2934"/>
                </a:lnTo>
                <a:lnTo>
                  <a:pt x="6372" y="2875"/>
                </a:lnTo>
                <a:lnTo>
                  <a:pt x="6240" y="2808"/>
                </a:lnTo>
                <a:lnTo>
                  <a:pt x="6108" y="2734"/>
                </a:lnTo>
                <a:lnTo>
                  <a:pt x="5978" y="2655"/>
                </a:lnTo>
                <a:lnTo>
                  <a:pt x="5855" y="2573"/>
                </a:lnTo>
                <a:lnTo>
                  <a:pt x="5735" y="2497"/>
                </a:lnTo>
                <a:lnTo>
                  <a:pt x="5617" y="2420"/>
                </a:lnTo>
                <a:lnTo>
                  <a:pt x="5497" y="2353"/>
                </a:lnTo>
                <a:lnTo>
                  <a:pt x="5380" y="2291"/>
                </a:lnTo>
                <a:lnTo>
                  <a:pt x="5256" y="2239"/>
                </a:lnTo>
                <a:lnTo>
                  <a:pt x="5130" y="2200"/>
                </a:lnTo>
                <a:lnTo>
                  <a:pt x="5001" y="2174"/>
                </a:lnTo>
                <a:lnTo>
                  <a:pt x="4925" y="2165"/>
                </a:lnTo>
                <a:lnTo>
                  <a:pt x="4846" y="2162"/>
                </a:lnTo>
                <a:lnTo>
                  <a:pt x="4714" y="2171"/>
                </a:lnTo>
                <a:lnTo>
                  <a:pt x="4584" y="2192"/>
                </a:lnTo>
                <a:lnTo>
                  <a:pt x="4464" y="2224"/>
                </a:lnTo>
                <a:lnTo>
                  <a:pt x="4347" y="2271"/>
                </a:lnTo>
                <a:lnTo>
                  <a:pt x="4238" y="2327"/>
                </a:lnTo>
                <a:lnTo>
                  <a:pt x="4135" y="2394"/>
                </a:lnTo>
                <a:lnTo>
                  <a:pt x="4044" y="2470"/>
                </a:lnTo>
                <a:lnTo>
                  <a:pt x="3962" y="2558"/>
                </a:lnTo>
                <a:lnTo>
                  <a:pt x="3892" y="2652"/>
                </a:lnTo>
                <a:lnTo>
                  <a:pt x="3836" y="2755"/>
                </a:lnTo>
                <a:lnTo>
                  <a:pt x="3792" y="2864"/>
                </a:lnTo>
                <a:lnTo>
                  <a:pt x="3757" y="2996"/>
                </a:lnTo>
                <a:lnTo>
                  <a:pt x="3736" y="3125"/>
                </a:lnTo>
                <a:lnTo>
                  <a:pt x="3733" y="3248"/>
                </a:lnTo>
                <a:lnTo>
                  <a:pt x="3745" y="3365"/>
                </a:lnTo>
                <a:lnTo>
                  <a:pt x="3771" y="3480"/>
                </a:lnTo>
                <a:lnTo>
                  <a:pt x="3815" y="3588"/>
                </a:lnTo>
                <a:lnTo>
                  <a:pt x="3877" y="3694"/>
                </a:lnTo>
                <a:lnTo>
                  <a:pt x="3953" y="3794"/>
                </a:lnTo>
                <a:lnTo>
                  <a:pt x="4041" y="3888"/>
                </a:lnTo>
                <a:lnTo>
                  <a:pt x="4144" y="3976"/>
                </a:lnTo>
                <a:lnTo>
                  <a:pt x="4253" y="4058"/>
                </a:lnTo>
                <a:lnTo>
                  <a:pt x="4367" y="4131"/>
                </a:lnTo>
                <a:lnTo>
                  <a:pt x="4482" y="4199"/>
                </a:lnTo>
                <a:lnTo>
                  <a:pt x="4596" y="4257"/>
                </a:lnTo>
                <a:lnTo>
                  <a:pt x="4705" y="4310"/>
                </a:lnTo>
                <a:lnTo>
                  <a:pt x="4807" y="4357"/>
                </a:lnTo>
                <a:lnTo>
                  <a:pt x="4972" y="4436"/>
                </a:lnTo>
                <a:lnTo>
                  <a:pt x="5133" y="4521"/>
                </a:lnTo>
                <a:lnTo>
                  <a:pt x="5289" y="4609"/>
                </a:lnTo>
                <a:lnTo>
                  <a:pt x="5436" y="4700"/>
                </a:lnTo>
                <a:lnTo>
                  <a:pt x="5576" y="4791"/>
                </a:lnTo>
                <a:lnTo>
                  <a:pt x="5703" y="4876"/>
                </a:lnTo>
                <a:lnTo>
                  <a:pt x="5832" y="4970"/>
                </a:lnTo>
                <a:lnTo>
                  <a:pt x="5952" y="5076"/>
                </a:lnTo>
                <a:lnTo>
                  <a:pt x="6067" y="5193"/>
                </a:lnTo>
                <a:lnTo>
                  <a:pt x="6169" y="5320"/>
                </a:lnTo>
                <a:lnTo>
                  <a:pt x="6260" y="5454"/>
                </a:lnTo>
                <a:lnTo>
                  <a:pt x="6342" y="5595"/>
                </a:lnTo>
                <a:lnTo>
                  <a:pt x="6416" y="5745"/>
                </a:lnTo>
                <a:lnTo>
                  <a:pt x="6477" y="5903"/>
                </a:lnTo>
                <a:lnTo>
                  <a:pt x="6527" y="6065"/>
                </a:lnTo>
                <a:lnTo>
                  <a:pt x="6563" y="6232"/>
                </a:lnTo>
                <a:lnTo>
                  <a:pt x="6589" y="6405"/>
                </a:lnTo>
                <a:lnTo>
                  <a:pt x="6598" y="6578"/>
                </a:lnTo>
                <a:lnTo>
                  <a:pt x="6595" y="6746"/>
                </a:lnTo>
                <a:lnTo>
                  <a:pt x="6577" y="6913"/>
                </a:lnTo>
                <a:lnTo>
                  <a:pt x="6545" y="7074"/>
                </a:lnTo>
                <a:lnTo>
                  <a:pt x="6498" y="7230"/>
                </a:lnTo>
                <a:lnTo>
                  <a:pt x="6439" y="7379"/>
                </a:lnTo>
                <a:lnTo>
                  <a:pt x="6366" y="7523"/>
                </a:lnTo>
                <a:lnTo>
                  <a:pt x="6278" y="7658"/>
                </a:lnTo>
                <a:lnTo>
                  <a:pt x="6169" y="7802"/>
                </a:lnTo>
                <a:lnTo>
                  <a:pt x="6055" y="7931"/>
                </a:lnTo>
                <a:lnTo>
                  <a:pt x="5929" y="8051"/>
                </a:lnTo>
                <a:lnTo>
                  <a:pt x="5797" y="8157"/>
                </a:lnTo>
                <a:lnTo>
                  <a:pt x="5653" y="8254"/>
                </a:lnTo>
                <a:lnTo>
                  <a:pt x="5506" y="8339"/>
                </a:lnTo>
                <a:lnTo>
                  <a:pt x="5353" y="8409"/>
                </a:lnTo>
                <a:lnTo>
                  <a:pt x="5198" y="8465"/>
                </a:lnTo>
                <a:lnTo>
                  <a:pt x="5039" y="8512"/>
                </a:lnTo>
                <a:lnTo>
                  <a:pt x="4875" y="8544"/>
                </a:lnTo>
                <a:lnTo>
                  <a:pt x="4708" y="8562"/>
                </a:lnTo>
                <a:lnTo>
                  <a:pt x="4537" y="8571"/>
                </a:lnTo>
                <a:lnTo>
                  <a:pt x="4329" y="8559"/>
                </a:lnTo>
                <a:lnTo>
                  <a:pt x="4121" y="8533"/>
                </a:lnTo>
                <a:lnTo>
                  <a:pt x="3915" y="8483"/>
                </a:lnTo>
                <a:lnTo>
                  <a:pt x="3774" y="8439"/>
                </a:lnTo>
                <a:lnTo>
                  <a:pt x="3639" y="8386"/>
                </a:lnTo>
                <a:lnTo>
                  <a:pt x="3513" y="8327"/>
                </a:lnTo>
                <a:lnTo>
                  <a:pt x="3390" y="8263"/>
                </a:lnTo>
                <a:lnTo>
                  <a:pt x="3272" y="8198"/>
                </a:lnTo>
                <a:lnTo>
                  <a:pt x="3155" y="8131"/>
                </a:lnTo>
                <a:lnTo>
                  <a:pt x="3032" y="8057"/>
                </a:lnTo>
                <a:lnTo>
                  <a:pt x="2903" y="7984"/>
                </a:lnTo>
                <a:lnTo>
                  <a:pt x="2771" y="7916"/>
                </a:lnTo>
                <a:lnTo>
                  <a:pt x="2630" y="7855"/>
                </a:lnTo>
                <a:lnTo>
                  <a:pt x="2489" y="7805"/>
                </a:lnTo>
                <a:lnTo>
                  <a:pt x="2339" y="7770"/>
                </a:lnTo>
                <a:lnTo>
                  <a:pt x="2192" y="7746"/>
                </a:lnTo>
                <a:lnTo>
                  <a:pt x="2043" y="7740"/>
                </a:lnTo>
                <a:lnTo>
                  <a:pt x="1905" y="7746"/>
                </a:lnTo>
                <a:lnTo>
                  <a:pt x="1776" y="7764"/>
                </a:lnTo>
                <a:lnTo>
                  <a:pt x="1652" y="7796"/>
                </a:lnTo>
                <a:lnTo>
                  <a:pt x="1538" y="7840"/>
                </a:lnTo>
                <a:lnTo>
                  <a:pt x="1429" y="7896"/>
                </a:lnTo>
                <a:lnTo>
                  <a:pt x="1332" y="7960"/>
                </a:lnTo>
                <a:lnTo>
                  <a:pt x="1241" y="8040"/>
                </a:lnTo>
                <a:lnTo>
                  <a:pt x="1162" y="8131"/>
                </a:lnTo>
                <a:lnTo>
                  <a:pt x="1092" y="8230"/>
                </a:lnTo>
                <a:lnTo>
                  <a:pt x="1027" y="8354"/>
                </a:lnTo>
                <a:lnTo>
                  <a:pt x="980" y="8477"/>
                </a:lnTo>
                <a:lnTo>
                  <a:pt x="951" y="8600"/>
                </a:lnTo>
                <a:lnTo>
                  <a:pt x="939" y="8720"/>
                </a:lnTo>
                <a:lnTo>
                  <a:pt x="945" y="8841"/>
                </a:lnTo>
                <a:lnTo>
                  <a:pt x="963" y="8955"/>
                </a:lnTo>
                <a:lnTo>
                  <a:pt x="992" y="9067"/>
                </a:lnTo>
                <a:lnTo>
                  <a:pt x="1033" y="9175"/>
                </a:lnTo>
                <a:lnTo>
                  <a:pt x="1083" y="9281"/>
                </a:lnTo>
                <a:lnTo>
                  <a:pt x="1145" y="9378"/>
                </a:lnTo>
                <a:lnTo>
                  <a:pt x="1212" y="9471"/>
                </a:lnTo>
                <a:lnTo>
                  <a:pt x="1286" y="9557"/>
                </a:lnTo>
                <a:lnTo>
                  <a:pt x="1362" y="9636"/>
                </a:lnTo>
                <a:lnTo>
                  <a:pt x="1400" y="9671"/>
                </a:lnTo>
                <a:lnTo>
                  <a:pt x="179" y="9671"/>
                </a:lnTo>
                <a:lnTo>
                  <a:pt x="153" y="9598"/>
                </a:lnTo>
                <a:lnTo>
                  <a:pt x="126" y="9515"/>
                </a:lnTo>
                <a:lnTo>
                  <a:pt x="103" y="9433"/>
                </a:lnTo>
                <a:lnTo>
                  <a:pt x="79" y="9348"/>
                </a:lnTo>
                <a:lnTo>
                  <a:pt x="62" y="9266"/>
                </a:lnTo>
                <a:lnTo>
                  <a:pt x="44" y="9190"/>
                </a:lnTo>
                <a:lnTo>
                  <a:pt x="32" y="9122"/>
                </a:lnTo>
                <a:lnTo>
                  <a:pt x="21" y="9064"/>
                </a:lnTo>
                <a:lnTo>
                  <a:pt x="15" y="9023"/>
                </a:lnTo>
                <a:lnTo>
                  <a:pt x="12" y="8993"/>
                </a:lnTo>
                <a:lnTo>
                  <a:pt x="0" y="8820"/>
                </a:lnTo>
                <a:lnTo>
                  <a:pt x="0" y="8647"/>
                </a:lnTo>
                <a:lnTo>
                  <a:pt x="15" y="8483"/>
                </a:lnTo>
                <a:lnTo>
                  <a:pt x="41" y="8321"/>
                </a:lnTo>
                <a:lnTo>
                  <a:pt x="82" y="8163"/>
                </a:lnTo>
                <a:lnTo>
                  <a:pt x="135" y="8013"/>
                </a:lnTo>
                <a:lnTo>
                  <a:pt x="203" y="7866"/>
                </a:lnTo>
                <a:lnTo>
                  <a:pt x="279" y="7729"/>
                </a:lnTo>
                <a:lnTo>
                  <a:pt x="370" y="7596"/>
                </a:lnTo>
                <a:lnTo>
                  <a:pt x="475" y="7470"/>
                </a:lnTo>
                <a:lnTo>
                  <a:pt x="596" y="7347"/>
                </a:lnTo>
                <a:lnTo>
                  <a:pt x="728" y="7236"/>
                </a:lnTo>
                <a:lnTo>
                  <a:pt x="869" y="7136"/>
                </a:lnTo>
                <a:lnTo>
                  <a:pt x="1018" y="7048"/>
                </a:lnTo>
                <a:lnTo>
                  <a:pt x="1177" y="6971"/>
                </a:lnTo>
                <a:lnTo>
                  <a:pt x="1341" y="6910"/>
                </a:lnTo>
                <a:lnTo>
                  <a:pt x="1511" y="6860"/>
                </a:lnTo>
                <a:lnTo>
                  <a:pt x="1688" y="6825"/>
                </a:lnTo>
                <a:lnTo>
                  <a:pt x="1870" y="6804"/>
                </a:lnTo>
                <a:lnTo>
                  <a:pt x="2054" y="6795"/>
                </a:lnTo>
                <a:lnTo>
                  <a:pt x="2248" y="6804"/>
                </a:lnTo>
                <a:lnTo>
                  <a:pt x="2442" y="6828"/>
                </a:lnTo>
                <a:lnTo>
                  <a:pt x="2633" y="6869"/>
                </a:lnTo>
                <a:lnTo>
                  <a:pt x="2820" y="6925"/>
                </a:lnTo>
                <a:lnTo>
                  <a:pt x="3002" y="6998"/>
                </a:lnTo>
                <a:lnTo>
                  <a:pt x="3179" y="7083"/>
                </a:lnTo>
                <a:lnTo>
                  <a:pt x="3261" y="7127"/>
                </a:lnTo>
                <a:lnTo>
                  <a:pt x="3343" y="7174"/>
                </a:lnTo>
                <a:lnTo>
                  <a:pt x="3475" y="7247"/>
                </a:lnTo>
                <a:lnTo>
                  <a:pt x="3610" y="7321"/>
                </a:lnTo>
                <a:lnTo>
                  <a:pt x="3745" y="7388"/>
                </a:lnTo>
                <a:lnTo>
                  <a:pt x="3880" y="7447"/>
                </a:lnTo>
                <a:lnTo>
                  <a:pt x="4018" y="7500"/>
                </a:lnTo>
                <a:lnTo>
                  <a:pt x="4156" y="7538"/>
                </a:lnTo>
                <a:lnTo>
                  <a:pt x="4297" y="7564"/>
                </a:lnTo>
                <a:lnTo>
                  <a:pt x="4438" y="7573"/>
                </a:lnTo>
                <a:lnTo>
                  <a:pt x="4540" y="7570"/>
                </a:lnTo>
                <a:lnTo>
                  <a:pt x="4640" y="7552"/>
                </a:lnTo>
                <a:lnTo>
                  <a:pt x="4737" y="7529"/>
                </a:lnTo>
                <a:lnTo>
                  <a:pt x="4860" y="7482"/>
                </a:lnTo>
                <a:lnTo>
                  <a:pt x="4975" y="7420"/>
                </a:lnTo>
                <a:lnTo>
                  <a:pt x="5080" y="7350"/>
                </a:lnTo>
                <a:lnTo>
                  <a:pt x="5177" y="7268"/>
                </a:lnTo>
                <a:lnTo>
                  <a:pt x="5262" y="7177"/>
                </a:lnTo>
                <a:lnTo>
                  <a:pt x="5339" y="7077"/>
                </a:lnTo>
                <a:lnTo>
                  <a:pt x="5403" y="6971"/>
                </a:lnTo>
                <a:lnTo>
                  <a:pt x="5453" y="6860"/>
                </a:lnTo>
                <a:lnTo>
                  <a:pt x="5491" y="6740"/>
                </a:lnTo>
                <a:lnTo>
                  <a:pt x="5518" y="6619"/>
                </a:lnTo>
                <a:lnTo>
                  <a:pt x="5526" y="6493"/>
                </a:lnTo>
                <a:lnTo>
                  <a:pt x="5521" y="6367"/>
                </a:lnTo>
                <a:lnTo>
                  <a:pt x="5500" y="6253"/>
                </a:lnTo>
                <a:lnTo>
                  <a:pt x="5465" y="6144"/>
                </a:lnTo>
                <a:lnTo>
                  <a:pt x="5418" y="6041"/>
                </a:lnTo>
                <a:lnTo>
                  <a:pt x="5359" y="5942"/>
                </a:lnTo>
                <a:lnTo>
                  <a:pt x="5289" y="5851"/>
                </a:lnTo>
                <a:lnTo>
                  <a:pt x="5210" y="5766"/>
                </a:lnTo>
                <a:lnTo>
                  <a:pt x="5124" y="5683"/>
                </a:lnTo>
                <a:lnTo>
                  <a:pt x="5033" y="5610"/>
                </a:lnTo>
                <a:lnTo>
                  <a:pt x="4940" y="5540"/>
                </a:lnTo>
                <a:lnTo>
                  <a:pt x="4843" y="5475"/>
                </a:lnTo>
                <a:lnTo>
                  <a:pt x="4746" y="5416"/>
                </a:lnTo>
                <a:lnTo>
                  <a:pt x="4649" y="5364"/>
                </a:lnTo>
                <a:lnTo>
                  <a:pt x="4558" y="5317"/>
                </a:lnTo>
                <a:lnTo>
                  <a:pt x="4467" y="5276"/>
                </a:lnTo>
                <a:lnTo>
                  <a:pt x="4385" y="5237"/>
                </a:lnTo>
                <a:lnTo>
                  <a:pt x="4176" y="5143"/>
                </a:lnTo>
                <a:lnTo>
                  <a:pt x="3980" y="5047"/>
                </a:lnTo>
                <a:lnTo>
                  <a:pt x="3801" y="4944"/>
                </a:lnTo>
                <a:lnTo>
                  <a:pt x="3636" y="4835"/>
                </a:lnTo>
                <a:lnTo>
                  <a:pt x="3484" y="4724"/>
                </a:lnTo>
                <a:lnTo>
                  <a:pt x="3346" y="4606"/>
                </a:lnTo>
                <a:lnTo>
                  <a:pt x="3220" y="4483"/>
                </a:lnTo>
                <a:lnTo>
                  <a:pt x="3108" y="4354"/>
                </a:lnTo>
                <a:lnTo>
                  <a:pt x="3002" y="4210"/>
                </a:lnTo>
                <a:lnTo>
                  <a:pt x="2911" y="4061"/>
                </a:lnTo>
                <a:lnTo>
                  <a:pt x="2838" y="3905"/>
                </a:lnTo>
                <a:lnTo>
                  <a:pt x="2779" y="3744"/>
                </a:lnTo>
                <a:lnTo>
                  <a:pt x="2735" y="3577"/>
                </a:lnTo>
                <a:lnTo>
                  <a:pt x="2709" y="3406"/>
                </a:lnTo>
                <a:lnTo>
                  <a:pt x="2700" y="3227"/>
                </a:lnTo>
                <a:lnTo>
                  <a:pt x="2703" y="3043"/>
                </a:lnTo>
                <a:lnTo>
                  <a:pt x="2727" y="2855"/>
                </a:lnTo>
                <a:lnTo>
                  <a:pt x="2759" y="2693"/>
                </a:lnTo>
                <a:lnTo>
                  <a:pt x="2803" y="2538"/>
                </a:lnTo>
                <a:lnTo>
                  <a:pt x="2862" y="2385"/>
                </a:lnTo>
                <a:lnTo>
                  <a:pt x="2932" y="2239"/>
                </a:lnTo>
                <a:lnTo>
                  <a:pt x="3014" y="2098"/>
                </a:lnTo>
                <a:lnTo>
                  <a:pt x="3111" y="1963"/>
                </a:lnTo>
                <a:lnTo>
                  <a:pt x="3217" y="1834"/>
                </a:lnTo>
                <a:lnTo>
                  <a:pt x="3334" y="1713"/>
                </a:lnTo>
                <a:lnTo>
                  <a:pt x="3463" y="1605"/>
                </a:lnTo>
                <a:lnTo>
                  <a:pt x="3610" y="1496"/>
                </a:lnTo>
                <a:lnTo>
                  <a:pt x="3766" y="1399"/>
                </a:lnTo>
                <a:lnTo>
                  <a:pt x="3930" y="1317"/>
                </a:lnTo>
                <a:lnTo>
                  <a:pt x="4097" y="1250"/>
                </a:lnTo>
                <a:lnTo>
                  <a:pt x="4270" y="1197"/>
                </a:lnTo>
                <a:lnTo>
                  <a:pt x="4446" y="1159"/>
                </a:lnTo>
                <a:lnTo>
                  <a:pt x="4625" y="1135"/>
                </a:lnTo>
                <a:lnTo>
                  <a:pt x="4804" y="1126"/>
                </a:lnTo>
                <a:lnTo>
                  <a:pt x="4975" y="1135"/>
                </a:lnTo>
                <a:lnTo>
                  <a:pt x="5142" y="1156"/>
                </a:lnTo>
                <a:lnTo>
                  <a:pt x="5306" y="1191"/>
                </a:lnTo>
                <a:lnTo>
                  <a:pt x="5465" y="1241"/>
                </a:lnTo>
                <a:lnTo>
                  <a:pt x="5617" y="1305"/>
                </a:lnTo>
                <a:lnTo>
                  <a:pt x="5767" y="1379"/>
                </a:lnTo>
                <a:lnTo>
                  <a:pt x="5958" y="1496"/>
                </a:lnTo>
                <a:lnTo>
                  <a:pt x="6146" y="1614"/>
                </a:lnTo>
                <a:lnTo>
                  <a:pt x="6301" y="1713"/>
                </a:lnTo>
                <a:lnTo>
                  <a:pt x="6457" y="1807"/>
                </a:lnTo>
                <a:lnTo>
                  <a:pt x="6615" y="1898"/>
                </a:lnTo>
                <a:lnTo>
                  <a:pt x="6744" y="1960"/>
                </a:lnTo>
                <a:lnTo>
                  <a:pt x="6871" y="2007"/>
                </a:lnTo>
                <a:lnTo>
                  <a:pt x="7000" y="2042"/>
                </a:lnTo>
                <a:lnTo>
                  <a:pt x="7129" y="2060"/>
                </a:lnTo>
                <a:lnTo>
                  <a:pt x="7261" y="2068"/>
                </a:lnTo>
                <a:lnTo>
                  <a:pt x="7352" y="2065"/>
                </a:lnTo>
                <a:lnTo>
                  <a:pt x="7443" y="2054"/>
                </a:lnTo>
                <a:lnTo>
                  <a:pt x="7566" y="2027"/>
                </a:lnTo>
                <a:lnTo>
                  <a:pt x="7684" y="1983"/>
                </a:lnTo>
                <a:lnTo>
                  <a:pt x="7795" y="1919"/>
                </a:lnTo>
                <a:lnTo>
                  <a:pt x="7898" y="1840"/>
                </a:lnTo>
                <a:lnTo>
                  <a:pt x="7995" y="1746"/>
                </a:lnTo>
                <a:lnTo>
                  <a:pt x="8080" y="1637"/>
                </a:lnTo>
                <a:lnTo>
                  <a:pt x="8156" y="1520"/>
                </a:lnTo>
                <a:lnTo>
                  <a:pt x="8218" y="1391"/>
                </a:lnTo>
                <a:lnTo>
                  <a:pt x="8265" y="1250"/>
                </a:lnTo>
                <a:lnTo>
                  <a:pt x="8297" y="1115"/>
                </a:lnTo>
                <a:lnTo>
                  <a:pt x="8312" y="980"/>
                </a:lnTo>
                <a:lnTo>
                  <a:pt x="8312" y="845"/>
                </a:lnTo>
                <a:lnTo>
                  <a:pt x="8294" y="716"/>
                </a:lnTo>
                <a:lnTo>
                  <a:pt x="8265" y="590"/>
                </a:lnTo>
                <a:lnTo>
                  <a:pt x="8218" y="466"/>
                </a:lnTo>
                <a:lnTo>
                  <a:pt x="8159" y="352"/>
                </a:lnTo>
                <a:lnTo>
                  <a:pt x="8086" y="240"/>
                </a:lnTo>
                <a:lnTo>
                  <a:pt x="7998" y="138"/>
                </a:lnTo>
                <a:lnTo>
                  <a:pt x="7898" y="44"/>
                </a:lnTo>
                <a:lnTo>
                  <a:pt x="78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2571084" y="19050"/>
            <a:ext cx="14551025" cy="15352713"/>
          </a:xfrm>
          <a:custGeom>
            <a:avLst/>
            <a:gdLst>
              <a:gd name="T0" fmla="*/ 9010 w 9166"/>
              <a:gd name="T1" fmla="*/ 138 h 9671"/>
              <a:gd name="T2" fmla="*/ 9134 w 9166"/>
              <a:gd name="T3" fmla="*/ 575 h 9671"/>
              <a:gd name="T4" fmla="*/ 9143 w 9166"/>
              <a:gd name="T5" fmla="*/ 1276 h 9671"/>
              <a:gd name="T6" fmla="*/ 8826 w 9166"/>
              <a:gd name="T7" fmla="*/ 2065 h 9671"/>
              <a:gd name="T8" fmla="*/ 8233 w 9166"/>
              <a:gd name="T9" fmla="*/ 2673 h 9671"/>
              <a:gd name="T10" fmla="*/ 7481 w 9166"/>
              <a:gd name="T11" fmla="*/ 2978 h 9671"/>
              <a:gd name="T12" fmla="*/ 6806 w 9166"/>
              <a:gd name="T13" fmla="*/ 2978 h 9671"/>
              <a:gd name="T14" fmla="*/ 6090 w 9166"/>
              <a:gd name="T15" fmla="*/ 2702 h 9671"/>
              <a:gd name="T16" fmla="*/ 5480 w 9166"/>
              <a:gd name="T17" fmla="*/ 2321 h 9671"/>
              <a:gd name="T18" fmla="*/ 4890 w 9166"/>
              <a:gd name="T19" fmla="*/ 2130 h 9671"/>
              <a:gd name="T20" fmla="*/ 4294 w 9166"/>
              <a:gd name="T21" fmla="*/ 2239 h 9671"/>
              <a:gd name="T22" fmla="*/ 3827 w 9166"/>
              <a:gd name="T23" fmla="*/ 2635 h 9671"/>
              <a:gd name="T24" fmla="*/ 3660 w 9166"/>
              <a:gd name="T25" fmla="*/ 3251 h 9671"/>
              <a:gd name="T26" fmla="*/ 3889 w 9166"/>
              <a:gd name="T27" fmla="*/ 3817 h 9671"/>
              <a:gd name="T28" fmla="*/ 4429 w 9166"/>
              <a:gd name="T29" fmla="*/ 4228 h 9671"/>
              <a:gd name="T30" fmla="*/ 5081 w 9166"/>
              <a:gd name="T31" fmla="*/ 4554 h 9671"/>
              <a:gd name="T32" fmla="*/ 5776 w 9166"/>
              <a:gd name="T33" fmla="*/ 5000 h 9671"/>
              <a:gd name="T34" fmla="*/ 6278 w 9166"/>
              <a:gd name="T35" fmla="*/ 5613 h 9671"/>
              <a:gd name="T36" fmla="*/ 6516 w 9166"/>
              <a:gd name="T37" fmla="*/ 6408 h 9671"/>
              <a:gd name="T38" fmla="*/ 6428 w 9166"/>
              <a:gd name="T39" fmla="*/ 7218 h 9671"/>
              <a:gd name="T40" fmla="*/ 5993 w 9166"/>
              <a:gd name="T41" fmla="*/ 7905 h 9671"/>
              <a:gd name="T42" fmla="*/ 5304 w 9166"/>
              <a:gd name="T43" fmla="*/ 8374 h 9671"/>
              <a:gd name="T44" fmla="*/ 4502 w 9166"/>
              <a:gd name="T45" fmla="*/ 8533 h 9671"/>
              <a:gd name="T46" fmla="*/ 3619 w 9166"/>
              <a:gd name="T47" fmla="*/ 8354 h 9671"/>
              <a:gd name="T48" fmla="*/ 3014 w 9166"/>
              <a:gd name="T49" fmla="*/ 8025 h 9671"/>
              <a:gd name="T50" fmla="*/ 2313 w 9166"/>
              <a:gd name="T51" fmla="*/ 7734 h 9671"/>
              <a:gd name="T52" fmla="*/ 1606 w 9166"/>
              <a:gd name="T53" fmla="*/ 7761 h 9671"/>
              <a:gd name="T54" fmla="*/ 1098 w 9166"/>
              <a:gd name="T55" fmla="*/ 8107 h 9671"/>
              <a:gd name="T56" fmla="*/ 869 w 9166"/>
              <a:gd name="T57" fmla="*/ 8717 h 9671"/>
              <a:gd name="T58" fmla="*/ 1016 w 9166"/>
              <a:gd name="T59" fmla="*/ 9295 h 9671"/>
              <a:gd name="T60" fmla="*/ 1312 w 9166"/>
              <a:gd name="T61" fmla="*/ 9671 h 9671"/>
              <a:gd name="T62" fmla="*/ 91 w 9166"/>
              <a:gd name="T63" fmla="*/ 9381 h 9671"/>
              <a:gd name="T64" fmla="*/ 21 w 9166"/>
              <a:gd name="T65" fmla="*/ 9052 h 9671"/>
              <a:gd name="T66" fmla="*/ 15 w 9166"/>
              <a:gd name="T67" fmla="*/ 8489 h 9671"/>
              <a:gd name="T68" fmla="*/ 276 w 9166"/>
              <a:gd name="T69" fmla="*/ 7746 h 9671"/>
              <a:gd name="T70" fmla="*/ 854 w 9166"/>
              <a:gd name="T71" fmla="*/ 7165 h 9671"/>
              <a:gd name="T72" fmla="*/ 1658 w 9166"/>
              <a:gd name="T73" fmla="*/ 6860 h 9671"/>
              <a:gd name="T74" fmla="*/ 2589 w 9166"/>
              <a:gd name="T75" fmla="*/ 6904 h 9671"/>
              <a:gd name="T76" fmla="*/ 3290 w 9166"/>
              <a:gd name="T77" fmla="*/ 7206 h 9671"/>
              <a:gd name="T78" fmla="*/ 3974 w 9166"/>
              <a:gd name="T79" fmla="*/ 7535 h 9671"/>
              <a:gd name="T80" fmla="*/ 4614 w 9166"/>
              <a:gd name="T81" fmla="*/ 7588 h 9671"/>
              <a:gd name="T82" fmla="*/ 5169 w 9166"/>
              <a:gd name="T83" fmla="*/ 7294 h 9671"/>
              <a:gd name="T84" fmla="*/ 5491 w 9166"/>
              <a:gd name="T85" fmla="*/ 6748 h 9671"/>
              <a:gd name="T86" fmla="*/ 5465 w 9166"/>
              <a:gd name="T87" fmla="*/ 6132 h 9671"/>
              <a:gd name="T88" fmla="*/ 5116 w 9166"/>
              <a:gd name="T89" fmla="*/ 5660 h 9671"/>
              <a:gd name="T90" fmla="*/ 4634 w 9166"/>
              <a:gd name="T91" fmla="*/ 5334 h 9671"/>
              <a:gd name="T92" fmla="*/ 3965 w 9166"/>
              <a:gd name="T93" fmla="*/ 5014 h 9671"/>
              <a:gd name="T94" fmla="*/ 3211 w 9166"/>
              <a:gd name="T95" fmla="*/ 4460 h 9671"/>
              <a:gd name="T96" fmla="*/ 2780 w 9166"/>
              <a:gd name="T97" fmla="*/ 3735 h 9671"/>
              <a:gd name="T98" fmla="*/ 2727 w 9166"/>
              <a:gd name="T99" fmla="*/ 2861 h 9671"/>
              <a:gd name="T100" fmla="*/ 3011 w 9166"/>
              <a:gd name="T101" fmla="*/ 2115 h 9671"/>
              <a:gd name="T102" fmla="*/ 3596 w 9166"/>
              <a:gd name="T103" fmla="*/ 1526 h 9671"/>
              <a:gd name="T104" fmla="*/ 4417 w 9166"/>
              <a:gd name="T105" fmla="*/ 1194 h 9671"/>
              <a:gd name="T106" fmla="*/ 5260 w 9166"/>
              <a:gd name="T107" fmla="*/ 1226 h 9671"/>
              <a:gd name="T108" fmla="*/ 6090 w 9166"/>
              <a:gd name="T109" fmla="*/ 1646 h 9671"/>
              <a:gd name="T110" fmla="*/ 6827 w 9166"/>
              <a:gd name="T111" fmla="*/ 2042 h 9671"/>
              <a:gd name="T112" fmla="*/ 7414 w 9166"/>
              <a:gd name="T113" fmla="*/ 2092 h 9671"/>
              <a:gd name="T114" fmla="*/ 7936 w 9166"/>
              <a:gd name="T115" fmla="*/ 1822 h 9671"/>
              <a:gd name="T116" fmla="*/ 8265 w 9166"/>
              <a:gd name="T117" fmla="*/ 1261 h 9671"/>
              <a:gd name="T118" fmla="*/ 8265 w 9166"/>
              <a:gd name="T119" fmla="*/ 578 h 9671"/>
              <a:gd name="T120" fmla="*/ 7883 w 9166"/>
              <a:gd name="T121" fmla="*/ 14 h 9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166" h="9671">
                <a:moveTo>
                  <a:pt x="7866" y="0"/>
                </a:moveTo>
                <a:lnTo>
                  <a:pt x="8952" y="0"/>
                </a:lnTo>
                <a:lnTo>
                  <a:pt x="8969" y="35"/>
                </a:lnTo>
                <a:lnTo>
                  <a:pt x="8987" y="82"/>
                </a:lnTo>
                <a:lnTo>
                  <a:pt x="9010" y="138"/>
                </a:lnTo>
                <a:lnTo>
                  <a:pt x="9037" y="205"/>
                </a:lnTo>
                <a:lnTo>
                  <a:pt x="9063" y="284"/>
                </a:lnTo>
                <a:lnTo>
                  <a:pt x="9087" y="369"/>
                </a:lnTo>
                <a:lnTo>
                  <a:pt x="9113" y="466"/>
                </a:lnTo>
                <a:lnTo>
                  <a:pt x="9134" y="575"/>
                </a:lnTo>
                <a:lnTo>
                  <a:pt x="9151" y="698"/>
                </a:lnTo>
                <a:lnTo>
                  <a:pt x="9163" y="830"/>
                </a:lnTo>
                <a:lnTo>
                  <a:pt x="9166" y="971"/>
                </a:lnTo>
                <a:lnTo>
                  <a:pt x="9160" y="1121"/>
                </a:lnTo>
                <a:lnTo>
                  <a:pt x="9143" y="1276"/>
                </a:lnTo>
                <a:lnTo>
                  <a:pt x="9107" y="1438"/>
                </a:lnTo>
                <a:lnTo>
                  <a:pt x="9057" y="1602"/>
                </a:lnTo>
                <a:lnTo>
                  <a:pt x="8993" y="1760"/>
                </a:lnTo>
                <a:lnTo>
                  <a:pt x="8914" y="1916"/>
                </a:lnTo>
                <a:lnTo>
                  <a:pt x="8826" y="2065"/>
                </a:lnTo>
                <a:lnTo>
                  <a:pt x="8726" y="2206"/>
                </a:lnTo>
                <a:lnTo>
                  <a:pt x="8614" y="2338"/>
                </a:lnTo>
                <a:lnTo>
                  <a:pt x="8497" y="2462"/>
                </a:lnTo>
                <a:lnTo>
                  <a:pt x="8368" y="2573"/>
                </a:lnTo>
                <a:lnTo>
                  <a:pt x="8233" y="2673"/>
                </a:lnTo>
                <a:lnTo>
                  <a:pt x="8092" y="2761"/>
                </a:lnTo>
                <a:lnTo>
                  <a:pt x="7945" y="2834"/>
                </a:lnTo>
                <a:lnTo>
                  <a:pt x="7795" y="2896"/>
                </a:lnTo>
                <a:lnTo>
                  <a:pt x="7640" y="2943"/>
                </a:lnTo>
                <a:lnTo>
                  <a:pt x="7481" y="2978"/>
                </a:lnTo>
                <a:lnTo>
                  <a:pt x="7317" y="2999"/>
                </a:lnTo>
                <a:lnTo>
                  <a:pt x="7153" y="3004"/>
                </a:lnTo>
                <a:lnTo>
                  <a:pt x="7153" y="3004"/>
                </a:lnTo>
                <a:lnTo>
                  <a:pt x="6980" y="2999"/>
                </a:lnTo>
                <a:lnTo>
                  <a:pt x="6806" y="2978"/>
                </a:lnTo>
                <a:lnTo>
                  <a:pt x="6630" y="2940"/>
                </a:lnTo>
                <a:lnTo>
                  <a:pt x="6489" y="2899"/>
                </a:lnTo>
                <a:lnTo>
                  <a:pt x="6351" y="2843"/>
                </a:lnTo>
                <a:lnTo>
                  <a:pt x="6219" y="2776"/>
                </a:lnTo>
                <a:lnTo>
                  <a:pt x="6090" y="2702"/>
                </a:lnTo>
                <a:lnTo>
                  <a:pt x="5964" y="2623"/>
                </a:lnTo>
                <a:lnTo>
                  <a:pt x="5838" y="2544"/>
                </a:lnTo>
                <a:lnTo>
                  <a:pt x="5717" y="2465"/>
                </a:lnTo>
                <a:lnTo>
                  <a:pt x="5600" y="2388"/>
                </a:lnTo>
                <a:lnTo>
                  <a:pt x="5480" y="2321"/>
                </a:lnTo>
                <a:lnTo>
                  <a:pt x="5356" y="2256"/>
                </a:lnTo>
                <a:lnTo>
                  <a:pt x="5233" y="2206"/>
                </a:lnTo>
                <a:lnTo>
                  <a:pt x="5104" y="2165"/>
                </a:lnTo>
                <a:lnTo>
                  <a:pt x="4972" y="2139"/>
                </a:lnTo>
                <a:lnTo>
                  <a:pt x="4890" y="2130"/>
                </a:lnTo>
                <a:lnTo>
                  <a:pt x="4811" y="2127"/>
                </a:lnTo>
                <a:lnTo>
                  <a:pt x="4673" y="2136"/>
                </a:lnTo>
                <a:lnTo>
                  <a:pt x="4544" y="2156"/>
                </a:lnTo>
                <a:lnTo>
                  <a:pt x="4414" y="2192"/>
                </a:lnTo>
                <a:lnTo>
                  <a:pt x="4294" y="2239"/>
                </a:lnTo>
                <a:lnTo>
                  <a:pt x="4183" y="2297"/>
                </a:lnTo>
                <a:lnTo>
                  <a:pt x="4077" y="2365"/>
                </a:lnTo>
                <a:lnTo>
                  <a:pt x="3983" y="2447"/>
                </a:lnTo>
                <a:lnTo>
                  <a:pt x="3898" y="2535"/>
                </a:lnTo>
                <a:lnTo>
                  <a:pt x="3827" y="2635"/>
                </a:lnTo>
                <a:lnTo>
                  <a:pt x="3766" y="2740"/>
                </a:lnTo>
                <a:lnTo>
                  <a:pt x="3722" y="2852"/>
                </a:lnTo>
                <a:lnTo>
                  <a:pt x="3684" y="2990"/>
                </a:lnTo>
                <a:lnTo>
                  <a:pt x="3663" y="3125"/>
                </a:lnTo>
                <a:lnTo>
                  <a:pt x="3660" y="3251"/>
                </a:lnTo>
                <a:lnTo>
                  <a:pt x="3672" y="3374"/>
                </a:lnTo>
                <a:lnTo>
                  <a:pt x="3701" y="3491"/>
                </a:lnTo>
                <a:lnTo>
                  <a:pt x="3748" y="3603"/>
                </a:lnTo>
                <a:lnTo>
                  <a:pt x="3810" y="3712"/>
                </a:lnTo>
                <a:lnTo>
                  <a:pt x="3889" y="3817"/>
                </a:lnTo>
                <a:lnTo>
                  <a:pt x="3983" y="3914"/>
                </a:lnTo>
                <a:lnTo>
                  <a:pt x="4086" y="4005"/>
                </a:lnTo>
                <a:lnTo>
                  <a:pt x="4197" y="4087"/>
                </a:lnTo>
                <a:lnTo>
                  <a:pt x="4312" y="4160"/>
                </a:lnTo>
                <a:lnTo>
                  <a:pt x="4429" y="4228"/>
                </a:lnTo>
                <a:lnTo>
                  <a:pt x="4544" y="4290"/>
                </a:lnTo>
                <a:lnTo>
                  <a:pt x="4655" y="4342"/>
                </a:lnTo>
                <a:lnTo>
                  <a:pt x="4758" y="4392"/>
                </a:lnTo>
                <a:lnTo>
                  <a:pt x="4922" y="4469"/>
                </a:lnTo>
                <a:lnTo>
                  <a:pt x="5081" y="4554"/>
                </a:lnTo>
                <a:lnTo>
                  <a:pt x="5236" y="4642"/>
                </a:lnTo>
                <a:lnTo>
                  <a:pt x="5383" y="4733"/>
                </a:lnTo>
                <a:lnTo>
                  <a:pt x="5521" y="4821"/>
                </a:lnTo>
                <a:lnTo>
                  <a:pt x="5647" y="4906"/>
                </a:lnTo>
                <a:lnTo>
                  <a:pt x="5776" y="5000"/>
                </a:lnTo>
                <a:lnTo>
                  <a:pt x="5894" y="5102"/>
                </a:lnTo>
                <a:lnTo>
                  <a:pt x="6002" y="5217"/>
                </a:lnTo>
                <a:lnTo>
                  <a:pt x="6105" y="5340"/>
                </a:lnTo>
                <a:lnTo>
                  <a:pt x="6196" y="5472"/>
                </a:lnTo>
                <a:lnTo>
                  <a:pt x="6278" y="5613"/>
                </a:lnTo>
                <a:lnTo>
                  <a:pt x="6348" y="5760"/>
                </a:lnTo>
                <a:lnTo>
                  <a:pt x="6407" y="5915"/>
                </a:lnTo>
                <a:lnTo>
                  <a:pt x="6457" y="6074"/>
                </a:lnTo>
                <a:lnTo>
                  <a:pt x="6492" y="6238"/>
                </a:lnTo>
                <a:lnTo>
                  <a:pt x="6516" y="6408"/>
                </a:lnTo>
                <a:lnTo>
                  <a:pt x="6528" y="6578"/>
                </a:lnTo>
                <a:lnTo>
                  <a:pt x="6525" y="6743"/>
                </a:lnTo>
                <a:lnTo>
                  <a:pt x="6504" y="6907"/>
                </a:lnTo>
                <a:lnTo>
                  <a:pt x="6475" y="7065"/>
                </a:lnTo>
                <a:lnTo>
                  <a:pt x="6428" y="7218"/>
                </a:lnTo>
                <a:lnTo>
                  <a:pt x="6372" y="7365"/>
                </a:lnTo>
                <a:lnTo>
                  <a:pt x="6299" y="7506"/>
                </a:lnTo>
                <a:lnTo>
                  <a:pt x="6213" y="7638"/>
                </a:lnTo>
                <a:lnTo>
                  <a:pt x="6108" y="7778"/>
                </a:lnTo>
                <a:lnTo>
                  <a:pt x="5993" y="7905"/>
                </a:lnTo>
                <a:lnTo>
                  <a:pt x="5870" y="8022"/>
                </a:lnTo>
                <a:lnTo>
                  <a:pt x="5738" y="8128"/>
                </a:lnTo>
                <a:lnTo>
                  <a:pt x="5600" y="8224"/>
                </a:lnTo>
                <a:lnTo>
                  <a:pt x="5453" y="8307"/>
                </a:lnTo>
                <a:lnTo>
                  <a:pt x="5304" y="8374"/>
                </a:lnTo>
                <a:lnTo>
                  <a:pt x="5151" y="8433"/>
                </a:lnTo>
                <a:lnTo>
                  <a:pt x="4995" y="8477"/>
                </a:lnTo>
                <a:lnTo>
                  <a:pt x="4834" y="8506"/>
                </a:lnTo>
                <a:lnTo>
                  <a:pt x="4670" y="8527"/>
                </a:lnTo>
                <a:lnTo>
                  <a:pt x="4502" y="8533"/>
                </a:lnTo>
                <a:lnTo>
                  <a:pt x="4297" y="8524"/>
                </a:lnTo>
                <a:lnTo>
                  <a:pt x="4092" y="8494"/>
                </a:lnTo>
                <a:lnTo>
                  <a:pt x="3889" y="8447"/>
                </a:lnTo>
                <a:lnTo>
                  <a:pt x="3751" y="8406"/>
                </a:lnTo>
                <a:lnTo>
                  <a:pt x="3619" y="8354"/>
                </a:lnTo>
                <a:lnTo>
                  <a:pt x="3493" y="8295"/>
                </a:lnTo>
                <a:lnTo>
                  <a:pt x="3372" y="8230"/>
                </a:lnTo>
                <a:lnTo>
                  <a:pt x="3255" y="8166"/>
                </a:lnTo>
                <a:lnTo>
                  <a:pt x="3141" y="8098"/>
                </a:lnTo>
                <a:lnTo>
                  <a:pt x="3014" y="8025"/>
                </a:lnTo>
                <a:lnTo>
                  <a:pt x="2882" y="7952"/>
                </a:lnTo>
                <a:lnTo>
                  <a:pt x="2750" y="7884"/>
                </a:lnTo>
                <a:lnTo>
                  <a:pt x="2609" y="7822"/>
                </a:lnTo>
                <a:lnTo>
                  <a:pt x="2463" y="7770"/>
                </a:lnTo>
                <a:lnTo>
                  <a:pt x="2313" y="7734"/>
                </a:lnTo>
                <a:lnTo>
                  <a:pt x="2160" y="7711"/>
                </a:lnTo>
                <a:lnTo>
                  <a:pt x="2008" y="7702"/>
                </a:lnTo>
                <a:lnTo>
                  <a:pt x="1867" y="7711"/>
                </a:lnTo>
                <a:lnTo>
                  <a:pt x="1732" y="7729"/>
                </a:lnTo>
                <a:lnTo>
                  <a:pt x="1606" y="7761"/>
                </a:lnTo>
                <a:lnTo>
                  <a:pt x="1485" y="7808"/>
                </a:lnTo>
                <a:lnTo>
                  <a:pt x="1377" y="7864"/>
                </a:lnTo>
                <a:lnTo>
                  <a:pt x="1274" y="7934"/>
                </a:lnTo>
                <a:lnTo>
                  <a:pt x="1183" y="8013"/>
                </a:lnTo>
                <a:lnTo>
                  <a:pt x="1098" y="8107"/>
                </a:lnTo>
                <a:lnTo>
                  <a:pt x="1027" y="8210"/>
                </a:lnTo>
                <a:lnTo>
                  <a:pt x="960" y="8339"/>
                </a:lnTo>
                <a:lnTo>
                  <a:pt x="910" y="8465"/>
                </a:lnTo>
                <a:lnTo>
                  <a:pt x="881" y="8594"/>
                </a:lnTo>
                <a:lnTo>
                  <a:pt x="869" y="8717"/>
                </a:lnTo>
                <a:lnTo>
                  <a:pt x="872" y="8841"/>
                </a:lnTo>
                <a:lnTo>
                  <a:pt x="890" y="8961"/>
                </a:lnTo>
                <a:lnTo>
                  <a:pt x="922" y="9075"/>
                </a:lnTo>
                <a:lnTo>
                  <a:pt x="963" y="9190"/>
                </a:lnTo>
                <a:lnTo>
                  <a:pt x="1016" y="9295"/>
                </a:lnTo>
                <a:lnTo>
                  <a:pt x="1077" y="9398"/>
                </a:lnTo>
                <a:lnTo>
                  <a:pt x="1148" y="9492"/>
                </a:lnTo>
                <a:lnTo>
                  <a:pt x="1224" y="9583"/>
                </a:lnTo>
                <a:lnTo>
                  <a:pt x="1303" y="9662"/>
                </a:lnTo>
                <a:lnTo>
                  <a:pt x="1312" y="9671"/>
                </a:lnTo>
                <a:lnTo>
                  <a:pt x="182" y="9671"/>
                </a:lnTo>
                <a:lnTo>
                  <a:pt x="159" y="9606"/>
                </a:lnTo>
                <a:lnTo>
                  <a:pt x="135" y="9533"/>
                </a:lnTo>
                <a:lnTo>
                  <a:pt x="112" y="9457"/>
                </a:lnTo>
                <a:lnTo>
                  <a:pt x="91" y="9381"/>
                </a:lnTo>
                <a:lnTo>
                  <a:pt x="71" y="9304"/>
                </a:lnTo>
                <a:lnTo>
                  <a:pt x="56" y="9231"/>
                </a:lnTo>
                <a:lnTo>
                  <a:pt x="41" y="9163"/>
                </a:lnTo>
                <a:lnTo>
                  <a:pt x="30" y="9105"/>
                </a:lnTo>
                <a:lnTo>
                  <a:pt x="21" y="9052"/>
                </a:lnTo>
                <a:lnTo>
                  <a:pt x="15" y="9014"/>
                </a:lnTo>
                <a:lnTo>
                  <a:pt x="12" y="8990"/>
                </a:lnTo>
                <a:lnTo>
                  <a:pt x="0" y="8820"/>
                </a:lnTo>
                <a:lnTo>
                  <a:pt x="0" y="8650"/>
                </a:lnTo>
                <a:lnTo>
                  <a:pt x="15" y="8489"/>
                </a:lnTo>
                <a:lnTo>
                  <a:pt x="41" y="8327"/>
                </a:lnTo>
                <a:lnTo>
                  <a:pt x="82" y="8175"/>
                </a:lnTo>
                <a:lnTo>
                  <a:pt x="135" y="8028"/>
                </a:lnTo>
                <a:lnTo>
                  <a:pt x="200" y="7884"/>
                </a:lnTo>
                <a:lnTo>
                  <a:pt x="276" y="7746"/>
                </a:lnTo>
                <a:lnTo>
                  <a:pt x="364" y="7617"/>
                </a:lnTo>
                <a:lnTo>
                  <a:pt x="467" y="7494"/>
                </a:lnTo>
                <a:lnTo>
                  <a:pt x="584" y="7373"/>
                </a:lnTo>
                <a:lnTo>
                  <a:pt x="713" y="7265"/>
                </a:lnTo>
                <a:lnTo>
                  <a:pt x="854" y="7165"/>
                </a:lnTo>
                <a:lnTo>
                  <a:pt x="1001" y="7080"/>
                </a:lnTo>
                <a:lnTo>
                  <a:pt x="1157" y="7007"/>
                </a:lnTo>
                <a:lnTo>
                  <a:pt x="1318" y="6945"/>
                </a:lnTo>
                <a:lnTo>
                  <a:pt x="1485" y="6895"/>
                </a:lnTo>
                <a:lnTo>
                  <a:pt x="1658" y="6860"/>
                </a:lnTo>
                <a:lnTo>
                  <a:pt x="1837" y="6839"/>
                </a:lnTo>
                <a:lnTo>
                  <a:pt x="2019" y="6834"/>
                </a:lnTo>
                <a:lnTo>
                  <a:pt x="2210" y="6839"/>
                </a:lnTo>
                <a:lnTo>
                  <a:pt x="2401" y="6866"/>
                </a:lnTo>
                <a:lnTo>
                  <a:pt x="2589" y="6904"/>
                </a:lnTo>
                <a:lnTo>
                  <a:pt x="2774" y="6960"/>
                </a:lnTo>
                <a:lnTo>
                  <a:pt x="2953" y="7030"/>
                </a:lnTo>
                <a:lnTo>
                  <a:pt x="3129" y="7115"/>
                </a:lnTo>
                <a:lnTo>
                  <a:pt x="3208" y="7159"/>
                </a:lnTo>
                <a:lnTo>
                  <a:pt x="3290" y="7206"/>
                </a:lnTo>
                <a:lnTo>
                  <a:pt x="3422" y="7280"/>
                </a:lnTo>
                <a:lnTo>
                  <a:pt x="3560" y="7353"/>
                </a:lnTo>
                <a:lnTo>
                  <a:pt x="3695" y="7420"/>
                </a:lnTo>
                <a:lnTo>
                  <a:pt x="3833" y="7482"/>
                </a:lnTo>
                <a:lnTo>
                  <a:pt x="3974" y="7535"/>
                </a:lnTo>
                <a:lnTo>
                  <a:pt x="4115" y="7576"/>
                </a:lnTo>
                <a:lnTo>
                  <a:pt x="4259" y="7602"/>
                </a:lnTo>
                <a:lnTo>
                  <a:pt x="4403" y="7611"/>
                </a:lnTo>
                <a:lnTo>
                  <a:pt x="4508" y="7605"/>
                </a:lnTo>
                <a:lnTo>
                  <a:pt x="4614" y="7588"/>
                </a:lnTo>
                <a:lnTo>
                  <a:pt x="4714" y="7561"/>
                </a:lnTo>
                <a:lnTo>
                  <a:pt x="4840" y="7514"/>
                </a:lnTo>
                <a:lnTo>
                  <a:pt x="4957" y="7453"/>
                </a:lnTo>
                <a:lnTo>
                  <a:pt x="5069" y="7379"/>
                </a:lnTo>
                <a:lnTo>
                  <a:pt x="5169" y="7294"/>
                </a:lnTo>
                <a:lnTo>
                  <a:pt x="5257" y="7200"/>
                </a:lnTo>
                <a:lnTo>
                  <a:pt x="5333" y="7098"/>
                </a:lnTo>
                <a:lnTo>
                  <a:pt x="5401" y="6989"/>
                </a:lnTo>
                <a:lnTo>
                  <a:pt x="5453" y="6872"/>
                </a:lnTo>
                <a:lnTo>
                  <a:pt x="5491" y="6748"/>
                </a:lnTo>
                <a:lnTo>
                  <a:pt x="5518" y="6622"/>
                </a:lnTo>
                <a:lnTo>
                  <a:pt x="5527" y="6493"/>
                </a:lnTo>
                <a:lnTo>
                  <a:pt x="5521" y="6364"/>
                </a:lnTo>
                <a:lnTo>
                  <a:pt x="5500" y="6244"/>
                </a:lnTo>
                <a:lnTo>
                  <a:pt x="5465" y="6132"/>
                </a:lnTo>
                <a:lnTo>
                  <a:pt x="5415" y="6027"/>
                </a:lnTo>
                <a:lnTo>
                  <a:pt x="5356" y="5927"/>
                </a:lnTo>
                <a:lnTo>
                  <a:pt x="5283" y="5833"/>
                </a:lnTo>
                <a:lnTo>
                  <a:pt x="5204" y="5742"/>
                </a:lnTo>
                <a:lnTo>
                  <a:pt x="5116" y="5660"/>
                </a:lnTo>
                <a:lnTo>
                  <a:pt x="5025" y="5584"/>
                </a:lnTo>
                <a:lnTo>
                  <a:pt x="4928" y="5513"/>
                </a:lnTo>
                <a:lnTo>
                  <a:pt x="4831" y="5446"/>
                </a:lnTo>
                <a:lnTo>
                  <a:pt x="4731" y="5387"/>
                </a:lnTo>
                <a:lnTo>
                  <a:pt x="4634" y="5334"/>
                </a:lnTo>
                <a:lnTo>
                  <a:pt x="4538" y="5284"/>
                </a:lnTo>
                <a:lnTo>
                  <a:pt x="4450" y="5240"/>
                </a:lnTo>
                <a:lnTo>
                  <a:pt x="4364" y="5205"/>
                </a:lnTo>
                <a:lnTo>
                  <a:pt x="4156" y="5111"/>
                </a:lnTo>
                <a:lnTo>
                  <a:pt x="3965" y="5014"/>
                </a:lnTo>
                <a:lnTo>
                  <a:pt x="3786" y="4912"/>
                </a:lnTo>
                <a:lnTo>
                  <a:pt x="3622" y="4806"/>
                </a:lnTo>
                <a:lnTo>
                  <a:pt x="3472" y="4695"/>
                </a:lnTo>
                <a:lnTo>
                  <a:pt x="3334" y="4580"/>
                </a:lnTo>
                <a:lnTo>
                  <a:pt x="3211" y="4460"/>
                </a:lnTo>
                <a:lnTo>
                  <a:pt x="3100" y="4331"/>
                </a:lnTo>
                <a:lnTo>
                  <a:pt x="2997" y="4193"/>
                </a:lnTo>
                <a:lnTo>
                  <a:pt x="2909" y="4046"/>
                </a:lnTo>
                <a:lnTo>
                  <a:pt x="2835" y="3893"/>
                </a:lnTo>
                <a:lnTo>
                  <a:pt x="2780" y="3735"/>
                </a:lnTo>
                <a:lnTo>
                  <a:pt x="2736" y="3571"/>
                </a:lnTo>
                <a:lnTo>
                  <a:pt x="2712" y="3401"/>
                </a:lnTo>
                <a:lnTo>
                  <a:pt x="2700" y="3224"/>
                </a:lnTo>
                <a:lnTo>
                  <a:pt x="2706" y="3045"/>
                </a:lnTo>
                <a:lnTo>
                  <a:pt x="2727" y="2861"/>
                </a:lnTo>
                <a:lnTo>
                  <a:pt x="2759" y="2702"/>
                </a:lnTo>
                <a:lnTo>
                  <a:pt x="2803" y="2550"/>
                </a:lnTo>
                <a:lnTo>
                  <a:pt x="2859" y="2400"/>
                </a:lnTo>
                <a:lnTo>
                  <a:pt x="2929" y="2253"/>
                </a:lnTo>
                <a:lnTo>
                  <a:pt x="3011" y="2115"/>
                </a:lnTo>
                <a:lnTo>
                  <a:pt x="3105" y="1983"/>
                </a:lnTo>
                <a:lnTo>
                  <a:pt x="3208" y="1860"/>
                </a:lnTo>
                <a:lnTo>
                  <a:pt x="3326" y="1740"/>
                </a:lnTo>
                <a:lnTo>
                  <a:pt x="3449" y="1631"/>
                </a:lnTo>
                <a:lnTo>
                  <a:pt x="3596" y="1526"/>
                </a:lnTo>
                <a:lnTo>
                  <a:pt x="3748" y="1432"/>
                </a:lnTo>
                <a:lnTo>
                  <a:pt x="3910" y="1352"/>
                </a:lnTo>
                <a:lnTo>
                  <a:pt x="4074" y="1285"/>
                </a:lnTo>
                <a:lnTo>
                  <a:pt x="4244" y="1232"/>
                </a:lnTo>
                <a:lnTo>
                  <a:pt x="4417" y="1194"/>
                </a:lnTo>
                <a:lnTo>
                  <a:pt x="4593" y="1170"/>
                </a:lnTo>
                <a:lnTo>
                  <a:pt x="4769" y="1165"/>
                </a:lnTo>
                <a:lnTo>
                  <a:pt x="4937" y="1170"/>
                </a:lnTo>
                <a:lnTo>
                  <a:pt x="5101" y="1191"/>
                </a:lnTo>
                <a:lnTo>
                  <a:pt x="5260" y="1226"/>
                </a:lnTo>
                <a:lnTo>
                  <a:pt x="5418" y="1276"/>
                </a:lnTo>
                <a:lnTo>
                  <a:pt x="5568" y="1338"/>
                </a:lnTo>
                <a:lnTo>
                  <a:pt x="5712" y="1411"/>
                </a:lnTo>
                <a:lnTo>
                  <a:pt x="5905" y="1526"/>
                </a:lnTo>
                <a:lnTo>
                  <a:pt x="6090" y="1646"/>
                </a:lnTo>
                <a:lnTo>
                  <a:pt x="6246" y="1743"/>
                </a:lnTo>
                <a:lnTo>
                  <a:pt x="6404" y="1840"/>
                </a:lnTo>
                <a:lnTo>
                  <a:pt x="6566" y="1930"/>
                </a:lnTo>
                <a:lnTo>
                  <a:pt x="6695" y="1992"/>
                </a:lnTo>
                <a:lnTo>
                  <a:pt x="6827" y="2042"/>
                </a:lnTo>
                <a:lnTo>
                  <a:pt x="6959" y="2077"/>
                </a:lnTo>
                <a:lnTo>
                  <a:pt x="7091" y="2098"/>
                </a:lnTo>
                <a:lnTo>
                  <a:pt x="7226" y="2104"/>
                </a:lnTo>
                <a:lnTo>
                  <a:pt x="7320" y="2101"/>
                </a:lnTo>
                <a:lnTo>
                  <a:pt x="7414" y="2092"/>
                </a:lnTo>
                <a:lnTo>
                  <a:pt x="7528" y="2065"/>
                </a:lnTo>
                <a:lnTo>
                  <a:pt x="7637" y="2027"/>
                </a:lnTo>
                <a:lnTo>
                  <a:pt x="7743" y="1972"/>
                </a:lnTo>
                <a:lnTo>
                  <a:pt x="7842" y="1904"/>
                </a:lnTo>
                <a:lnTo>
                  <a:pt x="7936" y="1822"/>
                </a:lnTo>
                <a:lnTo>
                  <a:pt x="8021" y="1728"/>
                </a:lnTo>
                <a:lnTo>
                  <a:pt x="8098" y="1625"/>
                </a:lnTo>
                <a:lnTo>
                  <a:pt x="8165" y="1511"/>
                </a:lnTo>
                <a:lnTo>
                  <a:pt x="8221" y="1391"/>
                </a:lnTo>
                <a:lnTo>
                  <a:pt x="8265" y="1261"/>
                </a:lnTo>
                <a:lnTo>
                  <a:pt x="8297" y="1121"/>
                </a:lnTo>
                <a:lnTo>
                  <a:pt x="8312" y="980"/>
                </a:lnTo>
                <a:lnTo>
                  <a:pt x="8312" y="842"/>
                </a:lnTo>
                <a:lnTo>
                  <a:pt x="8297" y="710"/>
                </a:lnTo>
                <a:lnTo>
                  <a:pt x="8265" y="578"/>
                </a:lnTo>
                <a:lnTo>
                  <a:pt x="8218" y="452"/>
                </a:lnTo>
                <a:lnTo>
                  <a:pt x="8156" y="331"/>
                </a:lnTo>
                <a:lnTo>
                  <a:pt x="8080" y="220"/>
                </a:lnTo>
                <a:lnTo>
                  <a:pt x="7989" y="114"/>
                </a:lnTo>
                <a:lnTo>
                  <a:pt x="7883" y="14"/>
                </a:lnTo>
                <a:lnTo>
                  <a:pt x="786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1" name="Freeform 11"/>
          <p:cNvSpPr>
            <a:spLocks/>
          </p:cNvSpPr>
          <p:nvPr/>
        </p:nvSpPr>
        <p:spPr bwMode="auto">
          <a:xfrm>
            <a:off x="8959184" y="12679363"/>
            <a:ext cx="479425" cy="139700"/>
          </a:xfrm>
          <a:custGeom>
            <a:avLst/>
            <a:gdLst>
              <a:gd name="T0" fmla="*/ 12 w 302"/>
              <a:gd name="T1" fmla="*/ 0 h 88"/>
              <a:gd name="T2" fmla="*/ 153 w 302"/>
              <a:gd name="T3" fmla="*/ 35 h 88"/>
              <a:gd name="T4" fmla="*/ 302 w 302"/>
              <a:gd name="T5" fmla="*/ 50 h 88"/>
              <a:gd name="T6" fmla="*/ 299 w 302"/>
              <a:gd name="T7" fmla="*/ 88 h 88"/>
              <a:gd name="T8" fmla="*/ 200 w 302"/>
              <a:gd name="T9" fmla="*/ 76 h 88"/>
              <a:gd name="T10" fmla="*/ 97 w 302"/>
              <a:gd name="T11" fmla="*/ 62 h 88"/>
              <a:gd name="T12" fmla="*/ 0 w 302"/>
              <a:gd name="T13" fmla="*/ 35 h 88"/>
              <a:gd name="T14" fmla="*/ 12 w 302"/>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88">
                <a:moveTo>
                  <a:pt x="12" y="0"/>
                </a:moveTo>
                <a:lnTo>
                  <a:pt x="153" y="35"/>
                </a:lnTo>
                <a:lnTo>
                  <a:pt x="302" y="50"/>
                </a:lnTo>
                <a:lnTo>
                  <a:pt x="299" y="88"/>
                </a:lnTo>
                <a:lnTo>
                  <a:pt x="200" y="76"/>
                </a:lnTo>
                <a:lnTo>
                  <a:pt x="97" y="62"/>
                </a:lnTo>
                <a:lnTo>
                  <a:pt x="0" y="35"/>
                </a:lnTo>
                <a:lnTo>
                  <a:pt x="1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2" name="Freeform 12"/>
          <p:cNvSpPr>
            <a:spLocks/>
          </p:cNvSpPr>
          <p:nvPr/>
        </p:nvSpPr>
        <p:spPr bwMode="auto">
          <a:xfrm>
            <a:off x="9625934" y="12698413"/>
            <a:ext cx="479425" cy="120650"/>
          </a:xfrm>
          <a:custGeom>
            <a:avLst/>
            <a:gdLst>
              <a:gd name="T0" fmla="*/ 293 w 302"/>
              <a:gd name="T1" fmla="*/ 0 h 76"/>
              <a:gd name="T2" fmla="*/ 302 w 302"/>
              <a:gd name="T3" fmla="*/ 35 h 76"/>
              <a:gd name="T4" fmla="*/ 152 w 302"/>
              <a:gd name="T5" fmla="*/ 61 h 76"/>
              <a:gd name="T6" fmla="*/ 3 w 302"/>
              <a:gd name="T7" fmla="*/ 76 h 76"/>
              <a:gd name="T8" fmla="*/ 0 w 302"/>
              <a:gd name="T9" fmla="*/ 41 h 76"/>
              <a:gd name="T10" fmla="*/ 146 w 302"/>
              <a:gd name="T11" fmla="*/ 26 h 76"/>
              <a:gd name="T12" fmla="*/ 293 w 302"/>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302" h="76">
                <a:moveTo>
                  <a:pt x="293" y="0"/>
                </a:moveTo>
                <a:lnTo>
                  <a:pt x="302" y="35"/>
                </a:lnTo>
                <a:lnTo>
                  <a:pt x="152" y="61"/>
                </a:lnTo>
                <a:lnTo>
                  <a:pt x="3" y="76"/>
                </a:lnTo>
                <a:lnTo>
                  <a:pt x="0" y="41"/>
                </a:lnTo>
                <a:lnTo>
                  <a:pt x="146" y="26"/>
                </a:lnTo>
                <a:lnTo>
                  <a:pt x="29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Freeform 19"/>
          <p:cNvSpPr>
            <a:spLocks/>
          </p:cNvSpPr>
          <p:nvPr/>
        </p:nvSpPr>
        <p:spPr bwMode="auto">
          <a:xfrm>
            <a:off x="7151021" y="11826875"/>
            <a:ext cx="447675" cy="269875"/>
          </a:xfrm>
          <a:custGeom>
            <a:avLst/>
            <a:gdLst>
              <a:gd name="T0" fmla="*/ 15 w 282"/>
              <a:gd name="T1" fmla="*/ 0 h 170"/>
              <a:gd name="T2" fmla="*/ 124 w 282"/>
              <a:gd name="T3" fmla="*/ 53 h 170"/>
              <a:gd name="T4" fmla="*/ 179 w 282"/>
              <a:gd name="T5" fmla="*/ 82 h 170"/>
              <a:gd name="T6" fmla="*/ 235 w 282"/>
              <a:gd name="T7" fmla="*/ 112 h 170"/>
              <a:gd name="T8" fmla="*/ 282 w 282"/>
              <a:gd name="T9" fmla="*/ 138 h 170"/>
              <a:gd name="T10" fmla="*/ 264 w 282"/>
              <a:gd name="T11" fmla="*/ 170 h 170"/>
              <a:gd name="T12" fmla="*/ 217 w 282"/>
              <a:gd name="T13" fmla="*/ 144 h 170"/>
              <a:gd name="T14" fmla="*/ 165 w 282"/>
              <a:gd name="T15" fmla="*/ 114 h 170"/>
              <a:gd name="T16" fmla="*/ 106 w 282"/>
              <a:gd name="T17" fmla="*/ 85 h 170"/>
              <a:gd name="T18" fmla="*/ 0 w 282"/>
              <a:gd name="T19" fmla="*/ 32 h 170"/>
              <a:gd name="T20" fmla="*/ 15 w 282"/>
              <a:gd name="T21"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170">
                <a:moveTo>
                  <a:pt x="15" y="0"/>
                </a:moveTo>
                <a:lnTo>
                  <a:pt x="124" y="53"/>
                </a:lnTo>
                <a:lnTo>
                  <a:pt x="179" y="82"/>
                </a:lnTo>
                <a:lnTo>
                  <a:pt x="235" y="112"/>
                </a:lnTo>
                <a:lnTo>
                  <a:pt x="282" y="138"/>
                </a:lnTo>
                <a:lnTo>
                  <a:pt x="264" y="170"/>
                </a:lnTo>
                <a:lnTo>
                  <a:pt x="217" y="144"/>
                </a:lnTo>
                <a:lnTo>
                  <a:pt x="165" y="114"/>
                </a:lnTo>
                <a:lnTo>
                  <a:pt x="106" y="85"/>
                </a:lnTo>
                <a:lnTo>
                  <a:pt x="0" y="32"/>
                </a:lnTo>
                <a:lnTo>
                  <a:pt x="1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3" name="Freeform 23"/>
          <p:cNvSpPr>
            <a:spLocks/>
          </p:cNvSpPr>
          <p:nvPr/>
        </p:nvSpPr>
        <p:spPr bwMode="auto">
          <a:xfrm>
            <a:off x="11983371" y="9688513"/>
            <a:ext cx="134938" cy="479425"/>
          </a:xfrm>
          <a:custGeom>
            <a:avLst/>
            <a:gdLst>
              <a:gd name="T0" fmla="*/ 35 w 85"/>
              <a:gd name="T1" fmla="*/ 0 h 302"/>
              <a:gd name="T2" fmla="*/ 67 w 85"/>
              <a:gd name="T3" fmla="*/ 150 h 302"/>
              <a:gd name="T4" fmla="*/ 85 w 85"/>
              <a:gd name="T5" fmla="*/ 300 h 302"/>
              <a:gd name="T6" fmla="*/ 50 w 85"/>
              <a:gd name="T7" fmla="*/ 302 h 302"/>
              <a:gd name="T8" fmla="*/ 32 w 85"/>
              <a:gd name="T9" fmla="*/ 156 h 302"/>
              <a:gd name="T10" fmla="*/ 0 w 85"/>
              <a:gd name="T11" fmla="*/ 9 h 302"/>
              <a:gd name="T12" fmla="*/ 35 w 85"/>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85" h="302">
                <a:moveTo>
                  <a:pt x="35" y="0"/>
                </a:moveTo>
                <a:lnTo>
                  <a:pt x="67" y="150"/>
                </a:lnTo>
                <a:lnTo>
                  <a:pt x="85" y="300"/>
                </a:lnTo>
                <a:lnTo>
                  <a:pt x="50" y="302"/>
                </a:lnTo>
                <a:lnTo>
                  <a:pt x="32" y="156"/>
                </a:lnTo>
                <a:lnTo>
                  <a:pt x="0" y="9"/>
                </a:lnTo>
                <a:lnTo>
                  <a:pt x="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28"/>
          <p:cNvSpPr>
            <a:spLocks/>
          </p:cNvSpPr>
          <p:nvPr/>
        </p:nvSpPr>
        <p:spPr bwMode="auto">
          <a:xfrm>
            <a:off x="7738396" y="12134850"/>
            <a:ext cx="452438" cy="274638"/>
          </a:xfrm>
          <a:custGeom>
            <a:avLst/>
            <a:gdLst>
              <a:gd name="T0" fmla="*/ 18 w 285"/>
              <a:gd name="T1" fmla="*/ 0 h 173"/>
              <a:gd name="T2" fmla="*/ 103 w 285"/>
              <a:gd name="T3" fmla="*/ 47 h 173"/>
              <a:gd name="T4" fmla="*/ 191 w 285"/>
              <a:gd name="T5" fmla="*/ 94 h 173"/>
              <a:gd name="T6" fmla="*/ 285 w 285"/>
              <a:gd name="T7" fmla="*/ 141 h 173"/>
              <a:gd name="T8" fmla="*/ 267 w 285"/>
              <a:gd name="T9" fmla="*/ 173 h 173"/>
              <a:gd name="T10" fmla="*/ 176 w 285"/>
              <a:gd name="T11" fmla="*/ 126 h 173"/>
              <a:gd name="T12" fmla="*/ 85 w 285"/>
              <a:gd name="T13" fmla="*/ 76 h 173"/>
              <a:gd name="T14" fmla="*/ 0 w 285"/>
              <a:gd name="T15" fmla="*/ 32 h 173"/>
              <a:gd name="T16" fmla="*/ 18 w 285"/>
              <a:gd name="T1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73">
                <a:moveTo>
                  <a:pt x="18" y="0"/>
                </a:moveTo>
                <a:lnTo>
                  <a:pt x="103" y="47"/>
                </a:lnTo>
                <a:lnTo>
                  <a:pt x="191" y="94"/>
                </a:lnTo>
                <a:lnTo>
                  <a:pt x="285" y="141"/>
                </a:lnTo>
                <a:lnTo>
                  <a:pt x="267" y="173"/>
                </a:lnTo>
                <a:lnTo>
                  <a:pt x="176" y="126"/>
                </a:lnTo>
                <a:lnTo>
                  <a:pt x="85" y="76"/>
                </a:lnTo>
                <a:lnTo>
                  <a:pt x="0" y="32"/>
                </a:lnTo>
                <a:lnTo>
                  <a:pt x="1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Freeform 29"/>
          <p:cNvSpPr>
            <a:spLocks/>
          </p:cNvSpPr>
          <p:nvPr/>
        </p:nvSpPr>
        <p:spPr bwMode="auto">
          <a:xfrm>
            <a:off x="8335296" y="12436475"/>
            <a:ext cx="460375" cy="238125"/>
          </a:xfrm>
          <a:custGeom>
            <a:avLst/>
            <a:gdLst>
              <a:gd name="T0" fmla="*/ 14 w 290"/>
              <a:gd name="T1" fmla="*/ 0 h 150"/>
              <a:gd name="T2" fmla="*/ 111 w 290"/>
              <a:gd name="T3" fmla="*/ 44 h 150"/>
              <a:gd name="T4" fmla="*/ 202 w 290"/>
              <a:gd name="T5" fmla="*/ 83 h 150"/>
              <a:gd name="T6" fmla="*/ 290 w 290"/>
              <a:gd name="T7" fmla="*/ 118 h 150"/>
              <a:gd name="T8" fmla="*/ 279 w 290"/>
              <a:gd name="T9" fmla="*/ 150 h 150"/>
              <a:gd name="T10" fmla="*/ 191 w 290"/>
              <a:gd name="T11" fmla="*/ 118 h 150"/>
              <a:gd name="T12" fmla="*/ 97 w 290"/>
              <a:gd name="T13" fmla="*/ 77 h 150"/>
              <a:gd name="T14" fmla="*/ 0 w 290"/>
              <a:gd name="T15" fmla="*/ 36 h 150"/>
              <a:gd name="T16" fmla="*/ 14 w 29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50">
                <a:moveTo>
                  <a:pt x="14" y="0"/>
                </a:moveTo>
                <a:lnTo>
                  <a:pt x="111" y="44"/>
                </a:lnTo>
                <a:lnTo>
                  <a:pt x="202" y="83"/>
                </a:lnTo>
                <a:lnTo>
                  <a:pt x="290" y="118"/>
                </a:lnTo>
                <a:lnTo>
                  <a:pt x="279" y="150"/>
                </a:lnTo>
                <a:lnTo>
                  <a:pt x="191" y="118"/>
                </a:lnTo>
                <a:lnTo>
                  <a:pt x="97" y="77"/>
                </a:lnTo>
                <a:lnTo>
                  <a:pt x="0" y="36"/>
                </a:lnTo>
                <a:lnTo>
                  <a:pt x="1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31"/>
          <p:cNvSpPr>
            <a:spLocks/>
          </p:cNvSpPr>
          <p:nvPr/>
        </p:nvSpPr>
        <p:spPr bwMode="auto">
          <a:xfrm>
            <a:off x="3293396" y="14165263"/>
            <a:ext cx="139700" cy="479425"/>
          </a:xfrm>
          <a:custGeom>
            <a:avLst/>
            <a:gdLst>
              <a:gd name="T0" fmla="*/ 35 w 88"/>
              <a:gd name="T1" fmla="*/ 0 h 302"/>
              <a:gd name="T2" fmla="*/ 56 w 88"/>
              <a:gd name="T3" fmla="*/ 144 h 302"/>
              <a:gd name="T4" fmla="*/ 88 w 88"/>
              <a:gd name="T5" fmla="*/ 293 h 302"/>
              <a:gd name="T6" fmla="*/ 53 w 88"/>
              <a:gd name="T7" fmla="*/ 302 h 302"/>
              <a:gd name="T8" fmla="*/ 21 w 88"/>
              <a:gd name="T9" fmla="*/ 150 h 302"/>
              <a:gd name="T10" fmla="*/ 0 w 88"/>
              <a:gd name="T11" fmla="*/ 3 h 302"/>
              <a:gd name="T12" fmla="*/ 35 w 88"/>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88" h="302">
                <a:moveTo>
                  <a:pt x="35" y="0"/>
                </a:moveTo>
                <a:lnTo>
                  <a:pt x="56" y="144"/>
                </a:lnTo>
                <a:lnTo>
                  <a:pt x="88" y="293"/>
                </a:lnTo>
                <a:lnTo>
                  <a:pt x="53" y="302"/>
                </a:lnTo>
                <a:lnTo>
                  <a:pt x="21" y="150"/>
                </a:lnTo>
                <a:lnTo>
                  <a:pt x="0" y="3"/>
                </a:lnTo>
                <a:lnTo>
                  <a:pt x="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Freeform 33"/>
          <p:cNvSpPr>
            <a:spLocks/>
          </p:cNvSpPr>
          <p:nvPr/>
        </p:nvSpPr>
        <p:spPr bwMode="auto">
          <a:xfrm>
            <a:off x="3428334" y="14812963"/>
            <a:ext cx="223838" cy="460375"/>
          </a:xfrm>
          <a:custGeom>
            <a:avLst/>
            <a:gdLst>
              <a:gd name="T0" fmla="*/ 35 w 141"/>
              <a:gd name="T1" fmla="*/ 0 h 290"/>
              <a:gd name="T2" fmla="*/ 82 w 141"/>
              <a:gd name="T3" fmla="*/ 135 h 290"/>
              <a:gd name="T4" fmla="*/ 141 w 141"/>
              <a:gd name="T5" fmla="*/ 276 h 290"/>
              <a:gd name="T6" fmla="*/ 109 w 141"/>
              <a:gd name="T7" fmla="*/ 290 h 290"/>
              <a:gd name="T8" fmla="*/ 50 w 141"/>
              <a:gd name="T9" fmla="*/ 150 h 290"/>
              <a:gd name="T10" fmla="*/ 0 w 141"/>
              <a:gd name="T11" fmla="*/ 9 h 290"/>
              <a:gd name="T12" fmla="*/ 35 w 141"/>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41" h="290">
                <a:moveTo>
                  <a:pt x="35" y="0"/>
                </a:moveTo>
                <a:lnTo>
                  <a:pt x="82" y="135"/>
                </a:lnTo>
                <a:lnTo>
                  <a:pt x="141" y="276"/>
                </a:lnTo>
                <a:lnTo>
                  <a:pt x="109" y="290"/>
                </a:lnTo>
                <a:lnTo>
                  <a:pt x="50" y="150"/>
                </a:lnTo>
                <a:lnTo>
                  <a:pt x="0" y="9"/>
                </a:lnTo>
                <a:lnTo>
                  <a:pt x="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36"/>
          <p:cNvSpPr>
            <a:spLocks/>
          </p:cNvSpPr>
          <p:nvPr/>
        </p:nvSpPr>
        <p:spPr bwMode="auto">
          <a:xfrm>
            <a:off x="6536659" y="11580813"/>
            <a:ext cx="465138" cy="217488"/>
          </a:xfrm>
          <a:custGeom>
            <a:avLst/>
            <a:gdLst>
              <a:gd name="T0" fmla="*/ 9 w 293"/>
              <a:gd name="T1" fmla="*/ 0 h 137"/>
              <a:gd name="T2" fmla="*/ 100 w 293"/>
              <a:gd name="T3" fmla="*/ 29 h 137"/>
              <a:gd name="T4" fmla="*/ 194 w 293"/>
              <a:gd name="T5" fmla="*/ 64 h 137"/>
              <a:gd name="T6" fmla="*/ 293 w 293"/>
              <a:gd name="T7" fmla="*/ 105 h 137"/>
              <a:gd name="T8" fmla="*/ 279 w 293"/>
              <a:gd name="T9" fmla="*/ 137 h 137"/>
              <a:gd name="T10" fmla="*/ 182 w 293"/>
              <a:gd name="T11" fmla="*/ 96 h 137"/>
              <a:gd name="T12" fmla="*/ 88 w 293"/>
              <a:gd name="T13" fmla="*/ 61 h 137"/>
              <a:gd name="T14" fmla="*/ 0 w 293"/>
              <a:gd name="T15" fmla="*/ 35 h 137"/>
              <a:gd name="T16" fmla="*/ 9 w 293"/>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37">
                <a:moveTo>
                  <a:pt x="9" y="0"/>
                </a:moveTo>
                <a:lnTo>
                  <a:pt x="100" y="29"/>
                </a:lnTo>
                <a:lnTo>
                  <a:pt x="194" y="64"/>
                </a:lnTo>
                <a:lnTo>
                  <a:pt x="293" y="105"/>
                </a:lnTo>
                <a:lnTo>
                  <a:pt x="279" y="137"/>
                </a:lnTo>
                <a:lnTo>
                  <a:pt x="182" y="96"/>
                </a:lnTo>
                <a:lnTo>
                  <a:pt x="88" y="61"/>
                </a:lnTo>
                <a:lnTo>
                  <a:pt x="0" y="35"/>
                </a:lnTo>
                <a:lnTo>
                  <a:pt x="9"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39"/>
          <p:cNvSpPr>
            <a:spLocks/>
          </p:cNvSpPr>
          <p:nvPr/>
        </p:nvSpPr>
        <p:spPr bwMode="auto">
          <a:xfrm>
            <a:off x="12015121" y="10355263"/>
            <a:ext cx="112713" cy="479425"/>
          </a:xfrm>
          <a:custGeom>
            <a:avLst/>
            <a:gdLst>
              <a:gd name="T0" fmla="*/ 33 w 71"/>
              <a:gd name="T1" fmla="*/ 0 h 302"/>
              <a:gd name="T2" fmla="*/ 71 w 71"/>
              <a:gd name="T3" fmla="*/ 0 h 302"/>
              <a:gd name="T4" fmla="*/ 59 w 71"/>
              <a:gd name="T5" fmla="*/ 152 h 302"/>
              <a:gd name="T6" fmla="*/ 36 w 71"/>
              <a:gd name="T7" fmla="*/ 302 h 302"/>
              <a:gd name="T8" fmla="*/ 0 w 71"/>
              <a:gd name="T9" fmla="*/ 293 h 302"/>
              <a:gd name="T10" fmla="*/ 24 w 71"/>
              <a:gd name="T11" fmla="*/ 147 h 302"/>
              <a:gd name="T12" fmla="*/ 33 w 71"/>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71" h="302">
                <a:moveTo>
                  <a:pt x="33" y="0"/>
                </a:moveTo>
                <a:lnTo>
                  <a:pt x="71" y="0"/>
                </a:lnTo>
                <a:lnTo>
                  <a:pt x="59" y="152"/>
                </a:lnTo>
                <a:lnTo>
                  <a:pt x="36" y="302"/>
                </a:lnTo>
                <a:lnTo>
                  <a:pt x="0" y="293"/>
                </a:lnTo>
                <a:lnTo>
                  <a:pt x="24" y="147"/>
                </a:lnTo>
                <a:lnTo>
                  <a:pt x="3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40"/>
          <p:cNvSpPr>
            <a:spLocks/>
          </p:cNvSpPr>
          <p:nvPr/>
        </p:nvSpPr>
        <p:spPr bwMode="auto">
          <a:xfrm>
            <a:off x="11783346" y="11002963"/>
            <a:ext cx="236538" cy="460375"/>
          </a:xfrm>
          <a:custGeom>
            <a:avLst/>
            <a:gdLst>
              <a:gd name="T0" fmla="*/ 114 w 149"/>
              <a:gd name="T1" fmla="*/ 0 h 290"/>
              <a:gd name="T2" fmla="*/ 149 w 149"/>
              <a:gd name="T3" fmla="*/ 11 h 290"/>
              <a:gd name="T4" fmla="*/ 96 w 149"/>
              <a:gd name="T5" fmla="*/ 152 h 290"/>
              <a:gd name="T6" fmla="*/ 32 w 149"/>
              <a:gd name="T7" fmla="*/ 290 h 290"/>
              <a:gd name="T8" fmla="*/ 0 w 149"/>
              <a:gd name="T9" fmla="*/ 273 h 290"/>
              <a:gd name="T10" fmla="*/ 64 w 149"/>
              <a:gd name="T11" fmla="*/ 138 h 290"/>
              <a:gd name="T12" fmla="*/ 114 w 149"/>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49" h="290">
                <a:moveTo>
                  <a:pt x="114" y="0"/>
                </a:moveTo>
                <a:lnTo>
                  <a:pt x="149" y="11"/>
                </a:lnTo>
                <a:lnTo>
                  <a:pt x="96" y="152"/>
                </a:lnTo>
                <a:lnTo>
                  <a:pt x="32" y="290"/>
                </a:lnTo>
                <a:lnTo>
                  <a:pt x="0" y="273"/>
                </a:lnTo>
                <a:lnTo>
                  <a:pt x="64" y="138"/>
                </a:lnTo>
                <a:lnTo>
                  <a:pt x="11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6" name="Freeform 46"/>
          <p:cNvSpPr>
            <a:spLocks/>
          </p:cNvSpPr>
          <p:nvPr/>
        </p:nvSpPr>
        <p:spPr bwMode="auto">
          <a:xfrm>
            <a:off x="11386471" y="11593513"/>
            <a:ext cx="344488" cy="411163"/>
          </a:xfrm>
          <a:custGeom>
            <a:avLst/>
            <a:gdLst>
              <a:gd name="T0" fmla="*/ 188 w 217"/>
              <a:gd name="T1" fmla="*/ 0 h 259"/>
              <a:gd name="T2" fmla="*/ 217 w 217"/>
              <a:gd name="T3" fmla="*/ 21 h 259"/>
              <a:gd name="T4" fmla="*/ 129 w 217"/>
              <a:gd name="T5" fmla="*/ 144 h 259"/>
              <a:gd name="T6" fmla="*/ 27 w 217"/>
              <a:gd name="T7" fmla="*/ 259 h 259"/>
              <a:gd name="T8" fmla="*/ 0 w 217"/>
              <a:gd name="T9" fmla="*/ 232 h 259"/>
              <a:gd name="T10" fmla="*/ 100 w 217"/>
              <a:gd name="T11" fmla="*/ 121 h 259"/>
              <a:gd name="T12" fmla="*/ 188 w 217"/>
              <a:gd name="T13" fmla="*/ 0 h 259"/>
            </a:gdLst>
            <a:ahLst/>
            <a:cxnLst>
              <a:cxn ang="0">
                <a:pos x="T0" y="T1"/>
              </a:cxn>
              <a:cxn ang="0">
                <a:pos x="T2" y="T3"/>
              </a:cxn>
              <a:cxn ang="0">
                <a:pos x="T4" y="T5"/>
              </a:cxn>
              <a:cxn ang="0">
                <a:pos x="T6" y="T7"/>
              </a:cxn>
              <a:cxn ang="0">
                <a:pos x="T8" y="T9"/>
              </a:cxn>
              <a:cxn ang="0">
                <a:pos x="T10" y="T11"/>
              </a:cxn>
              <a:cxn ang="0">
                <a:pos x="T12" y="T13"/>
              </a:cxn>
            </a:cxnLst>
            <a:rect l="0" t="0" r="r" b="b"/>
            <a:pathLst>
              <a:path w="217" h="259">
                <a:moveTo>
                  <a:pt x="188" y="0"/>
                </a:moveTo>
                <a:lnTo>
                  <a:pt x="217" y="21"/>
                </a:lnTo>
                <a:lnTo>
                  <a:pt x="129" y="144"/>
                </a:lnTo>
                <a:lnTo>
                  <a:pt x="27" y="259"/>
                </a:lnTo>
                <a:lnTo>
                  <a:pt x="0" y="232"/>
                </a:lnTo>
                <a:lnTo>
                  <a:pt x="100" y="121"/>
                </a:lnTo>
                <a:lnTo>
                  <a:pt x="18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9" name="Freeform 49"/>
          <p:cNvSpPr>
            <a:spLocks/>
          </p:cNvSpPr>
          <p:nvPr/>
        </p:nvSpPr>
        <p:spPr bwMode="auto">
          <a:xfrm>
            <a:off x="4039521" y="11860213"/>
            <a:ext cx="409575" cy="339725"/>
          </a:xfrm>
          <a:custGeom>
            <a:avLst/>
            <a:gdLst>
              <a:gd name="T0" fmla="*/ 237 w 258"/>
              <a:gd name="T1" fmla="*/ 0 h 214"/>
              <a:gd name="T2" fmla="*/ 258 w 258"/>
              <a:gd name="T3" fmla="*/ 32 h 214"/>
              <a:gd name="T4" fmla="*/ 138 w 258"/>
              <a:gd name="T5" fmla="*/ 117 h 214"/>
              <a:gd name="T6" fmla="*/ 26 w 258"/>
              <a:gd name="T7" fmla="*/ 214 h 214"/>
              <a:gd name="T8" fmla="*/ 0 w 258"/>
              <a:gd name="T9" fmla="*/ 187 h 214"/>
              <a:gd name="T10" fmla="*/ 114 w 258"/>
              <a:gd name="T11" fmla="*/ 88 h 214"/>
              <a:gd name="T12" fmla="*/ 237 w 258"/>
              <a:gd name="T13" fmla="*/ 0 h 214"/>
            </a:gdLst>
            <a:ahLst/>
            <a:cxnLst>
              <a:cxn ang="0">
                <a:pos x="T0" y="T1"/>
              </a:cxn>
              <a:cxn ang="0">
                <a:pos x="T2" y="T3"/>
              </a:cxn>
              <a:cxn ang="0">
                <a:pos x="T4" y="T5"/>
              </a:cxn>
              <a:cxn ang="0">
                <a:pos x="T6" y="T7"/>
              </a:cxn>
              <a:cxn ang="0">
                <a:pos x="T8" y="T9"/>
              </a:cxn>
              <a:cxn ang="0">
                <a:pos x="T10" y="T11"/>
              </a:cxn>
              <a:cxn ang="0">
                <a:pos x="T12" y="T13"/>
              </a:cxn>
            </a:cxnLst>
            <a:rect l="0" t="0" r="r" b="b"/>
            <a:pathLst>
              <a:path w="258" h="214">
                <a:moveTo>
                  <a:pt x="237" y="0"/>
                </a:moveTo>
                <a:lnTo>
                  <a:pt x="258" y="32"/>
                </a:lnTo>
                <a:lnTo>
                  <a:pt x="138" y="117"/>
                </a:lnTo>
                <a:lnTo>
                  <a:pt x="26" y="214"/>
                </a:lnTo>
                <a:lnTo>
                  <a:pt x="0" y="187"/>
                </a:lnTo>
                <a:lnTo>
                  <a:pt x="114" y="88"/>
                </a:lnTo>
                <a:lnTo>
                  <a:pt x="23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0" name="Freeform 50"/>
          <p:cNvSpPr>
            <a:spLocks/>
          </p:cNvSpPr>
          <p:nvPr/>
        </p:nvSpPr>
        <p:spPr bwMode="auto">
          <a:xfrm>
            <a:off x="4584034" y="11588750"/>
            <a:ext cx="466725" cy="228600"/>
          </a:xfrm>
          <a:custGeom>
            <a:avLst/>
            <a:gdLst>
              <a:gd name="T0" fmla="*/ 282 w 294"/>
              <a:gd name="T1" fmla="*/ 0 h 144"/>
              <a:gd name="T2" fmla="*/ 294 w 294"/>
              <a:gd name="T3" fmla="*/ 36 h 144"/>
              <a:gd name="T4" fmla="*/ 264 w 294"/>
              <a:gd name="T5" fmla="*/ 44 h 144"/>
              <a:gd name="T6" fmla="*/ 138 w 294"/>
              <a:gd name="T7" fmla="*/ 88 h 144"/>
              <a:gd name="T8" fmla="*/ 18 w 294"/>
              <a:gd name="T9" fmla="*/ 144 h 144"/>
              <a:gd name="T10" fmla="*/ 0 w 294"/>
              <a:gd name="T11" fmla="*/ 112 h 144"/>
              <a:gd name="T12" fmla="*/ 123 w 294"/>
              <a:gd name="T13" fmla="*/ 53 h 144"/>
              <a:gd name="T14" fmla="*/ 253 w 294"/>
              <a:gd name="T15" fmla="*/ 9 h 144"/>
              <a:gd name="T16" fmla="*/ 282 w 294"/>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44">
                <a:moveTo>
                  <a:pt x="282" y="0"/>
                </a:moveTo>
                <a:lnTo>
                  <a:pt x="294" y="36"/>
                </a:lnTo>
                <a:lnTo>
                  <a:pt x="264" y="44"/>
                </a:lnTo>
                <a:lnTo>
                  <a:pt x="138" y="88"/>
                </a:lnTo>
                <a:lnTo>
                  <a:pt x="18" y="144"/>
                </a:lnTo>
                <a:lnTo>
                  <a:pt x="0" y="112"/>
                </a:lnTo>
                <a:lnTo>
                  <a:pt x="123" y="53"/>
                </a:lnTo>
                <a:lnTo>
                  <a:pt x="253" y="9"/>
                </a:lnTo>
                <a:lnTo>
                  <a:pt x="28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Freeform 51"/>
          <p:cNvSpPr>
            <a:spLocks/>
          </p:cNvSpPr>
          <p:nvPr/>
        </p:nvSpPr>
        <p:spPr bwMode="auto">
          <a:xfrm>
            <a:off x="3628359" y="12296775"/>
            <a:ext cx="322263" cy="423863"/>
          </a:xfrm>
          <a:custGeom>
            <a:avLst/>
            <a:gdLst>
              <a:gd name="T0" fmla="*/ 177 w 203"/>
              <a:gd name="T1" fmla="*/ 0 h 267"/>
              <a:gd name="T2" fmla="*/ 203 w 203"/>
              <a:gd name="T3" fmla="*/ 24 h 267"/>
              <a:gd name="T4" fmla="*/ 112 w 203"/>
              <a:gd name="T5" fmla="*/ 141 h 267"/>
              <a:gd name="T6" fmla="*/ 33 w 203"/>
              <a:gd name="T7" fmla="*/ 267 h 267"/>
              <a:gd name="T8" fmla="*/ 0 w 203"/>
              <a:gd name="T9" fmla="*/ 250 h 267"/>
              <a:gd name="T10" fmla="*/ 83 w 203"/>
              <a:gd name="T11" fmla="*/ 121 h 267"/>
              <a:gd name="T12" fmla="*/ 177 w 203"/>
              <a:gd name="T13" fmla="*/ 0 h 267"/>
            </a:gdLst>
            <a:ahLst/>
            <a:cxnLst>
              <a:cxn ang="0">
                <a:pos x="T0" y="T1"/>
              </a:cxn>
              <a:cxn ang="0">
                <a:pos x="T2" y="T3"/>
              </a:cxn>
              <a:cxn ang="0">
                <a:pos x="T4" y="T5"/>
              </a:cxn>
              <a:cxn ang="0">
                <a:pos x="T6" y="T7"/>
              </a:cxn>
              <a:cxn ang="0">
                <a:pos x="T8" y="T9"/>
              </a:cxn>
              <a:cxn ang="0">
                <a:pos x="T10" y="T11"/>
              </a:cxn>
              <a:cxn ang="0">
                <a:pos x="T12" y="T13"/>
              </a:cxn>
            </a:cxnLst>
            <a:rect l="0" t="0" r="r" b="b"/>
            <a:pathLst>
              <a:path w="203" h="267">
                <a:moveTo>
                  <a:pt x="177" y="0"/>
                </a:moveTo>
                <a:lnTo>
                  <a:pt x="203" y="24"/>
                </a:lnTo>
                <a:lnTo>
                  <a:pt x="112" y="141"/>
                </a:lnTo>
                <a:lnTo>
                  <a:pt x="33" y="267"/>
                </a:lnTo>
                <a:lnTo>
                  <a:pt x="0" y="250"/>
                </a:lnTo>
                <a:lnTo>
                  <a:pt x="83" y="121"/>
                </a:lnTo>
                <a:lnTo>
                  <a:pt x="1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2" name="Freeform 52"/>
          <p:cNvSpPr>
            <a:spLocks/>
          </p:cNvSpPr>
          <p:nvPr/>
        </p:nvSpPr>
        <p:spPr bwMode="auto">
          <a:xfrm>
            <a:off x="3368009" y="12860338"/>
            <a:ext cx="223838" cy="466725"/>
          </a:xfrm>
          <a:custGeom>
            <a:avLst/>
            <a:gdLst>
              <a:gd name="T0" fmla="*/ 109 w 141"/>
              <a:gd name="T1" fmla="*/ 0 h 294"/>
              <a:gd name="T2" fmla="*/ 141 w 141"/>
              <a:gd name="T3" fmla="*/ 15 h 294"/>
              <a:gd name="T4" fmla="*/ 91 w 141"/>
              <a:gd name="T5" fmla="*/ 127 h 294"/>
              <a:gd name="T6" fmla="*/ 50 w 141"/>
              <a:gd name="T7" fmla="*/ 241 h 294"/>
              <a:gd name="T8" fmla="*/ 35 w 141"/>
              <a:gd name="T9" fmla="*/ 294 h 294"/>
              <a:gd name="T10" fmla="*/ 0 w 141"/>
              <a:gd name="T11" fmla="*/ 285 h 294"/>
              <a:gd name="T12" fmla="*/ 15 w 141"/>
              <a:gd name="T13" fmla="*/ 229 h 294"/>
              <a:gd name="T14" fmla="*/ 59 w 141"/>
              <a:gd name="T15" fmla="*/ 112 h 294"/>
              <a:gd name="T16" fmla="*/ 109 w 141"/>
              <a:gd name="T1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294">
                <a:moveTo>
                  <a:pt x="109" y="0"/>
                </a:moveTo>
                <a:lnTo>
                  <a:pt x="141" y="15"/>
                </a:lnTo>
                <a:lnTo>
                  <a:pt x="91" y="127"/>
                </a:lnTo>
                <a:lnTo>
                  <a:pt x="50" y="241"/>
                </a:lnTo>
                <a:lnTo>
                  <a:pt x="35" y="294"/>
                </a:lnTo>
                <a:lnTo>
                  <a:pt x="0" y="285"/>
                </a:lnTo>
                <a:lnTo>
                  <a:pt x="15" y="229"/>
                </a:lnTo>
                <a:lnTo>
                  <a:pt x="59" y="112"/>
                </a:lnTo>
                <a:lnTo>
                  <a:pt x="109"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Freeform 53"/>
          <p:cNvSpPr>
            <a:spLocks/>
          </p:cNvSpPr>
          <p:nvPr/>
        </p:nvSpPr>
        <p:spPr bwMode="auto">
          <a:xfrm>
            <a:off x="5884196" y="11468100"/>
            <a:ext cx="479425" cy="115888"/>
          </a:xfrm>
          <a:custGeom>
            <a:avLst/>
            <a:gdLst>
              <a:gd name="T0" fmla="*/ 3 w 302"/>
              <a:gd name="T1" fmla="*/ 0 h 73"/>
              <a:gd name="T2" fmla="*/ 153 w 302"/>
              <a:gd name="T3" fmla="*/ 12 h 73"/>
              <a:gd name="T4" fmla="*/ 302 w 302"/>
              <a:gd name="T5" fmla="*/ 38 h 73"/>
              <a:gd name="T6" fmla="*/ 296 w 302"/>
              <a:gd name="T7" fmla="*/ 73 h 73"/>
              <a:gd name="T8" fmla="*/ 147 w 302"/>
              <a:gd name="T9" fmla="*/ 50 h 73"/>
              <a:gd name="T10" fmla="*/ 0 w 302"/>
              <a:gd name="T11" fmla="*/ 38 h 73"/>
              <a:gd name="T12" fmla="*/ 3 w 30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302" h="73">
                <a:moveTo>
                  <a:pt x="3" y="0"/>
                </a:moveTo>
                <a:lnTo>
                  <a:pt x="153" y="12"/>
                </a:lnTo>
                <a:lnTo>
                  <a:pt x="302" y="38"/>
                </a:lnTo>
                <a:lnTo>
                  <a:pt x="296" y="73"/>
                </a:lnTo>
                <a:lnTo>
                  <a:pt x="147" y="50"/>
                </a:lnTo>
                <a:lnTo>
                  <a:pt x="0" y="38"/>
                </a:lnTo>
                <a:lnTo>
                  <a:pt x="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Freeform 54"/>
          <p:cNvSpPr>
            <a:spLocks/>
          </p:cNvSpPr>
          <p:nvPr/>
        </p:nvSpPr>
        <p:spPr bwMode="auto">
          <a:xfrm>
            <a:off x="5217446" y="11472863"/>
            <a:ext cx="481013" cy="125413"/>
          </a:xfrm>
          <a:custGeom>
            <a:avLst/>
            <a:gdLst>
              <a:gd name="T0" fmla="*/ 300 w 303"/>
              <a:gd name="T1" fmla="*/ 0 h 79"/>
              <a:gd name="T2" fmla="*/ 303 w 303"/>
              <a:gd name="T3" fmla="*/ 35 h 79"/>
              <a:gd name="T4" fmla="*/ 159 w 303"/>
              <a:gd name="T5" fmla="*/ 50 h 79"/>
              <a:gd name="T6" fmla="*/ 9 w 303"/>
              <a:gd name="T7" fmla="*/ 79 h 79"/>
              <a:gd name="T8" fmla="*/ 0 w 303"/>
              <a:gd name="T9" fmla="*/ 44 h 79"/>
              <a:gd name="T10" fmla="*/ 103 w 303"/>
              <a:gd name="T11" fmla="*/ 24 h 79"/>
              <a:gd name="T12" fmla="*/ 203 w 303"/>
              <a:gd name="T13" fmla="*/ 9 h 79"/>
              <a:gd name="T14" fmla="*/ 300 w 303"/>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79">
                <a:moveTo>
                  <a:pt x="300" y="0"/>
                </a:moveTo>
                <a:lnTo>
                  <a:pt x="303" y="35"/>
                </a:lnTo>
                <a:lnTo>
                  <a:pt x="159" y="50"/>
                </a:lnTo>
                <a:lnTo>
                  <a:pt x="9" y="79"/>
                </a:lnTo>
                <a:lnTo>
                  <a:pt x="0" y="44"/>
                </a:lnTo>
                <a:lnTo>
                  <a:pt x="103" y="24"/>
                </a:lnTo>
                <a:lnTo>
                  <a:pt x="203" y="9"/>
                </a:lnTo>
                <a:lnTo>
                  <a:pt x="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Freeform 55"/>
          <p:cNvSpPr>
            <a:spLocks/>
          </p:cNvSpPr>
          <p:nvPr/>
        </p:nvSpPr>
        <p:spPr bwMode="auto">
          <a:xfrm>
            <a:off x="3279109" y="13498513"/>
            <a:ext cx="98425" cy="481013"/>
          </a:xfrm>
          <a:custGeom>
            <a:avLst/>
            <a:gdLst>
              <a:gd name="T0" fmla="*/ 27 w 62"/>
              <a:gd name="T1" fmla="*/ 0 h 303"/>
              <a:gd name="T2" fmla="*/ 62 w 62"/>
              <a:gd name="T3" fmla="*/ 6 h 303"/>
              <a:gd name="T4" fmla="*/ 44 w 62"/>
              <a:gd name="T5" fmla="*/ 141 h 303"/>
              <a:gd name="T6" fmla="*/ 38 w 62"/>
              <a:gd name="T7" fmla="*/ 276 h 303"/>
              <a:gd name="T8" fmla="*/ 38 w 62"/>
              <a:gd name="T9" fmla="*/ 303 h 303"/>
              <a:gd name="T10" fmla="*/ 3 w 62"/>
              <a:gd name="T11" fmla="*/ 303 h 303"/>
              <a:gd name="T12" fmla="*/ 0 w 62"/>
              <a:gd name="T13" fmla="*/ 276 h 303"/>
              <a:gd name="T14" fmla="*/ 9 w 62"/>
              <a:gd name="T15" fmla="*/ 135 h 303"/>
              <a:gd name="T16" fmla="*/ 27 w 62"/>
              <a:gd name="T17"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03">
                <a:moveTo>
                  <a:pt x="27" y="0"/>
                </a:moveTo>
                <a:lnTo>
                  <a:pt x="62" y="6"/>
                </a:lnTo>
                <a:lnTo>
                  <a:pt x="44" y="141"/>
                </a:lnTo>
                <a:lnTo>
                  <a:pt x="38" y="276"/>
                </a:lnTo>
                <a:lnTo>
                  <a:pt x="38" y="303"/>
                </a:lnTo>
                <a:lnTo>
                  <a:pt x="3" y="303"/>
                </a:lnTo>
                <a:lnTo>
                  <a:pt x="0" y="276"/>
                </a:lnTo>
                <a:lnTo>
                  <a:pt x="9" y="135"/>
                </a:lnTo>
                <a:lnTo>
                  <a:pt x="2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Freeform 56"/>
          <p:cNvSpPr>
            <a:spLocks/>
          </p:cNvSpPr>
          <p:nvPr/>
        </p:nvSpPr>
        <p:spPr bwMode="auto">
          <a:xfrm>
            <a:off x="10868946" y="12091988"/>
            <a:ext cx="419100" cy="327025"/>
          </a:xfrm>
          <a:custGeom>
            <a:avLst/>
            <a:gdLst>
              <a:gd name="T0" fmla="*/ 241 w 264"/>
              <a:gd name="T1" fmla="*/ 0 h 206"/>
              <a:gd name="T2" fmla="*/ 264 w 264"/>
              <a:gd name="T3" fmla="*/ 27 h 206"/>
              <a:gd name="T4" fmla="*/ 147 w 264"/>
              <a:gd name="T5" fmla="*/ 121 h 206"/>
              <a:gd name="T6" fmla="*/ 21 w 264"/>
              <a:gd name="T7" fmla="*/ 206 h 206"/>
              <a:gd name="T8" fmla="*/ 0 w 264"/>
              <a:gd name="T9" fmla="*/ 173 h 206"/>
              <a:gd name="T10" fmla="*/ 127 w 264"/>
              <a:gd name="T11" fmla="*/ 91 h 206"/>
              <a:gd name="T12" fmla="*/ 241 w 264"/>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64" h="206">
                <a:moveTo>
                  <a:pt x="241" y="0"/>
                </a:moveTo>
                <a:lnTo>
                  <a:pt x="264" y="27"/>
                </a:lnTo>
                <a:lnTo>
                  <a:pt x="147" y="121"/>
                </a:lnTo>
                <a:lnTo>
                  <a:pt x="21" y="206"/>
                </a:lnTo>
                <a:lnTo>
                  <a:pt x="0" y="173"/>
                </a:lnTo>
                <a:lnTo>
                  <a:pt x="127" y="91"/>
                </a:lnTo>
                <a:lnTo>
                  <a:pt x="24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0" name="Freeform 60"/>
          <p:cNvSpPr>
            <a:spLocks/>
          </p:cNvSpPr>
          <p:nvPr/>
        </p:nvSpPr>
        <p:spPr bwMode="auto">
          <a:xfrm>
            <a:off x="10273634" y="12460288"/>
            <a:ext cx="460375" cy="238125"/>
          </a:xfrm>
          <a:custGeom>
            <a:avLst/>
            <a:gdLst>
              <a:gd name="T0" fmla="*/ 273 w 290"/>
              <a:gd name="T1" fmla="*/ 0 h 150"/>
              <a:gd name="T2" fmla="*/ 290 w 290"/>
              <a:gd name="T3" fmla="*/ 32 h 150"/>
              <a:gd name="T4" fmla="*/ 264 w 290"/>
              <a:gd name="T5" fmla="*/ 47 h 150"/>
              <a:gd name="T6" fmla="*/ 138 w 290"/>
              <a:gd name="T7" fmla="*/ 106 h 150"/>
              <a:gd name="T8" fmla="*/ 11 w 290"/>
              <a:gd name="T9" fmla="*/ 150 h 150"/>
              <a:gd name="T10" fmla="*/ 0 w 290"/>
              <a:gd name="T11" fmla="*/ 117 h 150"/>
              <a:gd name="T12" fmla="*/ 123 w 290"/>
              <a:gd name="T13" fmla="*/ 71 h 150"/>
              <a:gd name="T14" fmla="*/ 246 w 290"/>
              <a:gd name="T15" fmla="*/ 15 h 150"/>
              <a:gd name="T16" fmla="*/ 273 w 29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50">
                <a:moveTo>
                  <a:pt x="273" y="0"/>
                </a:moveTo>
                <a:lnTo>
                  <a:pt x="290" y="32"/>
                </a:lnTo>
                <a:lnTo>
                  <a:pt x="264" y="47"/>
                </a:lnTo>
                <a:lnTo>
                  <a:pt x="138" y="106"/>
                </a:lnTo>
                <a:lnTo>
                  <a:pt x="11" y="150"/>
                </a:lnTo>
                <a:lnTo>
                  <a:pt x="0" y="117"/>
                </a:lnTo>
                <a:lnTo>
                  <a:pt x="123" y="71"/>
                </a:lnTo>
                <a:lnTo>
                  <a:pt x="246" y="15"/>
                </a:lnTo>
                <a:lnTo>
                  <a:pt x="27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4" name="Group 3">
            <a:extLst>
              <a:ext uri="{FF2B5EF4-FFF2-40B4-BE49-F238E27FC236}">
                <a16:creationId xmlns:a16="http://schemas.microsoft.com/office/drawing/2014/main" id="{DE5C3C85-37C4-144B-A27D-34829BB1CE5E}"/>
              </a:ext>
            </a:extLst>
          </p:cNvPr>
          <p:cNvGrpSpPr/>
          <p:nvPr/>
        </p:nvGrpSpPr>
        <p:grpSpPr>
          <a:xfrm>
            <a:off x="2626646" y="19050"/>
            <a:ext cx="14439900" cy="15352713"/>
            <a:chOff x="2626646" y="19050"/>
            <a:chExt cx="14439900" cy="15352713"/>
          </a:xfrm>
        </p:grpSpPr>
        <p:sp>
          <p:nvSpPr>
            <p:cNvPr id="8" name="Freeform 8"/>
            <p:cNvSpPr>
              <a:spLocks/>
            </p:cNvSpPr>
            <p:nvPr/>
          </p:nvSpPr>
          <p:spPr bwMode="auto">
            <a:xfrm>
              <a:off x="2626646" y="19050"/>
              <a:ext cx="14439900" cy="15352713"/>
            </a:xfrm>
            <a:custGeom>
              <a:avLst/>
              <a:gdLst>
                <a:gd name="T0" fmla="*/ 8931 w 9096"/>
                <a:gd name="T1" fmla="*/ 120 h 9671"/>
                <a:gd name="T2" fmla="*/ 9058 w 9096"/>
                <a:gd name="T3" fmla="*/ 546 h 9671"/>
                <a:gd name="T4" fmla="*/ 9084 w 9096"/>
                <a:gd name="T5" fmla="*/ 1165 h 9671"/>
                <a:gd name="T6" fmla="*/ 8876 w 9096"/>
                <a:gd name="T7" fmla="*/ 1848 h 9671"/>
                <a:gd name="T8" fmla="*/ 8435 w 9096"/>
                <a:gd name="T9" fmla="*/ 2438 h 9671"/>
                <a:gd name="T10" fmla="*/ 7793 w 9096"/>
                <a:gd name="T11" fmla="*/ 2846 h 9671"/>
                <a:gd name="T12" fmla="*/ 6974 w 9096"/>
                <a:gd name="T13" fmla="*/ 2963 h 9671"/>
                <a:gd name="T14" fmla="*/ 6208 w 9096"/>
                <a:gd name="T15" fmla="*/ 2746 h 9671"/>
                <a:gd name="T16" fmla="*/ 5594 w 9096"/>
                <a:gd name="T17" fmla="*/ 2365 h 9671"/>
                <a:gd name="T18" fmla="*/ 4940 w 9096"/>
                <a:gd name="T19" fmla="*/ 2104 h 9671"/>
                <a:gd name="T20" fmla="*/ 4374 w 9096"/>
                <a:gd name="T21" fmla="*/ 2156 h 9671"/>
                <a:gd name="T22" fmla="*/ 3889 w 9096"/>
                <a:gd name="T23" fmla="*/ 2450 h 9671"/>
                <a:gd name="T24" fmla="*/ 3616 w 9096"/>
                <a:gd name="T25" fmla="*/ 2972 h 9671"/>
                <a:gd name="T26" fmla="*/ 3643 w 9096"/>
                <a:gd name="T27" fmla="*/ 3533 h 9671"/>
                <a:gd name="T28" fmla="*/ 3936 w 9096"/>
                <a:gd name="T29" fmla="*/ 3955 h 9671"/>
                <a:gd name="T30" fmla="*/ 4397 w 9096"/>
                <a:gd name="T31" fmla="*/ 4272 h 9671"/>
                <a:gd name="T32" fmla="*/ 5160 w 9096"/>
                <a:gd name="T33" fmla="*/ 4662 h 9671"/>
                <a:gd name="T34" fmla="*/ 5950 w 9096"/>
                <a:gd name="T35" fmla="*/ 5252 h 9671"/>
                <a:gd name="T36" fmla="*/ 6343 w 9096"/>
                <a:gd name="T37" fmla="*/ 5945 h 9671"/>
                <a:gd name="T38" fmla="*/ 6451 w 9096"/>
                <a:gd name="T39" fmla="*/ 6728 h 9671"/>
                <a:gd name="T40" fmla="*/ 6234 w 9096"/>
                <a:gd name="T41" fmla="*/ 7482 h 9671"/>
                <a:gd name="T42" fmla="*/ 5656 w 9096"/>
                <a:gd name="T43" fmla="*/ 8119 h 9671"/>
                <a:gd name="T44" fmla="*/ 4890 w 9096"/>
                <a:gd name="T45" fmla="*/ 8453 h 9671"/>
                <a:gd name="T46" fmla="*/ 4036 w 9096"/>
                <a:gd name="T47" fmla="*/ 8453 h 9671"/>
                <a:gd name="T48" fmla="*/ 3337 w 9096"/>
                <a:gd name="T49" fmla="*/ 8189 h 9671"/>
                <a:gd name="T50" fmla="*/ 2721 w 9096"/>
                <a:gd name="T51" fmla="*/ 7846 h 9671"/>
                <a:gd name="T52" fmla="*/ 2117 w 9096"/>
                <a:gd name="T53" fmla="*/ 7673 h 9671"/>
                <a:gd name="T54" fmla="*/ 1521 w 9096"/>
                <a:gd name="T55" fmla="*/ 7740 h 9671"/>
                <a:gd name="T56" fmla="*/ 1034 w 9096"/>
                <a:gd name="T57" fmla="*/ 8084 h 9671"/>
                <a:gd name="T58" fmla="*/ 799 w 9096"/>
                <a:gd name="T59" fmla="*/ 8717 h 9671"/>
                <a:gd name="T60" fmla="*/ 969 w 9096"/>
                <a:gd name="T61" fmla="*/ 9345 h 9671"/>
                <a:gd name="T62" fmla="*/ 162 w 9096"/>
                <a:gd name="T63" fmla="*/ 9609 h 9671"/>
                <a:gd name="T64" fmla="*/ 59 w 9096"/>
                <a:gd name="T65" fmla="*/ 9237 h 9671"/>
                <a:gd name="T66" fmla="*/ 12 w 9096"/>
                <a:gd name="T67" fmla="*/ 8987 h 9671"/>
                <a:gd name="T68" fmla="*/ 103 w 9096"/>
                <a:gd name="T69" fmla="*/ 8122 h 9671"/>
                <a:gd name="T70" fmla="*/ 514 w 9096"/>
                <a:gd name="T71" fmla="*/ 7459 h 9671"/>
                <a:gd name="T72" fmla="*/ 1154 w 9096"/>
                <a:gd name="T73" fmla="*/ 7030 h 9671"/>
                <a:gd name="T74" fmla="*/ 1932 w 9096"/>
                <a:gd name="T75" fmla="*/ 6869 h 9671"/>
                <a:gd name="T76" fmla="*/ 2753 w 9096"/>
                <a:gd name="T77" fmla="*/ 7004 h 9671"/>
                <a:gd name="T78" fmla="*/ 3423 w 9096"/>
                <a:gd name="T79" fmla="*/ 7338 h 9671"/>
                <a:gd name="T80" fmla="*/ 4039 w 9096"/>
                <a:gd name="T81" fmla="*/ 7602 h 9671"/>
                <a:gd name="T82" fmla="*/ 4690 w 9096"/>
                <a:gd name="T83" fmla="*/ 7596 h 9671"/>
                <a:gd name="T84" fmla="*/ 5242 w 9096"/>
                <a:gd name="T85" fmla="*/ 7230 h 9671"/>
                <a:gd name="T86" fmla="*/ 5518 w 9096"/>
                <a:gd name="T87" fmla="*/ 6634 h 9671"/>
                <a:gd name="T88" fmla="*/ 5424 w 9096"/>
                <a:gd name="T89" fmla="*/ 6030 h 9671"/>
                <a:gd name="T90" fmla="*/ 5049 w 9096"/>
                <a:gd name="T91" fmla="*/ 5584 h 9671"/>
                <a:gd name="T92" fmla="*/ 4544 w 9096"/>
                <a:gd name="T93" fmla="*/ 5264 h 9671"/>
                <a:gd name="T94" fmla="*/ 3910 w 9096"/>
                <a:gd name="T95" fmla="*/ 4962 h 9671"/>
                <a:gd name="T96" fmla="*/ 3291 w 9096"/>
                <a:gd name="T97" fmla="*/ 4521 h 9671"/>
                <a:gd name="T98" fmla="*/ 2862 w 9096"/>
                <a:gd name="T99" fmla="*/ 3946 h 9671"/>
                <a:gd name="T100" fmla="*/ 2701 w 9096"/>
                <a:gd name="T101" fmla="*/ 3210 h 9671"/>
                <a:gd name="T102" fmla="*/ 2874 w 9096"/>
                <a:gd name="T103" fmla="*/ 2376 h 9671"/>
                <a:gd name="T104" fmla="*/ 3364 w 9096"/>
                <a:gd name="T105" fmla="*/ 1725 h 9671"/>
                <a:gd name="T106" fmla="*/ 4065 w 9096"/>
                <a:gd name="T107" fmla="*/ 1314 h 9671"/>
                <a:gd name="T108" fmla="*/ 4867 w 9096"/>
                <a:gd name="T109" fmla="*/ 1206 h 9671"/>
                <a:gd name="T110" fmla="*/ 5659 w 9096"/>
                <a:gd name="T111" fmla="*/ 1443 h 9671"/>
                <a:gd name="T112" fmla="*/ 6513 w 9096"/>
                <a:gd name="T113" fmla="*/ 1963 h 9671"/>
                <a:gd name="T114" fmla="*/ 7232 w 9096"/>
                <a:gd name="T115" fmla="*/ 2139 h 9671"/>
                <a:gd name="T116" fmla="*/ 7778 w 9096"/>
                <a:gd name="T117" fmla="*/ 1969 h 9671"/>
                <a:gd name="T118" fmla="*/ 8145 w 9096"/>
                <a:gd name="T119" fmla="*/ 1558 h 9671"/>
                <a:gd name="T120" fmla="*/ 8312 w 9096"/>
                <a:gd name="T121" fmla="*/ 1006 h 9671"/>
                <a:gd name="T122" fmla="*/ 8209 w 9096"/>
                <a:gd name="T123" fmla="*/ 419 h 9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96" h="9671">
                  <a:moveTo>
                    <a:pt x="7890" y="0"/>
                  </a:moveTo>
                  <a:lnTo>
                    <a:pt x="8876" y="0"/>
                  </a:lnTo>
                  <a:lnTo>
                    <a:pt x="8890" y="26"/>
                  </a:lnTo>
                  <a:lnTo>
                    <a:pt x="8908" y="67"/>
                  </a:lnTo>
                  <a:lnTo>
                    <a:pt x="8931" y="120"/>
                  </a:lnTo>
                  <a:lnTo>
                    <a:pt x="8955" y="185"/>
                  </a:lnTo>
                  <a:lnTo>
                    <a:pt x="8981" y="261"/>
                  </a:lnTo>
                  <a:lnTo>
                    <a:pt x="9008" y="346"/>
                  </a:lnTo>
                  <a:lnTo>
                    <a:pt x="9034" y="440"/>
                  </a:lnTo>
                  <a:lnTo>
                    <a:pt x="9058" y="546"/>
                  </a:lnTo>
                  <a:lnTo>
                    <a:pt x="9075" y="657"/>
                  </a:lnTo>
                  <a:lnTo>
                    <a:pt x="9090" y="774"/>
                  </a:lnTo>
                  <a:lnTo>
                    <a:pt x="9096" y="901"/>
                  </a:lnTo>
                  <a:lnTo>
                    <a:pt x="9096" y="1030"/>
                  </a:lnTo>
                  <a:lnTo>
                    <a:pt x="9084" y="1165"/>
                  </a:lnTo>
                  <a:lnTo>
                    <a:pt x="9066" y="1303"/>
                  </a:lnTo>
                  <a:lnTo>
                    <a:pt x="9034" y="1443"/>
                  </a:lnTo>
                  <a:lnTo>
                    <a:pt x="8987" y="1587"/>
                  </a:lnTo>
                  <a:lnTo>
                    <a:pt x="8937" y="1719"/>
                  </a:lnTo>
                  <a:lnTo>
                    <a:pt x="8876" y="1848"/>
                  </a:lnTo>
                  <a:lnTo>
                    <a:pt x="8805" y="1974"/>
                  </a:lnTo>
                  <a:lnTo>
                    <a:pt x="8723" y="2098"/>
                  </a:lnTo>
                  <a:lnTo>
                    <a:pt x="8635" y="2218"/>
                  </a:lnTo>
                  <a:lnTo>
                    <a:pt x="8538" y="2330"/>
                  </a:lnTo>
                  <a:lnTo>
                    <a:pt x="8435" y="2438"/>
                  </a:lnTo>
                  <a:lnTo>
                    <a:pt x="8321" y="2538"/>
                  </a:lnTo>
                  <a:lnTo>
                    <a:pt x="8201" y="2629"/>
                  </a:lnTo>
                  <a:lnTo>
                    <a:pt x="8072" y="2711"/>
                  </a:lnTo>
                  <a:lnTo>
                    <a:pt x="7937" y="2784"/>
                  </a:lnTo>
                  <a:lnTo>
                    <a:pt x="7793" y="2846"/>
                  </a:lnTo>
                  <a:lnTo>
                    <a:pt x="7643" y="2896"/>
                  </a:lnTo>
                  <a:lnTo>
                    <a:pt x="7485" y="2934"/>
                  </a:lnTo>
                  <a:lnTo>
                    <a:pt x="7320" y="2957"/>
                  </a:lnTo>
                  <a:lnTo>
                    <a:pt x="7150" y="2969"/>
                  </a:lnTo>
                  <a:lnTo>
                    <a:pt x="6974" y="2963"/>
                  </a:lnTo>
                  <a:lnTo>
                    <a:pt x="6792" y="2943"/>
                  </a:lnTo>
                  <a:lnTo>
                    <a:pt x="6604" y="2905"/>
                  </a:lnTo>
                  <a:lnTo>
                    <a:pt x="6469" y="2864"/>
                  </a:lnTo>
                  <a:lnTo>
                    <a:pt x="6337" y="2811"/>
                  </a:lnTo>
                  <a:lnTo>
                    <a:pt x="6208" y="2746"/>
                  </a:lnTo>
                  <a:lnTo>
                    <a:pt x="6082" y="2676"/>
                  </a:lnTo>
                  <a:lnTo>
                    <a:pt x="5958" y="2599"/>
                  </a:lnTo>
                  <a:lnTo>
                    <a:pt x="5838" y="2520"/>
                  </a:lnTo>
                  <a:lnTo>
                    <a:pt x="5715" y="2441"/>
                  </a:lnTo>
                  <a:lnTo>
                    <a:pt x="5594" y="2365"/>
                  </a:lnTo>
                  <a:lnTo>
                    <a:pt x="5468" y="2291"/>
                  </a:lnTo>
                  <a:lnTo>
                    <a:pt x="5342" y="2227"/>
                  </a:lnTo>
                  <a:lnTo>
                    <a:pt x="5213" y="2174"/>
                  </a:lnTo>
                  <a:lnTo>
                    <a:pt x="5081" y="2130"/>
                  </a:lnTo>
                  <a:lnTo>
                    <a:pt x="4940" y="2104"/>
                  </a:lnTo>
                  <a:lnTo>
                    <a:pt x="4828" y="2092"/>
                  </a:lnTo>
                  <a:lnTo>
                    <a:pt x="4711" y="2092"/>
                  </a:lnTo>
                  <a:lnTo>
                    <a:pt x="4597" y="2104"/>
                  </a:lnTo>
                  <a:lnTo>
                    <a:pt x="4485" y="2124"/>
                  </a:lnTo>
                  <a:lnTo>
                    <a:pt x="4374" y="2156"/>
                  </a:lnTo>
                  <a:lnTo>
                    <a:pt x="4265" y="2197"/>
                  </a:lnTo>
                  <a:lnTo>
                    <a:pt x="4162" y="2247"/>
                  </a:lnTo>
                  <a:lnTo>
                    <a:pt x="4065" y="2306"/>
                  </a:lnTo>
                  <a:lnTo>
                    <a:pt x="3974" y="2374"/>
                  </a:lnTo>
                  <a:lnTo>
                    <a:pt x="3889" y="2450"/>
                  </a:lnTo>
                  <a:lnTo>
                    <a:pt x="3816" y="2538"/>
                  </a:lnTo>
                  <a:lnTo>
                    <a:pt x="3748" y="2632"/>
                  </a:lnTo>
                  <a:lnTo>
                    <a:pt x="3696" y="2732"/>
                  </a:lnTo>
                  <a:lnTo>
                    <a:pt x="3652" y="2840"/>
                  </a:lnTo>
                  <a:lnTo>
                    <a:pt x="3616" y="2972"/>
                  </a:lnTo>
                  <a:lnTo>
                    <a:pt x="3596" y="3098"/>
                  </a:lnTo>
                  <a:lnTo>
                    <a:pt x="3590" y="3216"/>
                  </a:lnTo>
                  <a:lnTo>
                    <a:pt x="3596" y="3327"/>
                  </a:lnTo>
                  <a:lnTo>
                    <a:pt x="3613" y="3433"/>
                  </a:lnTo>
                  <a:lnTo>
                    <a:pt x="3643" y="3533"/>
                  </a:lnTo>
                  <a:lnTo>
                    <a:pt x="3684" y="3626"/>
                  </a:lnTo>
                  <a:lnTo>
                    <a:pt x="3734" y="3717"/>
                  </a:lnTo>
                  <a:lnTo>
                    <a:pt x="3795" y="3800"/>
                  </a:lnTo>
                  <a:lnTo>
                    <a:pt x="3863" y="3879"/>
                  </a:lnTo>
                  <a:lnTo>
                    <a:pt x="3936" y="3955"/>
                  </a:lnTo>
                  <a:lnTo>
                    <a:pt x="4018" y="4026"/>
                  </a:lnTo>
                  <a:lnTo>
                    <a:pt x="4106" y="4093"/>
                  </a:lnTo>
                  <a:lnTo>
                    <a:pt x="4200" y="4155"/>
                  </a:lnTo>
                  <a:lnTo>
                    <a:pt x="4297" y="4216"/>
                  </a:lnTo>
                  <a:lnTo>
                    <a:pt x="4397" y="4272"/>
                  </a:lnTo>
                  <a:lnTo>
                    <a:pt x="4500" y="4325"/>
                  </a:lnTo>
                  <a:lnTo>
                    <a:pt x="4602" y="4375"/>
                  </a:lnTo>
                  <a:lnTo>
                    <a:pt x="4708" y="4425"/>
                  </a:lnTo>
                  <a:lnTo>
                    <a:pt x="4937" y="4536"/>
                  </a:lnTo>
                  <a:lnTo>
                    <a:pt x="5160" y="4662"/>
                  </a:lnTo>
                  <a:lnTo>
                    <a:pt x="5380" y="4797"/>
                  </a:lnTo>
                  <a:lnTo>
                    <a:pt x="5594" y="4935"/>
                  </a:lnTo>
                  <a:lnTo>
                    <a:pt x="5721" y="5032"/>
                  </a:lnTo>
                  <a:lnTo>
                    <a:pt x="5841" y="5138"/>
                  </a:lnTo>
                  <a:lnTo>
                    <a:pt x="5950" y="5252"/>
                  </a:lnTo>
                  <a:lnTo>
                    <a:pt x="6049" y="5378"/>
                  </a:lnTo>
                  <a:lnTo>
                    <a:pt x="6137" y="5510"/>
                  </a:lnTo>
                  <a:lnTo>
                    <a:pt x="6217" y="5648"/>
                  </a:lnTo>
                  <a:lnTo>
                    <a:pt x="6287" y="5792"/>
                  </a:lnTo>
                  <a:lnTo>
                    <a:pt x="6343" y="5945"/>
                  </a:lnTo>
                  <a:lnTo>
                    <a:pt x="6390" y="6097"/>
                  </a:lnTo>
                  <a:lnTo>
                    <a:pt x="6422" y="6253"/>
                  </a:lnTo>
                  <a:lnTo>
                    <a:pt x="6446" y="6411"/>
                  </a:lnTo>
                  <a:lnTo>
                    <a:pt x="6454" y="6570"/>
                  </a:lnTo>
                  <a:lnTo>
                    <a:pt x="6451" y="6728"/>
                  </a:lnTo>
                  <a:lnTo>
                    <a:pt x="6437" y="6886"/>
                  </a:lnTo>
                  <a:lnTo>
                    <a:pt x="6407" y="7042"/>
                  </a:lnTo>
                  <a:lnTo>
                    <a:pt x="6363" y="7192"/>
                  </a:lnTo>
                  <a:lnTo>
                    <a:pt x="6308" y="7338"/>
                  </a:lnTo>
                  <a:lnTo>
                    <a:pt x="6234" y="7482"/>
                  </a:lnTo>
                  <a:lnTo>
                    <a:pt x="6149" y="7617"/>
                  </a:lnTo>
                  <a:lnTo>
                    <a:pt x="6038" y="7761"/>
                  </a:lnTo>
                  <a:lnTo>
                    <a:pt x="5920" y="7893"/>
                  </a:lnTo>
                  <a:lnTo>
                    <a:pt x="5791" y="8013"/>
                  </a:lnTo>
                  <a:lnTo>
                    <a:pt x="5656" y="8119"/>
                  </a:lnTo>
                  <a:lnTo>
                    <a:pt x="5515" y="8213"/>
                  </a:lnTo>
                  <a:lnTo>
                    <a:pt x="5366" y="8292"/>
                  </a:lnTo>
                  <a:lnTo>
                    <a:pt x="5213" y="8359"/>
                  </a:lnTo>
                  <a:lnTo>
                    <a:pt x="5054" y="8412"/>
                  </a:lnTo>
                  <a:lnTo>
                    <a:pt x="4890" y="8453"/>
                  </a:lnTo>
                  <a:lnTo>
                    <a:pt x="4726" y="8480"/>
                  </a:lnTo>
                  <a:lnTo>
                    <a:pt x="4555" y="8494"/>
                  </a:lnTo>
                  <a:lnTo>
                    <a:pt x="4385" y="8494"/>
                  </a:lnTo>
                  <a:lnTo>
                    <a:pt x="4212" y="8483"/>
                  </a:lnTo>
                  <a:lnTo>
                    <a:pt x="4036" y="8453"/>
                  </a:lnTo>
                  <a:lnTo>
                    <a:pt x="3863" y="8412"/>
                  </a:lnTo>
                  <a:lnTo>
                    <a:pt x="3722" y="8368"/>
                  </a:lnTo>
                  <a:lnTo>
                    <a:pt x="3587" y="8315"/>
                  </a:lnTo>
                  <a:lnTo>
                    <a:pt x="3461" y="8254"/>
                  </a:lnTo>
                  <a:lnTo>
                    <a:pt x="3337" y="8189"/>
                  </a:lnTo>
                  <a:lnTo>
                    <a:pt x="3214" y="8122"/>
                  </a:lnTo>
                  <a:lnTo>
                    <a:pt x="3094" y="8051"/>
                  </a:lnTo>
                  <a:lnTo>
                    <a:pt x="2974" y="7981"/>
                  </a:lnTo>
                  <a:lnTo>
                    <a:pt x="2850" y="7910"/>
                  </a:lnTo>
                  <a:lnTo>
                    <a:pt x="2721" y="7846"/>
                  </a:lnTo>
                  <a:lnTo>
                    <a:pt x="2589" y="7787"/>
                  </a:lnTo>
                  <a:lnTo>
                    <a:pt x="2475" y="7746"/>
                  </a:lnTo>
                  <a:lnTo>
                    <a:pt x="2357" y="7714"/>
                  </a:lnTo>
                  <a:lnTo>
                    <a:pt x="2237" y="7690"/>
                  </a:lnTo>
                  <a:lnTo>
                    <a:pt x="2117" y="7673"/>
                  </a:lnTo>
                  <a:lnTo>
                    <a:pt x="1996" y="7667"/>
                  </a:lnTo>
                  <a:lnTo>
                    <a:pt x="1873" y="7670"/>
                  </a:lnTo>
                  <a:lnTo>
                    <a:pt x="1753" y="7682"/>
                  </a:lnTo>
                  <a:lnTo>
                    <a:pt x="1635" y="7705"/>
                  </a:lnTo>
                  <a:lnTo>
                    <a:pt x="1521" y="7740"/>
                  </a:lnTo>
                  <a:lnTo>
                    <a:pt x="1412" y="7784"/>
                  </a:lnTo>
                  <a:lnTo>
                    <a:pt x="1306" y="7843"/>
                  </a:lnTo>
                  <a:lnTo>
                    <a:pt x="1210" y="7910"/>
                  </a:lnTo>
                  <a:lnTo>
                    <a:pt x="1119" y="7993"/>
                  </a:lnTo>
                  <a:lnTo>
                    <a:pt x="1034" y="8084"/>
                  </a:lnTo>
                  <a:lnTo>
                    <a:pt x="960" y="8192"/>
                  </a:lnTo>
                  <a:lnTo>
                    <a:pt x="893" y="8321"/>
                  </a:lnTo>
                  <a:lnTo>
                    <a:pt x="843" y="8453"/>
                  </a:lnTo>
                  <a:lnTo>
                    <a:pt x="810" y="8585"/>
                  </a:lnTo>
                  <a:lnTo>
                    <a:pt x="799" y="8717"/>
                  </a:lnTo>
                  <a:lnTo>
                    <a:pt x="802" y="8846"/>
                  </a:lnTo>
                  <a:lnTo>
                    <a:pt x="822" y="8976"/>
                  </a:lnTo>
                  <a:lnTo>
                    <a:pt x="857" y="9105"/>
                  </a:lnTo>
                  <a:lnTo>
                    <a:pt x="904" y="9228"/>
                  </a:lnTo>
                  <a:lnTo>
                    <a:pt x="969" y="9345"/>
                  </a:lnTo>
                  <a:lnTo>
                    <a:pt x="1042" y="9460"/>
                  </a:lnTo>
                  <a:lnTo>
                    <a:pt x="1127" y="9568"/>
                  </a:lnTo>
                  <a:lnTo>
                    <a:pt x="1224" y="9671"/>
                  </a:lnTo>
                  <a:lnTo>
                    <a:pt x="188" y="9671"/>
                  </a:lnTo>
                  <a:lnTo>
                    <a:pt x="162" y="9609"/>
                  </a:lnTo>
                  <a:lnTo>
                    <a:pt x="138" y="9539"/>
                  </a:lnTo>
                  <a:lnTo>
                    <a:pt x="115" y="9463"/>
                  </a:lnTo>
                  <a:lnTo>
                    <a:pt x="94" y="9386"/>
                  </a:lnTo>
                  <a:lnTo>
                    <a:pt x="77" y="9310"/>
                  </a:lnTo>
                  <a:lnTo>
                    <a:pt x="59" y="9237"/>
                  </a:lnTo>
                  <a:lnTo>
                    <a:pt x="44" y="9166"/>
                  </a:lnTo>
                  <a:lnTo>
                    <a:pt x="33" y="9105"/>
                  </a:lnTo>
                  <a:lnTo>
                    <a:pt x="24" y="9052"/>
                  </a:lnTo>
                  <a:lnTo>
                    <a:pt x="15" y="9014"/>
                  </a:lnTo>
                  <a:lnTo>
                    <a:pt x="12" y="8987"/>
                  </a:lnTo>
                  <a:lnTo>
                    <a:pt x="0" y="8800"/>
                  </a:lnTo>
                  <a:lnTo>
                    <a:pt x="3" y="8618"/>
                  </a:lnTo>
                  <a:lnTo>
                    <a:pt x="24" y="8444"/>
                  </a:lnTo>
                  <a:lnTo>
                    <a:pt x="56" y="8280"/>
                  </a:lnTo>
                  <a:lnTo>
                    <a:pt x="103" y="8122"/>
                  </a:lnTo>
                  <a:lnTo>
                    <a:pt x="162" y="7972"/>
                  </a:lnTo>
                  <a:lnTo>
                    <a:pt x="235" y="7831"/>
                  </a:lnTo>
                  <a:lnTo>
                    <a:pt x="317" y="7696"/>
                  </a:lnTo>
                  <a:lnTo>
                    <a:pt x="411" y="7573"/>
                  </a:lnTo>
                  <a:lnTo>
                    <a:pt x="514" y="7459"/>
                  </a:lnTo>
                  <a:lnTo>
                    <a:pt x="629" y="7353"/>
                  </a:lnTo>
                  <a:lnTo>
                    <a:pt x="749" y="7259"/>
                  </a:lnTo>
                  <a:lnTo>
                    <a:pt x="878" y="7171"/>
                  </a:lnTo>
                  <a:lnTo>
                    <a:pt x="1013" y="7098"/>
                  </a:lnTo>
                  <a:lnTo>
                    <a:pt x="1154" y="7030"/>
                  </a:lnTo>
                  <a:lnTo>
                    <a:pt x="1304" y="6977"/>
                  </a:lnTo>
                  <a:lnTo>
                    <a:pt x="1453" y="6933"/>
                  </a:lnTo>
                  <a:lnTo>
                    <a:pt x="1612" y="6901"/>
                  </a:lnTo>
                  <a:lnTo>
                    <a:pt x="1770" y="6878"/>
                  </a:lnTo>
                  <a:lnTo>
                    <a:pt x="1932" y="6869"/>
                  </a:lnTo>
                  <a:lnTo>
                    <a:pt x="2096" y="6872"/>
                  </a:lnTo>
                  <a:lnTo>
                    <a:pt x="2260" y="6886"/>
                  </a:lnTo>
                  <a:lnTo>
                    <a:pt x="2425" y="6913"/>
                  </a:lnTo>
                  <a:lnTo>
                    <a:pt x="2589" y="6951"/>
                  </a:lnTo>
                  <a:lnTo>
                    <a:pt x="2753" y="7004"/>
                  </a:lnTo>
                  <a:lnTo>
                    <a:pt x="2915" y="7068"/>
                  </a:lnTo>
                  <a:lnTo>
                    <a:pt x="3076" y="7148"/>
                  </a:lnTo>
                  <a:lnTo>
                    <a:pt x="3188" y="7209"/>
                  </a:lnTo>
                  <a:lnTo>
                    <a:pt x="3305" y="7274"/>
                  </a:lnTo>
                  <a:lnTo>
                    <a:pt x="3423" y="7338"/>
                  </a:lnTo>
                  <a:lnTo>
                    <a:pt x="3540" y="7403"/>
                  </a:lnTo>
                  <a:lnTo>
                    <a:pt x="3663" y="7462"/>
                  </a:lnTo>
                  <a:lnTo>
                    <a:pt x="3787" y="7517"/>
                  </a:lnTo>
                  <a:lnTo>
                    <a:pt x="3910" y="7564"/>
                  </a:lnTo>
                  <a:lnTo>
                    <a:pt x="4039" y="7602"/>
                  </a:lnTo>
                  <a:lnTo>
                    <a:pt x="4165" y="7629"/>
                  </a:lnTo>
                  <a:lnTo>
                    <a:pt x="4294" y="7643"/>
                  </a:lnTo>
                  <a:lnTo>
                    <a:pt x="4426" y="7646"/>
                  </a:lnTo>
                  <a:lnTo>
                    <a:pt x="4555" y="7629"/>
                  </a:lnTo>
                  <a:lnTo>
                    <a:pt x="4690" y="7596"/>
                  </a:lnTo>
                  <a:lnTo>
                    <a:pt x="4817" y="7550"/>
                  </a:lnTo>
                  <a:lnTo>
                    <a:pt x="4937" y="7488"/>
                  </a:lnTo>
                  <a:lnTo>
                    <a:pt x="5049" y="7412"/>
                  </a:lnTo>
                  <a:lnTo>
                    <a:pt x="5148" y="7327"/>
                  </a:lnTo>
                  <a:lnTo>
                    <a:pt x="5242" y="7230"/>
                  </a:lnTo>
                  <a:lnTo>
                    <a:pt x="5324" y="7127"/>
                  </a:lnTo>
                  <a:lnTo>
                    <a:pt x="5392" y="7013"/>
                  </a:lnTo>
                  <a:lnTo>
                    <a:pt x="5448" y="6892"/>
                  </a:lnTo>
                  <a:lnTo>
                    <a:pt x="5492" y="6766"/>
                  </a:lnTo>
                  <a:lnTo>
                    <a:pt x="5518" y="6634"/>
                  </a:lnTo>
                  <a:lnTo>
                    <a:pt x="5530" y="6499"/>
                  </a:lnTo>
                  <a:lnTo>
                    <a:pt x="5524" y="6358"/>
                  </a:lnTo>
                  <a:lnTo>
                    <a:pt x="5503" y="6244"/>
                  </a:lnTo>
                  <a:lnTo>
                    <a:pt x="5471" y="6132"/>
                  </a:lnTo>
                  <a:lnTo>
                    <a:pt x="5424" y="6030"/>
                  </a:lnTo>
                  <a:lnTo>
                    <a:pt x="5366" y="5930"/>
                  </a:lnTo>
                  <a:lnTo>
                    <a:pt x="5298" y="5836"/>
                  </a:lnTo>
                  <a:lnTo>
                    <a:pt x="5222" y="5745"/>
                  </a:lnTo>
                  <a:lnTo>
                    <a:pt x="5140" y="5663"/>
                  </a:lnTo>
                  <a:lnTo>
                    <a:pt x="5049" y="5584"/>
                  </a:lnTo>
                  <a:lnTo>
                    <a:pt x="4952" y="5510"/>
                  </a:lnTo>
                  <a:lnTo>
                    <a:pt x="4852" y="5440"/>
                  </a:lnTo>
                  <a:lnTo>
                    <a:pt x="4752" y="5375"/>
                  </a:lnTo>
                  <a:lnTo>
                    <a:pt x="4646" y="5317"/>
                  </a:lnTo>
                  <a:lnTo>
                    <a:pt x="4544" y="5264"/>
                  </a:lnTo>
                  <a:lnTo>
                    <a:pt x="4444" y="5214"/>
                  </a:lnTo>
                  <a:lnTo>
                    <a:pt x="4344" y="5170"/>
                  </a:lnTo>
                  <a:lnTo>
                    <a:pt x="4194" y="5105"/>
                  </a:lnTo>
                  <a:lnTo>
                    <a:pt x="4051" y="5035"/>
                  </a:lnTo>
                  <a:lnTo>
                    <a:pt x="3910" y="4962"/>
                  </a:lnTo>
                  <a:lnTo>
                    <a:pt x="3775" y="4885"/>
                  </a:lnTo>
                  <a:lnTo>
                    <a:pt x="3646" y="4800"/>
                  </a:lnTo>
                  <a:lnTo>
                    <a:pt x="3519" y="4712"/>
                  </a:lnTo>
                  <a:lnTo>
                    <a:pt x="3402" y="4621"/>
                  </a:lnTo>
                  <a:lnTo>
                    <a:pt x="3291" y="4521"/>
                  </a:lnTo>
                  <a:lnTo>
                    <a:pt x="3188" y="4419"/>
                  </a:lnTo>
                  <a:lnTo>
                    <a:pt x="3094" y="4310"/>
                  </a:lnTo>
                  <a:lnTo>
                    <a:pt x="3006" y="4193"/>
                  </a:lnTo>
                  <a:lnTo>
                    <a:pt x="2930" y="4072"/>
                  </a:lnTo>
                  <a:lnTo>
                    <a:pt x="2862" y="3946"/>
                  </a:lnTo>
                  <a:lnTo>
                    <a:pt x="2806" y="3811"/>
                  </a:lnTo>
                  <a:lnTo>
                    <a:pt x="2762" y="3673"/>
                  </a:lnTo>
                  <a:lnTo>
                    <a:pt x="2730" y="3524"/>
                  </a:lnTo>
                  <a:lnTo>
                    <a:pt x="2709" y="3371"/>
                  </a:lnTo>
                  <a:lnTo>
                    <a:pt x="2701" y="3210"/>
                  </a:lnTo>
                  <a:lnTo>
                    <a:pt x="2706" y="3043"/>
                  </a:lnTo>
                  <a:lnTo>
                    <a:pt x="2727" y="2866"/>
                  </a:lnTo>
                  <a:lnTo>
                    <a:pt x="2762" y="2696"/>
                  </a:lnTo>
                  <a:lnTo>
                    <a:pt x="2809" y="2532"/>
                  </a:lnTo>
                  <a:lnTo>
                    <a:pt x="2874" y="2376"/>
                  </a:lnTo>
                  <a:lnTo>
                    <a:pt x="2950" y="2230"/>
                  </a:lnTo>
                  <a:lnTo>
                    <a:pt x="3035" y="2089"/>
                  </a:lnTo>
                  <a:lnTo>
                    <a:pt x="3135" y="1960"/>
                  </a:lnTo>
                  <a:lnTo>
                    <a:pt x="3244" y="1837"/>
                  </a:lnTo>
                  <a:lnTo>
                    <a:pt x="3364" y="1725"/>
                  </a:lnTo>
                  <a:lnTo>
                    <a:pt x="3490" y="1619"/>
                  </a:lnTo>
                  <a:lnTo>
                    <a:pt x="3625" y="1528"/>
                  </a:lnTo>
                  <a:lnTo>
                    <a:pt x="3766" y="1446"/>
                  </a:lnTo>
                  <a:lnTo>
                    <a:pt x="3913" y="1376"/>
                  </a:lnTo>
                  <a:lnTo>
                    <a:pt x="4065" y="1314"/>
                  </a:lnTo>
                  <a:lnTo>
                    <a:pt x="4221" y="1267"/>
                  </a:lnTo>
                  <a:lnTo>
                    <a:pt x="4379" y="1232"/>
                  </a:lnTo>
                  <a:lnTo>
                    <a:pt x="4541" y="1212"/>
                  </a:lnTo>
                  <a:lnTo>
                    <a:pt x="4702" y="1200"/>
                  </a:lnTo>
                  <a:lnTo>
                    <a:pt x="4867" y="1206"/>
                  </a:lnTo>
                  <a:lnTo>
                    <a:pt x="5031" y="1223"/>
                  </a:lnTo>
                  <a:lnTo>
                    <a:pt x="5192" y="1256"/>
                  </a:lnTo>
                  <a:lnTo>
                    <a:pt x="5351" y="1303"/>
                  </a:lnTo>
                  <a:lnTo>
                    <a:pt x="5506" y="1364"/>
                  </a:lnTo>
                  <a:lnTo>
                    <a:pt x="5659" y="1443"/>
                  </a:lnTo>
                  <a:lnTo>
                    <a:pt x="5832" y="1546"/>
                  </a:lnTo>
                  <a:lnTo>
                    <a:pt x="5999" y="1652"/>
                  </a:lnTo>
                  <a:lnTo>
                    <a:pt x="6170" y="1760"/>
                  </a:lnTo>
                  <a:lnTo>
                    <a:pt x="6340" y="1866"/>
                  </a:lnTo>
                  <a:lnTo>
                    <a:pt x="6513" y="1963"/>
                  </a:lnTo>
                  <a:lnTo>
                    <a:pt x="6651" y="2030"/>
                  </a:lnTo>
                  <a:lnTo>
                    <a:pt x="6792" y="2080"/>
                  </a:lnTo>
                  <a:lnTo>
                    <a:pt x="6936" y="2115"/>
                  </a:lnTo>
                  <a:lnTo>
                    <a:pt x="7082" y="2136"/>
                  </a:lnTo>
                  <a:lnTo>
                    <a:pt x="7232" y="2139"/>
                  </a:lnTo>
                  <a:lnTo>
                    <a:pt x="7385" y="2127"/>
                  </a:lnTo>
                  <a:lnTo>
                    <a:pt x="7490" y="2107"/>
                  </a:lnTo>
                  <a:lnTo>
                    <a:pt x="7590" y="2071"/>
                  </a:lnTo>
                  <a:lnTo>
                    <a:pt x="7687" y="2027"/>
                  </a:lnTo>
                  <a:lnTo>
                    <a:pt x="7778" y="1969"/>
                  </a:lnTo>
                  <a:lnTo>
                    <a:pt x="7866" y="1904"/>
                  </a:lnTo>
                  <a:lnTo>
                    <a:pt x="7945" y="1828"/>
                  </a:lnTo>
                  <a:lnTo>
                    <a:pt x="8019" y="1746"/>
                  </a:lnTo>
                  <a:lnTo>
                    <a:pt x="8086" y="1655"/>
                  </a:lnTo>
                  <a:lnTo>
                    <a:pt x="8145" y="1558"/>
                  </a:lnTo>
                  <a:lnTo>
                    <a:pt x="8198" y="1455"/>
                  </a:lnTo>
                  <a:lnTo>
                    <a:pt x="8242" y="1347"/>
                  </a:lnTo>
                  <a:lnTo>
                    <a:pt x="8274" y="1235"/>
                  </a:lnTo>
                  <a:lnTo>
                    <a:pt x="8298" y="1121"/>
                  </a:lnTo>
                  <a:lnTo>
                    <a:pt x="8312" y="1006"/>
                  </a:lnTo>
                  <a:lnTo>
                    <a:pt x="8315" y="889"/>
                  </a:lnTo>
                  <a:lnTo>
                    <a:pt x="8306" y="769"/>
                  </a:lnTo>
                  <a:lnTo>
                    <a:pt x="8286" y="651"/>
                  </a:lnTo>
                  <a:lnTo>
                    <a:pt x="8253" y="534"/>
                  </a:lnTo>
                  <a:lnTo>
                    <a:pt x="8209" y="419"/>
                  </a:lnTo>
                  <a:lnTo>
                    <a:pt x="8151" y="308"/>
                  </a:lnTo>
                  <a:lnTo>
                    <a:pt x="8077" y="202"/>
                  </a:lnTo>
                  <a:lnTo>
                    <a:pt x="7989" y="100"/>
                  </a:lnTo>
                  <a:lnTo>
                    <a:pt x="7890"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9005221" y="2733675"/>
              <a:ext cx="471488" cy="196850"/>
            </a:xfrm>
            <a:custGeom>
              <a:avLst/>
              <a:gdLst>
                <a:gd name="T0" fmla="*/ 288 w 297"/>
                <a:gd name="T1" fmla="*/ 0 h 124"/>
                <a:gd name="T2" fmla="*/ 297 w 297"/>
                <a:gd name="T3" fmla="*/ 36 h 124"/>
                <a:gd name="T4" fmla="*/ 153 w 297"/>
                <a:gd name="T5" fmla="*/ 74 h 124"/>
                <a:gd name="T6" fmla="*/ 12 w 297"/>
                <a:gd name="T7" fmla="*/ 124 h 124"/>
                <a:gd name="T8" fmla="*/ 0 w 297"/>
                <a:gd name="T9" fmla="*/ 91 h 124"/>
                <a:gd name="T10" fmla="*/ 141 w 297"/>
                <a:gd name="T11" fmla="*/ 39 h 124"/>
                <a:gd name="T12" fmla="*/ 288 w 29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297" h="124">
                  <a:moveTo>
                    <a:pt x="288" y="0"/>
                  </a:moveTo>
                  <a:lnTo>
                    <a:pt x="297" y="36"/>
                  </a:lnTo>
                  <a:lnTo>
                    <a:pt x="153" y="74"/>
                  </a:lnTo>
                  <a:lnTo>
                    <a:pt x="12" y="124"/>
                  </a:lnTo>
                  <a:lnTo>
                    <a:pt x="0" y="91"/>
                  </a:lnTo>
                  <a:lnTo>
                    <a:pt x="141" y="39"/>
                  </a:lnTo>
                  <a:lnTo>
                    <a:pt x="28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9029034" y="7196138"/>
              <a:ext cx="447675" cy="271463"/>
            </a:xfrm>
            <a:custGeom>
              <a:avLst/>
              <a:gdLst>
                <a:gd name="T0" fmla="*/ 18 w 282"/>
                <a:gd name="T1" fmla="*/ 0 h 171"/>
                <a:gd name="T2" fmla="*/ 94 w 282"/>
                <a:gd name="T3" fmla="*/ 41 h 171"/>
                <a:gd name="T4" fmla="*/ 182 w 282"/>
                <a:gd name="T5" fmla="*/ 88 h 171"/>
                <a:gd name="T6" fmla="*/ 282 w 282"/>
                <a:gd name="T7" fmla="*/ 135 h 171"/>
                <a:gd name="T8" fmla="*/ 267 w 282"/>
                <a:gd name="T9" fmla="*/ 171 h 171"/>
                <a:gd name="T10" fmla="*/ 167 w 282"/>
                <a:gd name="T11" fmla="*/ 121 h 171"/>
                <a:gd name="T12" fmla="*/ 79 w 282"/>
                <a:gd name="T13" fmla="*/ 74 h 171"/>
                <a:gd name="T14" fmla="*/ 0 w 282"/>
                <a:gd name="T15" fmla="*/ 33 h 171"/>
                <a:gd name="T16" fmla="*/ 18 w 282"/>
                <a:gd name="T1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171">
                  <a:moveTo>
                    <a:pt x="18" y="0"/>
                  </a:moveTo>
                  <a:lnTo>
                    <a:pt x="94" y="41"/>
                  </a:lnTo>
                  <a:lnTo>
                    <a:pt x="182" y="88"/>
                  </a:lnTo>
                  <a:lnTo>
                    <a:pt x="282" y="135"/>
                  </a:lnTo>
                  <a:lnTo>
                    <a:pt x="267" y="171"/>
                  </a:lnTo>
                  <a:lnTo>
                    <a:pt x="167" y="121"/>
                  </a:lnTo>
                  <a:lnTo>
                    <a:pt x="79" y="74"/>
                  </a:lnTo>
                  <a:lnTo>
                    <a:pt x="0" y="33"/>
                  </a:lnTo>
                  <a:lnTo>
                    <a:pt x="1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3" name="Freeform 13"/>
            <p:cNvSpPr>
              <a:spLocks/>
            </p:cNvSpPr>
            <p:nvPr/>
          </p:nvSpPr>
          <p:spPr bwMode="auto">
            <a:xfrm>
              <a:off x="9625934" y="7494588"/>
              <a:ext cx="450850" cy="257175"/>
            </a:xfrm>
            <a:custGeom>
              <a:avLst/>
              <a:gdLst>
                <a:gd name="T0" fmla="*/ 14 w 284"/>
                <a:gd name="T1" fmla="*/ 0 h 162"/>
                <a:gd name="T2" fmla="*/ 85 w 284"/>
                <a:gd name="T3" fmla="*/ 32 h 162"/>
                <a:gd name="T4" fmla="*/ 258 w 284"/>
                <a:gd name="T5" fmla="*/ 118 h 162"/>
                <a:gd name="T6" fmla="*/ 284 w 284"/>
                <a:gd name="T7" fmla="*/ 129 h 162"/>
                <a:gd name="T8" fmla="*/ 270 w 284"/>
                <a:gd name="T9" fmla="*/ 162 h 162"/>
                <a:gd name="T10" fmla="*/ 243 w 284"/>
                <a:gd name="T11" fmla="*/ 150 h 162"/>
                <a:gd name="T12" fmla="*/ 70 w 284"/>
                <a:gd name="T13" fmla="*/ 68 h 162"/>
                <a:gd name="T14" fmla="*/ 0 w 284"/>
                <a:gd name="T15" fmla="*/ 32 h 162"/>
                <a:gd name="T16" fmla="*/ 14 w 284"/>
                <a:gd name="T1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162">
                  <a:moveTo>
                    <a:pt x="14" y="0"/>
                  </a:moveTo>
                  <a:lnTo>
                    <a:pt x="85" y="32"/>
                  </a:lnTo>
                  <a:lnTo>
                    <a:pt x="258" y="118"/>
                  </a:lnTo>
                  <a:lnTo>
                    <a:pt x="284" y="129"/>
                  </a:lnTo>
                  <a:lnTo>
                    <a:pt x="270" y="162"/>
                  </a:lnTo>
                  <a:lnTo>
                    <a:pt x="243" y="150"/>
                  </a:lnTo>
                  <a:lnTo>
                    <a:pt x="70" y="68"/>
                  </a:lnTo>
                  <a:lnTo>
                    <a:pt x="0" y="32"/>
                  </a:lnTo>
                  <a:lnTo>
                    <a:pt x="1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4" name="Freeform 14"/>
            <p:cNvSpPr>
              <a:spLocks/>
            </p:cNvSpPr>
            <p:nvPr/>
          </p:nvSpPr>
          <p:spPr bwMode="auto">
            <a:xfrm>
              <a:off x="9652921" y="2659063"/>
              <a:ext cx="481013" cy="93663"/>
            </a:xfrm>
            <a:custGeom>
              <a:avLst/>
              <a:gdLst>
                <a:gd name="T0" fmla="*/ 300 w 303"/>
                <a:gd name="T1" fmla="*/ 0 h 59"/>
                <a:gd name="T2" fmla="*/ 303 w 303"/>
                <a:gd name="T3" fmla="*/ 0 h 59"/>
                <a:gd name="T4" fmla="*/ 303 w 303"/>
                <a:gd name="T5" fmla="*/ 36 h 59"/>
                <a:gd name="T6" fmla="*/ 300 w 303"/>
                <a:gd name="T7" fmla="*/ 36 h 59"/>
                <a:gd name="T8" fmla="*/ 153 w 303"/>
                <a:gd name="T9" fmla="*/ 42 h 59"/>
                <a:gd name="T10" fmla="*/ 6 w 303"/>
                <a:gd name="T11" fmla="*/ 59 h 59"/>
                <a:gd name="T12" fmla="*/ 0 w 303"/>
                <a:gd name="T13" fmla="*/ 24 h 59"/>
                <a:gd name="T14" fmla="*/ 150 w 303"/>
                <a:gd name="T15" fmla="*/ 6 h 59"/>
                <a:gd name="T16" fmla="*/ 300 w 303"/>
                <a:gd name="T1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9">
                  <a:moveTo>
                    <a:pt x="300" y="0"/>
                  </a:moveTo>
                  <a:lnTo>
                    <a:pt x="303" y="0"/>
                  </a:lnTo>
                  <a:lnTo>
                    <a:pt x="303" y="36"/>
                  </a:lnTo>
                  <a:lnTo>
                    <a:pt x="300" y="36"/>
                  </a:lnTo>
                  <a:lnTo>
                    <a:pt x="153" y="42"/>
                  </a:lnTo>
                  <a:lnTo>
                    <a:pt x="6" y="59"/>
                  </a:lnTo>
                  <a:lnTo>
                    <a:pt x="0" y="24"/>
                  </a:lnTo>
                  <a:lnTo>
                    <a:pt x="150" y="6"/>
                  </a:lnTo>
                  <a:lnTo>
                    <a:pt x="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5" name="Freeform 15"/>
            <p:cNvSpPr>
              <a:spLocks/>
            </p:cNvSpPr>
            <p:nvPr/>
          </p:nvSpPr>
          <p:spPr bwMode="auto">
            <a:xfrm>
              <a:off x="8470234" y="6834188"/>
              <a:ext cx="423863" cy="315913"/>
            </a:xfrm>
            <a:custGeom>
              <a:avLst/>
              <a:gdLst>
                <a:gd name="T0" fmla="*/ 20 w 267"/>
                <a:gd name="T1" fmla="*/ 0 h 199"/>
                <a:gd name="T2" fmla="*/ 135 w 267"/>
                <a:gd name="T3" fmla="*/ 85 h 199"/>
                <a:gd name="T4" fmla="*/ 267 w 267"/>
                <a:gd name="T5" fmla="*/ 167 h 199"/>
                <a:gd name="T6" fmla="*/ 246 w 267"/>
                <a:gd name="T7" fmla="*/ 199 h 199"/>
                <a:gd name="T8" fmla="*/ 114 w 267"/>
                <a:gd name="T9" fmla="*/ 114 h 199"/>
                <a:gd name="T10" fmla="*/ 0 w 267"/>
                <a:gd name="T11" fmla="*/ 26 h 199"/>
                <a:gd name="T12" fmla="*/ 20 w 267"/>
                <a:gd name="T13" fmla="*/ 0 h 199"/>
              </a:gdLst>
              <a:ahLst/>
              <a:cxnLst>
                <a:cxn ang="0">
                  <a:pos x="T0" y="T1"/>
                </a:cxn>
                <a:cxn ang="0">
                  <a:pos x="T2" y="T3"/>
                </a:cxn>
                <a:cxn ang="0">
                  <a:pos x="T4" y="T5"/>
                </a:cxn>
                <a:cxn ang="0">
                  <a:pos x="T6" y="T7"/>
                </a:cxn>
                <a:cxn ang="0">
                  <a:pos x="T8" y="T9"/>
                </a:cxn>
                <a:cxn ang="0">
                  <a:pos x="T10" y="T11"/>
                </a:cxn>
                <a:cxn ang="0">
                  <a:pos x="T12" y="T13"/>
                </a:cxn>
              </a:cxnLst>
              <a:rect l="0" t="0" r="r" b="b"/>
              <a:pathLst>
                <a:path w="267" h="199">
                  <a:moveTo>
                    <a:pt x="20" y="0"/>
                  </a:moveTo>
                  <a:lnTo>
                    <a:pt x="135" y="85"/>
                  </a:lnTo>
                  <a:lnTo>
                    <a:pt x="267" y="167"/>
                  </a:lnTo>
                  <a:lnTo>
                    <a:pt x="246" y="199"/>
                  </a:lnTo>
                  <a:lnTo>
                    <a:pt x="114" y="114"/>
                  </a:lnTo>
                  <a:lnTo>
                    <a:pt x="0" y="26"/>
                  </a:lnTo>
                  <a:lnTo>
                    <a:pt x="2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6" name="Freeform 16"/>
            <p:cNvSpPr>
              <a:spLocks/>
            </p:cNvSpPr>
            <p:nvPr/>
          </p:nvSpPr>
          <p:spPr bwMode="auto">
            <a:xfrm>
              <a:off x="7938421" y="3325813"/>
              <a:ext cx="368300" cy="387350"/>
            </a:xfrm>
            <a:custGeom>
              <a:avLst/>
              <a:gdLst>
                <a:gd name="T0" fmla="*/ 206 w 232"/>
                <a:gd name="T1" fmla="*/ 0 h 244"/>
                <a:gd name="T2" fmla="*/ 232 w 232"/>
                <a:gd name="T3" fmla="*/ 26 h 244"/>
                <a:gd name="T4" fmla="*/ 124 w 232"/>
                <a:gd name="T5" fmla="*/ 132 h 244"/>
                <a:gd name="T6" fmla="*/ 30 w 232"/>
                <a:gd name="T7" fmla="*/ 244 h 244"/>
                <a:gd name="T8" fmla="*/ 0 w 232"/>
                <a:gd name="T9" fmla="*/ 223 h 244"/>
                <a:gd name="T10" fmla="*/ 97 w 232"/>
                <a:gd name="T11" fmla="*/ 106 h 244"/>
                <a:gd name="T12" fmla="*/ 206 w 232"/>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232" h="244">
                  <a:moveTo>
                    <a:pt x="206" y="0"/>
                  </a:moveTo>
                  <a:lnTo>
                    <a:pt x="232" y="26"/>
                  </a:lnTo>
                  <a:lnTo>
                    <a:pt x="124" y="132"/>
                  </a:lnTo>
                  <a:lnTo>
                    <a:pt x="30" y="244"/>
                  </a:lnTo>
                  <a:lnTo>
                    <a:pt x="0" y="223"/>
                  </a:lnTo>
                  <a:lnTo>
                    <a:pt x="97" y="106"/>
                  </a:lnTo>
                  <a:lnTo>
                    <a:pt x="20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7" name="Freeform 17"/>
            <p:cNvSpPr>
              <a:spLocks/>
            </p:cNvSpPr>
            <p:nvPr/>
          </p:nvSpPr>
          <p:spPr bwMode="auto">
            <a:xfrm>
              <a:off x="7533609" y="4462463"/>
              <a:ext cx="103188" cy="479425"/>
            </a:xfrm>
            <a:custGeom>
              <a:avLst/>
              <a:gdLst>
                <a:gd name="T0" fmla="*/ 29 w 65"/>
                <a:gd name="T1" fmla="*/ 0 h 302"/>
                <a:gd name="T2" fmla="*/ 65 w 65"/>
                <a:gd name="T3" fmla="*/ 9 h 302"/>
                <a:gd name="T4" fmla="*/ 44 w 65"/>
                <a:gd name="T5" fmla="*/ 147 h 302"/>
                <a:gd name="T6" fmla="*/ 35 w 65"/>
                <a:gd name="T7" fmla="*/ 288 h 302"/>
                <a:gd name="T8" fmla="*/ 35 w 65"/>
                <a:gd name="T9" fmla="*/ 302 h 302"/>
                <a:gd name="T10" fmla="*/ 0 w 65"/>
                <a:gd name="T11" fmla="*/ 302 h 302"/>
                <a:gd name="T12" fmla="*/ 0 w 65"/>
                <a:gd name="T13" fmla="*/ 288 h 302"/>
                <a:gd name="T14" fmla="*/ 6 w 65"/>
                <a:gd name="T15" fmla="*/ 141 h 302"/>
                <a:gd name="T16" fmla="*/ 29 w 65"/>
                <a:gd name="T1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302">
                  <a:moveTo>
                    <a:pt x="29" y="0"/>
                  </a:moveTo>
                  <a:lnTo>
                    <a:pt x="65" y="9"/>
                  </a:lnTo>
                  <a:lnTo>
                    <a:pt x="44" y="147"/>
                  </a:lnTo>
                  <a:lnTo>
                    <a:pt x="35" y="288"/>
                  </a:lnTo>
                  <a:lnTo>
                    <a:pt x="35" y="302"/>
                  </a:lnTo>
                  <a:lnTo>
                    <a:pt x="0" y="302"/>
                  </a:lnTo>
                  <a:lnTo>
                    <a:pt x="0" y="288"/>
                  </a:lnTo>
                  <a:lnTo>
                    <a:pt x="6" y="141"/>
                  </a:lnTo>
                  <a:lnTo>
                    <a:pt x="29"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8" name="Freeform 18"/>
            <p:cNvSpPr>
              <a:spLocks/>
            </p:cNvSpPr>
            <p:nvPr/>
          </p:nvSpPr>
          <p:spPr bwMode="auto">
            <a:xfrm>
              <a:off x="7632034" y="3838575"/>
              <a:ext cx="246063" cy="455613"/>
            </a:xfrm>
            <a:custGeom>
              <a:avLst/>
              <a:gdLst>
                <a:gd name="T0" fmla="*/ 126 w 155"/>
                <a:gd name="T1" fmla="*/ 0 h 287"/>
                <a:gd name="T2" fmla="*/ 155 w 155"/>
                <a:gd name="T3" fmla="*/ 20 h 287"/>
                <a:gd name="T4" fmla="*/ 129 w 155"/>
                <a:gd name="T5" fmla="*/ 67 h 287"/>
                <a:gd name="T6" fmla="*/ 76 w 155"/>
                <a:gd name="T7" fmla="*/ 173 h 287"/>
                <a:gd name="T8" fmla="*/ 32 w 155"/>
                <a:gd name="T9" fmla="*/ 287 h 287"/>
                <a:gd name="T10" fmla="*/ 0 w 155"/>
                <a:gd name="T11" fmla="*/ 276 h 287"/>
                <a:gd name="T12" fmla="*/ 41 w 155"/>
                <a:gd name="T13" fmla="*/ 161 h 287"/>
                <a:gd name="T14" fmla="*/ 96 w 155"/>
                <a:gd name="T15" fmla="*/ 50 h 287"/>
                <a:gd name="T16" fmla="*/ 126 w 155"/>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287">
                  <a:moveTo>
                    <a:pt x="126" y="0"/>
                  </a:moveTo>
                  <a:lnTo>
                    <a:pt x="155" y="20"/>
                  </a:lnTo>
                  <a:lnTo>
                    <a:pt x="129" y="67"/>
                  </a:lnTo>
                  <a:lnTo>
                    <a:pt x="76" y="173"/>
                  </a:lnTo>
                  <a:lnTo>
                    <a:pt x="32" y="287"/>
                  </a:lnTo>
                  <a:lnTo>
                    <a:pt x="0" y="276"/>
                  </a:lnTo>
                  <a:lnTo>
                    <a:pt x="41" y="161"/>
                  </a:lnTo>
                  <a:lnTo>
                    <a:pt x="96" y="50"/>
                  </a:lnTo>
                  <a:lnTo>
                    <a:pt x="12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0" name="Freeform 20"/>
            <p:cNvSpPr>
              <a:spLocks/>
            </p:cNvSpPr>
            <p:nvPr/>
          </p:nvSpPr>
          <p:spPr bwMode="auto">
            <a:xfrm>
              <a:off x="8008271" y="6353175"/>
              <a:ext cx="354013" cy="396875"/>
            </a:xfrm>
            <a:custGeom>
              <a:avLst/>
              <a:gdLst>
                <a:gd name="T0" fmla="*/ 30 w 223"/>
                <a:gd name="T1" fmla="*/ 0 h 250"/>
                <a:gd name="T2" fmla="*/ 121 w 223"/>
                <a:gd name="T3" fmla="*/ 115 h 250"/>
                <a:gd name="T4" fmla="*/ 223 w 223"/>
                <a:gd name="T5" fmla="*/ 223 h 250"/>
                <a:gd name="T6" fmla="*/ 200 w 223"/>
                <a:gd name="T7" fmla="*/ 250 h 250"/>
                <a:gd name="T8" fmla="*/ 91 w 223"/>
                <a:gd name="T9" fmla="*/ 138 h 250"/>
                <a:gd name="T10" fmla="*/ 0 w 223"/>
                <a:gd name="T11" fmla="*/ 21 h 250"/>
                <a:gd name="T12" fmla="*/ 30 w 223"/>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223" h="250">
                  <a:moveTo>
                    <a:pt x="30" y="0"/>
                  </a:moveTo>
                  <a:lnTo>
                    <a:pt x="121" y="115"/>
                  </a:lnTo>
                  <a:lnTo>
                    <a:pt x="223" y="223"/>
                  </a:lnTo>
                  <a:lnTo>
                    <a:pt x="200" y="250"/>
                  </a:lnTo>
                  <a:lnTo>
                    <a:pt x="91" y="138"/>
                  </a:lnTo>
                  <a:lnTo>
                    <a:pt x="0" y="21"/>
                  </a:lnTo>
                  <a:lnTo>
                    <a:pt x="3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1" name="Freeform 21"/>
            <p:cNvSpPr>
              <a:spLocks/>
            </p:cNvSpPr>
            <p:nvPr/>
          </p:nvSpPr>
          <p:spPr bwMode="auto">
            <a:xfrm>
              <a:off x="8419434" y="2957513"/>
              <a:ext cx="433388" cy="293688"/>
            </a:xfrm>
            <a:custGeom>
              <a:avLst/>
              <a:gdLst>
                <a:gd name="T0" fmla="*/ 258 w 273"/>
                <a:gd name="T1" fmla="*/ 0 h 185"/>
                <a:gd name="T2" fmla="*/ 273 w 273"/>
                <a:gd name="T3" fmla="*/ 33 h 185"/>
                <a:gd name="T4" fmla="*/ 143 w 273"/>
                <a:gd name="T5" fmla="*/ 103 h 185"/>
                <a:gd name="T6" fmla="*/ 20 w 273"/>
                <a:gd name="T7" fmla="*/ 185 h 185"/>
                <a:gd name="T8" fmla="*/ 0 w 273"/>
                <a:gd name="T9" fmla="*/ 156 h 185"/>
                <a:gd name="T10" fmla="*/ 123 w 273"/>
                <a:gd name="T11" fmla="*/ 74 h 185"/>
                <a:gd name="T12" fmla="*/ 258 w 273"/>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273" h="185">
                  <a:moveTo>
                    <a:pt x="258" y="0"/>
                  </a:moveTo>
                  <a:lnTo>
                    <a:pt x="273" y="33"/>
                  </a:lnTo>
                  <a:lnTo>
                    <a:pt x="143" y="103"/>
                  </a:lnTo>
                  <a:lnTo>
                    <a:pt x="20" y="185"/>
                  </a:lnTo>
                  <a:lnTo>
                    <a:pt x="0" y="156"/>
                  </a:lnTo>
                  <a:lnTo>
                    <a:pt x="123" y="74"/>
                  </a:lnTo>
                  <a:lnTo>
                    <a:pt x="25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2" name="Freeform 22"/>
            <p:cNvSpPr>
              <a:spLocks/>
            </p:cNvSpPr>
            <p:nvPr/>
          </p:nvSpPr>
          <p:spPr bwMode="auto">
            <a:xfrm>
              <a:off x="10967371" y="2790825"/>
              <a:ext cx="465138" cy="222250"/>
            </a:xfrm>
            <a:custGeom>
              <a:avLst/>
              <a:gdLst>
                <a:gd name="T0" fmla="*/ 12 w 293"/>
                <a:gd name="T1" fmla="*/ 0 h 140"/>
                <a:gd name="T2" fmla="*/ 41 w 293"/>
                <a:gd name="T3" fmla="*/ 11 h 140"/>
                <a:gd name="T4" fmla="*/ 167 w 293"/>
                <a:gd name="T5" fmla="*/ 55 h 140"/>
                <a:gd name="T6" fmla="*/ 293 w 293"/>
                <a:gd name="T7" fmla="*/ 108 h 140"/>
                <a:gd name="T8" fmla="*/ 279 w 293"/>
                <a:gd name="T9" fmla="*/ 140 h 140"/>
                <a:gd name="T10" fmla="*/ 153 w 293"/>
                <a:gd name="T11" fmla="*/ 91 h 140"/>
                <a:gd name="T12" fmla="*/ 29 w 293"/>
                <a:gd name="T13" fmla="*/ 44 h 140"/>
                <a:gd name="T14" fmla="*/ 0 w 293"/>
                <a:gd name="T15" fmla="*/ 35 h 140"/>
                <a:gd name="T16" fmla="*/ 12 w 293"/>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40">
                  <a:moveTo>
                    <a:pt x="12" y="0"/>
                  </a:moveTo>
                  <a:lnTo>
                    <a:pt x="41" y="11"/>
                  </a:lnTo>
                  <a:lnTo>
                    <a:pt x="167" y="55"/>
                  </a:lnTo>
                  <a:lnTo>
                    <a:pt x="293" y="108"/>
                  </a:lnTo>
                  <a:lnTo>
                    <a:pt x="279" y="140"/>
                  </a:lnTo>
                  <a:lnTo>
                    <a:pt x="153" y="91"/>
                  </a:lnTo>
                  <a:lnTo>
                    <a:pt x="29" y="44"/>
                  </a:lnTo>
                  <a:lnTo>
                    <a:pt x="0" y="35"/>
                  </a:lnTo>
                  <a:lnTo>
                    <a:pt x="1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4" name="Freeform 24"/>
            <p:cNvSpPr>
              <a:spLocks/>
            </p:cNvSpPr>
            <p:nvPr/>
          </p:nvSpPr>
          <p:spPr bwMode="auto">
            <a:xfrm>
              <a:off x="11718259" y="9069388"/>
              <a:ext cx="260350" cy="457200"/>
            </a:xfrm>
            <a:custGeom>
              <a:avLst/>
              <a:gdLst>
                <a:gd name="T0" fmla="*/ 32 w 164"/>
                <a:gd name="T1" fmla="*/ 0 h 288"/>
                <a:gd name="T2" fmla="*/ 105 w 164"/>
                <a:gd name="T3" fmla="*/ 135 h 288"/>
                <a:gd name="T4" fmla="*/ 164 w 164"/>
                <a:gd name="T5" fmla="*/ 276 h 288"/>
                <a:gd name="T6" fmla="*/ 129 w 164"/>
                <a:gd name="T7" fmla="*/ 288 h 288"/>
                <a:gd name="T8" fmla="*/ 73 w 164"/>
                <a:gd name="T9" fmla="*/ 153 h 288"/>
                <a:gd name="T10" fmla="*/ 0 w 164"/>
                <a:gd name="T11" fmla="*/ 21 h 288"/>
                <a:gd name="T12" fmla="*/ 32 w 164"/>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164" h="288">
                  <a:moveTo>
                    <a:pt x="32" y="0"/>
                  </a:moveTo>
                  <a:lnTo>
                    <a:pt x="105" y="135"/>
                  </a:lnTo>
                  <a:lnTo>
                    <a:pt x="164" y="276"/>
                  </a:lnTo>
                  <a:lnTo>
                    <a:pt x="129" y="288"/>
                  </a:lnTo>
                  <a:lnTo>
                    <a:pt x="73" y="153"/>
                  </a:lnTo>
                  <a:lnTo>
                    <a:pt x="0" y="21"/>
                  </a:lnTo>
                  <a:lnTo>
                    <a:pt x="3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5" name="Freeform 25"/>
            <p:cNvSpPr>
              <a:spLocks/>
            </p:cNvSpPr>
            <p:nvPr/>
          </p:nvSpPr>
          <p:spPr bwMode="auto">
            <a:xfrm>
              <a:off x="11581734" y="3041650"/>
              <a:ext cx="452438" cy="265113"/>
            </a:xfrm>
            <a:custGeom>
              <a:avLst/>
              <a:gdLst>
                <a:gd name="T0" fmla="*/ 15 w 285"/>
                <a:gd name="T1" fmla="*/ 0 h 167"/>
                <a:gd name="T2" fmla="*/ 150 w 285"/>
                <a:gd name="T3" fmla="*/ 65 h 167"/>
                <a:gd name="T4" fmla="*/ 285 w 285"/>
                <a:gd name="T5" fmla="*/ 135 h 167"/>
                <a:gd name="T6" fmla="*/ 267 w 285"/>
                <a:gd name="T7" fmla="*/ 167 h 167"/>
                <a:gd name="T8" fmla="*/ 132 w 285"/>
                <a:gd name="T9" fmla="*/ 97 h 167"/>
                <a:gd name="T10" fmla="*/ 0 w 285"/>
                <a:gd name="T11" fmla="*/ 32 h 167"/>
                <a:gd name="T12" fmla="*/ 15 w 285"/>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285" h="167">
                  <a:moveTo>
                    <a:pt x="15" y="0"/>
                  </a:moveTo>
                  <a:lnTo>
                    <a:pt x="150" y="65"/>
                  </a:lnTo>
                  <a:lnTo>
                    <a:pt x="285" y="135"/>
                  </a:lnTo>
                  <a:lnTo>
                    <a:pt x="267" y="167"/>
                  </a:lnTo>
                  <a:lnTo>
                    <a:pt x="132" y="97"/>
                  </a:lnTo>
                  <a:lnTo>
                    <a:pt x="0" y="32"/>
                  </a:lnTo>
                  <a:lnTo>
                    <a:pt x="1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6" name="Freeform 26"/>
            <p:cNvSpPr>
              <a:spLocks/>
            </p:cNvSpPr>
            <p:nvPr/>
          </p:nvSpPr>
          <p:spPr bwMode="auto">
            <a:xfrm>
              <a:off x="16372809" y="958850"/>
              <a:ext cx="120650" cy="481013"/>
            </a:xfrm>
            <a:custGeom>
              <a:avLst/>
              <a:gdLst>
                <a:gd name="T0" fmla="*/ 35 w 76"/>
                <a:gd name="T1" fmla="*/ 0 h 303"/>
                <a:gd name="T2" fmla="*/ 46 w 76"/>
                <a:gd name="T3" fmla="*/ 47 h 303"/>
                <a:gd name="T4" fmla="*/ 64 w 76"/>
                <a:gd name="T5" fmla="*/ 174 h 303"/>
                <a:gd name="T6" fmla="*/ 76 w 76"/>
                <a:gd name="T7" fmla="*/ 300 h 303"/>
                <a:gd name="T8" fmla="*/ 38 w 76"/>
                <a:gd name="T9" fmla="*/ 303 h 303"/>
                <a:gd name="T10" fmla="*/ 29 w 76"/>
                <a:gd name="T11" fmla="*/ 179 h 303"/>
                <a:gd name="T12" fmla="*/ 11 w 76"/>
                <a:gd name="T13" fmla="*/ 56 h 303"/>
                <a:gd name="T14" fmla="*/ 0 w 76"/>
                <a:gd name="T15" fmla="*/ 9 h 303"/>
                <a:gd name="T16" fmla="*/ 35 w 76"/>
                <a:gd name="T17"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303">
                  <a:moveTo>
                    <a:pt x="35" y="0"/>
                  </a:moveTo>
                  <a:lnTo>
                    <a:pt x="46" y="47"/>
                  </a:lnTo>
                  <a:lnTo>
                    <a:pt x="64" y="174"/>
                  </a:lnTo>
                  <a:lnTo>
                    <a:pt x="76" y="300"/>
                  </a:lnTo>
                  <a:lnTo>
                    <a:pt x="38" y="303"/>
                  </a:lnTo>
                  <a:lnTo>
                    <a:pt x="29" y="179"/>
                  </a:lnTo>
                  <a:lnTo>
                    <a:pt x="11" y="56"/>
                  </a:lnTo>
                  <a:lnTo>
                    <a:pt x="0" y="9"/>
                  </a:lnTo>
                  <a:lnTo>
                    <a:pt x="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7" name="Freeform 27"/>
            <p:cNvSpPr>
              <a:spLocks/>
            </p:cNvSpPr>
            <p:nvPr/>
          </p:nvSpPr>
          <p:spPr bwMode="auto">
            <a:xfrm>
              <a:off x="15961646" y="19050"/>
              <a:ext cx="139700" cy="171450"/>
            </a:xfrm>
            <a:custGeom>
              <a:avLst/>
              <a:gdLst>
                <a:gd name="T0" fmla="*/ 0 w 88"/>
                <a:gd name="T1" fmla="*/ 0 h 108"/>
                <a:gd name="T2" fmla="*/ 41 w 88"/>
                <a:gd name="T3" fmla="*/ 0 h 108"/>
                <a:gd name="T4" fmla="*/ 88 w 88"/>
                <a:gd name="T5" fmla="*/ 91 h 108"/>
                <a:gd name="T6" fmla="*/ 59 w 88"/>
                <a:gd name="T7" fmla="*/ 108 h 108"/>
                <a:gd name="T8" fmla="*/ 0 w 88"/>
                <a:gd name="T9" fmla="*/ 0 h 108"/>
              </a:gdLst>
              <a:ahLst/>
              <a:cxnLst>
                <a:cxn ang="0">
                  <a:pos x="T0" y="T1"/>
                </a:cxn>
                <a:cxn ang="0">
                  <a:pos x="T2" y="T3"/>
                </a:cxn>
                <a:cxn ang="0">
                  <a:pos x="T4" y="T5"/>
                </a:cxn>
                <a:cxn ang="0">
                  <a:pos x="T6" y="T7"/>
                </a:cxn>
                <a:cxn ang="0">
                  <a:pos x="T8" y="T9"/>
                </a:cxn>
              </a:cxnLst>
              <a:rect l="0" t="0" r="r" b="b"/>
              <a:pathLst>
                <a:path w="88" h="108">
                  <a:moveTo>
                    <a:pt x="0" y="0"/>
                  </a:moveTo>
                  <a:lnTo>
                    <a:pt x="41" y="0"/>
                  </a:lnTo>
                  <a:lnTo>
                    <a:pt x="88" y="91"/>
                  </a:lnTo>
                  <a:lnTo>
                    <a:pt x="59" y="10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0" name="Freeform 30"/>
            <p:cNvSpPr>
              <a:spLocks/>
            </p:cNvSpPr>
            <p:nvPr/>
          </p:nvSpPr>
          <p:spPr bwMode="auto">
            <a:xfrm>
              <a:off x="7543134" y="5133975"/>
              <a:ext cx="149225" cy="474663"/>
            </a:xfrm>
            <a:custGeom>
              <a:avLst/>
              <a:gdLst>
                <a:gd name="T0" fmla="*/ 35 w 94"/>
                <a:gd name="T1" fmla="*/ 0 h 299"/>
                <a:gd name="T2" fmla="*/ 56 w 94"/>
                <a:gd name="T3" fmla="*/ 143 h 299"/>
                <a:gd name="T4" fmla="*/ 94 w 94"/>
                <a:gd name="T5" fmla="*/ 290 h 299"/>
                <a:gd name="T6" fmla="*/ 59 w 94"/>
                <a:gd name="T7" fmla="*/ 299 h 299"/>
                <a:gd name="T8" fmla="*/ 20 w 94"/>
                <a:gd name="T9" fmla="*/ 152 h 299"/>
                <a:gd name="T10" fmla="*/ 0 w 94"/>
                <a:gd name="T11" fmla="*/ 2 h 299"/>
                <a:gd name="T12" fmla="*/ 35 w 94"/>
                <a:gd name="T13" fmla="*/ 0 h 299"/>
              </a:gdLst>
              <a:ahLst/>
              <a:cxnLst>
                <a:cxn ang="0">
                  <a:pos x="T0" y="T1"/>
                </a:cxn>
                <a:cxn ang="0">
                  <a:pos x="T2" y="T3"/>
                </a:cxn>
                <a:cxn ang="0">
                  <a:pos x="T4" y="T5"/>
                </a:cxn>
                <a:cxn ang="0">
                  <a:pos x="T6" y="T7"/>
                </a:cxn>
                <a:cxn ang="0">
                  <a:pos x="T8" y="T9"/>
                </a:cxn>
                <a:cxn ang="0">
                  <a:pos x="T10" y="T11"/>
                </a:cxn>
                <a:cxn ang="0">
                  <a:pos x="T12" y="T13"/>
                </a:cxn>
              </a:cxnLst>
              <a:rect l="0" t="0" r="r" b="b"/>
              <a:pathLst>
                <a:path w="94" h="299">
                  <a:moveTo>
                    <a:pt x="35" y="0"/>
                  </a:moveTo>
                  <a:lnTo>
                    <a:pt x="56" y="143"/>
                  </a:lnTo>
                  <a:lnTo>
                    <a:pt x="94" y="290"/>
                  </a:lnTo>
                  <a:lnTo>
                    <a:pt x="59" y="299"/>
                  </a:lnTo>
                  <a:lnTo>
                    <a:pt x="20" y="152"/>
                  </a:lnTo>
                  <a:lnTo>
                    <a:pt x="0" y="2"/>
                  </a:lnTo>
                  <a:lnTo>
                    <a:pt x="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p:cNvSpPr>
            <p:nvPr/>
          </p:nvSpPr>
          <p:spPr bwMode="auto">
            <a:xfrm>
              <a:off x="10226009" y="7788275"/>
              <a:ext cx="442913" cy="279400"/>
            </a:xfrm>
            <a:custGeom>
              <a:avLst/>
              <a:gdLst>
                <a:gd name="T0" fmla="*/ 15 w 279"/>
                <a:gd name="T1" fmla="*/ 0 h 176"/>
                <a:gd name="T2" fmla="*/ 112 w 279"/>
                <a:gd name="T3" fmla="*/ 50 h 176"/>
                <a:gd name="T4" fmla="*/ 200 w 279"/>
                <a:gd name="T5" fmla="*/ 97 h 176"/>
                <a:gd name="T6" fmla="*/ 279 w 279"/>
                <a:gd name="T7" fmla="*/ 144 h 176"/>
                <a:gd name="T8" fmla="*/ 262 w 279"/>
                <a:gd name="T9" fmla="*/ 176 h 176"/>
                <a:gd name="T10" fmla="*/ 182 w 279"/>
                <a:gd name="T11" fmla="*/ 129 h 176"/>
                <a:gd name="T12" fmla="*/ 94 w 279"/>
                <a:gd name="T13" fmla="*/ 79 h 176"/>
                <a:gd name="T14" fmla="*/ 0 w 279"/>
                <a:gd name="T15" fmla="*/ 32 h 176"/>
                <a:gd name="T16" fmla="*/ 15 w 279"/>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176">
                  <a:moveTo>
                    <a:pt x="15" y="0"/>
                  </a:moveTo>
                  <a:lnTo>
                    <a:pt x="112" y="50"/>
                  </a:lnTo>
                  <a:lnTo>
                    <a:pt x="200" y="97"/>
                  </a:lnTo>
                  <a:lnTo>
                    <a:pt x="279" y="144"/>
                  </a:lnTo>
                  <a:lnTo>
                    <a:pt x="262" y="176"/>
                  </a:lnTo>
                  <a:lnTo>
                    <a:pt x="182" y="129"/>
                  </a:lnTo>
                  <a:lnTo>
                    <a:pt x="94" y="79"/>
                  </a:lnTo>
                  <a:lnTo>
                    <a:pt x="0" y="32"/>
                  </a:lnTo>
                  <a:lnTo>
                    <a:pt x="1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34"/>
            <p:cNvSpPr>
              <a:spLocks/>
            </p:cNvSpPr>
            <p:nvPr/>
          </p:nvSpPr>
          <p:spPr bwMode="auto">
            <a:xfrm>
              <a:off x="7697121" y="5772150"/>
              <a:ext cx="255588" cy="450850"/>
            </a:xfrm>
            <a:custGeom>
              <a:avLst/>
              <a:gdLst>
                <a:gd name="T0" fmla="*/ 32 w 161"/>
                <a:gd name="T1" fmla="*/ 0 h 284"/>
                <a:gd name="T2" fmla="*/ 91 w 161"/>
                <a:gd name="T3" fmla="*/ 137 h 284"/>
                <a:gd name="T4" fmla="*/ 161 w 161"/>
                <a:gd name="T5" fmla="*/ 267 h 284"/>
                <a:gd name="T6" fmla="*/ 129 w 161"/>
                <a:gd name="T7" fmla="*/ 284 h 284"/>
                <a:gd name="T8" fmla="*/ 58 w 161"/>
                <a:gd name="T9" fmla="*/ 155 h 284"/>
                <a:gd name="T10" fmla="*/ 0 w 161"/>
                <a:gd name="T11" fmla="*/ 11 h 284"/>
                <a:gd name="T12" fmla="*/ 32 w 161"/>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161" h="284">
                  <a:moveTo>
                    <a:pt x="32" y="0"/>
                  </a:moveTo>
                  <a:lnTo>
                    <a:pt x="91" y="137"/>
                  </a:lnTo>
                  <a:lnTo>
                    <a:pt x="161" y="267"/>
                  </a:lnTo>
                  <a:lnTo>
                    <a:pt x="129" y="284"/>
                  </a:lnTo>
                  <a:lnTo>
                    <a:pt x="58" y="155"/>
                  </a:lnTo>
                  <a:lnTo>
                    <a:pt x="0" y="11"/>
                  </a:lnTo>
                  <a:lnTo>
                    <a:pt x="3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35"/>
            <p:cNvSpPr>
              <a:spLocks/>
            </p:cNvSpPr>
            <p:nvPr/>
          </p:nvSpPr>
          <p:spPr bwMode="auto">
            <a:xfrm>
              <a:off x="12169109" y="3349625"/>
              <a:ext cx="438150" cy="298450"/>
            </a:xfrm>
            <a:custGeom>
              <a:avLst/>
              <a:gdLst>
                <a:gd name="T0" fmla="*/ 21 w 276"/>
                <a:gd name="T1" fmla="*/ 0 h 188"/>
                <a:gd name="T2" fmla="*/ 112 w 276"/>
                <a:gd name="T3" fmla="*/ 55 h 188"/>
                <a:gd name="T4" fmla="*/ 206 w 276"/>
                <a:gd name="T5" fmla="*/ 111 h 188"/>
                <a:gd name="T6" fmla="*/ 276 w 276"/>
                <a:gd name="T7" fmla="*/ 155 h 188"/>
                <a:gd name="T8" fmla="*/ 258 w 276"/>
                <a:gd name="T9" fmla="*/ 188 h 188"/>
                <a:gd name="T10" fmla="*/ 188 w 276"/>
                <a:gd name="T11" fmla="*/ 143 h 188"/>
                <a:gd name="T12" fmla="*/ 94 w 276"/>
                <a:gd name="T13" fmla="*/ 85 h 188"/>
                <a:gd name="T14" fmla="*/ 0 w 276"/>
                <a:gd name="T15" fmla="*/ 32 h 188"/>
                <a:gd name="T16" fmla="*/ 21 w 276"/>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188">
                  <a:moveTo>
                    <a:pt x="21" y="0"/>
                  </a:moveTo>
                  <a:lnTo>
                    <a:pt x="112" y="55"/>
                  </a:lnTo>
                  <a:lnTo>
                    <a:pt x="206" y="111"/>
                  </a:lnTo>
                  <a:lnTo>
                    <a:pt x="276" y="155"/>
                  </a:lnTo>
                  <a:lnTo>
                    <a:pt x="258" y="188"/>
                  </a:lnTo>
                  <a:lnTo>
                    <a:pt x="188" y="143"/>
                  </a:lnTo>
                  <a:lnTo>
                    <a:pt x="94" y="85"/>
                  </a:lnTo>
                  <a:lnTo>
                    <a:pt x="0" y="32"/>
                  </a:lnTo>
                  <a:lnTo>
                    <a:pt x="2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Freeform 37"/>
            <p:cNvSpPr>
              <a:spLocks/>
            </p:cNvSpPr>
            <p:nvPr/>
          </p:nvSpPr>
          <p:spPr bwMode="auto">
            <a:xfrm>
              <a:off x="14037596" y="3992563"/>
              <a:ext cx="479425" cy="96838"/>
            </a:xfrm>
            <a:custGeom>
              <a:avLst/>
              <a:gdLst>
                <a:gd name="T0" fmla="*/ 294 w 302"/>
                <a:gd name="T1" fmla="*/ 0 h 61"/>
                <a:gd name="T2" fmla="*/ 302 w 302"/>
                <a:gd name="T3" fmla="*/ 35 h 61"/>
                <a:gd name="T4" fmla="*/ 167 w 302"/>
                <a:gd name="T5" fmla="*/ 55 h 61"/>
                <a:gd name="T6" fmla="*/ 32 w 302"/>
                <a:gd name="T7" fmla="*/ 61 h 61"/>
                <a:gd name="T8" fmla="*/ 0 w 302"/>
                <a:gd name="T9" fmla="*/ 61 h 61"/>
                <a:gd name="T10" fmla="*/ 0 w 302"/>
                <a:gd name="T11" fmla="*/ 23 h 61"/>
                <a:gd name="T12" fmla="*/ 150 w 302"/>
                <a:gd name="T13" fmla="*/ 20 h 61"/>
                <a:gd name="T14" fmla="*/ 294 w 302"/>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294" y="0"/>
                  </a:moveTo>
                  <a:lnTo>
                    <a:pt x="302" y="35"/>
                  </a:lnTo>
                  <a:lnTo>
                    <a:pt x="167" y="55"/>
                  </a:lnTo>
                  <a:lnTo>
                    <a:pt x="32" y="61"/>
                  </a:lnTo>
                  <a:lnTo>
                    <a:pt x="0" y="61"/>
                  </a:lnTo>
                  <a:lnTo>
                    <a:pt x="0" y="23"/>
                  </a:lnTo>
                  <a:lnTo>
                    <a:pt x="150" y="20"/>
                  </a:lnTo>
                  <a:lnTo>
                    <a:pt x="29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Freeform 38"/>
            <p:cNvSpPr>
              <a:spLocks/>
            </p:cNvSpPr>
            <p:nvPr/>
          </p:nvSpPr>
          <p:spPr bwMode="auto">
            <a:xfrm>
              <a:off x="13370846" y="3932238"/>
              <a:ext cx="481013" cy="142875"/>
            </a:xfrm>
            <a:custGeom>
              <a:avLst/>
              <a:gdLst>
                <a:gd name="T0" fmla="*/ 9 w 303"/>
                <a:gd name="T1" fmla="*/ 0 h 90"/>
                <a:gd name="T2" fmla="*/ 156 w 303"/>
                <a:gd name="T3" fmla="*/ 35 h 90"/>
                <a:gd name="T4" fmla="*/ 303 w 303"/>
                <a:gd name="T5" fmla="*/ 55 h 90"/>
                <a:gd name="T6" fmla="*/ 297 w 303"/>
                <a:gd name="T7" fmla="*/ 90 h 90"/>
                <a:gd name="T8" fmla="*/ 150 w 303"/>
                <a:gd name="T9" fmla="*/ 70 h 90"/>
                <a:gd name="T10" fmla="*/ 0 w 303"/>
                <a:gd name="T11" fmla="*/ 35 h 90"/>
                <a:gd name="T12" fmla="*/ 9 w 303"/>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303" h="90">
                  <a:moveTo>
                    <a:pt x="9" y="0"/>
                  </a:moveTo>
                  <a:lnTo>
                    <a:pt x="156" y="35"/>
                  </a:lnTo>
                  <a:lnTo>
                    <a:pt x="303" y="55"/>
                  </a:lnTo>
                  <a:lnTo>
                    <a:pt x="297" y="90"/>
                  </a:lnTo>
                  <a:lnTo>
                    <a:pt x="150" y="70"/>
                  </a:lnTo>
                  <a:lnTo>
                    <a:pt x="0" y="35"/>
                  </a:lnTo>
                  <a:lnTo>
                    <a:pt x="9"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1" name="Freeform 41"/>
            <p:cNvSpPr>
              <a:spLocks/>
            </p:cNvSpPr>
            <p:nvPr/>
          </p:nvSpPr>
          <p:spPr bwMode="auto">
            <a:xfrm>
              <a:off x="15286959" y="3390900"/>
              <a:ext cx="409575" cy="334963"/>
            </a:xfrm>
            <a:custGeom>
              <a:avLst/>
              <a:gdLst>
                <a:gd name="T0" fmla="*/ 234 w 258"/>
                <a:gd name="T1" fmla="*/ 0 h 211"/>
                <a:gd name="T2" fmla="*/ 258 w 258"/>
                <a:gd name="T3" fmla="*/ 27 h 211"/>
                <a:gd name="T4" fmla="*/ 188 w 258"/>
                <a:gd name="T5" fmla="*/ 88 h 211"/>
                <a:gd name="T6" fmla="*/ 111 w 258"/>
                <a:gd name="T7" fmla="*/ 147 h 211"/>
                <a:gd name="T8" fmla="*/ 20 w 258"/>
                <a:gd name="T9" fmla="*/ 211 h 211"/>
                <a:gd name="T10" fmla="*/ 0 w 258"/>
                <a:gd name="T11" fmla="*/ 182 h 211"/>
                <a:gd name="T12" fmla="*/ 91 w 258"/>
                <a:gd name="T13" fmla="*/ 120 h 211"/>
                <a:gd name="T14" fmla="*/ 164 w 258"/>
                <a:gd name="T15" fmla="*/ 62 h 211"/>
                <a:gd name="T16" fmla="*/ 234 w 258"/>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11">
                  <a:moveTo>
                    <a:pt x="234" y="0"/>
                  </a:moveTo>
                  <a:lnTo>
                    <a:pt x="258" y="27"/>
                  </a:lnTo>
                  <a:lnTo>
                    <a:pt x="188" y="88"/>
                  </a:lnTo>
                  <a:lnTo>
                    <a:pt x="111" y="147"/>
                  </a:lnTo>
                  <a:lnTo>
                    <a:pt x="20" y="211"/>
                  </a:lnTo>
                  <a:lnTo>
                    <a:pt x="0" y="182"/>
                  </a:lnTo>
                  <a:lnTo>
                    <a:pt x="91" y="120"/>
                  </a:lnTo>
                  <a:lnTo>
                    <a:pt x="164" y="62"/>
                  </a:lnTo>
                  <a:lnTo>
                    <a:pt x="23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Freeform 42"/>
            <p:cNvSpPr>
              <a:spLocks/>
            </p:cNvSpPr>
            <p:nvPr/>
          </p:nvSpPr>
          <p:spPr bwMode="auto">
            <a:xfrm>
              <a:off x="16161671" y="2278063"/>
              <a:ext cx="228600" cy="460375"/>
            </a:xfrm>
            <a:custGeom>
              <a:avLst/>
              <a:gdLst>
                <a:gd name="T0" fmla="*/ 109 w 144"/>
                <a:gd name="T1" fmla="*/ 0 h 290"/>
                <a:gd name="T2" fmla="*/ 144 w 144"/>
                <a:gd name="T3" fmla="*/ 9 h 290"/>
                <a:gd name="T4" fmla="*/ 94 w 144"/>
                <a:gd name="T5" fmla="*/ 152 h 290"/>
                <a:gd name="T6" fmla="*/ 33 w 144"/>
                <a:gd name="T7" fmla="*/ 290 h 290"/>
                <a:gd name="T8" fmla="*/ 0 w 144"/>
                <a:gd name="T9" fmla="*/ 276 h 290"/>
                <a:gd name="T10" fmla="*/ 62 w 144"/>
                <a:gd name="T11" fmla="*/ 141 h 290"/>
                <a:gd name="T12" fmla="*/ 109 w 144"/>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44" h="290">
                  <a:moveTo>
                    <a:pt x="109" y="0"/>
                  </a:moveTo>
                  <a:lnTo>
                    <a:pt x="144" y="9"/>
                  </a:lnTo>
                  <a:lnTo>
                    <a:pt x="94" y="152"/>
                  </a:lnTo>
                  <a:lnTo>
                    <a:pt x="33" y="290"/>
                  </a:lnTo>
                  <a:lnTo>
                    <a:pt x="0" y="276"/>
                  </a:lnTo>
                  <a:lnTo>
                    <a:pt x="62" y="141"/>
                  </a:lnTo>
                  <a:lnTo>
                    <a:pt x="109"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3" name="Freeform 43"/>
            <p:cNvSpPr>
              <a:spLocks/>
            </p:cNvSpPr>
            <p:nvPr/>
          </p:nvSpPr>
          <p:spPr bwMode="auto">
            <a:xfrm>
              <a:off x="16380746" y="1625600"/>
              <a:ext cx="112713" cy="479425"/>
            </a:xfrm>
            <a:custGeom>
              <a:avLst/>
              <a:gdLst>
                <a:gd name="T0" fmla="*/ 36 w 71"/>
                <a:gd name="T1" fmla="*/ 0 h 302"/>
                <a:gd name="T2" fmla="*/ 71 w 71"/>
                <a:gd name="T3" fmla="*/ 3 h 302"/>
                <a:gd name="T4" fmla="*/ 59 w 71"/>
                <a:gd name="T5" fmla="*/ 153 h 302"/>
                <a:gd name="T6" fmla="*/ 36 w 71"/>
                <a:gd name="T7" fmla="*/ 302 h 302"/>
                <a:gd name="T8" fmla="*/ 0 w 71"/>
                <a:gd name="T9" fmla="*/ 296 h 302"/>
                <a:gd name="T10" fmla="*/ 24 w 71"/>
                <a:gd name="T11" fmla="*/ 150 h 302"/>
                <a:gd name="T12" fmla="*/ 36 w 71"/>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71" h="302">
                  <a:moveTo>
                    <a:pt x="36" y="0"/>
                  </a:moveTo>
                  <a:lnTo>
                    <a:pt x="71" y="3"/>
                  </a:lnTo>
                  <a:lnTo>
                    <a:pt x="59" y="153"/>
                  </a:lnTo>
                  <a:lnTo>
                    <a:pt x="36" y="302"/>
                  </a:lnTo>
                  <a:lnTo>
                    <a:pt x="0" y="296"/>
                  </a:lnTo>
                  <a:lnTo>
                    <a:pt x="24" y="150"/>
                  </a:lnTo>
                  <a:lnTo>
                    <a:pt x="3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4" name="Freeform 44"/>
            <p:cNvSpPr>
              <a:spLocks/>
            </p:cNvSpPr>
            <p:nvPr/>
          </p:nvSpPr>
          <p:spPr bwMode="auto">
            <a:xfrm>
              <a:off x="14690059" y="3773488"/>
              <a:ext cx="461963" cy="231775"/>
            </a:xfrm>
            <a:custGeom>
              <a:avLst/>
              <a:gdLst>
                <a:gd name="T0" fmla="*/ 273 w 291"/>
                <a:gd name="T1" fmla="*/ 0 h 146"/>
                <a:gd name="T2" fmla="*/ 291 w 291"/>
                <a:gd name="T3" fmla="*/ 32 h 146"/>
                <a:gd name="T4" fmla="*/ 153 w 291"/>
                <a:gd name="T5" fmla="*/ 97 h 146"/>
                <a:gd name="T6" fmla="*/ 9 w 291"/>
                <a:gd name="T7" fmla="*/ 146 h 146"/>
                <a:gd name="T8" fmla="*/ 0 w 291"/>
                <a:gd name="T9" fmla="*/ 111 h 146"/>
                <a:gd name="T10" fmla="*/ 138 w 291"/>
                <a:gd name="T11" fmla="*/ 64 h 146"/>
                <a:gd name="T12" fmla="*/ 273 w 291"/>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291" h="146">
                  <a:moveTo>
                    <a:pt x="273" y="0"/>
                  </a:moveTo>
                  <a:lnTo>
                    <a:pt x="291" y="32"/>
                  </a:lnTo>
                  <a:lnTo>
                    <a:pt x="153" y="97"/>
                  </a:lnTo>
                  <a:lnTo>
                    <a:pt x="9" y="146"/>
                  </a:lnTo>
                  <a:lnTo>
                    <a:pt x="0" y="111"/>
                  </a:lnTo>
                  <a:lnTo>
                    <a:pt x="138" y="64"/>
                  </a:lnTo>
                  <a:lnTo>
                    <a:pt x="27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5" name="Freeform 45"/>
            <p:cNvSpPr>
              <a:spLocks/>
            </p:cNvSpPr>
            <p:nvPr/>
          </p:nvSpPr>
          <p:spPr bwMode="auto">
            <a:xfrm>
              <a:off x="16148971" y="325438"/>
              <a:ext cx="231775" cy="461963"/>
            </a:xfrm>
            <a:custGeom>
              <a:avLst/>
              <a:gdLst>
                <a:gd name="T0" fmla="*/ 32 w 146"/>
                <a:gd name="T1" fmla="*/ 0 h 291"/>
                <a:gd name="T2" fmla="*/ 96 w 146"/>
                <a:gd name="T3" fmla="*/ 141 h 291"/>
                <a:gd name="T4" fmla="*/ 146 w 146"/>
                <a:gd name="T5" fmla="*/ 282 h 291"/>
                <a:gd name="T6" fmla="*/ 111 w 146"/>
                <a:gd name="T7" fmla="*/ 291 h 291"/>
                <a:gd name="T8" fmla="*/ 64 w 146"/>
                <a:gd name="T9" fmla="*/ 156 h 291"/>
                <a:gd name="T10" fmla="*/ 0 w 146"/>
                <a:gd name="T11" fmla="*/ 18 h 291"/>
                <a:gd name="T12" fmla="*/ 32 w 14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46" h="291">
                  <a:moveTo>
                    <a:pt x="32" y="0"/>
                  </a:moveTo>
                  <a:lnTo>
                    <a:pt x="96" y="141"/>
                  </a:lnTo>
                  <a:lnTo>
                    <a:pt x="146" y="282"/>
                  </a:lnTo>
                  <a:lnTo>
                    <a:pt x="111" y="291"/>
                  </a:lnTo>
                  <a:lnTo>
                    <a:pt x="64" y="156"/>
                  </a:lnTo>
                  <a:lnTo>
                    <a:pt x="0" y="18"/>
                  </a:lnTo>
                  <a:lnTo>
                    <a:pt x="3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7" name="Freeform 47"/>
            <p:cNvSpPr>
              <a:spLocks/>
            </p:cNvSpPr>
            <p:nvPr/>
          </p:nvSpPr>
          <p:spPr bwMode="auto">
            <a:xfrm>
              <a:off x="15790196" y="2878138"/>
              <a:ext cx="330200" cy="415925"/>
            </a:xfrm>
            <a:custGeom>
              <a:avLst/>
              <a:gdLst>
                <a:gd name="T0" fmla="*/ 179 w 208"/>
                <a:gd name="T1" fmla="*/ 0 h 262"/>
                <a:gd name="T2" fmla="*/ 208 w 208"/>
                <a:gd name="T3" fmla="*/ 21 h 262"/>
                <a:gd name="T4" fmla="*/ 123 w 208"/>
                <a:gd name="T5" fmla="*/ 144 h 262"/>
                <a:gd name="T6" fmla="*/ 26 w 208"/>
                <a:gd name="T7" fmla="*/ 262 h 262"/>
                <a:gd name="T8" fmla="*/ 0 w 208"/>
                <a:gd name="T9" fmla="*/ 238 h 262"/>
                <a:gd name="T10" fmla="*/ 94 w 208"/>
                <a:gd name="T11" fmla="*/ 124 h 262"/>
                <a:gd name="T12" fmla="*/ 179 w 208"/>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208" h="262">
                  <a:moveTo>
                    <a:pt x="179" y="0"/>
                  </a:moveTo>
                  <a:lnTo>
                    <a:pt x="208" y="21"/>
                  </a:lnTo>
                  <a:lnTo>
                    <a:pt x="123" y="144"/>
                  </a:lnTo>
                  <a:lnTo>
                    <a:pt x="26" y="262"/>
                  </a:lnTo>
                  <a:lnTo>
                    <a:pt x="0" y="238"/>
                  </a:lnTo>
                  <a:lnTo>
                    <a:pt x="94" y="124"/>
                  </a:lnTo>
                  <a:lnTo>
                    <a:pt x="179"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Freeform 48"/>
            <p:cNvSpPr>
              <a:spLocks/>
            </p:cNvSpPr>
            <p:nvPr/>
          </p:nvSpPr>
          <p:spPr bwMode="auto">
            <a:xfrm>
              <a:off x="12746959" y="3684588"/>
              <a:ext cx="461963" cy="242888"/>
            </a:xfrm>
            <a:custGeom>
              <a:avLst/>
              <a:gdLst>
                <a:gd name="T0" fmla="*/ 18 w 291"/>
                <a:gd name="T1" fmla="*/ 0 h 153"/>
                <a:gd name="T2" fmla="*/ 153 w 291"/>
                <a:gd name="T3" fmla="*/ 65 h 153"/>
                <a:gd name="T4" fmla="*/ 291 w 291"/>
                <a:gd name="T5" fmla="*/ 120 h 153"/>
                <a:gd name="T6" fmla="*/ 279 w 291"/>
                <a:gd name="T7" fmla="*/ 153 h 153"/>
                <a:gd name="T8" fmla="*/ 138 w 291"/>
                <a:gd name="T9" fmla="*/ 100 h 153"/>
                <a:gd name="T10" fmla="*/ 0 w 291"/>
                <a:gd name="T11" fmla="*/ 32 h 153"/>
                <a:gd name="T12" fmla="*/ 18 w 291"/>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291" h="153">
                  <a:moveTo>
                    <a:pt x="18" y="0"/>
                  </a:moveTo>
                  <a:lnTo>
                    <a:pt x="153" y="65"/>
                  </a:lnTo>
                  <a:lnTo>
                    <a:pt x="291" y="120"/>
                  </a:lnTo>
                  <a:lnTo>
                    <a:pt x="279" y="153"/>
                  </a:lnTo>
                  <a:lnTo>
                    <a:pt x="138" y="100"/>
                  </a:lnTo>
                  <a:lnTo>
                    <a:pt x="0" y="32"/>
                  </a:lnTo>
                  <a:lnTo>
                    <a:pt x="1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Freeform 57"/>
            <p:cNvSpPr>
              <a:spLocks/>
            </p:cNvSpPr>
            <p:nvPr/>
          </p:nvSpPr>
          <p:spPr bwMode="auto">
            <a:xfrm>
              <a:off x="10799096" y="8118475"/>
              <a:ext cx="415925" cy="336550"/>
            </a:xfrm>
            <a:custGeom>
              <a:avLst/>
              <a:gdLst>
                <a:gd name="T0" fmla="*/ 21 w 262"/>
                <a:gd name="T1" fmla="*/ 0 h 212"/>
                <a:gd name="T2" fmla="*/ 147 w 262"/>
                <a:gd name="T3" fmla="*/ 91 h 212"/>
                <a:gd name="T4" fmla="*/ 262 w 262"/>
                <a:gd name="T5" fmla="*/ 182 h 212"/>
                <a:gd name="T6" fmla="*/ 238 w 262"/>
                <a:gd name="T7" fmla="*/ 212 h 212"/>
                <a:gd name="T8" fmla="*/ 127 w 262"/>
                <a:gd name="T9" fmla="*/ 121 h 212"/>
                <a:gd name="T10" fmla="*/ 0 w 262"/>
                <a:gd name="T11" fmla="*/ 30 h 212"/>
                <a:gd name="T12" fmla="*/ 21 w 262"/>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262" h="212">
                  <a:moveTo>
                    <a:pt x="21" y="0"/>
                  </a:moveTo>
                  <a:lnTo>
                    <a:pt x="147" y="91"/>
                  </a:lnTo>
                  <a:lnTo>
                    <a:pt x="262" y="182"/>
                  </a:lnTo>
                  <a:lnTo>
                    <a:pt x="238" y="212"/>
                  </a:lnTo>
                  <a:lnTo>
                    <a:pt x="127" y="121"/>
                  </a:lnTo>
                  <a:lnTo>
                    <a:pt x="0" y="30"/>
                  </a:lnTo>
                  <a:lnTo>
                    <a:pt x="2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Freeform 58"/>
            <p:cNvSpPr>
              <a:spLocks/>
            </p:cNvSpPr>
            <p:nvPr/>
          </p:nvSpPr>
          <p:spPr bwMode="auto">
            <a:xfrm>
              <a:off x="11311859" y="8542338"/>
              <a:ext cx="349250" cy="401638"/>
            </a:xfrm>
            <a:custGeom>
              <a:avLst/>
              <a:gdLst>
                <a:gd name="T0" fmla="*/ 27 w 220"/>
                <a:gd name="T1" fmla="*/ 0 h 253"/>
                <a:gd name="T2" fmla="*/ 68 w 220"/>
                <a:gd name="T3" fmla="*/ 41 h 253"/>
                <a:gd name="T4" fmla="*/ 150 w 220"/>
                <a:gd name="T5" fmla="*/ 135 h 253"/>
                <a:gd name="T6" fmla="*/ 220 w 220"/>
                <a:gd name="T7" fmla="*/ 232 h 253"/>
                <a:gd name="T8" fmla="*/ 191 w 220"/>
                <a:gd name="T9" fmla="*/ 253 h 253"/>
                <a:gd name="T10" fmla="*/ 121 w 220"/>
                <a:gd name="T11" fmla="*/ 159 h 253"/>
                <a:gd name="T12" fmla="*/ 41 w 220"/>
                <a:gd name="T13" fmla="*/ 68 h 253"/>
                <a:gd name="T14" fmla="*/ 0 w 220"/>
                <a:gd name="T15" fmla="*/ 24 h 253"/>
                <a:gd name="T16" fmla="*/ 27 w 220"/>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253">
                  <a:moveTo>
                    <a:pt x="27" y="0"/>
                  </a:moveTo>
                  <a:lnTo>
                    <a:pt x="68" y="41"/>
                  </a:lnTo>
                  <a:lnTo>
                    <a:pt x="150" y="135"/>
                  </a:lnTo>
                  <a:lnTo>
                    <a:pt x="220" y="232"/>
                  </a:lnTo>
                  <a:lnTo>
                    <a:pt x="191" y="253"/>
                  </a:lnTo>
                  <a:lnTo>
                    <a:pt x="121" y="159"/>
                  </a:lnTo>
                  <a:lnTo>
                    <a:pt x="41" y="68"/>
                  </a:lnTo>
                  <a:lnTo>
                    <a:pt x="0" y="24"/>
                  </a:lnTo>
                  <a:lnTo>
                    <a:pt x="2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Freeform 59"/>
            <p:cNvSpPr>
              <a:spLocks/>
            </p:cNvSpPr>
            <p:nvPr/>
          </p:nvSpPr>
          <p:spPr bwMode="auto">
            <a:xfrm>
              <a:off x="10319671" y="2663825"/>
              <a:ext cx="479425" cy="131763"/>
            </a:xfrm>
            <a:custGeom>
              <a:avLst/>
              <a:gdLst>
                <a:gd name="T0" fmla="*/ 3 w 302"/>
                <a:gd name="T1" fmla="*/ 0 h 83"/>
                <a:gd name="T2" fmla="*/ 156 w 302"/>
                <a:gd name="T3" fmla="*/ 18 h 83"/>
                <a:gd name="T4" fmla="*/ 302 w 302"/>
                <a:gd name="T5" fmla="*/ 47 h 83"/>
                <a:gd name="T6" fmla="*/ 294 w 302"/>
                <a:gd name="T7" fmla="*/ 83 h 83"/>
                <a:gd name="T8" fmla="*/ 150 w 302"/>
                <a:gd name="T9" fmla="*/ 53 h 83"/>
                <a:gd name="T10" fmla="*/ 0 w 302"/>
                <a:gd name="T11" fmla="*/ 39 h 83"/>
                <a:gd name="T12" fmla="*/ 3 w 302"/>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302" h="83">
                  <a:moveTo>
                    <a:pt x="3" y="0"/>
                  </a:moveTo>
                  <a:lnTo>
                    <a:pt x="156" y="18"/>
                  </a:lnTo>
                  <a:lnTo>
                    <a:pt x="302" y="47"/>
                  </a:lnTo>
                  <a:lnTo>
                    <a:pt x="294" y="83"/>
                  </a:lnTo>
                  <a:lnTo>
                    <a:pt x="150" y="53"/>
                  </a:lnTo>
                  <a:lnTo>
                    <a:pt x="0" y="39"/>
                  </a:lnTo>
                  <a:lnTo>
                    <a:pt x="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4" name="Freeform 42"/>
            <p:cNvSpPr>
              <a:spLocks/>
            </p:cNvSpPr>
            <p:nvPr/>
          </p:nvSpPr>
          <p:spPr bwMode="auto">
            <a:xfrm>
              <a:off x="13761159" y="1979790"/>
              <a:ext cx="563964" cy="1699356"/>
            </a:xfrm>
            <a:custGeom>
              <a:avLst/>
              <a:gdLst>
                <a:gd name="T0" fmla="*/ 265 w 529"/>
                <a:gd name="T1" fmla="*/ 1594 h 1594"/>
                <a:gd name="T2" fmla="*/ 0 w 529"/>
                <a:gd name="T3" fmla="*/ 265 h 1594"/>
                <a:gd name="T4" fmla="*/ 220 w 529"/>
                <a:gd name="T5" fmla="*/ 0 h 1594"/>
                <a:gd name="T6" fmla="*/ 529 w 529"/>
                <a:gd name="T7" fmla="*/ 265 h 1594"/>
                <a:gd name="T8" fmla="*/ 265 w 529"/>
                <a:gd name="T9" fmla="*/ 1594 h 1594"/>
              </a:gdLst>
              <a:ahLst/>
              <a:cxnLst>
                <a:cxn ang="0">
                  <a:pos x="T0" y="T1"/>
                </a:cxn>
                <a:cxn ang="0">
                  <a:pos x="T2" y="T3"/>
                </a:cxn>
                <a:cxn ang="0">
                  <a:pos x="T4" y="T5"/>
                </a:cxn>
                <a:cxn ang="0">
                  <a:pos x="T6" y="T7"/>
                </a:cxn>
                <a:cxn ang="0">
                  <a:pos x="T8" y="T9"/>
                </a:cxn>
              </a:cxnLst>
              <a:rect l="0" t="0" r="r" b="b"/>
              <a:pathLst>
                <a:path w="529" h="1594">
                  <a:moveTo>
                    <a:pt x="265" y="1594"/>
                  </a:moveTo>
                  <a:lnTo>
                    <a:pt x="0" y="265"/>
                  </a:lnTo>
                  <a:lnTo>
                    <a:pt x="220" y="0"/>
                  </a:lnTo>
                  <a:lnTo>
                    <a:pt x="529" y="265"/>
                  </a:lnTo>
                  <a:lnTo>
                    <a:pt x="265" y="1594"/>
                  </a:lnTo>
                  <a:close/>
                </a:path>
              </a:pathLst>
            </a:custGeom>
            <a:solidFill>
              <a:schemeClr val="accent5"/>
            </a:solidFill>
            <a:ln>
              <a:noFill/>
            </a:ln>
          </p:spPr>
          <p:txBody>
            <a:bodyPr vert="horz" wrap="square" lIns="137160" tIns="68580" rIns="137160" bIns="68580" numCol="1" anchor="t" anchorCtr="0" compatLnSpc="1">
              <a:prstTxWarp prst="textNoShape">
                <a:avLst/>
              </a:prstTxWarp>
            </a:bodyPr>
            <a:lstStyle/>
            <a:p>
              <a:endParaRPr lang="en-US"/>
            </a:p>
          </p:txBody>
        </p:sp>
        <p:sp>
          <p:nvSpPr>
            <p:cNvPr id="65" name="Oval 43"/>
            <p:cNvSpPr>
              <a:spLocks noChangeArrowheads="1"/>
            </p:cNvSpPr>
            <p:nvPr/>
          </p:nvSpPr>
          <p:spPr bwMode="auto">
            <a:xfrm>
              <a:off x="13208922" y="787895"/>
              <a:ext cx="1671637" cy="1671638"/>
            </a:xfrm>
            <a:prstGeom prst="ellipse">
              <a:avLst/>
            </a:prstGeom>
            <a:solidFill>
              <a:schemeClr val="accent5"/>
            </a:solidFill>
            <a:ln>
              <a:noFill/>
            </a:ln>
          </p:spPr>
          <p:txBody>
            <a:bodyPr vert="horz" wrap="square" lIns="137160" tIns="68580" rIns="137160" bIns="68580" numCol="1" anchor="t" anchorCtr="0" compatLnSpc="1">
              <a:prstTxWarp prst="textNoShape">
                <a:avLst/>
              </a:prstTxWarp>
            </a:bodyPr>
            <a:lstStyle/>
            <a:p>
              <a:endParaRPr lang="en-US"/>
            </a:p>
          </p:txBody>
        </p:sp>
        <p:sp>
          <p:nvSpPr>
            <p:cNvPr id="66" name="Oval 44"/>
            <p:cNvSpPr>
              <a:spLocks noChangeArrowheads="1"/>
            </p:cNvSpPr>
            <p:nvPr/>
          </p:nvSpPr>
          <p:spPr bwMode="auto">
            <a:xfrm>
              <a:off x="13384828" y="963801"/>
              <a:ext cx="1316627" cy="1316628"/>
            </a:xfrm>
            <a:prstGeom prst="ellipse">
              <a:avLst/>
            </a:prstGeom>
            <a:solidFill>
              <a:schemeClr val="bg1"/>
            </a:solidFill>
            <a:ln>
              <a:noFill/>
            </a:ln>
          </p:spPr>
          <p:txBody>
            <a:bodyPr vert="horz" wrap="square" lIns="137160" tIns="68580" rIns="137160" bIns="68580" numCol="1" anchor="t" anchorCtr="0" compatLnSpc="1">
              <a:prstTxWarp prst="textNoShape">
                <a:avLst/>
              </a:prstTxWarp>
            </a:bodyPr>
            <a:lstStyle/>
            <a:p>
              <a:endParaRPr lang="en-US"/>
            </a:p>
          </p:txBody>
        </p:sp>
        <p:sp>
          <p:nvSpPr>
            <p:cNvPr id="67" name="TextBox 66"/>
            <p:cNvSpPr txBox="1"/>
            <p:nvPr/>
          </p:nvSpPr>
          <p:spPr>
            <a:xfrm>
              <a:off x="13600490" y="1171602"/>
              <a:ext cx="896399" cy="861774"/>
            </a:xfrm>
            <a:prstGeom prst="rect">
              <a:avLst/>
            </a:prstGeom>
            <a:noFill/>
          </p:spPr>
          <p:txBody>
            <a:bodyPr wrap="none" rtlCol="0">
              <a:spAutoFit/>
            </a:bodyPr>
            <a:lstStyle/>
            <a:p>
              <a:pPr algn="ctr"/>
              <a:r>
                <a:rPr lang="en-US" sz="5000" b="1" dirty="0">
                  <a:solidFill>
                    <a:schemeClr val="accent5"/>
                  </a:solidFill>
                  <a:latin typeface="Arial" panose="020B0604020202020204" pitchFamily="34" charset="0"/>
                  <a:cs typeface="Arial" panose="020B0604020202020204" pitchFamily="34" charset="0"/>
                </a:rPr>
                <a:t>01</a:t>
              </a:r>
            </a:p>
          </p:txBody>
        </p:sp>
        <p:sp>
          <p:nvSpPr>
            <p:cNvPr id="68" name="Freeform 42"/>
            <p:cNvSpPr>
              <a:spLocks/>
            </p:cNvSpPr>
            <p:nvPr/>
          </p:nvSpPr>
          <p:spPr bwMode="auto">
            <a:xfrm>
              <a:off x="9818253" y="5583187"/>
              <a:ext cx="563964" cy="1699356"/>
            </a:xfrm>
            <a:custGeom>
              <a:avLst/>
              <a:gdLst>
                <a:gd name="T0" fmla="*/ 265 w 529"/>
                <a:gd name="T1" fmla="*/ 1594 h 1594"/>
                <a:gd name="T2" fmla="*/ 0 w 529"/>
                <a:gd name="T3" fmla="*/ 265 h 1594"/>
                <a:gd name="T4" fmla="*/ 220 w 529"/>
                <a:gd name="T5" fmla="*/ 0 h 1594"/>
                <a:gd name="T6" fmla="*/ 529 w 529"/>
                <a:gd name="T7" fmla="*/ 265 h 1594"/>
                <a:gd name="T8" fmla="*/ 265 w 529"/>
                <a:gd name="T9" fmla="*/ 1594 h 1594"/>
              </a:gdLst>
              <a:ahLst/>
              <a:cxnLst>
                <a:cxn ang="0">
                  <a:pos x="T0" y="T1"/>
                </a:cxn>
                <a:cxn ang="0">
                  <a:pos x="T2" y="T3"/>
                </a:cxn>
                <a:cxn ang="0">
                  <a:pos x="T4" y="T5"/>
                </a:cxn>
                <a:cxn ang="0">
                  <a:pos x="T6" y="T7"/>
                </a:cxn>
                <a:cxn ang="0">
                  <a:pos x="T8" y="T9"/>
                </a:cxn>
              </a:cxnLst>
              <a:rect l="0" t="0" r="r" b="b"/>
              <a:pathLst>
                <a:path w="529" h="1594">
                  <a:moveTo>
                    <a:pt x="265" y="1594"/>
                  </a:moveTo>
                  <a:lnTo>
                    <a:pt x="0" y="265"/>
                  </a:lnTo>
                  <a:lnTo>
                    <a:pt x="220" y="0"/>
                  </a:lnTo>
                  <a:lnTo>
                    <a:pt x="529" y="265"/>
                  </a:lnTo>
                  <a:lnTo>
                    <a:pt x="265" y="1594"/>
                  </a:lnTo>
                  <a:close/>
                </a:path>
              </a:pathLst>
            </a:custGeom>
            <a:solidFill>
              <a:schemeClr val="accent4"/>
            </a:solidFill>
            <a:ln>
              <a:noFill/>
            </a:ln>
          </p:spPr>
          <p:txBody>
            <a:bodyPr vert="horz" wrap="square" lIns="137160" tIns="68580" rIns="137160" bIns="68580" numCol="1" anchor="t" anchorCtr="0" compatLnSpc="1">
              <a:prstTxWarp prst="textNoShape">
                <a:avLst/>
              </a:prstTxWarp>
            </a:bodyPr>
            <a:lstStyle/>
            <a:p>
              <a:endParaRPr lang="en-US"/>
            </a:p>
          </p:txBody>
        </p:sp>
        <p:sp>
          <p:nvSpPr>
            <p:cNvPr id="69" name="Oval 43"/>
            <p:cNvSpPr>
              <a:spLocks noChangeArrowheads="1"/>
            </p:cNvSpPr>
            <p:nvPr/>
          </p:nvSpPr>
          <p:spPr bwMode="auto">
            <a:xfrm>
              <a:off x="9266016" y="4391292"/>
              <a:ext cx="1671637" cy="1671638"/>
            </a:xfrm>
            <a:prstGeom prst="ellipse">
              <a:avLst/>
            </a:prstGeom>
            <a:solidFill>
              <a:schemeClr val="accent4"/>
            </a:solidFill>
            <a:ln>
              <a:noFill/>
            </a:ln>
          </p:spPr>
          <p:txBody>
            <a:bodyPr vert="horz" wrap="square" lIns="137160" tIns="68580" rIns="137160" bIns="68580" numCol="1" anchor="t" anchorCtr="0" compatLnSpc="1">
              <a:prstTxWarp prst="textNoShape">
                <a:avLst/>
              </a:prstTxWarp>
            </a:bodyPr>
            <a:lstStyle/>
            <a:p>
              <a:endParaRPr lang="en-US"/>
            </a:p>
          </p:txBody>
        </p:sp>
        <p:sp>
          <p:nvSpPr>
            <p:cNvPr id="70" name="Oval 44"/>
            <p:cNvSpPr>
              <a:spLocks noChangeArrowheads="1"/>
            </p:cNvSpPr>
            <p:nvPr/>
          </p:nvSpPr>
          <p:spPr bwMode="auto">
            <a:xfrm>
              <a:off x="9441922" y="4567198"/>
              <a:ext cx="1316627" cy="1316628"/>
            </a:xfrm>
            <a:prstGeom prst="ellipse">
              <a:avLst/>
            </a:prstGeom>
            <a:solidFill>
              <a:schemeClr val="bg1"/>
            </a:solidFill>
            <a:ln>
              <a:noFill/>
            </a:ln>
          </p:spPr>
          <p:txBody>
            <a:bodyPr vert="horz" wrap="square" lIns="137160" tIns="68580" rIns="137160" bIns="68580" numCol="1" anchor="t" anchorCtr="0" compatLnSpc="1">
              <a:prstTxWarp prst="textNoShape">
                <a:avLst/>
              </a:prstTxWarp>
            </a:bodyPr>
            <a:lstStyle/>
            <a:p>
              <a:endParaRPr lang="en-US"/>
            </a:p>
          </p:txBody>
        </p:sp>
        <p:sp>
          <p:nvSpPr>
            <p:cNvPr id="71" name="TextBox 70"/>
            <p:cNvSpPr txBox="1"/>
            <p:nvPr/>
          </p:nvSpPr>
          <p:spPr>
            <a:xfrm>
              <a:off x="9657584" y="4774999"/>
              <a:ext cx="896400" cy="861774"/>
            </a:xfrm>
            <a:prstGeom prst="rect">
              <a:avLst/>
            </a:prstGeom>
            <a:noFill/>
          </p:spPr>
          <p:txBody>
            <a:bodyPr wrap="none" rtlCol="0">
              <a:spAutoFit/>
            </a:bodyPr>
            <a:lstStyle/>
            <a:p>
              <a:pPr algn="ctr"/>
              <a:r>
                <a:rPr lang="en-US" sz="5000" b="1" dirty="0">
                  <a:solidFill>
                    <a:schemeClr val="accent4"/>
                  </a:solidFill>
                  <a:latin typeface="Arial" panose="020B0604020202020204" pitchFamily="34" charset="0"/>
                  <a:cs typeface="Arial" panose="020B0604020202020204" pitchFamily="34" charset="0"/>
                </a:rPr>
                <a:t>02</a:t>
              </a:r>
            </a:p>
          </p:txBody>
        </p:sp>
      </p:grpSp>
      <p:grpSp>
        <p:nvGrpSpPr>
          <p:cNvPr id="2" name="Group 1">
            <a:extLst>
              <a:ext uri="{FF2B5EF4-FFF2-40B4-BE49-F238E27FC236}">
                <a16:creationId xmlns:a16="http://schemas.microsoft.com/office/drawing/2014/main" id="{5A69B63A-530B-7042-B2F3-769C059C459B}"/>
              </a:ext>
            </a:extLst>
          </p:cNvPr>
          <p:cNvGrpSpPr/>
          <p:nvPr/>
        </p:nvGrpSpPr>
        <p:grpSpPr>
          <a:xfrm>
            <a:off x="1119276" y="7084358"/>
            <a:ext cx="6319768" cy="1040560"/>
            <a:chOff x="1119276" y="7084358"/>
            <a:chExt cx="6319768" cy="1040560"/>
          </a:xfrm>
        </p:grpSpPr>
        <p:sp>
          <p:nvSpPr>
            <p:cNvPr id="73" name="TextBox 72"/>
            <p:cNvSpPr txBox="1"/>
            <p:nvPr/>
          </p:nvSpPr>
          <p:spPr>
            <a:xfrm>
              <a:off x="2185625" y="7084358"/>
              <a:ext cx="2116285" cy="461665"/>
            </a:xfrm>
            <a:prstGeom prst="rect">
              <a:avLst/>
            </a:prstGeom>
            <a:noFill/>
          </p:spPr>
          <p:txBody>
            <a:bodyPr wrap="none" rtlCol="0">
              <a:spAutoFit/>
            </a:bodyPr>
            <a:lstStyle/>
            <a:p>
              <a:r>
                <a:rPr lang="en-US" sz="2400" b="1" dirty="0">
                  <a:solidFill>
                    <a:schemeClr val="tx1">
                      <a:lumMod val="75000"/>
                      <a:lumOff val="25000"/>
                    </a:schemeClr>
                  </a:solidFill>
                  <a:latin typeface="Arial" panose="020B0604020202020204" pitchFamily="34" charset="0"/>
                  <a:cs typeface="Arial" panose="020B0604020202020204" pitchFamily="34" charset="0"/>
                </a:rPr>
                <a:t>Lorem Ipsum</a:t>
              </a:r>
            </a:p>
          </p:txBody>
        </p:sp>
        <p:sp>
          <p:nvSpPr>
            <p:cNvPr id="74" name="TextBox 73"/>
            <p:cNvSpPr txBox="1"/>
            <p:nvPr/>
          </p:nvSpPr>
          <p:spPr>
            <a:xfrm>
              <a:off x="2185627" y="7478587"/>
              <a:ext cx="5253417" cy="646331"/>
            </a:xfrm>
            <a:prstGeom prst="rect">
              <a:avLst/>
            </a:prstGeom>
            <a:noFill/>
          </p:spPr>
          <p:txBody>
            <a:bodyPr wrap="square" rtlCol="0">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Lorem ipsum dolor sit </a:t>
              </a:r>
              <a:r>
                <a:rPr lang="en-US" dirty="0" err="1">
                  <a:solidFill>
                    <a:schemeClr val="tx1">
                      <a:lumMod val="75000"/>
                      <a:lumOff val="25000"/>
                    </a:schemeClr>
                  </a:solidFill>
                  <a:latin typeface="Arial" panose="020B0604020202020204" pitchFamily="34" charset="0"/>
                  <a:cs typeface="Arial" panose="020B0604020202020204" pitchFamily="34" charset="0"/>
                </a:rPr>
                <a:t>amet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conse</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ctetur</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adipis</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cing</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elit</a:t>
              </a:r>
              <a:r>
                <a:rPr lang="en-US" dirty="0">
                  <a:solidFill>
                    <a:schemeClr val="tx1">
                      <a:lumMod val="75000"/>
                      <a:lumOff val="25000"/>
                    </a:schemeClr>
                  </a:solidFill>
                  <a:latin typeface="Arial" panose="020B0604020202020204" pitchFamily="34" charset="0"/>
                  <a:cs typeface="Arial" panose="020B0604020202020204" pitchFamily="34" charset="0"/>
                </a:rPr>
                <a:t>. </a:t>
              </a:r>
              <a:r>
                <a:rPr lang="en-US" dirty="0" err="1">
                  <a:solidFill>
                    <a:schemeClr val="tx1">
                      <a:lumMod val="75000"/>
                      <a:lumOff val="25000"/>
                    </a:schemeClr>
                  </a:solidFill>
                  <a:latin typeface="Arial" panose="020B0604020202020204" pitchFamily="34" charset="0"/>
                  <a:cs typeface="Arial" panose="020B0604020202020204" pitchFamily="34" charset="0"/>
                </a:rPr>
                <a:t>Pellentesque</a:t>
              </a:r>
              <a:r>
                <a:rPr lang="en-US" dirty="0">
                  <a:solidFill>
                    <a:schemeClr val="tx1">
                      <a:lumMod val="75000"/>
                      <a:lumOff val="25000"/>
                    </a:schemeClr>
                  </a:solidFill>
                  <a:latin typeface="Arial" panose="020B0604020202020204" pitchFamily="34" charset="0"/>
                  <a:cs typeface="Arial" panose="020B0604020202020204" pitchFamily="34" charset="0"/>
                </a:rPr>
                <a:t>.</a:t>
              </a:r>
            </a:p>
          </p:txBody>
        </p:sp>
        <p:sp>
          <p:nvSpPr>
            <p:cNvPr id="79" name="Oval 67"/>
            <p:cNvSpPr/>
            <p:nvPr/>
          </p:nvSpPr>
          <p:spPr>
            <a:xfrm>
              <a:off x="1119276" y="7162932"/>
              <a:ext cx="933971" cy="9339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00"/>
            </a:p>
          </p:txBody>
        </p:sp>
        <p:sp>
          <p:nvSpPr>
            <p:cNvPr id="90" name="TextBox 89"/>
            <p:cNvSpPr txBox="1"/>
            <p:nvPr/>
          </p:nvSpPr>
          <p:spPr>
            <a:xfrm>
              <a:off x="1279077" y="7338404"/>
              <a:ext cx="611066" cy="553998"/>
            </a:xfrm>
            <a:prstGeom prst="rect">
              <a:avLst/>
            </a:prstGeom>
            <a:noFill/>
          </p:spPr>
          <p:txBody>
            <a:bodyPr wrap="none" rtlCol="0">
              <a:spAutoFit/>
            </a:bodyPr>
            <a:lstStyle/>
            <a:p>
              <a:pPr algn="ctr"/>
              <a:r>
                <a:rPr lang="en-US" sz="3000" b="1" dirty="0">
                  <a:solidFill>
                    <a:schemeClr val="bg1"/>
                  </a:solidFill>
                  <a:latin typeface="Arial" panose="020B0604020202020204" pitchFamily="34" charset="0"/>
                  <a:cs typeface="Arial" panose="020B0604020202020204" pitchFamily="34" charset="0"/>
                </a:rPr>
                <a:t>01</a:t>
              </a:r>
            </a:p>
          </p:txBody>
        </p:sp>
      </p:grpSp>
      <p:grpSp>
        <p:nvGrpSpPr>
          <p:cNvPr id="3" name="Group 2">
            <a:extLst>
              <a:ext uri="{FF2B5EF4-FFF2-40B4-BE49-F238E27FC236}">
                <a16:creationId xmlns:a16="http://schemas.microsoft.com/office/drawing/2014/main" id="{26175876-BC34-9A44-A3F2-62CDA1145113}"/>
              </a:ext>
            </a:extLst>
          </p:cNvPr>
          <p:cNvGrpSpPr/>
          <p:nvPr/>
        </p:nvGrpSpPr>
        <p:grpSpPr>
          <a:xfrm>
            <a:off x="1119276" y="8369892"/>
            <a:ext cx="6319765" cy="1120838"/>
            <a:chOff x="1119276" y="8369892"/>
            <a:chExt cx="6319765" cy="1120838"/>
          </a:xfrm>
        </p:grpSpPr>
        <p:sp>
          <p:nvSpPr>
            <p:cNvPr id="76" name="TextBox 75"/>
            <p:cNvSpPr txBox="1"/>
            <p:nvPr/>
          </p:nvSpPr>
          <p:spPr>
            <a:xfrm>
              <a:off x="2185624" y="8369892"/>
              <a:ext cx="2116285" cy="461665"/>
            </a:xfrm>
            <a:prstGeom prst="rect">
              <a:avLst/>
            </a:prstGeom>
            <a:noFill/>
          </p:spPr>
          <p:txBody>
            <a:bodyPr wrap="none" rtlCol="0">
              <a:spAutoFit/>
            </a:bodyPr>
            <a:lstStyle/>
            <a:p>
              <a:r>
                <a:rPr lang="en-US" sz="2400" b="1" dirty="0">
                  <a:solidFill>
                    <a:schemeClr val="tx1">
                      <a:lumMod val="75000"/>
                      <a:lumOff val="25000"/>
                    </a:schemeClr>
                  </a:solidFill>
                  <a:latin typeface="Arial" panose="020B0604020202020204" pitchFamily="34" charset="0"/>
                  <a:cs typeface="Arial" panose="020B0604020202020204" pitchFamily="34" charset="0"/>
                </a:rPr>
                <a:t>Lorem Ipsum</a:t>
              </a:r>
            </a:p>
          </p:txBody>
        </p:sp>
        <p:sp>
          <p:nvSpPr>
            <p:cNvPr id="77" name="TextBox 76"/>
            <p:cNvSpPr txBox="1"/>
            <p:nvPr/>
          </p:nvSpPr>
          <p:spPr>
            <a:xfrm>
              <a:off x="2185624" y="8764121"/>
              <a:ext cx="5253417" cy="726609"/>
            </a:xfrm>
            <a:prstGeom prst="rect">
              <a:avLst/>
            </a:prstGeom>
            <a:noFill/>
          </p:spPr>
          <p:txBody>
            <a:bodyPr wrap="square" rtlCol="0">
              <a:spAutoFit/>
            </a:bodyPr>
            <a:lstStyle/>
            <a:p>
              <a:pPr>
                <a:lnSpc>
                  <a:spcPct val="120000"/>
                </a:lnSpc>
              </a:pPr>
              <a:r>
                <a:rPr lang="en-US">
                  <a:solidFill>
                    <a:schemeClr val="tx1">
                      <a:lumMod val="75000"/>
                      <a:lumOff val="25000"/>
                    </a:schemeClr>
                  </a:solidFill>
                  <a:latin typeface="Arial" panose="020B0604020202020204" pitchFamily="34" charset="0"/>
                  <a:cs typeface="Arial" panose="020B0604020202020204" pitchFamily="34" charset="0"/>
                </a:rPr>
                <a:t>Lorem ipsum dolor sit amet, conse ctetur adipis cing elit. Pellentesque.</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5" name="Oval 73"/>
            <p:cNvSpPr/>
            <p:nvPr/>
          </p:nvSpPr>
          <p:spPr>
            <a:xfrm>
              <a:off x="1119276" y="8448464"/>
              <a:ext cx="933971" cy="9339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00"/>
            </a:p>
          </p:txBody>
        </p:sp>
        <p:sp>
          <p:nvSpPr>
            <p:cNvPr id="91" name="TextBox 90"/>
            <p:cNvSpPr txBox="1"/>
            <p:nvPr/>
          </p:nvSpPr>
          <p:spPr>
            <a:xfrm>
              <a:off x="1279077" y="8623936"/>
              <a:ext cx="611066" cy="553998"/>
            </a:xfrm>
            <a:prstGeom prst="rect">
              <a:avLst/>
            </a:prstGeom>
            <a:noFill/>
          </p:spPr>
          <p:txBody>
            <a:bodyPr wrap="none" rtlCol="0">
              <a:spAutoFit/>
            </a:bodyPr>
            <a:lstStyle/>
            <a:p>
              <a:pPr algn="ctr"/>
              <a:r>
                <a:rPr lang="en-US" sz="3000" b="1" dirty="0">
                  <a:solidFill>
                    <a:schemeClr val="bg1"/>
                  </a:solidFill>
                  <a:latin typeface="Arial" panose="020B0604020202020204" pitchFamily="34" charset="0"/>
                  <a:cs typeface="Arial" panose="020B0604020202020204" pitchFamily="34" charset="0"/>
                </a:rPr>
                <a:t>02</a:t>
              </a:r>
            </a:p>
          </p:txBody>
        </p:sp>
      </p:grpSp>
      <p:sp>
        <p:nvSpPr>
          <p:cNvPr id="80" name="Прямоугольник 79"/>
          <p:cNvSpPr/>
          <p:nvPr/>
        </p:nvSpPr>
        <p:spPr>
          <a:xfrm>
            <a:off x="970374" y="725011"/>
            <a:ext cx="76592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Road </a:t>
            </a:r>
            <a:r>
              <a:rPr lang="en-US" sz="5000" b="1" dirty="0" err="1">
                <a:solidFill>
                  <a:schemeClr val="tx1">
                    <a:lumMod val="75000"/>
                    <a:lumOff val="25000"/>
                  </a:schemeClr>
                </a:solidFill>
                <a:latin typeface="Arial" panose="020B0604020202020204" pitchFamily="34" charset="0"/>
                <a:cs typeface="Arial" panose="020B0604020202020204" pitchFamily="34" charset="0"/>
              </a:rPr>
              <a:t>infographic</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1" name="Прямоугольник 80"/>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208858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E92ACB3-D4E0-8F44-AC5D-41B77544A075}"/>
              </a:ext>
            </a:extLst>
          </p:cNvPr>
          <p:cNvGrpSpPr/>
          <p:nvPr/>
        </p:nvGrpSpPr>
        <p:grpSpPr>
          <a:xfrm>
            <a:off x="12471790" y="3114900"/>
            <a:ext cx="2761498" cy="1900306"/>
            <a:chOff x="12471790" y="3114900"/>
            <a:chExt cx="2761498" cy="1900306"/>
          </a:xfrm>
        </p:grpSpPr>
        <p:sp>
          <p:nvSpPr>
            <p:cNvPr id="2062" name="Shape 2062"/>
            <p:cNvSpPr/>
            <p:nvPr/>
          </p:nvSpPr>
          <p:spPr>
            <a:xfrm>
              <a:off x="12471790" y="3745394"/>
              <a:ext cx="2761498" cy="12698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lgn="l">
                <a:lnSpc>
                  <a:spcPct val="120000"/>
                </a:lnSpc>
                <a:spcBef>
                  <a:spcPts val="2500"/>
                </a:spcBef>
                <a:defRPr sz="2000">
                  <a:solidFill>
                    <a:srgbClr val="53585F"/>
                  </a:solidFill>
                </a:defRPr>
              </a:lvl1pPr>
            </a:lstStyle>
            <a:p>
              <a:pPr>
                <a:lnSpc>
                  <a:spcPct val="100000"/>
                </a:lnSpc>
              </a:pPr>
              <a:r>
                <a:rPr>
                  <a:solidFill>
                    <a:schemeClr val="tx1">
                      <a:lumMod val="75000"/>
                      <a:lumOff val="25000"/>
                    </a:schemeClr>
                  </a:solidFill>
                  <a:latin typeface="Arial" panose="020B0604020202020204" pitchFamily="34" charset="0"/>
                  <a:cs typeface="Arial" panose="020B0604020202020204" pitchFamily="34" charset="0"/>
                </a:rPr>
                <a:t>Materials tools, and equipment of production, machine, and method</a:t>
              </a:r>
            </a:p>
          </p:txBody>
        </p:sp>
        <p:sp>
          <p:nvSpPr>
            <p:cNvPr id="2063" name="Shape 2063"/>
            <p:cNvSpPr/>
            <p:nvPr/>
          </p:nvSpPr>
          <p:spPr>
            <a:xfrm>
              <a:off x="12489822" y="3114900"/>
              <a:ext cx="2725435" cy="540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lnSpc>
                  <a:spcPct val="120000"/>
                </a:lnSpc>
                <a:defRPr sz="3500">
                  <a:solidFill>
                    <a:srgbClr val="53585F"/>
                  </a:solidFill>
                </a:defRPr>
              </a:lvl1pPr>
            </a:lstStyle>
            <a:p>
              <a:r>
                <a:rPr b="1">
                  <a:solidFill>
                    <a:schemeClr val="tx1">
                      <a:lumMod val="75000"/>
                      <a:lumOff val="25000"/>
                    </a:schemeClr>
                  </a:solidFill>
                  <a:latin typeface="Arial" panose="020B0604020202020204" pitchFamily="34" charset="0"/>
                  <a:cs typeface="Arial" panose="020B0604020202020204" pitchFamily="34" charset="0"/>
                </a:rPr>
                <a:t>2. Asset</a:t>
              </a:r>
            </a:p>
          </p:txBody>
        </p:sp>
      </p:grpSp>
      <p:grpSp>
        <p:nvGrpSpPr>
          <p:cNvPr id="2" name="Group 1">
            <a:extLst>
              <a:ext uri="{FF2B5EF4-FFF2-40B4-BE49-F238E27FC236}">
                <a16:creationId xmlns:a16="http://schemas.microsoft.com/office/drawing/2014/main" id="{CD83F5A5-9531-834D-87C4-9C8220BAB68D}"/>
              </a:ext>
            </a:extLst>
          </p:cNvPr>
          <p:cNvGrpSpPr/>
          <p:nvPr/>
        </p:nvGrpSpPr>
        <p:grpSpPr>
          <a:xfrm>
            <a:off x="3095244" y="3108460"/>
            <a:ext cx="2761498" cy="1957726"/>
            <a:chOff x="3095244" y="3108460"/>
            <a:chExt cx="2761498" cy="1957726"/>
          </a:xfrm>
        </p:grpSpPr>
        <p:sp>
          <p:nvSpPr>
            <p:cNvPr id="2065" name="Shape 2065"/>
            <p:cNvSpPr/>
            <p:nvPr/>
          </p:nvSpPr>
          <p:spPr>
            <a:xfrm>
              <a:off x="3095244" y="3738954"/>
              <a:ext cx="2761498" cy="13272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lgn="r">
                <a:lnSpc>
                  <a:spcPct val="120000"/>
                </a:lnSpc>
                <a:spcBef>
                  <a:spcPts val="4500"/>
                </a:spcBef>
                <a:defRPr sz="2000">
                  <a:solidFill>
                    <a:srgbClr val="53585F"/>
                  </a:solidFill>
                </a:defRPr>
              </a:lvl1pPr>
            </a:lstStyle>
            <a:p>
              <a:pPr>
                <a:lnSpc>
                  <a:spcPct val="100000"/>
                </a:lnSpc>
              </a:pPr>
              <a:r>
                <a:rPr dirty="0">
                  <a:solidFill>
                    <a:schemeClr val="tx1">
                      <a:lumMod val="75000"/>
                      <a:lumOff val="25000"/>
                    </a:schemeClr>
                  </a:solidFill>
                  <a:latin typeface="Arial" panose="020B0604020202020204" pitchFamily="34" charset="0"/>
                  <a:cs typeface="Arial" panose="020B0604020202020204" pitchFamily="34" charset="0"/>
                </a:rPr>
                <a:t>Company’s success depends on the rate of skill, health, and attitude of labors </a:t>
              </a:r>
            </a:p>
          </p:txBody>
        </p:sp>
        <p:sp>
          <p:nvSpPr>
            <p:cNvPr id="2066" name="Shape 2066"/>
            <p:cNvSpPr/>
            <p:nvPr/>
          </p:nvSpPr>
          <p:spPr>
            <a:xfrm>
              <a:off x="3113276" y="3108460"/>
              <a:ext cx="2725435" cy="540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r">
                <a:defRPr sz="3500">
                  <a:solidFill>
                    <a:srgbClr val="53585F"/>
                  </a:solidFill>
                </a:defRPr>
              </a:lvl1pPr>
            </a:lstStyle>
            <a:p>
              <a:r>
                <a:rPr b="1" dirty="0">
                  <a:solidFill>
                    <a:schemeClr val="tx1">
                      <a:lumMod val="75000"/>
                      <a:lumOff val="25000"/>
                    </a:schemeClr>
                  </a:solidFill>
                  <a:latin typeface="Arial" panose="020B0604020202020204" pitchFamily="34" charset="0"/>
                  <a:cs typeface="Arial" panose="020B0604020202020204" pitchFamily="34" charset="0"/>
                </a:rPr>
                <a:t>1. Labor</a:t>
              </a:r>
            </a:p>
          </p:txBody>
        </p:sp>
      </p:grpSp>
      <p:grpSp>
        <p:nvGrpSpPr>
          <p:cNvPr id="4" name="Group 3">
            <a:extLst>
              <a:ext uri="{FF2B5EF4-FFF2-40B4-BE49-F238E27FC236}">
                <a16:creationId xmlns:a16="http://schemas.microsoft.com/office/drawing/2014/main" id="{05A7C2AE-05FB-5A4D-9AE6-207D2A79CC1F}"/>
              </a:ext>
            </a:extLst>
          </p:cNvPr>
          <p:cNvGrpSpPr/>
          <p:nvPr/>
        </p:nvGrpSpPr>
        <p:grpSpPr>
          <a:xfrm>
            <a:off x="12489821" y="7157388"/>
            <a:ext cx="5074279" cy="1900306"/>
            <a:chOff x="12489821" y="7157388"/>
            <a:chExt cx="5074279" cy="1900306"/>
          </a:xfrm>
        </p:grpSpPr>
        <p:sp>
          <p:nvSpPr>
            <p:cNvPr id="2068" name="Shape 2068"/>
            <p:cNvSpPr/>
            <p:nvPr/>
          </p:nvSpPr>
          <p:spPr>
            <a:xfrm>
              <a:off x="12489821" y="7787882"/>
              <a:ext cx="2725435" cy="12698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lgn="l">
                <a:lnSpc>
                  <a:spcPct val="120000"/>
                </a:lnSpc>
                <a:spcBef>
                  <a:spcPts val="2500"/>
                </a:spcBef>
                <a:defRPr sz="2000">
                  <a:solidFill>
                    <a:srgbClr val="53585F"/>
                  </a:solidFill>
                </a:defRPr>
              </a:lvl1pPr>
            </a:lstStyle>
            <a:p>
              <a:pPr>
                <a:lnSpc>
                  <a:spcPct val="100000"/>
                </a:lnSpc>
              </a:pPr>
              <a:r>
                <a:rPr dirty="0">
                  <a:solidFill>
                    <a:schemeClr val="tx1">
                      <a:lumMod val="75000"/>
                      <a:lumOff val="25000"/>
                    </a:schemeClr>
                  </a:solidFill>
                  <a:latin typeface="Arial" panose="020B0604020202020204" pitchFamily="34" charset="0"/>
                  <a:cs typeface="Arial" panose="020B0604020202020204" pitchFamily="34" charset="0"/>
                </a:rPr>
                <a:t>Economy, technology, law politic, social &amp; culture, global environment</a:t>
              </a:r>
            </a:p>
          </p:txBody>
        </p:sp>
        <p:sp>
          <p:nvSpPr>
            <p:cNvPr id="2069" name="Shape 2069"/>
            <p:cNvSpPr/>
            <p:nvPr/>
          </p:nvSpPr>
          <p:spPr>
            <a:xfrm>
              <a:off x="12489821" y="7157388"/>
              <a:ext cx="5074279" cy="540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lnSpc>
                  <a:spcPct val="120000"/>
                </a:lnSpc>
                <a:defRPr sz="3500">
                  <a:solidFill>
                    <a:srgbClr val="53585F"/>
                  </a:solidFill>
                </a:defRPr>
              </a:lvl1pPr>
            </a:lstStyle>
            <a:p>
              <a:r>
                <a:rPr b="1" dirty="0">
                  <a:solidFill>
                    <a:schemeClr val="tx1">
                      <a:lumMod val="75000"/>
                      <a:lumOff val="25000"/>
                    </a:schemeClr>
                  </a:solidFill>
                  <a:latin typeface="Arial" panose="020B0604020202020204" pitchFamily="34" charset="0"/>
                  <a:cs typeface="Arial" panose="020B0604020202020204" pitchFamily="34" charset="0"/>
                </a:rPr>
                <a:t>4. Macro Area</a:t>
              </a:r>
            </a:p>
          </p:txBody>
        </p:sp>
      </p:grpSp>
      <p:grpSp>
        <p:nvGrpSpPr>
          <p:cNvPr id="5" name="Group 4">
            <a:extLst>
              <a:ext uri="{FF2B5EF4-FFF2-40B4-BE49-F238E27FC236}">
                <a16:creationId xmlns:a16="http://schemas.microsoft.com/office/drawing/2014/main" id="{8E4671F7-6FB1-BC48-85A1-1AC6F95AB700}"/>
              </a:ext>
            </a:extLst>
          </p:cNvPr>
          <p:cNvGrpSpPr/>
          <p:nvPr/>
        </p:nvGrpSpPr>
        <p:grpSpPr>
          <a:xfrm>
            <a:off x="1870374" y="7157388"/>
            <a:ext cx="3968338" cy="1900306"/>
            <a:chOff x="1870374" y="7157388"/>
            <a:chExt cx="3968338" cy="1900306"/>
          </a:xfrm>
        </p:grpSpPr>
        <p:sp>
          <p:nvSpPr>
            <p:cNvPr id="2071" name="Shape 2071"/>
            <p:cNvSpPr/>
            <p:nvPr/>
          </p:nvSpPr>
          <p:spPr>
            <a:xfrm>
              <a:off x="2394858" y="7787882"/>
              <a:ext cx="3443854" cy="12698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lgn="r">
                <a:lnSpc>
                  <a:spcPct val="120000"/>
                </a:lnSpc>
                <a:spcBef>
                  <a:spcPts val="4500"/>
                </a:spcBef>
                <a:defRPr sz="2000">
                  <a:solidFill>
                    <a:srgbClr val="53585F"/>
                  </a:solidFill>
                </a:defRPr>
              </a:lvl1pPr>
            </a:lstStyle>
            <a:p>
              <a:pPr>
                <a:lnSpc>
                  <a:spcPct val="100000"/>
                </a:lnSpc>
              </a:pPr>
              <a:r>
                <a:rPr dirty="0">
                  <a:solidFill>
                    <a:schemeClr val="tx1">
                      <a:lumMod val="75000"/>
                      <a:lumOff val="25000"/>
                    </a:schemeClr>
                  </a:solidFill>
                  <a:latin typeface="Arial" panose="020B0604020202020204" pitchFamily="34" charset="0"/>
                  <a:cs typeface="Arial" panose="020B0604020202020204" pitchFamily="34" charset="0"/>
                </a:rPr>
                <a:t>Government, stockholder, creditor, competitor, public, mediator, distributor, client</a:t>
              </a:r>
            </a:p>
          </p:txBody>
        </p:sp>
        <p:sp>
          <p:nvSpPr>
            <p:cNvPr id="2072" name="Shape 2072"/>
            <p:cNvSpPr/>
            <p:nvPr/>
          </p:nvSpPr>
          <p:spPr>
            <a:xfrm>
              <a:off x="1870374" y="7157388"/>
              <a:ext cx="3968338" cy="540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r">
                <a:defRPr sz="3500">
                  <a:solidFill>
                    <a:srgbClr val="53585F"/>
                  </a:solidFill>
                </a:defRPr>
              </a:lvl1pPr>
            </a:lstStyle>
            <a:p>
              <a:r>
                <a:rPr b="1" dirty="0">
                  <a:solidFill>
                    <a:schemeClr val="tx1">
                      <a:lumMod val="75000"/>
                      <a:lumOff val="25000"/>
                    </a:schemeClr>
                  </a:solidFill>
                  <a:latin typeface="Arial" panose="020B0604020202020204" pitchFamily="34" charset="0"/>
                  <a:cs typeface="Arial" panose="020B0604020202020204" pitchFamily="34" charset="0"/>
                </a:rPr>
                <a:t>3. Micro Area</a:t>
              </a:r>
            </a:p>
          </p:txBody>
        </p:sp>
      </p:grpSp>
      <p:grpSp>
        <p:nvGrpSpPr>
          <p:cNvPr id="7" name="Group 6">
            <a:extLst>
              <a:ext uri="{FF2B5EF4-FFF2-40B4-BE49-F238E27FC236}">
                <a16:creationId xmlns:a16="http://schemas.microsoft.com/office/drawing/2014/main" id="{5EDBA0FD-8D21-8C4A-9534-C313B4D43C00}"/>
              </a:ext>
            </a:extLst>
          </p:cNvPr>
          <p:cNvGrpSpPr/>
          <p:nvPr/>
        </p:nvGrpSpPr>
        <p:grpSpPr>
          <a:xfrm>
            <a:off x="1790973" y="5385235"/>
            <a:ext cx="14690886" cy="552261"/>
            <a:chOff x="1790973" y="5385235"/>
            <a:chExt cx="14690886" cy="552261"/>
          </a:xfrm>
        </p:grpSpPr>
        <p:sp>
          <p:nvSpPr>
            <p:cNvPr id="2058" name="Shape 2058"/>
            <p:cNvSpPr/>
            <p:nvPr/>
          </p:nvSpPr>
          <p:spPr>
            <a:xfrm>
              <a:off x="1795823" y="5646165"/>
              <a:ext cx="14568535" cy="24020"/>
            </a:xfrm>
            <a:prstGeom prst="line">
              <a:avLst/>
            </a:prstGeom>
            <a:ln w="25400">
              <a:solidFill>
                <a:srgbClr val="A6AAA9"/>
              </a:solidFill>
              <a:miter lim="400000"/>
            </a:ln>
          </p:spPr>
          <p:txBody>
            <a:bodyPr lIns="38100" tIns="38100" rIns="38100" bIns="38100" anchor="ctr"/>
            <a:lstStyle/>
            <a:p>
              <a:pPr defTabSz="342900">
                <a:defRPr sz="1200">
                  <a:solidFill>
                    <a:srgbClr val="000000"/>
                  </a:solidFill>
                </a:defRPr>
              </a:pPr>
              <a:endParaRPr>
                <a:latin typeface="Arial" panose="020B0604020202020204" pitchFamily="34" charset="0"/>
                <a:cs typeface="Arial" panose="020B0604020202020204" pitchFamily="34" charset="0"/>
              </a:endParaRPr>
            </a:p>
          </p:txBody>
        </p:sp>
        <p:sp>
          <p:nvSpPr>
            <p:cNvPr id="2059" name="Shape 2059"/>
            <p:cNvSpPr/>
            <p:nvPr/>
          </p:nvSpPr>
          <p:spPr>
            <a:xfrm>
              <a:off x="1790973" y="5385235"/>
              <a:ext cx="2831258" cy="548190"/>
            </a:xfrm>
            <a:prstGeom prst="roundRect">
              <a:avLst>
                <a:gd name="adj" fmla="val 48659"/>
              </a:avLst>
            </a:prstGeom>
            <a:solidFill>
              <a:schemeClr val="accent2"/>
            </a:solidFill>
            <a:ln w="12700" cap="flat">
              <a:noFill/>
              <a:miter lim="400000"/>
            </a:ln>
            <a:effectLst/>
          </p:spPr>
          <p:txBody>
            <a:bodyPr wrap="square" lIns="38100" tIns="38100" rIns="38100" bIns="38100" numCol="1" anchor="ctr">
              <a:noAutofit/>
            </a:bodyPr>
            <a:lstStyle/>
            <a:p>
              <a:endParaRPr>
                <a:latin typeface="Arial" panose="020B0604020202020204" pitchFamily="34" charset="0"/>
                <a:cs typeface="Arial" panose="020B0604020202020204" pitchFamily="34" charset="0"/>
              </a:endParaRPr>
            </a:p>
          </p:txBody>
        </p:sp>
        <p:sp>
          <p:nvSpPr>
            <p:cNvPr id="2060" name="Shape 2060"/>
            <p:cNvSpPr/>
            <p:nvPr/>
          </p:nvSpPr>
          <p:spPr>
            <a:xfrm>
              <a:off x="1870373" y="5461489"/>
              <a:ext cx="2024758" cy="3932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defRPr sz="2300">
                  <a:solidFill>
                    <a:srgbClr val="FFFFFF"/>
                  </a:solidFill>
                </a:defRPr>
              </a:lvl1pPr>
            </a:lstStyle>
            <a:p>
              <a:pPr algn="r"/>
              <a:r>
                <a:rPr b="1" dirty="0">
                  <a:latin typeface="Arial" panose="020B0604020202020204" pitchFamily="34" charset="0"/>
                  <a:cs typeface="Arial" panose="020B0604020202020204" pitchFamily="34" charset="0"/>
                </a:rPr>
                <a:t>Internal</a:t>
              </a:r>
            </a:p>
          </p:txBody>
        </p:sp>
        <p:sp>
          <p:nvSpPr>
            <p:cNvPr id="2074" name="Shape 2074"/>
            <p:cNvSpPr/>
            <p:nvPr/>
          </p:nvSpPr>
          <p:spPr>
            <a:xfrm rot="18900000">
              <a:off x="4069696" y="5389306"/>
              <a:ext cx="548106" cy="548190"/>
            </a:xfrm>
            <a:prstGeom prst="ellipse">
              <a:avLst/>
            </a:prstGeom>
            <a:solidFill>
              <a:srgbClr val="F7F7FA"/>
            </a:solidFill>
            <a:ln w="25400" cap="flat">
              <a:solidFill>
                <a:srgbClr val="A6AAA9"/>
              </a:solidFill>
              <a:prstDash val="solid"/>
              <a:miter lim="400000"/>
            </a:ln>
            <a:effectLst/>
          </p:spPr>
          <p:txBody>
            <a:bodyPr wrap="square" lIns="38100" tIns="38100" rIns="38100" bIns="38100" numCol="1" anchor="ctr">
              <a:noAutofit/>
            </a:bodyPr>
            <a:lstStyle/>
            <a:p>
              <a:endParaRPr>
                <a:latin typeface="Arial" panose="020B0604020202020204" pitchFamily="34" charset="0"/>
                <a:cs typeface="Arial" panose="020B0604020202020204" pitchFamily="34" charset="0"/>
              </a:endParaRPr>
            </a:p>
          </p:txBody>
        </p:sp>
        <p:sp>
          <p:nvSpPr>
            <p:cNvPr id="2075" name="Shape 2075"/>
            <p:cNvSpPr/>
            <p:nvPr/>
          </p:nvSpPr>
          <p:spPr>
            <a:xfrm rot="18900000">
              <a:off x="4187726" y="5533514"/>
              <a:ext cx="312047" cy="259773"/>
            </a:xfrm>
            <a:custGeom>
              <a:avLst/>
              <a:gdLst/>
              <a:ahLst/>
              <a:cxnLst>
                <a:cxn ang="0">
                  <a:pos x="wd2" y="hd2"/>
                </a:cxn>
                <a:cxn ang="5400000">
                  <a:pos x="wd2" y="hd2"/>
                </a:cxn>
                <a:cxn ang="10800000">
                  <a:pos x="wd2" y="hd2"/>
                </a:cxn>
                <a:cxn ang="16200000">
                  <a:pos x="wd2" y="hd2"/>
                </a:cxn>
              </a:cxnLst>
              <a:rect l="0" t="0" r="r" b="b"/>
              <a:pathLst>
                <a:path w="21600" h="21436" extrusionOk="0">
                  <a:moveTo>
                    <a:pt x="21327" y="11618"/>
                  </a:moveTo>
                  <a:lnTo>
                    <a:pt x="21327" y="11618"/>
                  </a:lnTo>
                  <a:lnTo>
                    <a:pt x="21327" y="11291"/>
                  </a:lnTo>
                  <a:lnTo>
                    <a:pt x="21327" y="11291"/>
                  </a:lnTo>
                  <a:lnTo>
                    <a:pt x="21327" y="11291"/>
                  </a:lnTo>
                  <a:cubicBezTo>
                    <a:pt x="21600" y="11291"/>
                    <a:pt x="21600" y="11291"/>
                    <a:pt x="21600" y="11291"/>
                  </a:cubicBezTo>
                  <a:cubicBezTo>
                    <a:pt x="21600" y="10963"/>
                    <a:pt x="21600" y="10963"/>
                    <a:pt x="21600" y="10963"/>
                  </a:cubicBezTo>
                  <a:lnTo>
                    <a:pt x="21600" y="10963"/>
                  </a:lnTo>
                  <a:lnTo>
                    <a:pt x="21600" y="10636"/>
                  </a:lnTo>
                  <a:lnTo>
                    <a:pt x="21600" y="10636"/>
                  </a:lnTo>
                  <a:lnTo>
                    <a:pt x="21600" y="10636"/>
                  </a:lnTo>
                  <a:cubicBezTo>
                    <a:pt x="21600" y="10309"/>
                    <a:pt x="21600" y="10309"/>
                    <a:pt x="21600" y="10309"/>
                  </a:cubicBezTo>
                  <a:lnTo>
                    <a:pt x="21600" y="10309"/>
                  </a:lnTo>
                  <a:lnTo>
                    <a:pt x="21600" y="9981"/>
                  </a:lnTo>
                  <a:cubicBezTo>
                    <a:pt x="21600" y="9981"/>
                    <a:pt x="21600" y="9981"/>
                    <a:pt x="21327" y="9981"/>
                  </a:cubicBezTo>
                  <a:lnTo>
                    <a:pt x="21327" y="9981"/>
                  </a:lnTo>
                  <a:cubicBezTo>
                    <a:pt x="21327" y="9981"/>
                    <a:pt x="21327" y="9981"/>
                    <a:pt x="21327" y="9654"/>
                  </a:cubicBezTo>
                  <a:lnTo>
                    <a:pt x="21327" y="9654"/>
                  </a:lnTo>
                  <a:lnTo>
                    <a:pt x="21327" y="9654"/>
                  </a:lnTo>
                  <a:lnTo>
                    <a:pt x="21327" y="9327"/>
                  </a:lnTo>
                  <a:lnTo>
                    <a:pt x="21053" y="9327"/>
                  </a:lnTo>
                  <a:lnTo>
                    <a:pt x="21053" y="9327"/>
                  </a:lnTo>
                  <a:cubicBezTo>
                    <a:pt x="13671" y="491"/>
                    <a:pt x="13671" y="491"/>
                    <a:pt x="13671" y="491"/>
                  </a:cubicBezTo>
                  <a:cubicBezTo>
                    <a:pt x="13124" y="-164"/>
                    <a:pt x="12030" y="-164"/>
                    <a:pt x="11484" y="491"/>
                  </a:cubicBezTo>
                  <a:cubicBezTo>
                    <a:pt x="10937" y="1145"/>
                    <a:pt x="10937" y="2454"/>
                    <a:pt x="11484" y="3109"/>
                  </a:cubicBezTo>
                  <a:cubicBezTo>
                    <a:pt x="16132" y="8672"/>
                    <a:pt x="16132" y="8672"/>
                    <a:pt x="16132" y="8672"/>
                  </a:cubicBezTo>
                  <a:cubicBezTo>
                    <a:pt x="1641" y="8672"/>
                    <a:pt x="1641" y="8672"/>
                    <a:pt x="1641" y="8672"/>
                  </a:cubicBezTo>
                  <a:cubicBezTo>
                    <a:pt x="1094" y="8672"/>
                    <a:pt x="547" y="9000"/>
                    <a:pt x="273" y="9654"/>
                  </a:cubicBezTo>
                  <a:cubicBezTo>
                    <a:pt x="0" y="9981"/>
                    <a:pt x="0" y="10309"/>
                    <a:pt x="0" y="10636"/>
                  </a:cubicBezTo>
                  <a:cubicBezTo>
                    <a:pt x="0" y="11291"/>
                    <a:pt x="273" y="11618"/>
                    <a:pt x="547" y="11945"/>
                  </a:cubicBezTo>
                  <a:cubicBezTo>
                    <a:pt x="820" y="12272"/>
                    <a:pt x="1094" y="12600"/>
                    <a:pt x="1641" y="12600"/>
                  </a:cubicBezTo>
                  <a:lnTo>
                    <a:pt x="1641" y="12600"/>
                  </a:lnTo>
                  <a:cubicBezTo>
                    <a:pt x="16132" y="12600"/>
                    <a:pt x="16132" y="12600"/>
                    <a:pt x="16132" y="12600"/>
                  </a:cubicBezTo>
                  <a:cubicBezTo>
                    <a:pt x="11484" y="18163"/>
                    <a:pt x="11484" y="18163"/>
                    <a:pt x="11484" y="18163"/>
                  </a:cubicBezTo>
                  <a:cubicBezTo>
                    <a:pt x="10937" y="18818"/>
                    <a:pt x="10937" y="20127"/>
                    <a:pt x="11484" y="20781"/>
                  </a:cubicBezTo>
                  <a:cubicBezTo>
                    <a:pt x="11757" y="21109"/>
                    <a:pt x="12304" y="21436"/>
                    <a:pt x="12577" y="21436"/>
                  </a:cubicBezTo>
                  <a:cubicBezTo>
                    <a:pt x="13124" y="21436"/>
                    <a:pt x="13397" y="21109"/>
                    <a:pt x="13671" y="20781"/>
                  </a:cubicBezTo>
                  <a:cubicBezTo>
                    <a:pt x="21053" y="11945"/>
                    <a:pt x="21053" y="11945"/>
                    <a:pt x="21053" y="11945"/>
                  </a:cubicBezTo>
                  <a:lnTo>
                    <a:pt x="21053" y="11945"/>
                  </a:lnTo>
                  <a:cubicBezTo>
                    <a:pt x="21053" y="11945"/>
                    <a:pt x="21327" y="11945"/>
                    <a:pt x="21327" y="11618"/>
                  </a:cubicBezTo>
                  <a:lnTo>
                    <a:pt x="21327" y="11618"/>
                  </a:lnTo>
                  <a:close/>
                </a:path>
              </a:pathLst>
            </a:custGeom>
            <a:solidFill>
              <a:schemeClr val="accent2"/>
            </a:solidFill>
            <a:ln w="12700" cap="flat">
              <a:noFill/>
              <a:miter lim="400000"/>
            </a:ln>
            <a:effectLst/>
          </p:spPr>
          <p:txBody>
            <a:bodyPr wrap="square" lIns="0" tIns="0" rIns="0" bIns="0" numCol="1" anchor="t">
              <a:noAutofit/>
            </a:bodyPr>
            <a:lstStyle/>
            <a:p>
              <a:endParaRPr>
                <a:latin typeface="Arial" panose="020B0604020202020204" pitchFamily="34" charset="0"/>
                <a:cs typeface="Arial" panose="020B0604020202020204" pitchFamily="34" charset="0"/>
              </a:endParaRPr>
            </a:p>
          </p:txBody>
        </p:sp>
        <p:sp>
          <p:nvSpPr>
            <p:cNvPr id="2077" name="Shape 2077"/>
            <p:cNvSpPr/>
            <p:nvPr/>
          </p:nvSpPr>
          <p:spPr>
            <a:xfrm>
              <a:off x="13650602" y="5385235"/>
              <a:ext cx="2831257" cy="548189"/>
            </a:xfrm>
            <a:prstGeom prst="roundRect">
              <a:avLst>
                <a:gd name="adj" fmla="val 48659"/>
              </a:avLst>
            </a:prstGeom>
            <a:solidFill>
              <a:srgbClr val="1265B5"/>
            </a:solidFill>
            <a:ln w="12700">
              <a:miter lim="400000"/>
            </a:ln>
          </p:spPr>
          <p:txBody>
            <a:bodyPr lIns="28575" tIns="28575" rIns="28575" bIns="28575" anchor="ctr"/>
            <a:lstStyle/>
            <a:p>
              <a:endParaRPr>
                <a:latin typeface="Arial" panose="020B0604020202020204" pitchFamily="34" charset="0"/>
                <a:cs typeface="Arial" panose="020B0604020202020204" pitchFamily="34" charset="0"/>
              </a:endParaRPr>
            </a:p>
          </p:txBody>
        </p:sp>
        <p:sp>
          <p:nvSpPr>
            <p:cNvPr id="2078" name="Shape 2078"/>
            <p:cNvSpPr/>
            <p:nvPr/>
          </p:nvSpPr>
          <p:spPr>
            <a:xfrm rot="8100000">
              <a:off x="13770013" y="5533514"/>
              <a:ext cx="312046" cy="259773"/>
            </a:xfrm>
            <a:custGeom>
              <a:avLst/>
              <a:gdLst/>
              <a:ahLst/>
              <a:cxnLst>
                <a:cxn ang="0">
                  <a:pos x="wd2" y="hd2"/>
                </a:cxn>
                <a:cxn ang="5400000">
                  <a:pos x="wd2" y="hd2"/>
                </a:cxn>
                <a:cxn ang="10800000">
                  <a:pos x="wd2" y="hd2"/>
                </a:cxn>
                <a:cxn ang="16200000">
                  <a:pos x="wd2" y="hd2"/>
                </a:cxn>
              </a:cxnLst>
              <a:rect l="0" t="0" r="r" b="b"/>
              <a:pathLst>
                <a:path w="21600" h="21436" extrusionOk="0">
                  <a:moveTo>
                    <a:pt x="21327" y="11618"/>
                  </a:moveTo>
                  <a:lnTo>
                    <a:pt x="21327" y="11618"/>
                  </a:lnTo>
                  <a:lnTo>
                    <a:pt x="21327" y="11291"/>
                  </a:lnTo>
                  <a:lnTo>
                    <a:pt x="21327" y="11291"/>
                  </a:lnTo>
                  <a:lnTo>
                    <a:pt x="21327" y="11291"/>
                  </a:lnTo>
                  <a:cubicBezTo>
                    <a:pt x="21600" y="11291"/>
                    <a:pt x="21600" y="11291"/>
                    <a:pt x="21600" y="11291"/>
                  </a:cubicBezTo>
                  <a:cubicBezTo>
                    <a:pt x="21600" y="10963"/>
                    <a:pt x="21600" y="10963"/>
                    <a:pt x="21600" y="10963"/>
                  </a:cubicBezTo>
                  <a:lnTo>
                    <a:pt x="21600" y="10963"/>
                  </a:lnTo>
                  <a:lnTo>
                    <a:pt x="21600" y="10636"/>
                  </a:lnTo>
                  <a:lnTo>
                    <a:pt x="21600" y="10636"/>
                  </a:lnTo>
                  <a:lnTo>
                    <a:pt x="21600" y="10636"/>
                  </a:lnTo>
                  <a:cubicBezTo>
                    <a:pt x="21600" y="10309"/>
                    <a:pt x="21600" y="10309"/>
                    <a:pt x="21600" y="10309"/>
                  </a:cubicBezTo>
                  <a:lnTo>
                    <a:pt x="21600" y="10309"/>
                  </a:lnTo>
                  <a:lnTo>
                    <a:pt x="21600" y="9981"/>
                  </a:lnTo>
                  <a:cubicBezTo>
                    <a:pt x="21600" y="9981"/>
                    <a:pt x="21600" y="9981"/>
                    <a:pt x="21327" y="9981"/>
                  </a:cubicBezTo>
                  <a:lnTo>
                    <a:pt x="21327" y="9981"/>
                  </a:lnTo>
                  <a:cubicBezTo>
                    <a:pt x="21327" y="9981"/>
                    <a:pt x="21327" y="9981"/>
                    <a:pt x="21327" y="9654"/>
                  </a:cubicBezTo>
                  <a:lnTo>
                    <a:pt x="21327" y="9654"/>
                  </a:lnTo>
                  <a:lnTo>
                    <a:pt x="21327" y="9654"/>
                  </a:lnTo>
                  <a:lnTo>
                    <a:pt x="21327" y="9327"/>
                  </a:lnTo>
                  <a:lnTo>
                    <a:pt x="21053" y="9327"/>
                  </a:lnTo>
                  <a:lnTo>
                    <a:pt x="21053" y="9327"/>
                  </a:lnTo>
                  <a:cubicBezTo>
                    <a:pt x="13671" y="491"/>
                    <a:pt x="13671" y="491"/>
                    <a:pt x="13671" y="491"/>
                  </a:cubicBezTo>
                  <a:cubicBezTo>
                    <a:pt x="13124" y="-164"/>
                    <a:pt x="12030" y="-164"/>
                    <a:pt x="11484" y="491"/>
                  </a:cubicBezTo>
                  <a:cubicBezTo>
                    <a:pt x="10937" y="1145"/>
                    <a:pt x="10937" y="2454"/>
                    <a:pt x="11484" y="3109"/>
                  </a:cubicBezTo>
                  <a:cubicBezTo>
                    <a:pt x="16132" y="8672"/>
                    <a:pt x="16132" y="8672"/>
                    <a:pt x="16132" y="8672"/>
                  </a:cubicBezTo>
                  <a:cubicBezTo>
                    <a:pt x="1641" y="8672"/>
                    <a:pt x="1641" y="8672"/>
                    <a:pt x="1641" y="8672"/>
                  </a:cubicBezTo>
                  <a:cubicBezTo>
                    <a:pt x="1094" y="8672"/>
                    <a:pt x="547" y="9000"/>
                    <a:pt x="273" y="9654"/>
                  </a:cubicBezTo>
                  <a:cubicBezTo>
                    <a:pt x="0" y="9981"/>
                    <a:pt x="0" y="10309"/>
                    <a:pt x="0" y="10636"/>
                  </a:cubicBezTo>
                  <a:cubicBezTo>
                    <a:pt x="0" y="11291"/>
                    <a:pt x="273" y="11618"/>
                    <a:pt x="547" y="11945"/>
                  </a:cubicBezTo>
                  <a:cubicBezTo>
                    <a:pt x="820" y="12272"/>
                    <a:pt x="1094" y="12600"/>
                    <a:pt x="1641" y="12600"/>
                  </a:cubicBezTo>
                  <a:lnTo>
                    <a:pt x="1641" y="12600"/>
                  </a:lnTo>
                  <a:cubicBezTo>
                    <a:pt x="16132" y="12600"/>
                    <a:pt x="16132" y="12600"/>
                    <a:pt x="16132" y="12600"/>
                  </a:cubicBezTo>
                  <a:cubicBezTo>
                    <a:pt x="11484" y="18163"/>
                    <a:pt x="11484" y="18163"/>
                    <a:pt x="11484" y="18163"/>
                  </a:cubicBezTo>
                  <a:cubicBezTo>
                    <a:pt x="10937" y="18818"/>
                    <a:pt x="10937" y="20127"/>
                    <a:pt x="11484" y="20781"/>
                  </a:cubicBezTo>
                  <a:cubicBezTo>
                    <a:pt x="11757" y="21109"/>
                    <a:pt x="12304" y="21436"/>
                    <a:pt x="12577" y="21436"/>
                  </a:cubicBezTo>
                  <a:cubicBezTo>
                    <a:pt x="13124" y="21436"/>
                    <a:pt x="13397" y="21109"/>
                    <a:pt x="13671" y="20781"/>
                  </a:cubicBezTo>
                  <a:cubicBezTo>
                    <a:pt x="21053" y="11945"/>
                    <a:pt x="21053" y="11945"/>
                    <a:pt x="21053" y="11945"/>
                  </a:cubicBezTo>
                  <a:lnTo>
                    <a:pt x="21053" y="11945"/>
                  </a:lnTo>
                  <a:cubicBezTo>
                    <a:pt x="21053" y="11945"/>
                    <a:pt x="21327" y="11945"/>
                    <a:pt x="21327" y="11618"/>
                  </a:cubicBezTo>
                  <a:lnTo>
                    <a:pt x="21327" y="11618"/>
                  </a:lnTo>
                  <a:close/>
                </a:path>
              </a:pathLst>
            </a:custGeom>
            <a:solidFill>
              <a:srgbClr val="1265B5"/>
            </a:solidFill>
            <a:ln w="12700">
              <a:miter lim="400000"/>
            </a:ln>
          </p:spPr>
          <p:txBody>
            <a:bodyPr lIns="0" tIns="0" rIns="0" bIns="0"/>
            <a:lstStyle/>
            <a:p>
              <a:endParaRPr>
                <a:latin typeface="Arial" panose="020B0604020202020204" pitchFamily="34" charset="0"/>
                <a:cs typeface="Arial" panose="020B0604020202020204" pitchFamily="34" charset="0"/>
              </a:endParaRPr>
            </a:p>
          </p:txBody>
        </p:sp>
        <p:sp>
          <p:nvSpPr>
            <p:cNvPr id="2083" name="Shape 2083"/>
            <p:cNvSpPr/>
            <p:nvPr/>
          </p:nvSpPr>
          <p:spPr>
            <a:xfrm>
              <a:off x="13650602" y="5385235"/>
              <a:ext cx="2831257" cy="548189"/>
            </a:xfrm>
            <a:prstGeom prst="roundRect">
              <a:avLst>
                <a:gd name="adj" fmla="val 48659"/>
              </a:avLst>
            </a:prstGeom>
            <a:solidFill>
              <a:schemeClr val="accent5"/>
            </a:solidFill>
            <a:ln w="12700">
              <a:miter lim="400000"/>
            </a:ln>
          </p:spPr>
          <p:txBody>
            <a:bodyPr lIns="28575" tIns="28575" rIns="28575" bIns="28575" anchor="ctr"/>
            <a:lstStyle/>
            <a:p>
              <a:endParaRPr>
                <a:latin typeface="Arial" panose="020B0604020202020204" pitchFamily="34" charset="0"/>
                <a:cs typeface="Arial" panose="020B0604020202020204" pitchFamily="34" charset="0"/>
              </a:endParaRPr>
            </a:p>
          </p:txBody>
        </p:sp>
        <p:sp>
          <p:nvSpPr>
            <p:cNvPr id="2084" name="Shape 2084"/>
            <p:cNvSpPr/>
            <p:nvPr/>
          </p:nvSpPr>
          <p:spPr>
            <a:xfrm>
              <a:off x="14339601" y="5461490"/>
              <a:ext cx="2024757" cy="393234"/>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r">
                <a:defRPr sz="2300">
                  <a:solidFill>
                    <a:srgbClr val="FFFFFF"/>
                  </a:solidFill>
                </a:defRPr>
              </a:lvl1pPr>
            </a:lstStyle>
            <a:p>
              <a:pPr algn="l"/>
              <a:r>
                <a:rPr b="1" dirty="0">
                  <a:latin typeface="Arial" panose="020B0604020202020204" pitchFamily="34" charset="0"/>
                  <a:cs typeface="Arial" panose="020B0604020202020204" pitchFamily="34" charset="0"/>
                </a:rPr>
                <a:t>External</a:t>
              </a:r>
            </a:p>
          </p:txBody>
        </p:sp>
        <p:sp>
          <p:nvSpPr>
            <p:cNvPr id="2085" name="Shape 2085"/>
            <p:cNvSpPr/>
            <p:nvPr/>
          </p:nvSpPr>
          <p:spPr>
            <a:xfrm rot="8100000">
              <a:off x="13651984" y="5389306"/>
              <a:ext cx="548105" cy="548189"/>
            </a:xfrm>
            <a:prstGeom prst="ellipse">
              <a:avLst/>
            </a:prstGeom>
            <a:solidFill>
              <a:srgbClr val="F7F7FA"/>
            </a:solidFill>
            <a:ln w="25400">
              <a:solidFill>
                <a:srgbClr val="A6AAA9"/>
              </a:solidFill>
              <a:miter lim="400000"/>
            </a:ln>
          </p:spPr>
          <p:txBody>
            <a:bodyPr lIns="28575" tIns="28575" rIns="28575" bIns="28575" anchor="ctr"/>
            <a:lstStyle/>
            <a:p>
              <a:endParaRPr>
                <a:latin typeface="Arial" panose="020B0604020202020204" pitchFamily="34" charset="0"/>
                <a:cs typeface="Arial" panose="020B0604020202020204" pitchFamily="34" charset="0"/>
              </a:endParaRPr>
            </a:p>
          </p:txBody>
        </p:sp>
        <p:sp>
          <p:nvSpPr>
            <p:cNvPr id="2086" name="Shape 2086"/>
            <p:cNvSpPr/>
            <p:nvPr/>
          </p:nvSpPr>
          <p:spPr>
            <a:xfrm rot="8100000">
              <a:off x="13769382" y="5533514"/>
              <a:ext cx="312046" cy="259773"/>
            </a:xfrm>
            <a:custGeom>
              <a:avLst/>
              <a:gdLst/>
              <a:ahLst/>
              <a:cxnLst>
                <a:cxn ang="0">
                  <a:pos x="wd2" y="hd2"/>
                </a:cxn>
                <a:cxn ang="5400000">
                  <a:pos x="wd2" y="hd2"/>
                </a:cxn>
                <a:cxn ang="10800000">
                  <a:pos x="wd2" y="hd2"/>
                </a:cxn>
                <a:cxn ang="16200000">
                  <a:pos x="wd2" y="hd2"/>
                </a:cxn>
              </a:cxnLst>
              <a:rect l="0" t="0" r="r" b="b"/>
              <a:pathLst>
                <a:path w="21600" h="21436" extrusionOk="0">
                  <a:moveTo>
                    <a:pt x="21327" y="11618"/>
                  </a:moveTo>
                  <a:lnTo>
                    <a:pt x="21327" y="11618"/>
                  </a:lnTo>
                  <a:lnTo>
                    <a:pt x="21327" y="11291"/>
                  </a:lnTo>
                  <a:lnTo>
                    <a:pt x="21327" y="11291"/>
                  </a:lnTo>
                  <a:lnTo>
                    <a:pt x="21327" y="11291"/>
                  </a:lnTo>
                  <a:cubicBezTo>
                    <a:pt x="21600" y="11291"/>
                    <a:pt x="21600" y="11291"/>
                    <a:pt x="21600" y="11291"/>
                  </a:cubicBezTo>
                  <a:cubicBezTo>
                    <a:pt x="21600" y="10963"/>
                    <a:pt x="21600" y="10963"/>
                    <a:pt x="21600" y="10963"/>
                  </a:cubicBezTo>
                  <a:lnTo>
                    <a:pt x="21600" y="10963"/>
                  </a:lnTo>
                  <a:lnTo>
                    <a:pt x="21600" y="10636"/>
                  </a:lnTo>
                  <a:lnTo>
                    <a:pt x="21600" y="10636"/>
                  </a:lnTo>
                  <a:lnTo>
                    <a:pt x="21600" y="10636"/>
                  </a:lnTo>
                  <a:cubicBezTo>
                    <a:pt x="21600" y="10309"/>
                    <a:pt x="21600" y="10309"/>
                    <a:pt x="21600" y="10309"/>
                  </a:cubicBezTo>
                  <a:lnTo>
                    <a:pt x="21600" y="10309"/>
                  </a:lnTo>
                  <a:lnTo>
                    <a:pt x="21600" y="9981"/>
                  </a:lnTo>
                  <a:cubicBezTo>
                    <a:pt x="21600" y="9981"/>
                    <a:pt x="21600" y="9981"/>
                    <a:pt x="21327" y="9981"/>
                  </a:cubicBezTo>
                  <a:lnTo>
                    <a:pt x="21327" y="9981"/>
                  </a:lnTo>
                  <a:cubicBezTo>
                    <a:pt x="21327" y="9981"/>
                    <a:pt x="21327" y="9981"/>
                    <a:pt x="21327" y="9654"/>
                  </a:cubicBezTo>
                  <a:lnTo>
                    <a:pt x="21327" y="9654"/>
                  </a:lnTo>
                  <a:lnTo>
                    <a:pt x="21327" y="9654"/>
                  </a:lnTo>
                  <a:lnTo>
                    <a:pt x="21327" y="9327"/>
                  </a:lnTo>
                  <a:lnTo>
                    <a:pt x="21053" y="9327"/>
                  </a:lnTo>
                  <a:lnTo>
                    <a:pt x="21053" y="9327"/>
                  </a:lnTo>
                  <a:cubicBezTo>
                    <a:pt x="13671" y="491"/>
                    <a:pt x="13671" y="491"/>
                    <a:pt x="13671" y="491"/>
                  </a:cubicBezTo>
                  <a:cubicBezTo>
                    <a:pt x="13124" y="-164"/>
                    <a:pt x="12030" y="-164"/>
                    <a:pt x="11484" y="491"/>
                  </a:cubicBezTo>
                  <a:cubicBezTo>
                    <a:pt x="10937" y="1145"/>
                    <a:pt x="10937" y="2454"/>
                    <a:pt x="11484" y="3109"/>
                  </a:cubicBezTo>
                  <a:cubicBezTo>
                    <a:pt x="16132" y="8672"/>
                    <a:pt x="16132" y="8672"/>
                    <a:pt x="16132" y="8672"/>
                  </a:cubicBezTo>
                  <a:cubicBezTo>
                    <a:pt x="1641" y="8672"/>
                    <a:pt x="1641" y="8672"/>
                    <a:pt x="1641" y="8672"/>
                  </a:cubicBezTo>
                  <a:cubicBezTo>
                    <a:pt x="1094" y="8672"/>
                    <a:pt x="547" y="9000"/>
                    <a:pt x="273" y="9654"/>
                  </a:cubicBezTo>
                  <a:cubicBezTo>
                    <a:pt x="0" y="9981"/>
                    <a:pt x="0" y="10309"/>
                    <a:pt x="0" y="10636"/>
                  </a:cubicBezTo>
                  <a:cubicBezTo>
                    <a:pt x="0" y="11291"/>
                    <a:pt x="273" y="11618"/>
                    <a:pt x="547" y="11945"/>
                  </a:cubicBezTo>
                  <a:cubicBezTo>
                    <a:pt x="820" y="12272"/>
                    <a:pt x="1094" y="12600"/>
                    <a:pt x="1641" y="12600"/>
                  </a:cubicBezTo>
                  <a:lnTo>
                    <a:pt x="1641" y="12600"/>
                  </a:lnTo>
                  <a:cubicBezTo>
                    <a:pt x="16132" y="12600"/>
                    <a:pt x="16132" y="12600"/>
                    <a:pt x="16132" y="12600"/>
                  </a:cubicBezTo>
                  <a:cubicBezTo>
                    <a:pt x="11484" y="18163"/>
                    <a:pt x="11484" y="18163"/>
                    <a:pt x="11484" y="18163"/>
                  </a:cubicBezTo>
                  <a:cubicBezTo>
                    <a:pt x="10937" y="18818"/>
                    <a:pt x="10937" y="20127"/>
                    <a:pt x="11484" y="20781"/>
                  </a:cubicBezTo>
                  <a:cubicBezTo>
                    <a:pt x="11757" y="21109"/>
                    <a:pt x="12304" y="21436"/>
                    <a:pt x="12577" y="21436"/>
                  </a:cubicBezTo>
                  <a:cubicBezTo>
                    <a:pt x="13124" y="21436"/>
                    <a:pt x="13397" y="21109"/>
                    <a:pt x="13671" y="20781"/>
                  </a:cubicBezTo>
                  <a:cubicBezTo>
                    <a:pt x="21053" y="11945"/>
                    <a:pt x="21053" y="11945"/>
                    <a:pt x="21053" y="11945"/>
                  </a:cubicBezTo>
                  <a:lnTo>
                    <a:pt x="21053" y="11945"/>
                  </a:lnTo>
                  <a:cubicBezTo>
                    <a:pt x="21053" y="11945"/>
                    <a:pt x="21327" y="11945"/>
                    <a:pt x="21327" y="11618"/>
                  </a:cubicBezTo>
                  <a:lnTo>
                    <a:pt x="21327" y="11618"/>
                  </a:lnTo>
                  <a:close/>
                </a:path>
              </a:pathLst>
            </a:custGeom>
            <a:solidFill>
              <a:schemeClr val="accent5"/>
            </a:solidFill>
            <a:ln w="12700">
              <a:miter lim="400000"/>
            </a:ln>
          </p:spPr>
          <p:txBody>
            <a:bodyPr lIns="0" tIns="0" rIns="0" bIns="0"/>
            <a:lstStyle/>
            <a:p>
              <a:endParaRPr>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29EC6B55-06F1-7E4C-8937-C5870C9727CF}"/>
              </a:ext>
            </a:extLst>
          </p:cNvPr>
          <p:cNvGrpSpPr/>
          <p:nvPr/>
        </p:nvGrpSpPr>
        <p:grpSpPr>
          <a:xfrm>
            <a:off x="6031075" y="2957046"/>
            <a:ext cx="6225194" cy="5982212"/>
            <a:chOff x="6031075" y="2957046"/>
            <a:chExt cx="6225194" cy="5982212"/>
          </a:xfrm>
        </p:grpSpPr>
        <p:sp>
          <p:nvSpPr>
            <p:cNvPr id="2045" name="Shape 2045"/>
            <p:cNvSpPr/>
            <p:nvPr/>
          </p:nvSpPr>
          <p:spPr>
            <a:xfrm>
              <a:off x="7721018" y="4243504"/>
              <a:ext cx="2831256" cy="1415826"/>
            </a:xfrm>
            <a:custGeom>
              <a:avLst/>
              <a:gdLst/>
              <a:ahLst/>
              <a:cxnLst>
                <a:cxn ang="0">
                  <a:pos x="wd2" y="hd2"/>
                </a:cxn>
                <a:cxn ang="5400000">
                  <a:pos x="wd2" y="hd2"/>
                </a:cxn>
                <a:cxn ang="10800000">
                  <a:pos x="wd2" y="hd2"/>
                </a:cxn>
                <a:cxn ang="16200000">
                  <a:pos x="wd2" y="hd2"/>
                </a:cxn>
              </a:cxnLst>
              <a:rect l="0" t="0" r="r" b="b"/>
              <a:pathLst>
                <a:path w="21600" h="21600" extrusionOk="0">
                  <a:moveTo>
                    <a:pt x="4315" y="21600"/>
                  </a:moveTo>
                  <a:cubicBezTo>
                    <a:pt x="4315" y="14437"/>
                    <a:pt x="7219" y="8631"/>
                    <a:pt x="10800" y="8631"/>
                  </a:cubicBezTo>
                  <a:cubicBezTo>
                    <a:pt x="14381" y="8631"/>
                    <a:pt x="17285" y="14437"/>
                    <a:pt x="17285" y="21600"/>
                  </a:cubicBezTo>
                  <a:lnTo>
                    <a:pt x="21600" y="21600"/>
                  </a:lnTo>
                  <a:cubicBezTo>
                    <a:pt x="21600" y="9671"/>
                    <a:pt x="16765" y="0"/>
                    <a:pt x="10800" y="0"/>
                  </a:cubicBezTo>
                  <a:cubicBezTo>
                    <a:pt x="4835" y="0"/>
                    <a:pt x="0" y="9671"/>
                    <a:pt x="0" y="21600"/>
                  </a:cubicBezTo>
                  <a:cubicBezTo>
                    <a:pt x="0" y="21600"/>
                    <a:pt x="4315" y="21600"/>
                    <a:pt x="4315" y="21600"/>
                  </a:cubicBezTo>
                  <a:close/>
                </a:path>
              </a:pathLst>
            </a:custGeom>
            <a:solidFill>
              <a:schemeClr val="accent2"/>
            </a:solidFill>
            <a:ln w="12700">
              <a:miter lim="400000"/>
            </a:ln>
          </p:spPr>
          <p:txBody>
            <a:bodyPr lIns="28575" tIns="28575" rIns="28575" bIns="28575" anchor="ctr"/>
            <a:lstStyle/>
            <a:p>
              <a:endParaRPr>
                <a:latin typeface="Arial" panose="020B0604020202020204" pitchFamily="34" charset="0"/>
                <a:cs typeface="Arial" panose="020B0604020202020204" pitchFamily="34" charset="0"/>
              </a:endParaRPr>
            </a:p>
          </p:txBody>
        </p:sp>
        <p:sp>
          <p:nvSpPr>
            <p:cNvPr id="2047" name="Shape 2047"/>
            <p:cNvSpPr/>
            <p:nvPr/>
          </p:nvSpPr>
          <p:spPr>
            <a:xfrm>
              <a:off x="6594390" y="3116700"/>
              <a:ext cx="5093867" cy="2547328"/>
            </a:xfrm>
            <a:custGeom>
              <a:avLst/>
              <a:gdLst/>
              <a:ahLst/>
              <a:cxnLst>
                <a:cxn ang="0">
                  <a:pos x="wd2" y="hd2"/>
                </a:cxn>
                <a:cxn ang="5400000">
                  <a:pos x="wd2" y="hd2"/>
                </a:cxn>
                <a:cxn ang="10800000">
                  <a:pos x="wd2" y="hd2"/>
                </a:cxn>
                <a:cxn ang="16200000">
                  <a:pos x="wd2" y="hd2"/>
                </a:cxn>
              </a:cxnLst>
              <a:rect l="0" t="0" r="r" b="b"/>
              <a:pathLst>
                <a:path w="21600" h="21600" extrusionOk="0">
                  <a:moveTo>
                    <a:pt x="2397" y="21600"/>
                  </a:moveTo>
                  <a:cubicBezTo>
                    <a:pt x="2397" y="12319"/>
                    <a:pt x="6159" y="4795"/>
                    <a:pt x="10800" y="4795"/>
                  </a:cubicBezTo>
                  <a:cubicBezTo>
                    <a:pt x="15441" y="4795"/>
                    <a:pt x="19203" y="12319"/>
                    <a:pt x="19203" y="21600"/>
                  </a:cubicBezTo>
                  <a:lnTo>
                    <a:pt x="21600" y="21600"/>
                  </a:lnTo>
                  <a:cubicBezTo>
                    <a:pt x="21600" y="9671"/>
                    <a:pt x="16765" y="0"/>
                    <a:pt x="10800" y="0"/>
                  </a:cubicBezTo>
                  <a:cubicBezTo>
                    <a:pt x="4835" y="0"/>
                    <a:pt x="0" y="9671"/>
                    <a:pt x="0" y="21600"/>
                  </a:cubicBezTo>
                  <a:cubicBezTo>
                    <a:pt x="0" y="21600"/>
                    <a:pt x="2397" y="21600"/>
                    <a:pt x="2397" y="21600"/>
                  </a:cubicBezTo>
                  <a:close/>
                </a:path>
              </a:pathLst>
            </a:custGeom>
            <a:solidFill>
              <a:schemeClr val="accent2"/>
            </a:solidFill>
            <a:ln w="12700">
              <a:miter lim="400000"/>
            </a:ln>
          </p:spPr>
          <p:txBody>
            <a:bodyPr lIns="28575" tIns="28575" rIns="28575" bIns="28575" anchor="ctr"/>
            <a:lstStyle/>
            <a:p>
              <a:endParaRPr>
                <a:latin typeface="Arial" panose="020B0604020202020204" pitchFamily="34" charset="0"/>
                <a:cs typeface="Arial" panose="020B0604020202020204" pitchFamily="34" charset="0"/>
              </a:endParaRPr>
            </a:p>
          </p:txBody>
        </p:sp>
        <p:sp>
          <p:nvSpPr>
            <p:cNvPr id="2048" name="Shape 2048"/>
            <p:cNvSpPr/>
            <p:nvPr/>
          </p:nvSpPr>
          <p:spPr>
            <a:xfrm>
              <a:off x="6031075" y="5652008"/>
              <a:ext cx="6225194" cy="31131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637" y="0"/>
                  </a:lnTo>
                  <a:cubicBezTo>
                    <a:pt x="19637" y="9762"/>
                    <a:pt x="15681" y="17675"/>
                    <a:pt x="10800" y="17675"/>
                  </a:cubicBezTo>
                  <a:cubicBezTo>
                    <a:pt x="5919" y="17675"/>
                    <a:pt x="1963" y="9762"/>
                    <a:pt x="1963" y="0"/>
                  </a:cubicBezTo>
                  <a:lnTo>
                    <a:pt x="0" y="0"/>
                  </a:lnTo>
                  <a:cubicBezTo>
                    <a:pt x="0" y="11929"/>
                    <a:pt x="4835" y="21600"/>
                    <a:pt x="10800" y="21600"/>
                  </a:cubicBezTo>
                  <a:cubicBezTo>
                    <a:pt x="16765" y="21600"/>
                    <a:pt x="21600" y="11929"/>
                    <a:pt x="21600" y="0"/>
                  </a:cubicBezTo>
                  <a:close/>
                </a:path>
              </a:pathLst>
            </a:custGeom>
            <a:solidFill>
              <a:schemeClr val="accent2"/>
            </a:solidFill>
            <a:ln w="12700">
              <a:miter lim="400000"/>
            </a:ln>
          </p:spPr>
          <p:txBody>
            <a:bodyPr lIns="28575" tIns="28575" rIns="28575" bIns="28575" anchor="ctr"/>
            <a:lstStyle/>
            <a:p>
              <a:endParaRPr>
                <a:latin typeface="Arial" panose="020B0604020202020204" pitchFamily="34" charset="0"/>
                <a:cs typeface="Arial" panose="020B0604020202020204" pitchFamily="34" charset="0"/>
              </a:endParaRPr>
            </a:p>
          </p:txBody>
        </p:sp>
        <p:sp>
          <p:nvSpPr>
            <p:cNvPr id="2049" name="Shape 2049"/>
            <p:cNvSpPr/>
            <p:nvPr/>
          </p:nvSpPr>
          <p:spPr>
            <a:xfrm rot="5400000">
              <a:off x="8630911" y="2957122"/>
              <a:ext cx="982337" cy="982185"/>
            </a:xfrm>
            <a:prstGeom prst="ellipse">
              <a:avLst/>
            </a:prstGeom>
            <a:solidFill>
              <a:srgbClr val="F7F7FA"/>
            </a:solidFill>
            <a:ln w="25400" cap="flat">
              <a:solidFill>
                <a:schemeClr val="bg2">
                  <a:lumMod val="75000"/>
                </a:schemeClr>
              </a:solidFill>
              <a:prstDash val="solid"/>
              <a:miter lim="400000"/>
            </a:ln>
            <a:effectLst/>
          </p:spPr>
          <p:txBody>
            <a:bodyPr wrap="square" lIns="38100" tIns="38100" rIns="38100" bIns="38100" numCol="1" anchor="ctr">
              <a:noAutofit/>
            </a:bodyPr>
            <a:lstStyle/>
            <a:p>
              <a:endParaRPr>
                <a:latin typeface="Arial" panose="020B0604020202020204" pitchFamily="34" charset="0"/>
                <a:cs typeface="Arial" panose="020B0604020202020204" pitchFamily="34" charset="0"/>
              </a:endParaRPr>
            </a:p>
          </p:txBody>
        </p:sp>
        <p:sp>
          <p:nvSpPr>
            <p:cNvPr id="2050" name="Shape 2050"/>
            <p:cNvSpPr/>
            <p:nvPr/>
          </p:nvSpPr>
          <p:spPr>
            <a:xfrm>
              <a:off x="8931881" y="3043493"/>
              <a:ext cx="734840" cy="5481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lnSpc>
                  <a:spcPct val="120000"/>
                </a:lnSpc>
                <a:defRPr sz="3500">
                  <a:solidFill>
                    <a:srgbClr val="53585F"/>
                  </a:solidFill>
                </a:defRPr>
              </a:lvl1pPr>
            </a:lstStyle>
            <a:p>
              <a:r>
                <a:rPr sz="40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2052" name="Shape 2052"/>
            <p:cNvSpPr/>
            <p:nvPr/>
          </p:nvSpPr>
          <p:spPr>
            <a:xfrm rot="5400000">
              <a:off x="8630911" y="4083925"/>
              <a:ext cx="982337" cy="982185"/>
            </a:xfrm>
            <a:prstGeom prst="ellipse">
              <a:avLst/>
            </a:prstGeom>
            <a:solidFill>
              <a:srgbClr val="F7F7FA"/>
            </a:solidFill>
            <a:ln w="25400" cap="flat">
              <a:solidFill>
                <a:schemeClr val="bg2">
                  <a:lumMod val="75000"/>
                </a:schemeClr>
              </a:solidFill>
              <a:prstDash val="solid"/>
              <a:miter lim="400000"/>
            </a:ln>
            <a:effectLst/>
          </p:spPr>
          <p:txBody>
            <a:bodyPr wrap="square" lIns="38100" tIns="38100" rIns="38100" bIns="38100" numCol="1" anchor="ctr">
              <a:noAutofit/>
            </a:bodyPr>
            <a:lstStyle/>
            <a:p>
              <a:endParaRPr>
                <a:latin typeface="Arial" panose="020B0604020202020204" pitchFamily="34" charset="0"/>
                <a:cs typeface="Arial" panose="020B0604020202020204" pitchFamily="34" charset="0"/>
              </a:endParaRPr>
            </a:p>
          </p:txBody>
        </p:sp>
        <p:sp>
          <p:nvSpPr>
            <p:cNvPr id="2053" name="Shape 2053"/>
            <p:cNvSpPr/>
            <p:nvPr/>
          </p:nvSpPr>
          <p:spPr>
            <a:xfrm>
              <a:off x="8928827" y="4170296"/>
              <a:ext cx="734839" cy="5481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lnSpc>
                  <a:spcPct val="120000"/>
                </a:lnSpc>
                <a:defRPr sz="3500">
                  <a:solidFill>
                    <a:srgbClr val="53585F"/>
                  </a:solidFill>
                </a:defRPr>
              </a:lvl1pPr>
            </a:lstStyle>
            <a:p>
              <a:r>
                <a:rPr sz="4000" b="1">
                  <a:solidFill>
                    <a:schemeClr val="tx1">
                      <a:lumMod val="75000"/>
                      <a:lumOff val="25000"/>
                    </a:schemeClr>
                  </a:solidFill>
                  <a:latin typeface="Arial" panose="020B0604020202020204" pitchFamily="34" charset="0"/>
                  <a:cs typeface="Arial" panose="020B0604020202020204" pitchFamily="34" charset="0"/>
                </a:rPr>
                <a:t>2</a:t>
              </a:r>
            </a:p>
          </p:txBody>
        </p:sp>
        <p:sp>
          <p:nvSpPr>
            <p:cNvPr id="51" name="Shape 2079"/>
            <p:cNvSpPr/>
            <p:nvPr/>
          </p:nvSpPr>
          <p:spPr>
            <a:xfrm>
              <a:off x="7157703" y="5652006"/>
              <a:ext cx="3963133" cy="198189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516" y="0"/>
                  </a:lnTo>
                  <a:cubicBezTo>
                    <a:pt x="18516" y="8522"/>
                    <a:pt x="15061" y="15431"/>
                    <a:pt x="10800" y="15431"/>
                  </a:cubicBezTo>
                  <a:cubicBezTo>
                    <a:pt x="6539" y="15431"/>
                    <a:pt x="3084" y="8522"/>
                    <a:pt x="3084" y="0"/>
                  </a:cubicBezTo>
                  <a:lnTo>
                    <a:pt x="0" y="0"/>
                  </a:lnTo>
                  <a:cubicBezTo>
                    <a:pt x="0" y="11930"/>
                    <a:pt x="4835" y="21600"/>
                    <a:pt x="10800" y="21600"/>
                  </a:cubicBezTo>
                  <a:cubicBezTo>
                    <a:pt x="16765" y="21600"/>
                    <a:pt x="21600" y="11930"/>
                    <a:pt x="21600" y="0"/>
                  </a:cubicBezTo>
                  <a:close/>
                </a:path>
              </a:pathLst>
            </a:custGeom>
            <a:solidFill>
              <a:schemeClr val="accent5"/>
            </a:solidFill>
            <a:ln w="12700">
              <a:miter lim="400000"/>
            </a:ln>
          </p:spPr>
          <p:txBody>
            <a:bodyPr lIns="28575" tIns="28575" rIns="28575" bIns="28575" anchor="ctr"/>
            <a:lstStyle/>
            <a:p>
              <a:endParaRPr>
                <a:latin typeface="Arial" panose="020B0604020202020204" pitchFamily="34" charset="0"/>
                <a:cs typeface="Arial" panose="020B0604020202020204" pitchFamily="34" charset="0"/>
              </a:endParaRPr>
            </a:p>
          </p:txBody>
        </p:sp>
        <p:sp>
          <p:nvSpPr>
            <p:cNvPr id="2055" name="Shape 2055"/>
            <p:cNvSpPr/>
            <p:nvPr/>
          </p:nvSpPr>
          <p:spPr>
            <a:xfrm rot="5400000">
              <a:off x="8630911" y="7956997"/>
              <a:ext cx="982336" cy="982185"/>
            </a:xfrm>
            <a:prstGeom prst="ellipse">
              <a:avLst/>
            </a:prstGeom>
            <a:solidFill>
              <a:srgbClr val="F7F7FA"/>
            </a:solidFill>
            <a:ln w="25400" cap="flat">
              <a:solidFill>
                <a:schemeClr val="bg2">
                  <a:lumMod val="75000"/>
                </a:schemeClr>
              </a:solidFill>
              <a:prstDash val="solid"/>
              <a:miter lim="400000"/>
            </a:ln>
            <a:effectLst/>
          </p:spPr>
          <p:txBody>
            <a:bodyPr wrap="square" lIns="38100" tIns="38100" rIns="38100" bIns="38100" numCol="1" anchor="ctr">
              <a:noAutofit/>
            </a:bodyPr>
            <a:lstStyle/>
            <a:p>
              <a:endParaRPr>
                <a:latin typeface="Arial" panose="020B0604020202020204" pitchFamily="34" charset="0"/>
                <a:cs typeface="Arial" panose="020B0604020202020204" pitchFamily="34" charset="0"/>
              </a:endParaRPr>
            </a:p>
          </p:txBody>
        </p:sp>
        <p:sp>
          <p:nvSpPr>
            <p:cNvPr id="2056" name="Shape 2056"/>
            <p:cNvSpPr/>
            <p:nvPr/>
          </p:nvSpPr>
          <p:spPr>
            <a:xfrm>
              <a:off x="8925421" y="8043369"/>
              <a:ext cx="734839" cy="54818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lnSpc>
                  <a:spcPct val="120000"/>
                </a:lnSpc>
                <a:defRPr sz="3500">
                  <a:solidFill>
                    <a:srgbClr val="53585F"/>
                  </a:solidFill>
                </a:defRPr>
              </a:lvl1pPr>
            </a:lstStyle>
            <a:p>
              <a:r>
                <a:rPr sz="4000" b="1">
                  <a:solidFill>
                    <a:schemeClr val="tx1">
                      <a:lumMod val="75000"/>
                      <a:lumOff val="25000"/>
                    </a:schemeClr>
                  </a:solidFill>
                  <a:latin typeface="Arial" panose="020B0604020202020204" pitchFamily="34" charset="0"/>
                  <a:cs typeface="Arial" panose="020B0604020202020204" pitchFamily="34" charset="0"/>
                </a:rPr>
                <a:t>4</a:t>
              </a:r>
            </a:p>
          </p:txBody>
        </p:sp>
        <p:sp>
          <p:nvSpPr>
            <p:cNvPr id="2080" name="Shape 2080"/>
            <p:cNvSpPr/>
            <p:nvPr/>
          </p:nvSpPr>
          <p:spPr>
            <a:xfrm rot="5400000">
              <a:off x="8630911" y="6808524"/>
              <a:ext cx="982337" cy="982185"/>
            </a:xfrm>
            <a:prstGeom prst="ellipse">
              <a:avLst/>
            </a:prstGeom>
            <a:solidFill>
              <a:srgbClr val="F7F7FA"/>
            </a:solidFill>
            <a:ln w="25400" cap="flat">
              <a:solidFill>
                <a:schemeClr val="bg2">
                  <a:lumMod val="75000"/>
                </a:schemeClr>
              </a:solidFill>
              <a:prstDash val="solid"/>
              <a:miter lim="400000"/>
            </a:ln>
            <a:effectLst/>
          </p:spPr>
          <p:txBody>
            <a:bodyPr wrap="square" lIns="38100" tIns="38100" rIns="38100" bIns="38100" numCol="1" anchor="ctr">
              <a:noAutofit/>
            </a:bodyPr>
            <a:lstStyle/>
            <a:p>
              <a:endParaRPr>
                <a:latin typeface="Arial" panose="020B0604020202020204" pitchFamily="34" charset="0"/>
                <a:cs typeface="Arial" panose="020B0604020202020204" pitchFamily="34" charset="0"/>
              </a:endParaRPr>
            </a:p>
          </p:txBody>
        </p:sp>
        <p:sp>
          <p:nvSpPr>
            <p:cNvPr id="2081" name="Shape 2081"/>
            <p:cNvSpPr/>
            <p:nvPr/>
          </p:nvSpPr>
          <p:spPr>
            <a:xfrm>
              <a:off x="8928827" y="6894895"/>
              <a:ext cx="734839" cy="5481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noAutofit/>
            </a:bodyPr>
            <a:lstStyle>
              <a:lvl1pPr>
                <a:lnSpc>
                  <a:spcPct val="120000"/>
                </a:lnSpc>
                <a:defRPr sz="3500">
                  <a:solidFill>
                    <a:srgbClr val="53585F"/>
                  </a:solidFill>
                </a:defRPr>
              </a:lvl1pPr>
            </a:lstStyle>
            <a:p>
              <a:r>
                <a:rPr sz="4000" b="1">
                  <a:solidFill>
                    <a:schemeClr val="tx1">
                      <a:lumMod val="75000"/>
                      <a:lumOff val="25000"/>
                    </a:schemeClr>
                  </a:solidFill>
                  <a:latin typeface="Arial" panose="020B0604020202020204" pitchFamily="34" charset="0"/>
                  <a:cs typeface="Arial" panose="020B0604020202020204" pitchFamily="34" charset="0"/>
                </a:rPr>
                <a:t>3</a:t>
              </a:r>
            </a:p>
          </p:txBody>
        </p:sp>
      </p:grpSp>
      <p:sp>
        <p:nvSpPr>
          <p:cNvPr id="36" name="Прямоугольник 35"/>
          <p:cNvSpPr/>
          <p:nvPr/>
        </p:nvSpPr>
        <p:spPr>
          <a:xfrm>
            <a:off x="970374" y="725011"/>
            <a:ext cx="76592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Business factor</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7" name="Прямоугольник 36"/>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76715667"/>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288880" y="3100933"/>
            <a:ext cx="5605464" cy="5603080"/>
            <a:chOff x="4230687" y="1876258"/>
            <a:chExt cx="3736976" cy="3735387"/>
          </a:xfrm>
          <a:effectLst>
            <a:outerShdw dist="38100" dir="5400000" algn="ctr" rotWithShape="0">
              <a:srgbClr val="000000">
                <a:alpha val="10000"/>
              </a:srgbClr>
            </a:outerShdw>
          </a:effectLst>
        </p:grpSpPr>
        <p:sp>
          <p:nvSpPr>
            <p:cNvPr id="4" name="Freeform 5"/>
            <p:cNvSpPr>
              <a:spLocks/>
            </p:cNvSpPr>
            <p:nvPr/>
          </p:nvSpPr>
          <p:spPr bwMode="auto">
            <a:xfrm>
              <a:off x="4230687" y="3147845"/>
              <a:ext cx="1865313" cy="2238375"/>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137160" tIns="68580" rIns="137160" bIns="68580" numCol="1" anchor="t" anchorCtr="0" compatLnSpc="1">
              <a:prstTxWarp prst="textNoShape">
                <a:avLst/>
              </a:prstTxWarp>
            </a:bodyPr>
            <a:lstStyle/>
            <a:p>
              <a:endParaRPr lang="en-US" sz="2700">
                <a:latin typeface="Arial" panose="020B0604020202020204" pitchFamily="34" charset="0"/>
                <a:cs typeface="Arial" panose="020B0604020202020204" pitchFamily="34" charset="0"/>
              </a:endParaRPr>
            </a:p>
          </p:txBody>
        </p:sp>
        <p:sp>
          <p:nvSpPr>
            <p:cNvPr id="5" name="Freeform 6"/>
            <p:cNvSpPr>
              <a:spLocks/>
            </p:cNvSpPr>
            <p:nvPr/>
          </p:nvSpPr>
          <p:spPr bwMode="auto">
            <a:xfrm>
              <a:off x="5494337" y="3741570"/>
              <a:ext cx="2244725" cy="187007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vert="horz" wrap="square" lIns="137160" tIns="68580" rIns="137160" bIns="68580" numCol="1" anchor="t" anchorCtr="0" compatLnSpc="1">
              <a:prstTxWarp prst="textNoShape">
                <a:avLst/>
              </a:prstTxWarp>
            </a:bodyPr>
            <a:lstStyle/>
            <a:p>
              <a:endParaRPr lang="en-US" sz="2700">
                <a:latin typeface="Arial" panose="020B0604020202020204" pitchFamily="34" charset="0"/>
                <a:cs typeface="Arial" panose="020B0604020202020204" pitchFamily="34" charset="0"/>
              </a:endParaRPr>
            </a:p>
          </p:txBody>
        </p:sp>
        <p:sp>
          <p:nvSpPr>
            <p:cNvPr id="6" name="Freeform 7"/>
            <p:cNvSpPr>
              <a:spLocks/>
            </p:cNvSpPr>
            <p:nvPr/>
          </p:nvSpPr>
          <p:spPr bwMode="auto">
            <a:xfrm>
              <a:off x="6096000" y="2104858"/>
              <a:ext cx="1871663" cy="2246312"/>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vert="horz" wrap="square" lIns="137160" tIns="68580" rIns="137160" bIns="68580" numCol="1" anchor="t" anchorCtr="0" compatLnSpc="1">
              <a:prstTxWarp prst="textNoShape">
                <a:avLst/>
              </a:prstTxWarp>
            </a:bodyPr>
            <a:lstStyle/>
            <a:p>
              <a:endParaRPr lang="en-US" sz="2700">
                <a:latin typeface="Arial" panose="020B0604020202020204" pitchFamily="34" charset="0"/>
                <a:cs typeface="Arial" panose="020B0604020202020204" pitchFamily="34" charset="0"/>
              </a:endParaRPr>
            </a:p>
          </p:txBody>
        </p:sp>
        <p:sp>
          <p:nvSpPr>
            <p:cNvPr id="7" name="Freeform 8"/>
            <p:cNvSpPr>
              <a:spLocks noEditPoints="1"/>
            </p:cNvSpPr>
            <p:nvPr/>
          </p:nvSpPr>
          <p:spPr bwMode="auto">
            <a:xfrm>
              <a:off x="4459287" y="1876258"/>
              <a:ext cx="2238375" cy="1865312"/>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137160" tIns="68580" rIns="137160" bIns="68580" numCol="1" anchor="t" anchorCtr="0" compatLnSpc="1">
              <a:prstTxWarp prst="textNoShape">
                <a:avLst/>
              </a:prstTxWarp>
            </a:bodyPr>
            <a:lstStyle/>
            <a:p>
              <a:endParaRPr lang="en-US" sz="2700" dirty="0">
                <a:latin typeface="Arial" panose="020B0604020202020204" pitchFamily="34" charset="0"/>
                <a:cs typeface="Arial" panose="020B0604020202020204" pitchFamily="34" charset="0"/>
              </a:endParaRPr>
            </a:p>
          </p:txBody>
        </p:sp>
        <p:sp>
          <p:nvSpPr>
            <p:cNvPr id="9" name="Freeform 9"/>
            <p:cNvSpPr>
              <a:spLocks/>
            </p:cNvSpPr>
            <p:nvPr/>
          </p:nvSpPr>
          <p:spPr bwMode="auto">
            <a:xfrm>
              <a:off x="4231606" y="3157412"/>
              <a:ext cx="1176338" cy="720725"/>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137160" tIns="68580" rIns="137160" bIns="68580" numCol="1" anchor="t" anchorCtr="0" compatLnSpc="1">
              <a:prstTxWarp prst="textNoShape">
                <a:avLst/>
              </a:prstTxWarp>
            </a:bodyPr>
            <a:lstStyle/>
            <a:p>
              <a:endParaRPr lang="en-US" sz="2700">
                <a:latin typeface="Arial" panose="020B0604020202020204" pitchFamily="34" charset="0"/>
                <a:cs typeface="Arial" panose="020B0604020202020204" pitchFamily="34" charset="0"/>
              </a:endParaRPr>
            </a:p>
          </p:txBody>
        </p:sp>
        <p:sp>
          <p:nvSpPr>
            <p:cNvPr id="14" name="TextBox 13"/>
            <p:cNvSpPr txBox="1"/>
            <p:nvPr/>
          </p:nvSpPr>
          <p:spPr>
            <a:xfrm>
              <a:off x="5769624" y="2209125"/>
              <a:ext cx="652752" cy="492443"/>
            </a:xfrm>
            <a:prstGeom prst="rect">
              <a:avLst/>
            </a:prstGeom>
            <a:noFill/>
          </p:spPr>
          <p:txBody>
            <a:bodyPr vert="horz" wrap="square" rtlCol="0">
              <a:spAutoFit/>
            </a:bodyPr>
            <a:lstStyle/>
            <a:p>
              <a:r>
                <a:rPr lang="en-US" sz="4200" dirty="0">
                  <a:solidFill>
                    <a:srgbClr val="FFFFFF"/>
                  </a:solidFill>
                  <a:latin typeface="Arial" panose="020B0604020202020204" pitchFamily="34" charset="0"/>
                  <a:cs typeface="Arial" panose="020B0604020202020204" pitchFamily="34" charset="0"/>
                </a:rPr>
                <a:t>01</a:t>
              </a:r>
            </a:p>
          </p:txBody>
        </p:sp>
        <p:sp>
          <p:nvSpPr>
            <p:cNvPr id="15" name="TextBox 14"/>
            <p:cNvSpPr txBox="1"/>
            <p:nvPr/>
          </p:nvSpPr>
          <p:spPr>
            <a:xfrm>
              <a:off x="7120658" y="3521453"/>
              <a:ext cx="652752" cy="492443"/>
            </a:xfrm>
            <a:prstGeom prst="rect">
              <a:avLst/>
            </a:prstGeom>
            <a:noFill/>
          </p:spPr>
          <p:txBody>
            <a:bodyPr vert="horz" wrap="square" rtlCol="0">
              <a:spAutoFit/>
            </a:bodyPr>
            <a:lstStyle/>
            <a:p>
              <a:r>
                <a:rPr lang="en-US" sz="4200" dirty="0">
                  <a:solidFill>
                    <a:srgbClr val="FFFFFF"/>
                  </a:solidFill>
                  <a:latin typeface="Arial" panose="020B0604020202020204" pitchFamily="34" charset="0"/>
                  <a:cs typeface="Arial" panose="020B0604020202020204" pitchFamily="34" charset="0"/>
                </a:rPr>
                <a:t>02</a:t>
              </a:r>
            </a:p>
          </p:txBody>
        </p:sp>
        <p:sp>
          <p:nvSpPr>
            <p:cNvPr id="16" name="TextBox 15"/>
            <p:cNvSpPr txBox="1"/>
            <p:nvPr/>
          </p:nvSpPr>
          <p:spPr>
            <a:xfrm>
              <a:off x="5827002" y="4746701"/>
              <a:ext cx="652752" cy="492443"/>
            </a:xfrm>
            <a:prstGeom prst="rect">
              <a:avLst/>
            </a:prstGeom>
            <a:noFill/>
          </p:spPr>
          <p:txBody>
            <a:bodyPr vert="horz" wrap="square" rtlCol="0">
              <a:spAutoFit/>
            </a:bodyPr>
            <a:lstStyle/>
            <a:p>
              <a:r>
                <a:rPr lang="en-US" sz="4200" dirty="0">
                  <a:solidFill>
                    <a:srgbClr val="FFFFFF"/>
                  </a:solidFill>
                  <a:latin typeface="Arial" panose="020B0604020202020204" pitchFamily="34" charset="0"/>
                  <a:cs typeface="Arial" panose="020B0604020202020204" pitchFamily="34" charset="0"/>
                </a:rPr>
                <a:t>03</a:t>
              </a:r>
            </a:p>
          </p:txBody>
        </p:sp>
        <p:sp>
          <p:nvSpPr>
            <p:cNvPr id="17" name="TextBox 16"/>
            <p:cNvSpPr txBox="1"/>
            <p:nvPr/>
          </p:nvSpPr>
          <p:spPr>
            <a:xfrm>
              <a:off x="4510591" y="3489527"/>
              <a:ext cx="652752" cy="492443"/>
            </a:xfrm>
            <a:prstGeom prst="rect">
              <a:avLst/>
            </a:prstGeom>
            <a:noFill/>
          </p:spPr>
          <p:txBody>
            <a:bodyPr vert="horz" wrap="square" rtlCol="0">
              <a:spAutoFit/>
            </a:bodyPr>
            <a:lstStyle/>
            <a:p>
              <a:r>
                <a:rPr lang="en-US" sz="4200" dirty="0">
                  <a:solidFill>
                    <a:srgbClr val="FFFFFF"/>
                  </a:solidFill>
                  <a:latin typeface="Arial" panose="020B0604020202020204" pitchFamily="34" charset="0"/>
                  <a:cs typeface="Arial" panose="020B0604020202020204" pitchFamily="34" charset="0"/>
                </a:rPr>
                <a:t>04</a:t>
              </a:r>
            </a:p>
          </p:txBody>
        </p:sp>
      </p:grpSp>
      <p:grpSp>
        <p:nvGrpSpPr>
          <p:cNvPr id="2" name="Group 1">
            <a:extLst>
              <a:ext uri="{FF2B5EF4-FFF2-40B4-BE49-F238E27FC236}">
                <a16:creationId xmlns:a16="http://schemas.microsoft.com/office/drawing/2014/main" id="{926BD232-9153-424D-AAEE-90481D60625C}"/>
              </a:ext>
            </a:extLst>
          </p:cNvPr>
          <p:cNvGrpSpPr/>
          <p:nvPr/>
        </p:nvGrpSpPr>
        <p:grpSpPr>
          <a:xfrm>
            <a:off x="1349446" y="3498447"/>
            <a:ext cx="5608075" cy="1173484"/>
            <a:chOff x="1349446" y="3498447"/>
            <a:chExt cx="5608075" cy="1173484"/>
          </a:xfrm>
        </p:grpSpPr>
        <p:sp>
          <p:nvSpPr>
            <p:cNvPr id="11" name="Freeform 10"/>
            <p:cNvSpPr/>
            <p:nvPr/>
          </p:nvSpPr>
          <p:spPr>
            <a:xfrm flipH="1" flipV="1">
              <a:off x="5620243" y="4158781"/>
              <a:ext cx="1337278" cy="51315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38100" cmpd="sng">
              <a:solidFill>
                <a:schemeClr val="accent2"/>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latin typeface="Arial" panose="020B0604020202020204" pitchFamily="34" charset="0"/>
                <a:cs typeface="Arial" panose="020B0604020202020204" pitchFamily="34" charset="0"/>
              </a:endParaRPr>
            </a:p>
          </p:txBody>
        </p:sp>
        <p:sp>
          <p:nvSpPr>
            <p:cNvPr id="24" name="Rectangle 31"/>
            <p:cNvSpPr/>
            <p:nvPr/>
          </p:nvSpPr>
          <p:spPr>
            <a:xfrm>
              <a:off x="1349446" y="3498447"/>
              <a:ext cx="3938782" cy="535531"/>
            </a:xfrm>
            <a:prstGeom prst="rect">
              <a:avLst/>
            </a:prstGeom>
          </p:spPr>
          <p:txBody>
            <a:bodyPr wrap="square">
              <a:spAutoFit/>
            </a:bodyPr>
            <a:lstStyle/>
            <a:p>
              <a:pPr algn="r">
                <a:lnSpc>
                  <a:spcPct val="90000"/>
                </a:lnSpc>
              </a:pPr>
              <a:r>
                <a:rPr lang="en-US" sz="3200">
                  <a:solidFill>
                    <a:schemeClr val="tx1">
                      <a:lumMod val="65000"/>
                      <a:lumOff val="35000"/>
                    </a:schemeClr>
                  </a:solidFill>
                  <a:latin typeface="Arial" panose="020B0604020202020204" pitchFamily="34" charset="0"/>
                  <a:cs typeface="Arial" panose="020B0604020202020204" pitchFamily="34" charset="0"/>
                </a:rPr>
                <a:t>Key point</a:t>
              </a:r>
              <a:endParaRPr lang="en-US" sz="3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7" name="Прямоугольник 26"/>
            <p:cNvSpPr/>
            <p:nvPr/>
          </p:nvSpPr>
          <p:spPr>
            <a:xfrm>
              <a:off x="2280762" y="4055602"/>
              <a:ext cx="3031599" cy="590931"/>
            </a:xfrm>
            <a:prstGeom prst="rect">
              <a:avLst/>
            </a:prstGeom>
          </p:spPr>
          <p:txBody>
            <a:bodyPr wrap="none">
              <a:spAutoFit/>
            </a:bodyPr>
            <a:lstStyle/>
            <a:p>
              <a:pPr algn="r">
                <a:lnSpc>
                  <a:spcPct val="90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t>
              </a:r>
              <a:r>
                <a:rPr lang="en-US" dirty="0" err="1">
                  <a:solidFill>
                    <a:schemeClr val="tx1">
                      <a:lumMod val="65000"/>
                      <a:lumOff val="35000"/>
                    </a:schemeClr>
                  </a:solidFill>
                  <a:latin typeface="Arial" panose="020B0604020202020204" pitchFamily="34" charset="0"/>
                  <a:cs typeface="Arial" panose="020B0604020202020204" pitchFamily="34" charset="0"/>
                </a:rPr>
                <a:t>amet</a:t>
              </a:r>
              <a:r>
                <a:rPr lang="en-US" dirty="0">
                  <a:solidFill>
                    <a:schemeClr val="tx1">
                      <a:lumMod val="65000"/>
                      <a:lumOff val="35000"/>
                    </a:schemeClr>
                  </a:solidFill>
                  <a:latin typeface="Arial" panose="020B0604020202020204" pitchFamily="34" charset="0"/>
                  <a:cs typeface="Arial" panose="020B0604020202020204" pitchFamily="34" charset="0"/>
                </a:rPr>
                <a:t> </a:t>
              </a:r>
            </a:p>
            <a:p>
              <a:pPr algn="r">
                <a:lnSpc>
                  <a:spcPct val="90000"/>
                </a:lnSpc>
              </a:pPr>
              <a:r>
                <a:rPr lang="en-US" dirty="0">
                  <a:solidFill>
                    <a:schemeClr val="tx1">
                      <a:lumMod val="65000"/>
                      <a:lumOff val="35000"/>
                    </a:schemeClr>
                  </a:solidFill>
                  <a:latin typeface="Arial" panose="020B0604020202020204" pitchFamily="34" charset="0"/>
                  <a:cs typeface="Arial" panose="020B0604020202020204" pitchFamily="34" charset="0"/>
                </a:rPr>
                <a:t>del </a:t>
              </a:r>
              <a:r>
                <a:rPr lang="en-US" dirty="0" err="1">
                  <a:solidFill>
                    <a:schemeClr val="tx1">
                      <a:lumMod val="65000"/>
                      <a:lumOff val="35000"/>
                    </a:schemeClr>
                  </a:solidFill>
                  <a:latin typeface="Arial" panose="020B0604020202020204" pitchFamily="34" charset="0"/>
                  <a:cs typeface="Arial" panose="020B0604020202020204" pitchFamily="34" charset="0"/>
                </a:rPr>
                <a:t>ium</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aut</a:t>
              </a:r>
              <a:r>
                <a:rPr lang="en-US" dirty="0">
                  <a:solidFill>
                    <a:schemeClr val="tx1">
                      <a:lumMod val="65000"/>
                      <a:lumOff val="35000"/>
                    </a:schemeClr>
                  </a:solidFill>
                  <a:latin typeface="Arial" panose="020B0604020202020204" pitchFamily="34" charset="0"/>
                  <a:cs typeface="Arial" panose="020B0604020202020204" pitchFamily="34" charset="0"/>
                </a:rPr>
                <a:t> ex et estrum</a:t>
              </a:r>
            </a:p>
          </p:txBody>
        </p:sp>
      </p:grpSp>
      <p:grpSp>
        <p:nvGrpSpPr>
          <p:cNvPr id="18" name="Group 17">
            <a:extLst>
              <a:ext uri="{FF2B5EF4-FFF2-40B4-BE49-F238E27FC236}">
                <a16:creationId xmlns:a16="http://schemas.microsoft.com/office/drawing/2014/main" id="{1700A3BE-6A33-644A-AF1A-98901BF0EE7B}"/>
              </a:ext>
            </a:extLst>
          </p:cNvPr>
          <p:cNvGrpSpPr/>
          <p:nvPr/>
        </p:nvGrpSpPr>
        <p:grpSpPr>
          <a:xfrm>
            <a:off x="1349446" y="7030056"/>
            <a:ext cx="5608075" cy="1148086"/>
            <a:chOff x="1349446" y="7030056"/>
            <a:chExt cx="5608075" cy="1148086"/>
          </a:xfrm>
        </p:grpSpPr>
        <p:sp>
          <p:nvSpPr>
            <p:cNvPr id="10" name="Freeform 9"/>
            <p:cNvSpPr/>
            <p:nvPr/>
          </p:nvSpPr>
          <p:spPr>
            <a:xfrm flipH="1">
              <a:off x="5620243" y="7110473"/>
              <a:ext cx="1337278" cy="51315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38100" cmpd="sng">
              <a:solidFill>
                <a:schemeClr val="accent1"/>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latin typeface="Arial" panose="020B0604020202020204" pitchFamily="34" charset="0"/>
                <a:cs typeface="Arial" panose="020B0604020202020204" pitchFamily="34" charset="0"/>
              </a:endParaRPr>
            </a:p>
          </p:txBody>
        </p:sp>
        <p:sp>
          <p:nvSpPr>
            <p:cNvPr id="28" name="Rectangle 31"/>
            <p:cNvSpPr/>
            <p:nvPr/>
          </p:nvSpPr>
          <p:spPr>
            <a:xfrm>
              <a:off x="1349446" y="7030056"/>
              <a:ext cx="3938782" cy="535531"/>
            </a:xfrm>
            <a:prstGeom prst="rect">
              <a:avLst/>
            </a:prstGeom>
          </p:spPr>
          <p:txBody>
            <a:bodyPr wrap="square">
              <a:spAutoFit/>
            </a:bodyPr>
            <a:lstStyle/>
            <a:p>
              <a:pPr algn="r">
                <a:lnSpc>
                  <a:spcPct val="90000"/>
                </a:lnSpc>
              </a:pPr>
              <a:r>
                <a:rPr lang="en-US" sz="3200">
                  <a:solidFill>
                    <a:schemeClr val="tx1">
                      <a:lumMod val="65000"/>
                      <a:lumOff val="35000"/>
                    </a:schemeClr>
                  </a:solidFill>
                  <a:latin typeface="Arial" panose="020B0604020202020204" pitchFamily="34" charset="0"/>
                  <a:cs typeface="Arial" panose="020B0604020202020204" pitchFamily="34" charset="0"/>
                </a:rPr>
                <a:t>Key point</a:t>
              </a:r>
              <a:endParaRPr lang="en-US" sz="3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9" name="Прямоугольник 28"/>
            <p:cNvSpPr/>
            <p:nvPr/>
          </p:nvSpPr>
          <p:spPr>
            <a:xfrm>
              <a:off x="2280762" y="7587211"/>
              <a:ext cx="3031599" cy="590931"/>
            </a:xfrm>
            <a:prstGeom prst="rect">
              <a:avLst/>
            </a:prstGeom>
          </p:spPr>
          <p:txBody>
            <a:bodyPr wrap="none">
              <a:spAutoFit/>
            </a:bodyPr>
            <a:lstStyle/>
            <a:p>
              <a:pPr algn="r">
                <a:lnSpc>
                  <a:spcPct val="90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t>
              </a:r>
              <a:r>
                <a:rPr lang="en-US" dirty="0" err="1">
                  <a:solidFill>
                    <a:schemeClr val="tx1">
                      <a:lumMod val="65000"/>
                      <a:lumOff val="35000"/>
                    </a:schemeClr>
                  </a:solidFill>
                  <a:latin typeface="Arial" panose="020B0604020202020204" pitchFamily="34" charset="0"/>
                  <a:cs typeface="Arial" panose="020B0604020202020204" pitchFamily="34" charset="0"/>
                </a:rPr>
                <a:t>amet</a:t>
              </a:r>
              <a:r>
                <a:rPr lang="en-US" dirty="0">
                  <a:solidFill>
                    <a:schemeClr val="tx1">
                      <a:lumMod val="65000"/>
                      <a:lumOff val="35000"/>
                    </a:schemeClr>
                  </a:solidFill>
                  <a:latin typeface="Arial" panose="020B0604020202020204" pitchFamily="34" charset="0"/>
                  <a:cs typeface="Arial" panose="020B0604020202020204" pitchFamily="34" charset="0"/>
                </a:rPr>
                <a:t> </a:t>
              </a:r>
            </a:p>
            <a:p>
              <a:pPr algn="r">
                <a:lnSpc>
                  <a:spcPct val="90000"/>
                </a:lnSpc>
              </a:pPr>
              <a:r>
                <a:rPr lang="en-US" dirty="0">
                  <a:solidFill>
                    <a:schemeClr val="tx1">
                      <a:lumMod val="65000"/>
                      <a:lumOff val="35000"/>
                    </a:schemeClr>
                  </a:solidFill>
                  <a:latin typeface="Arial" panose="020B0604020202020204" pitchFamily="34" charset="0"/>
                  <a:cs typeface="Arial" panose="020B0604020202020204" pitchFamily="34" charset="0"/>
                </a:rPr>
                <a:t>del </a:t>
              </a:r>
              <a:r>
                <a:rPr lang="en-US" dirty="0" err="1">
                  <a:solidFill>
                    <a:schemeClr val="tx1">
                      <a:lumMod val="65000"/>
                      <a:lumOff val="35000"/>
                    </a:schemeClr>
                  </a:solidFill>
                  <a:latin typeface="Arial" panose="020B0604020202020204" pitchFamily="34" charset="0"/>
                  <a:cs typeface="Arial" panose="020B0604020202020204" pitchFamily="34" charset="0"/>
                </a:rPr>
                <a:t>ium</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aut</a:t>
              </a:r>
              <a:r>
                <a:rPr lang="en-US" dirty="0">
                  <a:solidFill>
                    <a:schemeClr val="tx1">
                      <a:lumMod val="65000"/>
                      <a:lumOff val="35000"/>
                    </a:schemeClr>
                  </a:solidFill>
                  <a:latin typeface="Arial" panose="020B0604020202020204" pitchFamily="34" charset="0"/>
                  <a:cs typeface="Arial" panose="020B0604020202020204" pitchFamily="34" charset="0"/>
                </a:rPr>
                <a:t> ex et estrum</a:t>
              </a:r>
            </a:p>
          </p:txBody>
        </p:sp>
      </p:grpSp>
      <p:grpSp>
        <p:nvGrpSpPr>
          <p:cNvPr id="3" name="Group 2">
            <a:extLst>
              <a:ext uri="{FF2B5EF4-FFF2-40B4-BE49-F238E27FC236}">
                <a16:creationId xmlns:a16="http://schemas.microsoft.com/office/drawing/2014/main" id="{1F367C3E-84BE-1A4D-BD17-5E24ED4A171D}"/>
              </a:ext>
            </a:extLst>
          </p:cNvPr>
          <p:cNvGrpSpPr/>
          <p:nvPr/>
        </p:nvGrpSpPr>
        <p:grpSpPr>
          <a:xfrm>
            <a:off x="11246251" y="3498447"/>
            <a:ext cx="5565932" cy="1173484"/>
            <a:chOff x="11246251" y="3498447"/>
            <a:chExt cx="5565932" cy="1173484"/>
          </a:xfrm>
        </p:grpSpPr>
        <p:sp>
          <p:nvSpPr>
            <p:cNvPr id="13" name="Freeform 12"/>
            <p:cNvSpPr/>
            <p:nvPr/>
          </p:nvSpPr>
          <p:spPr>
            <a:xfrm flipV="1">
              <a:off x="11246251" y="4158781"/>
              <a:ext cx="1337278" cy="51315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38100" cmpd="sng">
              <a:solidFill>
                <a:schemeClr val="accent3"/>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latin typeface="Arial" panose="020B0604020202020204" pitchFamily="34" charset="0"/>
                <a:cs typeface="Arial" panose="020B0604020202020204" pitchFamily="34" charset="0"/>
              </a:endParaRPr>
            </a:p>
          </p:txBody>
        </p:sp>
        <p:sp>
          <p:nvSpPr>
            <p:cNvPr id="30" name="Rectangle 31"/>
            <p:cNvSpPr/>
            <p:nvPr/>
          </p:nvSpPr>
          <p:spPr>
            <a:xfrm>
              <a:off x="12873401" y="3498447"/>
              <a:ext cx="3938782" cy="535531"/>
            </a:xfrm>
            <a:prstGeom prst="rect">
              <a:avLst/>
            </a:prstGeom>
          </p:spPr>
          <p:txBody>
            <a:bodyPr wrap="square">
              <a:spAutoFit/>
            </a:bodyPr>
            <a:lstStyle/>
            <a:p>
              <a:pPr>
                <a:lnSpc>
                  <a:spcPct val="90000"/>
                </a:lnSpc>
              </a:pPr>
              <a:r>
                <a:rPr lang="en-US" sz="3200">
                  <a:solidFill>
                    <a:schemeClr val="tx1">
                      <a:lumMod val="65000"/>
                      <a:lumOff val="35000"/>
                    </a:schemeClr>
                  </a:solidFill>
                  <a:latin typeface="Arial" panose="020B0604020202020204" pitchFamily="34" charset="0"/>
                  <a:cs typeface="Arial" panose="020B0604020202020204" pitchFamily="34" charset="0"/>
                </a:rPr>
                <a:t>Key point</a:t>
              </a:r>
              <a:endParaRPr lang="en-US" sz="3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1" name="Прямоугольник 30"/>
            <p:cNvSpPr/>
            <p:nvPr/>
          </p:nvSpPr>
          <p:spPr>
            <a:xfrm>
              <a:off x="12873401" y="4055602"/>
              <a:ext cx="3031599" cy="590931"/>
            </a:xfrm>
            <a:prstGeom prst="rect">
              <a:avLst/>
            </a:prstGeom>
          </p:spPr>
          <p:txBody>
            <a:bodyPr wrap="none">
              <a:spAutoFit/>
            </a:bodyPr>
            <a:lstStyle/>
            <a:p>
              <a:pPr>
                <a:lnSpc>
                  <a:spcPct val="90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t>
              </a:r>
              <a:r>
                <a:rPr lang="en-US" dirty="0" err="1">
                  <a:solidFill>
                    <a:schemeClr val="tx1">
                      <a:lumMod val="65000"/>
                      <a:lumOff val="35000"/>
                    </a:schemeClr>
                  </a:solidFill>
                  <a:latin typeface="Arial" panose="020B0604020202020204" pitchFamily="34" charset="0"/>
                  <a:cs typeface="Arial" panose="020B0604020202020204" pitchFamily="34" charset="0"/>
                </a:rPr>
                <a:t>amet</a:t>
              </a:r>
              <a:r>
                <a:rPr lang="en-US" dirty="0">
                  <a:solidFill>
                    <a:schemeClr val="tx1">
                      <a:lumMod val="65000"/>
                      <a:lumOff val="35000"/>
                    </a:schemeClr>
                  </a:solidFill>
                  <a:latin typeface="Arial" panose="020B0604020202020204" pitchFamily="34" charset="0"/>
                  <a:cs typeface="Arial" panose="020B0604020202020204" pitchFamily="34" charset="0"/>
                </a:rPr>
                <a:t> </a:t>
              </a:r>
            </a:p>
            <a:p>
              <a:pPr>
                <a:lnSpc>
                  <a:spcPct val="90000"/>
                </a:lnSpc>
              </a:pPr>
              <a:r>
                <a:rPr lang="en-US" dirty="0">
                  <a:solidFill>
                    <a:schemeClr val="tx1">
                      <a:lumMod val="65000"/>
                      <a:lumOff val="35000"/>
                    </a:schemeClr>
                  </a:solidFill>
                  <a:latin typeface="Arial" panose="020B0604020202020204" pitchFamily="34" charset="0"/>
                  <a:cs typeface="Arial" panose="020B0604020202020204" pitchFamily="34" charset="0"/>
                </a:rPr>
                <a:t>del </a:t>
              </a:r>
              <a:r>
                <a:rPr lang="en-US" dirty="0" err="1">
                  <a:solidFill>
                    <a:schemeClr val="tx1">
                      <a:lumMod val="65000"/>
                      <a:lumOff val="35000"/>
                    </a:schemeClr>
                  </a:solidFill>
                  <a:latin typeface="Arial" panose="020B0604020202020204" pitchFamily="34" charset="0"/>
                  <a:cs typeface="Arial" panose="020B0604020202020204" pitchFamily="34" charset="0"/>
                </a:rPr>
                <a:t>ium</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aut</a:t>
              </a:r>
              <a:r>
                <a:rPr lang="en-US" dirty="0">
                  <a:solidFill>
                    <a:schemeClr val="tx1">
                      <a:lumMod val="65000"/>
                      <a:lumOff val="35000"/>
                    </a:schemeClr>
                  </a:solidFill>
                  <a:latin typeface="Arial" panose="020B0604020202020204" pitchFamily="34" charset="0"/>
                  <a:cs typeface="Arial" panose="020B0604020202020204" pitchFamily="34" charset="0"/>
                </a:rPr>
                <a:t> ex et estrum</a:t>
              </a:r>
            </a:p>
          </p:txBody>
        </p:sp>
      </p:grpSp>
      <p:grpSp>
        <p:nvGrpSpPr>
          <p:cNvPr id="8" name="Group 7">
            <a:extLst>
              <a:ext uri="{FF2B5EF4-FFF2-40B4-BE49-F238E27FC236}">
                <a16:creationId xmlns:a16="http://schemas.microsoft.com/office/drawing/2014/main" id="{4AB6992D-8DA8-0949-9868-B2F1E110E9A9}"/>
              </a:ext>
            </a:extLst>
          </p:cNvPr>
          <p:cNvGrpSpPr/>
          <p:nvPr/>
        </p:nvGrpSpPr>
        <p:grpSpPr>
          <a:xfrm>
            <a:off x="11246251" y="7030056"/>
            <a:ext cx="5565932" cy="1148086"/>
            <a:chOff x="11246251" y="7030056"/>
            <a:chExt cx="5565932" cy="1148086"/>
          </a:xfrm>
        </p:grpSpPr>
        <p:sp>
          <p:nvSpPr>
            <p:cNvPr id="12" name="Freeform 11"/>
            <p:cNvSpPr/>
            <p:nvPr/>
          </p:nvSpPr>
          <p:spPr>
            <a:xfrm>
              <a:off x="11246251" y="7110473"/>
              <a:ext cx="1337278" cy="51315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38100" cmpd="sng">
              <a:solidFill>
                <a:schemeClr val="accent4"/>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latin typeface="Arial" panose="020B0604020202020204" pitchFamily="34" charset="0"/>
                <a:cs typeface="Arial" panose="020B0604020202020204" pitchFamily="34" charset="0"/>
              </a:endParaRPr>
            </a:p>
          </p:txBody>
        </p:sp>
        <p:sp>
          <p:nvSpPr>
            <p:cNvPr id="32" name="Rectangle 31"/>
            <p:cNvSpPr/>
            <p:nvPr/>
          </p:nvSpPr>
          <p:spPr>
            <a:xfrm>
              <a:off x="12873401" y="7030056"/>
              <a:ext cx="3938782" cy="535531"/>
            </a:xfrm>
            <a:prstGeom prst="rect">
              <a:avLst/>
            </a:prstGeom>
          </p:spPr>
          <p:txBody>
            <a:bodyPr wrap="square">
              <a:spAutoFit/>
            </a:bodyPr>
            <a:lstStyle/>
            <a:p>
              <a:pPr>
                <a:lnSpc>
                  <a:spcPct val="90000"/>
                </a:lnSpc>
              </a:pPr>
              <a:r>
                <a:rPr lang="en-US" sz="3200">
                  <a:solidFill>
                    <a:schemeClr val="tx1">
                      <a:lumMod val="65000"/>
                      <a:lumOff val="35000"/>
                    </a:schemeClr>
                  </a:solidFill>
                  <a:latin typeface="Arial" panose="020B0604020202020204" pitchFamily="34" charset="0"/>
                  <a:cs typeface="Arial" panose="020B0604020202020204" pitchFamily="34" charset="0"/>
                </a:rPr>
                <a:t>Key point</a:t>
              </a:r>
              <a:endParaRPr lang="en-US" sz="3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3" name="Прямоугольник 32"/>
            <p:cNvSpPr/>
            <p:nvPr/>
          </p:nvSpPr>
          <p:spPr>
            <a:xfrm>
              <a:off x="12873401" y="7587211"/>
              <a:ext cx="3031599" cy="590931"/>
            </a:xfrm>
            <a:prstGeom prst="rect">
              <a:avLst/>
            </a:prstGeom>
          </p:spPr>
          <p:txBody>
            <a:bodyPr wrap="none">
              <a:spAutoFit/>
            </a:bodyPr>
            <a:lstStyle/>
            <a:p>
              <a:pPr>
                <a:lnSpc>
                  <a:spcPct val="90000"/>
                </a:lnSpc>
              </a:pPr>
              <a:r>
                <a:rPr lang="en-US" dirty="0">
                  <a:solidFill>
                    <a:schemeClr val="tx1">
                      <a:lumMod val="65000"/>
                      <a:lumOff val="35000"/>
                    </a:schemeClr>
                  </a:solidFill>
                  <a:latin typeface="Arial" panose="020B0604020202020204" pitchFamily="34" charset="0"/>
                  <a:cs typeface="Arial" panose="020B0604020202020204" pitchFamily="34" charset="0"/>
                </a:rPr>
                <a:t>Lorem ipsum dolor sit </a:t>
              </a:r>
              <a:r>
                <a:rPr lang="en-US" dirty="0" err="1">
                  <a:solidFill>
                    <a:schemeClr val="tx1">
                      <a:lumMod val="65000"/>
                      <a:lumOff val="35000"/>
                    </a:schemeClr>
                  </a:solidFill>
                  <a:latin typeface="Arial" panose="020B0604020202020204" pitchFamily="34" charset="0"/>
                  <a:cs typeface="Arial" panose="020B0604020202020204" pitchFamily="34" charset="0"/>
                </a:rPr>
                <a:t>amet</a:t>
              </a:r>
              <a:r>
                <a:rPr lang="en-US" dirty="0">
                  <a:solidFill>
                    <a:schemeClr val="tx1">
                      <a:lumMod val="65000"/>
                      <a:lumOff val="35000"/>
                    </a:schemeClr>
                  </a:solidFill>
                  <a:latin typeface="Arial" panose="020B0604020202020204" pitchFamily="34" charset="0"/>
                  <a:cs typeface="Arial" panose="020B0604020202020204" pitchFamily="34" charset="0"/>
                </a:rPr>
                <a:t> </a:t>
              </a:r>
            </a:p>
            <a:p>
              <a:pPr>
                <a:lnSpc>
                  <a:spcPct val="90000"/>
                </a:lnSpc>
              </a:pPr>
              <a:r>
                <a:rPr lang="en-US" dirty="0">
                  <a:solidFill>
                    <a:schemeClr val="tx1">
                      <a:lumMod val="65000"/>
                      <a:lumOff val="35000"/>
                    </a:schemeClr>
                  </a:solidFill>
                  <a:latin typeface="Arial" panose="020B0604020202020204" pitchFamily="34" charset="0"/>
                  <a:cs typeface="Arial" panose="020B0604020202020204" pitchFamily="34" charset="0"/>
                </a:rPr>
                <a:t>del </a:t>
              </a:r>
              <a:r>
                <a:rPr lang="en-US" dirty="0" err="1">
                  <a:solidFill>
                    <a:schemeClr val="tx1">
                      <a:lumMod val="65000"/>
                      <a:lumOff val="35000"/>
                    </a:schemeClr>
                  </a:solidFill>
                  <a:latin typeface="Arial" panose="020B0604020202020204" pitchFamily="34" charset="0"/>
                  <a:cs typeface="Arial" panose="020B0604020202020204" pitchFamily="34" charset="0"/>
                </a:rPr>
                <a:t>ium</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aut</a:t>
              </a:r>
              <a:r>
                <a:rPr lang="en-US" dirty="0">
                  <a:solidFill>
                    <a:schemeClr val="tx1">
                      <a:lumMod val="65000"/>
                      <a:lumOff val="35000"/>
                    </a:schemeClr>
                  </a:solidFill>
                  <a:latin typeface="Arial" panose="020B0604020202020204" pitchFamily="34" charset="0"/>
                  <a:cs typeface="Arial" panose="020B0604020202020204" pitchFamily="34" charset="0"/>
                </a:rPr>
                <a:t> ex et estrum</a:t>
              </a:r>
            </a:p>
          </p:txBody>
        </p:sp>
      </p:grpSp>
      <p:sp>
        <p:nvSpPr>
          <p:cNvPr id="26" name="Прямоугольник 25"/>
          <p:cNvSpPr/>
          <p:nvPr/>
        </p:nvSpPr>
        <p:spPr>
          <a:xfrm>
            <a:off x="970374" y="725011"/>
            <a:ext cx="7506876" cy="861774"/>
          </a:xfrm>
          <a:prstGeom prst="rect">
            <a:avLst/>
          </a:prstGeom>
        </p:spPr>
        <p:txBody>
          <a:bodyPr wrap="square">
            <a:spAutoFit/>
          </a:bodyPr>
          <a:lstStyle/>
          <a:p>
            <a:pPr marL="0" indent="0" algn="just">
              <a:lnSpc>
                <a:spcPct val="100000"/>
              </a:lnSpc>
              <a:buNone/>
            </a:pPr>
            <a:r>
              <a:rPr lang="en-US" sz="5000" b="1" dirty="0">
                <a:solidFill>
                  <a:schemeClr val="tx1">
                    <a:lumMod val="75000"/>
                    <a:lumOff val="25000"/>
                  </a:schemeClr>
                </a:solidFill>
                <a:latin typeface="Arial" panose="020B0604020202020204" pitchFamily="34" charset="0"/>
                <a:cs typeface="Arial" panose="020B0604020202020204" pitchFamily="34" charset="0"/>
              </a:rPr>
              <a:t>Data analysis</a:t>
            </a:r>
            <a:endParaRPr lang="ru-RU" sz="5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6" name="Прямоугольник 35"/>
          <p:cNvSpPr/>
          <p:nvPr/>
        </p:nvSpPr>
        <p:spPr>
          <a:xfrm>
            <a:off x="1008474" y="1475163"/>
            <a:ext cx="8268876" cy="369332"/>
          </a:xfrm>
          <a:prstGeom prst="rect">
            <a:avLst/>
          </a:prstGeom>
        </p:spPr>
        <p:txBody>
          <a:bodyPr wrap="square">
            <a:spAutoFit/>
          </a:bodyPr>
          <a:lstStyle/>
          <a:p>
            <a:r>
              <a:rPr lang="en-US" dirty="0">
                <a:solidFill>
                  <a:schemeClr val="tx1">
                    <a:lumMod val="75000"/>
                    <a:lumOff val="25000"/>
                  </a:schemeClr>
                </a:solidFill>
                <a:latin typeface="Arial" panose="020B0604020202020204" pitchFamily="34" charset="0"/>
                <a:cs typeface="Arial" panose="020B0604020202020204" pitchFamily="34" charset="0"/>
              </a:rPr>
              <a:t>Write your relevant text here</a:t>
            </a:r>
          </a:p>
        </p:txBody>
      </p:sp>
    </p:spTree>
    <p:extLst>
      <p:ext uri="{BB962C8B-B14F-4D97-AF65-F5344CB8AC3E}">
        <p14:creationId xmlns:p14="http://schemas.microsoft.com/office/powerpoint/2010/main" val="19384761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Другая 5">
      <a:dk1>
        <a:sysClr val="windowText" lastClr="000000"/>
      </a:dk1>
      <a:lt1>
        <a:sysClr val="window" lastClr="FFFFFF"/>
      </a:lt1>
      <a:dk2>
        <a:srgbClr val="898A8F"/>
      </a:dk2>
      <a:lt2>
        <a:srgbClr val="E7E6E6"/>
      </a:lt2>
      <a:accent1>
        <a:srgbClr val="AEAFB2"/>
      </a:accent1>
      <a:accent2>
        <a:srgbClr val="5FA593"/>
      </a:accent2>
      <a:accent3>
        <a:srgbClr val="AEAFB2"/>
      </a:accent3>
      <a:accent4>
        <a:srgbClr val="A8D3AC"/>
      </a:accent4>
      <a:accent5>
        <a:srgbClr val="AEAFB2"/>
      </a:accent5>
      <a:accent6>
        <a:srgbClr val="5FA593"/>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5819</TotalTime>
  <Words>4273</Words>
  <Application>Microsoft Macintosh PowerPoint</Application>
  <PresentationFormat>Custom</PresentationFormat>
  <Paragraphs>677</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Lato Light</vt:lpstr>
      <vt:lpstr>Arial</vt:lpstr>
      <vt:lpstr>Calibri</vt:lpstr>
      <vt:lpstr>Gill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44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Shi Danqing</cp:lastModifiedBy>
  <cp:revision>792</cp:revision>
  <dcterms:created xsi:type="dcterms:W3CDTF">2015-02-25T15:20:40Z</dcterms:created>
  <dcterms:modified xsi:type="dcterms:W3CDTF">2021-09-10T11:28:11Z</dcterms:modified>
</cp:coreProperties>
</file>