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98" r:id="rId5"/>
    <p:sldId id="299" r:id="rId6"/>
    <p:sldId id="302" r:id="rId7"/>
    <p:sldId id="303" r:id="rId8"/>
    <p:sldId id="304" r:id="rId9"/>
    <p:sldId id="300" r:id="rId10"/>
    <p:sldId id="305" r:id="rId11"/>
    <p:sldId id="306" r:id="rId12"/>
    <p:sldId id="301" r:id="rId13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Poppins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936" y="8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36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35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2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9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0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23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0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00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6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MINE Financial management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1" y="415985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418028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Figma Layout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1" y="354558"/>
            <a:ext cx="1117869" cy="648552"/>
          </a:xfrm>
        </p:spPr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9" name="Google Shape;109;p4">
            <a:extLst>
              <a:ext uri="{FF2B5EF4-FFF2-40B4-BE49-F238E27FC236}">
                <a16:creationId xmlns:a16="http://schemas.microsoft.com/office/drawing/2014/main" id="{5E77263B-5ECB-3227-2F6C-4CEBE3E02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1" y="1240557"/>
            <a:ext cx="2516010" cy="446705"/>
          </a:xfrm>
        </p:spPr>
        <p:txBody>
          <a:bodyPr/>
          <a:lstStyle/>
          <a:p>
            <a:pPr lvl="0"/>
            <a:r>
              <a:rPr lang="en-US" b="1" dirty="0"/>
              <a:t>ADDING CATEGORIES</a:t>
            </a:r>
          </a:p>
          <a:p>
            <a:pPr lvl="0"/>
            <a:endParaRPr lang="en-US" b="1" dirty="0"/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04990-CF83-7CA3-20B8-0ACDF6F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165" y="1727148"/>
            <a:ext cx="1785669" cy="2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1" y="415985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418028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Figma Layout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1" y="354558"/>
            <a:ext cx="1117869" cy="648552"/>
          </a:xfrm>
        </p:spPr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9" name="Google Shape;109;p4">
            <a:extLst>
              <a:ext uri="{FF2B5EF4-FFF2-40B4-BE49-F238E27FC236}">
                <a16:creationId xmlns:a16="http://schemas.microsoft.com/office/drawing/2014/main" id="{5E77263B-5ECB-3227-2F6C-4CEBE3E02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1" y="1240557"/>
            <a:ext cx="2516010" cy="446705"/>
          </a:xfrm>
        </p:spPr>
        <p:txBody>
          <a:bodyPr/>
          <a:lstStyle/>
          <a:p>
            <a:pPr lvl="0"/>
            <a:r>
              <a:rPr lang="en-US" b="1" dirty="0"/>
              <a:t>DATA ANALYTICS</a:t>
            </a:r>
          </a:p>
          <a:p>
            <a:pPr lvl="0"/>
            <a:endParaRPr lang="en-US" b="1" dirty="0"/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B765C-F9D7-3C75-2EC3-897EC24A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40" y="1727148"/>
            <a:ext cx="1809719" cy="29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2608574" y="2172373"/>
            <a:ext cx="3926852" cy="798754"/>
          </a:xfrm>
        </p:spPr>
        <p:txBody>
          <a:bodyPr/>
          <a:lstStyle/>
          <a:p>
            <a:pPr lvl="0"/>
            <a:r>
              <a:rPr lang="en-US" dirty="0"/>
              <a:t>Thank You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824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Problem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/>
        <p:txBody>
          <a:bodyPr/>
          <a:lstStyle/>
          <a:p>
            <a:pPr lvl="0"/>
            <a:r>
              <a:rPr lang="en-US" dirty="0"/>
              <a:t>Solution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432671" cy="392482"/>
          </a:xfrm>
        </p:spPr>
        <p:txBody>
          <a:bodyPr/>
          <a:lstStyle/>
          <a:p>
            <a:r>
              <a:rPr lang="en-US" dirty="0"/>
              <a:t>Figma layout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925669" cy="484494"/>
          </a:xfrm>
        </p:spPr>
        <p:txBody>
          <a:bodyPr/>
          <a:lstStyle/>
          <a:p>
            <a:pPr lvl="0"/>
            <a:r>
              <a:rPr lang="en-US" dirty="0"/>
              <a:t>PACT Framework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Problem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130435" y="1854556"/>
            <a:ext cx="6883130" cy="2922344"/>
          </a:xfrm>
        </p:spPr>
        <p:txBody>
          <a:bodyPr/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Many individuals struggle to keep track of their expenses, leading to difficulty in budgeting and managing their finances effectively</a:t>
            </a:r>
          </a:p>
          <a:p>
            <a:pPr lvl="0" indent="0" algn="just"/>
            <a:endParaRPr lang="en-US" sz="1200" dirty="0"/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Manual methods of expense tracking, such as pen and paper or spreadsheets, can be time-consuming and prone to errors.</a:t>
            </a:r>
          </a:p>
          <a:p>
            <a:pPr lvl="0" indent="0" algn="just"/>
            <a:endParaRPr lang="en-US" sz="1200" dirty="0"/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Without a clear understanding of their spending habits, users may find it challenging to identify areas where they can cut costs or save money.</a:t>
            </a:r>
          </a:p>
          <a:p>
            <a:pPr lvl="0" indent="0" algn="just"/>
            <a:endParaRPr lang="en-US" sz="1200" dirty="0"/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Additionally, the lack of real-time insights into their financial activities can result in overspending or exceeding budget limits.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Solution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130435" y="2052565"/>
            <a:ext cx="6883130" cy="2472759"/>
          </a:xfrm>
        </p:spPr>
        <p:txBody>
          <a:bodyPr/>
          <a:lstStyle/>
          <a:p>
            <a:pPr marL="57150" lvl="0" indent="-285750">
              <a:buFont typeface="Arial" panose="020B0604020202020204" pitchFamily="34" charset="0"/>
              <a:buChar char="•"/>
            </a:pPr>
            <a:r>
              <a:rPr lang="en-US" dirty="0"/>
              <a:t>The primary purpose of the Expenses Tracker Application is to help users manage their finances efficiently by tracking their expenses.</a:t>
            </a:r>
          </a:p>
          <a:p>
            <a:pPr lvl="0" indent="0"/>
            <a:endParaRPr lang="en-US" dirty="0"/>
          </a:p>
          <a:p>
            <a:pPr marL="57150" lvl="0" indent="-285750">
              <a:buFont typeface="Arial" panose="020B0604020202020204" pitchFamily="34" charset="0"/>
              <a:buChar char="•"/>
            </a:pPr>
            <a:r>
              <a:rPr lang="en-US" dirty="0"/>
              <a:t>It should provide users with insights into their spending habits, enabling them to make informed financial decisions.</a:t>
            </a:r>
          </a:p>
          <a:p>
            <a:pPr lvl="0" indent="0"/>
            <a:endParaRPr lang="en-US" dirty="0"/>
          </a:p>
          <a:p>
            <a:pPr marL="57150" lvl="0" indent="-285750">
              <a:buFont typeface="Arial" panose="020B0604020202020204" pitchFamily="34" charset="0"/>
              <a:buChar char="•"/>
            </a:pPr>
            <a:r>
              <a:rPr lang="en-US" dirty="0"/>
              <a:t>The app should aim to simplify expense tracking, making it convenient for users to record and categorize their expenses on-the-go.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466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PACT Framework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814840" y="1780681"/>
            <a:ext cx="6883130" cy="3362820"/>
          </a:xfrm>
        </p:spPr>
        <p:txBody>
          <a:bodyPr/>
          <a:lstStyle/>
          <a:p>
            <a:pPr lvl="0"/>
            <a:r>
              <a:rPr lang="en-US" sz="1200" b="1" dirty="0"/>
              <a:t>People: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Elementary to College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	- Age 14 to 18 years old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 Work in private company or government agencies.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 Age 20 to 40 years old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 people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  includes individuals of all ages who want to monitor and manage their 	expenses.</a:t>
            </a:r>
            <a:endParaRPr lang="en-US" sz="120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436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PACT Framework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294124" y="1854556"/>
            <a:ext cx="6883130" cy="3362820"/>
          </a:xfrm>
        </p:spPr>
        <p:txBody>
          <a:bodyPr/>
          <a:lstStyle/>
          <a:p>
            <a:pPr lvl="0"/>
            <a:r>
              <a:rPr lang="en-US" sz="1200" b="1" dirty="0"/>
              <a:t>Activities:</a:t>
            </a:r>
          </a:p>
          <a:p>
            <a:pPr lvl="0"/>
            <a:endParaRPr lang="en-US" sz="1200" b="1" dirty="0"/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Expenses Tracker Application will allow users to add, edit, and delete expenses, providing a straightforward interface for inputting financial transactions.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 categorize expenses into predefined categories (e.g., groceries, transportation, utilities) or create custom categories to suit their needs.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Users can view detailed summaries and reports of their spending habits, including graphical representations to visualize trends over time.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362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PACT Framework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576347" y="1935591"/>
            <a:ext cx="6883130" cy="3362820"/>
          </a:xfrm>
        </p:spPr>
        <p:txBody>
          <a:bodyPr/>
          <a:lstStyle/>
          <a:p>
            <a:pPr lvl="0"/>
            <a:r>
              <a:rPr lang="en-US" sz="1200" b="1" dirty="0"/>
              <a:t>Context:</a:t>
            </a:r>
          </a:p>
          <a:p>
            <a:pPr lvl="0"/>
            <a:endParaRPr lang="en-US" sz="1200" b="1" dirty="0"/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will likely use the Expenses Tracker Application in various contexts, such as at home, work, or while traveling.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app should be accessible across multiple devices, including smartphones, tablets, and desktop computers, to accommodate different usage scenarios.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should function well both online and offline, allowing users to input expenses even when they don't have an internet connection, with data syncing once they're back online.</a:t>
            </a:r>
            <a:endParaRPr lang="en-US" sz="120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23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1055802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PACT Framework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576347" y="1935591"/>
            <a:ext cx="6883130" cy="3362820"/>
          </a:xfrm>
        </p:spPr>
        <p:txBody>
          <a:bodyPr/>
          <a:lstStyle/>
          <a:p>
            <a:pPr lvl="0"/>
            <a:r>
              <a:rPr lang="en-US" b="1" dirty="0"/>
              <a:t>Technology:</a:t>
            </a:r>
          </a:p>
          <a:p>
            <a:pPr lvl="0"/>
            <a:endParaRPr lang="en-US" b="1" dirty="0"/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Flutter framework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Dart programming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Flutter hive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544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1" y="415985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841770" y="418028"/>
            <a:ext cx="6883130" cy="798754"/>
          </a:xfrm>
        </p:spPr>
        <p:txBody>
          <a:bodyPr/>
          <a:lstStyle/>
          <a:p>
            <a:pPr lvl="0"/>
            <a:r>
              <a:rPr lang="en-US" dirty="0"/>
              <a:t>Figma Layout</a:t>
            </a: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1" y="354558"/>
            <a:ext cx="1117869" cy="648552"/>
          </a:xfrm>
        </p:spPr>
        <p:txBody>
          <a:bodyPr/>
          <a:lstStyle/>
          <a:p>
            <a:pPr lvl="0"/>
            <a:r>
              <a:rPr lang="en-US" dirty="0"/>
              <a:t>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423A9-32F0-5813-5C5E-ECCAC60C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06" y="1900934"/>
            <a:ext cx="1758839" cy="2986454"/>
          </a:xfrm>
          <a:prstGeom prst="rect">
            <a:avLst/>
          </a:prstGeom>
        </p:spPr>
      </p:pic>
      <p:sp>
        <p:nvSpPr>
          <p:cNvPr id="9" name="Google Shape;109;p4">
            <a:extLst>
              <a:ext uri="{FF2B5EF4-FFF2-40B4-BE49-F238E27FC236}">
                <a16:creationId xmlns:a16="http://schemas.microsoft.com/office/drawing/2014/main" id="{5E77263B-5ECB-3227-2F6C-4CEBE3E02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1" y="1240557"/>
            <a:ext cx="2246564" cy="446705"/>
          </a:xfrm>
        </p:spPr>
        <p:txBody>
          <a:bodyPr/>
          <a:lstStyle/>
          <a:p>
            <a:pPr lvl="0"/>
            <a:r>
              <a:rPr lang="en-US" b="1" dirty="0"/>
              <a:t>HOME DASHBOARD</a:t>
            </a:r>
          </a:p>
          <a:p>
            <a:pPr lvl="0"/>
            <a:endParaRPr lang="en-US" b="1" dirty="0"/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D175B-06F2-B51E-ACE1-50B1C0AA9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57" y="1900934"/>
            <a:ext cx="1785669" cy="29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418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ExtraBold</vt:lpstr>
      <vt:lpstr>Arial</vt:lpstr>
      <vt:lpstr>Calibri</vt:lpstr>
      <vt:lpstr>Aptos</vt:lpstr>
      <vt:lpstr>Arimo</vt:lpstr>
      <vt:lpstr>Anaheim</vt:lpstr>
      <vt:lpstr>Bebas Neue</vt:lpstr>
      <vt:lpstr>Elegant Workplan by Slidesgo</vt:lpstr>
      <vt:lpstr>MINE Financial management</vt:lpstr>
      <vt:lpstr>Table of contents</vt:lpstr>
      <vt:lpstr>Problem</vt:lpstr>
      <vt:lpstr>Solution</vt:lpstr>
      <vt:lpstr>PACT Framework</vt:lpstr>
      <vt:lpstr>PACT Framework</vt:lpstr>
      <vt:lpstr>PACT Framework</vt:lpstr>
      <vt:lpstr>PACT Framework</vt:lpstr>
      <vt:lpstr>Figma Layout</vt:lpstr>
      <vt:lpstr>Figma Layout</vt:lpstr>
      <vt:lpstr>Figma Layout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Maria Lorelei Latoza</cp:lastModifiedBy>
  <cp:revision>14</cp:revision>
  <dcterms:created xsi:type="dcterms:W3CDTF">2021-10-12T08:06:43Z</dcterms:created>
  <dcterms:modified xsi:type="dcterms:W3CDTF">2024-05-06T14:26:30Z</dcterms:modified>
</cp:coreProperties>
</file>