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2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3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9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8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6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2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Bellabeat</a:t>
            </a:r>
            <a:r>
              <a:rPr dirty="0"/>
              <a:t> Wellness Technology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Dragos</a:t>
            </a:r>
            <a:r>
              <a:rPr lang="ro-RO" dirty="0" smtClean="0"/>
              <a:t>-</a:t>
            </a:r>
            <a:r>
              <a:rPr dirty="0" smtClean="0"/>
              <a:t>Andrei </a:t>
            </a:r>
            <a:r>
              <a:rPr dirty="0"/>
              <a:t>SPATAREANU</a:t>
            </a:r>
          </a:p>
          <a:p>
            <a:r>
              <a:rPr dirty="0"/>
              <a:t>April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for your attention!</a:t>
            </a:r>
          </a:p>
          <a:p>
            <a:r>
              <a:rPr dirty="0" err="1" smtClean="0"/>
              <a:t>Dragos</a:t>
            </a:r>
            <a:r>
              <a:rPr lang="ro-RO" dirty="0" smtClean="0"/>
              <a:t>-</a:t>
            </a:r>
            <a:r>
              <a:rPr dirty="0" smtClean="0"/>
              <a:t>Andrei SPATAREANU</a:t>
            </a:r>
            <a:endParaRPr lang="ro-RO" dirty="0" smtClean="0"/>
          </a:p>
          <a:p>
            <a:r>
              <a:rPr lang="ro-RO" dirty="0" smtClean="0"/>
              <a:t>Email: dragos.spatareanu14@gmail.com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This case study analyzes wellness behaviors of </a:t>
            </a:r>
            <a:r>
              <a:rPr dirty="0" err="1"/>
              <a:t>FitBit</a:t>
            </a:r>
            <a:r>
              <a:rPr dirty="0"/>
              <a:t> users to provide clear, actionable insights for </a:t>
            </a:r>
            <a:r>
              <a:rPr dirty="0" err="1"/>
              <a:t>Bellabeat</a:t>
            </a:r>
            <a:r>
              <a:rPr dirty="0"/>
              <a:t>. Results revealed peak activity on Mondays and Wednesdays, with notable declines on weekends. Sedentary behavior was higher toward the week's end. </a:t>
            </a:r>
            <a:endParaRPr lang="ro-RO" dirty="0" smtClean="0"/>
          </a:p>
          <a:p>
            <a:r>
              <a:rPr dirty="0" smtClean="0"/>
              <a:t>Recommendations </a:t>
            </a:r>
            <a:r>
              <a:rPr dirty="0"/>
              <a:t>include personalized notifications for inactive days, targeted features in </a:t>
            </a:r>
            <a:r>
              <a:rPr dirty="0" err="1"/>
              <a:t>Bellabeat</a:t>
            </a:r>
            <a:r>
              <a:rPr dirty="0"/>
              <a:t> Leaf to reduce sedentary time, and strategic marketing aligned with peak activity periods.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Analyze wellness behaviors of </a:t>
            </a:r>
            <a:r>
              <a:rPr dirty="0" err="1"/>
              <a:t>FitBit</a:t>
            </a:r>
            <a:r>
              <a:rPr dirty="0"/>
              <a:t> </a:t>
            </a:r>
            <a:r>
              <a:rPr dirty="0" smtClean="0"/>
              <a:t>users</a:t>
            </a:r>
            <a:r>
              <a:rPr lang="ro-RO" dirty="0" smtClean="0"/>
              <a:t>;</a:t>
            </a:r>
            <a:endParaRPr dirty="0"/>
          </a:p>
          <a:p>
            <a:pPr marL="0" indent="0">
              <a:buNone/>
            </a:pPr>
            <a:r>
              <a:rPr dirty="0"/>
              <a:t>• Identify weekly activity </a:t>
            </a:r>
            <a:r>
              <a:rPr dirty="0" smtClean="0"/>
              <a:t>trends</a:t>
            </a:r>
            <a:r>
              <a:rPr lang="ro-RO" dirty="0" smtClean="0"/>
              <a:t>;</a:t>
            </a:r>
            <a:endParaRPr dirty="0"/>
          </a:p>
          <a:p>
            <a:pPr marL="0" indent="0">
              <a:buNone/>
            </a:pPr>
            <a:r>
              <a:rPr dirty="0"/>
              <a:t>• Propose marketing strategies and optimizations for </a:t>
            </a:r>
            <a:r>
              <a:rPr dirty="0" err="1"/>
              <a:t>Bellabeat</a:t>
            </a:r>
            <a:r>
              <a:rPr dirty="0"/>
              <a:t> </a:t>
            </a:r>
            <a:r>
              <a:rPr dirty="0" smtClean="0"/>
              <a:t>Leaf</a:t>
            </a:r>
            <a:r>
              <a:rPr lang="ro-RO" dirty="0" smtClean="0"/>
              <a:t>;</a:t>
            </a:r>
            <a:endParaRPr dirty="0"/>
          </a:p>
          <a:p>
            <a:pPr marL="0" indent="0">
              <a:buNone/>
            </a:pPr>
            <a:r>
              <a:rPr dirty="0"/>
              <a:t>• Key stakeholders: </a:t>
            </a:r>
            <a:r>
              <a:rPr dirty="0" err="1"/>
              <a:t>Bellabeat</a:t>
            </a:r>
            <a:r>
              <a:rPr dirty="0"/>
              <a:t>, Marketing Team, </a:t>
            </a:r>
            <a:r>
              <a:rPr dirty="0" smtClean="0"/>
              <a:t>Customers</a:t>
            </a:r>
            <a:r>
              <a:rPr lang="ro-RO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Dataset: </a:t>
            </a:r>
            <a:r>
              <a:rPr dirty="0" err="1"/>
              <a:t>FitBit</a:t>
            </a:r>
            <a:r>
              <a:rPr dirty="0"/>
              <a:t> Fitness Tracker Data (</a:t>
            </a:r>
            <a:r>
              <a:rPr dirty="0" err="1"/>
              <a:t>Kaggle</a:t>
            </a:r>
            <a:r>
              <a:rPr dirty="0"/>
              <a:t>, 2016</a:t>
            </a:r>
            <a:r>
              <a:rPr dirty="0" smtClean="0"/>
              <a:t>)</a:t>
            </a:r>
            <a:r>
              <a:rPr lang="ro-RO" dirty="0" smtClean="0"/>
              <a:t>;</a:t>
            </a:r>
            <a:endParaRPr dirty="0"/>
          </a:p>
          <a:p>
            <a:pPr marL="0" indent="0">
              <a:buNone/>
            </a:pPr>
            <a:r>
              <a:rPr dirty="0"/>
              <a:t>• Activity, calories, sleep, sedentary behavior </a:t>
            </a:r>
            <a:r>
              <a:rPr dirty="0" smtClean="0"/>
              <a:t>data</a:t>
            </a:r>
            <a:r>
              <a:rPr lang="ro-RO" dirty="0" smtClean="0"/>
              <a:t>;</a:t>
            </a:r>
            <a:endParaRPr dirty="0"/>
          </a:p>
          <a:p>
            <a:pPr marL="0" indent="0">
              <a:buNone/>
            </a:pPr>
            <a:r>
              <a:rPr dirty="0"/>
              <a:t>• Limitations: small sample size (30 users), short duration (2 days), potential </a:t>
            </a:r>
            <a:r>
              <a:rPr dirty="0" smtClean="0"/>
              <a:t>bias</a:t>
            </a:r>
            <a:r>
              <a:rPr lang="ro-RO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331838" cy="4601183"/>
          </a:xfrm>
        </p:spPr>
        <p:txBody>
          <a:bodyPr/>
          <a:lstStyle/>
          <a:p>
            <a:r>
              <a:t>Analysis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Data cleaning/manipulation using R (</a:t>
            </a:r>
            <a:r>
              <a:rPr dirty="0" err="1"/>
              <a:t>tidyverse</a:t>
            </a:r>
            <a:r>
              <a:rPr dirty="0"/>
              <a:t>, </a:t>
            </a:r>
            <a:r>
              <a:rPr dirty="0" err="1"/>
              <a:t>lubridate</a:t>
            </a:r>
            <a:r>
              <a:rPr dirty="0" smtClean="0"/>
              <a:t>)</a:t>
            </a:r>
            <a:r>
              <a:rPr lang="ro-RO" dirty="0" smtClean="0"/>
              <a:t>;</a:t>
            </a:r>
            <a:endParaRPr dirty="0"/>
          </a:p>
          <a:p>
            <a:pPr marL="0" indent="0">
              <a:buNone/>
            </a:pPr>
            <a:r>
              <a:rPr dirty="0"/>
              <a:t>• Data integrity checks (missing values, duplicates, outliers</a:t>
            </a:r>
            <a:r>
              <a:rPr dirty="0" smtClean="0"/>
              <a:t>)</a:t>
            </a:r>
            <a:r>
              <a:rPr lang="ro-RO" dirty="0" smtClean="0"/>
              <a:t>;</a:t>
            </a:r>
            <a:endParaRPr dirty="0"/>
          </a:p>
          <a:p>
            <a:pPr marL="0" indent="0">
              <a:buNone/>
            </a:pPr>
            <a:r>
              <a:rPr dirty="0"/>
              <a:t>• Weekly aggregation and correlation </a:t>
            </a:r>
            <a:r>
              <a:rPr dirty="0" smtClean="0"/>
              <a:t>analysis</a:t>
            </a:r>
            <a:r>
              <a:rPr lang="ro-RO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– Weekly Activity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Highest activity: Wednesday (7,157 steps), Monday (7,119 steps</a:t>
            </a:r>
            <a:r>
              <a:rPr dirty="0" smtClean="0"/>
              <a:t>)</a:t>
            </a:r>
            <a:r>
              <a:rPr lang="ro-RO" dirty="0" smtClean="0"/>
              <a:t>;</a:t>
            </a:r>
            <a:endParaRPr dirty="0"/>
          </a:p>
          <a:p>
            <a:pPr marL="0" indent="0">
              <a:buNone/>
            </a:pPr>
            <a:r>
              <a:rPr dirty="0"/>
              <a:t>• Lowest activity: Sunday (5,457 steps) - 30% less compared to </a:t>
            </a:r>
            <a:r>
              <a:rPr dirty="0" smtClean="0"/>
              <a:t>Wednesday</a:t>
            </a:r>
            <a:r>
              <a:rPr lang="ro-RO" dirty="0" smtClean="0"/>
              <a:t>;</a:t>
            </a:r>
            <a:endParaRPr dirty="0"/>
          </a:p>
          <a:p>
            <a:pPr marL="0" indent="0">
              <a:buNone/>
            </a:pPr>
            <a:r>
              <a:rPr dirty="0"/>
              <a:t>• Increased very active minutes on Monday and </a:t>
            </a:r>
            <a:r>
              <a:rPr dirty="0" smtClean="0"/>
              <a:t>Saturday</a:t>
            </a:r>
            <a:r>
              <a:rPr lang="ro-RO" dirty="0" smtClean="0"/>
              <a:t>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165484"/>
            <a:ext cx="5275696" cy="2272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55" y="4325487"/>
            <a:ext cx="5275696" cy="2357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Results – Calories and Sedentary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Positive correlation (0.54) between steps and calories </a:t>
            </a:r>
            <a:r>
              <a:rPr dirty="0" smtClean="0"/>
              <a:t>burned</a:t>
            </a:r>
            <a:r>
              <a:rPr lang="ro-RO" dirty="0" smtClean="0"/>
              <a:t>;</a:t>
            </a:r>
            <a:endParaRPr dirty="0"/>
          </a:p>
          <a:p>
            <a:pPr marL="0" indent="0">
              <a:buNone/>
            </a:pPr>
            <a:r>
              <a:rPr dirty="0"/>
              <a:t>• Increased sedentary minutes towards end of week (Thursday, Friday</a:t>
            </a:r>
            <a:r>
              <a:rPr dirty="0" smtClean="0"/>
              <a:t>)</a:t>
            </a:r>
            <a:r>
              <a:rPr lang="ro-RO" dirty="0" smtClean="0"/>
              <a:t>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79" y="73892"/>
            <a:ext cx="5411012" cy="2733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79" y="4021919"/>
            <a:ext cx="5521848" cy="2753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Identified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Steps vs Calories: Moderate positive correlation (0.54</a:t>
            </a:r>
            <a:r>
              <a:rPr dirty="0" smtClean="0"/>
              <a:t>)</a:t>
            </a:r>
            <a:r>
              <a:rPr lang="ro-RO" dirty="0" smtClean="0"/>
              <a:t>;</a:t>
            </a:r>
            <a:endParaRPr dirty="0"/>
          </a:p>
          <a:p>
            <a:pPr marL="0" indent="0">
              <a:buNone/>
            </a:pPr>
            <a:r>
              <a:rPr dirty="0"/>
              <a:t>• Steps vs Sedentary behavior: Moderate negative correlation (-0.32</a:t>
            </a:r>
            <a:r>
              <a:rPr dirty="0" smtClean="0"/>
              <a:t>)</a:t>
            </a:r>
            <a:r>
              <a:rPr lang="ro-RO" dirty="0" smtClean="0"/>
              <a:t>;</a:t>
            </a:r>
            <a:endParaRPr dirty="0"/>
          </a:p>
          <a:p>
            <a:pPr marL="0" indent="0">
              <a:buNone/>
            </a:pPr>
            <a:r>
              <a:rPr dirty="0"/>
              <a:t>• Increased steps naturally lead to reduced sedentary </a:t>
            </a:r>
            <a:r>
              <a:rPr dirty="0" smtClean="0"/>
              <a:t>time</a:t>
            </a:r>
            <a:r>
              <a:rPr lang="ro-RO" dirty="0" smtClean="0"/>
              <a:t>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18" y="55418"/>
            <a:ext cx="4839856" cy="2375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1" y="4337821"/>
            <a:ext cx="4692072" cy="2118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8"/>
            <a:ext cx="2576945" cy="4601183"/>
          </a:xfrm>
        </p:spPr>
        <p:txBody>
          <a:bodyPr>
            <a:normAutofit/>
          </a:bodyPr>
          <a:lstStyle/>
          <a:p>
            <a:r>
              <a:rPr dirty="0"/>
              <a:t>Actionable </a:t>
            </a:r>
            <a:r>
              <a:rPr sz="2500" dirty="0"/>
              <a:t>Recommendations</a:t>
            </a:r>
            <a:r>
              <a:rPr dirty="0"/>
              <a:t> for </a:t>
            </a:r>
            <a:r>
              <a:rPr dirty="0" err="1"/>
              <a:t>Bellabeat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963" y="947236"/>
            <a:ext cx="54864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Personalized notifications on Sundays (activity 30% lower than Wednesdays</a:t>
            </a:r>
            <a:r>
              <a:rPr dirty="0" smtClean="0"/>
              <a:t>)</a:t>
            </a:r>
            <a:r>
              <a:rPr lang="ro-RO" dirty="0" smtClean="0"/>
              <a:t>;</a:t>
            </a:r>
            <a:endParaRPr dirty="0"/>
          </a:p>
          <a:p>
            <a:pPr marL="0" indent="0">
              <a:buNone/>
            </a:pPr>
            <a:r>
              <a:rPr dirty="0"/>
              <a:t>• Hourly sedentary break reminders integrated into </a:t>
            </a:r>
            <a:r>
              <a:rPr dirty="0" err="1"/>
              <a:t>Bellabeat</a:t>
            </a:r>
            <a:r>
              <a:rPr dirty="0"/>
              <a:t> Leaf (based on -0.32 correlation</a:t>
            </a:r>
            <a:r>
              <a:rPr dirty="0" smtClean="0"/>
              <a:t>)</a:t>
            </a:r>
            <a:r>
              <a:rPr lang="ro-RO" dirty="0" smtClean="0"/>
              <a:t>;</a:t>
            </a:r>
            <a:endParaRPr dirty="0"/>
          </a:p>
          <a:p>
            <a:pPr marL="0" indent="0">
              <a:buNone/>
            </a:pPr>
            <a:r>
              <a:rPr dirty="0"/>
              <a:t>• Highlight benefits of increased daily steps (0.54 correlation with calories) in </a:t>
            </a:r>
            <a:r>
              <a:rPr dirty="0" smtClean="0"/>
              <a:t>marketing</a:t>
            </a:r>
            <a:r>
              <a:rPr lang="ro-RO" dirty="0" smtClean="0"/>
              <a:t>;</a:t>
            </a:r>
            <a:endParaRPr dirty="0"/>
          </a:p>
          <a:p>
            <a:pPr marL="0" indent="0">
              <a:buNone/>
            </a:pPr>
            <a:r>
              <a:rPr dirty="0"/>
              <a:t>• Target campaigns on peak engagement days (Monday, Wednesday</a:t>
            </a:r>
            <a:r>
              <a:rPr dirty="0" smtClean="0"/>
              <a:t>)</a:t>
            </a:r>
            <a:r>
              <a:rPr lang="ro-RO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127</TotalTime>
  <Words>397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Bellabeat Wellness Technology Case Study</vt:lpstr>
      <vt:lpstr>Executive Summary</vt:lpstr>
      <vt:lpstr>Introduction &amp; Objectives</vt:lpstr>
      <vt:lpstr>Data Source and Description</vt:lpstr>
      <vt:lpstr>Analysis Methodology</vt:lpstr>
      <vt:lpstr>Results – Weekly Activity Patterns</vt:lpstr>
      <vt:lpstr>Results – Calories and Sedentary Behavior</vt:lpstr>
      <vt:lpstr>Identified Correlations</vt:lpstr>
      <vt:lpstr>Actionable Recommendations for Bellabeat</vt:lpstr>
      <vt:lpstr>Thank You &amp;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 Wellness Technology Case Study</dc:title>
  <dc:subject/>
  <dc:creator/>
  <cp:keywords/>
  <dc:description>generated using python-pptx</dc:description>
  <cp:lastModifiedBy>RePack by Diakov</cp:lastModifiedBy>
  <cp:revision>7</cp:revision>
  <dcterms:created xsi:type="dcterms:W3CDTF">2013-01-27T09:14:16Z</dcterms:created>
  <dcterms:modified xsi:type="dcterms:W3CDTF">2025-04-04T16:02:39Z</dcterms:modified>
  <cp:category/>
</cp:coreProperties>
</file>