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309" r:id="rId3"/>
    <p:sldId id="469" r:id="rId4"/>
    <p:sldId id="475" r:id="rId5"/>
    <p:sldId id="470" r:id="rId6"/>
    <p:sldId id="495" r:id="rId7"/>
    <p:sldId id="496" r:id="rId8"/>
    <p:sldId id="483" r:id="rId9"/>
    <p:sldId id="498" r:id="rId10"/>
    <p:sldId id="499" r:id="rId11"/>
    <p:sldId id="500" r:id="rId12"/>
    <p:sldId id="497" r:id="rId13"/>
    <p:sldId id="474" r:id="rId14"/>
    <p:sldId id="502" r:id="rId15"/>
    <p:sldId id="473" r:id="rId16"/>
    <p:sldId id="501" r:id="rId17"/>
    <p:sldId id="503" r:id="rId18"/>
    <p:sldId id="477" r:id="rId19"/>
    <p:sldId id="480" r:id="rId20"/>
    <p:sldId id="376" r:id="rId21"/>
    <p:sldId id="481" r:id="rId22"/>
    <p:sldId id="482" r:id="rId23"/>
    <p:sldId id="484" r:id="rId24"/>
    <p:sldId id="490" r:id="rId25"/>
    <p:sldId id="555" r:id="rId26"/>
    <p:sldId id="536" r:id="rId27"/>
    <p:sldId id="537" r:id="rId28"/>
    <p:sldId id="538" r:id="rId29"/>
    <p:sldId id="539" r:id="rId30"/>
    <p:sldId id="540" r:id="rId31"/>
    <p:sldId id="505" r:id="rId32"/>
    <p:sldId id="507" r:id="rId33"/>
    <p:sldId id="508" r:id="rId34"/>
    <p:sldId id="510" r:id="rId35"/>
    <p:sldId id="468" r:id="rId36"/>
    <p:sldId id="544" r:id="rId37"/>
    <p:sldId id="517" r:id="rId38"/>
    <p:sldId id="492" r:id="rId39"/>
    <p:sldId id="493" r:id="rId40"/>
    <p:sldId id="541" r:id="rId41"/>
    <p:sldId id="54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09C"/>
    <a:srgbClr val="FFE1E1"/>
    <a:srgbClr val="FFC5C5"/>
    <a:srgbClr val="FFB3B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0" autoAdjust="0"/>
    <p:restoredTop sz="94660"/>
  </p:normalViewPr>
  <p:slideViewPr>
    <p:cSldViewPr>
      <p:cViewPr varScale="1">
        <p:scale>
          <a:sx n="112" d="100"/>
          <a:sy n="112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9499-4C5B-4DDE-969A-9333FF39DBC5}" type="datetimeFigureOut">
              <a:rPr lang="es-ES" smtClean="0"/>
              <a:t>17/09/2023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DEF05-019F-44B5-B007-71678114E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26E9CA-D578-4BF1-8C3F-E563B59232E5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2023-24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210449"/>
          </a:xfrm>
        </p:spPr>
        <p:txBody>
          <a:bodyPr anchor="ctr">
            <a:noAutofit/>
          </a:bodyPr>
          <a:lstStyle/>
          <a:p>
            <a:pPr algn="ctr"/>
            <a:r>
              <a:rPr lang="es-ES" sz="6000" b="1" cap="none">
                <a:latin typeface="Calibri" panose="020F0502020204030204" pitchFamily="34" charset="0"/>
                <a:cs typeface="Calibri" panose="020F0502020204030204" pitchFamily="34" charset="0"/>
              </a:rPr>
              <a:t>UD2.3 </a:t>
            </a:r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– Fundamentos de </a:t>
            </a:r>
            <a:r>
              <a:rPr lang="es-ES" sz="60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60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9227" y="3916242"/>
            <a:ext cx="10993546" cy="1921327"/>
          </a:xfrm>
        </p:spPr>
        <p:txBody>
          <a:bodyPr>
            <a:normAutofit fontScale="250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2º CFGS</a:t>
            </a:r>
            <a:b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de Aplicaciones Multiplataforma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s-ES" sz="160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2023-24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0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ahorrar código incorporando las propiedades en la definición de la clase haciendo que el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 sea implícito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4BE7D2-B5C0-451F-8055-D5C7C157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859385"/>
            <a:ext cx="3943439" cy="21609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32442E7-35A7-4D02-917B-1C4670A1C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91" y="3706235"/>
            <a:ext cx="5390993" cy="46727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6B7A05D-D72D-4AD4-A348-4FF1592CC933}"/>
              </a:ext>
            </a:extLst>
          </p:cNvPr>
          <p:cNvCxnSpPr>
            <a:cxnSpLocks/>
          </p:cNvCxnSpPr>
          <p:nvPr/>
        </p:nvCxnSpPr>
        <p:spPr>
          <a:xfrm>
            <a:off x="5047785" y="3947532"/>
            <a:ext cx="713678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6735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ahorrar código: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F9CAFC2-AF1D-474E-AAC3-80216488C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91" y="3706235"/>
            <a:ext cx="5390993" cy="46727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F795AA7-AD6C-4017-933F-81B4A4CA4A72}"/>
              </a:ext>
            </a:extLst>
          </p:cNvPr>
          <p:cNvCxnSpPr>
            <a:cxnSpLocks/>
          </p:cNvCxnSpPr>
          <p:nvPr/>
        </p:nvCxnSpPr>
        <p:spPr>
          <a:xfrm>
            <a:off x="5015880" y="3947307"/>
            <a:ext cx="713678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FFF38D4F-7900-42CD-BA35-F55EABD8F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890783"/>
            <a:ext cx="3620535" cy="448742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8072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esta estructura se tiene el constructor,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no se van a realizar acciones específicas en el constructor,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esta sintaxis permite ahorrar mucho código.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Utilizando esta sintaxis este constructor se denomina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 primario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525A36-8847-4981-82D9-1EBBD53F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03" y="2570132"/>
            <a:ext cx="9908794" cy="85886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8658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7089525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constructores que se incluyen en el cuerpo de la clase se denominan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constructores secundarios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constructores se declaran con la palabra reservada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 la sobrecarga de métodos como se puede ver con el constructor.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una propiedad no aparece en algún constructor deberá tener un valor asignado por defecto.</a:t>
            </a:r>
            <a:endParaRPr lang="es-ES" sz="20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25ABE56-0710-4871-8A66-61BB96DC1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45" y="1174783"/>
            <a:ext cx="3932411" cy="303236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D5123AD-62C6-430A-879F-F8DD720B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899" y="4437112"/>
            <a:ext cx="3933457" cy="58972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F8015C-CA07-49A7-B875-847A17E98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899" y="5256799"/>
            <a:ext cx="3933457" cy="128965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428E9B-648A-48C1-A7BD-F74DB44A9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0" y="5534864"/>
            <a:ext cx="5525271" cy="733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159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7089525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usan combinados el constructor primario con constructores secundarios, se debe usar la palabra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los constructores secundarios.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Mediante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llama al constructor primario (equivalente a super en Java).</a:t>
            </a:r>
            <a:endParaRPr lang="es-ES" sz="28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A07A160-81B0-49F9-ABA5-81581A08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45" y="1174783"/>
            <a:ext cx="3932411" cy="303236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A4511E5-0DBA-4F1E-BE73-D8F236A0E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899" y="4437112"/>
            <a:ext cx="3933457" cy="58972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22A052D-449E-4A0B-9F47-A47639BD7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899" y="5256799"/>
            <a:ext cx="3933457" cy="128965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005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7521573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Puede no haber constructores.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ese caso en la declaración de las propiedades se debe asignar un valor.</a:t>
            </a:r>
            <a:endParaRPr lang="es-ES" sz="24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BC7338-B72C-4485-981D-57A02663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4706651"/>
            <a:ext cx="3448531" cy="131463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B82D1A-466B-4DA8-89AC-87AA5C5FE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04" y="4797152"/>
            <a:ext cx="3962953" cy="113363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67459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usa el constructor primario pero se requiere realizar acciones sobre las propiedades se debe usar un bloque de instrucciones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7128929-5032-4ACD-9745-C751E2367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230" y="2492896"/>
            <a:ext cx="6163535" cy="167663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8E55CFB-5647-4C1F-AC91-0119CC5F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72" y="4869160"/>
            <a:ext cx="7182852" cy="10860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33805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definir funciones miembro (métodos) en las clases.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misma función definida de manera extendida: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EF7821B-6E52-494D-B7C2-922C5EFF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2029793"/>
            <a:ext cx="8630854" cy="101931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DED623B-C6E2-48E2-8A5A-A062F7835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469" y="4653136"/>
            <a:ext cx="6173061" cy="168616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54045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sobrescribe una función heredada (ya existe en la clase madre), se debe añadir la palabra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override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definición de la función.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86662AA-1C28-4523-B688-6A78BE5A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3217602"/>
            <a:ext cx="6220693" cy="169568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36296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Evidentemente se puede combinar todo lo anterior: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 primario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realizar acciones en el constructor primario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 secundario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implícitos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Sobrecarga de funciones heredadas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C0783E-99E2-4A91-842D-1482A7965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2494806"/>
            <a:ext cx="5721373" cy="405165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1163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se indicó al principio de la unidad,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busca ser conciso y evitar escribir demasiado código.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característica es muy visible cuando se desarrollan clases.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va a estudiar tanto la manera más tradicional de codificar clases como en Java y la manera aconsejada por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788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quiere cambiar el tipo de acceso de las propiedades de la clase simplemente se debe indicar delante de su declaración.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7D4B29-17D5-4778-89EA-D0F3027F9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81" y="2564904"/>
            <a:ext cx="5162835" cy="36125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1925947-8412-4B1A-B4F1-B8A374396B02}"/>
              </a:ext>
            </a:extLst>
          </p:cNvPr>
          <p:cNvCxnSpPr>
            <a:cxnSpLocks/>
          </p:cNvCxnSpPr>
          <p:nvPr/>
        </p:nvCxnSpPr>
        <p:spPr>
          <a:xfrm flipV="1">
            <a:off x="2232348" y="2967215"/>
            <a:ext cx="1605901" cy="712407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91C6A35-C0EB-4695-A9E5-32E2A3920CEA}"/>
              </a:ext>
            </a:extLst>
          </p:cNvPr>
          <p:cNvCxnSpPr>
            <a:cxnSpLocks/>
          </p:cNvCxnSpPr>
          <p:nvPr/>
        </p:nvCxnSpPr>
        <p:spPr>
          <a:xfrm>
            <a:off x="4648406" y="2259385"/>
            <a:ext cx="271511" cy="369577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59002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ser implícitos,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los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tendrán el mismo tipo de acceso que se defina para las propiedades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 esto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se puede cambiar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funcionamiento puede ser un problema ya que si se quiere dotar a las clases de la encapsulación (característica típica de la POO) no se tendrá acceso a las propiedades cuando se usen los objetos de la clase.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634A8-83D1-4145-B056-4C6477A6B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39" y="4531001"/>
            <a:ext cx="3593011" cy="9042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1973715-E356-4EE3-A43F-75197452D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063" y="3497447"/>
            <a:ext cx="4246400" cy="297131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B2F1714-90BC-4F63-B893-75C95356C40B}"/>
              </a:ext>
            </a:extLst>
          </p:cNvPr>
          <p:cNvCxnSpPr>
            <a:cxnSpLocks/>
          </p:cNvCxnSpPr>
          <p:nvPr/>
        </p:nvCxnSpPr>
        <p:spPr>
          <a:xfrm flipH="1" flipV="1">
            <a:off x="7896200" y="5373216"/>
            <a:ext cx="288032" cy="648072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7986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solucionar este problema se pueden crear métodos públicos para acceder a las propiedades privadas.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Aunque esta solución va en contra de la filosofía de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ahorrar código.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33C208F-C9A0-4AB0-BE59-C84704C9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60" y="2858337"/>
            <a:ext cx="3713277" cy="368811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C223DB5-52A9-4E90-8893-873D7CFFF1CD}"/>
              </a:ext>
            </a:extLst>
          </p:cNvPr>
          <p:cNvCxnSpPr>
            <a:cxnSpLocks/>
          </p:cNvCxnSpPr>
          <p:nvPr/>
        </p:nvCxnSpPr>
        <p:spPr>
          <a:xfrm>
            <a:off x="2639616" y="4406209"/>
            <a:ext cx="1837857" cy="37043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20334A3-4E91-487B-A9BF-67EE8F58FB8C}"/>
              </a:ext>
            </a:extLst>
          </p:cNvPr>
          <p:cNvCxnSpPr>
            <a:cxnSpLocks/>
          </p:cNvCxnSpPr>
          <p:nvPr/>
        </p:nvCxnSpPr>
        <p:spPr>
          <a:xfrm>
            <a:off x="2636740" y="4898897"/>
            <a:ext cx="1837857" cy="37043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29829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6945509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una propiedad es pública se pueden definir el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el set de manera privada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así proteger el acceso.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ejemplo se puede ver que 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seguirá público pero el set no.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necesita cambiar el valor de la propiedad se necesitará definir una función para ello como en la página anterior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setName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setPrice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4DD1EF-12F9-4E6C-A067-73E90B4F7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995" y="2825868"/>
            <a:ext cx="4048362" cy="245639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30846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ya se ha visto anteriormente, una vez declarada una clase su uso es igual que en Java.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acceso a las propiedades y las funciones se realiza mediante la notación de punto: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9E1B0DB-2016-4C14-AFF1-62A3CA066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4005064"/>
            <a:ext cx="7706801" cy="80021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66200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permiten definir un conjunto de constantes relacionadas entre sí.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una manera segura de disponer de los valores sin temor a errores.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6B3244-541F-4987-89AF-9558D723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16" y="3212976"/>
            <a:ext cx="4001058" cy="294363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8D36B3B-A012-404E-8ACF-D1BBCA50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3212976"/>
            <a:ext cx="5986411" cy="294363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97572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Data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 una manera de modelar los datos y la finalidad de sus objetos es simplemente almacenar datos.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clases muy simples que solo contienen atributos.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utilizan para interactuar con otras clases o con API's externas.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declarar una clase de este tipo se usa la palabra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E3D2D-3E75-4C3D-BFBD-C7BA2391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1" y="5145080"/>
            <a:ext cx="8211696" cy="50489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83624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Data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provee a las data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una serie de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funciones de utilizad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permite comparar dos objetos de la clase.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hashCode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código hash (este código se usa en la función anterior).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permite realizar una copia del objeto.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genera un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legible con los datos del objeto.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component1(), component2()…: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cada propiedad del objeto en su orden de declaración.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36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Data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Salida: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0B9AB5-4C81-4677-B8F4-9169F431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44" y="1316797"/>
            <a:ext cx="8211696" cy="50489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8C8D719-7625-4E62-8716-B1A2FA8F1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330" y="5301732"/>
            <a:ext cx="5725324" cy="10764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80CB860-8A72-4428-9873-FA4808FCF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70" y="2261143"/>
            <a:ext cx="8373644" cy="266737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47328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Data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propiedades que no aparezcan en el constructor primario no se beneficiarán de las características de las data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ejemplo, al usar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solo aparecerán las propiedades que estén en el constructor primario.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Mediante la función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pueden copiar objetos completos y durante la copia se pueden cambiar valores de las propiedades.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D7F168-4A2E-4234-82E8-843F6E6D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655" y="5073320"/>
            <a:ext cx="6372689" cy="12455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026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crear clases se usa la palabra reservada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en Java.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que en un mismo archivo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definan más de una clase públicas (esto no se permite en Java).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en un archivo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solo se define una clase, entonces el nombre del archivo debe ser el nombre de la clase.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en un archivo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definen varias clases, entonces se debe buscar un nombre representativo.</a:t>
            </a:r>
          </a:p>
        </p:txBody>
      </p:sp>
    </p:spTree>
    <p:extLst>
      <p:ext uri="{BB962C8B-B14F-4D97-AF65-F5344CB8AC3E}">
        <p14:creationId xmlns:p14="http://schemas.microsoft.com/office/powerpoint/2010/main" val="175674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Data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objetos de una data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deconstruir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manera que se puede extraer el valor de sus propiedades a variables.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hay algún valor que no se quiera se debe poner el carácter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su lugar.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los valores que no se quieren están al final de la lista basta con no ponerlos.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Salida: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03C44AB-8E57-4E13-89AB-C070D4558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87" y="3854189"/>
            <a:ext cx="6198937" cy="98874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221A9FD-0FAC-4AF7-AF93-2051B549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440" y="5172814"/>
            <a:ext cx="2461342" cy="58202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58DABB8-D908-4749-82B5-60D28B64ED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31383"/>
          <a:stretch/>
        </p:blipFill>
        <p:spPr>
          <a:xfrm>
            <a:off x="7847016" y="4533399"/>
            <a:ext cx="3464112" cy="35061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A21DD10-0241-448F-BD8B-C298E66448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-21805"/>
          <a:stretch/>
        </p:blipFill>
        <p:spPr>
          <a:xfrm>
            <a:off x="7849433" y="3865560"/>
            <a:ext cx="3459280" cy="3365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8FFBBA0-6967-4DEC-A146-B3D2ACDFD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016" y="5215263"/>
            <a:ext cx="3464113" cy="3365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63608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Funciones de extensión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extender la funcionalidad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las clases existentes ya sean del sistema o propias sin uso de la herencia incluso si la clase existente es final.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funciones de extensión se definen fuera de la definición de la clase por ello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solo se podrán utilizar en el ámbito en el que se definan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Aunque la función de extensión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define fuera de la clase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como si se hubiera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definido desde dentro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comportándose como un método más de la clase, pudiendo hacer uso tanto de las propiedades y los métodos si los hay aunque sean privados.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apartado de las funciones ya se vio un ejemplo: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D3DDE1-8B8C-4B0B-821F-9D857FAE5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88"/>
          <a:stretch/>
        </p:blipFill>
        <p:spPr>
          <a:xfrm>
            <a:off x="3210643" y="5085571"/>
            <a:ext cx="5770714" cy="122101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006714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Funciones de extensión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Estas funciones se definen como otras funciones pero usando el nombre de la clase que se quiere extender.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Función de extensión de una clase existente: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Función de extensión de una clase propia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BF96079-91E3-4886-B658-0B6C73DE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74" y="3062707"/>
            <a:ext cx="2995032" cy="95493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9CE57B0-8E4C-41AB-8D02-5EFC7970F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95" y="3327486"/>
            <a:ext cx="3576675" cy="42538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D215AFA-7919-417D-A171-349DEDB8D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375" y="4816848"/>
            <a:ext cx="5903250" cy="155394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944A96D-F60A-4B70-BBE1-BC1BF46B375A}"/>
              </a:ext>
            </a:extLst>
          </p:cNvPr>
          <p:cNvCxnSpPr>
            <a:cxnSpLocks/>
          </p:cNvCxnSpPr>
          <p:nvPr/>
        </p:nvCxnSpPr>
        <p:spPr>
          <a:xfrm>
            <a:off x="5471779" y="3540175"/>
            <a:ext cx="1248441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09337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Funciones de extensión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uso típico de las funciones de extensión se da con las colecciones.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 una función de extensión se puede realizar una acción sobre cada uno de los elementos de la colección.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Salida: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EDC2FB2-3700-463B-9C46-0929C82F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247" y="2852936"/>
            <a:ext cx="6427506" cy="273630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106BE40-FF38-4C47-A50B-926BD59E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09" y="6010050"/>
            <a:ext cx="3354181" cy="42529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3382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Funciones de extensión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función de extensión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puede sobre escribir a una función miembro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función de extensión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sí que puede sobrecargar a una función miembro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Aunque no se muestre un error, si se intenta sobrescribir una función miembro mediante una función de extensión, en ejecución siempre se llamará a la función miembro.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1FC6E2-8D2F-4CE5-82D3-8F707F8D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48" y="4013258"/>
            <a:ext cx="8091504" cy="23649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F31020-9750-48D3-B350-91EDD0C24FA3}"/>
              </a:ext>
            </a:extLst>
          </p:cNvPr>
          <p:cNvCxnSpPr>
            <a:cxnSpLocks/>
          </p:cNvCxnSpPr>
          <p:nvPr/>
        </p:nvCxnSpPr>
        <p:spPr>
          <a:xfrm>
            <a:off x="3562143" y="4749279"/>
            <a:ext cx="2838657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63D03B5-1A71-439A-AEC5-07F6C2173561}"/>
              </a:ext>
            </a:extLst>
          </p:cNvPr>
          <p:cNvCxnSpPr>
            <a:cxnSpLocks/>
          </p:cNvCxnSpPr>
          <p:nvPr/>
        </p:nvCxnSpPr>
        <p:spPr>
          <a:xfrm flipH="1" flipV="1">
            <a:off x="5772316" y="4790252"/>
            <a:ext cx="647367" cy="123604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95551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Singleton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pueden crear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singleton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son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objetos únicos en su clase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esto significa que no podrá haber más instancias de esa clase.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le pueden añadir funciones de extensión como con cualquier otra clase.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declaran de manera global en el archivo .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podrán añadir funciones de extensión como con cualquier otra clase.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BC860A-0580-4665-96FA-5C9F3F32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06" y="2236951"/>
            <a:ext cx="3312787" cy="238409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34356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Clase de película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Dados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Discográfica</a:t>
            </a:r>
          </a:p>
        </p:txBody>
      </p:sp>
    </p:spTree>
    <p:extLst>
      <p:ext uri="{BB962C8B-B14F-4D97-AF65-F5344CB8AC3E}">
        <p14:creationId xmlns:p14="http://schemas.microsoft.com/office/powerpoint/2010/main" val="3329958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Herencia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 defecto todas las clases son finales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lo cual significa que no puede haber herencia si no se indica explícitamente.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indicar que una clase puede ser súper clase se debe usar la palabra reservada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usa el constructor primario y 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 defecto: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este código se tiene: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clase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el constructor, 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clase Monitor con su constructor que llama al constructor de la clase padre, y hereda 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clase padre.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00774B-FEE2-49EA-A1BB-6AD35BB6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3573016"/>
            <a:ext cx="7525800" cy="102884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86431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Herencia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añadir propiedades y métodos nuevos.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74BABF-C2C7-45AE-87CD-58DD00EB3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044186"/>
            <a:ext cx="8773749" cy="362000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69002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 clase hija automáticamente se crea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constructor primario que llamará al constructor de la clase madre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se ha creado un constructor secundario que mediante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llamará al constructor primario.</a:t>
            </a:r>
          </a:p>
        </p:txBody>
      </p:sp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Herencia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2A75296-2FEC-4BFA-A7D4-D20D38E4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90" y="1242138"/>
            <a:ext cx="6700019" cy="276439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9A9E5D6-4D4A-41A1-81AE-6C7EC5E3755C}"/>
              </a:ext>
            </a:extLst>
          </p:cNvPr>
          <p:cNvCxnSpPr>
            <a:cxnSpLocks/>
          </p:cNvCxnSpPr>
          <p:nvPr/>
        </p:nvCxnSpPr>
        <p:spPr>
          <a:xfrm>
            <a:off x="7773392" y="2730128"/>
            <a:ext cx="1440160" cy="0"/>
          </a:xfrm>
          <a:prstGeom prst="line">
            <a:avLst/>
          </a:prstGeom>
          <a:noFill/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D2E2237-32CF-4709-AF73-664678EC5A2F}"/>
              </a:ext>
            </a:extLst>
          </p:cNvPr>
          <p:cNvCxnSpPr>
            <a:cxnSpLocks/>
          </p:cNvCxnSpPr>
          <p:nvPr/>
        </p:nvCxnSpPr>
        <p:spPr>
          <a:xfrm flipH="1" flipV="1">
            <a:off x="7464152" y="1988840"/>
            <a:ext cx="432048" cy="432048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752E6A5-271A-4910-944E-31BB983A4201}"/>
              </a:ext>
            </a:extLst>
          </p:cNvPr>
          <p:cNvCxnSpPr>
            <a:cxnSpLocks/>
          </p:cNvCxnSpPr>
          <p:nvPr/>
        </p:nvCxnSpPr>
        <p:spPr>
          <a:xfrm flipH="1" flipV="1">
            <a:off x="6816080" y="1484784"/>
            <a:ext cx="220464" cy="31351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0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todas las clases hereda de la clase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(en Java es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clase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define tres métodos que heredarán sus hijas: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indica si un objeto es igual a otro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hashCode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devuelve el código hash de un objeto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devuelve la representación en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 un objeto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357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Clases abstractas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declarar una clase abstracta se usa la palabra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delante de la palabra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una clase abstracta no se pueden instanciar objetos.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7D01D6-6F6D-46D5-A872-14971FC0F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52" y="3140968"/>
            <a:ext cx="7845296" cy="323723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84919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Electrodomésticos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4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 de definición de clase en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tan conciso que una clase sin cuerpo se puede definir así: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 sin cuerpo se puede instanciar un objeto de esta clase: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1BB144-7D86-41E5-9CCD-35A67AA4E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/>
          <a:stretch/>
        </p:blipFill>
        <p:spPr>
          <a:xfrm>
            <a:off x="1713294" y="1712885"/>
            <a:ext cx="2457166" cy="99121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1E92B22-0FE9-428D-8154-442763AA33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"/>
          <a:stretch/>
        </p:blipFill>
        <p:spPr>
          <a:xfrm>
            <a:off x="1713294" y="3535784"/>
            <a:ext cx="2163399" cy="67891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C4D49E4-1545-46F1-B9FA-F548F76FA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294" y="5109496"/>
            <a:ext cx="3584660" cy="57028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1453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6945509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observar que la estructura de definición de una clase es similar a la usada en Java.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deben definir tras cada propiedad.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constructor se define con la palabra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 uso también es similar a Java: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265F893-EC81-4AA6-ABB8-781C4828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667" y="1344330"/>
            <a:ext cx="4050000" cy="501971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C6F5374-A11B-44F6-8446-EC50B186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5432257"/>
            <a:ext cx="4464496" cy="931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00803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6945509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no se indica lo contrario las clases, propiedades y métodos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defecto son públicas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Existen los modificadores de visibilidad: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protected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visible en el mismo módulo (paquete)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91CFC8-627D-4EA5-9DAE-6D21CCD2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667" y="1344330"/>
            <a:ext cx="4050000" cy="501971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7064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ahorrar código usando funciones de expresión (en una línea):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C272D0-CB82-4904-92E0-F5DB566AB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01" y="1897592"/>
            <a:ext cx="3597055" cy="445832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2AEEA0F-4C33-4A2F-8908-83BAB400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00" y="1897592"/>
            <a:ext cx="3775243" cy="370425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4BB78EC-F7D4-4CA3-8035-FBAD3D837A75}"/>
              </a:ext>
            </a:extLst>
          </p:cNvPr>
          <p:cNvCxnSpPr>
            <a:cxnSpLocks/>
          </p:cNvCxnSpPr>
          <p:nvPr/>
        </p:nvCxnSpPr>
        <p:spPr>
          <a:xfrm flipV="1">
            <a:off x="4007768" y="3485072"/>
            <a:ext cx="2792853" cy="59200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1704F0B-2CEB-41EA-85B2-D1AA8FF29455}"/>
              </a:ext>
            </a:extLst>
          </p:cNvPr>
          <p:cNvCxnSpPr>
            <a:cxnSpLocks/>
          </p:cNvCxnSpPr>
          <p:nvPr/>
        </p:nvCxnSpPr>
        <p:spPr>
          <a:xfrm flipV="1">
            <a:off x="4007768" y="2492896"/>
            <a:ext cx="2737128" cy="126428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1590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ahorrar código ya que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 implícitos: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23083D8-BAA0-445D-ADD2-7462A20B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00" y="2213620"/>
            <a:ext cx="3775243" cy="370425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0125D37-E8AE-496E-8D31-13B20B83E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32" y="2460474"/>
            <a:ext cx="3645380" cy="19976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25AA416-6C63-4580-A185-6F85D2B638F1}"/>
              </a:ext>
            </a:extLst>
          </p:cNvPr>
          <p:cNvCxnSpPr>
            <a:cxnSpLocks/>
          </p:cNvCxnSpPr>
          <p:nvPr/>
        </p:nvCxnSpPr>
        <p:spPr>
          <a:xfrm flipV="1">
            <a:off x="3517114" y="3010829"/>
            <a:ext cx="3307432" cy="63506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5F6B73E-1D5A-49B8-930A-AD385696BC89}"/>
              </a:ext>
            </a:extLst>
          </p:cNvPr>
          <p:cNvCxnSpPr>
            <a:cxnSpLocks/>
          </p:cNvCxnSpPr>
          <p:nvPr/>
        </p:nvCxnSpPr>
        <p:spPr>
          <a:xfrm>
            <a:off x="3431704" y="2626577"/>
            <a:ext cx="3377974" cy="18353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445474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10157</TotalTime>
  <Words>1846</Words>
  <Application>Microsoft Office PowerPoint</Application>
  <PresentationFormat>Panorámica</PresentationFormat>
  <Paragraphs>287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Calibri</vt:lpstr>
      <vt:lpstr>Consolas</vt:lpstr>
      <vt:lpstr>Gill Sans MT</vt:lpstr>
      <vt:lpstr>Wingdings 2</vt:lpstr>
      <vt:lpstr>Dividendo</vt:lpstr>
      <vt:lpstr>UD2.3 – Fundamentos de Kotlin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UD2.3 Fundamentos de Kotlin - PMDM</dc:title>
  <dc:creator>Alex Torres</dc:creator>
  <cp:lastModifiedBy>TARAZONA TARREGA, CARLOS</cp:lastModifiedBy>
  <cp:revision>464</cp:revision>
  <dcterms:created xsi:type="dcterms:W3CDTF">2019-09-01T11:20:16Z</dcterms:created>
  <dcterms:modified xsi:type="dcterms:W3CDTF">2023-09-17T17:35:33Z</dcterms:modified>
</cp:coreProperties>
</file>