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722" r:id="rId3"/>
    <p:sldId id="915" r:id="rId4"/>
    <p:sldId id="917" r:id="rId5"/>
    <p:sldId id="918" r:id="rId6"/>
    <p:sldId id="920" r:id="rId7"/>
    <p:sldId id="916" r:id="rId8"/>
    <p:sldId id="919" r:id="rId9"/>
    <p:sldId id="921" r:id="rId10"/>
    <p:sldId id="922" r:id="rId11"/>
    <p:sldId id="923" r:id="rId12"/>
    <p:sldId id="92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4" autoAdjust="0"/>
    <p:restoredTop sz="96031" autoAdjust="0"/>
  </p:normalViewPr>
  <p:slideViewPr>
    <p:cSldViewPr>
      <p:cViewPr varScale="1">
        <p:scale>
          <a:sx n="103" d="100"/>
          <a:sy n="103" d="100"/>
        </p:scale>
        <p:origin x="8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14/12/2023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1CE358-2333-4496-A480-F8090926765B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2022-23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EE49A1-A8D5-4BB2-836B-A63E18C3BE96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2022-23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F795F78-9D9C-48A1-9773-9F95349A209E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 7.2 Persistencia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diferentes pantallas de la aplicación si se necesita guardar o recuperar datos del archivo de preferencias se hará uso de los métodos del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4C3D52-613B-4177-A30F-0A287EA5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30" y="2639373"/>
            <a:ext cx="4771342" cy="37388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E93F59-D8B8-4119-9E3B-BEC5BAAE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803838"/>
            <a:ext cx="2421059" cy="13873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4178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datos complejos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quieren guardar datos de más complejidad como son objetos, en la clase que almacena las preferencias se debe deconstruir y construir ese objeto.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para guardar/recuperar preferencias:						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5E2B71-C15E-4276-BE9C-167D60B9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348004"/>
            <a:ext cx="4616405" cy="40293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3F21EB-F9AD-430B-890F-A27EDDF5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2" y="2348880"/>
            <a:ext cx="3864644" cy="40284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0951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4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almacenar en el dispositivo conjuntos de datos pequeños o simples.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almacenados con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guardan en el almacenamiento interno específico de la aplicación por lo que ninguna otra aplicación podrá acceder a ellos.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dos implementaciones: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almacenar pares clave-valor.</a:t>
            </a:r>
            <a:endParaRPr lang="es-ES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almacenar objetos (instancias de clases).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Debido a la complejidad de desarrollo de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en clase solo se estudiará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crear archivos para guardar información, generalmente preferencias.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ventaja de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radica en que es el sistema operativo el que maneja toda la gestión de los archivos de preferencias.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Reglas para usar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mantener una instancia de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abierta sobre el mismo archivo.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tipo genérico de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debe ser inmutable.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mezclar nunca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SingleProcessDataStore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MultiProcessDataStore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el mismo archivo.</a:t>
            </a:r>
          </a:p>
        </p:txBody>
      </p:sp>
    </p:spTree>
    <p:extLst>
      <p:ext uri="{BB962C8B-B14F-4D97-AF65-F5344CB8AC3E}">
        <p14:creationId xmlns:p14="http://schemas.microsoft.com/office/powerpoint/2010/main" val="23521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almacenar pares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clave-valor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datos que se pueden almacenar serán de tipos básicos: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se ofrece la posibilidad de almacenar un conjunto de cadenas: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Set&lt;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54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más habitual es que las preferencias se guarden y recuperen desde el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poder mantener las variables de estado de manera correcta.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para mantener una buena estructura de archivos en el proyecto se recomienda crear un paquete llamado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donde se ubicará una la clase en la que se implementará toda la lógica de guardado y recuperación de los valores de las preferencias.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nueva clase se utilizará desde el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correspondiente.</a:t>
            </a:r>
          </a:p>
        </p:txBody>
      </p:sp>
    </p:spTree>
    <p:extLst>
      <p:ext uri="{BB962C8B-B14F-4D97-AF65-F5344CB8AC3E}">
        <p14:creationId xmlns:p14="http://schemas.microsoft.com/office/powerpoint/2010/main" val="7279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hace uso de corrutinas y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(flujos de datos).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Flow permiten emitir varios valores de manera secuencial que se recogerán desde una corrutina, por ejemplo, se pueden usar para recibir actualizaciones en vivo desde una base de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Flow es similar a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pero que usa funciones de suspensión para producir y consumir los valores.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usa un Flow para recuperar los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necesita el contexto de la aplicación para la correcta gestión de los archivos de preferencias.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16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primer paso para poder usar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añadir la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dependencia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build.gradle.kts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(Module)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sincronizar.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4606024-1189-4AA7-817F-851920735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64" y="4077072"/>
            <a:ext cx="9685072" cy="72008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3570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para guardar y recuperar preferencias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F01011-2D48-491B-8519-0D1BAF38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58" y="1831590"/>
            <a:ext cx="6804284" cy="45466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8295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DataStore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hace uso de la clase anterior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BB8DC3-5967-4765-B201-A7894F319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978" y="1831589"/>
            <a:ext cx="5462043" cy="45466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46522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23182</TotalTime>
  <Words>515</Words>
  <Application>Microsoft Office PowerPoint</Application>
  <PresentationFormat>Panorámica</PresentationFormat>
  <Paragraphs>75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Dividendo</vt:lpstr>
      <vt:lpstr>UD 7.2 Persistencia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UD7.2 Persistencia - PMM</dc:title>
  <dc:creator>Alex Torres</dc:creator>
  <cp:lastModifiedBy>Alex Torres</cp:lastModifiedBy>
  <cp:revision>818</cp:revision>
  <dcterms:created xsi:type="dcterms:W3CDTF">2019-09-01T11:20:16Z</dcterms:created>
  <dcterms:modified xsi:type="dcterms:W3CDTF">2023-12-14T11:11:58Z</dcterms:modified>
</cp:coreProperties>
</file>