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722" r:id="rId3"/>
    <p:sldId id="906" r:id="rId4"/>
    <p:sldId id="883" r:id="rId5"/>
    <p:sldId id="854" r:id="rId6"/>
    <p:sldId id="881" r:id="rId7"/>
    <p:sldId id="884" r:id="rId8"/>
    <p:sldId id="885" r:id="rId9"/>
    <p:sldId id="886" r:id="rId10"/>
    <p:sldId id="887" r:id="rId11"/>
    <p:sldId id="905" r:id="rId12"/>
    <p:sldId id="888" r:id="rId13"/>
    <p:sldId id="889" r:id="rId14"/>
    <p:sldId id="882" r:id="rId15"/>
    <p:sldId id="890" r:id="rId16"/>
    <p:sldId id="892" r:id="rId17"/>
    <p:sldId id="960" r:id="rId18"/>
    <p:sldId id="891" r:id="rId19"/>
    <p:sldId id="908" r:id="rId20"/>
    <p:sldId id="894" r:id="rId21"/>
    <p:sldId id="895" r:id="rId22"/>
    <p:sldId id="893" r:id="rId23"/>
    <p:sldId id="897" r:id="rId24"/>
    <p:sldId id="896" r:id="rId25"/>
    <p:sldId id="907" r:id="rId26"/>
    <p:sldId id="899" r:id="rId27"/>
    <p:sldId id="900" r:id="rId28"/>
    <p:sldId id="901" r:id="rId29"/>
    <p:sldId id="903" r:id="rId30"/>
    <p:sldId id="902" r:id="rId31"/>
    <p:sldId id="909" r:id="rId32"/>
    <p:sldId id="910" r:id="rId33"/>
    <p:sldId id="911" r:id="rId34"/>
    <p:sldId id="912" r:id="rId35"/>
    <p:sldId id="913" r:id="rId36"/>
    <p:sldId id="914" r:id="rId37"/>
    <p:sldId id="915" r:id="rId38"/>
    <p:sldId id="916" r:id="rId39"/>
    <p:sldId id="95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2" autoAdjust="0"/>
    <p:restoredTop sz="96195" autoAdjust="0"/>
  </p:normalViewPr>
  <p:slideViewPr>
    <p:cSldViewPr>
      <p:cViewPr varScale="1">
        <p:scale>
          <a:sx n="89" d="100"/>
          <a:sy n="89" d="100"/>
        </p:scale>
        <p:origin x="68" y="408"/>
      </p:cViewPr>
      <p:guideLst/>
    </p:cSldViewPr>
  </p:slideViewPr>
  <p:outlineViewPr>
    <p:cViewPr>
      <p:scale>
        <a:sx n="33" d="100"/>
        <a:sy n="33" d="100"/>
      </p:scale>
      <p:origin x="0" y="-1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15/01/2024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EE49A1-A8D5-4BB2-836B-A63E18C3BE96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2022-23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F795F78-9D9C-48A1-9773-9F95349A209E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s.unity3d.com/2023.3/Documentation/Manual/UsingTheEditor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nity.com/es/pricing?check_logged_in=1#plans-student-and-hobbyis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d.unity.com/es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ssetstore.unity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UD9.1 Introducción </a:t>
            </a:r>
            <a:r>
              <a:rPr lang="es-ES" sz="6000" b="1" cap="none">
                <a:latin typeface="Calibri" panose="020F0502020204030204" pitchFamily="34" charset="0"/>
                <a:cs typeface="Calibri" panose="020F0502020204030204" pitchFamily="34" charset="0"/>
              </a:rPr>
              <a:t>a Unity</a:t>
            </a:r>
            <a:endParaRPr lang="es-ES" sz="6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Instalación del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Editor de código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necesita un editor de código para la programación, en Windows durante la instalación del editor Unity se incluye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Visual Studio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En clase detectará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Studio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lo configurará como editor por defecto.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se tiene instalado ese editor y no se quiere instalar, se debe desmarcar.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de usar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Visual Studio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Studio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editor por defecto se pueden instalar las extensiones para el lenguaje de programación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es el usado con Unity.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65A5904-97B4-4575-B4C7-7B19932231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3078" y="4952787"/>
            <a:ext cx="4005843" cy="159366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0C9376C-AB34-4835-A504-6EA4EE84F05B}"/>
              </a:ext>
            </a:extLst>
          </p:cNvPr>
          <p:cNvSpPr/>
          <p:nvPr/>
        </p:nvSpPr>
        <p:spPr>
          <a:xfrm>
            <a:off x="4194067" y="5650706"/>
            <a:ext cx="3771214" cy="51662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12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Instalación del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Editor de código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se tiene instalado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Visual Studio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no se quiere instalar, se debe desmarcar.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utilizar cualquier otro editor de código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cambiando la configuración del editor Unity una vez esté instalado. En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Menú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Preferences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E59E89-8885-43CB-A5F7-A6917B8040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547" y="4221088"/>
            <a:ext cx="4676739" cy="19919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80CD438-A4D2-4345-9645-DA9BFAE53ECC}"/>
              </a:ext>
            </a:extLst>
          </p:cNvPr>
          <p:cNvSpPr/>
          <p:nvPr/>
        </p:nvSpPr>
        <p:spPr>
          <a:xfrm>
            <a:off x="740684" y="5249191"/>
            <a:ext cx="2009660" cy="38468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2392829-52E1-4070-A20F-0534030B2B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9976" y="4221088"/>
            <a:ext cx="5692477" cy="19919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E1DFA51-81E0-4B64-8D1E-9295976BE67C}"/>
              </a:ext>
            </a:extLst>
          </p:cNvPr>
          <p:cNvSpPr/>
          <p:nvPr/>
        </p:nvSpPr>
        <p:spPr>
          <a:xfrm>
            <a:off x="8936947" y="4622922"/>
            <a:ext cx="1721528" cy="104120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014525-BD46-4B63-815E-7EF4401A514A}"/>
              </a:ext>
            </a:extLst>
          </p:cNvPr>
          <p:cNvCxnSpPr>
            <a:cxnSpLocks/>
          </p:cNvCxnSpPr>
          <p:nvPr/>
        </p:nvCxnSpPr>
        <p:spPr>
          <a:xfrm flipH="1">
            <a:off x="6611173" y="5481215"/>
            <a:ext cx="449507" cy="450937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0496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Instalación del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más adelante en el desarrollo se necesita, se pueden añadir/eliminar módulos al editor.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D2ABEED-2621-4432-83CB-97B2743C13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3514" y="2475441"/>
            <a:ext cx="6224972" cy="39027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D09809C-B5FB-46FA-A06F-5CA3D3AAF7C6}"/>
              </a:ext>
            </a:extLst>
          </p:cNvPr>
          <p:cNvCxnSpPr>
            <a:cxnSpLocks/>
          </p:cNvCxnSpPr>
          <p:nvPr/>
        </p:nvCxnSpPr>
        <p:spPr>
          <a:xfrm flipH="1">
            <a:off x="8904313" y="3429000"/>
            <a:ext cx="720079" cy="425189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172AF7AB-015A-4DFA-9EAF-5CAC239C9318}"/>
              </a:ext>
            </a:extLst>
          </p:cNvPr>
          <p:cNvSpPr/>
          <p:nvPr/>
        </p:nvSpPr>
        <p:spPr>
          <a:xfrm>
            <a:off x="7174731" y="3897040"/>
            <a:ext cx="721470" cy="31432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81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Crear proyecto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HUB será el punto de inicio de cualquier proyecto Unity, en su ventana se pueden ver las secciones: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gestor de proyectos.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gestor de editores Unity instalados.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apartado de autoaprendizaje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acceso a la comunidad con secciones como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Store o Foros.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884C09-7ADA-44AE-81D0-C66DFBE64D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0651" y="3529014"/>
            <a:ext cx="4544510" cy="28491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67655C-7A87-444D-BBA3-880E743439A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4061" y="3529013"/>
            <a:ext cx="4544510" cy="28491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4F24040-F4B4-4A59-8B89-27E5F71EEAC4}"/>
              </a:ext>
            </a:extLst>
          </p:cNvPr>
          <p:cNvSpPr/>
          <p:nvPr/>
        </p:nvSpPr>
        <p:spPr>
          <a:xfrm>
            <a:off x="1288232" y="3933056"/>
            <a:ext cx="1093985" cy="100811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23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Crear proyecto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Hub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en el apartado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crear proyectos pulsando el botón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86B67D-8F74-4068-B137-343811807D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3446" y="2420888"/>
            <a:ext cx="4765107" cy="38592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8E3028C-D1D1-4529-A747-46CBA919DEDD}"/>
              </a:ext>
            </a:extLst>
          </p:cNvPr>
          <p:cNvCxnSpPr>
            <a:cxnSpLocks/>
          </p:cNvCxnSpPr>
          <p:nvPr/>
        </p:nvCxnSpPr>
        <p:spPr>
          <a:xfrm flipH="1" flipV="1">
            <a:off x="8139933" y="2954076"/>
            <a:ext cx="188315" cy="900113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9550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Crear proyecto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crear un proyecto se debe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elegir el tipo de proyecto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que se carguen las librerías necesarias.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0F9ABD-B2D5-4316-A4F1-9331BF3612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7568" y="2191060"/>
            <a:ext cx="5169982" cy="418714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7539154-5FE1-447B-9908-BB9DB2C4A0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0216" y="2557289"/>
            <a:ext cx="2334986" cy="34546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EE9EB84-FDE8-404D-B73A-F155A717DF4F}"/>
              </a:ext>
            </a:extLst>
          </p:cNvPr>
          <p:cNvCxnSpPr>
            <a:cxnSpLocks/>
          </p:cNvCxnSpPr>
          <p:nvPr/>
        </p:nvCxnSpPr>
        <p:spPr>
          <a:xfrm flipH="1">
            <a:off x="6980386" y="3854189"/>
            <a:ext cx="288031" cy="648073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D68AE10-99EC-407C-B2FA-F77BF737D3ED}"/>
              </a:ext>
            </a:extLst>
          </p:cNvPr>
          <p:cNvSpPr/>
          <p:nvPr/>
        </p:nvSpPr>
        <p:spPr>
          <a:xfrm>
            <a:off x="5643562" y="4542829"/>
            <a:ext cx="1614487" cy="149364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FEB99FB-1B46-4D5A-9400-6712AB78B757}"/>
              </a:ext>
            </a:extLst>
          </p:cNvPr>
          <p:cNvCxnSpPr>
            <a:cxnSpLocks/>
          </p:cNvCxnSpPr>
          <p:nvPr/>
        </p:nvCxnSpPr>
        <p:spPr>
          <a:xfrm flipV="1">
            <a:off x="1687777" y="3634551"/>
            <a:ext cx="1598771" cy="368504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219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Crear proyecto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vez creado el proyecto, este estará disponible en Unity Hub.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Durante la creación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abrirá el editor Unity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ese proyecto.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37BE87-F428-4E97-B196-192798B822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1562" y="1787577"/>
            <a:ext cx="6428875" cy="40324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3EFCAE2-932C-461E-8E1C-5EA007E5A3DF}"/>
              </a:ext>
            </a:extLst>
          </p:cNvPr>
          <p:cNvCxnSpPr>
            <a:cxnSpLocks/>
          </p:cNvCxnSpPr>
          <p:nvPr/>
        </p:nvCxnSpPr>
        <p:spPr>
          <a:xfrm flipV="1">
            <a:off x="4007768" y="3385516"/>
            <a:ext cx="1008113" cy="696417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1951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Instalación de un editor Unity.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Crea el proyecto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PruebaTuNombre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025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la ventana del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editor Unity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el siguiente aspecto: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D3EA2D-77EB-481E-AE72-6103A5E056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0609" y="1630840"/>
            <a:ext cx="7690782" cy="4917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3F53B02-3A89-44F5-B4E1-979F47309EFB}"/>
              </a:ext>
            </a:extLst>
          </p:cNvPr>
          <p:cNvSpPr/>
          <p:nvPr/>
        </p:nvSpPr>
        <p:spPr>
          <a:xfrm>
            <a:off x="518643" y="3248980"/>
            <a:ext cx="1256877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Objetos de la escena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61A60B1-5FFE-49D6-AD73-954FDA6F012D}"/>
              </a:ext>
            </a:extLst>
          </p:cNvPr>
          <p:cNvCxnSpPr>
            <a:cxnSpLocks/>
          </p:cNvCxnSpPr>
          <p:nvPr/>
        </p:nvCxnSpPr>
        <p:spPr>
          <a:xfrm flipV="1">
            <a:off x="1653024" y="2526336"/>
            <a:ext cx="842577" cy="106980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9C93DAC-489A-4FB2-A945-AEAD7FBF8779}"/>
              </a:ext>
            </a:extLst>
          </p:cNvPr>
          <p:cNvSpPr/>
          <p:nvPr/>
        </p:nvSpPr>
        <p:spPr>
          <a:xfrm>
            <a:off x="10062978" y="2294224"/>
            <a:ext cx="157763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Inspector del objeto seleccionado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8E78BE8-94F9-41E0-A9A6-99FFE54A40C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976320" y="2312889"/>
            <a:ext cx="1086658" cy="44938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9D44E6E-241B-45FF-89CC-34607560EEFB}"/>
              </a:ext>
            </a:extLst>
          </p:cNvPr>
          <p:cNvSpPr/>
          <p:nvPr/>
        </p:nvSpPr>
        <p:spPr>
          <a:xfrm>
            <a:off x="409543" y="5103186"/>
            <a:ext cx="147507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Gestor de archivos del proyecto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510EDE3-DE88-480C-8C83-2E3003AC02D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884619" y="5571238"/>
            <a:ext cx="39495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C40AF15-FC06-423A-9E22-E68A7B53460A}"/>
              </a:ext>
            </a:extLst>
          </p:cNvPr>
          <p:cNvSpPr/>
          <p:nvPr/>
        </p:nvSpPr>
        <p:spPr>
          <a:xfrm>
            <a:off x="10050491" y="4069052"/>
            <a:ext cx="1590125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Visualización de la escena/juego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59CAEAC-5CEE-40BF-976A-0D4A25657B9B}"/>
              </a:ext>
            </a:extLst>
          </p:cNvPr>
          <p:cNvCxnSpPr>
            <a:cxnSpLocks/>
          </p:cNvCxnSpPr>
          <p:nvPr/>
        </p:nvCxnSpPr>
        <p:spPr>
          <a:xfrm flipH="1" flipV="1">
            <a:off x="7392144" y="3854190"/>
            <a:ext cx="2767445" cy="68291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177A716-B915-4762-BC7A-AA05725D45A1}"/>
              </a:ext>
            </a:extLst>
          </p:cNvPr>
          <p:cNvSpPr/>
          <p:nvPr/>
        </p:nvSpPr>
        <p:spPr>
          <a:xfrm>
            <a:off x="409543" y="1746501"/>
            <a:ext cx="162286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Barra de herramientas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61826E7-77AB-4A38-A57D-935D41C284EE}"/>
              </a:ext>
            </a:extLst>
          </p:cNvPr>
          <p:cNvCxnSpPr>
            <a:cxnSpLocks/>
          </p:cNvCxnSpPr>
          <p:nvPr/>
        </p:nvCxnSpPr>
        <p:spPr>
          <a:xfrm flipV="1">
            <a:off x="1775520" y="1820390"/>
            <a:ext cx="442348" cy="18132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090AD0F-E8D7-423C-AC68-DD7F04F365CC}"/>
              </a:ext>
            </a:extLst>
          </p:cNvPr>
          <p:cNvSpPr/>
          <p:nvPr/>
        </p:nvSpPr>
        <p:spPr>
          <a:xfrm>
            <a:off x="10274020" y="5691213"/>
            <a:ext cx="1590125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Barra de estado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88D4F08-BBC2-4D28-9166-DC1FC52A42FF}"/>
              </a:ext>
            </a:extLst>
          </p:cNvPr>
          <p:cNvCxnSpPr>
            <a:cxnSpLocks/>
          </p:cNvCxnSpPr>
          <p:nvPr/>
        </p:nvCxnSpPr>
        <p:spPr>
          <a:xfrm flipH="1">
            <a:off x="8615363" y="6156988"/>
            <a:ext cx="1840587" cy="33668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531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hace uso de la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Programación Orientada a Objetos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por esta razón todos los elementos del juego se incluyen en la jerarquía de objetos.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juego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ocupa la posición más alta de la jerarquía y dentro de él se ubican las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escenas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podrían considerarse las pantallas del juego.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jerarquía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muestra todos los elementos que tiene una escena.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59F570-73C7-4C4A-AFE3-45008FEFF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5521" y="4719293"/>
            <a:ext cx="2980957" cy="16589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6533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es Unity?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es un motor de juego multiplataforma.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origen data del año 2005.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el desarrollo de juegos 2D y 3D.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Actualmente Unity soporta el desarrollo para unas 20 plataformas de las cuales las más populares son PC, iOS y Android.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ofrece un conjunto de herramientas tan completo que minimiza el uso de herramientas externas para realizar los proyectos.</a:t>
            </a:r>
          </a:p>
        </p:txBody>
      </p:sp>
    </p:spTree>
    <p:extLst>
      <p:ext uri="{BB962C8B-B14F-4D97-AF65-F5344CB8AC3E}">
        <p14:creationId xmlns:p14="http://schemas.microsoft.com/office/powerpoint/2010/main" val="407869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Dentro de cada escena se deben añadir todos los elementos que se necesiten, estos elementos son los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las escenas también siguen una estructura jerárquica pudiendo agruparse los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unos dentro de otros.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un proyecto Unity contiene una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Escena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a su vez contiene un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tipo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cámara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llamado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Camera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un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tipo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luz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llamado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Directional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Light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D3EA2D-77EB-481E-AE72-6103A5E056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6322" y="4797152"/>
            <a:ext cx="3719356" cy="15810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0501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parte central del editor se puede observar una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visualización de la escena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cuando se pulse el botón de reproducir juego se convertirá 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visualización desde la cámara configurada en el juego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D3EA2D-77EB-481E-AE72-6103A5E056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3641" y="2636912"/>
            <a:ext cx="6364717" cy="37412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6852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153421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selecciona un objeto de la escena, en 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Inspector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observar todas sus características.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Desde el código se podrá acceder a los componentes de cada objeto.</a:t>
            </a:r>
          </a:p>
        </p:txBody>
      </p:sp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Editor Unity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6BED0E-2C3D-4FE1-8E13-9F891A5D4D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5085" y="1340768"/>
            <a:ext cx="2448272" cy="482453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C54B87C-04A7-4CC1-8991-CC1EEF8A84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4072" y="3308995"/>
            <a:ext cx="1973833" cy="88808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75628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tipo de objeto tendrá unos componentes por defecto, y además, se les puede añadir componentes si se necesita.</a:t>
            </a:r>
          </a:p>
        </p:txBody>
      </p:sp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Editor Unity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6BED0E-2C3D-4FE1-8E13-9F891A5D4D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9904" y="2024261"/>
            <a:ext cx="2218025" cy="437081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8CD430-9C1E-4515-A16D-E14CBB1F0D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179" y="3807386"/>
            <a:ext cx="1788203" cy="8045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C3D8FB-F8D8-4384-B1F2-61FAC3E677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08493" y="2276872"/>
            <a:ext cx="2218025" cy="38742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DAEC0A-8AA2-4954-8BFB-C53D4424E5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4072" y="3852925"/>
            <a:ext cx="1788205" cy="72210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E8E3987-7235-4A5D-8F51-E42400ADE75D}"/>
              </a:ext>
            </a:extLst>
          </p:cNvPr>
          <p:cNvCxnSpPr>
            <a:cxnSpLocks/>
          </p:cNvCxnSpPr>
          <p:nvPr/>
        </p:nvCxnSpPr>
        <p:spPr>
          <a:xfrm>
            <a:off x="2480171" y="6186204"/>
            <a:ext cx="1109939" cy="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3A72CB8-2DDF-4F2D-86F4-638F9DD64CDB}"/>
              </a:ext>
            </a:extLst>
          </p:cNvPr>
          <p:cNvCxnSpPr>
            <a:cxnSpLocks/>
          </p:cNvCxnSpPr>
          <p:nvPr/>
        </p:nvCxnSpPr>
        <p:spPr>
          <a:xfrm>
            <a:off x="8161833" y="5988560"/>
            <a:ext cx="1109939" cy="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415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Gestor de archivos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visualizar y realizar todas las acciones que se requieran sobre los archivos del proyecto.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recomienda que todas las carpetas y archivos que se quieran crear se creen desde el gestor de archivos del editor.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D3EA2D-77EB-481E-AE72-6103A5E056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/>
          <a:stretch/>
        </p:blipFill>
        <p:spPr>
          <a:xfrm>
            <a:off x="3348246" y="3591753"/>
            <a:ext cx="5495507" cy="27864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66401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documentación oficial se puede encontrar toda la información de la interfaz de Unity: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https://docs.unity3d.com/2023.3/Documentation/Manual/UsingTheEditor.html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99E5E3A-A0C3-4C4F-8338-50D5EC32272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237" y="2092265"/>
            <a:ext cx="6315526" cy="428594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03604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Ejecución del juego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ejecuta el juego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(botón "Play" ▶ de la barra superior) la sección de visualización cambia a la vista de la cámara y toda la interfaz se oscurece.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ejecutar el juego se puede trabajar con el proyecto para poder ver cómo reacciona según diferentes valores, pero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cambios solo se mantienen durante la ejecución del juego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no haber casi diferencia de estilo entre los dos estados a veces se nos olvida que se está ejecutando el juego y se pierden los cambios.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053E2C9-18BF-4DE7-8296-F54700C867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4926" y="3802046"/>
            <a:ext cx="4282596" cy="27383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BF3E381-8F4F-499F-A69B-CCD31106B96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4480" y="3802045"/>
            <a:ext cx="4282596" cy="27383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3320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Ejecución del juego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Desde el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Menú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Edit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Preferences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en la sección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Colors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se puede decidir qué color va a superponer a la interfaz cuando se ejecute el juego: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Playmode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tint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Interesa poner un modo que aporte mucho contraste para así saber siempre si se está ejecutando o no.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3D1114-30BB-490F-AAC2-7CA5B6CF35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564" y="2830870"/>
            <a:ext cx="4917150" cy="334278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077AE6-0A72-4C62-A619-829E4F8B57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5286" y="3040558"/>
            <a:ext cx="4917150" cy="334278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673B447-26C8-4C50-AABC-EFFD3CADD482}"/>
              </a:ext>
            </a:extLst>
          </p:cNvPr>
          <p:cNvCxnSpPr>
            <a:cxnSpLocks/>
          </p:cNvCxnSpPr>
          <p:nvPr/>
        </p:nvCxnSpPr>
        <p:spPr>
          <a:xfrm>
            <a:off x="5629276" y="4340101"/>
            <a:ext cx="2064543" cy="16046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0418620F-4FFF-40A7-9CD5-8C27A60B0536}"/>
              </a:ext>
            </a:extLst>
          </p:cNvPr>
          <p:cNvSpPr/>
          <p:nvPr/>
        </p:nvSpPr>
        <p:spPr>
          <a:xfrm>
            <a:off x="2021681" y="4179094"/>
            <a:ext cx="3607594" cy="2928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FC295E-6AB6-4E0E-BB51-C06C3B8ABE3E}"/>
              </a:ext>
            </a:extLst>
          </p:cNvPr>
          <p:cNvSpPr/>
          <p:nvPr/>
        </p:nvSpPr>
        <p:spPr>
          <a:xfrm>
            <a:off x="7789068" y="4381501"/>
            <a:ext cx="3607594" cy="2928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2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Ejecución del juego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vez cambiado el color se aprecia mucho mejor que se está ejecutando el juego.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053E2C9-18BF-4DE7-8296-F54700C867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25" y="2595046"/>
            <a:ext cx="5327803" cy="34066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2375123-640E-455A-99AF-A13DFD4354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3991" y="2618831"/>
            <a:ext cx="5328584" cy="34071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1447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Añadiendo código ejecutable al proyecto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añadir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ejecutable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proyecto se deben crear los archivos que permitan contener dicho código, a estos archivos se les llama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Existen varias maneras de añadir scripts al proyecto pero la más adecuada es mediante el gestor de archivos.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es importante mantener una buena organización de los archivos por lo que lo más habitual es crear dentro de la carpeta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una carpeta llamada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en ella crear todos los Scripts necesarios.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D521E59-0ADB-496E-914D-BF139714CB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78" y="4661167"/>
            <a:ext cx="3694444" cy="18709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6547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Unity HUB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programa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Unity Hub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administrar las versiones del editor Unity que se deseen utilizar.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C68C1F-5FDF-44E3-92B1-085D7D164A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643" y="2636912"/>
            <a:ext cx="5453532" cy="35531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5EAE456-47D9-48F9-8463-073733DBDC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9825" y="2636912"/>
            <a:ext cx="5453532" cy="35531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231D663-FEF7-4F93-A67D-40CB2D9447BB}"/>
              </a:ext>
            </a:extLst>
          </p:cNvPr>
          <p:cNvCxnSpPr>
            <a:cxnSpLocks/>
          </p:cNvCxnSpPr>
          <p:nvPr/>
        </p:nvCxnSpPr>
        <p:spPr>
          <a:xfrm flipH="1">
            <a:off x="7523067" y="4534892"/>
            <a:ext cx="1019088" cy="10959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B43FBA8-C706-433E-AF36-8603FCE86A6A}"/>
              </a:ext>
            </a:extLst>
          </p:cNvPr>
          <p:cNvSpPr/>
          <p:nvPr/>
        </p:nvSpPr>
        <p:spPr>
          <a:xfrm>
            <a:off x="6544732" y="4603040"/>
            <a:ext cx="928953" cy="30152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66258A2-171D-467C-A858-EE73E3A1DED1}"/>
              </a:ext>
            </a:extLst>
          </p:cNvPr>
          <p:cNvCxnSpPr>
            <a:cxnSpLocks/>
          </p:cNvCxnSpPr>
          <p:nvPr/>
        </p:nvCxnSpPr>
        <p:spPr>
          <a:xfrm flipH="1">
            <a:off x="2993136" y="4923392"/>
            <a:ext cx="936104" cy="45214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9F6E065-6C31-46B8-8EBA-3D6B7CBADA89}"/>
              </a:ext>
            </a:extLst>
          </p:cNvPr>
          <p:cNvSpPr/>
          <p:nvPr/>
        </p:nvSpPr>
        <p:spPr>
          <a:xfrm>
            <a:off x="2437606" y="5357367"/>
            <a:ext cx="502444" cy="30073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BF8EE8B-5B93-4693-9241-5D6EADF9D144}"/>
              </a:ext>
            </a:extLst>
          </p:cNvPr>
          <p:cNvCxnSpPr>
            <a:cxnSpLocks/>
          </p:cNvCxnSpPr>
          <p:nvPr/>
        </p:nvCxnSpPr>
        <p:spPr>
          <a:xfrm flipH="1">
            <a:off x="3859382" y="5823207"/>
            <a:ext cx="742748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56973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Añadiendo código ejecutable al proyecto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vez creada la carpeta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el botón derecho sobre ella o sobre la parte derecha en el gestor (la que representa la carpeta), se debe seleccionar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C# Script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En ese momento se debe escribir el nombre del archivo, siguiendo las convenciones de C# que son similares a las de Java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CamelCase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con la primera en mayúscula).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Además, el script debe tener un nombre que identifique correctamente las acciones que realiza.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4C1C59-95BD-4878-9629-DED8D985004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456" y="2559266"/>
            <a:ext cx="5025126" cy="173946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5AF3B79-511E-4028-8DBF-71A961DE64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240" y="2767572"/>
            <a:ext cx="2392303" cy="132285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F974571-3BB8-44C0-B875-3E69BCF8757C}"/>
              </a:ext>
            </a:extLst>
          </p:cNvPr>
          <p:cNvCxnSpPr>
            <a:cxnSpLocks/>
          </p:cNvCxnSpPr>
          <p:nvPr/>
        </p:nvCxnSpPr>
        <p:spPr>
          <a:xfrm>
            <a:off x="5951984" y="2924944"/>
            <a:ext cx="2232248" cy="50405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8673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Añadiendo código ejecutable al proyecto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selecciona un Script en el Gestor de archivos, en el Inspector se puede ver su código aunque no se puede editar desde ahí.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A39059-698D-4640-8E85-1DA8619CD6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9196" y="2192869"/>
            <a:ext cx="6545575" cy="418533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97E270F-0F10-4976-B8D5-FFA608973E80}"/>
              </a:ext>
            </a:extLst>
          </p:cNvPr>
          <p:cNvCxnSpPr>
            <a:cxnSpLocks/>
          </p:cNvCxnSpPr>
          <p:nvPr/>
        </p:nvCxnSpPr>
        <p:spPr>
          <a:xfrm flipV="1">
            <a:off x="3935760" y="4414838"/>
            <a:ext cx="3636615" cy="810052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08CD999-455B-4A29-BB33-454BBEDA1E80}"/>
              </a:ext>
            </a:extLst>
          </p:cNvPr>
          <p:cNvSpPr/>
          <p:nvPr/>
        </p:nvSpPr>
        <p:spPr>
          <a:xfrm>
            <a:off x="7643813" y="2535435"/>
            <a:ext cx="1600198" cy="219372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99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Añadiendo código ejecutable al proyecto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hacer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doble clic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sobre el Script se abrirá el editor de código configurado.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Microsoft Visual Studio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Visual Studio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40CAA46-29EB-4D99-9212-36FDAF4FAF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2651" y="2636912"/>
            <a:ext cx="5410706" cy="345638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E7A9E8B-F506-4B14-8AC5-787EE21519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841" y="2636912"/>
            <a:ext cx="5401768" cy="345638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3932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Añadiendo código ejecutable al proyecto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Script de Unity por defecto tiene la siguiente estructura: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cantidad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juego es variable por lo que el método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siempre se ejecuta la misma cantidad de veces.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E7A9E8B-F506-4B14-8AC5-787EE21519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5990" y="1844824"/>
            <a:ext cx="4940019" cy="34900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5FB8BAB-B6A2-498E-B6CF-DC5A14BA2C19}"/>
              </a:ext>
            </a:extLst>
          </p:cNvPr>
          <p:cNvCxnSpPr>
            <a:cxnSpLocks/>
          </p:cNvCxnSpPr>
          <p:nvPr/>
        </p:nvCxnSpPr>
        <p:spPr>
          <a:xfrm flipH="1" flipV="1">
            <a:off x="5628457" y="3518410"/>
            <a:ext cx="899889" cy="19919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5B9F563-2B53-43F4-A8EE-CD9372686B83}"/>
              </a:ext>
            </a:extLst>
          </p:cNvPr>
          <p:cNvCxnSpPr>
            <a:cxnSpLocks/>
          </p:cNvCxnSpPr>
          <p:nvPr/>
        </p:nvCxnSpPr>
        <p:spPr>
          <a:xfrm flipH="1" flipV="1">
            <a:off x="5666557" y="4470910"/>
            <a:ext cx="899889" cy="19919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76997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Añadiendo código ejecutable al proyecto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siguiente código hará que cuando se ejecute el script aparezcan por consola dichos mensajes.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probarlo se pulsa el botón "Play" ▶ en la parte superior central del editor Unity.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018E01-7DF4-4AB7-B96B-3C741D2BF0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9816" y="2276872"/>
            <a:ext cx="3312368" cy="21734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4DAFB9-C86C-49F7-B7F8-B0B5EC3A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14" y="5701838"/>
            <a:ext cx="1943371" cy="67636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2A365EB-631C-4B15-9575-7C94000C1859}"/>
              </a:ext>
            </a:extLst>
          </p:cNvPr>
          <p:cNvCxnSpPr>
            <a:cxnSpLocks/>
          </p:cNvCxnSpPr>
          <p:nvPr/>
        </p:nvCxnSpPr>
        <p:spPr>
          <a:xfrm flipH="1" flipV="1">
            <a:off x="7192938" y="3161222"/>
            <a:ext cx="899889" cy="19919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42641C9-9DAA-44E0-B7F6-01D00DED4AD3}"/>
              </a:ext>
            </a:extLst>
          </p:cNvPr>
          <p:cNvCxnSpPr>
            <a:cxnSpLocks/>
          </p:cNvCxnSpPr>
          <p:nvPr/>
        </p:nvCxnSpPr>
        <p:spPr>
          <a:xfrm flipH="1" flipV="1">
            <a:off x="7238182" y="4078004"/>
            <a:ext cx="899889" cy="19919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87522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Añadiendo código ejecutable al proyecto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se puede observar una vez seleccionada la pestaña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aparece ningún mensaje.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29CB7D-1816-4FD3-8A9F-C6768F36BB0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7058" y="2197789"/>
            <a:ext cx="6537883" cy="41804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A3354FE-8961-42C8-9807-C2946B58070B}"/>
              </a:ext>
            </a:extLst>
          </p:cNvPr>
          <p:cNvCxnSpPr>
            <a:cxnSpLocks/>
          </p:cNvCxnSpPr>
          <p:nvPr/>
        </p:nvCxnSpPr>
        <p:spPr>
          <a:xfrm flipH="1" flipV="1">
            <a:off x="5512557" y="5342930"/>
            <a:ext cx="2578893" cy="288031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E30836B0-79D6-41DA-B524-9A5B567D3D8E}"/>
              </a:ext>
            </a:extLst>
          </p:cNvPr>
          <p:cNvSpPr/>
          <p:nvPr/>
        </p:nvSpPr>
        <p:spPr>
          <a:xfrm>
            <a:off x="2871788" y="4693443"/>
            <a:ext cx="2578893" cy="13930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2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Añadiendo código ejecutable al proyecto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se debe a que para que un script se ejecute debe estar asociado a un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asociar un script a un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arrastrando el script desde el gestor de tareas al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diferentes maneras: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Arrastrando el script hasta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jerarquía.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Arrastrando el script hasta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zona de visualización.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Seleccionando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arrastrando el script hasta el Inspector.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vez se ha asociado un script a un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este se convierte en un componente del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aparece en el Inspector.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9731DC8-3ED1-4DD0-AF29-206A4A07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98" y="5014375"/>
            <a:ext cx="3441003" cy="153208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0B0B7BA-930D-4E43-AE31-2DB602607572}"/>
              </a:ext>
            </a:extLst>
          </p:cNvPr>
          <p:cNvCxnSpPr>
            <a:cxnSpLocks/>
          </p:cNvCxnSpPr>
          <p:nvPr/>
        </p:nvCxnSpPr>
        <p:spPr>
          <a:xfrm flipH="1" flipV="1">
            <a:off x="6155495" y="5728693"/>
            <a:ext cx="2578893" cy="28803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29026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Añadiendo código ejecutable al proyecto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Ahora, al ejecutar el juego sí que se ejecutará el script creado.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importante marcar la opción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Collapse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unificará en una línea los mensajes con el mismo contenido e irá aumentando el número de veces.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C7612D-C527-41D6-9923-03067F87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677614"/>
            <a:ext cx="6045113" cy="38653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335E072-7ED9-4D2C-9010-F7323C997E42}"/>
              </a:ext>
            </a:extLst>
          </p:cNvPr>
          <p:cNvCxnSpPr>
            <a:cxnSpLocks/>
          </p:cNvCxnSpPr>
          <p:nvPr/>
        </p:nvCxnSpPr>
        <p:spPr>
          <a:xfrm>
            <a:off x="6207919" y="4343400"/>
            <a:ext cx="2149511" cy="93712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BB35F1D7-2833-46E5-9100-C3D7519EC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" t="60749" r="80888" b="22484"/>
          <a:stretch/>
        </p:blipFill>
        <p:spPr>
          <a:xfrm>
            <a:off x="8513558" y="1913402"/>
            <a:ext cx="2828504" cy="159103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592233-E400-4A52-BC63-5B268AFB7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28" t="60925" r="22368" b="25416"/>
          <a:stretch/>
        </p:blipFill>
        <p:spPr>
          <a:xfrm>
            <a:off x="8538934" y="4149080"/>
            <a:ext cx="1440160" cy="12961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E68B86F-4D2B-4E97-8A48-43A5A57F4F61}"/>
              </a:ext>
            </a:extLst>
          </p:cNvPr>
          <p:cNvCxnSpPr>
            <a:cxnSpLocks/>
          </p:cNvCxnSpPr>
          <p:nvPr/>
        </p:nvCxnSpPr>
        <p:spPr>
          <a:xfrm flipV="1">
            <a:off x="2593181" y="2757489"/>
            <a:ext cx="5736432" cy="150733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E6A0412-5859-4014-8E32-9C67ACB3D181}"/>
              </a:ext>
            </a:extLst>
          </p:cNvPr>
          <p:cNvSpPr/>
          <p:nvPr/>
        </p:nvSpPr>
        <p:spPr>
          <a:xfrm>
            <a:off x="5657850" y="4107655"/>
            <a:ext cx="457200" cy="45720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9A0908-8ACE-45EA-932E-9D0FAA38DD3C}"/>
              </a:ext>
            </a:extLst>
          </p:cNvPr>
          <p:cNvSpPr/>
          <p:nvPr/>
        </p:nvSpPr>
        <p:spPr>
          <a:xfrm>
            <a:off x="1409700" y="4017167"/>
            <a:ext cx="1062038" cy="5619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183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Añadiendo código ejecutable al proyecto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puede ser interesante activar la opción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visualización para obtener información como puede ser los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segundo) a los que se está ejecutando el juego.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EB5060-76EA-4D82-91A2-756E4E62D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15" t="8001" r="22474" b="52791"/>
          <a:stretch/>
        </p:blipFill>
        <p:spPr>
          <a:xfrm>
            <a:off x="3956283" y="2867912"/>
            <a:ext cx="4279434" cy="33938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CD0D8EF-9893-4135-BFBD-E024E0117046}"/>
              </a:ext>
            </a:extLst>
          </p:cNvPr>
          <p:cNvCxnSpPr>
            <a:cxnSpLocks/>
          </p:cNvCxnSpPr>
          <p:nvPr/>
        </p:nvCxnSpPr>
        <p:spPr>
          <a:xfrm flipH="1" flipV="1">
            <a:off x="7828792" y="4058493"/>
            <a:ext cx="1155242" cy="83443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DD3E19A-8328-429E-A331-C731B078E303}"/>
              </a:ext>
            </a:extLst>
          </p:cNvPr>
          <p:cNvCxnSpPr>
            <a:cxnSpLocks/>
          </p:cNvCxnSpPr>
          <p:nvPr/>
        </p:nvCxnSpPr>
        <p:spPr>
          <a:xfrm flipH="1" flipV="1">
            <a:off x="7665245" y="3128964"/>
            <a:ext cx="1510803" cy="311471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918A56C-B789-46C5-B07E-51D76B12F5B1}"/>
              </a:ext>
            </a:extLst>
          </p:cNvPr>
          <p:cNvSpPr/>
          <p:nvPr/>
        </p:nvSpPr>
        <p:spPr>
          <a:xfrm>
            <a:off x="7086600" y="2964656"/>
            <a:ext cx="464344" cy="3714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516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s-E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Unity HUB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poder utilizar Unity Hub se necesita disponer de una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ID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322937D-6CA3-419E-8A14-532ED1FD3E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4926" y="2276872"/>
            <a:ext cx="6162148" cy="38553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C769857-8B41-47DA-98C6-454A4BB32B9B}"/>
              </a:ext>
            </a:extLst>
          </p:cNvPr>
          <p:cNvCxnSpPr>
            <a:cxnSpLocks/>
          </p:cNvCxnSpPr>
          <p:nvPr/>
        </p:nvCxnSpPr>
        <p:spPr>
          <a:xfrm flipV="1">
            <a:off x="2711624" y="4974500"/>
            <a:ext cx="1315566" cy="475597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A675000-4876-4219-9ACB-92120CC9F110}"/>
              </a:ext>
            </a:extLst>
          </p:cNvPr>
          <p:cNvSpPr/>
          <p:nvPr/>
        </p:nvSpPr>
        <p:spPr>
          <a:xfrm>
            <a:off x="4115857" y="4735677"/>
            <a:ext cx="741893" cy="24042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17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Unity HUB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ID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puede crear la Unity ID desde la web de Unity: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https://id.unity.com/es/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8BECC6-1716-4ED6-8B93-C7DAF7555B6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760" y="3369450"/>
            <a:ext cx="4106486" cy="300875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9A09215-0E4A-4385-98CE-CD8F3B1E93AC}"/>
              </a:ext>
            </a:extLst>
          </p:cNvPr>
          <p:cNvCxnSpPr>
            <a:cxnSpLocks/>
          </p:cNvCxnSpPr>
          <p:nvPr/>
        </p:nvCxnSpPr>
        <p:spPr>
          <a:xfrm flipH="1">
            <a:off x="5997959" y="4339849"/>
            <a:ext cx="274946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7257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Unity HUB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ID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disponer de una Unity ID además de poder utilizar el motor de videojuegos (licencia de uso) también se puede usar la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Store 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desde la cual se podrá descargar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assets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tanto gratuitos como de pago.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https://assetstore.unity.com/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9A09215-0E4A-4385-98CE-CD8F3B1E93AC}"/>
              </a:ext>
            </a:extLst>
          </p:cNvPr>
          <p:cNvCxnSpPr>
            <a:cxnSpLocks/>
          </p:cNvCxnSpPr>
          <p:nvPr/>
        </p:nvCxnSpPr>
        <p:spPr>
          <a:xfrm flipH="1">
            <a:off x="6633752" y="5139949"/>
            <a:ext cx="183851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7276B962-63DD-4CC9-9B3B-F768F0D43E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363" y="3573016"/>
            <a:ext cx="5818420" cy="19106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30840E-5E0E-4786-B7B6-3C6FEADD238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8361" y="5695365"/>
            <a:ext cx="5818422" cy="8124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26A92DD-BF54-4CA3-A71D-BD2793FAEB65}"/>
              </a:ext>
            </a:extLst>
          </p:cNvPr>
          <p:cNvCxnSpPr>
            <a:cxnSpLocks/>
          </p:cNvCxnSpPr>
          <p:nvPr/>
        </p:nvCxnSpPr>
        <p:spPr>
          <a:xfrm>
            <a:off x="4164806" y="5550694"/>
            <a:ext cx="1168783" cy="28934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61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Instalación del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desarrollar videojuegos se necesita el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editor Unity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primera vez que se accede a Unity Hub con la Unity ID se indica que se puede instalar un editor Unity.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defecto, el editor Unity que se instalará será la última versión estable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(Long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 recomienda esta instalación por defecto ya que no permite configurar la instalación.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FBAD97-5D19-401D-BA78-7322BB15C95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7352" y="3558613"/>
            <a:ext cx="4497296" cy="28195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3C1B817-1FA2-44B9-A114-E8694900B24C}"/>
              </a:ext>
            </a:extLst>
          </p:cNvPr>
          <p:cNvCxnSpPr>
            <a:cxnSpLocks/>
          </p:cNvCxnSpPr>
          <p:nvPr/>
        </p:nvCxnSpPr>
        <p:spPr>
          <a:xfrm flipH="1">
            <a:off x="7532166" y="5466655"/>
            <a:ext cx="1106115" cy="47534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CA5533D0-3655-4CA7-BF2B-7061FAE5D82D}"/>
              </a:ext>
            </a:extLst>
          </p:cNvPr>
          <p:cNvSpPr/>
          <p:nvPr/>
        </p:nvSpPr>
        <p:spPr>
          <a:xfrm>
            <a:off x="6765130" y="5879306"/>
            <a:ext cx="664369" cy="28575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94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Instalación del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Desde el apartado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Hub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instalar las diferentes versiones del editor Unity disponibles: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463BC7B-84B1-44B9-99B7-FD1AD0B276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643" y="2492896"/>
            <a:ext cx="5380248" cy="33731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CAA03C-0FF2-4C39-A86B-236AA3617B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3111" y="2491797"/>
            <a:ext cx="5382000" cy="3374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2D7F6C1-5658-44DD-A1E7-09D665DB1E1B}"/>
              </a:ext>
            </a:extLst>
          </p:cNvPr>
          <p:cNvCxnSpPr>
            <a:cxnSpLocks/>
          </p:cNvCxnSpPr>
          <p:nvPr/>
        </p:nvCxnSpPr>
        <p:spPr>
          <a:xfrm flipH="1" flipV="1">
            <a:off x="1417116" y="3681077"/>
            <a:ext cx="201812" cy="777118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0C87490-0858-476C-8DC6-54DFFC26382C}"/>
              </a:ext>
            </a:extLst>
          </p:cNvPr>
          <p:cNvSpPr/>
          <p:nvPr/>
        </p:nvSpPr>
        <p:spPr>
          <a:xfrm>
            <a:off x="550067" y="3289770"/>
            <a:ext cx="1193008" cy="31432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6F8D801-2372-47F6-8CFB-61F9C10F8905}"/>
              </a:ext>
            </a:extLst>
          </p:cNvPr>
          <p:cNvCxnSpPr>
            <a:cxnSpLocks/>
          </p:cNvCxnSpPr>
          <p:nvPr/>
        </p:nvCxnSpPr>
        <p:spPr>
          <a:xfrm flipV="1">
            <a:off x="2924498" y="4943168"/>
            <a:ext cx="648072" cy="289677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AAAEE93-40A1-49C8-9570-C22A9039FAC4}"/>
              </a:ext>
            </a:extLst>
          </p:cNvPr>
          <p:cNvCxnSpPr>
            <a:cxnSpLocks/>
          </p:cNvCxnSpPr>
          <p:nvPr/>
        </p:nvCxnSpPr>
        <p:spPr>
          <a:xfrm flipV="1">
            <a:off x="4477073" y="3031025"/>
            <a:ext cx="648072" cy="289677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E7DC713-09B1-414C-A6DD-98FDA4C0D886}"/>
              </a:ext>
            </a:extLst>
          </p:cNvPr>
          <p:cNvCxnSpPr>
            <a:cxnSpLocks/>
          </p:cNvCxnSpPr>
          <p:nvPr/>
        </p:nvCxnSpPr>
        <p:spPr>
          <a:xfrm>
            <a:off x="9645823" y="3389782"/>
            <a:ext cx="560486" cy="329394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C5C266D-9DA7-443F-97D9-97093D7126B2}"/>
              </a:ext>
            </a:extLst>
          </p:cNvPr>
          <p:cNvSpPr/>
          <p:nvPr/>
        </p:nvSpPr>
        <p:spPr>
          <a:xfrm>
            <a:off x="10287000" y="3749351"/>
            <a:ext cx="495300" cy="31432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7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Instalación del editor Unity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elegir qué configuración se quiere para el editor Unity que permitirá crear los ejecutables del juego para cada plataforma, añadir idiomas asiáticos y la documentación de Unity.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clase será suficiente con marcar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Linux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(IL2CPP)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E59E89-8885-43CB-A5F7-A6917B8040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000" y="3172194"/>
            <a:ext cx="5382000" cy="33742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80CD438-A4D2-4345-9645-DA9BFAE53ECC}"/>
              </a:ext>
            </a:extLst>
          </p:cNvPr>
          <p:cNvSpPr/>
          <p:nvPr/>
        </p:nvSpPr>
        <p:spPr>
          <a:xfrm>
            <a:off x="7446194" y="5968727"/>
            <a:ext cx="495300" cy="31432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99A04B1-6AD5-46DA-B2B3-86072B70754F}"/>
              </a:ext>
            </a:extLst>
          </p:cNvPr>
          <p:cNvCxnSpPr>
            <a:cxnSpLocks/>
          </p:cNvCxnSpPr>
          <p:nvPr/>
        </p:nvCxnSpPr>
        <p:spPr>
          <a:xfrm flipH="1">
            <a:off x="8019710" y="5688935"/>
            <a:ext cx="460268" cy="39598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6912F30-10CC-4AEE-B365-E528E6A2BBFC}"/>
              </a:ext>
            </a:extLst>
          </p:cNvPr>
          <p:cNvCxnSpPr>
            <a:cxnSpLocks/>
          </p:cNvCxnSpPr>
          <p:nvPr/>
        </p:nvCxnSpPr>
        <p:spPr>
          <a:xfrm flipV="1">
            <a:off x="4422804" y="5863707"/>
            <a:ext cx="0" cy="49964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529594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23979</TotalTime>
  <Words>1742</Words>
  <Application>Microsoft Office PowerPoint</Application>
  <PresentationFormat>Panorámica</PresentationFormat>
  <Paragraphs>216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Calibri</vt:lpstr>
      <vt:lpstr>Gill Sans MT</vt:lpstr>
      <vt:lpstr>Wingdings 2</vt:lpstr>
      <vt:lpstr>Dividendo</vt:lpstr>
      <vt:lpstr>UD9.1 Introducción a Unity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UD9.1 Introducción a Unity - PMM</dc:title>
  <dc:creator>Alex Torres</dc:creator>
  <cp:lastModifiedBy>Alex Torres</cp:lastModifiedBy>
  <cp:revision>828</cp:revision>
  <dcterms:created xsi:type="dcterms:W3CDTF">2019-09-01T11:20:16Z</dcterms:created>
  <dcterms:modified xsi:type="dcterms:W3CDTF">2024-01-15T11:49:28Z</dcterms:modified>
</cp:coreProperties>
</file>