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720" r:id="rId3"/>
    <p:sldId id="768" r:id="rId4"/>
    <p:sldId id="772" r:id="rId5"/>
    <p:sldId id="770" r:id="rId6"/>
    <p:sldId id="776" r:id="rId7"/>
    <p:sldId id="769" r:id="rId8"/>
    <p:sldId id="773" r:id="rId9"/>
    <p:sldId id="778" r:id="rId10"/>
    <p:sldId id="775" r:id="rId11"/>
    <p:sldId id="779" r:id="rId12"/>
    <p:sldId id="774" r:id="rId13"/>
    <p:sldId id="780" r:id="rId14"/>
    <p:sldId id="781" r:id="rId15"/>
    <p:sldId id="782" r:id="rId16"/>
    <p:sldId id="783" r:id="rId17"/>
    <p:sldId id="767" r:id="rId18"/>
    <p:sldId id="764" r:id="rId19"/>
    <p:sldId id="760" r:id="rId20"/>
    <p:sldId id="761" r:id="rId21"/>
    <p:sldId id="765" r:id="rId22"/>
    <p:sldId id="762" r:id="rId23"/>
    <p:sldId id="763" r:id="rId24"/>
    <p:sldId id="784" r:id="rId25"/>
    <p:sldId id="785" r:id="rId26"/>
    <p:sldId id="786" r:id="rId27"/>
    <p:sldId id="787" r:id="rId28"/>
    <p:sldId id="788" r:id="rId29"/>
    <p:sldId id="789" r:id="rId30"/>
    <p:sldId id="790" r:id="rId31"/>
    <p:sldId id="791" r:id="rId32"/>
    <p:sldId id="792" r:id="rId33"/>
    <p:sldId id="793" r:id="rId34"/>
    <p:sldId id="74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1" clrIdx="0">
    <p:extLst>
      <p:ext uri="{19B8F6BF-5375-455C-9EA6-DF929625EA0E}">
        <p15:presenceInfo xmlns:p15="http://schemas.microsoft.com/office/powerpoint/2012/main" userId="Al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09C"/>
    <a:srgbClr val="FFE1E1"/>
    <a:srgbClr val="FFC5C5"/>
    <a:srgbClr val="FF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9" autoAdjust="0"/>
    <p:restoredTop sz="95984" autoAdjust="0"/>
  </p:normalViewPr>
  <p:slideViewPr>
    <p:cSldViewPr>
      <p:cViewPr varScale="1">
        <p:scale>
          <a:sx n="85" d="100"/>
          <a:sy n="85" d="100"/>
        </p:scale>
        <p:origin x="232" y="6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3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34" Type="http://schemas.openxmlformats.org/officeDocument/2006/relationships/slide" Target="slides/slide34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8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AE5AB1B-8F6A-4CCF-AF1F-1BB3945645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CE7C4F-5A24-4AA1-A67D-0FB2FD309F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FEF3C-73D7-409C-9AF7-A7982BA58D87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6E7764-D258-4564-BE52-F23F7CA2D1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952FB4-44DB-469D-9631-363519BEF2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973B2-9E7B-45F5-B46C-95EAE66AD0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6662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89499-4C5B-4DDE-969A-9333FF39DBC5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DEF05-019F-44B5-B007-71678114EB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9438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076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5817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9058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7368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5649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7254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4589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2658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5348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17804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607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4098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66230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29539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60788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96725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97990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24090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29059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70971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75802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171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9669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1023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76040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5126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789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8034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4664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605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020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4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822F16A-6DFB-4F84-81FC-898FC471C545}"/>
              </a:ext>
            </a:extLst>
          </p:cNvPr>
          <p:cNvSpPr txBox="1">
            <a:spLocks/>
          </p:cNvSpPr>
          <p:nvPr userDrawn="1"/>
        </p:nvSpPr>
        <p:spPr>
          <a:xfrm>
            <a:off x="581190" y="6492875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kern="1200" cap="all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ÁLEX Torres 2023-24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coroutines-overview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veloper.android.com/kotlin/coroutines?hl=es-419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2210449"/>
          </a:xfrm>
        </p:spPr>
        <p:txBody>
          <a:bodyPr anchor="ctr">
            <a:noAutofit/>
          </a:bodyPr>
          <a:lstStyle/>
          <a:p>
            <a:pPr algn="ctr"/>
            <a:r>
              <a:rPr lang="es-ES" sz="60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UD6 – </a:t>
            </a:r>
            <a:r>
              <a:rPr lang="es-ES" sz="6000" b="1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Corrutinas</a:t>
            </a:r>
            <a:r>
              <a:rPr lang="es-ES" sz="60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6000" b="1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60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6000" b="1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Effects</a:t>
            </a:r>
            <a:br>
              <a:rPr lang="es-ES" sz="6000" b="1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60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y MVVM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99227" y="3916242"/>
            <a:ext cx="10993546" cy="1921327"/>
          </a:xfrm>
        </p:spPr>
        <p:txBody>
          <a:bodyPr>
            <a:normAutofit fontScale="25000" lnSpcReduction="2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2º CFGS</a:t>
            </a:r>
            <a:b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Desarrollo de Aplicaciones Multiplataforma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s-ES" sz="16000" b="1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2023-24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60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LaunchedEffect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Aplicándolo al ejemplo anterior del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bloque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LaunchedEffect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ejecutará cada vez que cambie el estado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message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 primera aproximación no funcionará correctamente porque el mensaje solo cambia cuando pasa de "Usuario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logueado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!" a "Error" y viceversa. Por lo que si se produce un error y al cambiar los datos se mantiene el error no se volverá a mostrar el mensaje.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solucionarlo simplemente se debe vaciar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message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tras mostrar el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Toast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B0F2194-FC52-46A3-965A-0BABD5928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848" y="1862826"/>
            <a:ext cx="1942509" cy="126014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CDD7212-05F8-4B77-81B4-02F2A90CD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975" y="1340768"/>
            <a:ext cx="3611635" cy="230425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1C201E3-A59E-47B5-9EF8-D87CE6067F4D}"/>
              </a:ext>
            </a:extLst>
          </p:cNvPr>
          <p:cNvCxnSpPr>
            <a:cxnSpLocks/>
          </p:cNvCxnSpPr>
          <p:nvPr/>
        </p:nvCxnSpPr>
        <p:spPr>
          <a:xfrm flipH="1">
            <a:off x="7950349" y="2383160"/>
            <a:ext cx="576064" cy="517551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05752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LaunchedEffect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 completo del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24BCEC6-9151-4BD0-A9DA-AD5CE8CD8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1268760"/>
            <a:ext cx="3572082" cy="526077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5BC0D39-848C-48C5-9C1C-F973E06FC5F8}"/>
              </a:ext>
            </a:extLst>
          </p:cNvPr>
          <p:cNvCxnSpPr>
            <a:cxnSpLocks/>
          </p:cNvCxnSpPr>
          <p:nvPr/>
        </p:nvCxnSpPr>
        <p:spPr>
          <a:xfrm flipH="1">
            <a:off x="6164932" y="6321057"/>
            <a:ext cx="789831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90030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RememberCoroutineScope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RememberCoroutineScope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permite obtener un ámbito seguro (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scope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donde poder ejecutar una corrutina.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utiliza cuando se necesita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ejecutar función de suspensión fuera del ámbito de un componente @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Composable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por ejemplo dentro de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onClick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se puede usar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LaunchedEffect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 no estar dentro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 contexto de un componente  @Composable.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este caso se necesita el ámbito de una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Corrutina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57E245B-E4D2-4F7F-971E-D45B6A342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619" y="3717409"/>
            <a:ext cx="4422738" cy="266079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BEFB0FBB-50E0-43CB-A811-7338A3362639}"/>
              </a:ext>
            </a:extLst>
          </p:cNvPr>
          <p:cNvCxnSpPr>
            <a:cxnSpLocks/>
          </p:cNvCxnSpPr>
          <p:nvPr/>
        </p:nvCxnSpPr>
        <p:spPr>
          <a:xfrm>
            <a:off x="6934200" y="4600575"/>
            <a:ext cx="714375" cy="22860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91957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RememberCoroutineScope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Primero se obtiene el ámbito de la corrutina con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rememberCoroutineScope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luego para poder ejecutar la corrutina se utiliza la función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Handler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 se ha utilizado para mover el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scroll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automáticamente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Mover el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scroll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una función de suspensión y al realizar esta acción al clicar un botón se necesita el ámbito de la corrutina.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CD5FFE0-325E-44EE-AD37-07672202B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43" y="2215154"/>
            <a:ext cx="4248461" cy="242769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D9F87B1-C0D0-4DB9-81E7-7F0AF0CB9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814" y="2215154"/>
            <a:ext cx="6324243" cy="242742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73E9FD5-297E-4019-A121-AE881F120195}"/>
              </a:ext>
            </a:extLst>
          </p:cNvPr>
          <p:cNvCxnSpPr>
            <a:cxnSpLocks/>
          </p:cNvCxnSpPr>
          <p:nvPr/>
        </p:nvCxnSpPr>
        <p:spPr>
          <a:xfrm flipV="1">
            <a:off x="9696400" y="3837268"/>
            <a:ext cx="0" cy="1031892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DAA2B92-D0F3-4502-8112-57D06C16DF03}"/>
              </a:ext>
            </a:extLst>
          </p:cNvPr>
          <p:cNvCxnSpPr>
            <a:cxnSpLocks/>
          </p:cNvCxnSpPr>
          <p:nvPr/>
        </p:nvCxnSpPr>
        <p:spPr>
          <a:xfrm flipH="1" flipV="1">
            <a:off x="3166914" y="2301255"/>
            <a:ext cx="576064" cy="216024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0F25F4E-7343-485E-A24D-C4E7F23032D3}"/>
              </a:ext>
            </a:extLst>
          </p:cNvPr>
          <p:cNvCxnSpPr>
            <a:cxnSpLocks/>
          </p:cNvCxnSpPr>
          <p:nvPr/>
        </p:nvCxnSpPr>
        <p:spPr>
          <a:xfrm flipH="1">
            <a:off x="2404915" y="3140968"/>
            <a:ext cx="450725" cy="255662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45640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derivedStateOf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manejador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derivedStateOf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permite crear un estado que dependa de uno o varios estados más.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esta manera se evitan recomposiciones extra innecesarias.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podría decir que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derivedStateOf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 manda realizar recomposiciones hasta que el valor del estado sea diferente al valor anterior.</a:t>
            </a:r>
          </a:p>
        </p:txBody>
      </p:sp>
    </p:spTree>
    <p:extLst>
      <p:ext uri="{BB962C8B-B14F-4D97-AF65-F5344CB8AC3E}">
        <p14:creationId xmlns:p14="http://schemas.microsoft.com/office/powerpoint/2010/main" val="2067075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derivedStateOf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6657477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entender mejor la necesidad de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derivedStateOf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va a estudiar el siguiente ejemplo: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Cuando cambia el estado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username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ejecuta la función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isUsernameValid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cambiará el valor de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buttonEnabled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el botón se recompondrá cada vez que se introduzca una letra.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¿Tiene sentido que se recomponga el botón si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buttonEnabled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true y al introducir una letra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más vuelve a ser true?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55D8C30-E534-4C9C-8BE1-CDE0846A4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2176378"/>
            <a:ext cx="4425229" cy="332177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982560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derivedStateOf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6657477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indicar que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buttonEnabled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un estado derivado de otro se evita recomponer demasiadas veces la vista.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botón solo se recompondrá cuando el valor de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buttonEnabled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pase de true a false o viceversa.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el valor de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buttonEnabled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true y al introducir una letra sigue siendo true no se recompondrá la vista.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8FA9BE7-93D9-4AE6-9FD7-8EB3A8D05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1786584"/>
            <a:ext cx="4424400" cy="410136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533468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8.- Arquitecturas Android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desarrollo de aplicaciones de cualquier tipo es muy importante la elección de la arquitectura a utilizar.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 más habitual es utilizar una arquitectura que permita separar la lógica de la aplicación (programación) de las vistas (interfaz gráfica).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esta manera las vistas se encargan de mostrar la interfaz (pintar) y la lógica se puede separar en otros componentes donde se programa el funcionamiento de la aplicación.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 esta separación posteriormente será más fácil trabajar con la lógica, realizar cambios, hacer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8053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8.- Arquitecturas Android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arquitecturas que más se han utilizado en Android han sido: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MVC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View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Controller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MVP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View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Presenter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MVVM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View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ViewModel</a:t>
            </a:r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891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9.- MVC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MVC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Model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View Controlador:</a:t>
            </a:r>
            <a:endParaRPr lang="es-E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arquitectura MVC promueve la organización de la aplicación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tres partes bien diferenciadas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débilmente acopladas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en este componente se trabaja con los datos (accesos a la base de datos).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Vista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se encarga de organizar los datos obtenidos por el modelo y con ellos genera la interfaz gráfica que se muestra al usuario.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Controlador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se encarga de gestionar las peticiones a la aplicación.</a:t>
            </a:r>
            <a:endParaRPr lang="es-E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acoplamiento débil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indica que los cambios en una parte del código afectan muy poco al resto de partes.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mejor caso, al usar el patrón MVC, un cambio no afectará en nada a otras partes.</a:t>
            </a:r>
          </a:p>
        </p:txBody>
      </p:sp>
    </p:spTree>
    <p:extLst>
      <p:ext uri="{BB962C8B-B14F-4D97-AF65-F5344CB8AC3E}">
        <p14:creationId xmlns:p14="http://schemas.microsoft.com/office/powerpoint/2010/main" val="301753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Introducción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Android el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hilo principal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ejecución es el encargado de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mostrar la interfaz de usuario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de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gestionar las interacciones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 usuario con la aplicación.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Esto significa que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el hilo principal ejecuta una tarea pesada o asíncrona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interfaz de usuario se quedará bloqueada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el usuario no podrá interactuar con el dispositivo hasta que la tarea finalice.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Tareas pesadas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aquellas que tienen una duración larga.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Tareas asíncronas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aquellas que se podrían realizar en segundo plano.</a:t>
            </a:r>
          </a:p>
        </p:txBody>
      </p:sp>
    </p:spTree>
    <p:extLst>
      <p:ext uri="{BB962C8B-B14F-4D97-AF65-F5344CB8AC3E}">
        <p14:creationId xmlns:p14="http://schemas.microsoft.com/office/powerpoint/2010/main" val="3480634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9.- MVC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Existen muchas implementaciones de la arquitectura MVC, en la usada en Android tanto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controlador como la vista están definidos en el mismo lugar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Fragment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y además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dos dependen del modelo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de las desventajas de la arquitectura es que toda la responsabilidad recae en el mismo elemento (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Fragment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Esto puede ocasionar errores de fluidez al haber una tarea pesada en el hilo principal.</a:t>
            </a:r>
          </a:p>
        </p:txBody>
      </p:sp>
      <p:pic>
        <p:nvPicPr>
          <p:cNvPr id="6" name="Picture 2" descr="¿Qué es MVC, MVP y MVVM en Android? 1">
            <a:extLst>
              <a:ext uri="{FF2B5EF4-FFF2-40B4-BE49-F238E27FC236}">
                <a16:creationId xmlns:a16="http://schemas.microsoft.com/office/drawing/2014/main" id="{E254F892-BBFD-43AC-BEF4-B1A0167A04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" t="13750" r="3227" b="12820"/>
          <a:stretch/>
        </p:blipFill>
        <p:spPr bwMode="auto">
          <a:xfrm>
            <a:off x="4358807" y="2780928"/>
            <a:ext cx="3474386" cy="1656324"/>
          </a:xfrm>
          <a:prstGeom prst="rect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569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10.- MVP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MVP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Model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View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Presenter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</a:t>
            </a:r>
            <a:endParaRPr lang="es-E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Organiza mejor los archivos y cambia la forma en la que trabajan los tres componentes.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igual que MVC.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Vista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el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Fragment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considerado parte de la vista y ya no se sitúa junto al Controlador.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Presenter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similar al Controlador de MVC pero es el encargado de orquestar todo lo que sucede. Suele haber un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Presenter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por cada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Fragment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2" descr="¿Qué es MVC, MVP y MVVM en Android? 2">
            <a:extLst>
              <a:ext uri="{FF2B5EF4-FFF2-40B4-BE49-F238E27FC236}">
                <a16:creationId xmlns:a16="http://schemas.microsoft.com/office/drawing/2014/main" id="{3EA6F97E-AF59-451E-9314-AA8C9AF810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" t="16483" r="1534" b="13837"/>
          <a:stretch/>
        </p:blipFill>
        <p:spPr bwMode="auto">
          <a:xfrm>
            <a:off x="3874291" y="4379910"/>
            <a:ext cx="4443418" cy="1998297"/>
          </a:xfrm>
          <a:prstGeom prst="rect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128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11.- MVVM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MVVM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Model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View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ViewModel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</a:t>
            </a:r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igual que MVC.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responsable de la visualización de los datos.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ViewModel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Envuelve al modelo y prepara los datos observables para la vista.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Proporciona enlaces a la vista para pasarle eventos al modelo.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Los cambios en él cambian automáticamente la vista y viceversa.</a:t>
            </a:r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600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11.- MVVM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View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será el encargado de: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Responder a las interacciones en la vista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Acceder a los datos (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Informar a la vista de los cambios en los datos.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Además, View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sobrevive a los cambios de configuración de la interfaz como son los cambios de orientación, esto significa que la información que almacena el View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mantiene en todo momento.</a:t>
            </a:r>
          </a:p>
        </p:txBody>
      </p:sp>
    </p:spTree>
    <p:extLst>
      <p:ext uri="{BB962C8B-B14F-4D97-AF65-F5344CB8AC3E}">
        <p14:creationId xmlns:p14="http://schemas.microsoft.com/office/powerpoint/2010/main" val="3130748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Aunque View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capaz de trabajar con estados tal y como se han utilizado hasta ahora, se recomienda usar la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clase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debido a que está más optimizada para los ciclos de vida de la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permite contener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datos que pueden ser observados como si fuesen estados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 diseñada específicamente para se utilizada en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Activities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Fragments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manera que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solo notifica a los observadores si estos se están ejecutando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(estado del ciclo de vida activo).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Permite cambios de orientación del dispositivo sin pérdida de los datos observados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Android proporciona las clases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MutableLiveData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almacenar cualquier tipo de dato y poder observar sus cambios</a:t>
            </a:r>
          </a:p>
        </p:txBody>
      </p:sp>
    </p:spTree>
    <p:extLst>
      <p:ext uri="{BB962C8B-B14F-4D97-AF65-F5344CB8AC3E}">
        <p14:creationId xmlns:p14="http://schemas.microsoft.com/office/powerpoint/2010/main" val="124217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13.- View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partir de este momento: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un componente necesita un estado y ese estado no se necesita desde ningún otro punto de la aplicación, el componente contendrá el estado (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stateful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un componente necesita un estado y este estado se necesita en otros puntos de la aplicación, el componente no contendrá el estado (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stateless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y se suscribirá a un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le ofrezca el View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7721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14.- Caso práctico: View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Listado de libros – creación del proyecto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Tras crear el proyecto es necesario añadir las dependencias que se necesiten.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primer paso para poder usar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añadir la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dependencia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build.gradle.kts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(Module)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sincronizar.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También se añadirán las dependencias para la librería de iconos extendida y para la navegación.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8BF5F42-59EE-47A6-9A90-BB89ED642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184" y="4365104"/>
            <a:ext cx="8969631" cy="61303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406209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14.- Caso práctico: View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Listado de libros – modelo de datos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almacenar los datos, en un paquete llamado </a:t>
            </a:r>
            <a:r>
              <a:rPr lang="es-ES" sz="2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crea el archivo </a:t>
            </a:r>
            <a:r>
              <a:rPr lang="es-ES" sz="2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Book.kt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contendrá una 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s-ES" sz="2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define el objeto 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un método estático para conseguir todos los libros.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6C170D1-81CF-40C5-8662-3AA356CCD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200" y="3002814"/>
            <a:ext cx="5245599" cy="337539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756032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14.- Caso práctico: View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Listado de libros – View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lang="es-E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un paquete llamado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viewmodel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crea el archivo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BookViewModel.kt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contendrá una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el View </a:t>
            </a:r>
            <a:r>
              <a:rPr lang="es-E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 todos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(estados) necesarios y los </a:t>
            </a: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métodos para modificar dichos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988F606-3506-49DE-A1EA-002838734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2564904"/>
            <a:ext cx="5082755" cy="346446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41E654C-58DA-4D34-9A6B-71B56B5FAD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8" r="56"/>
          <a:stretch/>
        </p:blipFill>
        <p:spPr>
          <a:xfrm>
            <a:off x="6269831" y="4729561"/>
            <a:ext cx="5082755" cy="173024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660875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14.- Caso práctico: View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Listado de libros – Navegación y rutas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un paquete llamado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navigation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crean los archivos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Routes.kt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Navigation.kt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donde se definirá la navegación de la aplicación.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Routes.kt</a:t>
            </a: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	    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Navigation.kt</a:t>
            </a:r>
            <a:endParaRPr lang="es-E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9F58223-CB7D-49C3-AC99-95F4BDDF0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11" y="3140968"/>
            <a:ext cx="3813944" cy="83213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0517A0C-E1A8-4FB7-9F6D-6C06B171A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936" y="3140968"/>
            <a:ext cx="6004070" cy="310894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12174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2.- Corrutinas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dispone de las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corrutinas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realizar acciones sin bloquear el hilo principal.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corrutinas son más eficientes que los hilos porque agrupan los hilos disponibles para ejecutar las instrucciones con diferentes configuraciones (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dispatcher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Además, la cantidad de hilos es limitada pero la cantidad de corrutinas que se pueden lanzar es casi infinita.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esta manera cuando se quiere ejecutar un conjunto de instrucciones y evitar que se bloquee el hilo principal se debe crear una corrutina e indicarle la configuración en la que se va a ejecutar, así, el sistema gestionará la corrutina usando los hilos que estime necesario.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 información: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corrutinas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Kotlin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corrutinas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Kotlin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 en Android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4951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14.- Caso práctico: View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Listado de libros –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MainActivity</a:t>
            </a:r>
            <a:endParaRPr lang="es-E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archivo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MainActivity.kt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crea un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BookViewModel</a:t>
            </a: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 se pasa al componente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Navigation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será el contenido de la </a:t>
            </a:r>
            <a:r>
              <a:rPr lang="es-E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7B11D75-4431-4B83-8270-7D8ABBD35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501" y="2541830"/>
            <a:ext cx="7048997" cy="383348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747937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14.- Caso práctico: View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Listado de libros – Pantalla principal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un paquete llamado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Screens</a:t>
            </a: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crea el archivo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MainScreen.kt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la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interfaz de la pantalla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principal que mostrará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listado de libros.</a:t>
            </a:r>
            <a:endParaRPr lang="es-E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9135D82-33D5-4672-BE17-EA6F5CD2DD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2281" b="155"/>
          <a:stretch/>
        </p:blipFill>
        <p:spPr>
          <a:xfrm>
            <a:off x="3443156" y="1701800"/>
            <a:ext cx="3960000" cy="442767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D1B1C3F-62B5-4E3D-859B-BB472F330E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26"/>
          <a:stretch/>
        </p:blipFill>
        <p:spPr>
          <a:xfrm>
            <a:off x="7711202" y="2049171"/>
            <a:ext cx="3960000" cy="432668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126074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14.- Caso práctico: View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Listado de libros – Información de un libro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un paquete llamado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Screens</a:t>
            </a: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crea el archivo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BookInfo.kt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mostrar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información detallada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 libro de la lista sobre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que se pulse.</a:t>
            </a:r>
            <a:endParaRPr lang="es-E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1263C4A-DB9E-4C87-A827-970FD3FE5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156" y="1701800"/>
            <a:ext cx="3960000" cy="349826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684471E-6A41-4521-9364-741424622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768" y="3509293"/>
            <a:ext cx="3960000" cy="286891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900616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15.- View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Problemática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Cuando el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almacena una lista de objetos, aunque se modifique la lista los cambios no se notifican a los observadores por lo que no se realiza la composición: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estas situaciones ocurren porque aunque se haya modificado la lista, la instancia es la misma, para solucionar esto se debe crear una lista nueva y se deben realizar copias de los elementos de la lista, modificarlos y añadirlos a la lista nueva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1FC89F6-845C-432C-BA46-E46DA18BA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516" y="2060848"/>
            <a:ext cx="2756968" cy="112297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E0F08DA-F8A5-404D-847F-3795CE16B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757" y="4580100"/>
            <a:ext cx="3482486" cy="194943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965620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Práctica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Actividad 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Lista de libros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Actividad 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Libros favoritos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Actividad 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</a:t>
            </a:r>
            <a:r>
              <a:rPr lang="es-ES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MVVM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70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3.- Funciones de suspensión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funciones de suspensión son aquellas que alguna de sus instrucciones bloquean la ejecución de la propia función hasta que finalice dicha instrucción.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Estas funciones siempre se deben ejecutar dentro de una corrutina o dentro del alcance de una corrutina (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coroutine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scope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Android Studio notifica que una instrucción puede bloquear la ejecución de la función.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F8DD89-B29D-4A61-9BE2-1455F2B91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029" y="3429000"/>
            <a:ext cx="6301941" cy="213712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CA1C764-C941-4FDA-A318-2F37583E4688}"/>
              </a:ext>
            </a:extLst>
          </p:cNvPr>
          <p:cNvCxnSpPr>
            <a:cxnSpLocks/>
          </p:cNvCxnSpPr>
          <p:nvPr/>
        </p:nvCxnSpPr>
        <p:spPr>
          <a:xfrm flipV="1">
            <a:off x="2416504" y="4257654"/>
            <a:ext cx="864096" cy="108012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377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Effects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ya se ha estudiado, Jetpack Compose realiza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recomposiciones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la interfaz de usuario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cuando se producen cambios de estado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ocasiones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aplicación recompone más o menos veces de las necesarias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incluso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recomponer se ejecuta código que no debería ejecutarse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todas estas situaciones no deseadas se les llama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Todos los componentes de la aplicación deberían de evitar los efectos secundarios, pero hay ocasiones en las que se necesitan los efectos secundarios como podría ser para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eventos únicos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como mostrar una notificación o navegar a una pantalla si un estado cumple una condición.</a:t>
            </a:r>
          </a:p>
        </p:txBody>
      </p:sp>
    </p:spTree>
    <p:extLst>
      <p:ext uri="{BB962C8B-B14F-4D97-AF65-F5344CB8AC3E}">
        <p14:creationId xmlns:p14="http://schemas.microsoft.com/office/powerpoint/2010/main" val="418436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Effects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55243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siguiente código produce un efecto secundario: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Cuando se pulsa el botón se cambia el mensaje.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Toast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muestra siempre que se el mensaje no está vacío.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una vez pulsado el botón el mensaje ya no está vacío a partir de ahí cuando cambien los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TextField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siempre se va a mostrar el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Toast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80237AE-9453-43AD-A387-02BFFC94B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957" y="1312698"/>
            <a:ext cx="5630400" cy="480476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EB586E9C-0247-488A-9B15-59F03A76C8D3}"/>
              </a:ext>
            </a:extLst>
          </p:cNvPr>
          <p:cNvCxnSpPr>
            <a:cxnSpLocks/>
          </p:cNvCxnSpPr>
          <p:nvPr/>
        </p:nvCxnSpPr>
        <p:spPr>
          <a:xfrm flipH="1">
            <a:off x="7696602" y="5545302"/>
            <a:ext cx="948374" cy="26121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400CBF1-8F9B-44AD-BE45-4668A17FE257}"/>
              </a:ext>
            </a:extLst>
          </p:cNvPr>
          <p:cNvCxnSpPr>
            <a:cxnSpLocks/>
          </p:cNvCxnSpPr>
          <p:nvPr/>
        </p:nvCxnSpPr>
        <p:spPr>
          <a:xfrm flipH="1" flipV="1">
            <a:off x="7571945" y="4599801"/>
            <a:ext cx="1044677" cy="306583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F1C78C8-8715-4E98-ADBD-A0D1B7B6664B}"/>
              </a:ext>
            </a:extLst>
          </p:cNvPr>
          <p:cNvCxnSpPr>
            <a:cxnSpLocks/>
          </p:cNvCxnSpPr>
          <p:nvPr/>
        </p:nvCxnSpPr>
        <p:spPr>
          <a:xfrm>
            <a:off x="10416480" y="4437112"/>
            <a:ext cx="135289" cy="56837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76491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Effects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solucionar estos problemas se crearon los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Effects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Handlers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(manejadores de efectos)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 permiten ejecutar estas acciones en un entorno controlado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Handlers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también facilitan el uso de corrutinas en Jetpack Compose.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Handlers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disponibles son: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LaunchedEffect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RememberCoroutineScope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derivedStateOf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SideEffect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RemindUpdatedState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DisposableEffect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produceState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snapshotFlow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679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LaunchedEffect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bloque </a:t>
            </a:r>
            <a:r>
              <a:rPr lang="es-ES" sz="2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LaunchedEffect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ejecuta siempre la primera vez que se compone el componente en el que se incluye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Después solo se ejecutará (recompondrá) si cambia alguno de los parámetros que recibe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LaunchedEffect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admite hasta tres parámetros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(key1, key2, key3) o un listado de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keys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ejemplo anterior, 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bloque solo se ejecutará una vez (al componerse por primera vez el componente) aunque se recomponga 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función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SplashScreen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 que el parámetro que recibe siempre tendrá el mismo valor (true).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A2A88DA-E785-4F06-AF11-9BA7230BD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708" y="3395598"/>
            <a:ext cx="5256584" cy="178262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09032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LaunchedEffect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bloque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LaunchedEffect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una corrutina por lo que también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permite ejecutar funciones de suspensión dentro de un componente @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Composable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Así, si el bloque se está ejecutando y sufre una recomposición, la corrutina que se estaba ejecutando se detiene y vuelve a empezar.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corrutina cancela su ejecución cuando el bloque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LaunchedEffect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abandona la composición (deja de estar en pantalla).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A2A88DA-E785-4F06-AF11-9BA7230BD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451" y="2276872"/>
            <a:ext cx="5733098" cy="194421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44E11B9-F006-482E-BC92-FE10D47E9F3A}"/>
              </a:ext>
            </a:extLst>
          </p:cNvPr>
          <p:cNvCxnSpPr>
            <a:cxnSpLocks/>
          </p:cNvCxnSpPr>
          <p:nvPr/>
        </p:nvCxnSpPr>
        <p:spPr>
          <a:xfrm flipV="1">
            <a:off x="3595026" y="3069719"/>
            <a:ext cx="1" cy="516792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908696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15592</TotalTime>
  <Words>2252</Words>
  <Application>Microsoft Office PowerPoint</Application>
  <PresentationFormat>Panorámica</PresentationFormat>
  <Paragraphs>338</Paragraphs>
  <Slides>34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8" baseType="lpstr">
      <vt:lpstr>Calibri</vt:lpstr>
      <vt:lpstr>Gill Sans MT</vt:lpstr>
      <vt:lpstr>Wingdings 2</vt:lpstr>
      <vt:lpstr>Dividendo</vt:lpstr>
      <vt:lpstr>UD6 – Corrutinas, Side Effects y MVVM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UD6 – Corrutinas, Side Effects y MVVM - PMDM</dc:title>
  <dc:creator>Alex Torres</dc:creator>
  <cp:lastModifiedBy>Alex Torres</cp:lastModifiedBy>
  <cp:revision>762</cp:revision>
  <dcterms:created xsi:type="dcterms:W3CDTF">2019-09-01T11:20:16Z</dcterms:created>
  <dcterms:modified xsi:type="dcterms:W3CDTF">2023-12-01T08:24:46Z</dcterms:modified>
</cp:coreProperties>
</file>