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256" r:id="rId2"/>
    <p:sldId id="1104" r:id="rId3"/>
    <p:sldId id="1109" r:id="rId4"/>
    <p:sldId id="1110" r:id="rId5"/>
    <p:sldId id="1114" r:id="rId6"/>
    <p:sldId id="1111" r:id="rId7"/>
    <p:sldId id="1112" r:id="rId8"/>
    <p:sldId id="1113" r:id="rId9"/>
    <p:sldId id="1115" r:id="rId10"/>
    <p:sldId id="1116" r:id="rId11"/>
    <p:sldId id="1117" r:id="rId12"/>
    <p:sldId id="1118" r:id="rId13"/>
    <p:sldId id="1119" r:id="rId14"/>
    <p:sldId id="1120" r:id="rId15"/>
    <p:sldId id="112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25E5076-3810-47DD-B79F-674D7AD40C01}" styleName="Estilo oscuro 1 - Énfasis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92" autoAdjust="0"/>
    <p:restoredTop sz="96374" autoAdjust="0"/>
  </p:normalViewPr>
  <p:slideViewPr>
    <p:cSldViewPr>
      <p:cViewPr varScale="1">
        <p:scale>
          <a:sx n="107" d="100"/>
          <a:sy n="107" d="100"/>
        </p:scale>
        <p:origin x="600" y="114"/>
      </p:cViewPr>
      <p:guideLst/>
    </p:cSldViewPr>
  </p:slideViewPr>
  <p:outlineViewPr>
    <p:cViewPr>
      <p:scale>
        <a:sx n="33" d="100"/>
        <a:sy n="33" d="100"/>
      </p:scale>
      <p:origin x="0" y="-121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347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23/10/2024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8EE49A1-A8D5-4BB2-836B-A63E18C3BE96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2022-23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CF795F78-9D9C-48A1-9773-9F95349A209E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2024-25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UD2.6 Unity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next</a:t>
            </a:r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6000" b="1" cap="none" dirty="0" err="1">
                <a:latin typeface="Calibri" panose="020F0502020204030204" pitchFamily="34" charset="0"/>
                <a:cs typeface="Calibri" panose="020F0502020204030204" pitchFamily="34" charset="0"/>
              </a:rPr>
              <a:t>level</a:t>
            </a:r>
            <a:endParaRPr lang="es-ES" sz="60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2024-25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 en la puerta: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196B336-D0C3-406F-B499-B9A2C88AEF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7403" y="1844824"/>
            <a:ext cx="3797193" cy="453338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62705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0C4C696-C367-444E-8689-616D82C801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54"/>
          <a:stretch/>
        </p:blipFill>
        <p:spPr>
          <a:xfrm>
            <a:off x="6478315" y="1885303"/>
            <a:ext cx="5219457" cy="393492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F14F0CD-580D-42E3-B4B3-9242002601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228" y="1886728"/>
            <a:ext cx="5025689" cy="393492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02285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puede utilizar un mismo evento para diferentes acciones, para ello habrá que  definir el delegado indicando que puede recibir un parámetro.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 cuando se lance el evento se podrá enviar ese parámetro que se podrá usar en los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subscritos al evento.</a:t>
            </a:r>
          </a:p>
        </p:txBody>
      </p:sp>
    </p:spTree>
    <p:extLst>
      <p:ext uri="{BB962C8B-B14F-4D97-AF65-F5344CB8AC3E}">
        <p14:creationId xmlns:p14="http://schemas.microsoft.com/office/powerpoint/2010/main" val="4254811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 en la baldosa: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0F2CA8C-4D82-4D08-A250-99EEC93B7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5277" y="1855158"/>
            <a:ext cx="4561445" cy="452304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78404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 en la puerta: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A92AC01-0DDB-4EF1-A33E-3BF9CC27BF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305" y="1844824"/>
            <a:ext cx="3845389" cy="453338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300993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se ha podido ver en los ejemplos usar delegados y eventos es una técnica mucho menos intrusiva.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Además, permite que varios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suscriban a un mismo evento de una manera sencilla y que puedan realizar acciones cuando ese evento se lance.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ejemplo se ha utilizado un evento del sistema, pero desde el script donde está el evento se puede lanzar el evento cuando ocurra cualquier acción simplemente llamando al evento.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0C0ECCC-F780-476F-97EB-451BE6916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8024" y="5085184"/>
            <a:ext cx="2695951" cy="103837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2705947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documento 2.4 se estudió cómo se podía acceder desde un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al script de otro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ello se debe guardar en una variable una referencia al otro objeto para poder acceder al componente Script y así poder acceder a sus propiedades y métodos.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método es muy intrusivo y va en contra de los principios de la programación orientada a objetos.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Existe una alternativa de comunicación mediante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delegados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</a:t>
            </a: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eventos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6953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delegados se pueden considerar como referencias a otros métodos.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eventos son una extensión de los delegados que permiten a la clase que los define notificar a otras clases cuando sucede alguna acción.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esta manera, en un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puede definir un delegado y un evento asociado a ese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delagado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otros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podrán suscribirse a ese evento indicando un método propio, de manera que cuando se produzca un evento desde el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emisor se lance ese método.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mejor manera de entenderlo es mediante un ejemplo.</a:t>
            </a:r>
          </a:p>
        </p:txBody>
      </p:sp>
    </p:spTree>
    <p:extLst>
      <p:ext uri="{BB962C8B-B14F-4D97-AF65-F5344CB8AC3E}">
        <p14:creationId xmlns:p14="http://schemas.microsoft.com/office/powerpoint/2010/main" val="315232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Explicación de la escena: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Cápsula: personaje (etiqueta Player) con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RigidBody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se puede mover por el plano.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Paredes con puertas: los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marrones son puertas que se elevan.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Baldosa azul: interruptor que cuando se pulsa se abren las puertas.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E26FD9-B4EF-4F78-B6D7-BE443D44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50" y="3186775"/>
            <a:ext cx="6854499" cy="32063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74514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84CEB0-62C4-42A9-A6F0-89B5272973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5"/>
          <a:stretch/>
        </p:blipFill>
        <p:spPr>
          <a:xfrm>
            <a:off x="518643" y="1886728"/>
            <a:ext cx="5159756" cy="39357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D57D2B8-2367-4650-A81C-D3045A4CD2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4" b="702"/>
          <a:stretch/>
        </p:blipFill>
        <p:spPr>
          <a:xfrm>
            <a:off x="6355980" y="1886728"/>
            <a:ext cx="5317377" cy="393577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71825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 en la baldosa: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83A0F8E-34A3-4E1D-9423-AA6DE5061A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709" y="1855159"/>
            <a:ext cx="7736581" cy="4523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BFCD7927-7118-4AF4-BB01-5771E628F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6956" y="4869160"/>
            <a:ext cx="6144276" cy="1002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379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 en la puerta: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7FF14C9-6199-4D76-BA00-160AF67E8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8483" y="1844824"/>
            <a:ext cx="6875033" cy="4523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612699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hacer que la puerta se baje al salir de la baldosa y añadir un cubo con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Rigidbody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la escena para poder dejarlo en la baldosa.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caso la baldosa tendrá dos eventos, activar y desactivar.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puertas se tendrán que suscribir a los dos eventos y con un método para cada uno.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8E26FD9-B4EF-4F78-B6D7-BE443D442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50" y="3186775"/>
            <a:ext cx="6854499" cy="3206302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334981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Comunicación entre </a:t>
            </a:r>
            <a:r>
              <a:rPr lang="es-ES" sz="3600" b="1" cap="none" dirty="0" err="1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GameObjects</a:t>
            </a:r>
            <a:endParaRPr lang="es-ES" sz="3600" b="1" cap="none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Script en la baldosa: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CF2BE60-AE3D-464F-9225-AABF9EF0A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824" y="1855159"/>
            <a:ext cx="4292351" cy="452304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4060366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31207</TotalTime>
  <Words>521</Words>
  <Application>Microsoft Office PowerPoint</Application>
  <PresentationFormat>Panorámica</PresentationFormat>
  <Paragraphs>55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Dividendo</vt:lpstr>
      <vt:lpstr>UD2.6 Unity next level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UD2.6 Unity next level - PMM</dc:title>
  <dc:creator>Alex Torres</dc:creator>
  <cp:lastModifiedBy>TARAZONA TARREGA, CARLOS</cp:lastModifiedBy>
  <cp:revision>1129</cp:revision>
  <dcterms:created xsi:type="dcterms:W3CDTF">2019-09-01T11:20:16Z</dcterms:created>
  <dcterms:modified xsi:type="dcterms:W3CDTF">2024-10-23T11:28:06Z</dcterms:modified>
</cp:coreProperties>
</file>