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454" r:id="rId3"/>
    <p:sldId id="556" r:id="rId4"/>
    <p:sldId id="559" r:id="rId5"/>
    <p:sldId id="557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58" r:id="rId14"/>
    <p:sldId id="568" r:id="rId15"/>
    <p:sldId id="584" r:id="rId16"/>
    <p:sldId id="569" r:id="rId17"/>
    <p:sldId id="570" r:id="rId18"/>
    <p:sldId id="571" r:id="rId19"/>
    <p:sldId id="574" r:id="rId20"/>
    <p:sldId id="572" r:id="rId21"/>
    <p:sldId id="573" r:id="rId22"/>
    <p:sldId id="575" r:id="rId23"/>
    <p:sldId id="576" r:id="rId24"/>
    <p:sldId id="577" r:id="rId25"/>
    <p:sldId id="578" r:id="rId26"/>
    <p:sldId id="579" r:id="rId27"/>
    <p:sldId id="581" r:id="rId28"/>
    <p:sldId id="580" r:id="rId29"/>
    <p:sldId id="567" r:id="rId30"/>
    <p:sldId id="582" r:id="rId31"/>
    <p:sldId id="5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0" autoAdjust="0"/>
    <p:restoredTop sz="94660"/>
  </p:normalViewPr>
  <p:slideViewPr>
    <p:cSldViewPr>
      <p:cViewPr varScale="1">
        <p:scale>
          <a:sx n="108" d="100"/>
          <a:sy n="108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17/09/2023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26E9CA-D578-4BF1-8C3F-E563B59232E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UD2.4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para configurar (asignar valores) a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propio objeto (se hace automáticamente).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103CB7-C696-4FDA-A37C-3F66C6B3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573016"/>
            <a:ext cx="9297698" cy="1971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D78A7B6-D3CB-461F-A6B8-090A2755CDB0}"/>
              </a:ext>
            </a:extLst>
          </p:cNvPr>
          <p:cNvCxnSpPr>
            <a:cxnSpLocks/>
          </p:cNvCxnSpPr>
          <p:nvPr/>
        </p:nvCxnSpPr>
        <p:spPr>
          <a:xfrm flipH="1">
            <a:off x="4612067" y="4101818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7999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agrupar acciones sobre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F2E989-EA94-4C90-B81F-8D067B9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88" y="3059776"/>
            <a:ext cx="8028461" cy="33184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14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agrupar acciones sobre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42F00E-7264-4E8E-97F7-673B8887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4" y="3059776"/>
            <a:ext cx="7362532" cy="33184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58C2DDE-7A88-48B6-A531-B4A175025C3F}"/>
              </a:ext>
            </a:extLst>
          </p:cNvPr>
          <p:cNvCxnSpPr>
            <a:cxnSpLocks/>
          </p:cNvCxnSpPr>
          <p:nvPr/>
        </p:nvCxnSpPr>
        <p:spPr>
          <a:xfrm flipH="1">
            <a:off x="6477135" y="3469203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4627E1-9057-41FA-A712-52F1101633A6}"/>
              </a:ext>
            </a:extLst>
          </p:cNvPr>
          <p:cNvCxnSpPr>
            <a:cxnSpLocks/>
          </p:cNvCxnSpPr>
          <p:nvPr/>
        </p:nvCxnSpPr>
        <p:spPr>
          <a:xfrm flipH="1">
            <a:off x="3814773" y="5959287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34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norma general una función se debe declarar y se le debe asignar un identificador para poder usarse: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también llamadas funciones anónimas o funciones flecha son funciones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están declaradas (no tienen identificador)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como una expresión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0CE808-4C60-4DD6-BF6A-EC921DD2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16" y="2502465"/>
            <a:ext cx="6332168" cy="13796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54E93A-B5F3-42B6-8EF3-B1B1B058DC58}"/>
              </a:ext>
            </a:extLst>
          </p:cNvPr>
          <p:cNvCxnSpPr>
            <a:cxnSpLocks/>
          </p:cNvCxnSpPr>
          <p:nvPr/>
        </p:nvCxnSpPr>
        <p:spPr>
          <a:xfrm flipV="1">
            <a:off x="2783632" y="2915082"/>
            <a:ext cx="805151" cy="51391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0027C3C-7B00-46D3-97C9-A1E1FFC0465C}"/>
              </a:ext>
            </a:extLst>
          </p:cNvPr>
          <p:cNvCxnSpPr>
            <a:cxnSpLocks/>
          </p:cNvCxnSpPr>
          <p:nvPr/>
        </p:nvCxnSpPr>
        <p:spPr>
          <a:xfrm>
            <a:off x="1826081" y="2780928"/>
            <a:ext cx="95755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971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escriben entre llaves { },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pueden tener parámetros o no y deben tener un cuerpo.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tiene parámetros se deben poner directamente las instrucciones.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resultado de la última instrucción de una lambda se devolverá, si la función tiene varias instrucciones IntelliJ IDEA lo indica con las pistas en el código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6222B-23F8-4660-9247-171CCF805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509"/>
          <a:stretch/>
        </p:blipFill>
        <p:spPr>
          <a:xfrm>
            <a:off x="1220977" y="4225756"/>
            <a:ext cx="3214625" cy="4383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CB5874-7E53-4AC7-810A-40B52497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7" y="5016061"/>
            <a:ext cx="3214625" cy="13600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FD0BA4-6384-414A-ABD3-2D1CF884C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111" b="-7116"/>
          <a:stretch/>
        </p:blipFill>
        <p:spPr>
          <a:xfrm>
            <a:off x="5554300" y="4225757"/>
            <a:ext cx="5541295" cy="21503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7C01B3-A927-441C-B8CB-5674D46A75D7}"/>
              </a:ext>
            </a:extLst>
          </p:cNvPr>
          <p:cNvCxnSpPr>
            <a:cxnSpLocks/>
          </p:cNvCxnSpPr>
          <p:nvPr/>
        </p:nvCxnSpPr>
        <p:spPr>
          <a:xfrm flipH="1" flipV="1">
            <a:off x="2602029" y="6041503"/>
            <a:ext cx="216023" cy="66918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98A555-1814-4252-94E2-00C974AF2CAD}"/>
              </a:ext>
            </a:extLst>
          </p:cNvPr>
          <p:cNvCxnSpPr>
            <a:cxnSpLocks/>
          </p:cNvCxnSpPr>
          <p:nvPr/>
        </p:nvCxnSpPr>
        <p:spPr>
          <a:xfrm flipH="1" flipV="1">
            <a:off x="7927301" y="5894193"/>
            <a:ext cx="216023" cy="66918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6791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aparecen las pistas de código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IntelliJ IDEA se pueden activar desde la configuración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(CTRL+ALT+S):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F1EFFF-339C-442D-BDFE-BFBF6C1C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25" y="2203572"/>
            <a:ext cx="5985150" cy="43428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CD9BA8-0271-4D2A-BAA4-B7AE4C7DCAFF}"/>
              </a:ext>
            </a:extLst>
          </p:cNvPr>
          <p:cNvCxnSpPr>
            <a:cxnSpLocks/>
          </p:cNvCxnSpPr>
          <p:nvPr/>
        </p:nvCxnSpPr>
        <p:spPr>
          <a:xfrm flipH="1" flipV="1">
            <a:off x="5934678" y="4323761"/>
            <a:ext cx="161322" cy="83343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C9DEE4D-A76B-4A84-842A-F5C77BF18F88}"/>
              </a:ext>
            </a:extLst>
          </p:cNvPr>
          <p:cNvCxnSpPr>
            <a:cxnSpLocks/>
          </p:cNvCxnSpPr>
          <p:nvPr/>
        </p:nvCxnSpPr>
        <p:spPr>
          <a:xfrm>
            <a:off x="2306598" y="4483319"/>
            <a:ext cx="1023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4542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tiene parámetros, para separarlos del cuerpo se utilizan los caracteres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ahí que se les conozca también como funciones flecha.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7C166-9660-4F48-AA77-A9FA20F5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00" y="2363924"/>
            <a:ext cx="3097597" cy="5481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6E1E44-9829-4D37-8C9F-F641A570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55" y="3274796"/>
            <a:ext cx="6462889" cy="5481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6BB6A2A-FA28-48FD-94B2-DE2815B2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30" y="4185668"/>
            <a:ext cx="5998936" cy="22366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0553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lambdas escritas anteriormente 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quien deduce los tipos de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indicar explícitamente los tipos de datos: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si la lambda solo tiene un parámetro se puede omitir y utilizar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39E27F-2050-4BEB-87F2-E8B0519E0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61"/>
          <a:stretch/>
        </p:blipFill>
        <p:spPr>
          <a:xfrm>
            <a:off x="1305529" y="2492085"/>
            <a:ext cx="4189559" cy="911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95F871-E5D3-4A3E-997A-58B7F65D5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98" b="1563"/>
          <a:stretch/>
        </p:blipFill>
        <p:spPr>
          <a:xfrm>
            <a:off x="4001220" y="5168546"/>
            <a:ext cx="4189559" cy="911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4B8FB97-23B3-4025-A3DF-BABC764C9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5"/>
          <a:stretch/>
        </p:blipFill>
        <p:spPr>
          <a:xfrm>
            <a:off x="6295977" y="2492085"/>
            <a:ext cx="5316452" cy="1800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788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se utilizan como una expresión, esto significa que deben de estar asignadas a algún elemento.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asigna una lambda a una variable su uso es el mismo que con una función normal.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no aporta ninguna funcionalidad nueva.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89E5B0-6839-43D5-B1D1-FFC87ACF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2" y="4437112"/>
            <a:ext cx="5944430" cy="5430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711E84-5B73-4F0C-87C0-1B5E8952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2" y="5637430"/>
            <a:ext cx="6315956" cy="5906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B3E5B5-F0C9-40B3-93EC-6C74E98A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69" y="4437112"/>
            <a:ext cx="4420217" cy="1790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0601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pasar como parámetros a otras funciones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sí que aporta una funcionalidad no vista hasta ahora y es una práctica muy extendida actualmente en muchos lenguajes de programación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al paso de lambdas como parámetro en funciones se puede: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Ofrecer al programador que introduzca su propia lógica.</a:t>
            </a:r>
          </a:p>
        </p:txBody>
      </p:sp>
    </p:spTree>
    <p:extLst>
      <p:ext uri="{BB962C8B-B14F-4D97-AF65-F5344CB8AC3E}">
        <p14:creationId xmlns:p14="http://schemas.microsoft.com/office/powerpoint/2010/main" val="32636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ofrece las llamadas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permiten ejecutar un bloque de código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contexto del objeto que las llama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ejecutarse en el contexto del objeto que las llama, dentro del cuerpo de la función está disponible dicho objeto.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cinco funciones de alcance: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9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Sintaxis de paso de función lambda como parámetro de una función: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(Type1, Type2…)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TypeReturn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reciba parámetros: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TypeReturn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devuelva nada: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(Type1, Type2…)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reciba parámetros ni devuelva nada: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D28CAE-D6B5-4D9C-BF26-05B85B94053B}"/>
              </a:ext>
            </a:extLst>
          </p:cNvPr>
          <p:cNvCxnSpPr>
            <a:cxnSpLocks/>
          </p:cNvCxnSpPr>
          <p:nvPr/>
        </p:nvCxnSpPr>
        <p:spPr>
          <a:xfrm>
            <a:off x="4961125" y="2247996"/>
            <a:ext cx="5040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5597B5-FC40-4B50-BA9E-84A9822440C9}"/>
              </a:ext>
            </a:extLst>
          </p:cNvPr>
          <p:cNvCxnSpPr>
            <a:cxnSpLocks/>
          </p:cNvCxnSpPr>
          <p:nvPr/>
        </p:nvCxnSpPr>
        <p:spPr>
          <a:xfrm>
            <a:off x="4998627" y="3590269"/>
            <a:ext cx="34563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2BFE6F-0338-43FA-BB3F-82ED15A5B8B3}"/>
              </a:ext>
            </a:extLst>
          </p:cNvPr>
          <p:cNvCxnSpPr>
            <a:cxnSpLocks/>
          </p:cNvCxnSpPr>
          <p:nvPr/>
        </p:nvCxnSpPr>
        <p:spPr>
          <a:xfrm>
            <a:off x="4995752" y="6261582"/>
            <a:ext cx="26990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F29A166-A1D6-416C-87F8-7368215C8A12}"/>
              </a:ext>
            </a:extLst>
          </p:cNvPr>
          <p:cNvCxnSpPr>
            <a:cxnSpLocks/>
          </p:cNvCxnSpPr>
          <p:nvPr/>
        </p:nvCxnSpPr>
        <p:spPr>
          <a:xfrm>
            <a:off x="4978499" y="4924487"/>
            <a:ext cx="42858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4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es-E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asegurarse que un conjunto de instrucciones se ejecuta después de una instrucción concreta. Su uso es muy típico cuando existe ejecución asíncrona de instrucciones, hilos…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siguientes funciones sobrecargadas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reciben una función lambda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ejecuta al final de todo el cuerpo de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doLogin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602021-22F9-40BC-8698-FF66E7090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"/>
          <a:stretch/>
        </p:blipFill>
        <p:spPr>
          <a:xfrm>
            <a:off x="3318590" y="4149080"/>
            <a:ext cx="5554820" cy="21499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3744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llamadas a la función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doLogin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lambda es el último parámetro se puede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sacar fuera de los paréntesis: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lambda es el único parámetro se pueden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quitar los paréntesis de la llamada: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EB003F-05DC-4B7E-B004-0503EB43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42"/>
          <a:stretch/>
        </p:blipFill>
        <p:spPr>
          <a:xfrm>
            <a:off x="2816009" y="4278127"/>
            <a:ext cx="6559982" cy="327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C1A119-402C-49AA-8E0E-9A9A4B99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2" r="36443" b="42018"/>
          <a:stretch/>
        </p:blipFill>
        <p:spPr>
          <a:xfrm>
            <a:off x="6312024" y="4989302"/>
            <a:ext cx="4169366" cy="6383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42A5CF-DB1D-45B3-B3D5-1B12CBA3B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19" r="66905"/>
          <a:stretch/>
        </p:blipFill>
        <p:spPr>
          <a:xfrm>
            <a:off x="6312024" y="5868329"/>
            <a:ext cx="2171039" cy="695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A66F54-E2AD-4D3A-963A-C72C92B8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"/>
          <a:stretch/>
        </p:blipFill>
        <p:spPr>
          <a:xfrm>
            <a:off x="3411151" y="1951444"/>
            <a:ext cx="5369698" cy="20782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1154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una función se le pueden pasar tantos parámetros como se quiera y todos/varios de esos parámetros pueden ser una función lambda.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se puede ejecutar una u otra función lambda según se necesite.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CA3921-0381-4117-A021-B4FED32F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56" y="3897206"/>
            <a:ext cx="2054331" cy="18013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8A7FC8-314A-4E0A-8E1E-38C48C45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73" y="3177287"/>
            <a:ext cx="4012271" cy="32411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760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BABD3A-1AB5-4FF5-9597-96FD1E7E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79639"/>
            <a:ext cx="5040560" cy="40686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1B5998-0898-4E92-ADC5-C89FA844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2198781"/>
            <a:ext cx="2260800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26CE89-F304-4664-A492-743516ED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5305913"/>
            <a:ext cx="1867161" cy="3810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120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Dependiendo del cuerpo de la función lambda se podrán ejecutar una o varias de estas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ejemplo, tanto en 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la función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guarda el resultado obtenido devuelto por lo que solo tendrá efecto última llamada a las funciones lambda sea cual sea: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B5998-0898-4E92-ADC5-C89FA844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3067753"/>
            <a:ext cx="2260800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6BA42B-A2DF-40BE-8B00-FEB40CDC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067753"/>
            <a:ext cx="3901665" cy="3343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F38932-11B0-4E10-9BA6-CC062D38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696078"/>
            <a:ext cx="1867161" cy="3810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2DC32A-855C-40E7-9F12-B9A63402CFC9}"/>
              </a:ext>
            </a:extLst>
          </p:cNvPr>
          <p:cNvCxnSpPr>
            <a:cxnSpLocks/>
          </p:cNvCxnSpPr>
          <p:nvPr/>
        </p:nvCxnSpPr>
        <p:spPr>
          <a:xfrm flipH="1">
            <a:off x="3563021" y="4597003"/>
            <a:ext cx="864095" cy="78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77DDF9-85C3-4462-AEBD-27D93193F247}"/>
              </a:ext>
            </a:extLst>
          </p:cNvPr>
          <p:cNvCxnSpPr>
            <a:cxnSpLocks/>
          </p:cNvCxnSpPr>
          <p:nvPr/>
        </p:nvCxnSpPr>
        <p:spPr>
          <a:xfrm flipH="1" flipV="1">
            <a:off x="3315246" y="4806677"/>
            <a:ext cx="792087" cy="123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3198C4B-3EE0-441C-8D69-20B206F9AED6}"/>
              </a:ext>
            </a:extLst>
          </p:cNvPr>
          <p:cNvCxnSpPr>
            <a:cxnSpLocks/>
          </p:cNvCxnSpPr>
          <p:nvPr/>
        </p:nvCxnSpPr>
        <p:spPr>
          <a:xfrm flipH="1">
            <a:off x="4464721" y="5105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915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Dependiendo del cuerpo de la función lambda se podrán ejecutar una o varias de estas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se ha cambiado el cuerpo de las funciones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que muestren el resultado obtenido: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6BA42B-A2DF-40BE-8B00-FEB40CDC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067753"/>
            <a:ext cx="3901665" cy="3343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69F447E-44B3-4BEB-87B1-D7F84139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067753"/>
            <a:ext cx="2969543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9F20A1-D4A0-42D2-B54C-25F56B9C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49" y="5676603"/>
            <a:ext cx="1838582" cy="7335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B42CAC2-949B-4D51-8C8D-53EA52C6BDBE}"/>
              </a:ext>
            </a:extLst>
          </p:cNvPr>
          <p:cNvCxnSpPr>
            <a:cxnSpLocks/>
          </p:cNvCxnSpPr>
          <p:nvPr/>
        </p:nvCxnSpPr>
        <p:spPr>
          <a:xfrm flipH="1">
            <a:off x="3563021" y="4597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810B9F2-2860-4A9E-896A-86F6EF9BEDE1}"/>
              </a:ext>
            </a:extLst>
          </p:cNvPr>
          <p:cNvCxnSpPr>
            <a:cxnSpLocks/>
          </p:cNvCxnSpPr>
          <p:nvPr/>
        </p:nvCxnSpPr>
        <p:spPr>
          <a:xfrm flipH="1" flipV="1">
            <a:off x="3315246" y="4806677"/>
            <a:ext cx="792087" cy="12344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319E0B-D47E-4440-9FF2-8CB068200A6F}"/>
              </a:ext>
            </a:extLst>
          </p:cNvPr>
          <p:cNvCxnSpPr>
            <a:cxnSpLocks/>
          </p:cNvCxnSpPr>
          <p:nvPr/>
        </p:nvCxnSpPr>
        <p:spPr>
          <a:xfrm flipH="1">
            <a:off x="4464721" y="5105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9632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un parámetro tipo función lambda como opcional 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indicar con los caracteres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{}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    Uso:						      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    Salida:						      Salida: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FA2E562-6657-46C8-B453-FA071370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2564904"/>
            <a:ext cx="4118567" cy="3344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18AC7E4-A147-499F-9C13-57E564C4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1" y="5122575"/>
            <a:ext cx="2181529" cy="3620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A10700C-4FEF-46FB-AFA6-C347E13DE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6760" b="8068"/>
          <a:stretch/>
        </p:blipFill>
        <p:spPr>
          <a:xfrm>
            <a:off x="9098100" y="5122575"/>
            <a:ext cx="2181529" cy="3620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8B3AC48-38C9-49D5-B413-AFBA8329C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0" y="2573186"/>
            <a:ext cx="2244185" cy="12520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BDF7583-2DAC-4FFA-9E85-AEEFDAF9D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951" y="2575301"/>
            <a:ext cx="2271553" cy="17310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86C18A-2797-4326-ADE4-E963B078026D}"/>
              </a:ext>
            </a:extLst>
          </p:cNvPr>
          <p:cNvCxnSpPr>
            <a:cxnSpLocks/>
          </p:cNvCxnSpPr>
          <p:nvPr/>
        </p:nvCxnSpPr>
        <p:spPr>
          <a:xfrm flipV="1">
            <a:off x="5044756" y="3758279"/>
            <a:ext cx="864097" cy="3024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C9A037E-1399-476C-BDF5-7AB4905EF9C9}"/>
              </a:ext>
            </a:extLst>
          </p:cNvPr>
          <p:cNvCxnSpPr>
            <a:cxnSpLocks/>
          </p:cNvCxnSpPr>
          <p:nvPr/>
        </p:nvCxnSpPr>
        <p:spPr>
          <a:xfrm flipH="1" flipV="1">
            <a:off x="9454678" y="3682364"/>
            <a:ext cx="662147" cy="47621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F753388-05C1-4B38-9DBA-2B5C3DF15512}"/>
              </a:ext>
            </a:extLst>
          </p:cNvPr>
          <p:cNvCxnSpPr>
            <a:cxnSpLocks/>
          </p:cNvCxnSpPr>
          <p:nvPr/>
        </p:nvCxnSpPr>
        <p:spPr>
          <a:xfrm flipH="1">
            <a:off x="10272465" y="3130152"/>
            <a:ext cx="79208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438F458-200F-4193-9A98-5763D15635D6}"/>
              </a:ext>
            </a:extLst>
          </p:cNvPr>
          <p:cNvCxnSpPr>
            <a:cxnSpLocks/>
          </p:cNvCxnSpPr>
          <p:nvPr/>
        </p:nvCxnSpPr>
        <p:spPr>
          <a:xfrm flipH="1">
            <a:off x="6888088" y="3130152"/>
            <a:ext cx="79208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6866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Ofrecer al programador que introduzca su propia lógica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estuviera en una librería externa al usarla se da la opción al programador de incorporar todas las instrucciones que quiera.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D3439C-4F91-4E91-8869-EF406576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2852936"/>
            <a:ext cx="5696745" cy="3267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2806E4D-128D-4C0C-ABA1-C154913867AD}"/>
              </a:ext>
            </a:extLst>
          </p:cNvPr>
          <p:cNvCxnSpPr>
            <a:cxnSpLocks/>
          </p:cNvCxnSpPr>
          <p:nvPr/>
        </p:nvCxnSpPr>
        <p:spPr>
          <a:xfrm flipH="1">
            <a:off x="6240016" y="4827444"/>
            <a:ext cx="504056" cy="4007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FE6C3D5-13A9-4DE1-9D9B-A9503559A3CB}"/>
              </a:ext>
            </a:extLst>
          </p:cNvPr>
          <p:cNvCxnSpPr>
            <a:cxnSpLocks/>
          </p:cNvCxnSpPr>
          <p:nvPr/>
        </p:nvCxnSpPr>
        <p:spPr>
          <a:xfrm flipH="1">
            <a:off x="6240016" y="3777911"/>
            <a:ext cx="504056" cy="4007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65890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Anteriormente ya se ha hecho uso de funciones lambda como parámetros de otras funciones, exactamente como último parámetro de la función: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creación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funciones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funciones de alcance: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021A6A-5715-48AD-9F0D-37984C734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67" r="51525"/>
          <a:stretch/>
        </p:blipFill>
        <p:spPr>
          <a:xfrm>
            <a:off x="5663952" y="2594450"/>
            <a:ext cx="2695974" cy="4018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E9D828-A3F5-4C17-B4E3-2A5C7848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54" y="3851848"/>
            <a:ext cx="2738726" cy="8530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D7989A-89F6-4DF4-A251-70320771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5216493"/>
            <a:ext cx="5477452" cy="11617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DE3DAC8-22B7-4C44-BA1F-00428F90A947}"/>
              </a:ext>
            </a:extLst>
          </p:cNvPr>
          <p:cNvCxnSpPr>
            <a:cxnSpLocks/>
          </p:cNvCxnSpPr>
          <p:nvPr/>
        </p:nvCxnSpPr>
        <p:spPr>
          <a:xfrm flipH="1" flipV="1">
            <a:off x="7968623" y="2862729"/>
            <a:ext cx="521136" cy="63787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687F6E1-7DC3-4AB5-9453-A2582F1F65ED}"/>
              </a:ext>
            </a:extLst>
          </p:cNvPr>
          <p:cNvCxnSpPr>
            <a:cxnSpLocks/>
          </p:cNvCxnSpPr>
          <p:nvPr/>
        </p:nvCxnSpPr>
        <p:spPr>
          <a:xfrm flipH="1" flipV="1">
            <a:off x="8515016" y="4363448"/>
            <a:ext cx="743321" cy="564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7332518-C482-4A62-BE02-6649BD0B5F8B}"/>
              </a:ext>
            </a:extLst>
          </p:cNvPr>
          <p:cNvCxnSpPr>
            <a:cxnSpLocks/>
          </p:cNvCxnSpPr>
          <p:nvPr/>
        </p:nvCxnSpPr>
        <p:spPr>
          <a:xfrm flipH="1" flipV="1">
            <a:off x="7882787" y="5912077"/>
            <a:ext cx="743321" cy="564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39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devuelven un valor pero no es necesario capturarlo (guardarlo) en ninguna variable.</a:t>
            </a:r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781F51F0-5A62-41EB-9808-8E32779F6231}"/>
              </a:ext>
            </a:extLst>
          </p:cNvPr>
          <p:cNvGraphicFramePr>
            <a:graphicFrameLocks noGrp="1"/>
          </p:cNvGraphicFramePr>
          <p:nvPr/>
        </p:nvGraphicFramePr>
        <p:xfrm>
          <a:off x="518643" y="1628800"/>
          <a:ext cx="11154713" cy="332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837">
                  <a:extLst>
                    <a:ext uri="{9D8B030D-6E8A-4147-A177-3AD203B41FA5}">
                      <a16:colId xmlns:a16="http://schemas.microsoft.com/office/drawing/2014/main" val="1250410208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11931982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473614446"/>
                    </a:ext>
                  </a:extLst>
                </a:gridCol>
                <a:gridCol w="3057076">
                  <a:extLst>
                    <a:ext uri="{9D8B030D-6E8A-4147-A177-3AD203B41FA5}">
                      <a16:colId xmlns:a16="http://schemas.microsoft.com/office/drawing/2014/main" val="3165710831"/>
                    </a:ext>
                  </a:extLst>
                </a:gridCol>
              </a:tblGrid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54867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Ejecutar bloque de código asegurándose de que el objeto no es </a:t>
                      </a:r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837297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apply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Configuración 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772258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Configuración de un objeto y ejecución de instrucciones sobre él.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188646"/>
                  </a:ext>
                </a:extLst>
              </a:tr>
              <a:tr h="64529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Ejecutar instrucciones cuando se requiere una expresión, se usa sin que sea llamada desde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07723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also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Seguir realizando instrucciones sobre el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975839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Agrupar llamadas a funciones 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80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08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funciones lambda es muy importante en el desarrollo de aplicaciones móviles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todo al usar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se verá en el tema siguiente.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9F4BFA-E6A4-47D0-A054-9CE364D0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33" y="3150820"/>
            <a:ext cx="4633134" cy="3232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36A0B4F-B3CE-4ECF-AD38-908CB8681F71}"/>
              </a:ext>
            </a:extLst>
          </p:cNvPr>
          <p:cNvCxnSpPr>
            <a:cxnSpLocks/>
          </p:cNvCxnSpPr>
          <p:nvPr/>
        </p:nvCxnSpPr>
        <p:spPr>
          <a:xfrm flipH="1">
            <a:off x="4799858" y="3284985"/>
            <a:ext cx="403244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B5F8CD-D205-4632-A1CB-1E69D66FA6D7}"/>
              </a:ext>
            </a:extLst>
          </p:cNvPr>
          <p:cNvCxnSpPr>
            <a:cxnSpLocks/>
          </p:cNvCxnSpPr>
          <p:nvPr/>
        </p:nvCxnSpPr>
        <p:spPr>
          <a:xfrm flipH="1">
            <a:off x="8317716" y="3469775"/>
            <a:ext cx="43204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87416B-3C00-4746-B416-6419BF481083}"/>
              </a:ext>
            </a:extLst>
          </p:cNvPr>
          <p:cNvCxnSpPr>
            <a:cxnSpLocks/>
          </p:cNvCxnSpPr>
          <p:nvPr/>
        </p:nvCxnSpPr>
        <p:spPr>
          <a:xfrm flipH="1" flipV="1">
            <a:off x="5375922" y="4005066"/>
            <a:ext cx="3816422" cy="16054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9DE478-EC37-4CDA-BED1-BE12D780A41E}"/>
              </a:ext>
            </a:extLst>
          </p:cNvPr>
          <p:cNvCxnSpPr>
            <a:cxnSpLocks/>
          </p:cNvCxnSpPr>
          <p:nvPr/>
        </p:nvCxnSpPr>
        <p:spPr>
          <a:xfrm flipH="1">
            <a:off x="6456042" y="4295857"/>
            <a:ext cx="3096342" cy="786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10F36D8-E9FC-4D02-8FAE-2F33A0B89D23}"/>
              </a:ext>
            </a:extLst>
          </p:cNvPr>
          <p:cNvCxnSpPr>
            <a:cxnSpLocks/>
          </p:cNvCxnSpPr>
          <p:nvPr/>
        </p:nvCxnSpPr>
        <p:spPr>
          <a:xfrm flipH="1" flipV="1">
            <a:off x="7032104" y="3573015"/>
            <a:ext cx="1868154" cy="41353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B7ABF80-F1EE-442A-A944-858DC95B3868}"/>
              </a:ext>
            </a:extLst>
          </p:cNvPr>
          <p:cNvSpPr/>
          <p:nvPr/>
        </p:nvSpPr>
        <p:spPr>
          <a:xfrm rot="1313923">
            <a:off x="8618129" y="3543399"/>
            <a:ext cx="2613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4273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Electrodomésticos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4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las funciones de alcance se utilizan con un bloque de llaves { } (función lambda).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muestral las pistas en el código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para ayudar a entender cómo funciona cada una de ellas.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BD2165-88B4-4CEE-A531-35FDFC83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 b="904"/>
          <a:stretch/>
        </p:blipFill>
        <p:spPr>
          <a:xfrm>
            <a:off x="839416" y="2780928"/>
            <a:ext cx="5001293" cy="16899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110188-CDC9-4EFF-B211-309335377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"/>
          <a:stretch/>
        </p:blipFill>
        <p:spPr>
          <a:xfrm>
            <a:off x="837712" y="4735220"/>
            <a:ext cx="5001294" cy="1689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73EDF68-E15D-4C12-AD5A-CD0AD1EB5CDB}"/>
              </a:ext>
            </a:extLst>
          </p:cNvPr>
          <p:cNvCxnSpPr>
            <a:cxnSpLocks/>
          </p:cNvCxnSpPr>
          <p:nvPr/>
        </p:nvCxnSpPr>
        <p:spPr>
          <a:xfrm flipH="1">
            <a:off x="3616466" y="3529878"/>
            <a:ext cx="247953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1D70034-9BF6-430C-8FA6-C739EABFC1EF}"/>
              </a:ext>
            </a:extLst>
          </p:cNvPr>
          <p:cNvSpPr txBox="1"/>
          <p:nvPr/>
        </p:nvSpPr>
        <p:spPr>
          <a:xfrm>
            <a:off x="6161482" y="3301455"/>
            <a:ext cx="27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FD2C42B-EC59-4A03-8F40-F11243CDECC1}"/>
              </a:ext>
            </a:extLst>
          </p:cNvPr>
          <p:cNvCxnSpPr>
            <a:cxnSpLocks/>
          </p:cNvCxnSpPr>
          <p:nvPr/>
        </p:nvCxnSpPr>
        <p:spPr>
          <a:xfrm flipH="1">
            <a:off x="3616466" y="5486696"/>
            <a:ext cx="247953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C41852-1A27-443E-AFAB-9AA697A2C266}"/>
              </a:ext>
            </a:extLst>
          </p:cNvPr>
          <p:cNvSpPr txBox="1"/>
          <p:nvPr/>
        </p:nvSpPr>
        <p:spPr>
          <a:xfrm>
            <a:off x="6158075" y="524284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0BB292-A20B-49D6-9FB5-04A1806E527C}"/>
              </a:ext>
            </a:extLst>
          </p:cNvPr>
          <p:cNvCxnSpPr>
            <a:cxnSpLocks/>
          </p:cNvCxnSpPr>
          <p:nvPr/>
        </p:nvCxnSpPr>
        <p:spPr>
          <a:xfrm flipH="1">
            <a:off x="2711626" y="4149080"/>
            <a:ext cx="338437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B17753-B668-4695-A139-7396E96233EF}"/>
              </a:ext>
            </a:extLst>
          </p:cNvPr>
          <p:cNvSpPr txBox="1"/>
          <p:nvPr/>
        </p:nvSpPr>
        <p:spPr>
          <a:xfrm>
            <a:off x="6161482" y="3944892"/>
            <a:ext cx="54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la flecha indica que se devuelve el resultado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98771E1-D921-4F5D-A7DF-8D1C98E86600}"/>
              </a:ext>
            </a:extLst>
          </p:cNvPr>
          <p:cNvSpPr txBox="1"/>
          <p:nvPr/>
        </p:nvSpPr>
        <p:spPr>
          <a:xfrm>
            <a:off x="6158075" y="5749225"/>
            <a:ext cx="54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como hay 2 caminos posibles aparece 2 veces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712B17B-C1B0-41DC-8C93-0F561FE9D080}"/>
              </a:ext>
            </a:extLst>
          </p:cNvPr>
          <p:cNvCxnSpPr>
            <a:cxnSpLocks/>
          </p:cNvCxnSpPr>
          <p:nvPr/>
        </p:nvCxnSpPr>
        <p:spPr>
          <a:xfrm flipH="1">
            <a:off x="2545950" y="6021288"/>
            <a:ext cx="3550050" cy="813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2AEC623-1B72-468F-B112-A3679E0A6C26}"/>
              </a:ext>
            </a:extLst>
          </p:cNvPr>
          <p:cNvCxnSpPr>
            <a:cxnSpLocks/>
          </p:cNvCxnSpPr>
          <p:nvPr/>
        </p:nvCxnSpPr>
        <p:spPr>
          <a:xfrm flipH="1" flipV="1">
            <a:off x="4151784" y="5886278"/>
            <a:ext cx="1944216" cy="6300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39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D5D341-F6EF-4F87-9A45-2DB5CE09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2996952"/>
            <a:ext cx="8164064" cy="26006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0855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asegura que el objeto no será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antes de ejecutar las instrucciones.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objeto producto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bloque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se ejecutará.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DD43D-4FD1-40D2-850C-6A491840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72" y="2664819"/>
            <a:ext cx="5978056" cy="23787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590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run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 dos usos: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Llamada desde un objeto como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pero no controla si la variable 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No es necesario poner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acceder a las propiedades.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B8B08F-72FB-4430-B467-AAB8A981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7" y="3419487"/>
            <a:ext cx="5041536" cy="30296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3A94F00-0F5D-4F96-A2C6-051F5E370695}"/>
              </a:ext>
            </a:extLst>
          </p:cNvPr>
          <p:cNvCxnSpPr>
            <a:cxnSpLocks/>
          </p:cNvCxnSpPr>
          <p:nvPr/>
        </p:nvCxnSpPr>
        <p:spPr>
          <a:xfrm flipH="1">
            <a:off x="4134989" y="4919024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FC797D1-4A93-4C47-B253-23108667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07" y="5715644"/>
            <a:ext cx="3772426" cy="7335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CD91B0-E14A-4318-AF07-19D51B240CDD}"/>
              </a:ext>
            </a:extLst>
          </p:cNvPr>
          <p:cNvCxnSpPr>
            <a:cxnSpLocks/>
          </p:cNvCxnSpPr>
          <p:nvPr/>
        </p:nvCxnSpPr>
        <p:spPr>
          <a:xfrm flipH="1">
            <a:off x="2495600" y="5682331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86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run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 dos usos: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Llamada sin usar objeto.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no hay contexto.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64D6D-33B2-4383-87E5-E8ADD10F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5" y="3068978"/>
            <a:ext cx="3431470" cy="33092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84E447-862A-41A3-83AC-996F016347EC}"/>
              </a:ext>
            </a:extLst>
          </p:cNvPr>
          <p:cNvCxnSpPr>
            <a:cxnSpLocks/>
          </p:cNvCxnSpPr>
          <p:nvPr/>
        </p:nvCxnSpPr>
        <p:spPr>
          <a:xfrm flipH="1">
            <a:off x="6312024" y="5904087"/>
            <a:ext cx="192562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E54482-6D10-49F1-B2D5-5A38654FF8D2}"/>
              </a:ext>
            </a:extLst>
          </p:cNvPr>
          <p:cNvCxnSpPr>
            <a:cxnSpLocks/>
          </p:cNvCxnSpPr>
          <p:nvPr/>
        </p:nvCxnSpPr>
        <p:spPr>
          <a:xfrm flipH="1">
            <a:off x="6869495" y="3612922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09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realizar acciones extra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además) sobre el objeto que la llama.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propio objeto (se hace automáticamente).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A4DE7F-4272-49F1-8000-A6124A30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42" y="3068960"/>
            <a:ext cx="8620115" cy="33092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30555C-4C27-4B34-99D3-5FC9425D7AC5}"/>
              </a:ext>
            </a:extLst>
          </p:cNvPr>
          <p:cNvCxnSpPr>
            <a:cxnSpLocks/>
          </p:cNvCxnSpPr>
          <p:nvPr/>
        </p:nvCxnSpPr>
        <p:spPr>
          <a:xfrm flipV="1">
            <a:off x="9912424" y="3429000"/>
            <a:ext cx="0" cy="79208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36951F2-35A3-4995-B7C2-81EA75F12018}"/>
              </a:ext>
            </a:extLst>
          </p:cNvPr>
          <p:cNvCxnSpPr>
            <a:cxnSpLocks/>
          </p:cNvCxnSpPr>
          <p:nvPr/>
        </p:nvCxnSpPr>
        <p:spPr>
          <a:xfrm flipH="1">
            <a:off x="4007768" y="4221088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A42ADC-3BD4-4539-8C97-B460F3CB8DC8}"/>
              </a:ext>
            </a:extLst>
          </p:cNvPr>
          <p:cNvCxnSpPr>
            <a:cxnSpLocks/>
          </p:cNvCxnSpPr>
          <p:nvPr/>
        </p:nvCxnSpPr>
        <p:spPr>
          <a:xfrm flipH="1">
            <a:off x="4692905" y="5176570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313134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10354</TotalTime>
  <Words>1661</Words>
  <Application>Microsoft Office PowerPoint</Application>
  <PresentationFormat>Panorámica</PresentationFormat>
  <Paragraphs>304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Courier New</vt:lpstr>
      <vt:lpstr>Gill Sans MT</vt:lpstr>
      <vt:lpstr>Wingdings 2</vt:lpstr>
      <vt:lpstr>Dividendo</vt:lpstr>
      <vt:lpstr>UD2.4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UD2.4 Fundamentos de Kotlin - PMDM</dc:title>
  <dc:creator>Alex Torres</dc:creator>
  <cp:lastModifiedBy>TARAZONA TARREGA, CARLOS</cp:lastModifiedBy>
  <cp:revision>496</cp:revision>
  <dcterms:created xsi:type="dcterms:W3CDTF">2019-09-01T11:20:16Z</dcterms:created>
  <dcterms:modified xsi:type="dcterms:W3CDTF">2023-09-16T23:32:59Z</dcterms:modified>
</cp:coreProperties>
</file>