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088" autoAdjust="0"/>
    <p:restoredTop sz="94660"/>
  </p:normalViewPr>
  <p:slideViewPr>
    <p:cSldViewPr>
      <p:cViewPr varScale="1">
        <p:scale>
          <a:sx n="68" d="100"/>
          <a:sy n="68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1653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15</cp:revision>
  <dcterms:created xsi:type="dcterms:W3CDTF">2006-08-16T00:00:00Z</dcterms:created>
  <dcterms:modified xsi:type="dcterms:W3CDTF">2024-09-04T11:58:37Z</dcterms:modified>
</cp:coreProperties>
</file>