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3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</p:sldMasterIdLst>
  <p:notesMasterIdLst>
    <p:notesMasterId r:id="rId6"/>
  </p:notesMasterIdLst>
  <p:sldIdLst>
    <p:sldId id="2142532323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F1"/>
    <a:srgbClr val="9FC5FF"/>
    <a:srgbClr val="000000"/>
    <a:srgbClr val="062894"/>
    <a:srgbClr val="8E81ED"/>
    <a:srgbClr val="7E7EF0"/>
    <a:srgbClr val="9966FF"/>
    <a:srgbClr val="FFCC00"/>
    <a:srgbClr val="66CC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3610"/>
  </p:normalViewPr>
  <p:slideViewPr>
    <p:cSldViewPr snapToGrid="0" snapToObjects="1" showGuides="1">
      <p:cViewPr varScale="1">
        <p:scale>
          <a:sx n="113" d="100"/>
          <a:sy n="113" d="100"/>
        </p:scale>
        <p:origin x="629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9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Fast Start 2020 / © 2018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44549"/>
            <a:ext cx="4114801" cy="4438575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3EA990-A2F5-4D44-95AB-0B1450A55B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40138" y="4275910"/>
            <a:ext cx="2606778" cy="10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Fast Start 2020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3301999" y="1467993"/>
            <a:ext cx="2555371" cy="2192783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IBM Cloud / Fast Start 2020 / © 2018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Fast Start 2020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Fast Start 2020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Fast Start 2020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Fast Start 2020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Fast Start 2020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Fast Start 2020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Fast Start 2020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Fast Start 2020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Fast Start 2020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Fast Start 2020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Fast Start 2020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Fast Start 2020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Fast Start 2020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Fast Start 2020 / © 2018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Fast Start 2020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Fast Start 2020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Fast Start 2020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Fast Start 2020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Fast Start 2020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Fast Start 2020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Fast Start 2020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Fast Start 2020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Fast Start 2020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Fast Start 2020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Fast Start 2020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Fast Start 2020 / © 2018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st Start 2020 Title Slide">
    <p:bg>
      <p:bgPr>
        <a:gradFill flip="none" rotWithShape="1">
          <a:gsLst>
            <a:gs pos="0">
              <a:srgbClr val="0645CE"/>
            </a:gs>
            <a:gs pos="49917">
              <a:srgbClr val="0631A6"/>
            </a:gs>
            <a:gs pos="100000">
              <a:srgbClr val="06218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IBM Cloud Fast Start 2020"/>
          <p:cNvSpPr txBox="1"/>
          <p:nvPr/>
        </p:nvSpPr>
        <p:spPr>
          <a:xfrm>
            <a:off x="254000" y="4607559"/>
            <a:ext cx="364779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rPr dirty="0"/>
              <a:t>IBM </a:t>
            </a:r>
            <a:r>
              <a:rPr dirty="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Cloud</a:t>
            </a:r>
            <a:r>
              <a:rPr lang="en-US" dirty="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and Cognitive Software</a:t>
            </a:r>
            <a:r>
              <a:rPr dirty="0"/>
              <a:t> Fast Start 2020</a:t>
            </a:r>
          </a:p>
        </p:txBody>
      </p:sp>
      <p:pic>
        <p:nvPicPr>
          <p:cNvPr id="1316" name="fs-pictogram-productive-light.png" descr="fs-pictogram-productive-l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170" y="1366341"/>
            <a:ext cx="2409661" cy="2410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7" name="IBM_Cloud_Icon_White.png" descr="IBM_Cloud_Icon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413" y="110791"/>
            <a:ext cx="898399" cy="84225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84246C-72EB-5C49-A650-363398FF886D}"/>
              </a:ext>
            </a:extLst>
          </p:cNvPr>
          <p:cNvSpPr/>
          <p:nvPr userDrawn="1"/>
        </p:nvSpPr>
        <p:spPr>
          <a:xfrm>
            <a:off x="7586438" y="4612501"/>
            <a:ext cx="13035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IBM Plex Sans Thin" panose="020B0203050000000000" pitchFamily="34" charset="77"/>
              </a:rPr>
              <a:t>#FastStart2020</a:t>
            </a:r>
          </a:p>
        </p:txBody>
      </p:sp>
    </p:spTree>
    <p:extLst>
      <p:ext uri="{BB962C8B-B14F-4D97-AF65-F5344CB8AC3E}">
        <p14:creationId xmlns:p14="http://schemas.microsoft.com/office/powerpoint/2010/main" val="3412686417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gradFill>
          <a:gsLst>
            <a:gs pos="0">
              <a:schemeClr val="accent2"/>
            </a:gs>
            <a:gs pos="100000">
              <a:schemeClr val="tx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7" name="BCK_PEG_[01]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497298" y="1621624"/>
            <a:ext cx="2149404" cy="19002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Fast Start 2020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44376" y="1015683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  <a:latin typeface="+mj-lt"/>
                <a:ea typeface="IBM Plex Mono" charset="0"/>
                <a:cs typeface="IBM Plex Mono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Fast Start 2020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Fast Start 2020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44376" y="1015683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  <a:latin typeface="+mj-lt"/>
                <a:ea typeface="IBM Plex Mono" charset="0"/>
                <a:cs typeface="IBM Plex Mono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08" y="84701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 i="0">
                <a:latin typeface="+mj-lt"/>
                <a:ea typeface="IBM Plex Mono" charset="0"/>
                <a:cs typeface="IBM Plex Mon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Fast Start 2020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Fast Start 2020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9" name="Picture 8" descr="ibm_gry.png"/>
          <p:cNvPicPr>
            <a:picLocks noChangeAspect="1"/>
          </p:cNvPicPr>
          <p:nvPr userDrawn="1"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Fast Start 2020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IBM Cloud / Fast Start 2020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Fast Start 2020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Fast Start 2020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Fast Start 2020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Fast Start 2020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Fast Start 2020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Relationship Id="rId8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4.xml"/><Relationship Id="rId18" Type="http://schemas.openxmlformats.org/officeDocument/2006/relationships/slideLayout" Target="../slideLayouts/slideLayout89.xml"/><Relationship Id="rId26" Type="http://schemas.openxmlformats.org/officeDocument/2006/relationships/slideLayout" Target="../slideLayouts/slideLayout97.xml"/><Relationship Id="rId3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92.xml"/><Relationship Id="rId34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8.xml"/><Relationship Id="rId25" Type="http://schemas.openxmlformats.org/officeDocument/2006/relationships/slideLayout" Target="../slideLayouts/slideLayout96.xml"/><Relationship Id="rId33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20" Type="http://schemas.openxmlformats.org/officeDocument/2006/relationships/slideLayout" Target="../slideLayouts/slideLayout91.xml"/><Relationship Id="rId29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24" Type="http://schemas.openxmlformats.org/officeDocument/2006/relationships/slideLayout" Target="../slideLayouts/slideLayout95.xml"/><Relationship Id="rId32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23" Type="http://schemas.openxmlformats.org/officeDocument/2006/relationships/slideLayout" Target="../slideLayouts/slideLayout94.xml"/><Relationship Id="rId28" Type="http://schemas.openxmlformats.org/officeDocument/2006/relationships/slideLayout" Target="../slideLayouts/slideLayout99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1.xml"/><Relationship Id="rId19" Type="http://schemas.openxmlformats.org/officeDocument/2006/relationships/slideLayout" Target="../slideLayouts/slideLayout90.xml"/><Relationship Id="rId31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Relationship Id="rId22" Type="http://schemas.openxmlformats.org/officeDocument/2006/relationships/slideLayout" Target="../slideLayouts/slideLayout93.xml"/><Relationship Id="rId27" Type="http://schemas.openxmlformats.org/officeDocument/2006/relationships/slideLayout" Target="../slideLayouts/slideLayout98.xml"/><Relationship Id="rId30" Type="http://schemas.openxmlformats.org/officeDocument/2006/relationships/slideLayout" Target="../slideLayouts/slideLayout101.xml"/><Relationship Id="rId35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7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9.xml"/><Relationship Id="rId18" Type="http://schemas.openxmlformats.org/officeDocument/2006/relationships/slideLayout" Target="../slideLayouts/slideLayout124.xml"/><Relationship Id="rId26" Type="http://schemas.openxmlformats.org/officeDocument/2006/relationships/slideLayout" Target="../slideLayouts/slideLayout132.xml"/><Relationship Id="rId3" Type="http://schemas.openxmlformats.org/officeDocument/2006/relationships/slideLayout" Target="../slideLayouts/slideLayout109.xml"/><Relationship Id="rId21" Type="http://schemas.openxmlformats.org/officeDocument/2006/relationships/slideLayout" Target="../slideLayouts/slideLayout127.xml"/><Relationship Id="rId34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3.xml"/><Relationship Id="rId25" Type="http://schemas.openxmlformats.org/officeDocument/2006/relationships/slideLayout" Target="../slideLayouts/slideLayout131.xml"/><Relationship Id="rId33" Type="http://schemas.openxmlformats.org/officeDocument/2006/relationships/slideLayout" Target="../slideLayouts/slideLayout139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20" Type="http://schemas.openxmlformats.org/officeDocument/2006/relationships/slideLayout" Target="../slideLayouts/slideLayout126.xml"/><Relationship Id="rId29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24" Type="http://schemas.openxmlformats.org/officeDocument/2006/relationships/slideLayout" Target="../slideLayouts/slideLayout130.xml"/><Relationship Id="rId32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23" Type="http://schemas.openxmlformats.org/officeDocument/2006/relationships/slideLayout" Target="../slideLayouts/slideLayout129.xml"/><Relationship Id="rId28" Type="http://schemas.openxmlformats.org/officeDocument/2006/relationships/slideLayout" Target="../slideLayouts/slideLayout134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6.xml"/><Relationship Id="rId19" Type="http://schemas.openxmlformats.org/officeDocument/2006/relationships/slideLayout" Target="../slideLayouts/slideLayout125.xml"/><Relationship Id="rId31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Relationship Id="rId22" Type="http://schemas.openxmlformats.org/officeDocument/2006/relationships/slideLayout" Target="../slideLayouts/slideLayout128.xml"/><Relationship Id="rId27" Type="http://schemas.openxmlformats.org/officeDocument/2006/relationships/slideLayout" Target="../slideLayouts/slideLayout133.xml"/><Relationship Id="rId30" Type="http://schemas.openxmlformats.org/officeDocument/2006/relationships/slideLayout" Target="../slideLayouts/slideLayout136.xml"/><Relationship Id="rId35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Cloud / Fast Start 2020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  <p:sldLayoutId id="2147483827" r:id="rId36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Fast Start 2020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Fast Start 2020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Fast Start 2020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817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25" r:id="rId34"/>
    <p:sldLayoutId id="2147483816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Session Title or  Presentation Name"/>
          <p:cNvSpPr txBox="1"/>
          <p:nvPr/>
        </p:nvSpPr>
        <p:spPr>
          <a:xfrm>
            <a:off x="228599" y="177800"/>
            <a:ext cx="825909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0" marR="0" lvl="0" indent="0" algn="l" defTabSz="685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rgbClr val="FFFFFF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sym typeface="IBM Plex Sans Light"/>
              </a:rPr>
              <a:t>Data Science </a:t>
            </a:r>
            <a:r>
              <a:rPr lang="en-US" sz="2400" b="1" kern="0" dirty="0">
                <a:solidFill>
                  <a:srgbClr val="FFFFFF"/>
                </a:solidFill>
                <a:latin typeface="IBM Plex Sans Light"/>
                <a:sym typeface="IBM Plex Sans Light"/>
              </a:rPr>
              <a:t>on Unstructured Data with Watson Studio on Cloud Pak for Data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Light"/>
              <a:sym typeface="IBM Plex Sans Light"/>
            </a:endParaRPr>
          </a:p>
        </p:txBody>
      </p:sp>
      <p:sp>
        <p:nvSpPr>
          <p:cNvPr id="1328" name="First LastName"/>
          <p:cNvSpPr txBox="1"/>
          <p:nvPr/>
        </p:nvSpPr>
        <p:spPr>
          <a:xfrm>
            <a:off x="228599" y="1513097"/>
            <a:ext cx="4342854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FFFF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defRPr>
            </a:lvl1pPr>
          </a:lstStyle>
          <a:p>
            <a:r>
              <a:rPr lang="en-US" b="1" i="1" dirty="0">
                <a:solidFill>
                  <a:schemeClr val="bg2"/>
                </a:solidFill>
              </a:rPr>
              <a:t>Steven D. Reeves</a:t>
            </a:r>
          </a:p>
          <a:p>
            <a:r>
              <a:rPr lang="en-US" b="1" i="1" dirty="0">
                <a:solidFill>
                  <a:schemeClr val="bg2"/>
                </a:solidFill>
              </a:rPr>
              <a:t>Data Scientist – Text Analytics Specialist</a:t>
            </a:r>
          </a:p>
          <a:p>
            <a:r>
              <a:rPr lang="en-US" b="1" i="1" dirty="0">
                <a:solidFill>
                  <a:schemeClr val="bg2"/>
                </a:solidFill>
              </a:rPr>
              <a:t>Distribution Market</a:t>
            </a:r>
          </a:p>
          <a:p>
            <a:r>
              <a:rPr lang="en-US" b="1" i="1" dirty="0">
                <a:solidFill>
                  <a:schemeClr val="bg2"/>
                </a:solidFill>
              </a:rPr>
              <a:t>sdreeves@us.ibm.com</a:t>
            </a:r>
          </a:p>
          <a:p>
            <a:pPr lvl="0" hangingPunct="0">
              <a:defRPr/>
            </a:pPr>
            <a:br>
              <a:rPr lang="en-US" sz="1200" dirty="0">
                <a:solidFill>
                  <a:schemeClr val="bg1"/>
                </a:solidFill>
              </a:rPr>
            </a:b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BM Plex Sans" panose="020B0503050000000000" pitchFamily="34" charset="77"/>
              <a:sym typeface="IBM Plex San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8669157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k_background_2017">
  <a:themeElements>
    <a:clrScheme name="Custom 49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2018_V03_Plex" id="{1226378D-4E68-1646-AEAE-702B1A9905A1}" vid="{4C020BF7-4FCB-1F42-8019-A2CCA1C10BB5}"/>
    </a:ext>
  </a:extLst>
</a:theme>
</file>

<file path=ppt/theme/theme2.xml><?xml version="1.0" encoding="utf-8"?>
<a:theme xmlns:a="http://schemas.openxmlformats.org/drawingml/2006/main" name="dk_blu_background_2017">
  <a:themeElements>
    <a:clrScheme name="Custom 48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2018_V03_Plex" id="{1226378D-4E68-1646-AEAE-702B1A9905A1}" vid="{9D0A33B2-E3C2-4B44-9705-B61D36DE01EA}"/>
    </a:ext>
  </a:extLst>
</a:theme>
</file>

<file path=ppt/theme/theme3.xml><?xml version="1.0" encoding="utf-8"?>
<a:theme xmlns:a="http://schemas.openxmlformats.org/drawingml/2006/main" name="gry_background_2017">
  <a:themeElements>
    <a:clrScheme name="Custom 46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2018_V03_Plex" id="{1226378D-4E68-1646-AEAE-702B1A9905A1}" vid="{DEE17116-BC68-9249-A1BD-365EEF115E80}"/>
    </a:ext>
  </a:extLst>
</a:theme>
</file>

<file path=ppt/theme/theme4.xml><?xml version="1.0" encoding="utf-8"?>
<a:theme xmlns:a="http://schemas.openxmlformats.org/drawingml/2006/main" name="wht_background_2017">
  <a:themeElements>
    <a:clrScheme name="Custom 47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2018_V03_Plex" id="{1226378D-4E68-1646-AEAE-702B1A9905A1}" vid="{C250592C-99A3-144D-A544-64494AAEA5F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blk_background_2017</Template>
  <TotalTime>76280</TotalTime>
  <Words>33</Words>
  <Application>Microsoft Office PowerPoint</Application>
  <PresentationFormat>On-screen Show (16:9)</PresentationFormat>
  <Paragraphs>6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IBM Plex Sans</vt:lpstr>
      <vt:lpstr>IBM Plex Sans ExtraLight</vt:lpstr>
      <vt:lpstr>IBM Plex Sans Light</vt:lpstr>
      <vt:lpstr>IBM Plex Sans SemiBold</vt:lpstr>
      <vt:lpstr>IBM Plex Sans Thin</vt:lpstr>
      <vt:lpstr>blk_background_2017</vt:lpstr>
      <vt:lpstr>dk_blu_background_2017</vt:lpstr>
      <vt:lpstr>gry_background_2017</vt:lpstr>
      <vt:lpstr>wht_background_2017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this template</dc:title>
  <dc:subject/>
  <dc:creator>John Chaves Chaves</dc:creator>
  <cp:keywords/>
  <dc:description/>
  <cp:lastModifiedBy>Steven Reeves</cp:lastModifiedBy>
  <cp:revision>363</cp:revision>
  <dcterms:created xsi:type="dcterms:W3CDTF">2019-11-06T13:10:05Z</dcterms:created>
  <dcterms:modified xsi:type="dcterms:W3CDTF">2021-02-16T17:22:53Z</dcterms:modified>
  <cp:category/>
</cp:coreProperties>
</file>