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-91" y="149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6/19/2018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6/19/2018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VFd46qABi0?ecver=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607" y="-609600"/>
            <a:ext cx="8458200" cy="3200400"/>
          </a:xfrm>
        </p:spPr>
        <p:txBody>
          <a:bodyPr/>
          <a:lstStyle/>
          <a:p>
            <a:r>
              <a:rPr lang="en-US" dirty="0"/>
              <a:t>Game Inventory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9C239B-5D3A-4C30-BEC3-AEA6D42B4F06}"/>
              </a:ext>
            </a:extLst>
          </p:cNvPr>
          <p:cNvSpPr txBox="1">
            <a:spLocks/>
          </p:cNvSpPr>
          <p:nvPr/>
        </p:nvSpPr>
        <p:spPr>
          <a:xfrm>
            <a:off x="1293812" y="2971800"/>
            <a:ext cx="8458200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Steven Rhodes</a:t>
            </a:r>
          </a:p>
        </p:txBody>
      </p:sp>
      <p:pic>
        <p:nvPicPr>
          <p:cNvPr id="1026" name="Picture 2" descr="Image result for inventory">
            <a:extLst>
              <a:ext uri="{FF2B5EF4-FFF2-40B4-BE49-F238E27FC236}">
                <a16:creationId xmlns:a16="http://schemas.microsoft.com/office/drawing/2014/main" id="{456945B9-90FC-44AE-B6CA-45B79882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895600"/>
            <a:ext cx="6333066" cy="3352800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73E8E65-A347-448B-B454-0EBC1C4E8A53}"/>
              </a:ext>
            </a:extLst>
          </p:cNvPr>
          <p:cNvSpPr/>
          <p:nvPr/>
        </p:nvSpPr>
        <p:spPr>
          <a:xfrm>
            <a:off x="10558553" y="1819273"/>
            <a:ext cx="1268412" cy="1066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6F537D-0B81-4D4C-AC6A-4E092CEA757D}"/>
              </a:ext>
            </a:extLst>
          </p:cNvPr>
          <p:cNvSpPr/>
          <p:nvPr/>
        </p:nvSpPr>
        <p:spPr>
          <a:xfrm>
            <a:off x="10569666" y="2895599"/>
            <a:ext cx="249145" cy="36195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80700F-616F-4B2B-8F40-754DFE71DA8B}"/>
              </a:ext>
            </a:extLst>
          </p:cNvPr>
          <p:cNvSpPr/>
          <p:nvPr/>
        </p:nvSpPr>
        <p:spPr>
          <a:xfrm>
            <a:off x="10361613" y="3276600"/>
            <a:ext cx="152400" cy="2286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utoShape 4" descr="Image result for inventory">
            <a:extLst>
              <a:ext uri="{FF2B5EF4-FFF2-40B4-BE49-F238E27FC236}">
                <a16:creationId xmlns:a16="http://schemas.microsoft.com/office/drawing/2014/main" id="{643AE862-CB1B-4B69-92C9-2C6EA96A8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C08725-307D-4ED8-94D2-57678EC97E1C}"/>
              </a:ext>
            </a:extLst>
          </p:cNvPr>
          <p:cNvSpPr txBox="1">
            <a:spLocks/>
          </p:cNvSpPr>
          <p:nvPr/>
        </p:nvSpPr>
        <p:spPr>
          <a:xfrm>
            <a:off x="10614954" y="1847843"/>
            <a:ext cx="1359693" cy="790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Thanks Obama</a:t>
            </a:r>
          </a:p>
        </p:txBody>
      </p:sp>
      <p:sp>
        <p:nvSpPr>
          <p:cNvPr id="12" name="AutoShape 4" descr="Image result for inventory">
            <a:extLst>
              <a:ext uri="{FF2B5EF4-FFF2-40B4-BE49-F238E27FC236}">
                <a16:creationId xmlns:a16="http://schemas.microsoft.com/office/drawing/2014/main" id="{3E593711-7A80-42A8-A0AF-C9FD0CCE9A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3015" y="-64041"/>
            <a:ext cx="83092" cy="8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762000"/>
            <a:ext cx="3505200" cy="5410200"/>
          </a:xfrm>
        </p:spPr>
        <p:txBody>
          <a:bodyPr/>
          <a:lstStyle/>
          <a:p>
            <a:pPr marL="342900" indent="-342900"/>
            <a:r>
              <a:rPr lang="en-US" sz="2000" dirty="0"/>
              <a:t>Develop an inventory system such as those commonly used in video games</a:t>
            </a:r>
          </a:p>
          <a:p>
            <a:pPr marL="342900" indent="-342900"/>
            <a:r>
              <a:rPr lang="en-US" sz="2000" dirty="0"/>
              <a:t>Allows the player to arrange, compare, add, and drop items from their inventory. Typically, the inventory is a carried cache or backpack, a storage repository</a:t>
            </a:r>
          </a:p>
          <a:p>
            <a:pPr marL="342900" indent="-342900"/>
            <a:r>
              <a:rPr lang="en-US" sz="2000" dirty="0"/>
              <a:t>The developer can create new items easily, or the game can randomly generate items based on item templates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E4092C-3C41-4F65-89E9-88507947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1604122"/>
            <a:ext cx="5286376" cy="3332838"/>
          </a:xfrm>
          <a:prstGeom prst="rect">
            <a:avLst/>
          </a:prstGeo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21F1F53-4EC0-439D-BC75-7B750F9F915F}"/>
              </a:ext>
            </a:extLst>
          </p:cNvPr>
          <p:cNvSpPr txBox="1">
            <a:spLocks/>
          </p:cNvSpPr>
          <p:nvPr/>
        </p:nvSpPr>
        <p:spPr>
          <a:xfrm>
            <a:off x="4341812" y="762000"/>
            <a:ext cx="8610599" cy="541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A2F0-05D0-4EF0-A01D-5781CD97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856" y="1123038"/>
            <a:ext cx="7525262" cy="47443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1E6CD7-771D-466E-AE14-3B853DF40AD4}"/>
              </a:ext>
            </a:extLst>
          </p:cNvPr>
          <p:cNvSpPr txBox="1">
            <a:spLocks/>
          </p:cNvSpPr>
          <p:nvPr/>
        </p:nvSpPr>
        <p:spPr>
          <a:xfrm>
            <a:off x="531812" y="132894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Initial Plan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899046-CCA8-4A61-A252-B39BE118039E}"/>
              </a:ext>
            </a:extLst>
          </p:cNvPr>
          <p:cNvSpPr txBox="1">
            <a:spLocks/>
          </p:cNvSpPr>
          <p:nvPr/>
        </p:nvSpPr>
        <p:spPr>
          <a:xfrm>
            <a:off x="4722812" y="990600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Conceptual Design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762000"/>
            <a:ext cx="3505200" cy="5410200"/>
          </a:xfrm>
        </p:spPr>
        <p:txBody>
          <a:bodyPr>
            <a:normAutofit/>
          </a:bodyPr>
          <a:lstStyle/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Objects in the inventory will reference data in a database. </a:t>
            </a:r>
          </a:p>
          <a:p>
            <a:pPr marL="342900" indent="-342900"/>
            <a:r>
              <a:rPr lang="en-US" sz="2200" dirty="0"/>
              <a:t>The database will contain statistics such as armor, strength, intelligence, and weight of the object. </a:t>
            </a:r>
          </a:p>
          <a:p>
            <a:pPr marL="342900" indent="-342900"/>
            <a:r>
              <a:rPr lang="en-US" sz="2200" dirty="0"/>
              <a:t>This data will be referenced by the corresponding graphical object with which the users interacts.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E4092C-3C41-4F65-89E9-88507947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1604122"/>
            <a:ext cx="5286376" cy="3332838"/>
          </a:xfrm>
          <a:prstGeom prst="rect">
            <a:avLst/>
          </a:prstGeo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21F1F53-4EC0-439D-BC75-7B750F9F915F}"/>
              </a:ext>
            </a:extLst>
          </p:cNvPr>
          <p:cNvSpPr txBox="1">
            <a:spLocks/>
          </p:cNvSpPr>
          <p:nvPr/>
        </p:nvSpPr>
        <p:spPr>
          <a:xfrm>
            <a:off x="4341812" y="762000"/>
            <a:ext cx="8610599" cy="541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7F23FC-1F65-459E-AC5A-5B9E563FBF01}"/>
              </a:ext>
            </a:extLst>
          </p:cNvPr>
          <p:cNvSpPr txBox="1">
            <a:spLocks/>
          </p:cNvSpPr>
          <p:nvPr/>
        </p:nvSpPr>
        <p:spPr>
          <a:xfrm>
            <a:off x="531812" y="132894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Inventory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34C1E-A92B-4C8E-A2B0-7EFC4A3C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1371600"/>
            <a:ext cx="7106479" cy="4191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50999D8-79A1-477B-A055-AA2A6E8A1CEB}"/>
              </a:ext>
            </a:extLst>
          </p:cNvPr>
          <p:cNvSpPr txBox="1">
            <a:spLocks/>
          </p:cNvSpPr>
          <p:nvPr/>
        </p:nvSpPr>
        <p:spPr>
          <a:xfrm>
            <a:off x="4722812" y="1371600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Logical Design</a:t>
            </a:r>
          </a:p>
        </p:txBody>
      </p:sp>
    </p:spTree>
    <p:extLst>
      <p:ext uri="{BB962C8B-B14F-4D97-AF65-F5344CB8AC3E}">
        <p14:creationId xmlns:p14="http://schemas.microsoft.com/office/powerpoint/2010/main" val="2146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762000"/>
            <a:ext cx="3505200" cy="5410200"/>
          </a:xfrm>
        </p:spPr>
        <p:txBody>
          <a:bodyPr>
            <a:normAutofit/>
          </a:bodyPr>
          <a:lstStyle/>
          <a:p>
            <a:pPr marL="342900" indent="-342900"/>
            <a:endParaRPr lang="en-US" sz="2200" dirty="0"/>
          </a:p>
          <a:p>
            <a:pPr marL="342900" indent="-342900"/>
            <a:r>
              <a:rPr lang="en-US" sz="2100" dirty="0"/>
              <a:t>Selection of database product – Microsoft SQL Server</a:t>
            </a:r>
          </a:p>
          <a:p>
            <a:pPr marL="342900" indent="-342900"/>
            <a:r>
              <a:rPr lang="en-US" sz="2100" dirty="0"/>
              <a:t>Utilized MSSMS to attempt to create normalized tables (this is hard)</a:t>
            </a:r>
          </a:p>
          <a:p>
            <a:pPr marL="342900" indent="-342900"/>
            <a:r>
              <a:rPr lang="en-US" sz="2100" dirty="0"/>
              <a:t>Resulted in the following schema: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21F1F53-4EC0-439D-BC75-7B750F9F915F}"/>
              </a:ext>
            </a:extLst>
          </p:cNvPr>
          <p:cNvSpPr txBox="1">
            <a:spLocks/>
          </p:cNvSpPr>
          <p:nvPr/>
        </p:nvSpPr>
        <p:spPr>
          <a:xfrm>
            <a:off x="4341812" y="762000"/>
            <a:ext cx="8610599" cy="541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7F23FC-1F65-459E-AC5A-5B9E563FBF01}"/>
              </a:ext>
            </a:extLst>
          </p:cNvPr>
          <p:cNvSpPr txBox="1">
            <a:spLocks/>
          </p:cNvSpPr>
          <p:nvPr/>
        </p:nvSpPr>
        <p:spPr>
          <a:xfrm>
            <a:off x="531812" y="132894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Database Implementation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0999D8-79A1-477B-A055-AA2A6E8A1CEB}"/>
              </a:ext>
            </a:extLst>
          </p:cNvPr>
          <p:cNvSpPr txBox="1">
            <a:spLocks/>
          </p:cNvSpPr>
          <p:nvPr/>
        </p:nvSpPr>
        <p:spPr>
          <a:xfrm>
            <a:off x="4646612" y="180747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Example test item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9AEAD-FA9B-4783-A081-58484AA8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3400"/>
            <a:ext cx="2312737" cy="1524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A1752E-7A42-4DA7-9835-DE63C8AD9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51847"/>
              </p:ext>
            </p:extLst>
          </p:nvPr>
        </p:nvGraphicFramePr>
        <p:xfrm>
          <a:off x="4476752" y="988695"/>
          <a:ext cx="7728585" cy="4876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1422136600"/>
                    </a:ext>
                  </a:extLst>
                </a:gridCol>
                <a:gridCol w="1446563">
                  <a:extLst>
                    <a:ext uri="{9D8B030D-6E8A-4147-A177-3AD203B41FA5}">
                      <a16:colId xmlns:a16="http://schemas.microsoft.com/office/drawing/2014/main" val="3213126873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2428549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6148223"/>
                    </a:ext>
                  </a:extLst>
                </a:gridCol>
                <a:gridCol w="822643">
                  <a:extLst>
                    <a:ext uri="{9D8B030D-6E8A-4147-A177-3AD203B41FA5}">
                      <a16:colId xmlns:a16="http://schemas.microsoft.com/office/drawing/2014/main" val="1408166273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1540246060"/>
                    </a:ext>
                  </a:extLst>
                </a:gridCol>
                <a:gridCol w="711518">
                  <a:extLst>
                    <a:ext uri="{9D8B030D-6E8A-4147-A177-3AD203B41FA5}">
                      <a16:colId xmlns:a16="http://schemas.microsoft.com/office/drawing/2014/main" val="3211956455"/>
                    </a:ext>
                  </a:extLst>
                </a:gridCol>
                <a:gridCol w="797243">
                  <a:extLst>
                    <a:ext uri="{9D8B030D-6E8A-4147-A177-3AD203B41FA5}">
                      <a16:colId xmlns:a16="http://schemas.microsoft.com/office/drawing/2014/main" val="1630721596"/>
                    </a:ext>
                  </a:extLst>
                </a:gridCol>
                <a:gridCol w="856897">
                  <a:extLst>
                    <a:ext uri="{9D8B030D-6E8A-4147-A177-3AD203B41FA5}">
                      <a16:colId xmlns:a16="http://schemas.microsoft.com/office/drawing/2014/main" val="346329517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2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Equip 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Intellect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Wisdom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8582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Charle’s</a:t>
                      </a:r>
                      <a:r>
                        <a:rPr lang="en-US" sz="1000" dirty="0"/>
                        <a:t> Progressive Chainmail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EquipType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1373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Deniqtrius</a:t>
                      </a:r>
                      <a:r>
                        <a:rPr lang="en-US" sz="1000" dirty="0"/>
                        <a:t>’ </a:t>
                      </a:r>
                      <a:r>
                        <a:rPr lang="en-US" sz="1000" dirty="0" err="1"/>
                        <a:t>Deathaxe</a:t>
                      </a:r>
                      <a:r>
                        <a:rPr lang="en-US" sz="1000" dirty="0"/>
                        <a:t> of Democracy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EquipType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Main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2779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Sam’s Sarong of Gun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EquipType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5624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Robert’s Elixir of Mispronunciation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PotionType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807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Ryanizer</a:t>
                      </a:r>
                      <a:r>
                        <a:rPr lang="en-US" sz="1000" dirty="0"/>
                        <a:t> – “Are you familiar with. . .”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Equiptype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Main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328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Oscars’ Vertical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PotionType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0372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Thomas’ Lawyerly Draught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PotionType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5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21F1F53-4EC0-439D-BC75-7B750F9F915F}"/>
              </a:ext>
            </a:extLst>
          </p:cNvPr>
          <p:cNvSpPr txBox="1">
            <a:spLocks/>
          </p:cNvSpPr>
          <p:nvPr/>
        </p:nvSpPr>
        <p:spPr>
          <a:xfrm>
            <a:off x="341312" y="695096"/>
            <a:ext cx="11468100" cy="5858103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7F23FC-1F65-459E-AC5A-5B9E563FBF01}"/>
              </a:ext>
            </a:extLst>
          </p:cNvPr>
          <p:cNvSpPr txBox="1">
            <a:spLocks/>
          </p:cNvSpPr>
          <p:nvPr/>
        </p:nvSpPr>
        <p:spPr>
          <a:xfrm>
            <a:off x="341312" y="56921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Implementation and Class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886BC-F741-434C-A9FE-05B504ED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376247"/>
            <a:ext cx="5781675" cy="449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30D2C9-D274-4084-A81B-37FF5684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1376247"/>
            <a:ext cx="2730501" cy="345424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9174F1-C7DC-43B9-8636-F8204DCDF02C}"/>
              </a:ext>
            </a:extLst>
          </p:cNvPr>
          <p:cNvSpPr/>
          <p:nvPr/>
        </p:nvSpPr>
        <p:spPr>
          <a:xfrm>
            <a:off x="7113587" y="2819400"/>
            <a:ext cx="1190625" cy="838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12C81DA-16C5-4481-A45D-23B54468418F}"/>
              </a:ext>
            </a:extLst>
          </p:cNvPr>
          <p:cNvSpPr txBox="1">
            <a:spLocks/>
          </p:cNvSpPr>
          <p:nvPr/>
        </p:nvSpPr>
        <p:spPr>
          <a:xfrm>
            <a:off x="6851649" y="5338647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Wow. Software development is easy.</a:t>
            </a:r>
          </a:p>
        </p:txBody>
      </p:sp>
    </p:spTree>
    <p:extLst>
      <p:ext uri="{BB962C8B-B14F-4D97-AF65-F5344CB8AC3E}">
        <p14:creationId xmlns:p14="http://schemas.microsoft.com/office/powerpoint/2010/main" val="25462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21F1F53-4EC0-439D-BC75-7B750F9F915F}"/>
              </a:ext>
            </a:extLst>
          </p:cNvPr>
          <p:cNvSpPr txBox="1">
            <a:spLocks/>
          </p:cNvSpPr>
          <p:nvPr/>
        </p:nvSpPr>
        <p:spPr>
          <a:xfrm>
            <a:off x="341312" y="695096"/>
            <a:ext cx="11468100" cy="5858103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7F23FC-1F65-459E-AC5A-5B9E563FBF01}"/>
              </a:ext>
            </a:extLst>
          </p:cNvPr>
          <p:cNvSpPr txBox="1">
            <a:spLocks/>
          </p:cNvSpPr>
          <p:nvPr/>
        </p:nvSpPr>
        <p:spPr>
          <a:xfrm>
            <a:off x="341312" y="56921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Implementation and Class Structure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12C81DA-16C5-4481-A45D-23B54468418F}"/>
              </a:ext>
            </a:extLst>
          </p:cNvPr>
          <p:cNvSpPr txBox="1">
            <a:spLocks/>
          </p:cNvSpPr>
          <p:nvPr/>
        </p:nvSpPr>
        <p:spPr>
          <a:xfrm>
            <a:off x="3808412" y="5900622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Wow. Software development is easy.</a:t>
            </a: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F1D6C299-5F26-4921-BFCA-8188053516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98762" y="966672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0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321F1F53-4EC0-439D-BC75-7B750F9F915F}"/>
              </a:ext>
            </a:extLst>
          </p:cNvPr>
          <p:cNvSpPr txBox="1">
            <a:spLocks/>
          </p:cNvSpPr>
          <p:nvPr/>
        </p:nvSpPr>
        <p:spPr>
          <a:xfrm>
            <a:off x="1280060" y="2278537"/>
            <a:ext cx="9033481" cy="3702205"/>
          </a:xfrm>
          <a:prstGeom prst="rect">
            <a:avLst/>
          </a:prstGeom>
          <a:solidFill>
            <a:schemeClr val="bg2">
              <a:alpha val="70000"/>
            </a:schemeClr>
          </a:solidFill>
          <a:effectLst>
            <a:softEdge rad="254000"/>
          </a:effectLst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7F23FC-1F65-459E-AC5A-5B9E563FBF01}"/>
              </a:ext>
            </a:extLst>
          </p:cNvPr>
          <p:cNvSpPr txBox="1">
            <a:spLocks/>
          </p:cNvSpPr>
          <p:nvPr/>
        </p:nvSpPr>
        <p:spPr>
          <a:xfrm>
            <a:off x="341312" y="56921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Desired Outcome</a:t>
            </a:r>
          </a:p>
        </p:txBody>
      </p:sp>
      <p:pic>
        <p:nvPicPr>
          <p:cNvPr id="2052" name="Picture 4" descr="https://i.ytimg.com/vi/AVtZfWtHPVY/maxresdefault.jpg">
            <a:extLst>
              <a:ext uri="{FF2B5EF4-FFF2-40B4-BE49-F238E27FC236}">
                <a16:creationId xmlns:a16="http://schemas.microsoft.com/office/drawing/2014/main" id="{D84BFF8E-76D8-417B-9018-087B64FD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762000"/>
            <a:ext cx="9888779" cy="5562600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90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7F23FC-1F65-459E-AC5A-5B9E563FBF01}"/>
              </a:ext>
            </a:extLst>
          </p:cNvPr>
          <p:cNvSpPr txBox="1">
            <a:spLocks/>
          </p:cNvSpPr>
          <p:nvPr/>
        </p:nvSpPr>
        <p:spPr>
          <a:xfrm>
            <a:off x="341312" y="56921"/>
            <a:ext cx="4724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Actual Outcome</a:t>
            </a:r>
          </a:p>
        </p:txBody>
      </p:sp>
      <p:pic>
        <p:nvPicPr>
          <p:cNvPr id="9218" name="Picture 2" descr="Image result for engineering meme">
            <a:extLst>
              <a:ext uri="{FF2B5EF4-FFF2-40B4-BE49-F238E27FC236}">
                <a16:creationId xmlns:a16="http://schemas.microsoft.com/office/drawing/2014/main" id="{34196FDF-F7EE-42A0-8EDA-26546BFE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" y="1905000"/>
            <a:ext cx="5334000" cy="40005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81A03B-14C7-4A46-AD30-1A021F1DC0BC}"/>
              </a:ext>
            </a:extLst>
          </p:cNvPr>
          <p:cNvSpPr txBox="1">
            <a:spLocks/>
          </p:cNvSpPr>
          <p:nvPr/>
        </p:nvSpPr>
        <p:spPr>
          <a:xfrm>
            <a:off x="1598612" y="1638300"/>
            <a:ext cx="25146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92D050"/>
                </a:solidFill>
                <a:latin typeface="Comic Sans MS" panose="030F0702030302020204" pitchFamily="66" charset="0"/>
              </a:rPr>
              <a:t>Software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86BBDD-3518-49B9-B4CE-6B5B03E1D790}"/>
              </a:ext>
            </a:extLst>
          </p:cNvPr>
          <p:cNvSpPr txBox="1">
            <a:spLocks/>
          </p:cNvSpPr>
          <p:nvPr/>
        </p:nvSpPr>
        <p:spPr>
          <a:xfrm>
            <a:off x="7694612" y="2857500"/>
            <a:ext cx="47244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Next, I’ll present a fully realized system</a:t>
            </a:r>
          </a:p>
        </p:txBody>
      </p:sp>
    </p:spTree>
    <p:extLst>
      <p:ext uri="{BB962C8B-B14F-4D97-AF65-F5344CB8AC3E}">
        <p14:creationId xmlns:p14="http://schemas.microsoft.com/office/powerpoint/2010/main" val="11831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427FAC-CD3A-494C-985C-09E26C5EA50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purl.org/dc/elements/1.1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186</TotalTime>
  <Words>299</Words>
  <Application>Microsoft Office PowerPoint</Application>
  <PresentationFormat>Custom</PresentationFormat>
  <Paragraphs>100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Comic Sans MS</vt:lpstr>
      <vt:lpstr>Euphemia</vt:lpstr>
      <vt:lpstr>Palatino Linotype</vt:lpstr>
      <vt:lpstr>Hexagonal design template</vt:lpstr>
      <vt:lpstr>Game Inventory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Role-Playing Game Inventory System</dc:title>
  <dc:creator>Steven Rhodes</dc:creator>
  <cp:lastModifiedBy>Steven Rhodes</cp:lastModifiedBy>
  <cp:revision>15</cp:revision>
  <dcterms:created xsi:type="dcterms:W3CDTF">2018-06-19T17:34:35Z</dcterms:created>
  <dcterms:modified xsi:type="dcterms:W3CDTF">2018-06-19T20:41:19Z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