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1pPr>
    <a:lvl2pPr marL="0" marR="0" indent="2286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2pPr>
    <a:lvl3pPr marL="0" marR="0" indent="4572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3pPr>
    <a:lvl4pPr marL="0" marR="0" indent="6858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4pPr>
    <a:lvl5pPr marL="0" marR="0" indent="9144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5pPr>
    <a:lvl6pPr marL="0" marR="0" indent="11430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6pPr>
    <a:lvl7pPr marL="0" marR="0" indent="13716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7pPr>
    <a:lvl8pPr marL="0" marR="0" indent="16002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8pPr>
    <a:lvl9pPr marL="0" marR="0" indent="18288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a:fontRef idx="major">
          <a:srgbClr val="444444"/>
        </a:fontRef>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noFill/>
        </a:fill>
      </a:tcStyle>
    </a:wholeTbl>
    <a:band2H>
      <a:tcTxStyle/>
      <a:tcStyle>
        <a:tcBdr/>
        <a:fill>
          <a:solidFill>
            <a:srgbClr val="F2F2F2"/>
          </a:solidFill>
        </a:fill>
      </a:tcStyle>
    </a:band2H>
    <a:firstCol>
      <a:tcTxStyle>
        <a:fontRef idx="major">
          <a:srgbClr val="444444"/>
        </a:fontRef>
        <a:srgbClr val="444444"/>
      </a:tcTxStyle>
      <a:tcStyle>
        <a:tcBdr>
          <a:left>
            <a:ln w="12700" cap="flat">
              <a:solidFill>
                <a:srgbClr val="000000"/>
              </a:solidFill>
              <a:prstDash val="solid"/>
              <a:miter lim="400000"/>
            </a:ln>
          </a:left>
          <a:right>
            <a:ln w="12700" cap="flat">
              <a:solidFill>
                <a:srgbClr val="C4C6C6"/>
              </a:solidFill>
              <a:prstDash val="solid"/>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E8E9E8"/>
          </a:solidFill>
        </a:fill>
      </a:tcStyle>
    </a:firstCol>
    <a:lastRow>
      <a:tcTxStyle>
        <a:fontRef idx="major">
          <a:srgbClr val="444444"/>
        </a:fontRef>
        <a:srgbClr val="444444"/>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solidFill>
                <a:srgbClr val="000000"/>
              </a:solidFill>
              <a:prstDash val="solid"/>
              <a:miter lim="400000"/>
            </a:ln>
          </a:bottom>
          <a:insideH>
            <a:ln w="12700" cap="flat">
              <a:noFill/>
              <a:miter lim="400000"/>
            </a:ln>
          </a:insideH>
          <a:insideV>
            <a:ln w="12700" cap="flat">
              <a:noFill/>
              <a:miter lim="400000"/>
            </a:ln>
          </a:insideV>
        </a:tcBdr>
        <a:fill>
          <a:noFill/>
        </a:fill>
      </a:tcStyle>
    </a:lastRow>
    <a:firstRow>
      <a:tcTxStyle>
        <a:fontRef idx="major">
          <a:srgbClr val="FFFFFF"/>
        </a:fontRef>
        <a:srgbClr val="FFFFFF"/>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noFill/>
              <a:miter lim="400000"/>
            </a:ln>
          </a:insideH>
          <a:insideV>
            <a:ln w="12700" cap="flat">
              <a:noFill/>
              <a:miter lim="400000"/>
            </a:ln>
          </a:insideV>
        </a:tcBdr>
        <a:fill>
          <a:solidFill>
            <a:schemeClr val="accent1">
              <a:satOff val="12166"/>
              <a:lumOff val="-13042"/>
            </a:schemeClr>
          </a:solidFill>
        </a:fill>
      </a:tcStyle>
    </a:firstRow>
  </a:tblStyle>
  <a:tblStyle styleId="{C7B018BB-80A7-4F77-B60F-C8B233D01FF8}" styleName="">
    <a:tblBg/>
    <a:wholeTbl>
      <a:tcTxStyle>
        <a:fontRef idx="major">
          <a:srgbClr val="444444"/>
        </a:fontRef>
        <a:srgbClr val="444444"/>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a:tcStyle>
        <a:tcBdr/>
        <a:fill>
          <a:solidFill>
            <a:srgbClr val="EFF8FA"/>
          </a:solidFill>
        </a:fill>
      </a:tcStyle>
    </a:band2H>
    <a:firstCol>
      <a:tcTxStyle>
        <a:fontRef idx="major">
          <a:srgbClr val="444444"/>
        </a:fontRef>
        <a:srgbClr val="444444"/>
      </a:tcTxStyle>
      <a:tcStyle>
        <a:tcBdr>
          <a:left>
            <a:ln w="12700" cap="flat">
              <a:noFill/>
              <a:miter lim="400000"/>
            </a:ln>
          </a:left>
          <a:right>
            <a:ln w="12700" cap="flat">
              <a:noFill/>
              <a:miter lim="400000"/>
            </a:ln>
          </a:right>
          <a:top>
            <a:ln w="12700" cap="flat">
              <a:solidFill>
                <a:srgbClr val="4F728F"/>
              </a:solidFill>
              <a:prstDash val="solid"/>
              <a:miter lim="400000"/>
            </a:ln>
          </a:top>
          <a:bottom>
            <a:ln w="12700" cap="flat">
              <a:solidFill>
                <a:srgbClr val="4F728F"/>
              </a:solidFill>
              <a:prstDash val="solid"/>
              <a:miter lim="400000"/>
            </a:ln>
          </a:bottom>
          <a:insideH>
            <a:ln w="12700" cap="flat">
              <a:solidFill>
                <a:srgbClr val="4F728F"/>
              </a:solidFill>
              <a:prstDash val="solid"/>
              <a:miter lim="400000"/>
            </a:ln>
          </a:insideH>
          <a:insideV>
            <a:ln w="12700" cap="flat">
              <a:noFill/>
              <a:miter lim="400000"/>
            </a:ln>
          </a:insideV>
        </a:tcBdr>
        <a:fill>
          <a:solidFill>
            <a:srgbClr val="D4DADF"/>
          </a:solidFill>
        </a:fill>
      </a:tcStyle>
    </a:firstCol>
    <a:lastRow>
      <a:tcTxStyle>
        <a:fontRef idx="major">
          <a:srgbClr val="FFFFFF"/>
        </a:fontRef>
        <a:srgbClr val="FFFFFF"/>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638EB0"/>
          </a:solidFill>
        </a:fill>
      </a:tcStyle>
    </a:lastRow>
    <a:firstRow>
      <a:tcTxStyle>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173D59"/>
          </a:solidFill>
        </a:fill>
      </a:tcStyle>
    </a:firstRow>
  </a:tblStyle>
  <a:tblStyle styleId="{EEE7283C-3CF3-47DC-8721-378D4A62B228}" styleName="">
    <a:tblBg/>
    <a:wholeTbl>
      <a:tcTxStyle>
        <a:fontRef idx="major">
          <a:srgbClr val="444444"/>
        </a:fontRef>
        <a:srgbClr val="444444"/>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a:tcStyle>
        <a:tcBdr/>
        <a:fill>
          <a:solidFill>
            <a:srgbClr val="F2F2F2"/>
          </a:solidFill>
        </a:fill>
      </a:tcStyle>
    </a:band2H>
    <a:firstCol>
      <a:tcTxStyle>
        <a:fontRef idx="major">
          <a:srgbClr val="444444"/>
        </a:fontRef>
        <a:srgbClr val="444444"/>
      </a:tcTxStyle>
      <a:tcStyle>
        <a:tcBdr>
          <a:left>
            <a:ln w="12700" cap="flat">
              <a:solidFill>
                <a:srgbClr val="3C3C1D"/>
              </a:solidFill>
              <a:prstDash val="solid"/>
              <a:miter lim="400000"/>
            </a:ln>
          </a:left>
          <a:right>
            <a:ln w="12700" cap="flat">
              <a:solidFill>
                <a:schemeClr val="accent2">
                  <a:hueOff val="-487087"/>
                  <a:satOff val="-2686"/>
                  <a:lumOff val="14808"/>
                </a:schemeClr>
              </a:solidFill>
              <a:prstDash val="solid"/>
              <a:miter lim="400000"/>
            </a:ln>
          </a:right>
          <a:top>
            <a:ln w="12700" cap="flat">
              <a:solidFill>
                <a:schemeClr val="accent2">
                  <a:hueOff val="-487087"/>
                  <a:satOff val="-2686"/>
                  <a:lumOff val="14808"/>
                </a:schemeClr>
              </a:solidFill>
              <a:prstDash val="solid"/>
              <a:miter lim="400000"/>
            </a:ln>
          </a:top>
          <a:bottom>
            <a:ln w="12700" cap="flat">
              <a:solidFill>
                <a:schemeClr val="accent2">
                  <a:hueOff val="-487087"/>
                  <a:satOff val="-2686"/>
                  <a:lumOff val="14808"/>
                </a:schemeClr>
              </a:solidFill>
              <a:prstDash val="solid"/>
              <a:miter lim="400000"/>
            </a:ln>
          </a:bottom>
          <a:insideH>
            <a:ln w="12700" cap="flat">
              <a:solidFill>
                <a:schemeClr val="accent2">
                  <a:hueOff val="-487087"/>
                  <a:satOff val="-2686"/>
                  <a:lumOff val="14808"/>
                </a:schemeClr>
              </a:solidFill>
              <a:prstDash val="solid"/>
              <a:miter lim="400000"/>
            </a:ln>
          </a:insideH>
          <a:insideV>
            <a:ln w="12700" cap="flat">
              <a:solidFill>
                <a:schemeClr val="accent2">
                  <a:hueOff val="-487087"/>
                  <a:satOff val="-2686"/>
                  <a:lumOff val="14808"/>
                </a:schemeClr>
              </a:solidFill>
              <a:prstDash val="solid"/>
              <a:miter lim="400000"/>
            </a:ln>
          </a:insideV>
        </a:tcBdr>
        <a:fill>
          <a:solidFill>
            <a:srgbClr val="CFCDBB"/>
          </a:solidFill>
        </a:fill>
      </a:tcStyle>
    </a:firstCol>
    <a:lastRow>
      <a:tcTxStyle>
        <a:fontRef idx="major">
          <a:srgbClr val="444444"/>
        </a:fontRef>
        <a:srgbClr val="444444"/>
      </a:tcTxStyle>
      <a:tcStyle>
        <a:tcBdr>
          <a:left>
            <a:ln w="12700" cap="flat">
              <a:solidFill>
                <a:srgbClr val="C6C6C6"/>
              </a:solidFill>
              <a:prstDash val="solid"/>
              <a:miter lim="400000"/>
            </a:ln>
          </a:left>
          <a:right>
            <a:ln w="12700" cap="flat">
              <a:solidFill>
                <a:srgbClr val="C6C6C6"/>
              </a:solidFill>
              <a:prstDash val="solid"/>
              <a:miter lim="400000"/>
            </a:ln>
          </a:right>
          <a:top>
            <a:ln w="12700" cap="flat">
              <a:solidFill>
                <a:srgbClr val="656839"/>
              </a:solidFill>
              <a:prstDash val="solid"/>
              <a:miter lim="400000"/>
            </a:ln>
          </a:top>
          <a:bottom>
            <a:ln w="12700" cap="flat">
              <a:solidFill>
                <a:srgbClr val="3C3C1D"/>
              </a:solidFill>
              <a:prstDash val="solid"/>
              <a:miter lim="400000"/>
            </a:ln>
          </a:bottom>
          <a:insideH>
            <a:ln w="12700" cap="flat">
              <a:solidFill>
                <a:srgbClr val="C6C6C6"/>
              </a:solidFill>
              <a:prstDash val="solid"/>
              <a:miter lim="400000"/>
            </a:ln>
          </a:insideH>
          <a:insideV>
            <a:ln w="12700" cap="flat">
              <a:solidFill>
                <a:srgbClr val="C6C6C6"/>
              </a:solidFill>
              <a:prstDash val="solid"/>
              <a:miter lim="400000"/>
            </a:ln>
          </a:insideV>
        </a:tcBdr>
        <a:fill>
          <a:solidFill>
            <a:srgbClr val="E8E9E8"/>
          </a:solidFill>
        </a:fill>
      </a:tcStyle>
    </a:lastRow>
    <a:firstRow>
      <a:tcTxStyle>
        <a:fontRef idx="major">
          <a:srgbClr val="FFFFFF"/>
        </a:fontRef>
        <a:srgbClr val="FFFFFF"/>
      </a:tcTxStyle>
      <a:tcStyle>
        <a:tcBdr>
          <a:left>
            <a:ln w="12700" cap="flat">
              <a:solidFill>
                <a:schemeClr val="accent2">
                  <a:hueOff val="-487087"/>
                  <a:satOff val="-2686"/>
                  <a:lumOff val="14808"/>
                </a:schemeClr>
              </a:solidFill>
              <a:prstDash val="solid"/>
              <a:miter lim="400000"/>
            </a:ln>
          </a:left>
          <a:right>
            <a:ln w="12700" cap="flat">
              <a:solidFill>
                <a:schemeClr val="accent2">
                  <a:hueOff val="-487087"/>
                  <a:satOff val="-2686"/>
                  <a:lumOff val="14808"/>
                </a:schemeClr>
              </a:solidFill>
              <a:prstDash val="solid"/>
              <a:miter lim="400000"/>
            </a:ln>
          </a:right>
          <a:top>
            <a:ln w="12700" cap="flat">
              <a:solidFill>
                <a:srgbClr val="3C3C1D"/>
              </a:solidFill>
              <a:prstDash val="solid"/>
              <a:miter lim="400000"/>
            </a:ln>
          </a:top>
          <a:bottom>
            <a:ln w="12700" cap="flat">
              <a:solidFill>
                <a:srgbClr val="CBCBCB"/>
              </a:solidFill>
              <a:prstDash val="solid"/>
              <a:miter lim="400000"/>
            </a:ln>
          </a:bottom>
          <a:insideH>
            <a:ln w="12700" cap="flat">
              <a:solidFill>
                <a:srgbClr val="AAA485"/>
              </a:solidFill>
              <a:prstDash val="solid"/>
              <a:miter lim="400000"/>
            </a:ln>
          </a:insideH>
          <a:insideV>
            <a:ln w="12700" cap="flat">
              <a:solidFill>
                <a:schemeClr val="accent2">
                  <a:hueOff val="-487087"/>
                  <a:satOff val="-2686"/>
                  <a:lumOff val="14808"/>
                </a:schemeClr>
              </a:solidFill>
              <a:prstDash val="solid"/>
              <a:miter lim="400000"/>
            </a:ln>
          </a:insideV>
        </a:tcBdr>
        <a:fill>
          <a:solidFill>
            <a:srgbClr val="656839"/>
          </a:solidFill>
        </a:fill>
      </a:tcStyle>
    </a:firstRow>
  </a:tblStyle>
  <a:tblStyle styleId="{CF821DB8-F4EB-4A41-A1BA-3FCAFE7338EE}" styleName="">
    <a:tblBg/>
    <a:wholeTbl>
      <a:tcTxStyle>
        <a:fontRef idx="major">
          <a:srgbClr val="444444"/>
        </a:fontRef>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F1F1F1"/>
          </a:solidFill>
        </a:fill>
      </a:tcStyle>
    </a:wholeTbl>
    <a:band2H>
      <a:tcTxStyle/>
      <a:tcStyle>
        <a:tcBdr/>
        <a:fill>
          <a:solidFill>
            <a:srgbClr val="E4E4E0"/>
          </a:solidFill>
        </a:fill>
      </a:tcStyle>
    </a:band2H>
    <a:firstCol>
      <a:tcTxStyle>
        <a:fontRef idx="major">
          <a:srgbClr val="FFFFFF"/>
        </a:fontRef>
        <a:srgbClr val="FFFFFF"/>
      </a:tcTxStyle>
      <a:tcStyle>
        <a:tcBdr>
          <a:left>
            <a:ln w="12700" cap="flat">
              <a:solidFill>
                <a:srgbClr val="515151"/>
              </a:solidFill>
              <a:prstDash val="solid"/>
              <a:miter lim="400000"/>
            </a:ln>
          </a:left>
          <a:right>
            <a:ln w="12700" cap="flat">
              <a:noFill/>
              <a:miter lim="400000"/>
            </a:ln>
          </a:right>
          <a:top>
            <a:ln w="12700" cap="flat">
              <a:solidFill>
                <a:srgbClr val="7D7766"/>
              </a:solidFill>
              <a:prstDash val="solid"/>
              <a:miter lim="400000"/>
            </a:ln>
          </a:top>
          <a:bottom>
            <a:ln w="12700" cap="flat">
              <a:solidFill>
                <a:srgbClr val="7D7766"/>
              </a:solidFill>
              <a:prstDash val="solid"/>
              <a:miter lim="400000"/>
            </a:ln>
          </a:bottom>
          <a:insideH>
            <a:ln w="12700" cap="flat">
              <a:solidFill>
                <a:srgbClr val="7D7766"/>
              </a:solidFill>
              <a:prstDash val="solid"/>
              <a:miter lim="400000"/>
            </a:ln>
          </a:insideH>
          <a:insideV>
            <a:ln w="12700" cap="flat">
              <a:noFill/>
              <a:miter lim="400000"/>
            </a:ln>
          </a:insideV>
        </a:tcBdr>
        <a:fill>
          <a:solidFill>
            <a:srgbClr val="8F8B7E"/>
          </a:solidFill>
        </a:fill>
      </a:tcStyle>
    </a:firstCol>
    <a:lastRow>
      <a:tcTxStyle>
        <a:fontRef idx="major">
          <a:srgbClr val="444444"/>
        </a:fontRef>
        <a:srgbClr val="444444"/>
      </a:tcTxStyle>
      <a:tcStyle>
        <a:tcBdr>
          <a:left>
            <a:ln w="12700" cap="flat">
              <a:noFill/>
              <a:miter lim="400000"/>
            </a:ln>
          </a:left>
          <a:right>
            <a:ln w="12700" cap="flat">
              <a:noFill/>
              <a:miter lim="400000"/>
            </a:ln>
          </a:right>
          <a:top>
            <a:ln w="25400" cap="flat">
              <a:solidFill>
                <a:srgbClr val="747474"/>
              </a:solidFill>
              <a:prstDash val="solid"/>
              <a:miter lim="400000"/>
            </a:ln>
          </a:top>
          <a:bottom>
            <a:ln w="12700" cap="flat">
              <a:solidFill>
                <a:srgbClr val="515151"/>
              </a:solidFill>
              <a:prstDash val="solid"/>
              <a:miter lim="400000"/>
            </a:ln>
          </a:bottom>
          <a:insideH>
            <a:ln w="12700" cap="flat">
              <a:noFill/>
              <a:miter lim="400000"/>
            </a:ln>
          </a:insideH>
          <a:insideV>
            <a:ln w="12700" cap="flat">
              <a:noFill/>
              <a:miter lim="400000"/>
            </a:ln>
          </a:insideV>
        </a:tcBdr>
        <a:fill>
          <a:solidFill>
            <a:srgbClr val="F1F1F1"/>
          </a:solidFill>
        </a:fill>
      </a:tcStyle>
    </a:lastRow>
    <a:firstRow>
      <a:tcTxStyle>
        <a:fontRef idx="major">
          <a:srgbClr val="FFFFFF"/>
        </a:fontRef>
        <a:srgbClr val="FFFFFF"/>
      </a:tcTxStyle>
      <a:tcStyle>
        <a:tcBdr>
          <a:left>
            <a:ln w="12700" cap="flat">
              <a:noFill/>
              <a:miter lim="400000"/>
            </a:ln>
          </a:left>
          <a:right>
            <a:ln w="12700" cap="flat">
              <a:noFill/>
              <a:miter lim="400000"/>
            </a:ln>
          </a:right>
          <a:top>
            <a:ln w="12700" cap="flat">
              <a:solidFill>
                <a:srgbClr val="515151"/>
              </a:solidFill>
              <a:prstDash val="solid"/>
              <a:miter lim="400000"/>
            </a:ln>
          </a:top>
          <a:bottom>
            <a:ln w="25400" cap="flat">
              <a:solidFill>
                <a:schemeClr val="accent2">
                  <a:hueOff val="-487087"/>
                  <a:satOff val="-2686"/>
                  <a:lumOff val="14808"/>
                </a:schemeClr>
              </a:solidFill>
              <a:prstDash val="solid"/>
              <a:miter lim="400000"/>
            </a:ln>
          </a:bottom>
          <a:insideH>
            <a:ln w="12700" cap="flat">
              <a:noFill/>
              <a:miter lim="400000"/>
            </a:ln>
          </a:insideH>
          <a:insideV>
            <a:ln w="12700" cap="flat">
              <a:noFill/>
              <a:miter lim="400000"/>
            </a:ln>
          </a:insideV>
        </a:tcBdr>
        <a:fill>
          <a:solidFill>
            <a:srgbClr val="5E5A4C"/>
          </a:solidFill>
        </a:fill>
      </a:tcStyle>
    </a:firstRow>
  </a:tblStyle>
  <a:tblStyle styleId="{33BA23B1-9221-436E-865A-0063620EA4FD}" styleName="">
    <a:tblBg/>
    <a:wholeTbl>
      <a:tcTxStyle>
        <a:fontRef idx="major">
          <a:srgbClr val="444444"/>
        </a:fontRef>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solidFill>
                <a:srgbClr val="747474"/>
              </a:solidFill>
              <a:prstDash val="solid"/>
              <a:miter lim="400000"/>
            </a:ln>
          </a:insideH>
          <a:insideV>
            <a:ln w="12700" cap="flat">
              <a:solidFill>
                <a:srgbClr val="747474"/>
              </a:solidFill>
              <a:prstDash val="solid"/>
              <a:miter lim="400000"/>
            </a:ln>
          </a:insideV>
        </a:tcBdr>
        <a:fill>
          <a:noFill/>
        </a:fill>
      </a:tcStyle>
    </a:wholeTbl>
    <a:band2H>
      <a:tcTxStyle/>
      <a:tcStyle>
        <a:tcBdr/>
        <a:fill>
          <a:solidFill>
            <a:srgbClr val="F2F2F2"/>
          </a:solidFill>
        </a:fill>
      </a:tcStyle>
    </a:band2H>
    <a:firstCol>
      <a:tcTxStyle>
        <a:fontRef idx="major">
          <a:srgbClr val="444444"/>
        </a:fontRef>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firstCol>
    <a:lastRow>
      <a:tcTxStyle>
        <a:fontRef idx="major">
          <a:srgbClr val="444444"/>
        </a:fontRef>
        <a:srgbClr val="444444"/>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lastRow>
    <a:firstRow>
      <a:tcTxStyle>
        <a:fontRef idx="major">
          <a:srgbClr val="444444"/>
        </a:fontRef>
        <a:srgbClr val="444444"/>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firstRow>
  </a:tblStyle>
  <a:tblStyle styleId="{2708684C-4D16-4618-839F-0558EEFCDFE6}" styleName="">
    <a:tblBg/>
    <a:wholeTbl>
      <a:tcTxStyle>
        <a:fontRef idx="major">
          <a:srgbClr val="777777"/>
        </a:fontRef>
        <a:srgbClr val="777777"/>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525252"/>
              </a:solidFill>
              <a:custDash>
                <a:ds d="200000" sp="200000"/>
              </a:custDash>
              <a:miter lim="400000"/>
            </a:ln>
          </a:top>
          <a:bottom>
            <a:ln w="12700" cap="flat">
              <a:solidFill>
                <a:srgbClr val="525252"/>
              </a:solidFill>
              <a:custDash>
                <a:ds d="200000" sp="200000"/>
              </a:custDash>
              <a:miter lim="400000"/>
            </a:ln>
          </a:bottom>
          <a:insideH>
            <a:ln w="12700" cap="flat">
              <a:solidFill>
                <a:srgbClr val="525252"/>
              </a:solidFill>
              <a:custDash>
                <a:ds d="200000" sp="200000"/>
              </a:custDash>
              <a:miter lim="400000"/>
            </a:ln>
          </a:insideH>
          <a:insideV>
            <a:ln w="12700" cap="flat">
              <a:solidFill>
                <a:srgbClr val="C9C9C9"/>
              </a:solidFill>
              <a:prstDash val="solid"/>
              <a:miter lim="400000"/>
            </a:ln>
          </a:insideV>
        </a:tcBdr>
        <a:fill>
          <a:noFill/>
        </a:fill>
      </a:tcStyle>
    </a:wholeTbl>
    <a:band2H>
      <a:tcTxStyle/>
      <a:tcStyle>
        <a:tcBdr/>
        <a:fill>
          <a:solidFill>
            <a:srgbClr val="D2D2D2">
              <a:alpha val="30000"/>
            </a:srgbClr>
          </a:solidFill>
        </a:fill>
      </a:tcStyle>
    </a:band2H>
    <a:firstCol>
      <a:tcTxStyle>
        <a:font>
          <a:latin typeface="Helvetica Neue Medium"/>
          <a:ea typeface="Helvetica Neue Medium"/>
          <a:cs typeface="Helvetica Neue Medium"/>
        </a:font>
        <a:srgbClr val="555555"/>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C9C9C9"/>
              </a:solidFill>
              <a:prstDash val="solid"/>
              <a:miter lim="400000"/>
            </a:ln>
          </a:top>
          <a:bottom>
            <a:ln w="12700" cap="flat">
              <a:solidFill>
                <a:srgbClr val="C9C9C9"/>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Col>
    <a:lastRow>
      <a:tcTxStyle>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lastRow>
    <a:firstRow>
      <a:tcTxStyle>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Row>
  </a:tblStyle>
  <a:tblStyle styleId="{8F44A2F1-9E1F-4B54-A3A2-5F16C0AD49E2}" styleName="">
    <a:tblBg/>
    <a:wholeTbl>
      <a:tcTxStyle b="off" i="off">
        <a:fontRef idx="min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D2D2D2">
              <a:alpha val="30000"/>
            </a:srgbClr>
          </a:solidFill>
        </a:fill>
      </a:tcStyle>
    </a:band2H>
    <a:firstCol>
      <a:tcTxStyle b="off" i="off">
        <a:fontRef idx="min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CBCBCB"/>
          </a:solidFill>
        </a:fill>
      </a:tcStyle>
    </a:firstCol>
    <a:lastRow>
      <a:tcTxStyle b="off" i="off">
        <a:fontRef idx="min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CBCBCB"/>
          </a:solidFill>
        </a:fill>
      </a:tcStyle>
    </a:lastRow>
    <a:firstRow>
      <a:tcTxStyle b="off" i="off">
        <a:fontRef idx="min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CBCBCB"/>
          </a:solidFill>
        </a:fill>
      </a:tcStyle>
    </a:firstRow>
  </a:tblStyle>
  <a:tblStyle styleId="{D51ADE6A-740E-44AE-83CC-AE7238B6C88D}" styleName="">
    <a:tblBg/>
    <a:wholeTbl>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Col>
    <a:la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lastRow>
    <a:fir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32" y="-258"/>
      </p:cViewPr>
      <p:guideLst>
        <p:guide orient="horz" pos="3072"/>
        <p:guide pos="409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35" name="Shape 235"/>
          <p:cNvSpPr>
            <a:spLocks noGrp="1" noRot="1" noChangeAspect="1"/>
          </p:cNvSpPr>
          <p:nvPr>
            <p:ph type="sldImg"/>
          </p:nvPr>
        </p:nvSpPr>
        <p:spPr>
          <a:xfrm>
            <a:off x="1143000" y="685800"/>
            <a:ext cx="4572000" cy="3429000"/>
          </a:xfrm>
          <a:prstGeom prst="rect">
            <a:avLst/>
          </a:prstGeom>
        </p:spPr>
        <p:txBody>
          <a:bodyPr/>
          <a:lstStyle/>
          <a:p>
            <a:endParaRPr/>
          </a:p>
        </p:txBody>
      </p:sp>
      <p:sp>
        <p:nvSpPr>
          <p:cNvPr id="236" name="Shape 236"/>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362381651"/>
      </p:ext>
    </p:extLst>
  </p:cSld>
  <p:clrMap bg1="lt1" tx1="dk1" bg2="lt2" tx2="dk2" accent1="accent1" accent2="accent2" accent3="accent3" accent4="accent4" accent5="accent5" accent6="accent6" hlink="hlink" folHlink="folHlink"/>
  <p:notesStyle>
    <a:lvl1pPr defTabSz="584200" latinLnBrk="0">
      <a:defRPr sz="2200">
        <a:latin typeface="Lucida Grande"/>
        <a:ea typeface="Lucida Grande"/>
        <a:cs typeface="Lucida Grande"/>
        <a:sym typeface="Lucida Grande"/>
      </a:defRPr>
    </a:lvl1pPr>
    <a:lvl2pPr indent="228600" defTabSz="584200" latinLnBrk="0">
      <a:defRPr sz="2200">
        <a:latin typeface="Lucida Grande"/>
        <a:ea typeface="Lucida Grande"/>
        <a:cs typeface="Lucida Grande"/>
        <a:sym typeface="Lucida Grande"/>
      </a:defRPr>
    </a:lvl2pPr>
    <a:lvl3pPr indent="457200" defTabSz="584200" latinLnBrk="0">
      <a:defRPr sz="2200">
        <a:latin typeface="Lucida Grande"/>
        <a:ea typeface="Lucida Grande"/>
        <a:cs typeface="Lucida Grande"/>
        <a:sym typeface="Lucida Grande"/>
      </a:defRPr>
    </a:lvl3pPr>
    <a:lvl4pPr indent="685800" defTabSz="584200" latinLnBrk="0">
      <a:defRPr sz="2200">
        <a:latin typeface="Lucida Grande"/>
        <a:ea typeface="Lucida Grande"/>
        <a:cs typeface="Lucida Grande"/>
        <a:sym typeface="Lucida Grande"/>
      </a:defRPr>
    </a:lvl4pPr>
    <a:lvl5pPr indent="914400" defTabSz="584200" latinLnBrk="0">
      <a:defRPr sz="2200">
        <a:latin typeface="Lucida Grande"/>
        <a:ea typeface="Lucida Grande"/>
        <a:cs typeface="Lucida Grande"/>
        <a:sym typeface="Lucida Grande"/>
      </a:defRPr>
    </a:lvl5pPr>
    <a:lvl6pPr indent="1143000" defTabSz="584200" latinLnBrk="0">
      <a:defRPr sz="2200">
        <a:latin typeface="Lucida Grande"/>
        <a:ea typeface="Lucida Grande"/>
        <a:cs typeface="Lucida Grande"/>
        <a:sym typeface="Lucida Grande"/>
      </a:defRPr>
    </a:lvl6pPr>
    <a:lvl7pPr indent="1371600" defTabSz="584200" latinLnBrk="0">
      <a:defRPr sz="2200">
        <a:latin typeface="Lucida Grande"/>
        <a:ea typeface="Lucida Grande"/>
        <a:cs typeface="Lucida Grande"/>
        <a:sym typeface="Lucida Grande"/>
      </a:defRPr>
    </a:lvl7pPr>
    <a:lvl8pPr indent="1600200" defTabSz="584200" latinLnBrk="0">
      <a:defRPr sz="2200">
        <a:latin typeface="Lucida Grande"/>
        <a:ea typeface="Lucida Grande"/>
        <a:cs typeface="Lucida Grande"/>
        <a:sym typeface="Lucida Grande"/>
      </a:defRPr>
    </a:lvl8pPr>
    <a:lvl9pPr indent="1828800" defTabSz="584200" latinLnBrk="0">
      <a:defRPr sz="2200">
        <a:latin typeface="Lucida Grande"/>
        <a:ea typeface="Lucida Grande"/>
        <a:cs typeface="Lucida Grande"/>
        <a:sym typeface="Lucida Grand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hyperlink" Target="http://www.wit.ie" TargetMode="Externa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creativecommons.org/licenses/by-nc/3.0/" TargetMode="Externa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2" name="Shape 12"/>
          <p:cNvSpPr/>
          <p:nvPr/>
        </p:nvSpPr>
        <p:spPr>
          <a:xfrm>
            <a:off x="647700" y="4749800"/>
            <a:ext cx="11709421" cy="127"/>
          </a:xfrm>
          <a:prstGeom prst="line">
            <a:avLst/>
          </a:prstGeom>
          <a:ln w="12700">
            <a:solidFill>
              <a:srgbClr val="9A9A9A"/>
            </a:solidFill>
            <a:miter lim="400000"/>
          </a:ln>
        </p:spPr>
        <p:txBody>
          <a:bodyPr lIns="50800" tIns="50800" rIns="50800" bIns="50800" anchor="ctr"/>
          <a:lstStyle/>
          <a:p>
            <a:endParaRPr/>
          </a:p>
        </p:txBody>
      </p:sp>
      <p:sp>
        <p:nvSpPr>
          <p:cNvPr id="13" name="Shape 13"/>
          <p:cNvSpPr>
            <a:spLocks noGrp="1"/>
          </p:cNvSpPr>
          <p:nvPr>
            <p:ph type="title"/>
          </p:nvPr>
        </p:nvSpPr>
        <p:spPr>
          <a:xfrm>
            <a:off x="571500" y="1320800"/>
            <a:ext cx="11861800" cy="3175000"/>
          </a:xfrm>
          <a:prstGeom prst="rect">
            <a:avLst/>
          </a:prstGeom>
        </p:spPr>
        <p:txBody>
          <a:bodyPr/>
          <a:lstStyle/>
          <a:p>
            <a:r>
              <a:t>Title Text</a:t>
            </a:r>
          </a:p>
        </p:txBody>
      </p:sp>
      <p:sp>
        <p:nvSpPr>
          <p:cNvPr id="14" name="Shape 14"/>
          <p:cNvSpPr>
            <a:spLocks noGrp="1"/>
          </p:cNvSpPr>
          <p:nvPr>
            <p:ph type="body" sz="half" idx="1"/>
          </p:nvPr>
        </p:nvSpPr>
        <p:spPr>
          <a:xfrm>
            <a:off x="571500" y="5016500"/>
            <a:ext cx="11861800" cy="3175000"/>
          </a:xfrm>
          <a:prstGeom prst="rect">
            <a:avLst/>
          </a:prstGeom>
        </p:spPr>
        <p:txBody>
          <a:bodyPr/>
          <a:lstStyle>
            <a:lvl1pPr marL="0" indent="0">
              <a:spcBef>
                <a:spcPts val="0"/>
              </a:spcBef>
              <a:buSzTx/>
              <a:buNone/>
              <a:defRPr>
                <a:solidFill>
                  <a:srgbClr val="747474"/>
                </a:solidFill>
              </a:defRPr>
            </a:lvl1pPr>
            <a:lvl2pPr marL="0" indent="0">
              <a:spcBef>
                <a:spcPts val="0"/>
              </a:spcBef>
              <a:buSzTx/>
              <a:buNone/>
              <a:defRPr>
                <a:solidFill>
                  <a:srgbClr val="747474"/>
                </a:solidFill>
              </a:defRPr>
            </a:lvl2pPr>
            <a:lvl3pPr marL="0" indent="0">
              <a:spcBef>
                <a:spcPts val="0"/>
              </a:spcBef>
              <a:buSzTx/>
              <a:buNone/>
              <a:defRPr>
                <a:solidFill>
                  <a:srgbClr val="747474"/>
                </a:solidFill>
              </a:defRPr>
            </a:lvl3pPr>
            <a:lvl4pPr marL="0" indent="0">
              <a:spcBef>
                <a:spcPts val="0"/>
              </a:spcBef>
              <a:buSzTx/>
              <a:buNone/>
              <a:defRPr>
                <a:solidFill>
                  <a:srgbClr val="747474"/>
                </a:solidFill>
              </a:defRPr>
            </a:lvl4pPr>
            <a:lvl5pPr marL="0" indent="0">
              <a:spcBef>
                <a:spcPts val="0"/>
              </a:spcBef>
              <a:buSzTx/>
              <a:buNone/>
              <a:defRPr>
                <a:solidFill>
                  <a:srgbClr val="747474"/>
                </a:solidFill>
              </a:defRPr>
            </a:lvl5pPr>
          </a:lstStyle>
          <a:p>
            <a:r>
              <a:t>Body Level One</a:t>
            </a:r>
          </a:p>
          <a:p>
            <a:pPr lvl="1"/>
            <a:r>
              <a:t>Body Level Two</a:t>
            </a:r>
          </a:p>
          <a:p>
            <a:pPr lvl="2"/>
            <a:r>
              <a:t>Body Level Three</a:t>
            </a:r>
          </a:p>
          <a:p>
            <a:pPr lvl="3"/>
            <a:r>
              <a:t>Body Level Four</a:t>
            </a:r>
          </a:p>
          <a:p>
            <a:pPr lvl="4"/>
            <a:r>
              <a:t>Body Level Five</a:t>
            </a:r>
          </a:p>
        </p:txBody>
      </p:sp>
      <p:sp>
        <p:nvSpPr>
          <p:cNvPr id="15" name="Shape 15"/>
          <p:cNvSpPr>
            <a:spLocks noGrp="1"/>
          </p:cNvSpPr>
          <p:nvPr>
            <p:ph type="sldNum" sz="quarter" idx="2"/>
          </p:nvPr>
        </p:nvSpPr>
        <p:spPr>
          <a:xfrm>
            <a:off x="12268200" y="9194800"/>
            <a:ext cx="312014" cy="299822"/>
          </a:xfrm>
          <a:prstGeom prst="rect">
            <a:avLst/>
          </a:prstGeom>
        </p:spPr>
        <p:txBody>
          <a:bodyPr/>
          <a:lstStyle>
            <a:lvl1pPr algn="l"/>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Title, Bullets &amp; Photo">
    <p:spTree>
      <p:nvGrpSpPr>
        <p:cNvPr id="1" name=""/>
        <p:cNvGrpSpPr/>
        <p:nvPr/>
      </p:nvGrpSpPr>
      <p:grpSpPr>
        <a:xfrm>
          <a:off x="0" y="0"/>
          <a:ext cx="0" cy="0"/>
          <a:chOff x="0" y="0"/>
          <a:chExt cx="0" cy="0"/>
        </a:xfrm>
      </p:grpSpPr>
      <p:sp>
        <p:nvSpPr>
          <p:cNvPr id="94" name="Shape 94"/>
          <p:cNvSpPr/>
          <p:nvPr/>
        </p:nvSpPr>
        <p:spPr>
          <a:xfrm>
            <a:off x="647700" y="1968500"/>
            <a:ext cx="4876867" cy="127"/>
          </a:xfrm>
          <a:prstGeom prst="line">
            <a:avLst/>
          </a:prstGeom>
          <a:ln w="12700">
            <a:solidFill>
              <a:srgbClr val="9A9A9A"/>
            </a:solidFill>
            <a:miter lim="400000"/>
          </a:ln>
        </p:spPr>
        <p:txBody>
          <a:bodyPr lIns="50800" tIns="50800" rIns="50800" bIns="50800" anchor="ctr"/>
          <a:lstStyle/>
          <a:p>
            <a:endParaRPr/>
          </a:p>
        </p:txBody>
      </p:sp>
      <p:sp>
        <p:nvSpPr>
          <p:cNvPr id="95" name="Shape 95"/>
          <p:cNvSpPr>
            <a:spLocks noGrp="1"/>
          </p:cNvSpPr>
          <p:nvPr>
            <p:ph type="pic" idx="13"/>
          </p:nvPr>
        </p:nvSpPr>
        <p:spPr>
          <a:xfrm>
            <a:off x="6502400" y="0"/>
            <a:ext cx="6502400" cy="9842500"/>
          </a:xfrm>
          <a:prstGeom prst="rect">
            <a:avLst/>
          </a:prstGeom>
        </p:spPr>
        <p:txBody>
          <a:bodyPr lIns="91439" tIns="45719" rIns="91439" bIns="45719"/>
          <a:lstStyle/>
          <a:p>
            <a:endParaRPr/>
          </a:p>
        </p:txBody>
      </p:sp>
      <p:sp>
        <p:nvSpPr>
          <p:cNvPr id="96" name="Shape 96"/>
          <p:cNvSpPr>
            <a:spLocks noGrp="1"/>
          </p:cNvSpPr>
          <p:nvPr>
            <p:ph type="title"/>
          </p:nvPr>
        </p:nvSpPr>
        <p:spPr>
          <a:xfrm>
            <a:off x="571500" y="330200"/>
            <a:ext cx="5080000" cy="1397000"/>
          </a:xfrm>
          <a:prstGeom prst="rect">
            <a:avLst/>
          </a:prstGeom>
        </p:spPr>
        <p:txBody>
          <a:bodyPr/>
          <a:lstStyle/>
          <a:p>
            <a:r>
              <a:t>Title Text</a:t>
            </a:r>
          </a:p>
        </p:txBody>
      </p:sp>
      <p:sp>
        <p:nvSpPr>
          <p:cNvPr id="97" name="Shape 97"/>
          <p:cNvSpPr>
            <a:spLocks noGrp="1"/>
          </p:cNvSpPr>
          <p:nvPr>
            <p:ph type="body" sz="half" idx="1"/>
          </p:nvPr>
        </p:nvSpPr>
        <p:spPr>
          <a:xfrm>
            <a:off x="571500" y="2324100"/>
            <a:ext cx="5080000" cy="6565900"/>
          </a:xfrm>
          <a:prstGeom prst="rect">
            <a:avLst/>
          </a:prstGeom>
        </p:spPr>
        <p:txBody>
          <a:bodyPr/>
          <a:lstStyle>
            <a:lvl1pPr>
              <a:defRPr>
                <a:solidFill>
                  <a:srgbClr val="747474"/>
                </a:solidFill>
              </a:defRPr>
            </a:lvl1pPr>
            <a:lvl2pPr>
              <a:defRPr>
                <a:solidFill>
                  <a:srgbClr val="747474"/>
                </a:solidFill>
              </a:defRPr>
            </a:lvl2pPr>
            <a:lvl3pPr>
              <a:defRPr>
                <a:solidFill>
                  <a:srgbClr val="747474"/>
                </a:solidFill>
              </a:defRPr>
            </a:lvl3pPr>
            <a:lvl4pPr>
              <a:defRPr>
                <a:solidFill>
                  <a:srgbClr val="747474"/>
                </a:solidFill>
              </a:defRPr>
            </a:lvl4pPr>
            <a:lvl5pPr>
              <a:defRPr>
                <a:solidFill>
                  <a:srgbClr val="747474"/>
                </a:solidFill>
              </a:defRPr>
            </a:lvl5pPr>
          </a:lstStyle>
          <a:p>
            <a:r>
              <a:t>Body Level One</a:t>
            </a:r>
          </a:p>
          <a:p>
            <a:pPr lvl="1"/>
            <a:r>
              <a:t>Body Level Two</a:t>
            </a:r>
          </a:p>
          <a:p>
            <a:pPr lvl="2"/>
            <a:r>
              <a:t>Body Level Three</a:t>
            </a:r>
          </a:p>
          <a:p>
            <a:pPr lvl="3"/>
            <a:r>
              <a:t>Body Level Four</a:t>
            </a:r>
          </a:p>
          <a:p>
            <a:pPr lvl="4"/>
            <a:r>
              <a:t>Body Level Five</a:t>
            </a:r>
          </a:p>
        </p:txBody>
      </p:sp>
      <p:sp>
        <p:nvSpPr>
          <p:cNvPr id="98" name="Shape 98"/>
          <p:cNvSpPr>
            <a:spLocks noGrp="1"/>
          </p:cNvSpPr>
          <p:nvPr>
            <p:ph type="sldNum" sz="quarter" idx="2"/>
          </p:nvPr>
        </p:nvSpPr>
        <p:spPr>
          <a:xfrm>
            <a:off x="510743" y="9194800"/>
            <a:ext cx="312014" cy="299822"/>
          </a:xfrm>
          <a:prstGeom prst="rect">
            <a:avLst/>
          </a:prstGeom>
        </p:spPr>
        <p:txBody>
          <a:bodyPr/>
          <a:lstStyle>
            <a:lvl1pPr algn="l"/>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Photo - 2 Up Landscape">
    <p:spTree>
      <p:nvGrpSpPr>
        <p:cNvPr id="1" name=""/>
        <p:cNvGrpSpPr/>
        <p:nvPr/>
      </p:nvGrpSpPr>
      <p:grpSpPr>
        <a:xfrm>
          <a:off x="0" y="0"/>
          <a:ext cx="0" cy="0"/>
          <a:chOff x="0" y="0"/>
          <a:chExt cx="0" cy="0"/>
        </a:xfrm>
      </p:grpSpPr>
      <p:sp>
        <p:nvSpPr>
          <p:cNvPr id="105" name="Shape 105"/>
          <p:cNvSpPr/>
          <p:nvPr/>
        </p:nvSpPr>
        <p:spPr>
          <a:xfrm flipH="1">
            <a:off x="6502399" y="1803400"/>
            <a:ext cx="1" cy="4318000"/>
          </a:xfrm>
          <a:prstGeom prst="line">
            <a:avLst/>
          </a:prstGeom>
          <a:ln w="12700">
            <a:solidFill>
              <a:srgbClr val="ABABAB"/>
            </a:solidFill>
            <a:miter lim="400000"/>
          </a:ln>
        </p:spPr>
        <p:txBody>
          <a:bodyPr lIns="50800" tIns="50800" rIns="50800" bIns="50800" anchor="ctr"/>
          <a:lstStyle/>
          <a:p>
            <a:endParaRPr/>
          </a:p>
        </p:txBody>
      </p:sp>
      <p:sp>
        <p:nvSpPr>
          <p:cNvPr id="106" name="Shape 106"/>
          <p:cNvSpPr>
            <a:spLocks noGrp="1"/>
          </p:cNvSpPr>
          <p:nvPr>
            <p:ph type="pic" sz="quarter" idx="13"/>
          </p:nvPr>
        </p:nvSpPr>
        <p:spPr>
          <a:xfrm>
            <a:off x="6667500" y="1803400"/>
            <a:ext cx="5816600" cy="4318000"/>
          </a:xfrm>
          <a:prstGeom prst="rect">
            <a:avLst/>
          </a:prstGeom>
        </p:spPr>
        <p:txBody>
          <a:bodyPr lIns="91439" tIns="45719" rIns="91439" bIns="45719"/>
          <a:lstStyle/>
          <a:p>
            <a:endParaRPr/>
          </a:p>
        </p:txBody>
      </p:sp>
      <p:sp>
        <p:nvSpPr>
          <p:cNvPr id="107" name="Shape 107"/>
          <p:cNvSpPr>
            <a:spLocks noGrp="1"/>
          </p:cNvSpPr>
          <p:nvPr>
            <p:ph type="pic" sz="quarter" idx="14"/>
          </p:nvPr>
        </p:nvSpPr>
        <p:spPr>
          <a:xfrm>
            <a:off x="520700" y="1803400"/>
            <a:ext cx="5803900" cy="4318000"/>
          </a:xfrm>
          <a:prstGeom prst="rect">
            <a:avLst/>
          </a:prstGeom>
        </p:spPr>
        <p:txBody>
          <a:bodyPr lIns="91439" tIns="45719" rIns="91439" bIns="45719"/>
          <a:lstStyle/>
          <a:p>
            <a:endParaRPr/>
          </a:p>
        </p:txBody>
      </p:sp>
      <p:sp>
        <p:nvSpPr>
          <p:cNvPr id="108" name="Shape 108"/>
          <p:cNvSpPr>
            <a:spLocks noGrp="1"/>
          </p:cNvSpPr>
          <p:nvPr>
            <p:ph type="body" sz="quarter"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r>
              <a:t>Body Level One</a:t>
            </a:r>
          </a:p>
          <a:p>
            <a:pPr lvl="1"/>
            <a:r>
              <a:t>Body Level Two</a:t>
            </a:r>
          </a:p>
          <a:p>
            <a:pPr lvl="2"/>
            <a:r>
              <a:t>Body Level Three</a:t>
            </a:r>
          </a:p>
          <a:p>
            <a:pPr lvl="3"/>
            <a:r>
              <a:t>Body Level Four</a:t>
            </a:r>
          </a:p>
          <a:p>
            <a:pPr lvl="4"/>
            <a:r>
              <a:t>Body Level Five</a:t>
            </a:r>
          </a:p>
        </p:txBody>
      </p:sp>
      <p:sp>
        <p:nvSpPr>
          <p:cNvPr id="109" name="Shape 10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Photo - 2 Up Portrait &amp; Landscape">
    <p:spTree>
      <p:nvGrpSpPr>
        <p:cNvPr id="1" name=""/>
        <p:cNvGrpSpPr/>
        <p:nvPr/>
      </p:nvGrpSpPr>
      <p:grpSpPr>
        <a:xfrm>
          <a:off x="0" y="0"/>
          <a:ext cx="0" cy="0"/>
          <a:chOff x="0" y="0"/>
          <a:chExt cx="0" cy="0"/>
        </a:xfrm>
      </p:grpSpPr>
      <p:sp>
        <p:nvSpPr>
          <p:cNvPr id="116" name="Shape 116"/>
          <p:cNvSpPr/>
          <p:nvPr/>
        </p:nvSpPr>
        <p:spPr>
          <a:xfrm flipH="1">
            <a:off x="4432299" y="1778000"/>
            <a:ext cx="1" cy="5054600"/>
          </a:xfrm>
          <a:prstGeom prst="line">
            <a:avLst/>
          </a:prstGeom>
          <a:ln w="12700">
            <a:solidFill>
              <a:srgbClr val="ABABAB"/>
            </a:solidFill>
            <a:miter lim="400000"/>
          </a:ln>
        </p:spPr>
        <p:txBody>
          <a:bodyPr lIns="50800" tIns="50800" rIns="50800" bIns="50800" anchor="ctr"/>
          <a:lstStyle/>
          <a:p>
            <a:endParaRPr/>
          </a:p>
        </p:txBody>
      </p:sp>
      <p:sp>
        <p:nvSpPr>
          <p:cNvPr id="117" name="Shape 117"/>
          <p:cNvSpPr>
            <a:spLocks noGrp="1"/>
          </p:cNvSpPr>
          <p:nvPr>
            <p:ph type="pic" sz="quarter" idx="13"/>
          </p:nvPr>
        </p:nvSpPr>
        <p:spPr>
          <a:xfrm>
            <a:off x="520700" y="1778000"/>
            <a:ext cx="3759200" cy="5054600"/>
          </a:xfrm>
          <a:prstGeom prst="rect">
            <a:avLst/>
          </a:prstGeom>
        </p:spPr>
        <p:txBody>
          <a:bodyPr lIns="91439" tIns="45719" rIns="91439" bIns="45719"/>
          <a:lstStyle/>
          <a:p>
            <a:endParaRPr/>
          </a:p>
        </p:txBody>
      </p:sp>
      <p:sp>
        <p:nvSpPr>
          <p:cNvPr id="118" name="Shape 118"/>
          <p:cNvSpPr>
            <a:spLocks noGrp="1"/>
          </p:cNvSpPr>
          <p:nvPr>
            <p:ph type="pic" sz="half" idx="14"/>
          </p:nvPr>
        </p:nvSpPr>
        <p:spPr>
          <a:xfrm>
            <a:off x="4622800" y="1778000"/>
            <a:ext cx="7886700" cy="5054600"/>
          </a:xfrm>
          <a:prstGeom prst="rect">
            <a:avLst/>
          </a:prstGeom>
        </p:spPr>
        <p:txBody>
          <a:bodyPr lIns="91439" tIns="45719" rIns="91439" bIns="45719"/>
          <a:lstStyle/>
          <a:p>
            <a:endParaRPr/>
          </a:p>
        </p:txBody>
      </p:sp>
      <p:sp>
        <p:nvSpPr>
          <p:cNvPr id="119" name="Shape 119"/>
          <p:cNvSpPr>
            <a:spLocks noGrp="1"/>
          </p:cNvSpPr>
          <p:nvPr>
            <p:ph type="body" sz="quarter"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r>
              <a:t>Body Level One</a:t>
            </a:r>
          </a:p>
          <a:p>
            <a:pPr lvl="1"/>
            <a:r>
              <a:t>Body Level Two</a:t>
            </a:r>
          </a:p>
          <a:p>
            <a:pPr lvl="2"/>
            <a:r>
              <a:t>Body Level Three</a:t>
            </a:r>
          </a:p>
          <a:p>
            <a:pPr lvl="3"/>
            <a:r>
              <a:t>Body Level Four</a:t>
            </a:r>
          </a:p>
          <a:p>
            <a:pPr lvl="4"/>
            <a:r>
              <a:t>Body Level Five</a:t>
            </a:r>
          </a:p>
        </p:txBody>
      </p:sp>
      <p:sp>
        <p:nvSpPr>
          <p:cNvPr id="120" name="Shape 12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Photo - 2 Up Portrait">
    <p:spTree>
      <p:nvGrpSpPr>
        <p:cNvPr id="1" name=""/>
        <p:cNvGrpSpPr/>
        <p:nvPr/>
      </p:nvGrpSpPr>
      <p:grpSpPr>
        <a:xfrm>
          <a:off x="0" y="0"/>
          <a:ext cx="0" cy="0"/>
          <a:chOff x="0" y="0"/>
          <a:chExt cx="0" cy="0"/>
        </a:xfrm>
      </p:grpSpPr>
      <p:sp>
        <p:nvSpPr>
          <p:cNvPr id="127" name="Shape 127"/>
          <p:cNvSpPr/>
          <p:nvPr/>
        </p:nvSpPr>
        <p:spPr>
          <a:xfrm flipH="1">
            <a:off x="6489699" y="508000"/>
            <a:ext cx="1" cy="8013731"/>
          </a:xfrm>
          <a:prstGeom prst="line">
            <a:avLst/>
          </a:prstGeom>
          <a:ln w="12700">
            <a:solidFill>
              <a:srgbClr val="ABABAB"/>
            </a:solidFill>
            <a:miter lim="400000"/>
          </a:ln>
        </p:spPr>
        <p:txBody>
          <a:bodyPr lIns="50800" tIns="50800" rIns="50800" bIns="50800" anchor="ctr"/>
          <a:lstStyle/>
          <a:p>
            <a:endParaRPr/>
          </a:p>
        </p:txBody>
      </p:sp>
      <p:sp>
        <p:nvSpPr>
          <p:cNvPr id="128" name="Shape 128"/>
          <p:cNvSpPr>
            <a:spLocks noGrp="1"/>
          </p:cNvSpPr>
          <p:nvPr>
            <p:ph type="pic" sz="half" idx="13"/>
          </p:nvPr>
        </p:nvSpPr>
        <p:spPr>
          <a:xfrm>
            <a:off x="469900" y="457200"/>
            <a:ext cx="5842000" cy="8064500"/>
          </a:xfrm>
          <a:prstGeom prst="rect">
            <a:avLst/>
          </a:prstGeom>
        </p:spPr>
        <p:txBody>
          <a:bodyPr lIns="91439" tIns="45719" rIns="91439" bIns="45719"/>
          <a:lstStyle/>
          <a:p>
            <a:endParaRPr/>
          </a:p>
        </p:txBody>
      </p:sp>
      <p:sp>
        <p:nvSpPr>
          <p:cNvPr id="129" name="Shape 129"/>
          <p:cNvSpPr>
            <a:spLocks noGrp="1"/>
          </p:cNvSpPr>
          <p:nvPr>
            <p:ph type="pic" sz="half" idx="14"/>
          </p:nvPr>
        </p:nvSpPr>
        <p:spPr>
          <a:xfrm>
            <a:off x="6654800" y="508000"/>
            <a:ext cx="5829300" cy="8013700"/>
          </a:xfrm>
          <a:prstGeom prst="rect">
            <a:avLst/>
          </a:prstGeom>
        </p:spPr>
        <p:txBody>
          <a:bodyPr lIns="91439" tIns="45719" rIns="91439" bIns="45719"/>
          <a:lstStyle/>
          <a:p>
            <a:endParaRPr/>
          </a:p>
        </p:txBody>
      </p:sp>
      <p:sp>
        <p:nvSpPr>
          <p:cNvPr id="130" name="Shape 130"/>
          <p:cNvSpPr>
            <a:spLocks noGrp="1"/>
          </p:cNvSpPr>
          <p:nvPr>
            <p:ph type="body" sz="quarter"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r>
              <a:t>Body Level One</a:t>
            </a:r>
          </a:p>
          <a:p>
            <a:pPr lvl="1"/>
            <a:r>
              <a:t>Body Level Two</a:t>
            </a:r>
          </a:p>
          <a:p>
            <a:pPr lvl="2"/>
            <a:r>
              <a:t>Body Level Three</a:t>
            </a:r>
          </a:p>
          <a:p>
            <a:pPr lvl="3"/>
            <a:r>
              <a:t>Body Level Four</a:t>
            </a:r>
          </a:p>
          <a:p>
            <a:pPr lvl="4"/>
            <a:r>
              <a:t>Body Level Five</a:t>
            </a:r>
          </a:p>
        </p:txBody>
      </p:sp>
      <p:sp>
        <p:nvSpPr>
          <p:cNvPr id="131" name="Shape 1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Photo - 3 Up Portrait">
    <p:spTree>
      <p:nvGrpSpPr>
        <p:cNvPr id="1" name=""/>
        <p:cNvGrpSpPr/>
        <p:nvPr/>
      </p:nvGrpSpPr>
      <p:grpSpPr>
        <a:xfrm>
          <a:off x="0" y="0"/>
          <a:ext cx="0" cy="0"/>
          <a:chOff x="0" y="0"/>
          <a:chExt cx="0" cy="0"/>
        </a:xfrm>
      </p:grpSpPr>
      <p:sp>
        <p:nvSpPr>
          <p:cNvPr id="138" name="Shape 138"/>
          <p:cNvSpPr/>
          <p:nvPr/>
        </p:nvSpPr>
        <p:spPr>
          <a:xfrm flipH="1">
            <a:off x="4444998" y="1777968"/>
            <a:ext cx="1" cy="5067381"/>
          </a:xfrm>
          <a:prstGeom prst="line">
            <a:avLst/>
          </a:prstGeom>
          <a:ln w="12700">
            <a:solidFill>
              <a:srgbClr val="ABABAB"/>
            </a:solidFill>
            <a:miter lim="400000"/>
          </a:ln>
        </p:spPr>
        <p:txBody>
          <a:bodyPr lIns="50800" tIns="50800" rIns="50800" bIns="50800" anchor="ctr"/>
          <a:lstStyle/>
          <a:p>
            <a:endParaRPr/>
          </a:p>
        </p:txBody>
      </p:sp>
      <p:sp>
        <p:nvSpPr>
          <p:cNvPr id="139" name="Shape 139"/>
          <p:cNvSpPr/>
          <p:nvPr/>
        </p:nvSpPr>
        <p:spPr>
          <a:xfrm flipH="1">
            <a:off x="8547098" y="1777968"/>
            <a:ext cx="1" cy="5067381"/>
          </a:xfrm>
          <a:prstGeom prst="line">
            <a:avLst/>
          </a:prstGeom>
          <a:ln w="12700">
            <a:solidFill>
              <a:srgbClr val="ABABAB"/>
            </a:solidFill>
            <a:miter lim="400000"/>
          </a:ln>
        </p:spPr>
        <p:txBody>
          <a:bodyPr lIns="50800" tIns="50800" rIns="50800" bIns="50800" anchor="ctr"/>
          <a:lstStyle/>
          <a:p>
            <a:endParaRPr/>
          </a:p>
        </p:txBody>
      </p:sp>
      <p:sp>
        <p:nvSpPr>
          <p:cNvPr id="140" name="Shape 140"/>
          <p:cNvSpPr>
            <a:spLocks noGrp="1"/>
          </p:cNvSpPr>
          <p:nvPr>
            <p:ph type="pic" sz="quarter" idx="13"/>
          </p:nvPr>
        </p:nvSpPr>
        <p:spPr>
          <a:xfrm>
            <a:off x="508000" y="1778000"/>
            <a:ext cx="3784600" cy="5067300"/>
          </a:xfrm>
          <a:prstGeom prst="rect">
            <a:avLst/>
          </a:prstGeom>
        </p:spPr>
        <p:txBody>
          <a:bodyPr lIns="91439" tIns="45719" rIns="91439" bIns="45719"/>
          <a:lstStyle/>
          <a:p>
            <a:endParaRPr/>
          </a:p>
        </p:txBody>
      </p:sp>
      <p:sp>
        <p:nvSpPr>
          <p:cNvPr id="141" name="Shape 141"/>
          <p:cNvSpPr>
            <a:spLocks noGrp="1"/>
          </p:cNvSpPr>
          <p:nvPr>
            <p:ph type="pic" sz="quarter" idx="14"/>
          </p:nvPr>
        </p:nvSpPr>
        <p:spPr>
          <a:xfrm>
            <a:off x="8724900" y="1778000"/>
            <a:ext cx="3759200" cy="5067300"/>
          </a:xfrm>
          <a:prstGeom prst="rect">
            <a:avLst/>
          </a:prstGeom>
        </p:spPr>
        <p:txBody>
          <a:bodyPr lIns="91439" tIns="45719" rIns="91439" bIns="45719"/>
          <a:lstStyle/>
          <a:p>
            <a:endParaRPr/>
          </a:p>
        </p:txBody>
      </p:sp>
      <p:sp>
        <p:nvSpPr>
          <p:cNvPr id="142" name="Shape 142"/>
          <p:cNvSpPr>
            <a:spLocks noGrp="1"/>
          </p:cNvSpPr>
          <p:nvPr>
            <p:ph type="pic" sz="quarter" idx="15"/>
          </p:nvPr>
        </p:nvSpPr>
        <p:spPr>
          <a:xfrm>
            <a:off x="4622800" y="1778000"/>
            <a:ext cx="3784600" cy="5067300"/>
          </a:xfrm>
          <a:prstGeom prst="rect">
            <a:avLst/>
          </a:prstGeom>
        </p:spPr>
        <p:txBody>
          <a:bodyPr lIns="91439" tIns="45719" rIns="91439" bIns="45719"/>
          <a:lstStyle/>
          <a:p>
            <a:endParaRPr/>
          </a:p>
        </p:txBody>
      </p:sp>
      <p:sp>
        <p:nvSpPr>
          <p:cNvPr id="143" name="Shape 143"/>
          <p:cNvSpPr>
            <a:spLocks noGrp="1"/>
          </p:cNvSpPr>
          <p:nvPr>
            <p:ph type="body" sz="quarter"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r>
              <a:t>Body Level One</a:t>
            </a:r>
          </a:p>
          <a:p>
            <a:pPr lvl="1"/>
            <a:r>
              <a:t>Body Level Two</a:t>
            </a:r>
          </a:p>
          <a:p>
            <a:pPr lvl="2"/>
            <a:r>
              <a:t>Body Level Three</a:t>
            </a:r>
          </a:p>
          <a:p>
            <a:pPr lvl="3"/>
            <a:r>
              <a:t>Body Level Four</a:t>
            </a:r>
          </a:p>
          <a:p>
            <a:pPr lvl="4"/>
            <a:r>
              <a:t>Body Level Five</a:t>
            </a:r>
          </a:p>
        </p:txBody>
      </p:sp>
      <p:sp>
        <p:nvSpPr>
          <p:cNvPr id="144" name="Shape 14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Photo - Big">
    <p:spTree>
      <p:nvGrpSpPr>
        <p:cNvPr id="1" name=""/>
        <p:cNvGrpSpPr/>
        <p:nvPr/>
      </p:nvGrpSpPr>
      <p:grpSpPr>
        <a:xfrm>
          <a:off x="0" y="0"/>
          <a:ext cx="0" cy="0"/>
          <a:chOff x="0" y="0"/>
          <a:chExt cx="0" cy="0"/>
        </a:xfrm>
      </p:grpSpPr>
      <p:sp>
        <p:nvSpPr>
          <p:cNvPr id="151" name="Shape 151"/>
          <p:cNvSpPr>
            <a:spLocks noGrp="1"/>
          </p:cNvSpPr>
          <p:nvPr>
            <p:ph type="pic" idx="13"/>
          </p:nvPr>
        </p:nvSpPr>
        <p:spPr>
          <a:xfrm>
            <a:off x="533400" y="508000"/>
            <a:ext cx="11938000" cy="7962900"/>
          </a:xfrm>
          <a:prstGeom prst="rect">
            <a:avLst/>
          </a:prstGeom>
        </p:spPr>
        <p:txBody>
          <a:bodyPr lIns="91439" tIns="45719" rIns="91439" bIns="45719"/>
          <a:lstStyle/>
          <a:p>
            <a:endParaRPr/>
          </a:p>
        </p:txBody>
      </p:sp>
      <p:sp>
        <p:nvSpPr>
          <p:cNvPr id="152" name="Shape 152"/>
          <p:cNvSpPr>
            <a:spLocks noGrp="1"/>
          </p:cNvSpPr>
          <p:nvPr>
            <p:ph type="body" sz="quarter"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r>
              <a:t>Body Level One</a:t>
            </a:r>
          </a:p>
          <a:p>
            <a:pPr lvl="1"/>
            <a:r>
              <a:t>Body Level Two</a:t>
            </a:r>
          </a:p>
          <a:p>
            <a:pPr lvl="2"/>
            <a:r>
              <a:t>Body Level Three</a:t>
            </a:r>
          </a:p>
          <a:p>
            <a:pPr lvl="3"/>
            <a:r>
              <a:t>Body Level Four</a:t>
            </a:r>
          </a:p>
          <a:p>
            <a:pPr lvl="4"/>
            <a:r>
              <a:t>Body Level Five</a:t>
            </a:r>
          </a:p>
        </p:txBody>
      </p:sp>
      <p:sp>
        <p:nvSpPr>
          <p:cNvPr id="153" name="Shape 15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Photo - 3 Up">
    <p:spTree>
      <p:nvGrpSpPr>
        <p:cNvPr id="1" name=""/>
        <p:cNvGrpSpPr/>
        <p:nvPr/>
      </p:nvGrpSpPr>
      <p:grpSpPr>
        <a:xfrm>
          <a:off x="0" y="0"/>
          <a:ext cx="0" cy="0"/>
          <a:chOff x="0" y="0"/>
          <a:chExt cx="0" cy="0"/>
        </a:xfrm>
      </p:grpSpPr>
      <p:sp>
        <p:nvSpPr>
          <p:cNvPr id="160" name="Shape 160"/>
          <p:cNvSpPr/>
          <p:nvPr/>
        </p:nvSpPr>
        <p:spPr>
          <a:xfrm flipH="1">
            <a:off x="6489698" y="520668"/>
            <a:ext cx="1" cy="7962963"/>
          </a:xfrm>
          <a:prstGeom prst="line">
            <a:avLst/>
          </a:prstGeom>
          <a:ln w="12700">
            <a:solidFill>
              <a:srgbClr val="ABABAB"/>
            </a:solidFill>
            <a:miter lim="400000"/>
          </a:ln>
        </p:spPr>
        <p:txBody>
          <a:bodyPr lIns="50800" tIns="50800" rIns="50800" bIns="50800" anchor="ctr"/>
          <a:lstStyle/>
          <a:p>
            <a:endParaRPr/>
          </a:p>
        </p:txBody>
      </p:sp>
      <p:sp>
        <p:nvSpPr>
          <p:cNvPr id="161" name="Shape 161"/>
          <p:cNvSpPr/>
          <p:nvPr/>
        </p:nvSpPr>
        <p:spPr>
          <a:xfrm>
            <a:off x="6489696" y="4476750"/>
            <a:ext cx="5994408" cy="127"/>
          </a:xfrm>
          <a:prstGeom prst="line">
            <a:avLst/>
          </a:prstGeom>
          <a:ln w="12700">
            <a:solidFill>
              <a:srgbClr val="ABABAB"/>
            </a:solidFill>
            <a:miter lim="400000"/>
          </a:ln>
        </p:spPr>
        <p:txBody>
          <a:bodyPr lIns="50800" tIns="50800" rIns="50800" bIns="50800" anchor="ctr"/>
          <a:lstStyle/>
          <a:p>
            <a:endParaRPr/>
          </a:p>
        </p:txBody>
      </p:sp>
      <p:sp>
        <p:nvSpPr>
          <p:cNvPr id="162" name="Shape 162"/>
          <p:cNvSpPr>
            <a:spLocks noGrp="1"/>
          </p:cNvSpPr>
          <p:nvPr>
            <p:ph type="pic" sz="half" idx="13"/>
          </p:nvPr>
        </p:nvSpPr>
        <p:spPr>
          <a:xfrm>
            <a:off x="508000" y="520700"/>
            <a:ext cx="5816600" cy="7962900"/>
          </a:xfrm>
          <a:prstGeom prst="rect">
            <a:avLst/>
          </a:prstGeom>
        </p:spPr>
        <p:txBody>
          <a:bodyPr lIns="91439" tIns="45719" rIns="91439" bIns="45719"/>
          <a:lstStyle/>
          <a:p>
            <a:endParaRPr/>
          </a:p>
        </p:txBody>
      </p:sp>
      <p:sp>
        <p:nvSpPr>
          <p:cNvPr id="163" name="Shape 163"/>
          <p:cNvSpPr>
            <a:spLocks noGrp="1"/>
          </p:cNvSpPr>
          <p:nvPr>
            <p:ph type="pic" sz="quarter" idx="14"/>
          </p:nvPr>
        </p:nvSpPr>
        <p:spPr>
          <a:xfrm>
            <a:off x="6667500" y="520700"/>
            <a:ext cx="5816600" cy="3810000"/>
          </a:xfrm>
          <a:prstGeom prst="rect">
            <a:avLst/>
          </a:prstGeom>
        </p:spPr>
        <p:txBody>
          <a:bodyPr lIns="91439" tIns="45719" rIns="91439" bIns="45719"/>
          <a:lstStyle/>
          <a:p>
            <a:endParaRPr/>
          </a:p>
        </p:txBody>
      </p:sp>
      <p:sp>
        <p:nvSpPr>
          <p:cNvPr id="164" name="Shape 164"/>
          <p:cNvSpPr>
            <a:spLocks noGrp="1"/>
          </p:cNvSpPr>
          <p:nvPr>
            <p:ph type="pic" sz="quarter" idx="15"/>
          </p:nvPr>
        </p:nvSpPr>
        <p:spPr>
          <a:xfrm>
            <a:off x="6667500" y="4660900"/>
            <a:ext cx="5816600" cy="3822700"/>
          </a:xfrm>
          <a:prstGeom prst="rect">
            <a:avLst/>
          </a:prstGeom>
        </p:spPr>
        <p:txBody>
          <a:bodyPr lIns="91439" tIns="45719" rIns="91439" bIns="45719"/>
          <a:lstStyle/>
          <a:p>
            <a:endParaRPr/>
          </a:p>
        </p:txBody>
      </p:sp>
      <p:sp>
        <p:nvSpPr>
          <p:cNvPr id="165" name="Shape 165"/>
          <p:cNvSpPr>
            <a:spLocks noGrp="1"/>
          </p:cNvSpPr>
          <p:nvPr>
            <p:ph type="body" sz="quarter"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r>
              <a:t>Body Level One</a:t>
            </a:r>
          </a:p>
          <a:p>
            <a:pPr lvl="1"/>
            <a:r>
              <a:t>Body Level Two</a:t>
            </a:r>
          </a:p>
          <a:p>
            <a:pPr lvl="2"/>
            <a:r>
              <a:t>Body Level Three</a:t>
            </a:r>
          </a:p>
          <a:p>
            <a:pPr lvl="3"/>
            <a:r>
              <a:t>Body Level Four</a:t>
            </a:r>
          </a:p>
          <a:p>
            <a:pPr lvl="4"/>
            <a:r>
              <a:t>Body Level Five</a:t>
            </a:r>
          </a:p>
        </p:txBody>
      </p:sp>
      <p:sp>
        <p:nvSpPr>
          <p:cNvPr id="166" name="Shape 16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Photo - 4 Up">
    <p:spTree>
      <p:nvGrpSpPr>
        <p:cNvPr id="1" name=""/>
        <p:cNvGrpSpPr/>
        <p:nvPr/>
      </p:nvGrpSpPr>
      <p:grpSpPr>
        <a:xfrm>
          <a:off x="0" y="0"/>
          <a:ext cx="0" cy="0"/>
          <a:chOff x="0" y="0"/>
          <a:chExt cx="0" cy="0"/>
        </a:xfrm>
      </p:grpSpPr>
      <p:sp>
        <p:nvSpPr>
          <p:cNvPr id="173" name="Shape 173"/>
          <p:cNvSpPr/>
          <p:nvPr/>
        </p:nvSpPr>
        <p:spPr>
          <a:xfrm flipH="1">
            <a:off x="9067798" y="520668"/>
            <a:ext cx="1" cy="7962963"/>
          </a:xfrm>
          <a:prstGeom prst="line">
            <a:avLst/>
          </a:prstGeom>
          <a:ln w="12700">
            <a:solidFill>
              <a:srgbClr val="ABABAB"/>
            </a:solidFill>
            <a:miter lim="400000"/>
          </a:ln>
        </p:spPr>
        <p:txBody>
          <a:bodyPr lIns="50800" tIns="50800" rIns="50800" bIns="50800" anchor="ctr"/>
          <a:lstStyle/>
          <a:p>
            <a:endParaRPr/>
          </a:p>
        </p:txBody>
      </p:sp>
      <p:sp>
        <p:nvSpPr>
          <p:cNvPr id="174" name="Shape 174"/>
          <p:cNvSpPr/>
          <p:nvPr/>
        </p:nvSpPr>
        <p:spPr>
          <a:xfrm>
            <a:off x="9067796" y="3092450"/>
            <a:ext cx="3429023" cy="127"/>
          </a:xfrm>
          <a:prstGeom prst="line">
            <a:avLst/>
          </a:prstGeom>
          <a:ln w="12700">
            <a:solidFill>
              <a:srgbClr val="ABABAB"/>
            </a:solidFill>
            <a:miter lim="400000"/>
          </a:ln>
        </p:spPr>
        <p:txBody>
          <a:bodyPr lIns="50800" tIns="50800" rIns="50800" bIns="50800" anchor="ctr"/>
          <a:lstStyle/>
          <a:p>
            <a:endParaRPr/>
          </a:p>
        </p:txBody>
      </p:sp>
      <p:sp>
        <p:nvSpPr>
          <p:cNvPr id="175" name="Shape 175"/>
          <p:cNvSpPr/>
          <p:nvPr/>
        </p:nvSpPr>
        <p:spPr>
          <a:xfrm>
            <a:off x="9067796" y="5873750"/>
            <a:ext cx="3429023" cy="127"/>
          </a:xfrm>
          <a:prstGeom prst="line">
            <a:avLst/>
          </a:prstGeom>
          <a:ln w="12700">
            <a:solidFill>
              <a:srgbClr val="ABABAB"/>
            </a:solidFill>
            <a:miter lim="400000"/>
          </a:ln>
        </p:spPr>
        <p:txBody>
          <a:bodyPr lIns="50800" tIns="50800" rIns="50800" bIns="50800" anchor="ctr"/>
          <a:lstStyle/>
          <a:p>
            <a:endParaRPr/>
          </a:p>
        </p:txBody>
      </p:sp>
      <p:sp>
        <p:nvSpPr>
          <p:cNvPr id="176" name="Shape 176"/>
          <p:cNvSpPr>
            <a:spLocks noGrp="1"/>
          </p:cNvSpPr>
          <p:nvPr>
            <p:ph type="pic" idx="13"/>
          </p:nvPr>
        </p:nvSpPr>
        <p:spPr>
          <a:xfrm>
            <a:off x="520700" y="508000"/>
            <a:ext cx="8369300" cy="7975600"/>
          </a:xfrm>
          <a:prstGeom prst="rect">
            <a:avLst/>
          </a:prstGeom>
        </p:spPr>
        <p:txBody>
          <a:bodyPr lIns="91439" tIns="45719" rIns="91439" bIns="45719"/>
          <a:lstStyle/>
          <a:p>
            <a:endParaRPr/>
          </a:p>
        </p:txBody>
      </p:sp>
      <p:sp>
        <p:nvSpPr>
          <p:cNvPr id="177" name="Shape 177"/>
          <p:cNvSpPr>
            <a:spLocks noGrp="1"/>
          </p:cNvSpPr>
          <p:nvPr>
            <p:ph type="pic" sz="quarter" idx="14"/>
          </p:nvPr>
        </p:nvSpPr>
        <p:spPr>
          <a:xfrm>
            <a:off x="9220200" y="3289300"/>
            <a:ext cx="3276600" cy="2438400"/>
          </a:xfrm>
          <a:prstGeom prst="rect">
            <a:avLst/>
          </a:prstGeom>
        </p:spPr>
        <p:txBody>
          <a:bodyPr lIns="91439" tIns="45719" rIns="91439" bIns="45719"/>
          <a:lstStyle/>
          <a:p>
            <a:endParaRPr/>
          </a:p>
        </p:txBody>
      </p:sp>
      <p:sp>
        <p:nvSpPr>
          <p:cNvPr id="178" name="Shape 178"/>
          <p:cNvSpPr>
            <a:spLocks noGrp="1"/>
          </p:cNvSpPr>
          <p:nvPr>
            <p:ph type="pic" sz="quarter" idx="15"/>
          </p:nvPr>
        </p:nvSpPr>
        <p:spPr>
          <a:xfrm>
            <a:off x="9220200" y="6019800"/>
            <a:ext cx="3276600" cy="2463800"/>
          </a:xfrm>
          <a:prstGeom prst="rect">
            <a:avLst/>
          </a:prstGeom>
        </p:spPr>
        <p:txBody>
          <a:bodyPr lIns="91439" tIns="45719" rIns="91439" bIns="45719"/>
          <a:lstStyle/>
          <a:p>
            <a:endParaRPr/>
          </a:p>
        </p:txBody>
      </p:sp>
      <p:sp>
        <p:nvSpPr>
          <p:cNvPr id="179" name="Shape 179"/>
          <p:cNvSpPr>
            <a:spLocks noGrp="1"/>
          </p:cNvSpPr>
          <p:nvPr>
            <p:ph type="pic" sz="quarter" idx="16"/>
          </p:nvPr>
        </p:nvSpPr>
        <p:spPr>
          <a:xfrm>
            <a:off x="9220200" y="508000"/>
            <a:ext cx="3276600" cy="2463800"/>
          </a:xfrm>
          <a:prstGeom prst="rect">
            <a:avLst/>
          </a:prstGeom>
        </p:spPr>
        <p:txBody>
          <a:bodyPr lIns="91439" tIns="45719" rIns="91439" bIns="45719"/>
          <a:lstStyle/>
          <a:p>
            <a:endParaRPr/>
          </a:p>
        </p:txBody>
      </p:sp>
      <p:sp>
        <p:nvSpPr>
          <p:cNvPr id="180" name="Shape 180"/>
          <p:cNvSpPr>
            <a:spLocks noGrp="1"/>
          </p:cNvSpPr>
          <p:nvPr>
            <p:ph type="body" sz="quarter"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r>
              <a:t>Body Level One</a:t>
            </a:r>
          </a:p>
          <a:p>
            <a:pPr lvl="1"/>
            <a:r>
              <a:t>Body Level Two</a:t>
            </a:r>
          </a:p>
          <a:p>
            <a:pPr lvl="2"/>
            <a:r>
              <a:t>Body Level Three</a:t>
            </a:r>
          </a:p>
          <a:p>
            <a:pPr lvl="3"/>
            <a:r>
              <a:t>Body Level Four</a:t>
            </a:r>
          </a:p>
          <a:p>
            <a:pPr lvl="4"/>
            <a:r>
              <a:t>Body Level Five</a:t>
            </a:r>
          </a:p>
        </p:txBody>
      </p:sp>
      <p:sp>
        <p:nvSpPr>
          <p:cNvPr id="181" name="Shape 18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mp; Bullets - Left">
    <p:spTree>
      <p:nvGrpSpPr>
        <p:cNvPr id="1" name=""/>
        <p:cNvGrpSpPr/>
        <p:nvPr/>
      </p:nvGrpSpPr>
      <p:grpSpPr>
        <a:xfrm>
          <a:off x="0" y="0"/>
          <a:ext cx="0" cy="0"/>
          <a:chOff x="0" y="0"/>
          <a:chExt cx="0" cy="0"/>
        </a:xfrm>
      </p:grpSpPr>
      <p:sp>
        <p:nvSpPr>
          <p:cNvPr id="188" name="Shape 188"/>
          <p:cNvSpPr>
            <a:spLocks noGrp="1"/>
          </p:cNvSpPr>
          <p:nvPr>
            <p:ph type="title"/>
          </p:nvPr>
        </p:nvSpPr>
        <p:spPr>
          <a:prstGeom prst="rect">
            <a:avLst/>
          </a:prstGeom>
        </p:spPr>
        <p:txBody>
          <a:bodyPr/>
          <a:lstStyle/>
          <a:p>
            <a:r>
              <a:t>Title Text</a:t>
            </a:r>
          </a:p>
        </p:txBody>
      </p:sp>
      <p:sp>
        <p:nvSpPr>
          <p:cNvPr id="189" name="Shape 189"/>
          <p:cNvSpPr>
            <a:spLocks noGrp="1"/>
          </p:cNvSpPr>
          <p:nvPr>
            <p:ph type="body" sz="half" idx="1"/>
          </p:nvPr>
        </p:nvSpPr>
        <p:spPr>
          <a:xfrm>
            <a:off x="571500" y="2324100"/>
            <a:ext cx="5080000" cy="6565900"/>
          </a:xfrm>
          <a:prstGeom prst="rect">
            <a:avLst/>
          </a:prstGeom>
        </p:spPr>
        <p:txBody>
          <a:bodyPr/>
          <a:lstStyle>
            <a:lvl1pPr>
              <a:defRPr>
                <a:solidFill>
                  <a:srgbClr val="747474"/>
                </a:solidFill>
              </a:defRPr>
            </a:lvl1pPr>
            <a:lvl2pPr>
              <a:defRPr>
                <a:solidFill>
                  <a:srgbClr val="747474"/>
                </a:solidFill>
              </a:defRPr>
            </a:lvl2pPr>
            <a:lvl3pPr>
              <a:defRPr>
                <a:solidFill>
                  <a:srgbClr val="747474"/>
                </a:solidFill>
              </a:defRPr>
            </a:lvl3pPr>
            <a:lvl4pPr>
              <a:defRPr>
                <a:solidFill>
                  <a:srgbClr val="747474"/>
                </a:solidFill>
              </a:defRPr>
            </a:lvl4pPr>
            <a:lvl5pPr>
              <a:defRPr>
                <a:solidFill>
                  <a:srgbClr val="747474"/>
                </a:solidFill>
              </a:defRPr>
            </a:lvl5pPr>
          </a:lstStyle>
          <a:p>
            <a:r>
              <a:t>Body Level One</a:t>
            </a:r>
          </a:p>
          <a:p>
            <a:pPr lvl="1"/>
            <a:r>
              <a:t>Body Level Two</a:t>
            </a:r>
          </a:p>
          <a:p>
            <a:pPr lvl="2"/>
            <a:r>
              <a:t>Body Level Three</a:t>
            </a:r>
          </a:p>
          <a:p>
            <a:pPr lvl="3"/>
            <a:r>
              <a:t>Body Level Four</a:t>
            </a:r>
          </a:p>
          <a:p>
            <a:pPr lvl="4"/>
            <a:r>
              <a:t>Body Level Five</a:t>
            </a:r>
          </a:p>
        </p:txBody>
      </p:sp>
      <p:sp>
        <p:nvSpPr>
          <p:cNvPr id="190" name="Shape 19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Title &amp; Bullets - Right">
    <p:spTree>
      <p:nvGrpSpPr>
        <p:cNvPr id="1" name=""/>
        <p:cNvGrpSpPr/>
        <p:nvPr/>
      </p:nvGrpSpPr>
      <p:grpSpPr>
        <a:xfrm>
          <a:off x="0" y="0"/>
          <a:ext cx="0" cy="0"/>
          <a:chOff x="0" y="0"/>
          <a:chExt cx="0" cy="0"/>
        </a:xfrm>
      </p:grpSpPr>
      <p:sp>
        <p:nvSpPr>
          <p:cNvPr id="197" name="Shape 197"/>
          <p:cNvSpPr>
            <a:spLocks noGrp="1"/>
          </p:cNvSpPr>
          <p:nvPr>
            <p:ph type="title"/>
          </p:nvPr>
        </p:nvSpPr>
        <p:spPr>
          <a:prstGeom prst="rect">
            <a:avLst/>
          </a:prstGeom>
        </p:spPr>
        <p:txBody>
          <a:bodyPr/>
          <a:lstStyle/>
          <a:p>
            <a:r>
              <a:t>Title Text</a:t>
            </a:r>
          </a:p>
        </p:txBody>
      </p:sp>
      <p:sp>
        <p:nvSpPr>
          <p:cNvPr id="198" name="Shape 198"/>
          <p:cNvSpPr>
            <a:spLocks noGrp="1"/>
          </p:cNvSpPr>
          <p:nvPr>
            <p:ph type="body" sz="half" idx="1"/>
          </p:nvPr>
        </p:nvSpPr>
        <p:spPr>
          <a:xfrm>
            <a:off x="8369300" y="2324100"/>
            <a:ext cx="4064000" cy="6565900"/>
          </a:xfrm>
          <a:prstGeom prst="rect">
            <a:avLst/>
          </a:prstGeom>
        </p:spPr>
        <p:txBody>
          <a:bodyPr/>
          <a:lstStyle>
            <a:lvl1pPr>
              <a:defRPr>
                <a:solidFill>
                  <a:srgbClr val="747474"/>
                </a:solidFill>
              </a:defRPr>
            </a:lvl1pPr>
            <a:lvl2pPr>
              <a:defRPr>
                <a:solidFill>
                  <a:srgbClr val="747474"/>
                </a:solidFill>
              </a:defRPr>
            </a:lvl2pPr>
            <a:lvl3pPr>
              <a:defRPr>
                <a:solidFill>
                  <a:srgbClr val="747474"/>
                </a:solidFill>
              </a:defRPr>
            </a:lvl3pPr>
            <a:lvl4pPr>
              <a:defRPr>
                <a:solidFill>
                  <a:srgbClr val="747474"/>
                </a:solidFill>
              </a:defRPr>
            </a:lvl4pPr>
            <a:lvl5pPr>
              <a:defRPr>
                <a:solidFill>
                  <a:srgbClr val="747474"/>
                </a:solidFill>
              </a:defRPr>
            </a:lvl5pPr>
          </a:lstStyle>
          <a:p>
            <a:r>
              <a:t>Body Level One</a:t>
            </a:r>
          </a:p>
          <a:p>
            <a:pPr lvl="1"/>
            <a:r>
              <a:t>Body Level Two</a:t>
            </a:r>
          </a:p>
          <a:p>
            <a:pPr lvl="2"/>
            <a:r>
              <a:t>Body Level Three</a:t>
            </a:r>
          </a:p>
          <a:p>
            <a:pPr lvl="3"/>
            <a:r>
              <a:t>Body Level Four</a:t>
            </a:r>
          </a:p>
          <a:p>
            <a:pPr lvl="4"/>
            <a:r>
              <a:t>Body Level Five</a:t>
            </a:r>
          </a:p>
        </p:txBody>
      </p:sp>
      <p:sp>
        <p:nvSpPr>
          <p:cNvPr id="199" name="Shape 19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22" name="Shape 22"/>
          <p:cNvSpPr>
            <a:spLocks noGrp="1"/>
          </p:cNvSpPr>
          <p:nvPr>
            <p:ph type="title"/>
          </p:nvPr>
        </p:nvSpPr>
        <p:spPr>
          <a:prstGeom prst="rect">
            <a:avLst/>
          </a:prstGeom>
        </p:spPr>
        <p:txBody>
          <a:bodyPr/>
          <a:lstStyle/>
          <a:p>
            <a:r>
              <a:t>Title Text</a:t>
            </a:r>
          </a:p>
        </p:txBody>
      </p:sp>
      <p:sp>
        <p:nvSpPr>
          <p:cNvPr id="23" name="Shape 23"/>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4" name="Shape 2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Lab Title">
    <p:spTree>
      <p:nvGrpSpPr>
        <p:cNvPr id="1" name=""/>
        <p:cNvGrpSpPr/>
        <p:nvPr/>
      </p:nvGrpSpPr>
      <p:grpSpPr>
        <a:xfrm>
          <a:off x="0" y="0"/>
          <a:ext cx="0" cy="0"/>
          <a:chOff x="0" y="0"/>
          <a:chExt cx="0" cy="0"/>
        </a:xfrm>
      </p:grpSpPr>
      <p:sp>
        <p:nvSpPr>
          <p:cNvPr id="206" name="Shape 206"/>
          <p:cNvSpPr/>
          <p:nvPr/>
        </p:nvSpPr>
        <p:spPr>
          <a:xfrm flipV="1">
            <a:off x="908290" y="4366805"/>
            <a:ext cx="11220734" cy="67"/>
          </a:xfrm>
          <a:prstGeom prst="line">
            <a:avLst/>
          </a:prstGeom>
          <a:ln w="12700">
            <a:solidFill>
              <a:srgbClr val="919191"/>
            </a:solidFill>
            <a:miter lim="400000"/>
          </a:ln>
        </p:spPr>
        <p:txBody>
          <a:bodyPr lIns="50800" tIns="50800" rIns="50800" bIns="50800" anchor="ctr"/>
          <a:lstStyle/>
          <a:p>
            <a:endParaRPr/>
          </a:p>
        </p:txBody>
      </p:sp>
      <p:pic>
        <p:nvPicPr>
          <p:cNvPr id="207" name="WIT_logo.png"/>
          <p:cNvPicPr>
            <a:picLocks noChangeAspect="1"/>
          </p:cNvPicPr>
          <p:nvPr/>
        </p:nvPicPr>
        <p:blipFill>
          <a:blip r:embed="rId2">
            <a:extLst/>
          </a:blip>
          <a:stretch>
            <a:fillRect/>
          </a:stretch>
        </p:blipFill>
        <p:spPr>
          <a:xfrm>
            <a:off x="927100" y="8724900"/>
            <a:ext cx="3236058" cy="673100"/>
          </a:xfrm>
          <a:prstGeom prst="rect">
            <a:avLst/>
          </a:prstGeom>
          <a:ln w="12700">
            <a:miter lim="400000"/>
          </a:ln>
        </p:spPr>
      </p:pic>
      <p:pic>
        <p:nvPicPr>
          <p:cNvPr id="208" name="esu-logo.png"/>
          <p:cNvPicPr>
            <a:picLocks noChangeAspect="1"/>
          </p:cNvPicPr>
          <p:nvPr/>
        </p:nvPicPr>
        <p:blipFill>
          <a:blip r:embed="rId3">
            <a:extLst/>
          </a:blip>
          <a:stretch>
            <a:fillRect/>
          </a:stretch>
        </p:blipFill>
        <p:spPr>
          <a:xfrm>
            <a:off x="10210800" y="8826500"/>
            <a:ext cx="1933303" cy="457201"/>
          </a:xfrm>
          <a:prstGeom prst="rect">
            <a:avLst/>
          </a:prstGeom>
          <a:ln w="12700">
            <a:miter lim="400000"/>
          </a:ln>
        </p:spPr>
      </p:pic>
      <p:sp>
        <p:nvSpPr>
          <p:cNvPr id="209" name="Shape 209"/>
          <p:cNvSpPr/>
          <p:nvPr/>
        </p:nvSpPr>
        <p:spPr>
          <a:xfrm>
            <a:off x="734731" y="4641850"/>
            <a:ext cx="2618842" cy="12573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r" defTabSz="584200">
              <a:lnSpc>
                <a:spcPct val="80000"/>
              </a:lnSpc>
              <a:defRPr sz="4400">
                <a:solidFill>
                  <a:srgbClr val="AAAAAA"/>
                </a:solidFill>
                <a:latin typeface="Helvetica Neue UltraLight"/>
                <a:ea typeface="Helvetica Neue UltraLight"/>
                <a:cs typeface="Helvetica Neue UltraLight"/>
                <a:sym typeface="Helvetica Neue UltraLight"/>
              </a:defRPr>
            </a:pPr>
            <a:r>
              <a:t>Produced </a:t>
            </a:r>
          </a:p>
          <a:p>
            <a:pPr algn="r" defTabSz="584200">
              <a:lnSpc>
                <a:spcPct val="80000"/>
              </a:lnSpc>
              <a:defRPr sz="4400">
                <a:solidFill>
                  <a:srgbClr val="AAAAAA"/>
                </a:solidFill>
                <a:latin typeface="Helvetica Neue UltraLight"/>
                <a:ea typeface="Helvetica Neue UltraLight"/>
                <a:cs typeface="Helvetica Neue UltraLight"/>
                <a:sym typeface="Helvetica Neue UltraLight"/>
              </a:defRPr>
            </a:pPr>
            <a:r>
              <a:t>by</a:t>
            </a:r>
          </a:p>
        </p:txBody>
      </p:sp>
      <p:grpSp>
        <p:nvGrpSpPr>
          <p:cNvPr id="213" name="Group 213"/>
          <p:cNvGrpSpPr/>
          <p:nvPr/>
        </p:nvGrpSpPr>
        <p:grpSpPr>
          <a:xfrm>
            <a:off x="3708399" y="6667103"/>
            <a:ext cx="4164687" cy="1266571"/>
            <a:chOff x="0" y="5953"/>
            <a:chExt cx="4164685" cy="1266569"/>
          </a:xfrm>
        </p:grpSpPr>
        <p:sp>
          <p:nvSpPr>
            <p:cNvPr id="210" name="Shape 210"/>
            <p:cNvSpPr/>
            <p:nvPr/>
          </p:nvSpPr>
          <p:spPr>
            <a:xfrm>
              <a:off x="0" y="5953"/>
              <a:ext cx="4164686" cy="59769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p>
              <a:pPr defTabSz="584200">
                <a:lnSpc>
                  <a:spcPct val="120000"/>
                </a:lnSpc>
                <a:defRPr sz="1600">
                  <a:solidFill>
                    <a:srgbClr val="133455"/>
                  </a:solidFill>
                  <a:latin typeface="+mj-lt"/>
                  <a:ea typeface="+mj-ea"/>
                  <a:cs typeface="+mj-cs"/>
                  <a:sym typeface="Helvetica Neue"/>
                </a:defRPr>
              </a:pPr>
              <a:r>
                <a:t>Department of Computing, Maths &amp; Physics</a:t>
              </a:r>
            </a:p>
            <a:p>
              <a:pPr defTabSz="584200">
                <a:lnSpc>
                  <a:spcPct val="120000"/>
                </a:lnSpc>
                <a:defRPr sz="1600">
                  <a:solidFill>
                    <a:srgbClr val="133455"/>
                  </a:solidFill>
                  <a:latin typeface="+mj-lt"/>
                  <a:ea typeface="+mj-ea"/>
                  <a:cs typeface="+mj-cs"/>
                  <a:sym typeface="Helvetica Neue"/>
                </a:defRPr>
              </a:pPr>
              <a:r>
                <a:t>Waterford Institute of Technology</a:t>
              </a:r>
            </a:p>
          </p:txBody>
        </p:sp>
        <p:sp>
          <p:nvSpPr>
            <p:cNvPr id="211" name="Shape 211"/>
            <p:cNvSpPr/>
            <p:nvPr/>
          </p:nvSpPr>
          <p:spPr>
            <a:xfrm>
              <a:off x="0" y="692590"/>
              <a:ext cx="1265225" cy="2751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defTabSz="584200">
                <a:defRPr>
                  <a:latin typeface="+mj-lt"/>
                  <a:ea typeface="+mj-ea"/>
                  <a:cs typeface="+mj-cs"/>
                  <a:sym typeface="Helvetica Neue"/>
                  <a:hlinkClick r:id="rId4"/>
                </a:defRPr>
              </a:lvl1pPr>
            </a:lstStyle>
            <a:p>
              <a:r>
                <a:rPr>
                  <a:hlinkClick r:id="rId4"/>
                </a:rPr>
                <a:t>http://www.wit.ie</a:t>
              </a:r>
            </a:p>
          </p:txBody>
        </p:sp>
        <p:sp>
          <p:nvSpPr>
            <p:cNvPr id="212" name="Shape 212"/>
            <p:cNvSpPr/>
            <p:nvPr/>
          </p:nvSpPr>
          <p:spPr>
            <a:xfrm>
              <a:off x="0" y="997390"/>
              <a:ext cx="1550670" cy="2751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defTabSz="584200">
                <a:defRPr>
                  <a:latin typeface="+mj-lt"/>
                  <a:ea typeface="+mj-ea"/>
                  <a:cs typeface="+mj-cs"/>
                  <a:sym typeface="Helvetica Neue"/>
                  <a:hlinkClick r:id="rId4"/>
                </a:defRPr>
              </a:lvl1pPr>
            </a:lstStyle>
            <a:p>
              <a:r>
                <a:rPr>
                  <a:hlinkClick r:id="rId4"/>
                </a:rPr>
                <a:t>http://elearning.wit.ie</a:t>
              </a:r>
            </a:p>
          </p:txBody>
        </p:sp>
      </p:grpSp>
      <p:sp>
        <p:nvSpPr>
          <p:cNvPr id="214" name="Shape 214"/>
          <p:cNvSpPr>
            <a:spLocks noGrp="1"/>
          </p:cNvSpPr>
          <p:nvPr>
            <p:ph type="body" sz="quarter" idx="13"/>
          </p:nvPr>
        </p:nvSpPr>
        <p:spPr>
          <a:xfrm>
            <a:off x="895350" y="3476594"/>
            <a:ext cx="11239500" cy="523444"/>
          </a:xfrm>
          <a:prstGeom prst="rect">
            <a:avLst/>
          </a:prstGeom>
        </p:spPr>
        <p:txBody>
          <a:bodyPr anchor="ctr">
            <a:spAutoFit/>
          </a:bodyPr>
          <a:lstStyle>
            <a:lvl1pPr marL="0" indent="0">
              <a:spcBef>
                <a:spcPts val="0"/>
              </a:spcBef>
              <a:buSzTx/>
              <a:buNone/>
              <a:defRPr sz="2800">
                <a:solidFill>
                  <a:srgbClr val="606060"/>
                </a:solidFill>
              </a:defRPr>
            </a:lvl1pPr>
          </a:lstStyle>
          <a:p>
            <a:r>
              <a:t>Subtitle</a:t>
            </a:r>
          </a:p>
        </p:txBody>
      </p:sp>
      <p:sp>
        <p:nvSpPr>
          <p:cNvPr id="215" name="Shape 215"/>
          <p:cNvSpPr>
            <a:spLocks noGrp="1"/>
          </p:cNvSpPr>
          <p:nvPr>
            <p:ph type="title"/>
          </p:nvPr>
        </p:nvSpPr>
        <p:spPr>
          <a:xfrm>
            <a:off x="889000" y="2368550"/>
            <a:ext cx="11239500" cy="1028700"/>
          </a:xfrm>
          <a:prstGeom prst="rect">
            <a:avLst/>
          </a:prstGeom>
        </p:spPr>
        <p:txBody>
          <a:bodyPr anchor="ctr"/>
          <a:lstStyle>
            <a:lvl1pPr>
              <a:defRPr sz="4400">
                <a:latin typeface="+mj-lt"/>
                <a:ea typeface="+mj-ea"/>
                <a:cs typeface="+mj-cs"/>
                <a:sym typeface="Helvetica Neue"/>
              </a:defRPr>
            </a:lvl1pPr>
          </a:lstStyle>
          <a:p>
            <a:r>
              <a:t>Title Text</a:t>
            </a:r>
          </a:p>
        </p:txBody>
      </p:sp>
      <p:sp>
        <p:nvSpPr>
          <p:cNvPr id="216" name="Shape 216"/>
          <p:cNvSpPr>
            <a:spLocks noGrp="1"/>
          </p:cNvSpPr>
          <p:nvPr>
            <p:ph type="body" sz="quarter" idx="1"/>
          </p:nvPr>
        </p:nvSpPr>
        <p:spPr>
          <a:xfrm>
            <a:off x="3727450" y="4737100"/>
            <a:ext cx="5778500" cy="1981200"/>
          </a:xfrm>
          <a:prstGeom prst="rect">
            <a:avLst/>
          </a:prstGeom>
        </p:spPr>
        <p:txBody>
          <a:bodyPr/>
          <a:lstStyle>
            <a:lvl1pPr marL="0" indent="0">
              <a:lnSpc>
                <a:spcPct val="120000"/>
              </a:lnSpc>
              <a:spcBef>
                <a:spcPts val="0"/>
              </a:spcBef>
              <a:buSzTx/>
              <a:buNone/>
              <a:defRPr sz="1800"/>
            </a:lvl1pPr>
            <a:lvl2pPr marL="0" indent="0">
              <a:lnSpc>
                <a:spcPct val="120000"/>
              </a:lnSpc>
              <a:spcBef>
                <a:spcPts val="0"/>
              </a:spcBef>
              <a:buSzTx/>
              <a:buNone/>
              <a:defRPr sz="1800"/>
            </a:lvl2pPr>
            <a:lvl3pPr marL="0" indent="0">
              <a:lnSpc>
                <a:spcPct val="120000"/>
              </a:lnSpc>
              <a:spcBef>
                <a:spcPts val="0"/>
              </a:spcBef>
              <a:buSzTx/>
              <a:buNone/>
              <a:defRPr sz="1800"/>
            </a:lvl3pPr>
            <a:lvl4pPr marL="0" indent="0">
              <a:lnSpc>
                <a:spcPct val="120000"/>
              </a:lnSpc>
              <a:spcBef>
                <a:spcPts val="0"/>
              </a:spcBef>
              <a:buSzTx/>
              <a:buNone/>
              <a:defRPr sz="1800"/>
            </a:lvl4pPr>
            <a:lvl5pPr marL="0" indent="0">
              <a:lnSpc>
                <a:spcPct val="120000"/>
              </a:lnSpc>
              <a:spcBef>
                <a:spcPts val="0"/>
              </a:spcBef>
              <a:buSzTx/>
              <a:buNone/>
              <a:defRPr sz="1800"/>
            </a:lvl5pPr>
          </a:lstStyle>
          <a:p>
            <a:r>
              <a:t>Body Level One</a:t>
            </a:r>
          </a:p>
          <a:p>
            <a:pPr lvl="1"/>
            <a:r>
              <a:t>Body Level Two</a:t>
            </a:r>
          </a:p>
          <a:p>
            <a:pPr lvl="2"/>
            <a:r>
              <a:t>Body Level Three</a:t>
            </a:r>
          </a:p>
          <a:p>
            <a:pPr lvl="3"/>
            <a:r>
              <a:t>Body Level Four</a:t>
            </a:r>
          </a:p>
          <a:p>
            <a:pPr lvl="4"/>
            <a:r>
              <a:t>Body Level Five</a:t>
            </a:r>
          </a:p>
        </p:txBody>
      </p:sp>
      <p:sp>
        <p:nvSpPr>
          <p:cNvPr id="217" name="Shape 217"/>
          <p:cNvSpPr>
            <a:spLocks noGrp="1"/>
          </p:cNvSpPr>
          <p:nvPr>
            <p:ph type="sldNum" sz="quarter" idx="2"/>
          </p:nvPr>
        </p:nvSpPr>
        <p:spPr>
          <a:xfrm>
            <a:off x="6330950" y="9283700"/>
            <a:ext cx="317500" cy="342900"/>
          </a:xfrm>
          <a:prstGeom prst="rect">
            <a:avLst/>
          </a:prstGeom>
        </p:spPr>
        <p:txBody>
          <a:bodyPr/>
          <a:lstStyle>
            <a:lvl1pPr algn="ctr">
              <a:defRPr sz="1600">
                <a:latin typeface="Gill Sans"/>
                <a:ea typeface="Gill Sans"/>
                <a:cs typeface="Gill Sans"/>
                <a:sym typeface="Gill Sans"/>
              </a:defRPr>
            </a:lvl1p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
  <p:cSld name="Final &amp; CC">
    <p:spTree>
      <p:nvGrpSpPr>
        <p:cNvPr id="1" name=""/>
        <p:cNvGrpSpPr/>
        <p:nvPr/>
      </p:nvGrpSpPr>
      <p:grpSpPr>
        <a:xfrm>
          <a:off x="0" y="0"/>
          <a:ext cx="0" cy="0"/>
          <a:chOff x="0" y="0"/>
          <a:chExt cx="0" cy="0"/>
        </a:xfrm>
      </p:grpSpPr>
      <p:pic>
        <p:nvPicPr>
          <p:cNvPr id="224" name="WIT_logo.png"/>
          <p:cNvPicPr>
            <a:picLocks noChangeAspect="1"/>
          </p:cNvPicPr>
          <p:nvPr/>
        </p:nvPicPr>
        <p:blipFill>
          <a:blip r:embed="rId2">
            <a:extLst/>
          </a:blip>
          <a:stretch>
            <a:fillRect/>
          </a:stretch>
        </p:blipFill>
        <p:spPr>
          <a:xfrm>
            <a:off x="927100" y="8724900"/>
            <a:ext cx="3236058" cy="673100"/>
          </a:xfrm>
          <a:prstGeom prst="rect">
            <a:avLst/>
          </a:prstGeom>
          <a:ln w="12700">
            <a:miter lim="400000"/>
          </a:ln>
        </p:spPr>
      </p:pic>
      <p:pic>
        <p:nvPicPr>
          <p:cNvPr id="225" name="esu-logo.png"/>
          <p:cNvPicPr>
            <a:picLocks noChangeAspect="1"/>
          </p:cNvPicPr>
          <p:nvPr/>
        </p:nvPicPr>
        <p:blipFill>
          <a:blip r:embed="rId3">
            <a:extLst/>
          </a:blip>
          <a:stretch>
            <a:fillRect/>
          </a:stretch>
        </p:blipFill>
        <p:spPr>
          <a:xfrm>
            <a:off x="10210800" y="8826500"/>
            <a:ext cx="1933303" cy="457201"/>
          </a:xfrm>
          <a:prstGeom prst="rect">
            <a:avLst/>
          </a:prstGeom>
          <a:ln w="12700">
            <a:miter lim="400000"/>
          </a:ln>
        </p:spPr>
      </p:pic>
      <p:grpSp>
        <p:nvGrpSpPr>
          <p:cNvPr id="228" name="Group 228"/>
          <p:cNvGrpSpPr/>
          <p:nvPr/>
        </p:nvGrpSpPr>
        <p:grpSpPr>
          <a:xfrm>
            <a:off x="4419600" y="3209759"/>
            <a:ext cx="4267200" cy="2801677"/>
            <a:chOff x="0" y="0"/>
            <a:chExt cx="4267200" cy="2801675"/>
          </a:xfrm>
        </p:grpSpPr>
        <p:pic>
          <p:nvPicPr>
            <p:cNvPr id="226" name="by-nc.eu.png"/>
            <p:cNvPicPr>
              <a:picLocks noChangeAspect="1"/>
            </p:cNvPicPr>
            <p:nvPr/>
          </p:nvPicPr>
          <p:blipFill>
            <a:blip r:embed="rId4">
              <a:extLst/>
            </a:blip>
            <a:stretch>
              <a:fillRect/>
            </a:stretch>
          </p:blipFill>
          <p:spPr>
            <a:xfrm>
              <a:off x="63500" y="0"/>
              <a:ext cx="2962205" cy="1036404"/>
            </a:xfrm>
            <a:prstGeom prst="rect">
              <a:avLst/>
            </a:prstGeom>
            <a:ln w="12700" cap="flat">
              <a:noFill/>
              <a:miter lim="400000"/>
            </a:ln>
            <a:effectLst/>
          </p:spPr>
        </p:pic>
        <p:sp>
          <p:nvSpPr>
            <p:cNvPr id="227" name="Shape 227"/>
            <p:cNvSpPr/>
            <p:nvPr/>
          </p:nvSpPr>
          <p:spPr>
            <a:xfrm>
              <a:off x="0" y="1287632"/>
              <a:ext cx="4267200" cy="151404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p>
              <a:pPr defTabSz="584200">
                <a:lnSpc>
                  <a:spcPct val="120000"/>
                </a:lnSpc>
                <a:defRPr sz="1400">
                  <a:latin typeface="+mj-lt"/>
                  <a:ea typeface="+mj-ea"/>
                  <a:cs typeface="+mj-cs"/>
                  <a:sym typeface="Helvetica Neue"/>
                </a:defRPr>
              </a:pPr>
              <a:r>
                <a:t>Except where otherwise noted, this content is licensed under a </a:t>
              </a:r>
              <a:r>
                <a:rPr>
                  <a:hlinkClick r:id="rId5"/>
                </a:rPr>
                <a:t>Creative Commons Attribution-NonCommercial 3.0 License</a:t>
              </a:r>
              <a:r>
                <a:t>. </a:t>
              </a:r>
            </a:p>
            <a:p>
              <a:pPr defTabSz="584200">
                <a:lnSpc>
                  <a:spcPct val="120000"/>
                </a:lnSpc>
                <a:defRPr sz="1400">
                  <a:latin typeface="+mj-lt"/>
                  <a:ea typeface="+mj-ea"/>
                  <a:cs typeface="+mj-cs"/>
                  <a:sym typeface="Helvetica Neue"/>
                </a:defRPr>
              </a:pPr>
              <a:endParaRPr/>
            </a:p>
            <a:p>
              <a:pPr defTabSz="584200">
                <a:lnSpc>
                  <a:spcPct val="120000"/>
                </a:lnSpc>
                <a:defRPr sz="1400">
                  <a:latin typeface="+mj-lt"/>
                  <a:ea typeface="+mj-ea"/>
                  <a:cs typeface="+mj-cs"/>
                  <a:sym typeface="Helvetica Neue"/>
                </a:defRPr>
              </a:pPr>
              <a:r>
                <a:t>For more information, please see </a:t>
              </a:r>
              <a:r>
                <a:rPr>
                  <a:hlinkClick r:id="rId5"/>
                </a:rPr>
                <a:t>http://creativecommons.org/licenses/by-nc/3.0/</a:t>
              </a:r>
            </a:p>
          </p:txBody>
        </p:sp>
      </p:grpSp>
      <p:sp>
        <p:nvSpPr>
          <p:cNvPr id="229" name="Shape 229"/>
          <p:cNvSpPr>
            <a:spLocks noGrp="1"/>
          </p:cNvSpPr>
          <p:nvPr>
            <p:ph type="sldNum" sz="quarter" idx="2"/>
          </p:nvPr>
        </p:nvSpPr>
        <p:spPr>
          <a:xfrm>
            <a:off x="6330950" y="9283700"/>
            <a:ext cx="317500" cy="342900"/>
          </a:xfrm>
          <a:prstGeom prst="rect">
            <a:avLst/>
          </a:prstGeom>
        </p:spPr>
        <p:txBody>
          <a:bodyPr/>
          <a:lstStyle>
            <a:lvl1pPr algn="ctr">
              <a:defRPr sz="1600">
                <a:latin typeface="Gill Sans"/>
                <a:ea typeface="Gill Sans"/>
                <a:cs typeface="Gill Sans"/>
                <a:sym typeface="Gill Sans"/>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Master #19">
    <p:spTree>
      <p:nvGrpSpPr>
        <p:cNvPr id="1" name=""/>
        <p:cNvGrpSpPr/>
        <p:nvPr/>
      </p:nvGrpSpPr>
      <p:grpSpPr>
        <a:xfrm>
          <a:off x="0" y="0"/>
          <a:ext cx="0" cy="0"/>
          <a:chOff x="0" y="0"/>
          <a:chExt cx="0" cy="0"/>
        </a:xfrm>
      </p:grpSpPr>
      <p:sp>
        <p:nvSpPr>
          <p:cNvPr id="31" name="Shape 31"/>
          <p:cNvSpPr>
            <a:spLocks noGrp="1"/>
          </p:cNvSpPr>
          <p:nvPr>
            <p:ph type="body" sz="quarter" idx="13"/>
          </p:nvPr>
        </p:nvSpPr>
        <p:spPr>
          <a:xfrm>
            <a:off x="5981700" y="8496300"/>
            <a:ext cx="6515100" cy="381000"/>
          </a:xfrm>
          <a:prstGeom prst="rect">
            <a:avLst/>
          </a:prstGeom>
          <a:solidFill>
            <a:srgbClr val="FFFFFF"/>
          </a:solidFill>
          <a:ln>
            <a:solidFill>
              <a:srgbClr val="000000"/>
            </a:solidFill>
          </a:ln>
        </p:spPr>
        <p:txBody>
          <a:bodyPr anchor="b">
            <a:spAutoFit/>
          </a:bodyPr>
          <a:lstStyle>
            <a:lvl1pPr marL="0" indent="0">
              <a:spcBef>
                <a:spcPts val="0"/>
              </a:spcBef>
              <a:buSzTx/>
              <a:buNone/>
              <a:defRPr sz="1600">
                <a:latin typeface="Monaco"/>
                <a:ea typeface="Monaco"/>
                <a:cs typeface="Monaco"/>
                <a:sym typeface="Monaco"/>
              </a:defRPr>
            </a:lvl1pPr>
          </a:lstStyle>
          <a:p>
            <a:pPr>
              <a:defRPr sz="4200">
                <a:latin typeface="+mn-lt"/>
                <a:ea typeface="+mn-ea"/>
                <a:cs typeface="+mn-cs"/>
                <a:sym typeface="Helvetica Neue Light"/>
              </a:defRPr>
            </a:pPr>
            <a:r>
              <a:rPr sz="1600">
                <a:latin typeface="Monaco"/>
                <a:ea typeface="Monaco"/>
                <a:cs typeface="Monaco"/>
                <a:sym typeface="Monaco"/>
              </a:rPr>
              <a:t>Text</a:t>
            </a:r>
          </a:p>
        </p:txBody>
      </p:sp>
      <p:sp>
        <p:nvSpPr>
          <p:cNvPr id="32" name="Shape 32"/>
          <p:cNvSpPr>
            <a:spLocks noGrp="1"/>
          </p:cNvSpPr>
          <p:nvPr>
            <p:ph type="title"/>
          </p:nvPr>
        </p:nvSpPr>
        <p:spPr>
          <a:prstGeom prst="rect">
            <a:avLst/>
          </a:prstGeom>
          <a:solidFill>
            <a:srgbClr val="FFFFFF"/>
          </a:solidFill>
        </p:spPr>
        <p:txBody>
          <a:bodyPr/>
          <a:lstStyle/>
          <a:p>
            <a:r>
              <a:t>Title Text</a:t>
            </a:r>
          </a:p>
        </p:txBody>
      </p:sp>
      <p:sp>
        <p:nvSpPr>
          <p:cNvPr id="33" name="Shape 33"/>
          <p:cNvSpPr>
            <a:spLocks noGrp="1"/>
          </p:cNvSpPr>
          <p:nvPr>
            <p:ph type="body" sz="half" idx="1"/>
          </p:nvPr>
        </p:nvSpPr>
        <p:spPr>
          <a:xfrm>
            <a:off x="571500" y="2324100"/>
            <a:ext cx="5219700" cy="65659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4" name="Shape 3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41" name="Shape 41"/>
          <p:cNvSpPr>
            <a:spLocks noGrp="1"/>
          </p:cNvSpPr>
          <p:nvPr>
            <p:ph type="body" idx="1"/>
          </p:nvPr>
        </p:nvSpPr>
        <p:spPr>
          <a:xfrm>
            <a:off x="571500" y="863600"/>
            <a:ext cx="11861800" cy="8026400"/>
          </a:xfrm>
          <a:prstGeom prst="rect">
            <a:avLst/>
          </a:prstGeom>
        </p:spPr>
        <p:txBody>
          <a:bodyPr/>
          <a:lstStyle>
            <a:lvl1pPr>
              <a:spcBef>
                <a:spcPts val="7200"/>
              </a:spcBef>
              <a:defRPr>
                <a:solidFill>
                  <a:srgbClr val="747474"/>
                </a:solidFill>
              </a:defRPr>
            </a:lvl1pPr>
            <a:lvl2pPr>
              <a:spcBef>
                <a:spcPts val="7200"/>
              </a:spcBef>
              <a:defRPr>
                <a:solidFill>
                  <a:srgbClr val="747474"/>
                </a:solidFill>
              </a:defRPr>
            </a:lvl2pPr>
            <a:lvl3pPr>
              <a:spcBef>
                <a:spcPts val="7200"/>
              </a:spcBef>
              <a:defRPr>
                <a:solidFill>
                  <a:srgbClr val="747474"/>
                </a:solidFill>
              </a:defRPr>
            </a:lvl3pPr>
            <a:lvl4pPr>
              <a:spcBef>
                <a:spcPts val="7200"/>
              </a:spcBef>
              <a:defRPr>
                <a:solidFill>
                  <a:srgbClr val="747474"/>
                </a:solidFill>
              </a:defRPr>
            </a:lvl4pPr>
            <a:lvl5pPr>
              <a:spcBef>
                <a:spcPts val="7200"/>
              </a:spcBef>
              <a:defRPr>
                <a:solidFill>
                  <a:srgbClr val="747474"/>
                </a:solidFill>
              </a:defRPr>
            </a:lvl5pPr>
          </a:lstStyle>
          <a:p>
            <a:r>
              <a:t>Body Level One</a:t>
            </a:r>
          </a:p>
          <a:p>
            <a:pPr lvl="1"/>
            <a:r>
              <a:t>Body Level Two</a:t>
            </a:r>
          </a:p>
          <a:p>
            <a:pPr lvl="2"/>
            <a:r>
              <a:t>Body Level Three</a:t>
            </a:r>
          </a:p>
          <a:p>
            <a:pPr lvl="3"/>
            <a:r>
              <a:t>Body Level Four</a:t>
            </a:r>
          </a:p>
          <a:p>
            <a:pPr lvl="4"/>
            <a:r>
              <a:t>Body Level Five</a:t>
            </a:r>
          </a:p>
        </p:txBody>
      </p:sp>
      <p:sp>
        <p:nvSpPr>
          <p:cNvPr id="42" name="Shape 4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Title - Center">
    <p:spTree>
      <p:nvGrpSpPr>
        <p:cNvPr id="1" name=""/>
        <p:cNvGrpSpPr/>
        <p:nvPr/>
      </p:nvGrpSpPr>
      <p:grpSpPr>
        <a:xfrm>
          <a:off x="0" y="0"/>
          <a:ext cx="0" cy="0"/>
          <a:chOff x="0" y="0"/>
          <a:chExt cx="0" cy="0"/>
        </a:xfrm>
      </p:grpSpPr>
      <p:sp>
        <p:nvSpPr>
          <p:cNvPr id="64" name="Shape 64"/>
          <p:cNvSpPr>
            <a:spLocks noGrp="1"/>
          </p:cNvSpPr>
          <p:nvPr>
            <p:ph type="title"/>
          </p:nvPr>
        </p:nvSpPr>
        <p:spPr>
          <a:xfrm>
            <a:off x="571500" y="3708400"/>
            <a:ext cx="11861800" cy="2336800"/>
          </a:xfrm>
          <a:prstGeom prst="rect">
            <a:avLst/>
          </a:prstGeom>
        </p:spPr>
        <p:txBody>
          <a:bodyPr anchor="ctr"/>
          <a:lstStyle/>
          <a:p>
            <a:r>
              <a:t>Title Text</a:t>
            </a:r>
          </a:p>
        </p:txBody>
      </p:sp>
      <p:sp>
        <p:nvSpPr>
          <p:cNvPr id="65" name="Shape 65"/>
          <p:cNvSpPr>
            <a:spLocks noGrp="1"/>
          </p:cNvSpPr>
          <p:nvPr>
            <p:ph type="sldNum" sz="quarter" idx="2"/>
          </p:nvPr>
        </p:nvSpPr>
        <p:spPr>
          <a:xfrm>
            <a:off x="12268200" y="9194800"/>
            <a:ext cx="312014" cy="299822"/>
          </a:xfrm>
          <a:prstGeom prst="rect">
            <a:avLst/>
          </a:prstGeom>
        </p:spPr>
        <p:txBody>
          <a:bodyPr/>
          <a:lstStyle>
            <a:lvl1pPr algn="l"/>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Photo - Horizontal">
    <p:spTree>
      <p:nvGrpSpPr>
        <p:cNvPr id="1" name=""/>
        <p:cNvGrpSpPr/>
        <p:nvPr/>
      </p:nvGrpSpPr>
      <p:grpSpPr>
        <a:xfrm>
          <a:off x="0" y="0"/>
          <a:ext cx="0" cy="0"/>
          <a:chOff x="0" y="0"/>
          <a:chExt cx="0" cy="0"/>
        </a:xfrm>
      </p:grpSpPr>
      <p:sp>
        <p:nvSpPr>
          <p:cNvPr id="72" name="Shape 72"/>
          <p:cNvSpPr/>
          <p:nvPr/>
        </p:nvSpPr>
        <p:spPr>
          <a:xfrm>
            <a:off x="7543800" y="7975599"/>
            <a:ext cx="1" cy="1422529"/>
          </a:xfrm>
          <a:prstGeom prst="line">
            <a:avLst/>
          </a:prstGeom>
          <a:ln w="12700">
            <a:solidFill>
              <a:srgbClr val="9A9A9A"/>
            </a:solidFill>
            <a:miter lim="400000"/>
          </a:ln>
        </p:spPr>
        <p:txBody>
          <a:bodyPr lIns="50800" tIns="50800" rIns="50800" bIns="50800" anchor="ctr"/>
          <a:lstStyle/>
          <a:p>
            <a:endParaRPr/>
          </a:p>
        </p:txBody>
      </p:sp>
      <p:sp>
        <p:nvSpPr>
          <p:cNvPr id="73" name="Shape 73"/>
          <p:cNvSpPr>
            <a:spLocks noGrp="1"/>
          </p:cNvSpPr>
          <p:nvPr>
            <p:ph type="pic" idx="13"/>
          </p:nvPr>
        </p:nvSpPr>
        <p:spPr>
          <a:xfrm>
            <a:off x="0" y="0"/>
            <a:ext cx="13004800" cy="7581900"/>
          </a:xfrm>
          <a:prstGeom prst="rect">
            <a:avLst/>
          </a:prstGeom>
        </p:spPr>
        <p:txBody>
          <a:bodyPr lIns="91439" tIns="45719" rIns="91439" bIns="45719"/>
          <a:lstStyle/>
          <a:p>
            <a:endParaRPr/>
          </a:p>
        </p:txBody>
      </p:sp>
      <p:sp>
        <p:nvSpPr>
          <p:cNvPr id="74" name="Shape 74"/>
          <p:cNvSpPr>
            <a:spLocks noGrp="1"/>
          </p:cNvSpPr>
          <p:nvPr>
            <p:ph type="title"/>
          </p:nvPr>
        </p:nvSpPr>
        <p:spPr>
          <a:xfrm>
            <a:off x="1409700" y="7785100"/>
            <a:ext cx="5791200" cy="1701800"/>
          </a:xfrm>
          <a:prstGeom prst="rect">
            <a:avLst/>
          </a:prstGeom>
        </p:spPr>
        <p:txBody>
          <a:bodyPr anchor="ctr"/>
          <a:lstStyle>
            <a:lvl1pPr algn="r"/>
          </a:lstStyle>
          <a:p>
            <a:r>
              <a:t>Title Text</a:t>
            </a:r>
          </a:p>
        </p:txBody>
      </p:sp>
      <p:sp>
        <p:nvSpPr>
          <p:cNvPr id="75" name="Shape 75"/>
          <p:cNvSpPr>
            <a:spLocks noGrp="1"/>
          </p:cNvSpPr>
          <p:nvPr>
            <p:ph type="body" sz="quarter" idx="1"/>
          </p:nvPr>
        </p:nvSpPr>
        <p:spPr>
          <a:xfrm>
            <a:off x="7848600" y="8470900"/>
            <a:ext cx="4953000" cy="508000"/>
          </a:xfrm>
          <a:prstGeom prst="rect">
            <a:avLst/>
          </a:prstGeom>
        </p:spPr>
        <p:txBody>
          <a:bodyPr/>
          <a:lstStyle>
            <a:lvl1pPr marL="0" indent="0">
              <a:spcBef>
                <a:spcPts val="0"/>
              </a:spcBef>
              <a:buSzTx/>
              <a:buNone/>
              <a:defRPr>
                <a:solidFill>
                  <a:srgbClr val="A9A9A9"/>
                </a:solidFill>
              </a:defRPr>
            </a:lvl1pPr>
            <a:lvl2pPr marL="0" indent="0">
              <a:spcBef>
                <a:spcPts val="0"/>
              </a:spcBef>
              <a:buSzTx/>
              <a:buNone/>
              <a:defRPr>
                <a:solidFill>
                  <a:srgbClr val="A9A9A9"/>
                </a:solidFill>
              </a:defRPr>
            </a:lvl2pPr>
            <a:lvl3pPr marL="0" indent="0">
              <a:spcBef>
                <a:spcPts val="0"/>
              </a:spcBef>
              <a:buSzTx/>
              <a:buNone/>
              <a:defRPr>
                <a:solidFill>
                  <a:srgbClr val="A9A9A9"/>
                </a:solidFill>
              </a:defRPr>
            </a:lvl3pPr>
            <a:lvl4pPr marL="0" indent="0">
              <a:spcBef>
                <a:spcPts val="0"/>
              </a:spcBef>
              <a:buSzTx/>
              <a:buNone/>
              <a:defRPr>
                <a:solidFill>
                  <a:srgbClr val="A9A9A9"/>
                </a:solidFill>
              </a:defRPr>
            </a:lvl4pPr>
            <a:lvl5pPr marL="0" indent="0">
              <a:spcBef>
                <a:spcPts val="0"/>
              </a:spcBef>
              <a:buSzTx/>
              <a:buNone/>
              <a:defRPr>
                <a:solidFill>
                  <a:srgbClr val="A9A9A9"/>
                </a:solidFill>
              </a:defRPr>
            </a:lvl5p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hoto - Vertical">
    <p:spTree>
      <p:nvGrpSpPr>
        <p:cNvPr id="1" name=""/>
        <p:cNvGrpSpPr/>
        <p:nvPr/>
      </p:nvGrpSpPr>
      <p:grpSpPr>
        <a:xfrm>
          <a:off x="0" y="0"/>
          <a:ext cx="0" cy="0"/>
          <a:chOff x="0" y="0"/>
          <a:chExt cx="0" cy="0"/>
        </a:xfrm>
      </p:grpSpPr>
      <p:sp>
        <p:nvSpPr>
          <p:cNvPr id="83" name="Shape 83"/>
          <p:cNvSpPr/>
          <p:nvPr/>
        </p:nvSpPr>
        <p:spPr>
          <a:xfrm>
            <a:off x="647700" y="4749800"/>
            <a:ext cx="4882122" cy="127"/>
          </a:xfrm>
          <a:prstGeom prst="line">
            <a:avLst/>
          </a:prstGeom>
          <a:ln w="12700">
            <a:solidFill>
              <a:srgbClr val="9A9A9A"/>
            </a:solidFill>
            <a:miter lim="400000"/>
          </a:ln>
        </p:spPr>
        <p:txBody>
          <a:bodyPr lIns="50800" tIns="50800" rIns="50800" bIns="50800" anchor="ctr"/>
          <a:lstStyle/>
          <a:p>
            <a:endParaRPr/>
          </a:p>
        </p:txBody>
      </p:sp>
      <p:sp>
        <p:nvSpPr>
          <p:cNvPr id="84" name="Shape 84"/>
          <p:cNvSpPr>
            <a:spLocks noGrp="1"/>
          </p:cNvSpPr>
          <p:nvPr>
            <p:ph type="pic" idx="13"/>
          </p:nvPr>
        </p:nvSpPr>
        <p:spPr>
          <a:xfrm>
            <a:off x="6502400" y="0"/>
            <a:ext cx="6502400" cy="9842500"/>
          </a:xfrm>
          <a:prstGeom prst="rect">
            <a:avLst/>
          </a:prstGeom>
        </p:spPr>
        <p:txBody>
          <a:bodyPr lIns="91439" tIns="45719" rIns="91439" bIns="45719"/>
          <a:lstStyle/>
          <a:p>
            <a:endParaRPr/>
          </a:p>
        </p:txBody>
      </p:sp>
      <p:sp>
        <p:nvSpPr>
          <p:cNvPr id="85" name="Shape 85"/>
          <p:cNvSpPr>
            <a:spLocks noGrp="1"/>
          </p:cNvSpPr>
          <p:nvPr>
            <p:ph type="title"/>
          </p:nvPr>
        </p:nvSpPr>
        <p:spPr>
          <a:xfrm>
            <a:off x="571500" y="1320800"/>
            <a:ext cx="5080000" cy="3175000"/>
          </a:xfrm>
          <a:prstGeom prst="rect">
            <a:avLst/>
          </a:prstGeom>
        </p:spPr>
        <p:txBody>
          <a:bodyPr/>
          <a:lstStyle/>
          <a:p>
            <a:r>
              <a:t>Title Text</a:t>
            </a:r>
          </a:p>
        </p:txBody>
      </p:sp>
      <p:sp>
        <p:nvSpPr>
          <p:cNvPr id="86" name="Shape 86"/>
          <p:cNvSpPr>
            <a:spLocks noGrp="1"/>
          </p:cNvSpPr>
          <p:nvPr>
            <p:ph type="body" sz="quarter" idx="1"/>
          </p:nvPr>
        </p:nvSpPr>
        <p:spPr>
          <a:xfrm>
            <a:off x="571500" y="5016500"/>
            <a:ext cx="5080000" cy="3175000"/>
          </a:xfrm>
          <a:prstGeom prst="rect">
            <a:avLst/>
          </a:prstGeom>
        </p:spPr>
        <p:txBody>
          <a:bodyPr/>
          <a:lstStyle>
            <a:lvl1pPr marL="0" indent="0">
              <a:spcBef>
                <a:spcPts val="0"/>
              </a:spcBef>
              <a:buSzTx/>
              <a:buNone/>
              <a:defRPr>
                <a:solidFill>
                  <a:srgbClr val="747474"/>
                </a:solidFill>
              </a:defRPr>
            </a:lvl1pPr>
            <a:lvl2pPr marL="0" indent="0">
              <a:spcBef>
                <a:spcPts val="0"/>
              </a:spcBef>
              <a:buSzTx/>
              <a:buNone/>
              <a:defRPr>
                <a:solidFill>
                  <a:srgbClr val="747474"/>
                </a:solidFill>
              </a:defRPr>
            </a:lvl2pPr>
            <a:lvl3pPr marL="0" indent="0">
              <a:spcBef>
                <a:spcPts val="0"/>
              </a:spcBef>
              <a:buSzTx/>
              <a:buNone/>
              <a:defRPr>
                <a:solidFill>
                  <a:srgbClr val="747474"/>
                </a:solidFill>
              </a:defRPr>
            </a:lvl3pPr>
            <a:lvl4pPr marL="0" indent="0">
              <a:spcBef>
                <a:spcPts val="0"/>
              </a:spcBef>
              <a:buSzTx/>
              <a:buNone/>
              <a:defRPr>
                <a:solidFill>
                  <a:srgbClr val="747474"/>
                </a:solidFill>
              </a:defRPr>
            </a:lvl4pPr>
            <a:lvl5pPr marL="0" indent="0">
              <a:spcBef>
                <a:spcPts val="0"/>
              </a:spcBef>
              <a:buSzTx/>
              <a:buNone/>
              <a:defRPr>
                <a:solidFill>
                  <a:srgbClr val="747474"/>
                </a:solidFill>
              </a:defRPr>
            </a:lvl5pPr>
          </a:lstStyle>
          <a:p>
            <a:r>
              <a:t>Body Level One</a:t>
            </a:r>
          </a:p>
          <a:p>
            <a:pPr lvl="1"/>
            <a:r>
              <a:t>Body Level Two</a:t>
            </a:r>
          </a:p>
          <a:p>
            <a:pPr lvl="2"/>
            <a:r>
              <a:t>Body Level Three</a:t>
            </a:r>
          </a:p>
          <a:p>
            <a:pPr lvl="3"/>
            <a:r>
              <a:t>Body Level Four</a:t>
            </a:r>
          </a:p>
          <a:p>
            <a:pPr lvl="4"/>
            <a:r>
              <a:t>Body Level Five</a:t>
            </a:r>
          </a:p>
        </p:txBody>
      </p:sp>
      <p:sp>
        <p:nvSpPr>
          <p:cNvPr id="87" name="Shape 87"/>
          <p:cNvSpPr>
            <a:spLocks noGrp="1"/>
          </p:cNvSpPr>
          <p:nvPr>
            <p:ph type="sldNum" sz="quarter" idx="2"/>
          </p:nvPr>
        </p:nvSpPr>
        <p:spPr>
          <a:xfrm>
            <a:off x="508000" y="9194800"/>
            <a:ext cx="312014" cy="299822"/>
          </a:xfrm>
          <a:prstGeom prst="rect">
            <a:avLst/>
          </a:prstGeom>
        </p:spPr>
        <p:txBody>
          <a:bodyPr/>
          <a:lstStyle>
            <a:lvl1pPr algn="l"/>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647700" y="1968500"/>
            <a:ext cx="11709400" cy="127"/>
          </a:xfrm>
          <a:prstGeom prst="line">
            <a:avLst/>
          </a:prstGeom>
          <a:ln w="12700">
            <a:solidFill>
              <a:srgbClr val="9A9A9A"/>
            </a:solidFill>
            <a:miter lim="400000"/>
          </a:ln>
        </p:spPr>
        <p:txBody>
          <a:bodyPr lIns="50800" tIns="50800" rIns="50800" bIns="50800" anchor="ctr"/>
          <a:lstStyle/>
          <a:p>
            <a:endParaRPr/>
          </a:p>
        </p:txBody>
      </p:sp>
      <p:sp>
        <p:nvSpPr>
          <p:cNvPr id="3" name="Shape 3"/>
          <p:cNvSpPr>
            <a:spLocks noGrp="1"/>
          </p:cNvSpPr>
          <p:nvPr>
            <p:ph type="title"/>
          </p:nvPr>
        </p:nvSpPr>
        <p:spPr>
          <a:xfrm>
            <a:off x="571500" y="330200"/>
            <a:ext cx="11861800" cy="1397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b"/>
          <a:lstStyle/>
          <a:p>
            <a:r>
              <a:t>Title Text</a:t>
            </a:r>
          </a:p>
        </p:txBody>
      </p:sp>
      <p:sp>
        <p:nvSpPr>
          <p:cNvPr id="4" name="Shape 4"/>
          <p:cNvSpPr>
            <a:spLocks noGrp="1"/>
          </p:cNvSpPr>
          <p:nvPr>
            <p:ph type="body" idx="1"/>
          </p:nvPr>
        </p:nvSpPr>
        <p:spPr>
          <a:xfrm>
            <a:off x="571500" y="2324100"/>
            <a:ext cx="11861800" cy="65659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lstStyle/>
          <a:p>
            <a:r>
              <a:t>Body Level One</a:t>
            </a:r>
          </a:p>
          <a:p>
            <a:pPr lvl="1"/>
            <a:r>
              <a:t>Body Level Two</a:t>
            </a:r>
          </a:p>
          <a:p>
            <a:pPr lvl="2"/>
            <a:r>
              <a:t>Body Level Three</a:t>
            </a:r>
          </a:p>
          <a:p>
            <a:pPr lvl="3"/>
            <a:r>
              <a:t>Body Level Four</a:t>
            </a:r>
          </a:p>
          <a:p>
            <a:pPr lvl="4"/>
            <a:r>
              <a:t>Body Level Five</a:t>
            </a:r>
          </a:p>
        </p:txBody>
      </p:sp>
      <p:sp>
        <p:nvSpPr>
          <p:cNvPr id="5" name="Shape 5"/>
          <p:cNvSpPr>
            <a:spLocks noGrp="1"/>
          </p:cNvSpPr>
          <p:nvPr>
            <p:ph type="sldNum" sz="quarter" idx="2"/>
          </p:nvPr>
        </p:nvSpPr>
        <p:spPr>
          <a:xfrm>
            <a:off x="12268199" y="9194800"/>
            <a:ext cx="312015" cy="299822"/>
          </a:xfrm>
          <a:prstGeom prst="rect">
            <a:avLst/>
          </a:prstGeom>
          <a:ln w="12700">
            <a:miter lim="400000"/>
          </a:ln>
        </p:spPr>
        <p:txBody>
          <a:bodyPr wrap="none" lIns="50800" tIns="50800" rIns="50800" bIns="50800">
            <a:spAutoFit/>
          </a:bodyPr>
          <a:lstStyle>
            <a:lvl1pPr algn="r" defTabSz="584200">
              <a:defRPr sz="1400">
                <a:latin typeface="+mj-lt"/>
                <a:ea typeface="+mj-ea"/>
                <a:cs typeface="+mj-cs"/>
                <a:sym typeface="Helvetica Neue"/>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transition spd="med"/>
  <p:txStyles>
    <p:titleStyle>
      <a:lvl1pPr marL="0" marR="0" indent="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1pPr>
      <a:lvl2pPr marL="0" marR="0" indent="2286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2pPr>
      <a:lvl3pPr marL="0" marR="0" indent="4572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3pPr>
      <a:lvl4pPr marL="0" marR="0" indent="6858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4pPr>
      <a:lvl5pPr marL="0" marR="0" indent="9144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5pPr>
      <a:lvl6pPr marL="0" marR="0" indent="11430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6pPr>
      <a:lvl7pPr marL="0" marR="0" indent="13716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7pPr>
      <a:lvl8pPr marL="0" marR="0" indent="16002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8pPr>
      <a:lvl9pPr marL="0" marR="0" indent="18288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9pPr>
    </p:titleStyle>
    <p:bodyStyle>
      <a:lvl1pPr marL="266700" marR="0" indent="-266700" algn="l" defTabSz="584200" latinLnBrk="0">
        <a:lnSpc>
          <a:spcPct val="100000"/>
        </a:lnSpc>
        <a:spcBef>
          <a:spcPts val="4800"/>
        </a:spcBef>
        <a:spcAft>
          <a:spcPts val="0"/>
        </a:spcAft>
        <a:buClrTx/>
        <a:buSzPct val="100000"/>
        <a:buFontTx/>
        <a:buChar char="•"/>
        <a:tabLst/>
        <a:defRPr sz="2600" b="0" i="0" u="none" strike="noStrike" cap="none" spc="0" baseline="0">
          <a:ln>
            <a:noFill/>
          </a:ln>
          <a:solidFill>
            <a:srgbClr val="000000"/>
          </a:solidFill>
          <a:uFillTx/>
          <a:latin typeface="+mj-lt"/>
          <a:ea typeface="+mj-ea"/>
          <a:cs typeface="+mj-cs"/>
          <a:sym typeface="Helvetica Neue"/>
        </a:defRPr>
      </a:lvl1pPr>
      <a:lvl2pPr marL="711200" marR="0" indent="-266700" algn="l" defTabSz="584200" latinLnBrk="0">
        <a:lnSpc>
          <a:spcPct val="100000"/>
        </a:lnSpc>
        <a:spcBef>
          <a:spcPts val="4800"/>
        </a:spcBef>
        <a:spcAft>
          <a:spcPts val="0"/>
        </a:spcAft>
        <a:buClrTx/>
        <a:buSzPct val="100000"/>
        <a:buFontTx/>
        <a:buChar char="•"/>
        <a:tabLst/>
        <a:defRPr sz="2600" b="0" i="0" u="none" strike="noStrike" cap="none" spc="0" baseline="0">
          <a:ln>
            <a:noFill/>
          </a:ln>
          <a:solidFill>
            <a:srgbClr val="000000"/>
          </a:solidFill>
          <a:uFillTx/>
          <a:latin typeface="+mj-lt"/>
          <a:ea typeface="+mj-ea"/>
          <a:cs typeface="+mj-cs"/>
          <a:sym typeface="Helvetica Neue"/>
        </a:defRPr>
      </a:lvl2pPr>
      <a:lvl3pPr marL="1155700" marR="0" indent="-266700" algn="l" defTabSz="584200" latinLnBrk="0">
        <a:lnSpc>
          <a:spcPct val="100000"/>
        </a:lnSpc>
        <a:spcBef>
          <a:spcPts val="4800"/>
        </a:spcBef>
        <a:spcAft>
          <a:spcPts val="0"/>
        </a:spcAft>
        <a:buClrTx/>
        <a:buSzPct val="100000"/>
        <a:buFontTx/>
        <a:buChar char="•"/>
        <a:tabLst/>
        <a:defRPr sz="2600" b="0" i="0" u="none" strike="noStrike" cap="none" spc="0" baseline="0">
          <a:ln>
            <a:noFill/>
          </a:ln>
          <a:solidFill>
            <a:srgbClr val="000000"/>
          </a:solidFill>
          <a:uFillTx/>
          <a:latin typeface="+mj-lt"/>
          <a:ea typeface="+mj-ea"/>
          <a:cs typeface="+mj-cs"/>
          <a:sym typeface="Helvetica Neue"/>
        </a:defRPr>
      </a:lvl3pPr>
      <a:lvl4pPr marL="1600200" marR="0" indent="-266700" algn="l" defTabSz="584200" latinLnBrk="0">
        <a:lnSpc>
          <a:spcPct val="100000"/>
        </a:lnSpc>
        <a:spcBef>
          <a:spcPts val="4800"/>
        </a:spcBef>
        <a:spcAft>
          <a:spcPts val="0"/>
        </a:spcAft>
        <a:buClrTx/>
        <a:buSzPct val="100000"/>
        <a:buFontTx/>
        <a:buChar char="•"/>
        <a:tabLst/>
        <a:defRPr sz="2600" b="0" i="0" u="none" strike="noStrike" cap="none" spc="0" baseline="0">
          <a:ln>
            <a:noFill/>
          </a:ln>
          <a:solidFill>
            <a:srgbClr val="000000"/>
          </a:solidFill>
          <a:uFillTx/>
          <a:latin typeface="+mj-lt"/>
          <a:ea typeface="+mj-ea"/>
          <a:cs typeface="+mj-cs"/>
          <a:sym typeface="Helvetica Neue"/>
        </a:defRPr>
      </a:lvl4pPr>
      <a:lvl5pPr marL="2044700" marR="0" indent="-266700" algn="l" defTabSz="584200" latinLnBrk="0">
        <a:lnSpc>
          <a:spcPct val="100000"/>
        </a:lnSpc>
        <a:spcBef>
          <a:spcPts val="4800"/>
        </a:spcBef>
        <a:spcAft>
          <a:spcPts val="0"/>
        </a:spcAft>
        <a:buClrTx/>
        <a:buSzPct val="100000"/>
        <a:buFontTx/>
        <a:buChar char="•"/>
        <a:tabLst/>
        <a:defRPr sz="2600" b="0" i="0" u="none" strike="noStrike" cap="none" spc="0" baseline="0">
          <a:ln>
            <a:noFill/>
          </a:ln>
          <a:solidFill>
            <a:srgbClr val="000000"/>
          </a:solidFill>
          <a:uFillTx/>
          <a:latin typeface="+mj-lt"/>
          <a:ea typeface="+mj-ea"/>
          <a:cs typeface="+mj-cs"/>
          <a:sym typeface="Helvetica Neue"/>
        </a:defRPr>
      </a:lvl5pPr>
      <a:lvl6pPr marL="2489200" marR="0" indent="-266700" algn="l" defTabSz="584200" latinLnBrk="0">
        <a:lnSpc>
          <a:spcPct val="100000"/>
        </a:lnSpc>
        <a:spcBef>
          <a:spcPts val="4800"/>
        </a:spcBef>
        <a:spcAft>
          <a:spcPts val="0"/>
        </a:spcAft>
        <a:buClrTx/>
        <a:buSzPct val="100000"/>
        <a:buFontTx/>
        <a:buChar char="•"/>
        <a:tabLst/>
        <a:defRPr sz="2600" b="0" i="0" u="none" strike="noStrike" cap="none" spc="0" baseline="0">
          <a:ln>
            <a:noFill/>
          </a:ln>
          <a:solidFill>
            <a:srgbClr val="000000"/>
          </a:solidFill>
          <a:uFillTx/>
          <a:latin typeface="+mj-lt"/>
          <a:ea typeface="+mj-ea"/>
          <a:cs typeface="+mj-cs"/>
          <a:sym typeface="Helvetica Neue"/>
        </a:defRPr>
      </a:lvl6pPr>
      <a:lvl7pPr marL="2933700" marR="0" indent="-266700" algn="l" defTabSz="584200" latinLnBrk="0">
        <a:lnSpc>
          <a:spcPct val="100000"/>
        </a:lnSpc>
        <a:spcBef>
          <a:spcPts val="4800"/>
        </a:spcBef>
        <a:spcAft>
          <a:spcPts val="0"/>
        </a:spcAft>
        <a:buClrTx/>
        <a:buSzPct val="100000"/>
        <a:buFontTx/>
        <a:buChar char="•"/>
        <a:tabLst/>
        <a:defRPr sz="2600" b="0" i="0" u="none" strike="noStrike" cap="none" spc="0" baseline="0">
          <a:ln>
            <a:noFill/>
          </a:ln>
          <a:solidFill>
            <a:srgbClr val="000000"/>
          </a:solidFill>
          <a:uFillTx/>
          <a:latin typeface="+mj-lt"/>
          <a:ea typeface="+mj-ea"/>
          <a:cs typeface="+mj-cs"/>
          <a:sym typeface="Helvetica Neue"/>
        </a:defRPr>
      </a:lvl7pPr>
      <a:lvl8pPr marL="3378200" marR="0" indent="-266700" algn="l" defTabSz="584200" latinLnBrk="0">
        <a:lnSpc>
          <a:spcPct val="100000"/>
        </a:lnSpc>
        <a:spcBef>
          <a:spcPts val="4800"/>
        </a:spcBef>
        <a:spcAft>
          <a:spcPts val="0"/>
        </a:spcAft>
        <a:buClrTx/>
        <a:buSzPct val="100000"/>
        <a:buFontTx/>
        <a:buChar char="•"/>
        <a:tabLst/>
        <a:defRPr sz="2600" b="0" i="0" u="none" strike="noStrike" cap="none" spc="0" baseline="0">
          <a:ln>
            <a:noFill/>
          </a:ln>
          <a:solidFill>
            <a:srgbClr val="000000"/>
          </a:solidFill>
          <a:uFillTx/>
          <a:latin typeface="+mj-lt"/>
          <a:ea typeface="+mj-ea"/>
          <a:cs typeface="+mj-cs"/>
          <a:sym typeface="Helvetica Neue"/>
        </a:defRPr>
      </a:lvl8pPr>
      <a:lvl9pPr marL="3822700" marR="0" indent="-266700" algn="l" defTabSz="584200" latinLnBrk="0">
        <a:lnSpc>
          <a:spcPct val="100000"/>
        </a:lnSpc>
        <a:spcBef>
          <a:spcPts val="4800"/>
        </a:spcBef>
        <a:spcAft>
          <a:spcPts val="0"/>
        </a:spcAft>
        <a:buClrTx/>
        <a:buSzPct val="100000"/>
        <a:buFontTx/>
        <a:buChar char="•"/>
        <a:tabLst/>
        <a:defRPr sz="2600" b="0" i="0" u="none" strike="noStrike" cap="none" spc="0" baseline="0">
          <a:ln>
            <a:noFill/>
          </a:ln>
          <a:solidFill>
            <a:srgbClr val="000000"/>
          </a:solidFill>
          <a:uFillTx/>
          <a:latin typeface="+mj-lt"/>
          <a:ea typeface="+mj-ea"/>
          <a:cs typeface="+mj-cs"/>
          <a:sym typeface="Helvetica Neue"/>
        </a:defRPr>
      </a:lvl9pPr>
    </p:bodyStyle>
    <p:otherStyle>
      <a:lvl1pPr marL="0" marR="0" indent="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1pPr>
      <a:lvl2pPr marL="0" marR="0" indent="2286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2pPr>
      <a:lvl3pPr marL="0" marR="0" indent="4572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3pPr>
      <a:lvl4pPr marL="0" marR="0" indent="6858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4pPr>
      <a:lvl5pPr marL="0" marR="0" indent="9144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5pPr>
      <a:lvl6pPr marL="0" marR="0" indent="11430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6pPr>
      <a:lvl7pPr marL="0" marR="0" indent="13716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7pPr>
      <a:lvl8pPr marL="0" marR="0" indent="16002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8pPr>
      <a:lvl9pPr marL="0" marR="0" indent="18288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0.xml"/><Relationship Id="rId5" Type="http://schemas.openxmlformats.org/officeDocument/2006/relationships/hyperlink" Target="mailto:edleastar@wit.ie" TargetMode="External"/><Relationship Id="rId4" Type="http://schemas.openxmlformats.org/officeDocument/2006/relationships/hyperlink" Target="http://www.wit.i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xunitpatterns.com"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Shape 238"/>
          <p:cNvSpPr/>
          <p:nvPr/>
        </p:nvSpPr>
        <p:spPr>
          <a:xfrm>
            <a:off x="0" y="0"/>
            <a:ext cx="13004800" cy="9753600"/>
          </a:xfrm>
          <a:prstGeom prst="roundRect">
            <a:avLst>
              <a:gd name="adj" fmla="val 0"/>
            </a:avLst>
          </a:prstGeom>
          <a:solidFill>
            <a:srgbClr val="FFFFFF"/>
          </a:solidFill>
          <a:ln w="12700">
            <a:solidFill>
              <a:srgbClr val="000000"/>
            </a:solidFill>
            <a:miter lim="400000"/>
          </a:ln>
        </p:spPr>
        <p:txBody>
          <a:bodyPr lIns="50800" tIns="50800" rIns="50800" bIns="50800" anchor="ctr"/>
          <a:lstStyle/>
          <a:p>
            <a:pPr algn="ctr" defTabSz="584200">
              <a:defRPr sz="3600">
                <a:latin typeface="+mn-lt"/>
                <a:ea typeface="+mn-ea"/>
                <a:cs typeface="+mn-cs"/>
                <a:sym typeface="Helvetica Neue Light"/>
              </a:defRPr>
            </a:pPr>
            <a:endParaRPr/>
          </a:p>
        </p:txBody>
      </p:sp>
      <p:sp>
        <p:nvSpPr>
          <p:cNvPr id="239" name="Shape 239"/>
          <p:cNvSpPr/>
          <p:nvPr/>
        </p:nvSpPr>
        <p:spPr>
          <a:xfrm flipV="1">
            <a:off x="908290" y="4366805"/>
            <a:ext cx="11220745" cy="1478"/>
          </a:xfrm>
          <a:prstGeom prst="line">
            <a:avLst/>
          </a:prstGeom>
          <a:ln w="12700">
            <a:solidFill>
              <a:srgbClr val="919191"/>
            </a:solidFill>
            <a:miter lim="400000"/>
          </a:ln>
        </p:spPr>
        <p:txBody>
          <a:bodyPr lIns="50800" tIns="50800" rIns="50800" bIns="50800" anchor="ctr"/>
          <a:lstStyle/>
          <a:p>
            <a:pPr>
              <a:defRPr sz="1600"/>
            </a:pPr>
            <a:endParaRPr/>
          </a:p>
        </p:txBody>
      </p:sp>
      <p:pic>
        <p:nvPicPr>
          <p:cNvPr id="240" name="WIT_logo.png"/>
          <p:cNvPicPr>
            <a:picLocks noChangeAspect="1"/>
          </p:cNvPicPr>
          <p:nvPr/>
        </p:nvPicPr>
        <p:blipFill>
          <a:blip r:embed="rId2">
            <a:extLst/>
          </a:blip>
          <a:stretch>
            <a:fillRect/>
          </a:stretch>
        </p:blipFill>
        <p:spPr>
          <a:xfrm>
            <a:off x="921173" y="8724053"/>
            <a:ext cx="3212992" cy="668303"/>
          </a:xfrm>
          <a:prstGeom prst="rect">
            <a:avLst/>
          </a:prstGeom>
          <a:ln w="12700">
            <a:miter lim="400000"/>
          </a:ln>
        </p:spPr>
      </p:pic>
      <p:pic>
        <p:nvPicPr>
          <p:cNvPr id="241" name="esu-logo.png"/>
          <p:cNvPicPr>
            <a:picLocks noChangeAspect="1"/>
          </p:cNvPicPr>
          <p:nvPr/>
        </p:nvPicPr>
        <p:blipFill>
          <a:blip r:embed="rId3">
            <a:extLst/>
          </a:blip>
          <a:stretch>
            <a:fillRect/>
          </a:stretch>
        </p:blipFill>
        <p:spPr>
          <a:xfrm>
            <a:off x="10205155" y="8832426"/>
            <a:ext cx="1909436" cy="451557"/>
          </a:xfrm>
          <a:prstGeom prst="rect">
            <a:avLst/>
          </a:prstGeom>
          <a:ln w="12700">
            <a:miter lim="400000"/>
          </a:ln>
        </p:spPr>
      </p:pic>
      <p:sp>
        <p:nvSpPr>
          <p:cNvPr id="242" name="Shape 242"/>
          <p:cNvSpPr/>
          <p:nvPr/>
        </p:nvSpPr>
        <p:spPr>
          <a:xfrm>
            <a:off x="734731" y="4587804"/>
            <a:ext cx="2618842" cy="137273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r" defTabSz="406400">
              <a:lnSpc>
                <a:spcPct val="80000"/>
              </a:lnSpc>
              <a:defRPr sz="4400">
                <a:solidFill>
                  <a:srgbClr val="AAAAAA"/>
                </a:solidFill>
                <a:latin typeface="Helvetica Neue UltraLight"/>
                <a:ea typeface="Helvetica Neue UltraLight"/>
                <a:cs typeface="Helvetica Neue UltraLight"/>
                <a:sym typeface="Helvetica Neue UltraLight"/>
              </a:defRPr>
            </a:pPr>
            <a:r>
              <a:t>Produced </a:t>
            </a:r>
          </a:p>
          <a:p>
            <a:pPr algn="r" defTabSz="406400">
              <a:lnSpc>
                <a:spcPct val="80000"/>
              </a:lnSpc>
              <a:defRPr sz="4400">
                <a:solidFill>
                  <a:srgbClr val="AAAAAA"/>
                </a:solidFill>
                <a:latin typeface="Helvetica Neue UltraLight"/>
                <a:ea typeface="Helvetica Neue UltraLight"/>
                <a:cs typeface="Helvetica Neue UltraLight"/>
                <a:sym typeface="Helvetica Neue UltraLight"/>
              </a:defRPr>
            </a:pPr>
            <a:r>
              <a:t>by</a:t>
            </a:r>
          </a:p>
        </p:txBody>
      </p:sp>
      <p:grpSp>
        <p:nvGrpSpPr>
          <p:cNvPr id="246" name="Group 246"/>
          <p:cNvGrpSpPr/>
          <p:nvPr/>
        </p:nvGrpSpPr>
        <p:grpSpPr>
          <a:xfrm>
            <a:off x="3707033" y="6610773"/>
            <a:ext cx="4605868" cy="1377528"/>
            <a:chOff x="0" y="0"/>
            <a:chExt cx="4605866" cy="1377527"/>
          </a:xfrm>
        </p:grpSpPr>
        <p:sp>
          <p:nvSpPr>
            <p:cNvPr id="243" name="Shape 243"/>
            <p:cNvSpPr/>
            <p:nvPr/>
          </p:nvSpPr>
          <p:spPr>
            <a:xfrm>
              <a:off x="0" y="0"/>
              <a:ext cx="4605867" cy="73502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p>
              <a:pPr defTabSz="406400">
                <a:lnSpc>
                  <a:spcPct val="120000"/>
                </a:lnSpc>
                <a:defRPr sz="1600">
                  <a:solidFill>
                    <a:srgbClr val="133455"/>
                  </a:solidFill>
                  <a:latin typeface="+mj-lt"/>
                  <a:ea typeface="+mj-ea"/>
                  <a:cs typeface="+mj-cs"/>
                  <a:sym typeface="Helvetica Neue"/>
                </a:defRPr>
              </a:pPr>
              <a:r>
                <a:t>Department of Computing, Maths &amp; Physics</a:t>
              </a:r>
            </a:p>
            <a:p>
              <a:pPr defTabSz="406400">
                <a:lnSpc>
                  <a:spcPct val="120000"/>
                </a:lnSpc>
                <a:defRPr sz="1600">
                  <a:solidFill>
                    <a:srgbClr val="133455"/>
                  </a:solidFill>
                  <a:latin typeface="+mj-lt"/>
                  <a:ea typeface="+mj-ea"/>
                  <a:cs typeface="+mj-cs"/>
                  <a:sym typeface="Helvetica Neue"/>
                </a:defRPr>
              </a:pPr>
              <a:r>
                <a:t>Waterford Institute of Technology</a:t>
              </a:r>
            </a:p>
          </p:txBody>
        </p:sp>
        <p:sp>
          <p:nvSpPr>
            <p:cNvPr id="244" name="Shape 244"/>
            <p:cNvSpPr/>
            <p:nvPr/>
          </p:nvSpPr>
          <p:spPr>
            <a:xfrm>
              <a:off x="0" y="760634"/>
              <a:ext cx="1361922" cy="30188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defTabSz="406400">
                <a:defRPr>
                  <a:latin typeface="+mj-lt"/>
                  <a:ea typeface="+mj-ea"/>
                  <a:cs typeface="+mj-cs"/>
                  <a:sym typeface="Helvetica Neue"/>
                  <a:hlinkClick r:id="rId4"/>
                </a:defRPr>
              </a:lvl1pPr>
            </a:lstStyle>
            <a:p>
              <a:r>
                <a:rPr>
                  <a:hlinkClick r:id="rId4"/>
                </a:rPr>
                <a:t>http://www.wit.ie</a:t>
              </a:r>
            </a:p>
          </p:txBody>
        </p:sp>
        <p:sp>
          <p:nvSpPr>
            <p:cNvPr id="245" name="Shape 245"/>
            <p:cNvSpPr/>
            <p:nvPr/>
          </p:nvSpPr>
          <p:spPr>
            <a:xfrm>
              <a:off x="0" y="1075643"/>
              <a:ext cx="1671326" cy="30188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defTabSz="406400">
                <a:defRPr>
                  <a:latin typeface="+mj-lt"/>
                  <a:ea typeface="+mj-ea"/>
                  <a:cs typeface="+mj-cs"/>
                  <a:sym typeface="Helvetica Neue"/>
                  <a:hlinkClick r:id="rId4"/>
                </a:defRPr>
              </a:lvl1pPr>
            </a:lstStyle>
            <a:p>
              <a:r>
                <a:rPr>
                  <a:hlinkClick r:id="rId4"/>
                </a:rPr>
                <a:t>http://elearning.wit.ie</a:t>
              </a:r>
            </a:p>
          </p:txBody>
        </p:sp>
      </p:grpSp>
      <p:sp>
        <p:nvSpPr>
          <p:cNvPr id="247" name="Shape 247"/>
          <p:cNvSpPr>
            <a:spLocks noGrp="1"/>
          </p:cNvSpPr>
          <p:nvPr>
            <p:ph type="title"/>
          </p:nvPr>
        </p:nvSpPr>
        <p:spPr>
          <a:xfrm>
            <a:off x="903110" y="2533650"/>
            <a:ext cx="11234704" cy="1083734"/>
          </a:xfrm>
          <a:prstGeom prst="rect">
            <a:avLst/>
          </a:prstGeom>
        </p:spPr>
        <p:txBody>
          <a:bodyPr lIns="72248" tIns="72248" rIns="72248" bIns="72248">
            <a:normAutofit/>
          </a:bodyPr>
          <a:lstStyle>
            <a:lvl1pPr defTabSz="577991">
              <a:defRPr sz="3800">
                <a:latin typeface="+mn-lt"/>
                <a:ea typeface="+mn-ea"/>
                <a:cs typeface="+mn-cs"/>
                <a:sym typeface="Helvetica Neue Light"/>
              </a:defRPr>
            </a:lvl1pPr>
          </a:lstStyle>
          <a:p>
            <a:r>
              <a:t>Agile Software Development</a:t>
            </a:r>
          </a:p>
        </p:txBody>
      </p:sp>
      <p:sp>
        <p:nvSpPr>
          <p:cNvPr id="248" name="Shape 248"/>
          <p:cNvSpPr>
            <a:spLocks noGrp="1"/>
          </p:cNvSpPr>
          <p:nvPr>
            <p:ph type="body" sz="quarter" idx="1"/>
          </p:nvPr>
        </p:nvSpPr>
        <p:spPr>
          <a:xfrm>
            <a:off x="3727450" y="4804550"/>
            <a:ext cx="5779912" cy="1986846"/>
          </a:xfrm>
          <a:prstGeom prst="rect">
            <a:avLst/>
          </a:prstGeom>
        </p:spPr>
        <p:txBody>
          <a:bodyPr lIns="72248" tIns="72248" rIns="72248" bIns="72248">
            <a:normAutofit/>
          </a:bodyPr>
          <a:lstStyle/>
          <a:p>
            <a:pPr defTabSz="406400"/>
            <a:r>
              <a:t>Eamonn de Leastar (</a:t>
            </a:r>
            <a:r>
              <a:rPr>
                <a:hlinkClick r:id="rId5"/>
              </a:rPr>
              <a:t>edeleastar@wit.ie</a:t>
            </a:r>
            <a:r>
              <a:t>)</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Shape 295"/>
          <p:cNvSpPr>
            <a:spLocks noGrp="1"/>
          </p:cNvSpPr>
          <p:nvPr>
            <p:ph type="title"/>
          </p:nvPr>
        </p:nvSpPr>
        <p:spPr>
          <a:prstGeom prst="rect">
            <a:avLst/>
          </a:prstGeom>
        </p:spPr>
        <p:txBody>
          <a:bodyPr/>
          <a:lstStyle/>
          <a:p>
            <a:r>
              <a:t>Why we do this</a:t>
            </a:r>
          </a:p>
        </p:txBody>
      </p:sp>
      <p:sp>
        <p:nvSpPr>
          <p:cNvPr id="296" name="Shape 296"/>
          <p:cNvSpPr>
            <a:spLocks noGrp="1"/>
          </p:cNvSpPr>
          <p:nvPr>
            <p:ph type="body" idx="1"/>
          </p:nvPr>
        </p:nvSpPr>
        <p:spPr>
          <a:prstGeom prst="rect">
            <a:avLst/>
          </a:prstGeom>
        </p:spPr>
        <p:txBody>
          <a:bodyPr/>
          <a:lstStyle/>
          <a:p>
            <a:pPr>
              <a:spcBef>
                <a:spcPts val="2000"/>
              </a:spcBef>
            </a:pPr>
            <a:r>
              <a:rPr dirty="0"/>
              <a:t>The test reader must be able to quickly determine what behavior the test is verifying. </a:t>
            </a:r>
          </a:p>
          <a:p>
            <a:pPr>
              <a:spcBef>
                <a:spcPts val="2000"/>
              </a:spcBef>
            </a:pPr>
            <a:r>
              <a:rPr dirty="0"/>
              <a:t>It can be very confusing when various behaviors of the SUT are being invoked—some to set up the pre-test state (fixture) of the SUT, others to exercise the SUT, and yet others to verify the post-test state of the SUT. </a:t>
            </a:r>
          </a:p>
          <a:p>
            <a:pPr>
              <a:spcBef>
                <a:spcPts val="2000"/>
              </a:spcBef>
            </a:pPr>
            <a:r>
              <a:rPr dirty="0"/>
              <a:t>Clearly identifying the four phases makes the intent of the test much easier to see.</a:t>
            </a:r>
          </a:p>
          <a:p>
            <a:pPr>
              <a:spcBef>
                <a:spcPts val="2000"/>
              </a:spcBef>
            </a:pPr>
            <a:r>
              <a:rPr dirty="0"/>
              <a:t>Avoid the temptation to test as much functionality as possible in a single Test Method because that can result in Obscure </a:t>
            </a:r>
            <a:r>
              <a:rPr dirty="0" smtClean="0"/>
              <a:t>Tests</a:t>
            </a:r>
            <a:r>
              <a:rPr lang="en-IE" dirty="0" smtClean="0"/>
              <a:t>.</a:t>
            </a:r>
            <a:endParaRPr dirty="0"/>
          </a:p>
          <a:p>
            <a:pPr>
              <a:spcBef>
                <a:spcPts val="2000"/>
              </a:spcBef>
            </a:pPr>
            <a:r>
              <a:rPr dirty="0"/>
              <a:t>It is preferable to have many small Single-Condition </a:t>
            </a:r>
            <a:r>
              <a:rPr dirty="0" smtClean="0"/>
              <a:t>Test</a:t>
            </a:r>
            <a:r>
              <a:rPr lang="en-IE" dirty="0" smtClean="0"/>
              <a:t> Methods.</a:t>
            </a:r>
            <a:endParaRPr dirty="0"/>
          </a:p>
        </p:txBody>
      </p:sp>
      <p:sp>
        <p:nvSpPr>
          <p:cNvPr id="297" name="Shape 297"/>
          <p:cNvSpPr>
            <a:spLocks noGrp="1"/>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10</a:t>
            </a:fld>
            <a:endParaRP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Shape 250"/>
          <p:cNvSpPr>
            <a:spLocks noGrp="1"/>
          </p:cNvSpPr>
          <p:nvPr>
            <p:ph type="subTitle" sz="quarter" idx="1"/>
          </p:nvPr>
        </p:nvSpPr>
        <p:spPr>
          <a:xfrm>
            <a:off x="571500" y="3911600"/>
            <a:ext cx="11861800" cy="723900"/>
          </a:xfrm>
          <a:prstGeom prst="rect">
            <a:avLst/>
          </a:prstGeom>
        </p:spPr>
        <p:txBody>
          <a:bodyPr/>
          <a:lstStyle/>
          <a:p>
            <a:r>
              <a:rPr u="sng" dirty="0">
                <a:hlinkClick r:id="rId2"/>
              </a:rPr>
              <a:t>http://xunitpatterns.com</a:t>
            </a:r>
            <a:r>
              <a:rPr dirty="0"/>
              <a:t>/</a:t>
            </a:r>
          </a:p>
        </p:txBody>
      </p:sp>
      <p:sp>
        <p:nvSpPr>
          <p:cNvPr id="2" name="AutoShape 2" descr="Image result for xunit test patter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E"/>
          </a:p>
        </p:txBody>
      </p:sp>
      <p:sp>
        <p:nvSpPr>
          <p:cNvPr id="3" name="AutoShape 4" descr="Image result for xunit test pattern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E"/>
          </a:p>
        </p:txBody>
      </p:sp>
      <p:pic>
        <p:nvPicPr>
          <p:cNvPr id="1030" name="Picture 6" descr="http://t3.gstatic.com/images?q=tbn:ANd9GcTo9CzC2F_VScvRA1pN7u6DT7qQqng86vP1f63d8aj1B6f3iBM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8424" y="785775"/>
            <a:ext cx="5715000" cy="76771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Shape 253"/>
          <p:cNvSpPr>
            <a:spLocks noGrp="1"/>
          </p:cNvSpPr>
          <p:nvPr>
            <p:ph type="title"/>
          </p:nvPr>
        </p:nvSpPr>
        <p:spPr>
          <a:prstGeom prst="rect">
            <a:avLst/>
          </a:prstGeom>
        </p:spPr>
        <p:txBody>
          <a:bodyPr/>
          <a:lstStyle/>
          <a:p>
            <a:r>
              <a:rPr lang="en-IE" dirty="0" smtClean="0"/>
              <a:t>Unit Test </a:t>
            </a:r>
            <a:r>
              <a:rPr dirty="0" smtClean="0"/>
              <a:t>Patterns</a:t>
            </a:r>
            <a:endParaRPr dirty="0"/>
          </a:p>
        </p:txBody>
      </p:sp>
      <p:sp>
        <p:nvSpPr>
          <p:cNvPr id="254" name="Shape 254"/>
          <p:cNvSpPr>
            <a:spLocks noGrp="1"/>
          </p:cNvSpPr>
          <p:nvPr>
            <p:ph type="body" sz="half" idx="1"/>
          </p:nvPr>
        </p:nvSpPr>
        <p:spPr>
          <a:xfrm>
            <a:off x="558800" y="2133600"/>
            <a:ext cx="4800600" cy="6565900"/>
          </a:xfrm>
          <a:prstGeom prst="rect">
            <a:avLst/>
          </a:prstGeom>
        </p:spPr>
        <p:txBody>
          <a:bodyPr/>
          <a:lstStyle/>
          <a:p>
            <a:pPr>
              <a:spcBef>
                <a:spcPts val="1400"/>
              </a:spcBef>
            </a:pPr>
            <a:r>
              <a:rPr dirty="0"/>
              <a:t>Comprehensive and exhaustive catalog of test Patterns </a:t>
            </a:r>
            <a:r>
              <a:rPr dirty="0" smtClean="0"/>
              <a:t>covering</a:t>
            </a:r>
            <a:r>
              <a:rPr lang="en-IE" dirty="0" smtClean="0"/>
              <a:t>:</a:t>
            </a:r>
            <a:endParaRPr dirty="0"/>
          </a:p>
          <a:p>
            <a:pPr lvl="1">
              <a:spcBef>
                <a:spcPts val="1400"/>
              </a:spcBef>
            </a:pPr>
            <a:r>
              <a:rPr lang="en-IE" dirty="0" smtClean="0"/>
              <a:t>Test Automation</a:t>
            </a:r>
            <a:endParaRPr lang="en-IE" dirty="0"/>
          </a:p>
          <a:p>
            <a:pPr lvl="1">
              <a:spcBef>
                <a:spcPts val="1400"/>
              </a:spcBef>
            </a:pPr>
            <a:r>
              <a:rPr lang="en-IE" dirty="0" err="1" smtClean="0"/>
              <a:t>xUnit</a:t>
            </a:r>
            <a:r>
              <a:rPr lang="en-IE" dirty="0" smtClean="0"/>
              <a:t> </a:t>
            </a:r>
            <a:r>
              <a:rPr dirty="0" smtClean="0"/>
              <a:t>Basics</a:t>
            </a:r>
            <a:endParaRPr dirty="0"/>
          </a:p>
          <a:p>
            <a:pPr lvl="1">
              <a:spcBef>
                <a:spcPts val="1400"/>
              </a:spcBef>
            </a:pPr>
            <a:r>
              <a:rPr dirty="0" smtClean="0"/>
              <a:t>Fixture </a:t>
            </a:r>
            <a:r>
              <a:rPr lang="en-IE" dirty="0" smtClean="0"/>
              <a:t>S</a:t>
            </a:r>
            <a:r>
              <a:rPr dirty="0" err="1" smtClean="0"/>
              <a:t>etup</a:t>
            </a:r>
            <a:r>
              <a:rPr dirty="0" smtClean="0"/>
              <a:t> </a:t>
            </a:r>
            <a:r>
              <a:rPr lang="en-IE" dirty="0" smtClean="0"/>
              <a:t>(</a:t>
            </a:r>
            <a:r>
              <a:rPr dirty="0" smtClean="0"/>
              <a:t>&amp; teardown</a:t>
            </a:r>
            <a:r>
              <a:rPr lang="en-IE" dirty="0" smtClean="0"/>
              <a:t>)</a:t>
            </a:r>
            <a:endParaRPr dirty="0"/>
          </a:p>
          <a:p>
            <a:pPr lvl="1">
              <a:spcBef>
                <a:spcPts val="1400"/>
              </a:spcBef>
            </a:pPr>
            <a:r>
              <a:rPr dirty="0"/>
              <a:t>Result Verification</a:t>
            </a:r>
          </a:p>
          <a:p>
            <a:pPr lvl="1">
              <a:spcBef>
                <a:spcPts val="1400"/>
              </a:spcBef>
            </a:pPr>
            <a:r>
              <a:rPr lang="en-IE" dirty="0" smtClean="0"/>
              <a:t>Test </a:t>
            </a:r>
            <a:r>
              <a:rPr dirty="0" err="1" smtClean="0"/>
              <a:t>Organisation</a:t>
            </a:r>
            <a:endParaRPr dirty="0"/>
          </a:p>
          <a:p>
            <a:pPr lvl="1">
              <a:spcBef>
                <a:spcPts val="1400"/>
              </a:spcBef>
            </a:pPr>
            <a:r>
              <a:rPr lang="en-IE" dirty="0"/>
              <a:t>Test </a:t>
            </a:r>
            <a:r>
              <a:rPr lang="en-IE" dirty="0" smtClean="0"/>
              <a:t>Doubles</a:t>
            </a:r>
          </a:p>
          <a:p>
            <a:pPr lvl="1">
              <a:spcBef>
                <a:spcPts val="1400"/>
              </a:spcBef>
            </a:pPr>
            <a:r>
              <a:rPr lang="en-IE" dirty="0" smtClean="0"/>
              <a:t>Value</a:t>
            </a:r>
            <a:endParaRPr lang="en-IE" dirty="0"/>
          </a:p>
          <a:p>
            <a:pPr lvl="1">
              <a:spcBef>
                <a:spcPts val="1400"/>
              </a:spcBef>
            </a:pPr>
            <a:r>
              <a:rPr dirty="0" smtClean="0"/>
              <a:t>Database</a:t>
            </a:r>
            <a:endParaRPr dirty="0"/>
          </a:p>
          <a:p>
            <a:pPr lvl="1">
              <a:spcBef>
                <a:spcPts val="1400"/>
              </a:spcBef>
            </a:pPr>
            <a:r>
              <a:rPr dirty="0" smtClean="0"/>
              <a:t>Design-for-Testability</a:t>
            </a:r>
            <a:endParaRPr dirty="0"/>
          </a:p>
        </p:txBody>
      </p:sp>
      <p:sp>
        <p:nvSpPr>
          <p:cNvPr id="255" name="Shape 255"/>
          <p:cNvSpPr>
            <a:spLocks noGrp="1"/>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a:t>
            </a:fld>
            <a:endParaRPr/>
          </a:p>
        </p:txBody>
      </p:sp>
      <p:pic>
        <p:nvPicPr>
          <p:cNvPr id="256" name="Screen shot 2009-12-03 at 11.04.44.png"/>
          <p:cNvPicPr>
            <a:picLocks noChangeAspect="1"/>
          </p:cNvPicPr>
          <p:nvPr/>
        </p:nvPicPr>
        <p:blipFill>
          <a:blip r:embed="rId2">
            <a:extLst/>
          </a:blip>
          <a:stretch>
            <a:fillRect/>
          </a:stretch>
        </p:blipFill>
        <p:spPr>
          <a:xfrm>
            <a:off x="5626100" y="-90"/>
            <a:ext cx="7302500" cy="9753690"/>
          </a:xfrm>
          <a:prstGeom prst="rect">
            <a:avLst/>
          </a:prstGeom>
          <a:ln w="12700">
            <a:miter lim="400000"/>
          </a:ln>
        </p:spPr>
      </p:pic>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Shape 258"/>
          <p:cNvSpPr>
            <a:spLocks noGrp="1"/>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4</a:t>
            </a:fld>
            <a:endParaRPr/>
          </a:p>
        </p:txBody>
      </p:sp>
      <p:pic>
        <p:nvPicPr>
          <p:cNvPr id="259" name="Screen shot 2009-12-03 at 11.00.28.png"/>
          <p:cNvPicPr>
            <a:picLocks noChangeAspect="1"/>
          </p:cNvPicPr>
          <p:nvPr/>
        </p:nvPicPr>
        <p:blipFill>
          <a:blip r:embed="rId2">
            <a:extLst/>
          </a:blip>
          <a:stretch>
            <a:fillRect/>
          </a:stretch>
        </p:blipFill>
        <p:spPr>
          <a:xfrm>
            <a:off x="4191000" y="2550244"/>
            <a:ext cx="8623300" cy="5422900"/>
          </a:xfrm>
          <a:prstGeom prst="rect">
            <a:avLst/>
          </a:prstGeom>
          <a:ln w="12700">
            <a:miter lim="400000"/>
          </a:ln>
        </p:spPr>
      </p:pic>
      <p:sp>
        <p:nvSpPr>
          <p:cNvPr id="260" name="Shape 260"/>
          <p:cNvSpPr>
            <a:spLocks noGrp="1"/>
          </p:cNvSpPr>
          <p:nvPr>
            <p:ph type="title"/>
          </p:nvPr>
        </p:nvSpPr>
        <p:spPr>
          <a:prstGeom prst="rect">
            <a:avLst/>
          </a:prstGeom>
        </p:spPr>
        <p:txBody>
          <a:bodyPr/>
          <a:lstStyle/>
          <a:p>
            <a:r>
              <a:rPr lang="en-IE" dirty="0" err="1" smtClean="0"/>
              <a:t>xUnit</a:t>
            </a:r>
            <a:r>
              <a:rPr lang="en-IE" dirty="0" smtClean="0"/>
              <a:t> </a:t>
            </a:r>
            <a:r>
              <a:rPr dirty="0" smtClean="0"/>
              <a:t>Basics</a:t>
            </a:r>
            <a:endParaRPr dirty="0"/>
          </a:p>
        </p:txBody>
      </p:sp>
      <p:sp>
        <p:nvSpPr>
          <p:cNvPr id="261" name="Shape 261"/>
          <p:cNvSpPr>
            <a:spLocks noGrp="1"/>
          </p:cNvSpPr>
          <p:nvPr>
            <p:ph type="body" sz="quarter" idx="1"/>
          </p:nvPr>
        </p:nvSpPr>
        <p:spPr>
          <a:xfrm>
            <a:off x="571500" y="2140496"/>
            <a:ext cx="3556000" cy="5865068"/>
          </a:xfrm>
          <a:prstGeom prst="rect">
            <a:avLst/>
          </a:prstGeom>
        </p:spPr>
        <p:txBody>
          <a:bodyPr/>
          <a:lstStyle/>
          <a:p>
            <a:r>
              <a:rPr dirty="0"/>
              <a:t>Features of the </a:t>
            </a:r>
            <a:r>
              <a:rPr dirty="0" err="1"/>
              <a:t>xUnit</a:t>
            </a:r>
            <a:r>
              <a:rPr dirty="0"/>
              <a:t> </a:t>
            </a:r>
            <a:r>
              <a:rPr dirty="0" smtClean="0"/>
              <a:t>framework</a:t>
            </a:r>
            <a:r>
              <a:rPr lang="en-IE" dirty="0" smtClean="0"/>
              <a:t>.</a:t>
            </a:r>
          </a:p>
          <a:p>
            <a:r>
              <a:rPr lang="en-IE" dirty="0" smtClean="0"/>
              <a:t>x indicates the programming language.</a:t>
            </a:r>
            <a:endParaRPr dirty="0"/>
          </a:p>
          <a:p>
            <a:r>
              <a:rPr dirty="0"/>
              <a:t>Largely implemented by </a:t>
            </a:r>
            <a:r>
              <a:rPr dirty="0" smtClean="0"/>
              <a:t>JU</a:t>
            </a:r>
            <a:r>
              <a:rPr lang="en-IE" dirty="0" err="1" smtClean="0"/>
              <a:t>ni</a:t>
            </a:r>
            <a:r>
              <a:rPr dirty="0" smtClean="0"/>
              <a:t>t </a:t>
            </a:r>
            <a:r>
              <a:rPr dirty="0"/>
              <a:t>- and automatically integrated into:</a:t>
            </a:r>
          </a:p>
          <a:p>
            <a:pPr lvl="1">
              <a:spcBef>
                <a:spcPts val="1200"/>
              </a:spcBef>
            </a:pPr>
            <a:r>
              <a:rPr dirty="0"/>
              <a:t>IDE (Eclipse)</a:t>
            </a:r>
          </a:p>
          <a:p>
            <a:pPr lvl="1">
              <a:spcBef>
                <a:spcPts val="1200"/>
              </a:spcBef>
            </a:pPr>
            <a:r>
              <a:rPr dirty="0"/>
              <a:t>Build System (maven)</a:t>
            </a:r>
          </a:p>
        </p:txBody>
      </p:sp>
      <p:sp>
        <p:nvSpPr>
          <p:cNvPr id="2" name="Rectangle 1"/>
          <p:cNvSpPr/>
          <p:nvPr/>
        </p:nvSpPr>
        <p:spPr>
          <a:xfrm>
            <a:off x="7870552" y="6965032"/>
            <a:ext cx="1800200" cy="720080"/>
          </a:xfrm>
          <a:prstGeom prst="rect">
            <a:avLst/>
          </a:prstGeom>
          <a:noFill/>
          <a:ln w="5715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IE" sz="3600" b="0" i="0" u="none" strike="noStrike" cap="none" spc="0" normalizeH="0" baseline="0">
              <a:ln>
                <a:noFill/>
              </a:ln>
              <a:solidFill>
                <a:srgbClr val="000000"/>
              </a:solidFill>
              <a:effectLst/>
              <a:uFillTx/>
              <a:latin typeface="+mn-lt"/>
              <a:ea typeface="+mn-ea"/>
              <a:cs typeface="+mn-cs"/>
              <a:sym typeface="Helvetica Neue Light"/>
            </a:endParaRP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3" name="Screen shot 2009-12-03 at 11.12.48.png"/>
          <p:cNvPicPr>
            <a:picLocks noChangeAspect="1"/>
          </p:cNvPicPr>
          <p:nvPr/>
        </p:nvPicPr>
        <p:blipFill>
          <a:blip r:embed="rId2">
            <a:extLst/>
          </a:blip>
          <a:stretch>
            <a:fillRect/>
          </a:stretch>
        </p:blipFill>
        <p:spPr>
          <a:xfrm>
            <a:off x="3695700" y="2844800"/>
            <a:ext cx="9194801" cy="4690931"/>
          </a:xfrm>
          <a:prstGeom prst="rect">
            <a:avLst/>
          </a:prstGeom>
          <a:ln w="12700">
            <a:miter lim="400000"/>
          </a:ln>
        </p:spPr>
      </p:pic>
      <p:sp>
        <p:nvSpPr>
          <p:cNvPr id="264" name="Shape 264"/>
          <p:cNvSpPr>
            <a:spLocks noGrp="1"/>
          </p:cNvSpPr>
          <p:nvPr>
            <p:ph type="title"/>
          </p:nvPr>
        </p:nvSpPr>
        <p:spPr>
          <a:prstGeom prst="rect">
            <a:avLst/>
          </a:prstGeom>
        </p:spPr>
        <p:txBody>
          <a:bodyPr/>
          <a:lstStyle/>
          <a:p>
            <a:r>
              <a:t>Four Phase Test</a:t>
            </a:r>
          </a:p>
        </p:txBody>
      </p:sp>
      <p:sp>
        <p:nvSpPr>
          <p:cNvPr id="265" name="Shape 265"/>
          <p:cNvSpPr>
            <a:spLocks noGrp="1"/>
          </p:cNvSpPr>
          <p:nvPr>
            <p:ph type="body" sz="quarter" idx="1"/>
          </p:nvPr>
        </p:nvSpPr>
        <p:spPr>
          <a:xfrm>
            <a:off x="525736" y="2765426"/>
            <a:ext cx="3030140" cy="4770305"/>
          </a:xfrm>
          <a:prstGeom prst="rect">
            <a:avLst/>
          </a:prstGeom>
          <a:ln>
            <a:solidFill>
              <a:srgbClr val="000000"/>
            </a:solidFill>
          </a:ln>
        </p:spPr>
        <p:txBody>
          <a:bodyPr/>
          <a:lstStyle/>
          <a:p>
            <a:pPr marL="0" indent="0" algn="ctr">
              <a:buSzTx/>
              <a:buNone/>
            </a:pPr>
            <a:r>
              <a:rPr dirty="0"/>
              <a:t>How do we structure our test logic to make what we are testing obvious?</a:t>
            </a:r>
          </a:p>
          <a:p>
            <a:pPr marL="0" indent="0" algn="ctr">
              <a:buSzTx/>
              <a:buNone/>
            </a:pPr>
            <a:r>
              <a:rPr dirty="0"/>
              <a:t>We structure each test with four distinct parts executed in sequence.</a:t>
            </a:r>
          </a:p>
        </p:txBody>
      </p:sp>
      <p:sp>
        <p:nvSpPr>
          <p:cNvPr id="266" name="Shape 266"/>
          <p:cNvSpPr>
            <a:spLocks noGrp="1"/>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5</a:t>
            </a:fld>
            <a:endParaRPr/>
          </a:p>
        </p:txBody>
      </p:sp>
      <p:sp>
        <p:nvSpPr>
          <p:cNvPr id="267" name="Shape 267"/>
          <p:cNvSpPr/>
          <p:nvPr/>
        </p:nvSpPr>
        <p:spPr>
          <a:xfrm>
            <a:off x="4742803" y="8301941"/>
            <a:ext cx="3520746" cy="46106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b">
            <a:spAutoFit/>
          </a:bodyPr>
          <a:lstStyle>
            <a:lvl1pPr algn="ctr" defTabSz="584200">
              <a:defRPr sz="2400">
                <a:latin typeface="+mn-lt"/>
                <a:ea typeface="+mn-ea"/>
                <a:cs typeface="+mn-cs"/>
                <a:sym typeface="Helvetica Neue Light"/>
              </a:defRPr>
            </a:lvl1pPr>
          </a:lstStyle>
          <a:p>
            <a:r>
              <a:t>SUT = System Under Test</a:t>
            </a: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Shape 269"/>
          <p:cNvSpPr>
            <a:spLocks noGrp="1"/>
          </p:cNvSpPr>
          <p:nvPr>
            <p:ph type="title"/>
          </p:nvPr>
        </p:nvSpPr>
        <p:spPr>
          <a:prstGeom prst="rect">
            <a:avLst/>
          </a:prstGeom>
        </p:spPr>
        <p:txBody>
          <a:bodyPr/>
          <a:lstStyle/>
          <a:p>
            <a:r>
              <a:t>How it works</a:t>
            </a:r>
          </a:p>
        </p:txBody>
      </p:sp>
      <p:sp>
        <p:nvSpPr>
          <p:cNvPr id="270" name="Shape 270"/>
          <p:cNvSpPr>
            <a:spLocks noGrp="1"/>
          </p:cNvSpPr>
          <p:nvPr>
            <p:ph type="body" idx="1"/>
          </p:nvPr>
        </p:nvSpPr>
        <p:spPr>
          <a:xfrm>
            <a:off x="571500" y="3009900"/>
            <a:ext cx="11861800" cy="5880100"/>
          </a:xfrm>
          <a:prstGeom prst="rect">
            <a:avLst/>
          </a:prstGeom>
        </p:spPr>
        <p:txBody>
          <a:bodyPr/>
          <a:lstStyle/>
          <a:p>
            <a:r>
              <a:rPr lang="en-IE" dirty="0" smtClean="0"/>
              <a:t>SETUP:  </a:t>
            </a:r>
            <a:r>
              <a:rPr dirty="0" smtClean="0"/>
              <a:t>In </a:t>
            </a:r>
            <a:r>
              <a:rPr dirty="0"/>
              <a:t>the </a:t>
            </a:r>
            <a:r>
              <a:rPr u="sng" dirty="0"/>
              <a:t>first</a:t>
            </a:r>
            <a:r>
              <a:rPr dirty="0"/>
              <a:t> phase, we set up the test fixture (the “before” picture) that is required for the SUT to exhibit the expected behavior as well as anything you need to put in place to be able to observe the actual outcome.</a:t>
            </a:r>
          </a:p>
          <a:p>
            <a:r>
              <a:rPr lang="en-IE" dirty="0" smtClean="0"/>
              <a:t>EXERCISE: </a:t>
            </a:r>
            <a:r>
              <a:rPr dirty="0" smtClean="0"/>
              <a:t>In </a:t>
            </a:r>
            <a:r>
              <a:rPr dirty="0"/>
              <a:t>the </a:t>
            </a:r>
            <a:r>
              <a:rPr u="sng" dirty="0"/>
              <a:t>second</a:t>
            </a:r>
            <a:r>
              <a:rPr dirty="0"/>
              <a:t> phase, we interact with the SUT.</a:t>
            </a:r>
          </a:p>
          <a:p>
            <a:r>
              <a:rPr lang="en-IE" dirty="0" smtClean="0"/>
              <a:t>VERIFY: </a:t>
            </a:r>
            <a:r>
              <a:rPr dirty="0" smtClean="0"/>
              <a:t>In </a:t>
            </a:r>
            <a:r>
              <a:rPr dirty="0"/>
              <a:t>the </a:t>
            </a:r>
            <a:r>
              <a:rPr u="sng" dirty="0"/>
              <a:t>third</a:t>
            </a:r>
            <a:r>
              <a:rPr dirty="0"/>
              <a:t> phase, we do whatever is necessary to determine whether the expected outcome has been obtained.</a:t>
            </a:r>
          </a:p>
          <a:p>
            <a:r>
              <a:rPr lang="en-IE" dirty="0" smtClean="0"/>
              <a:t>TEARDOWN: </a:t>
            </a:r>
            <a:r>
              <a:rPr dirty="0" smtClean="0"/>
              <a:t>In </a:t>
            </a:r>
            <a:r>
              <a:rPr dirty="0"/>
              <a:t>the </a:t>
            </a:r>
            <a:r>
              <a:rPr u="sng" dirty="0"/>
              <a:t>fourth</a:t>
            </a:r>
            <a:r>
              <a:rPr dirty="0"/>
              <a:t> phase, we tear down the test fixture to put the world back </a:t>
            </a:r>
            <a:r>
              <a:rPr lang="en-IE" dirty="0" err="1" smtClean="0"/>
              <a:t>i</a:t>
            </a:r>
            <a:r>
              <a:rPr dirty="0" err="1" smtClean="0"/>
              <a:t>nto</a:t>
            </a:r>
            <a:r>
              <a:rPr dirty="0" smtClean="0"/>
              <a:t> </a:t>
            </a:r>
            <a:r>
              <a:rPr dirty="0"/>
              <a:t>the state in which we found it.</a:t>
            </a:r>
          </a:p>
        </p:txBody>
      </p:sp>
      <p:sp>
        <p:nvSpPr>
          <p:cNvPr id="271" name="Shape 271"/>
          <p:cNvSpPr>
            <a:spLocks noGrp="1"/>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6</a:t>
            </a:fld>
            <a:endParaRPr/>
          </a:p>
        </p:txBody>
      </p:sp>
      <p:pic>
        <p:nvPicPr>
          <p:cNvPr id="272" name="Screen shot 2009-12-03 at 11.16.45.png"/>
          <p:cNvPicPr>
            <a:picLocks noChangeAspect="1"/>
          </p:cNvPicPr>
          <p:nvPr/>
        </p:nvPicPr>
        <p:blipFill>
          <a:blip r:embed="rId2">
            <a:extLst/>
          </a:blip>
          <a:stretch>
            <a:fillRect/>
          </a:stretch>
        </p:blipFill>
        <p:spPr>
          <a:xfrm>
            <a:off x="6223000" y="533400"/>
            <a:ext cx="5778500" cy="2146300"/>
          </a:xfrm>
          <a:prstGeom prst="rect">
            <a:avLst/>
          </a:prstGeom>
          <a:ln w="12700">
            <a:miter lim="400000"/>
          </a:ln>
        </p:spPr>
      </p:pic>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Shape 274"/>
          <p:cNvSpPr>
            <a:spLocks noGrp="1"/>
          </p:cNvSpPr>
          <p:nvPr>
            <p:ph type="title"/>
          </p:nvPr>
        </p:nvSpPr>
        <p:spPr>
          <a:prstGeom prst="rect">
            <a:avLst/>
          </a:prstGeom>
        </p:spPr>
        <p:txBody>
          <a:bodyPr/>
          <a:lstStyle/>
          <a:p>
            <a:r>
              <a:t>Example</a:t>
            </a:r>
          </a:p>
        </p:txBody>
      </p:sp>
      <p:sp>
        <p:nvSpPr>
          <p:cNvPr id="275" name="Shape 275"/>
          <p:cNvSpPr>
            <a:spLocks noGrp="1"/>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7</a:t>
            </a:fld>
            <a:endParaRPr/>
          </a:p>
        </p:txBody>
      </p:sp>
      <p:sp>
        <p:nvSpPr>
          <p:cNvPr id="276" name="Shape 276"/>
          <p:cNvSpPr/>
          <p:nvPr/>
        </p:nvSpPr>
        <p:spPr>
          <a:xfrm>
            <a:off x="3550072" y="628328"/>
            <a:ext cx="9066585" cy="8412559"/>
          </a:xfrm>
          <a:prstGeom prst="rect">
            <a:avLst/>
          </a:prstGeom>
          <a:solidFill>
            <a:srgbClr val="FFFFFF"/>
          </a:solidFill>
          <a:ln w="12700">
            <a:solidFill>
              <a:srgbClr val="000000"/>
            </a:solidFill>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1500">
                <a:solidFill>
                  <a:srgbClr val="777777"/>
                </a:solidFill>
                <a:latin typeface="Monaco"/>
                <a:ea typeface="Monaco"/>
                <a:cs typeface="Monaco"/>
                <a:sym typeface="Monaco"/>
              </a:defRPr>
            </a:pPr>
            <a:r>
              <a:rPr sz="2000" dirty="0">
                <a:solidFill>
                  <a:srgbClr val="000000"/>
                </a:solidFill>
              </a:rPr>
              <a:t>  </a:t>
            </a:r>
            <a:r>
              <a:rPr sz="2000" dirty="0"/>
              <a:t>@Test</a:t>
            </a:r>
            <a:endParaRPr sz="2000" dirty="0">
              <a:solidFill>
                <a:srgbClr val="000000"/>
              </a:solidFill>
            </a:endParaRPr>
          </a:p>
          <a:p>
            <a:pPr>
              <a:defRPr sz="1500">
                <a:latin typeface="Monaco"/>
                <a:ea typeface="Monaco"/>
                <a:cs typeface="Monaco"/>
                <a:sym typeface="Monaco"/>
              </a:defRPr>
            </a:pPr>
            <a:r>
              <a:rPr sz="2000" dirty="0"/>
              <a:t>  </a:t>
            </a:r>
            <a:r>
              <a:rPr sz="2000" dirty="0">
                <a:solidFill>
                  <a:srgbClr val="931A68"/>
                </a:solidFill>
              </a:rPr>
              <a:t>public</a:t>
            </a:r>
            <a:r>
              <a:rPr sz="2000" dirty="0"/>
              <a:t> </a:t>
            </a:r>
            <a:r>
              <a:rPr sz="2000" dirty="0">
                <a:solidFill>
                  <a:srgbClr val="931A68"/>
                </a:solidFill>
              </a:rPr>
              <a:t>void</a:t>
            </a:r>
            <a:r>
              <a:rPr sz="2000" dirty="0"/>
              <a:t> </a:t>
            </a:r>
            <a:r>
              <a:rPr sz="2000" dirty="0" err="1"/>
              <a:t>testXMLSerializer</a:t>
            </a:r>
            <a:r>
              <a:rPr sz="2000" dirty="0"/>
              <a:t>() </a:t>
            </a:r>
            <a:r>
              <a:rPr sz="2000" dirty="0">
                <a:solidFill>
                  <a:srgbClr val="931A68"/>
                </a:solidFill>
              </a:rPr>
              <a:t>throws</a:t>
            </a:r>
            <a:r>
              <a:rPr sz="2000" dirty="0"/>
              <a:t> Exception</a:t>
            </a:r>
          </a:p>
          <a:p>
            <a:pPr>
              <a:defRPr sz="1500">
                <a:latin typeface="Monaco"/>
                <a:ea typeface="Monaco"/>
                <a:cs typeface="Monaco"/>
                <a:sym typeface="Monaco"/>
              </a:defRPr>
            </a:pPr>
            <a:r>
              <a:rPr sz="2000" dirty="0"/>
              <a:t>  { </a:t>
            </a:r>
          </a:p>
          <a:p>
            <a:pPr>
              <a:defRPr sz="1500">
                <a:latin typeface="Monaco"/>
                <a:ea typeface="Monaco"/>
                <a:cs typeface="Monaco"/>
                <a:sym typeface="Monaco"/>
              </a:defRPr>
            </a:pPr>
            <a:r>
              <a:rPr sz="2000" dirty="0"/>
              <a:t>  </a:t>
            </a:r>
            <a:r>
              <a:rPr lang="en-IE" sz="2000" dirty="0" smtClean="0"/>
              <a:t>  </a:t>
            </a:r>
            <a:r>
              <a:rPr sz="2000" dirty="0" smtClean="0"/>
              <a:t>  </a:t>
            </a:r>
            <a:r>
              <a:rPr sz="2000" dirty="0"/>
              <a:t>String </a:t>
            </a:r>
            <a:r>
              <a:rPr sz="2000" dirty="0" err="1"/>
              <a:t>datastoreFile</a:t>
            </a:r>
            <a:r>
              <a:rPr sz="2000" dirty="0"/>
              <a:t> = </a:t>
            </a:r>
            <a:r>
              <a:rPr sz="2000" dirty="0">
                <a:solidFill>
                  <a:srgbClr val="3933FF"/>
                </a:solidFill>
              </a:rPr>
              <a:t>"testdatastore.xml"</a:t>
            </a:r>
            <a:r>
              <a:rPr sz="2000" dirty="0"/>
              <a:t>;</a:t>
            </a:r>
          </a:p>
          <a:p>
            <a:pPr>
              <a:defRPr sz="1500">
                <a:latin typeface="Monaco"/>
                <a:ea typeface="Monaco"/>
                <a:cs typeface="Monaco"/>
                <a:sym typeface="Monaco"/>
              </a:defRPr>
            </a:pPr>
            <a:r>
              <a:rPr sz="2000" dirty="0"/>
              <a:t>   </a:t>
            </a:r>
            <a:r>
              <a:rPr lang="en-IE" sz="2000" dirty="0" smtClean="0"/>
              <a:t>  </a:t>
            </a:r>
            <a:r>
              <a:rPr sz="2000" dirty="0" smtClean="0"/>
              <a:t> </a:t>
            </a:r>
            <a:r>
              <a:rPr sz="2000" dirty="0" err="1"/>
              <a:t>deleteFile</a:t>
            </a:r>
            <a:r>
              <a:rPr sz="2000" dirty="0"/>
              <a:t> (</a:t>
            </a:r>
            <a:r>
              <a:rPr sz="2000" dirty="0" err="1"/>
              <a:t>datastoreFile</a:t>
            </a:r>
            <a:r>
              <a:rPr sz="2000" dirty="0"/>
              <a:t>);</a:t>
            </a:r>
          </a:p>
          <a:p>
            <a:pPr>
              <a:defRPr sz="1500">
                <a:latin typeface="Monaco"/>
                <a:ea typeface="Monaco"/>
                <a:cs typeface="Monaco"/>
                <a:sym typeface="Monaco"/>
              </a:defRPr>
            </a:pPr>
            <a:r>
              <a:rPr sz="2000" dirty="0"/>
              <a:t>    </a:t>
            </a:r>
          </a:p>
          <a:p>
            <a:pPr>
              <a:defRPr sz="1500">
                <a:latin typeface="Monaco"/>
                <a:ea typeface="Monaco"/>
                <a:cs typeface="Monaco"/>
                <a:sym typeface="Monaco"/>
              </a:defRPr>
            </a:pPr>
            <a:r>
              <a:rPr sz="2000" dirty="0"/>
              <a:t> </a:t>
            </a:r>
            <a:r>
              <a:rPr lang="en-IE" sz="2000" dirty="0" smtClean="0"/>
              <a:t>  </a:t>
            </a:r>
            <a:r>
              <a:rPr sz="2000" dirty="0" smtClean="0"/>
              <a:t>   </a:t>
            </a:r>
            <a:r>
              <a:rPr sz="2000" dirty="0" err="1"/>
              <a:t>Serializer</a:t>
            </a:r>
            <a:r>
              <a:rPr sz="2000" dirty="0"/>
              <a:t> </a:t>
            </a:r>
            <a:r>
              <a:rPr sz="2000" dirty="0" err="1"/>
              <a:t>serializer</a:t>
            </a:r>
            <a:r>
              <a:rPr sz="2000" dirty="0"/>
              <a:t> = </a:t>
            </a:r>
            <a:r>
              <a:rPr sz="2000" dirty="0">
                <a:solidFill>
                  <a:srgbClr val="931A68"/>
                </a:solidFill>
              </a:rPr>
              <a:t>new</a:t>
            </a:r>
            <a:r>
              <a:rPr sz="2000" dirty="0"/>
              <a:t> </a:t>
            </a:r>
            <a:r>
              <a:rPr sz="2000" dirty="0" err="1"/>
              <a:t>XMLSerializer</a:t>
            </a:r>
            <a:r>
              <a:rPr sz="2000" dirty="0"/>
              <a:t>(</a:t>
            </a:r>
            <a:r>
              <a:rPr sz="2000" dirty="0">
                <a:solidFill>
                  <a:srgbClr val="931A68"/>
                </a:solidFill>
              </a:rPr>
              <a:t>new</a:t>
            </a:r>
            <a:r>
              <a:rPr sz="2000" dirty="0"/>
              <a:t> File (</a:t>
            </a:r>
            <a:r>
              <a:rPr sz="2000" dirty="0" err="1"/>
              <a:t>datastoreFile</a:t>
            </a:r>
            <a:r>
              <a:rPr sz="2000" dirty="0"/>
              <a:t>));</a:t>
            </a:r>
          </a:p>
          <a:p>
            <a:pPr>
              <a:defRPr sz="1500">
                <a:latin typeface="Monaco"/>
                <a:ea typeface="Monaco"/>
                <a:cs typeface="Monaco"/>
                <a:sym typeface="Monaco"/>
              </a:defRPr>
            </a:pPr>
            <a:r>
              <a:rPr sz="2000" dirty="0"/>
              <a:t>    </a:t>
            </a:r>
          </a:p>
          <a:p>
            <a:pPr>
              <a:defRPr sz="1500">
                <a:latin typeface="Monaco"/>
                <a:ea typeface="Monaco"/>
                <a:cs typeface="Monaco"/>
                <a:sym typeface="Monaco"/>
              </a:defRPr>
            </a:pPr>
            <a:r>
              <a:rPr sz="2000" dirty="0"/>
              <a:t>   </a:t>
            </a:r>
            <a:r>
              <a:rPr lang="en-IE" sz="2000" dirty="0" smtClean="0"/>
              <a:t>  </a:t>
            </a:r>
            <a:r>
              <a:rPr sz="2000" dirty="0" smtClean="0"/>
              <a:t> </a:t>
            </a:r>
            <a:r>
              <a:rPr sz="2000" dirty="0">
                <a:solidFill>
                  <a:srgbClr val="0326CC"/>
                </a:solidFill>
              </a:rPr>
              <a:t>pacemaker</a:t>
            </a:r>
            <a:r>
              <a:rPr sz="2000" dirty="0"/>
              <a:t> = </a:t>
            </a:r>
            <a:r>
              <a:rPr sz="2000" dirty="0">
                <a:solidFill>
                  <a:srgbClr val="931A68"/>
                </a:solidFill>
              </a:rPr>
              <a:t>new</a:t>
            </a:r>
            <a:r>
              <a:rPr sz="2000" dirty="0"/>
              <a:t> </a:t>
            </a:r>
            <a:r>
              <a:rPr sz="2000" dirty="0" err="1"/>
              <a:t>PacemakerAPI</a:t>
            </a:r>
            <a:r>
              <a:rPr sz="2000" dirty="0"/>
              <a:t>(</a:t>
            </a:r>
            <a:r>
              <a:rPr sz="2000" dirty="0" err="1"/>
              <a:t>serializer</a:t>
            </a:r>
            <a:r>
              <a:rPr sz="2000" dirty="0"/>
              <a:t>); </a:t>
            </a:r>
          </a:p>
          <a:p>
            <a:pPr>
              <a:defRPr sz="1500">
                <a:latin typeface="Monaco"/>
                <a:ea typeface="Monaco"/>
                <a:cs typeface="Monaco"/>
                <a:sym typeface="Monaco"/>
              </a:defRPr>
            </a:pPr>
            <a:r>
              <a:rPr sz="2000" dirty="0"/>
              <a:t>    </a:t>
            </a:r>
            <a:r>
              <a:rPr lang="en-IE" sz="2000" dirty="0" smtClean="0"/>
              <a:t>  </a:t>
            </a:r>
            <a:r>
              <a:rPr sz="2000" dirty="0" smtClean="0"/>
              <a:t>populate(</a:t>
            </a:r>
            <a:r>
              <a:rPr sz="2000" dirty="0" smtClean="0">
                <a:solidFill>
                  <a:srgbClr val="0326CC"/>
                </a:solidFill>
              </a:rPr>
              <a:t>pacemaker</a:t>
            </a:r>
            <a:r>
              <a:rPr sz="2000" dirty="0"/>
              <a:t>);</a:t>
            </a:r>
          </a:p>
          <a:p>
            <a:pPr>
              <a:defRPr sz="1500">
                <a:latin typeface="Monaco"/>
                <a:ea typeface="Monaco"/>
                <a:cs typeface="Monaco"/>
                <a:sym typeface="Monaco"/>
              </a:defRPr>
            </a:pPr>
            <a:r>
              <a:rPr sz="2000" dirty="0"/>
              <a:t>    </a:t>
            </a:r>
            <a:r>
              <a:rPr lang="en-IE" sz="2000" dirty="0" smtClean="0"/>
              <a:t>  </a:t>
            </a:r>
            <a:r>
              <a:rPr sz="2000" dirty="0" err="1" smtClean="0">
                <a:solidFill>
                  <a:srgbClr val="0326CC"/>
                </a:solidFill>
              </a:rPr>
              <a:t>pacemaker</a:t>
            </a:r>
            <a:r>
              <a:rPr sz="2000" dirty="0" err="1" smtClean="0"/>
              <a:t>.store</a:t>
            </a:r>
            <a:r>
              <a:rPr sz="2000" dirty="0"/>
              <a:t>();</a:t>
            </a:r>
          </a:p>
          <a:p>
            <a:pPr>
              <a:defRPr sz="1500">
                <a:latin typeface="Monaco"/>
                <a:ea typeface="Monaco"/>
                <a:cs typeface="Monaco"/>
                <a:sym typeface="Monaco"/>
              </a:defRPr>
            </a:pPr>
            <a:r>
              <a:rPr sz="2000" dirty="0"/>
              <a:t>    </a:t>
            </a:r>
          </a:p>
          <a:p>
            <a:pPr>
              <a:defRPr sz="1500">
                <a:latin typeface="Monaco"/>
                <a:ea typeface="Monaco"/>
                <a:cs typeface="Monaco"/>
                <a:sym typeface="Monaco"/>
              </a:defRPr>
            </a:pPr>
            <a:r>
              <a:rPr sz="2000" dirty="0"/>
              <a:t>   </a:t>
            </a:r>
            <a:r>
              <a:rPr lang="en-IE" sz="2000" dirty="0" smtClean="0"/>
              <a:t>  </a:t>
            </a:r>
            <a:r>
              <a:rPr sz="2000" dirty="0" smtClean="0"/>
              <a:t> </a:t>
            </a:r>
            <a:r>
              <a:rPr sz="2000" dirty="0" err="1"/>
              <a:t>PacemakerAPI</a:t>
            </a:r>
            <a:r>
              <a:rPr sz="2000" dirty="0"/>
              <a:t> pacemaker2 =  </a:t>
            </a:r>
            <a:r>
              <a:rPr sz="2000" dirty="0">
                <a:solidFill>
                  <a:srgbClr val="931A68"/>
                </a:solidFill>
              </a:rPr>
              <a:t>new</a:t>
            </a:r>
            <a:r>
              <a:rPr sz="2000" dirty="0"/>
              <a:t> </a:t>
            </a:r>
            <a:r>
              <a:rPr sz="2000" dirty="0" err="1"/>
              <a:t>PacemakerAPI</a:t>
            </a:r>
            <a:r>
              <a:rPr sz="2000" dirty="0"/>
              <a:t>(</a:t>
            </a:r>
            <a:r>
              <a:rPr sz="2000" dirty="0" err="1"/>
              <a:t>serializer</a:t>
            </a:r>
            <a:r>
              <a:rPr sz="2000" dirty="0"/>
              <a:t>);</a:t>
            </a:r>
          </a:p>
          <a:p>
            <a:pPr>
              <a:defRPr sz="1500">
                <a:latin typeface="Monaco"/>
                <a:ea typeface="Monaco"/>
                <a:cs typeface="Monaco"/>
                <a:sym typeface="Monaco"/>
              </a:defRPr>
            </a:pPr>
            <a:r>
              <a:rPr sz="2000" dirty="0"/>
              <a:t>    </a:t>
            </a:r>
            <a:r>
              <a:rPr lang="en-IE" sz="2000" dirty="0" smtClean="0"/>
              <a:t>  </a:t>
            </a:r>
            <a:r>
              <a:rPr sz="2000" dirty="0" smtClean="0"/>
              <a:t>pacemaker2.load</a:t>
            </a:r>
            <a:r>
              <a:rPr sz="2000" dirty="0"/>
              <a:t>();</a:t>
            </a:r>
          </a:p>
          <a:p>
            <a:pPr>
              <a:defRPr sz="1500">
                <a:latin typeface="Monaco"/>
                <a:ea typeface="Monaco"/>
                <a:cs typeface="Monaco"/>
                <a:sym typeface="Monaco"/>
              </a:defRPr>
            </a:pPr>
            <a:r>
              <a:rPr sz="2000" dirty="0"/>
              <a:t>    </a:t>
            </a:r>
          </a:p>
          <a:p>
            <a:pPr>
              <a:defRPr sz="1500">
                <a:latin typeface="Monaco"/>
                <a:ea typeface="Monaco"/>
                <a:cs typeface="Monaco"/>
                <a:sym typeface="Monaco"/>
              </a:defRPr>
            </a:pPr>
            <a:r>
              <a:rPr sz="2000" dirty="0"/>
              <a:t>    </a:t>
            </a:r>
            <a:r>
              <a:rPr lang="en-IE" sz="2000" dirty="0" smtClean="0"/>
              <a:t>  </a:t>
            </a:r>
            <a:r>
              <a:rPr sz="2000" dirty="0" err="1" smtClean="0"/>
              <a:t>assertEquals</a:t>
            </a:r>
            <a:r>
              <a:rPr sz="2000" dirty="0" smtClean="0"/>
              <a:t> </a:t>
            </a:r>
            <a:r>
              <a:rPr sz="2000" dirty="0"/>
              <a:t>(</a:t>
            </a:r>
            <a:r>
              <a:rPr sz="2000" dirty="0" err="1">
                <a:solidFill>
                  <a:srgbClr val="0326CC"/>
                </a:solidFill>
              </a:rPr>
              <a:t>pacemaker</a:t>
            </a:r>
            <a:r>
              <a:rPr sz="2000" dirty="0" err="1"/>
              <a:t>.getUsers</a:t>
            </a:r>
            <a:r>
              <a:rPr sz="2000" dirty="0"/>
              <a:t>().size(), pacemaker2.getUsers().size());</a:t>
            </a:r>
          </a:p>
          <a:p>
            <a:pPr>
              <a:defRPr sz="1500">
                <a:latin typeface="Monaco"/>
                <a:ea typeface="Monaco"/>
                <a:cs typeface="Monaco"/>
                <a:sym typeface="Monaco"/>
              </a:defRPr>
            </a:pPr>
            <a:r>
              <a:rPr sz="2000" dirty="0"/>
              <a:t>    </a:t>
            </a:r>
            <a:r>
              <a:rPr lang="en-IE" sz="2000" dirty="0" smtClean="0"/>
              <a:t>  </a:t>
            </a:r>
            <a:r>
              <a:rPr sz="2000" dirty="0" smtClean="0">
                <a:solidFill>
                  <a:srgbClr val="931A68"/>
                </a:solidFill>
              </a:rPr>
              <a:t>for</a:t>
            </a:r>
            <a:r>
              <a:rPr sz="2000" dirty="0" smtClean="0"/>
              <a:t> </a:t>
            </a:r>
            <a:r>
              <a:rPr sz="2000" dirty="0"/>
              <a:t>(User </a:t>
            </a:r>
            <a:r>
              <a:rPr sz="2000" dirty="0" err="1"/>
              <a:t>user</a:t>
            </a:r>
            <a:r>
              <a:rPr sz="2000" dirty="0"/>
              <a:t> : </a:t>
            </a:r>
            <a:r>
              <a:rPr sz="2000" dirty="0" err="1">
                <a:solidFill>
                  <a:srgbClr val="0326CC"/>
                </a:solidFill>
              </a:rPr>
              <a:t>pacemaker</a:t>
            </a:r>
            <a:r>
              <a:rPr sz="2000" dirty="0" err="1"/>
              <a:t>.getUsers</a:t>
            </a:r>
            <a:r>
              <a:rPr sz="2000" dirty="0"/>
              <a:t>())</a:t>
            </a:r>
          </a:p>
          <a:p>
            <a:pPr>
              <a:defRPr sz="1500">
                <a:latin typeface="Monaco"/>
                <a:ea typeface="Monaco"/>
                <a:cs typeface="Monaco"/>
                <a:sym typeface="Monaco"/>
              </a:defRPr>
            </a:pPr>
            <a:r>
              <a:rPr sz="2000" dirty="0"/>
              <a:t>    </a:t>
            </a:r>
            <a:r>
              <a:rPr lang="en-IE" sz="2000" dirty="0" smtClean="0"/>
              <a:t>  </a:t>
            </a:r>
            <a:r>
              <a:rPr sz="2000" dirty="0" smtClean="0"/>
              <a:t>{</a:t>
            </a:r>
            <a:endParaRPr sz="2000" dirty="0"/>
          </a:p>
          <a:p>
            <a:pPr>
              <a:defRPr sz="1500">
                <a:latin typeface="Monaco"/>
                <a:ea typeface="Monaco"/>
                <a:cs typeface="Monaco"/>
                <a:sym typeface="Monaco"/>
              </a:defRPr>
            </a:pPr>
            <a:r>
              <a:rPr sz="2000" dirty="0"/>
              <a:t>      </a:t>
            </a:r>
            <a:r>
              <a:rPr lang="en-IE" sz="2000" dirty="0" smtClean="0"/>
              <a:t>    </a:t>
            </a:r>
            <a:r>
              <a:rPr sz="2000" dirty="0" smtClean="0"/>
              <a:t>Collection&lt;User</a:t>
            </a:r>
            <a:r>
              <a:rPr sz="2000" dirty="0"/>
              <a:t>&gt; users = pacemaker2.getUsers();</a:t>
            </a:r>
          </a:p>
          <a:p>
            <a:pPr>
              <a:defRPr sz="1500">
                <a:solidFill>
                  <a:srgbClr val="3933FF"/>
                </a:solidFill>
                <a:latin typeface="Monaco"/>
                <a:ea typeface="Monaco"/>
                <a:cs typeface="Monaco"/>
                <a:sym typeface="Monaco"/>
              </a:defRPr>
            </a:pPr>
            <a:r>
              <a:rPr sz="2000" dirty="0">
                <a:solidFill>
                  <a:srgbClr val="000000"/>
                </a:solidFill>
              </a:rPr>
              <a:t>      </a:t>
            </a:r>
            <a:r>
              <a:rPr lang="en-IE" sz="2000" dirty="0" smtClean="0">
                <a:solidFill>
                  <a:srgbClr val="000000"/>
                </a:solidFill>
              </a:rPr>
              <a:t>    </a:t>
            </a:r>
            <a:r>
              <a:rPr sz="2000" dirty="0" err="1" smtClean="0">
                <a:solidFill>
                  <a:srgbClr val="000000"/>
                </a:solidFill>
              </a:rPr>
              <a:t>System.</a:t>
            </a:r>
            <a:r>
              <a:rPr sz="2000" dirty="0" err="1" smtClean="0">
                <a:solidFill>
                  <a:srgbClr val="0326CC"/>
                </a:solidFill>
              </a:rPr>
              <a:t>out</a:t>
            </a:r>
            <a:r>
              <a:rPr sz="2000" dirty="0" err="1" smtClean="0">
                <a:solidFill>
                  <a:srgbClr val="000000"/>
                </a:solidFill>
              </a:rPr>
              <a:t>.println</a:t>
            </a:r>
            <a:r>
              <a:rPr sz="2000" dirty="0">
                <a:solidFill>
                  <a:srgbClr val="000000"/>
                </a:solidFill>
              </a:rPr>
              <a:t>(</a:t>
            </a:r>
            <a:r>
              <a:rPr sz="2000" dirty="0"/>
              <a:t>"User to search for:"</a:t>
            </a:r>
            <a:r>
              <a:rPr sz="2000" dirty="0">
                <a:solidFill>
                  <a:srgbClr val="000000"/>
                </a:solidFill>
              </a:rPr>
              <a:t>);</a:t>
            </a:r>
          </a:p>
          <a:p>
            <a:pPr>
              <a:defRPr sz="1500">
                <a:latin typeface="Monaco"/>
                <a:ea typeface="Monaco"/>
                <a:cs typeface="Monaco"/>
                <a:sym typeface="Monaco"/>
              </a:defRPr>
            </a:pPr>
            <a:r>
              <a:rPr sz="2000" dirty="0"/>
              <a:t>     </a:t>
            </a:r>
            <a:r>
              <a:rPr lang="en-IE" sz="2000" dirty="0" smtClean="0"/>
              <a:t>    </a:t>
            </a:r>
            <a:r>
              <a:rPr sz="2000" dirty="0" smtClean="0"/>
              <a:t> </a:t>
            </a:r>
            <a:r>
              <a:rPr sz="2000" dirty="0" err="1"/>
              <a:t>System.</a:t>
            </a:r>
            <a:r>
              <a:rPr sz="2000" dirty="0" err="1">
                <a:solidFill>
                  <a:srgbClr val="0326CC"/>
                </a:solidFill>
              </a:rPr>
              <a:t>out</a:t>
            </a:r>
            <a:r>
              <a:rPr sz="2000" dirty="0" err="1"/>
              <a:t>.println</a:t>
            </a:r>
            <a:r>
              <a:rPr sz="2000" dirty="0"/>
              <a:t>(user);</a:t>
            </a:r>
          </a:p>
          <a:p>
            <a:pPr>
              <a:defRPr sz="1500">
                <a:latin typeface="Monaco"/>
                <a:ea typeface="Monaco"/>
                <a:cs typeface="Monaco"/>
                <a:sym typeface="Monaco"/>
              </a:defRPr>
            </a:pPr>
            <a:r>
              <a:rPr sz="2000" dirty="0"/>
              <a:t>     </a:t>
            </a:r>
            <a:r>
              <a:rPr lang="en-IE" sz="2000" dirty="0" smtClean="0"/>
              <a:t>    </a:t>
            </a:r>
            <a:r>
              <a:rPr sz="2000" dirty="0" smtClean="0"/>
              <a:t> </a:t>
            </a:r>
            <a:r>
              <a:rPr sz="2000" dirty="0" err="1"/>
              <a:t>System.</a:t>
            </a:r>
            <a:r>
              <a:rPr sz="2000" dirty="0" err="1">
                <a:solidFill>
                  <a:srgbClr val="0326CC"/>
                </a:solidFill>
              </a:rPr>
              <a:t>out</a:t>
            </a:r>
            <a:r>
              <a:rPr sz="2000" dirty="0" err="1"/>
              <a:t>.println</a:t>
            </a:r>
            <a:r>
              <a:rPr sz="2000" dirty="0"/>
              <a:t>(</a:t>
            </a:r>
            <a:r>
              <a:rPr sz="2000" dirty="0">
                <a:solidFill>
                  <a:srgbClr val="3933FF"/>
                </a:solidFill>
              </a:rPr>
              <a:t>"Collection"</a:t>
            </a:r>
            <a:r>
              <a:rPr sz="2000" dirty="0"/>
              <a:t>);</a:t>
            </a:r>
          </a:p>
          <a:p>
            <a:pPr>
              <a:defRPr sz="1500">
                <a:latin typeface="Monaco"/>
                <a:ea typeface="Monaco"/>
                <a:cs typeface="Monaco"/>
                <a:sym typeface="Monaco"/>
              </a:defRPr>
            </a:pPr>
            <a:r>
              <a:rPr sz="2000" dirty="0"/>
              <a:t>     </a:t>
            </a:r>
            <a:r>
              <a:rPr lang="en-IE" sz="2000" dirty="0" smtClean="0"/>
              <a:t>    </a:t>
            </a:r>
            <a:r>
              <a:rPr sz="2000" dirty="0" smtClean="0"/>
              <a:t> </a:t>
            </a:r>
            <a:r>
              <a:rPr sz="2000" dirty="0" err="1"/>
              <a:t>System.</a:t>
            </a:r>
            <a:r>
              <a:rPr sz="2000" dirty="0" err="1">
                <a:solidFill>
                  <a:srgbClr val="0326CC"/>
                </a:solidFill>
              </a:rPr>
              <a:t>out</a:t>
            </a:r>
            <a:r>
              <a:rPr sz="2000" dirty="0" err="1"/>
              <a:t>.println</a:t>
            </a:r>
            <a:r>
              <a:rPr sz="2000" dirty="0"/>
              <a:t>(users);</a:t>
            </a:r>
          </a:p>
          <a:p>
            <a:pPr>
              <a:defRPr sz="1500">
                <a:latin typeface="Monaco"/>
                <a:ea typeface="Monaco"/>
                <a:cs typeface="Monaco"/>
                <a:sym typeface="Monaco"/>
              </a:defRPr>
            </a:pPr>
            <a:r>
              <a:rPr sz="2000" dirty="0"/>
              <a:t>      </a:t>
            </a:r>
            <a:r>
              <a:rPr lang="en-IE" sz="2000" dirty="0" smtClean="0"/>
              <a:t>    </a:t>
            </a:r>
            <a:r>
              <a:rPr sz="2000" dirty="0" err="1" smtClean="0"/>
              <a:t>assertTrue</a:t>
            </a:r>
            <a:r>
              <a:rPr sz="2000" dirty="0" smtClean="0"/>
              <a:t> </a:t>
            </a:r>
            <a:r>
              <a:rPr sz="2000" dirty="0"/>
              <a:t>(</a:t>
            </a:r>
            <a:r>
              <a:rPr sz="2000" dirty="0" err="1"/>
              <a:t>users.contains</a:t>
            </a:r>
            <a:r>
              <a:rPr sz="2000" dirty="0"/>
              <a:t>(user));</a:t>
            </a:r>
          </a:p>
          <a:p>
            <a:pPr>
              <a:defRPr sz="1500">
                <a:latin typeface="Monaco"/>
                <a:ea typeface="Monaco"/>
                <a:cs typeface="Monaco"/>
                <a:sym typeface="Monaco"/>
              </a:defRPr>
            </a:pPr>
            <a:r>
              <a:rPr sz="2000" dirty="0"/>
              <a:t>    </a:t>
            </a:r>
            <a:r>
              <a:rPr lang="en-IE" sz="2000" dirty="0" smtClean="0"/>
              <a:t>  </a:t>
            </a:r>
            <a:r>
              <a:rPr sz="2000" dirty="0" smtClean="0"/>
              <a:t>}</a:t>
            </a:r>
            <a:endParaRPr sz="2000" dirty="0"/>
          </a:p>
          <a:p>
            <a:pPr>
              <a:defRPr sz="1500">
                <a:solidFill>
                  <a:srgbClr val="3933FF"/>
                </a:solidFill>
                <a:latin typeface="Monaco"/>
                <a:ea typeface="Monaco"/>
                <a:cs typeface="Monaco"/>
                <a:sym typeface="Monaco"/>
              </a:defRPr>
            </a:pPr>
            <a:r>
              <a:rPr sz="2000" dirty="0">
                <a:solidFill>
                  <a:schemeClr val="tx1"/>
                </a:solidFill>
                <a:latin typeface="Monaco"/>
                <a:ea typeface="Monaco"/>
                <a:cs typeface="Monaco"/>
              </a:rPr>
              <a:t>    </a:t>
            </a:r>
            <a:r>
              <a:rPr lang="en-IE" sz="2000" dirty="0">
                <a:solidFill>
                  <a:schemeClr val="tx1"/>
                </a:solidFill>
                <a:latin typeface="Monaco"/>
                <a:ea typeface="Monaco"/>
                <a:cs typeface="Monaco"/>
              </a:rPr>
              <a:t>  </a:t>
            </a:r>
            <a:r>
              <a:rPr sz="2000" dirty="0" err="1">
                <a:solidFill>
                  <a:schemeClr val="tx1"/>
                </a:solidFill>
                <a:latin typeface="Monaco"/>
                <a:ea typeface="Monaco"/>
                <a:cs typeface="Monaco"/>
              </a:rPr>
              <a:t>deleteFile</a:t>
            </a:r>
            <a:r>
              <a:rPr sz="2000" dirty="0">
                <a:solidFill>
                  <a:schemeClr val="tx1"/>
                </a:solidFill>
                <a:latin typeface="Monaco"/>
                <a:ea typeface="Monaco"/>
                <a:cs typeface="Monaco"/>
              </a:rPr>
              <a:t> </a:t>
            </a:r>
            <a:r>
              <a:rPr sz="2000" dirty="0">
                <a:solidFill>
                  <a:schemeClr val="tx1"/>
                </a:solidFill>
                <a:latin typeface="Monaco"/>
                <a:ea typeface="Monaco"/>
                <a:cs typeface="Monaco"/>
              </a:rPr>
              <a:t>(</a:t>
            </a:r>
            <a:r>
              <a:rPr lang="en-IE" sz="2000" dirty="0" err="1">
                <a:solidFill>
                  <a:schemeClr val="tx1"/>
                </a:solidFill>
                <a:latin typeface="Monaco"/>
                <a:ea typeface="Monaco"/>
                <a:cs typeface="Monaco"/>
              </a:rPr>
              <a:t>datastoreFile</a:t>
            </a:r>
            <a:r>
              <a:rPr sz="2000" dirty="0">
                <a:solidFill>
                  <a:schemeClr val="tx1"/>
                </a:solidFill>
                <a:latin typeface="Monaco"/>
                <a:ea typeface="Monaco"/>
                <a:cs typeface="Monaco"/>
              </a:rPr>
              <a:t>);</a:t>
            </a:r>
          </a:p>
          <a:p>
            <a:pPr>
              <a:defRPr sz="1500">
                <a:latin typeface="Monaco"/>
                <a:ea typeface="Monaco"/>
                <a:cs typeface="Monaco"/>
                <a:sym typeface="Monaco"/>
              </a:defRPr>
            </a:pPr>
            <a:r>
              <a:rPr sz="2000" dirty="0"/>
              <a:t>  }</a:t>
            </a: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Shape 278"/>
          <p:cNvSpPr>
            <a:spLocks noGrp="1"/>
          </p:cNvSpPr>
          <p:nvPr>
            <p:ph type="title"/>
          </p:nvPr>
        </p:nvSpPr>
        <p:spPr>
          <a:prstGeom prst="rect">
            <a:avLst/>
          </a:prstGeom>
        </p:spPr>
        <p:txBody>
          <a:bodyPr/>
          <a:lstStyle/>
          <a:p>
            <a:r>
              <a:rPr dirty="0"/>
              <a:t>Example</a:t>
            </a:r>
          </a:p>
        </p:txBody>
      </p:sp>
      <p:sp>
        <p:nvSpPr>
          <p:cNvPr id="279" name="Shape 279"/>
          <p:cNvSpPr>
            <a:spLocks noGrp="1"/>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8</a:t>
            </a:fld>
            <a:endParaRPr/>
          </a:p>
        </p:txBody>
      </p:sp>
      <p:sp>
        <p:nvSpPr>
          <p:cNvPr id="282" name="Shape 282"/>
          <p:cNvSpPr/>
          <p:nvPr/>
        </p:nvSpPr>
        <p:spPr>
          <a:xfrm>
            <a:off x="676291" y="2429882"/>
            <a:ext cx="2460610" cy="50270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r" defTabSz="584200">
              <a:spcBef>
                <a:spcPts val="4800"/>
              </a:spcBef>
              <a:defRPr sz="2600">
                <a:latin typeface="+mj-lt"/>
                <a:ea typeface="+mj-ea"/>
                <a:cs typeface="+mj-cs"/>
                <a:sym typeface="Helvetica Neue"/>
              </a:defRPr>
            </a:lvl1pPr>
          </a:lstStyle>
          <a:p>
            <a:r>
              <a:rPr dirty="0"/>
              <a:t>Phase </a:t>
            </a:r>
            <a:r>
              <a:rPr dirty="0" smtClean="0"/>
              <a:t>1</a:t>
            </a:r>
            <a:r>
              <a:rPr lang="en-IE" dirty="0" smtClean="0"/>
              <a:t> (setup)</a:t>
            </a:r>
            <a:endParaRPr dirty="0"/>
          </a:p>
        </p:txBody>
      </p:sp>
      <p:sp>
        <p:nvSpPr>
          <p:cNvPr id="283" name="Shape 283"/>
          <p:cNvSpPr/>
          <p:nvPr/>
        </p:nvSpPr>
        <p:spPr>
          <a:xfrm>
            <a:off x="344470" y="4049453"/>
            <a:ext cx="2792431" cy="50270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r" defTabSz="584200">
              <a:spcBef>
                <a:spcPts val="4800"/>
              </a:spcBef>
              <a:defRPr sz="2600">
                <a:latin typeface="+mj-lt"/>
                <a:ea typeface="+mj-ea"/>
                <a:cs typeface="+mj-cs"/>
                <a:sym typeface="Helvetica Neue"/>
              </a:defRPr>
            </a:lvl1pPr>
          </a:lstStyle>
          <a:p>
            <a:r>
              <a:rPr dirty="0"/>
              <a:t>Phase </a:t>
            </a:r>
            <a:r>
              <a:rPr dirty="0" smtClean="0"/>
              <a:t>2</a:t>
            </a:r>
            <a:r>
              <a:rPr lang="en-IE" dirty="0" smtClean="0"/>
              <a:t>(exercise)</a:t>
            </a:r>
            <a:endParaRPr dirty="0"/>
          </a:p>
        </p:txBody>
      </p:sp>
      <p:sp>
        <p:nvSpPr>
          <p:cNvPr id="284" name="Shape 284"/>
          <p:cNvSpPr/>
          <p:nvPr/>
        </p:nvSpPr>
        <p:spPr>
          <a:xfrm>
            <a:off x="697131" y="6606346"/>
            <a:ext cx="2439770" cy="50270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r" defTabSz="584200">
              <a:spcBef>
                <a:spcPts val="4800"/>
              </a:spcBef>
              <a:defRPr sz="2600">
                <a:latin typeface="+mj-lt"/>
                <a:ea typeface="+mj-ea"/>
                <a:cs typeface="+mj-cs"/>
                <a:sym typeface="Helvetica Neue"/>
              </a:defRPr>
            </a:lvl1pPr>
          </a:lstStyle>
          <a:p>
            <a:r>
              <a:rPr dirty="0"/>
              <a:t>Phase </a:t>
            </a:r>
            <a:r>
              <a:rPr dirty="0" smtClean="0"/>
              <a:t>3</a:t>
            </a:r>
            <a:r>
              <a:rPr lang="en-IE" dirty="0" smtClean="0"/>
              <a:t> (verify)</a:t>
            </a:r>
            <a:endParaRPr dirty="0"/>
          </a:p>
        </p:txBody>
      </p:sp>
      <p:sp>
        <p:nvSpPr>
          <p:cNvPr id="285" name="Shape 285"/>
          <p:cNvSpPr/>
          <p:nvPr/>
        </p:nvSpPr>
        <p:spPr>
          <a:xfrm>
            <a:off x="120049" y="8261176"/>
            <a:ext cx="3016852" cy="50270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r" defTabSz="584200">
              <a:spcBef>
                <a:spcPts val="4800"/>
              </a:spcBef>
              <a:defRPr sz="2600">
                <a:latin typeface="+mj-lt"/>
                <a:ea typeface="+mj-ea"/>
                <a:cs typeface="+mj-cs"/>
                <a:sym typeface="Helvetica Neue"/>
              </a:defRPr>
            </a:lvl1pPr>
          </a:lstStyle>
          <a:p>
            <a:r>
              <a:rPr dirty="0"/>
              <a:t>Phase </a:t>
            </a:r>
            <a:r>
              <a:rPr dirty="0" smtClean="0"/>
              <a:t>4</a:t>
            </a:r>
            <a:r>
              <a:rPr lang="en-IE" dirty="0" smtClean="0"/>
              <a:t> (teardown)</a:t>
            </a:r>
            <a:endParaRPr dirty="0"/>
          </a:p>
        </p:txBody>
      </p:sp>
      <p:sp>
        <p:nvSpPr>
          <p:cNvPr id="10" name="Shape 276"/>
          <p:cNvSpPr/>
          <p:nvPr/>
        </p:nvSpPr>
        <p:spPr>
          <a:xfrm>
            <a:off x="3550072" y="628328"/>
            <a:ext cx="9066585" cy="8412559"/>
          </a:xfrm>
          <a:prstGeom prst="rect">
            <a:avLst/>
          </a:prstGeom>
          <a:solidFill>
            <a:srgbClr val="FFFFFF"/>
          </a:solidFill>
          <a:ln w="12700">
            <a:solidFill>
              <a:srgbClr val="000000"/>
            </a:solidFill>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1500">
                <a:solidFill>
                  <a:srgbClr val="777777"/>
                </a:solidFill>
                <a:latin typeface="Monaco"/>
                <a:ea typeface="Monaco"/>
                <a:cs typeface="Monaco"/>
                <a:sym typeface="Monaco"/>
              </a:defRPr>
            </a:pPr>
            <a:r>
              <a:rPr sz="2000" dirty="0">
                <a:solidFill>
                  <a:srgbClr val="000000"/>
                </a:solidFill>
              </a:rPr>
              <a:t>  </a:t>
            </a:r>
            <a:r>
              <a:rPr sz="2000" dirty="0"/>
              <a:t>@Test</a:t>
            </a:r>
            <a:endParaRPr sz="2000" dirty="0">
              <a:solidFill>
                <a:srgbClr val="000000"/>
              </a:solidFill>
            </a:endParaRPr>
          </a:p>
          <a:p>
            <a:pPr>
              <a:defRPr sz="1500">
                <a:latin typeface="Monaco"/>
                <a:ea typeface="Monaco"/>
                <a:cs typeface="Monaco"/>
                <a:sym typeface="Monaco"/>
              </a:defRPr>
            </a:pPr>
            <a:r>
              <a:rPr sz="2000" dirty="0"/>
              <a:t>  </a:t>
            </a:r>
            <a:r>
              <a:rPr sz="2000" dirty="0">
                <a:solidFill>
                  <a:srgbClr val="931A68"/>
                </a:solidFill>
              </a:rPr>
              <a:t>public</a:t>
            </a:r>
            <a:r>
              <a:rPr sz="2000" dirty="0"/>
              <a:t> </a:t>
            </a:r>
            <a:r>
              <a:rPr sz="2000" dirty="0">
                <a:solidFill>
                  <a:srgbClr val="931A68"/>
                </a:solidFill>
              </a:rPr>
              <a:t>void</a:t>
            </a:r>
            <a:r>
              <a:rPr sz="2000" dirty="0"/>
              <a:t> </a:t>
            </a:r>
            <a:r>
              <a:rPr sz="2000" dirty="0" err="1"/>
              <a:t>testXMLSerializer</a:t>
            </a:r>
            <a:r>
              <a:rPr sz="2000" dirty="0"/>
              <a:t>() </a:t>
            </a:r>
            <a:r>
              <a:rPr sz="2000" dirty="0">
                <a:solidFill>
                  <a:srgbClr val="931A68"/>
                </a:solidFill>
              </a:rPr>
              <a:t>throws</a:t>
            </a:r>
            <a:r>
              <a:rPr sz="2000" dirty="0"/>
              <a:t> Exception</a:t>
            </a:r>
          </a:p>
          <a:p>
            <a:pPr>
              <a:defRPr sz="1500">
                <a:latin typeface="Monaco"/>
                <a:ea typeface="Monaco"/>
                <a:cs typeface="Monaco"/>
                <a:sym typeface="Monaco"/>
              </a:defRPr>
            </a:pPr>
            <a:r>
              <a:rPr sz="2000" dirty="0"/>
              <a:t>  { </a:t>
            </a:r>
          </a:p>
          <a:p>
            <a:pPr>
              <a:defRPr sz="1500">
                <a:latin typeface="Monaco"/>
                <a:ea typeface="Monaco"/>
                <a:cs typeface="Monaco"/>
                <a:sym typeface="Monaco"/>
              </a:defRPr>
            </a:pPr>
            <a:r>
              <a:rPr sz="2000" dirty="0"/>
              <a:t>  </a:t>
            </a:r>
            <a:r>
              <a:rPr lang="en-IE" sz="2000" dirty="0" smtClean="0"/>
              <a:t>  </a:t>
            </a:r>
            <a:r>
              <a:rPr sz="2000" dirty="0" smtClean="0"/>
              <a:t>  </a:t>
            </a:r>
            <a:r>
              <a:rPr sz="2000" dirty="0"/>
              <a:t>String </a:t>
            </a:r>
            <a:r>
              <a:rPr sz="2000" dirty="0" err="1"/>
              <a:t>datastoreFile</a:t>
            </a:r>
            <a:r>
              <a:rPr sz="2000" dirty="0"/>
              <a:t> = </a:t>
            </a:r>
            <a:r>
              <a:rPr sz="2000" dirty="0">
                <a:solidFill>
                  <a:srgbClr val="3933FF"/>
                </a:solidFill>
              </a:rPr>
              <a:t>"testdatastore.xml"</a:t>
            </a:r>
            <a:r>
              <a:rPr sz="2000" dirty="0"/>
              <a:t>;</a:t>
            </a:r>
          </a:p>
          <a:p>
            <a:pPr>
              <a:defRPr sz="1500">
                <a:latin typeface="Monaco"/>
                <a:ea typeface="Monaco"/>
                <a:cs typeface="Monaco"/>
                <a:sym typeface="Monaco"/>
              </a:defRPr>
            </a:pPr>
            <a:r>
              <a:rPr sz="2000" dirty="0"/>
              <a:t>   </a:t>
            </a:r>
            <a:r>
              <a:rPr lang="en-IE" sz="2000" dirty="0" smtClean="0"/>
              <a:t>  </a:t>
            </a:r>
            <a:r>
              <a:rPr sz="2000" dirty="0" smtClean="0"/>
              <a:t> </a:t>
            </a:r>
            <a:r>
              <a:rPr sz="2000" dirty="0" err="1"/>
              <a:t>deleteFile</a:t>
            </a:r>
            <a:r>
              <a:rPr sz="2000" dirty="0"/>
              <a:t> (</a:t>
            </a:r>
            <a:r>
              <a:rPr sz="2000" dirty="0" err="1"/>
              <a:t>datastoreFile</a:t>
            </a:r>
            <a:r>
              <a:rPr sz="2000" dirty="0"/>
              <a:t>);</a:t>
            </a:r>
          </a:p>
          <a:p>
            <a:pPr>
              <a:defRPr sz="1500">
                <a:latin typeface="Monaco"/>
                <a:ea typeface="Monaco"/>
                <a:cs typeface="Monaco"/>
                <a:sym typeface="Monaco"/>
              </a:defRPr>
            </a:pPr>
            <a:r>
              <a:rPr sz="2000" dirty="0"/>
              <a:t>    </a:t>
            </a:r>
          </a:p>
          <a:p>
            <a:pPr>
              <a:defRPr sz="1500">
                <a:latin typeface="Monaco"/>
                <a:ea typeface="Monaco"/>
                <a:cs typeface="Monaco"/>
                <a:sym typeface="Monaco"/>
              </a:defRPr>
            </a:pPr>
            <a:r>
              <a:rPr sz="2000" dirty="0"/>
              <a:t> </a:t>
            </a:r>
            <a:r>
              <a:rPr lang="en-IE" sz="2000" dirty="0" smtClean="0"/>
              <a:t>  </a:t>
            </a:r>
            <a:r>
              <a:rPr sz="2000" dirty="0" smtClean="0"/>
              <a:t>   </a:t>
            </a:r>
            <a:r>
              <a:rPr sz="2000" dirty="0" err="1"/>
              <a:t>Serializer</a:t>
            </a:r>
            <a:r>
              <a:rPr sz="2000" dirty="0"/>
              <a:t> </a:t>
            </a:r>
            <a:r>
              <a:rPr sz="2000" dirty="0" err="1"/>
              <a:t>serializer</a:t>
            </a:r>
            <a:r>
              <a:rPr sz="2000" dirty="0"/>
              <a:t> = </a:t>
            </a:r>
            <a:r>
              <a:rPr sz="2000" dirty="0">
                <a:solidFill>
                  <a:srgbClr val="931A68"/>
                </a:solidFill>
              </a:rPr>
              <a:t>new</a:t>
            </a:r>
            <a:r>
              <a:rPr sz="2000" dirty="0"/>
              <a:t> </a:t>
            </a:r>
            <a:r>
              <a:rPr sz="2000" dirty="0" err="1"/>
              <a:t>XMLSerializer</a:t>
            </a:r>
            <a:r>
              <a:rPr sz="2000" dirty="0"/>
              <a:t>(</a:t>
            </a:r>
            <a:r>
              <a:rPr sz="2000" dirty="0">
                <a:solidFill>
                  <a:srgbClr val="931A68"/>
                </a:solidFill>
              </a:rPr>
              <a:t>new</a:t>
            </a:r>
            <a:r>
              <a:rPr sz="2000" dirty="0"/>
              <a:t> File (</a:t>
            </a:r>
            <a:r>
              <a:rPr sz="2000" dirty="0" err="1"/>
              <a:t>datastoreFile</a:t>
            </a:r>
            <a:r>
              <a:rPr sz="2000" dirty="0"/>
              <a:t>));</a:t>
            </a:r>
          </a:p>
          <a:p>
            <a:pPr>
              <a:defRPr sz="1500">
                <a:latin typeface="Monaco"/>
                <a:ea typeface="Monaco"/>
                <a:cs typeface="Monaco"/>
                <a:sym typeface="Monaco"/>
              </a:defRPr>
            </a:pPr>
            <a:r>
              <a:rPr sz="2000" dirty="0"/>
              <a:t>    </a:t>
            </a:r>
          </a:p>
          <a:p>
            <a:pPr>
              <a:defRPr sz="1500">
                <a:latin typeface="Monaco"/>
                <a:ea typeface="Monaco"/>
                <a:cs typeface="Monaco"/>
                <a:sym typeface="Monaco"/>
              </a:defRPr>
            </a:pPr>
            <a:r>
              <a:rPr sz="2000" dirty="0"/>
              <a:t>   </a:t>
            </a:r>
            <a:r>
              <a:rPr lang="en-IE" sz="2000" dirty="0" smtClean="0"/>
              <a:t>  </a:t>
            </a:r>
            <a:r>
              <a:rPr sz="2000" dirty="0" smtClean="0"/>
              <a:t> </a:t>
            </a:r>
            <a:r>
              <a:rPr sz="2000" dirty="0">
                <a:solidFill>
                  <a:srgbClr val="0326CC"/>
                </a:solidFill>
              </a:rPr>
              <a:t>pacemaker</a:t>
            </a:r>
            <a:r>
              <a:rPr sz="2000" dirty="0"/>
              <a:t> = </a:t>
            </a:r>
            <a:r>
              <a:rPr sz="2000" dirty="0">
                <a:solidFill>
                  <a:srgbClr val="931A68"/>
                </a:solidFill>
              </a:rPr>
              <a:t>new</a:t>
            </a:r>
            <a:r>
              <a:rPr sz="2000" dirty="0"/>
              <a:t> </a:t>
            </a:r>
            <a:r>
              <a:rPr sz="2000" dirty="0" err="1"/>
              <a:t>PacemakerAPI</a:t>
            </a:r>
            <a:r>
              <a:rPr sz="2000" dirty="0"/>
              <a:t>(</a:t>
            </a:r>
            <a:r>
              <a:rPr sz="2000" dirty="0" err="1"/>
              <a:t>serializer</a:t>
            </a:r>
            <a:r>
              <a:rPr sz="2000" dirty="0"/>
              <a:t>); </a:t>
            </a:r>
          </a:p>
          <a:p>
            <a:pPr>
              <a:defRPr sz="1500">
                <a:latin typeface="Monaco"/>
                <a:ea typeface="Monaco"/>
                <a:cs typeface="Monaco"/>
                <a:sym typeface="Monaco"/>
              </a:defRPr>
            </a:pPr>
            <a:r>
              <a:rPr sz="2000" dirty="0"/>
              <a:t>    </a:t>
            </a:r>
            <a:r>
              <a:rPr lang="en-IE" sz="2000" dirty="0" smtClean="0"/>
              <a:t>  </a:t>
            </a:r>
            <a:r>
              <a:rPr sz="2000" dirty="0" smtClean="0"/>
              <a:t>populate(</a:t>
            </a:r>
            <a:r>
              <a:rPr sz="2000" dirty="0" smtClean="0">
                <a:solidFill>
                  <a:srgbClr val="0326CC"/>
                </a:solidFill>
              </a:rPr>
              <a:t>pacemaker</a:t>
            </a:r>
            <a:r>
              <a:rPr sz="2000" dirty="0"/>
              <a:t>);</a:t>
            </a:r>
          </a:p>
          <a:p>
            <a:pPr>
              <a:defRPr sz="1500">
                <a:latin typeface="Monaco"/>
                <a:ea typeface="Monaco"/>
                <a:cs typeface="Monaco"/>
                <a:sym typeface="Monaco"/>
              </a:defRPr>
            </a:pPr>
            <a:r>
              <a:rPr sz="2000" dirty="0"/>
              <a:t>    </a:t>
            </a:r>
            <a:r>
              <a:rPr lang="en-IE" sz="2000" dirty="0" smtClean="0"/>
              <a:t>  </a:t>
            </a:r>
            <a:r>
              <a:rPr sz="2000" dirty="0" err="1" smtClean="0">
                <a:solidFill>
                  <a:srgbClr val="0326CC"/>
                </a:solidFill>
              </a:rPr>
              <a:t>pacemaker</a:t>
            </a:r>
            <a:r>
              <a:rPr sz="2000" dirty="0" err="1" smtClean="0"/>
              <a:t>.store</a:t>
            </a:r>
            <a:r>
              <a:rPr sz="2000" dirty="0"/>
              <a:t>();</a:t>
            </a:r>
          </a:p>
          <a:p>
            <a:pPr>
              <a:defRPr sz="1500">
                <a:latin typeface="Monaco"/>
                <a:ea typeface="Monaco"/>
                <a:cs typeface="Monaco"/>
                <a:sym typeface="Monaco"/>
              </a:defRPr>
            </a:pPr>
            <a:r>
              <a:rPr sz="2000" dirty="0"/>
              <a:t>    </a:t>
            </a:r>
          </a:p>
          <a:p>
            <a:pPr>
              <a:defRPr sz="1500">
                <a:latin typeface="Monaco"/>
                <a:ea typeface="Monaco"/>
                <a:cs typeface="Monaco"/>
                <a:sym typeface="Monaco"/>
              </a:defRPr>
            </a:pPr>
            <a:r>
              <a:rPr sz="2000" dirty="0"/>
              <a:t>   </a:t>
            </a:r>
            <a:r>
              <a:rPr lang="en-IE" sz="2000" dirty="0" smtClean="0"/>
              <a:t>  </a:t>
            </a:r>
            <a:r>
              <a:rPr sz="2000" dirty="0" smtClean="0"/>
              <a:t> </a:t>
            </a:r>
            <a:r>
              <a:rPr sz="2000" dirty="0" err="1"/>
              <a:t>PacemakerAPI</a:t>
            </a:r>
            <a:r>
              <a:rPr sz="2000" dirty="0"/>
              <a:t> pacemaker2 =  </a:t>
            </a:r>
            <a:r>
              <a:rPr sz="2000" dirty="0">
                <a:solidFill>
                  <a:srgbClr val="931A68"/>
                </a:solidFill>
              </a:rPr>
              <a:t>new</a:t>
            </a:r>
            <a:r>
              <a:rPr sz="2000" dirty="0"/>
              <a:t> </a:t>
            </a:r>
            <a:r>
              <a:rPr sz="2000" dirty="0" err="1"/>
              <a:t>PacemakerAPI</a:t>
            </a:r>
            <a:r>
              <a:rPr sz="2000" dirty="0"/>
              <a:t>(</a:t>
            </a:r>
            <a:r>
              <a:rPr sz="2000" dirty="0" err="1"/>
              <a:t>serializer</a:t>
            </a:r>
            <a:r>
              <a:rPr sz="2000" dirty="0"/>
              <a:t>);</a:t>
            </a:r>
          </a:p>
          <a:p>
            <a:pPr>
              <a:defRPr sz="1500">
                <a:latin typeface="Monaco"/>
                <a:ea typeface="Monaco"/>
                <a:cs typeface="Monaco"/>
                <a:sym typeface="Monaco"/>
              </a:defRPr>
            </a:pPr>
            <a:r>
              <a:rPr sz="2000" dirty="0"/>
              <a:t>    </a:t>
            </a:r>
            <a:r>
              <a:rPr lang="en-IE" sz="2000" dirty="0" smtClean="0"/>
              <a:t>  </a:t>
            </a:r>
            <a:r>
              <a:rPr sz="2000" dirty="0" smtClean="0"/>
              <a:t>pacemaker2.load</a:t>
            </a:r>
            <a:r>
              <a:rPr sz="2000" dirty="0"/>
              <a:t>();</a:t>
            </a:r>
          </a:p>
          <a:p>
            <a:pPr>
              <a:defRPr sz="1500">
                <a:latin typeface="Monaco"/>
                <a:ea typeface="Monaco"/>
                <a:cs typeface="Monaco"/>
                <a:sym typeface="Monaco"/>
              </a:defRPr>
            </a:pPr>
            <a:r>
              <a:rPr sz="2000" dirty="0"/>
              <a:t>    </a:t>
            </a:r>
          </a:p>
          <a:p>
            <a:pPr>
              <a:defRPr sz="1500">
                <a:latin typeface="Monaco"/>
                <a:ea typeface="Monaco"/>
                <a:cs typeface="Monaco"/>
                <a:sym typeface="Monaco"/>
              </a:defRPr>
            </a:pPr>
            <a:r>
              <a:rPr sz="2000" dirty="0"/>
              <a:t>    </a:t>
            </a:r>
            <a:r>
              <a:rPr lang="en-IE" sz="2000" dirty="0" smtClean="0"/>
              <a:t>  </a:t>
            </a:r>
            <a:r>
              <a:rPr sz="2000" dirty="0" err="1" smtClean="0"/>
              <a:t>assertEquals</a:t>
            </a:r>
            <a:r>
              <a:rPr sz="2000" dirty="0" smtClean="0"/>
              <a:t> </a:t>
            </a:r>
            <a:r>
              <a:rPr sz="2000" dirty="0"/>
              <a:t>(</a:t>
            </a:r>
            <a:r>
              <a:rPr sz="2000" dirty="0" err="1">
                <a:solidFill>
                  <a:srgbClr val="0326CC"/>
                </a:solidFill>
              </a:rPr>
              <a:t>pacemaker</a:t>
            </a:r>
            <a:r>
              <a:rPr sz="2000" dirty="0" err="1"/>
              <a:t>.getUsers</a:t>
            </a:r>
            <a:r>
              <a:rPr sz="2000" dirty="0"/>
              <a:t>().size(), pacemaker2.getUsers().size());</a:t>
            </a:r>
          </a:p>
          <a:p>
            <a:pPr>
              <a:defRPr sz="1500">
                <a:latin typeface="Monaco"/>
                <a:ea typeface="Monaco"/>
                <a:cs typeface="Monaco"/>
                <a:sym typeface="Monaco"/>
              </a:defRPr>
            </a:pPr>
            <a:r>
              <a:rPr sz="2000" dirty="0"/>
              <a:t>    </a:t>
            </a:r>
            <a:r>
              <a:rPr lang="en-IE" sz="2000" dirty="0" smtClean="0"/>
              <a:t>  </a:t>
            </a:r>
            <a:r>
              <a:rPr sz="2000" dirty="0" smtClean="0">
                <a:solidFill>
                  <a:srgbClr val="931A68"/>
                </a:solidFill>
              </a:rPr>
              <a:t>for</a:t>
            </a:r>
            <a:r>
              <a:rPr sz="2000" dirty="0" smtClean="0"/>
              <a:t> </a:t>
            </a:r>
            <a:r>
              <a:rPr sz="2000" dirty="0"/>
              <a:t>(User </a:t>
            </a:r>
            <a:r>
              <a:rPr sz="2000" dirty="0" err="1"/>
              <a:t>user</a:t>
            </a:r>
            <a:r>
              <a:rPr sz="2000" dirty="0"/>
              <a:t> : </a:t>
            </a:r>
            <a:r>
              <a:rPr sz="2000" dirty="0" err="1">
                <a:solidFill>
                  <a:srgbClr val="0326CC"/>
                </a:solidFill>
              </a:rPr>
              <a:t>pacemaker</a:t>
            </a:r>
            <a:r>
              <a:rPr sz="2000" dirty="0" err="1"/>
              <a:t>.getUsers</a:t>
            </a:r>
            <a:r>
              <a:rPr sz="2000" dirty="0"/>
              <a:t>())</a:t>
            </a:r>
          </a:p>
          <a:p>
            <a:pPr>
              <a:defRPr sz="1500">
                <a:latin typeface="Monaco"/>
                <a:ea typeface="Monaco"/>
                <a:cs typeface="Monaco"/>
                <a:sym typeface="Monaco"/>
              </a:defRPr>
            </a:pPr>
            <a:r>
              <a:rPr sz="2000" dirty="0"/>
              <a:t>    </a:t>
            </a:r>
            <a:r>
              <a:rPr lang="en-IE" sz="2000" dirty="0" smtClean="0"/>
              <a:t>  </a:t>
            </a:r>
            <a:r>
              <a:rPr sz="2000" dirty="0" smtClean="0"/>
              <a:t>{</a:t>
            </a:r>
            <a:endParaRPr sz="2000" dirty="0"/>
          </a:p>
          <a:p>
            <a:pPr>
              <a:defRPr sz="1500">
                <a:latin typeface="Monaco"/>
                <a:ea typeface="Monaco"/>
                <a:cs typeface="Monaco"/>
                <a:sym typeface="Monaco"/>
              </a:defRPr>
            </a:pPr>
            <a:r>
              <a:rPr sz="2000" dirty="0"/>
              <a:t>      </a:t>
            </a:r>
            <a:r>
              <a:rPr lang="en-IE" sz="2000" dirty="0" smtClean="0"/>
              <a:t>    </a:t>
            </a:r>
            <a:r>
              <a:rPr sz="2000" dirty="0" smtClean="0"/>
              <a:t>Collection&lt;User</a:t>
            </a:r>
            <a:r>
              <a:rPr sz="2000" dirty="0"/>
              <a:t>&gt; users = pacemaker2.getUsers();</a:t>
            </a:r>
          </a:p>
          <a:p>
            <a:pPr>
              <a:defRPr sz="1500">
                <a:solidFill>
                  <a:srgbClr val="3933FF"/>
                </a:solidFill>
                <a:latin typeface="Monaco"/>
                <a:ea typeface="Monaco"/>
                <a:cs typeface="Monaco"/>
                <a:sym typeface="Monaco"/>
              </a:defRPr>
            </a:pPr>
            <a:r>
              <a:rPr sz="2000" dirty="0">
                <a:solidFill>
                  <a:srgbClr val="000000"/>
                </a:solidFill>
              </a:rPr>
              <a:t>      </a:t>
            </a:r>
            <a:r>
              <a:rPr lang="en-IE" sz="2000" dirty="0" smtClean="0">
                <a:solidFill>
                  <a:srgbClr val="000000"/>
                </a:solidFill>
              </a:rPr>
              <a:t>    </a:t>
            </a:r>
            <a:r>
              <a:rPr sz="2000" dirty="0" err="1" smtClean="0">
                <a:solidFill>
                  <a:srgbClr val="000000"/>
                </a:solidFill>
              </a:rPr>
              <a:t>System.</a:t>
            </a:r>
            <a:r>
              <a:rPr sz="2000" dirty="0" err="1" smtClean="0">
                <a:solidFill>
                  <a:srgbClr val="0326CC"/>
                </a:solidFill>
              </a:rPr>
              <a:t>out</a:t>
            </a:r>
            <a:r>
              <a:rPr sz="2000" dirty="0" err="1" smtClean="0">
                <a:solidFill>
                  <a:srgbClr val="000000"/>
                </a:solidFill>
              </a:rPr>
              <a:t>.println</a:t>
            </a:r>
            <a:r>
              <a:rPr sz="2000" dirty="0">
                <a:solidFill>
                  <a:srgbClr val="000000"/>
                </a:solidFill>
              </a:rPr>
              <a:t>(</a:t>
            </a:r>
            <a:r>
              <a:rPr sz="2000" dirty="0"/>
              <a:t>"User to search for:"</a:t>
            </a:r>
            <a:r>
              <a:rPr sz="2000" dirty="0">
                <a:solidFill>
                  <a:srgbClr val="000000"/>
                </a:solidFill>
              </a:rPr>
              <a:t>);</a:t>
            </a:r>
          </a:p>
          <a:p>
            <a:pPr>
              <a:defRPr sz="1500">
                <a:latin typeface="Monaco"/>
                <a:ea typeface="Monaco"/>
                <a:cs typeface="Monaco"/>
                <a:sym typeface="Monaco"/>
              </a:defRPr>
            </a:pPr>
            <a:r>
              <a:rPr sz="2000" dirty="0"/>
              <a:t>     </a:t>
            </a:r>
            <a:r>
              <a:rPr lang="en-IE" sz="2000" dirty="0" smtClean="0"/>
              <a:t>    </a:t>
            </a:r>
            <a:r>
              <a:rPr sz="2000" dirty="0" smtClean="0"/>
              <a:t> </a:t>
            </a:r>
            <a:r>
              <a:rPr sz="2000" dirty="0" err="1"/>
              <a:t>System.</a:t>
            </a:r>
            <a:r>
              <a:rPr sz="2000" dirty="0" err="1">
                <a:solidFill>
                  <a:srgbClr val="0326CC"/>
                </a:solidFill>
              </a:rPr>
              <a:t>out</a:t>
            </a:r>
            <a:r>
              <a:rPr sz="2000" dirty="0" err="1"/>
              <a:t>.println</a:t>
            </a:r>
            <a:r>
              <a:rPr sz="2000" dirty="0"/>
              <a:t>(user);</a:t>
            </a:r>
          </a:p>
          <a:p>
            <a:pPr>
              <a:defRPr sz="1500">
                <a:latin typeface="Monaco"/>
                <a:ea typeface="Monaco"/>
                <a:cs typeface="Monaco"/>
                <a:sym typeface="Monaco"/>
              </a:defRPr>
            </a:pPr>
            <a:r>
              <a:rPr sz="2000" dirty="0"/>
              <a:t>     </a:t>
            </a:r>
            <a:r>
              <a:rPr lang="en-IE" sz="2000" dirty="0" smtClean="0"/>
              <a:t>    </a:t>
            </a:r>
            <a:r>
              <a:rPr sz="2000" dirty="0" smtClean="0"/>
              <a:t> </a:t>
            </a:r>
            <a:r>
              <a:rPr sz="2000" dirty="0" err="1"/>
              <a:t>System.</a:t>
            </a:r>
            <a:r>
              <a:rPr sz="2000" dirty="0" err="1">
                <a:solidFill>
                  <a:srgbClr val="0326CC"/>
                </a:solidFill>
              </a:rPr>
              <a:t>out</a:t>
            </a:r>
            <a:r>
              <a:rPr sz="2000" dirty="0" err="1"/>
              <a:t>.println</a:t>
            </a:r>
            <a:r>
              <a:rPr sz="2000" dirty="0"/>
              <a:t>(</a:t>
            </a:r>
            <a:r>
              <a:rPr sz="2000" dirty="0">
                <a:solidFill>
                  <a:srgbClr val="3933FF"/>
                </a:solidFill>
              </a:rPr>
              <a:t>"Collection"</a:t>
            </a:r>
            <a:r>
              <a:rPr sz="2000" dirty="0"/>
              <a:t>);</a:t>
            </a:r>
          </a:p>
          <a:p>
            <a:pPr>
              <a:defRPr sz="1500">
                <a:latin typeface="Monaco"/>
                <a:ea typeface="Monaco"/>
                <a:cs typeface="Monaco"/>
                <a:sym typeface="Monaco"/>
              </a:defRPr>
            </a:pPr>
            <a:r>
              <a:rPr sz="2000" dirty="0"/>
              <a:t>     </a:t>
            </a:r>
            <a:r>
              <a:rPr lang="en-IE" sz="2000" dirty="0" smtClean="0"/>
              <a:t>    </a:t>
            </a:r>
            <a:r>
              <a:rPr sz="2000" dirty="0" smtClean="0"/>
              <a:t> </a:t>
            </a:r>
            <a:r>
              <a:rPr sz="2000" dirty="0" err="1"/>
              <a:t>System.</a:t>
            </a:r>
            <a:r>
              <a:rPr sz="2000" dirty="0" err="1">
                <a:solidFill>
                  <a:srgbClr val="0326CC"/>
                </a:solidFill>
              </a:rPr>
              <a:t>out</a:t>
            </a:r>
            <a:r>
              <a:rPr sz="2000" dirty="0" err="1"/>
              <a:t>.println</a:t>
            </a:r>
            <a:r>
              <a:rPr sz="2000" dirty="0"/>
              <a:t>(users);</a:t>
            </a:r>
          </a:p>
          <a:p>
            <a:pPr>
              <a:defRPr sz="1500">
                <a:latin typeface="Monaco"/>
                <a:ea typeface="Monaco"/>
                <a:cs typeface="Monaco"/>
                <a:sym typeface="Monaco"/>
              </a:defRPr>
            </a:pPr>
            <a:r>
              <a:rPr sz="2000" dirty="0"/>
              <a:t>      </a:t>
            </a:r>
            <a:r>
              <a:rPr lang="en-IE" sz="2000" dirty="0" smtClean="0"/>
              <a:t>    </a:t>
            </a:r>
            <a:r>
              <a:rPr sz="2000" dirty="0" err="1" smtClean="0"/>
              <a:t>assertTrue</a:t>
            </a:r>
            <a:r>
              <a:rPr sz="2000" dirty="0" smtClean="0"/>
              <a:t> </a:t>
            </a:r>
            <a:r>
              <a:rPr sz="2000" dirty="0"/>
              <a:t>(</a:t>
            </a:r>
            <a:r>
              <a:rPr sz="2000" dirty="0" err="1"/>
              <a:t>users.contains</a:t>
            </a:r>
            <a:r>
              <a:rPr sz="2000" dirty="0"/>
              <a:t>(user));</a:t>
            </a:r>
          </a:p>
          <a:p>
            <a:pPr>
              <a:defRPr sz="1500">
                <a:latin typeface="Monaco"/>
                <a:ea typeface="Monaco"/>
                <a:cs typeface="Monaco"/>
                <a:sym typeface="Monaco"/>
              </a:defRPr>
            </a:pPr>
            <a:r>
              <a:rPr sz="2000" dirty="0"/>
              <a:t>    </a:t>
            </a:r>
            <a:r>
              <a:rPr lang="en-IE" sz="2000" dirty="0" smtClean="0"/>
              <a:t>  </a:t>
            </a:r>
            <a:r>
              <a:rPr sz="2000" dirty="0" smtClean="0"/>
              <a:t>}</a:t>
            </a:r>
            <a:endParaRPr sz="2000" dirty="0"/>
          </a:p>
          <a:p>
            <a:pPr>
              <a:defRPr sz="1500">
                <a:solidFill>
                  <a:srgbClr val="3933FF"/>
                </a:solidFill>
                <a:latin typeface="Monaco"/>
                <a:ea typeface="Monaco"/>
                <a:cs typeface="Monaco"/>
                <a:sym typeface="Monaco"/>
              </a:defRPr>
            </a:pPr>
            <a:r>
              <a:rPr sz="2000" dirty="0">
                <a:solidFill>
                  <a:schemeClr val="tx1"/>
                </a:solidFill>
                <a:latin typeface="Monaco"/>
                <a:ea typeface="Monaco"/>
                <a:cs typeface="Monaco"/>
              </a:rPr>
              <a:t>    </a:t>
            </a:r>
            <a:r>
              <a:rPr lang="en-IE" sz="2000" dirty="0">
                <a:solidFill>
                  <a:schemeClr val="tx1"/>
                </a:solidFill>
                <a:latin typeface="Monaco"/>
                <a:ea typeface="Monaco"/>
                <a:cs typeface="Monaco"/>
              </a:rPr>
              <a:t>  </a:t>
            </a:r>
            <a:r>
              <a:rPr sz="2000" dirty="0" err="1">
                <a:solidFill>
                  <a:schemeClr val="tx1"/>
                </a:solidFill>
                <a:latin typeface="Monaco"/>
                <a:ea typeface="Monaco"/>
                <a:cs typeface="Monaco"/>
              </a:rPr>
              <a:t>deleteFile</a:t>
            </a:r>
            <a:r>
              <a:rPr sz="2000" dirty="0">
                <a:solidFill>
                  <a:schemeClr val="tx1"/>
                </a:solidFill>
                <a:latin typeface="Monaco"/>
                <a:ea typeface="Monaco"/>
                <a:cs typeface="Monaco"/>
              </a:rPr>
              <a:t> </a:t>
            </a:r>
            <a:r>
              <a:rPr sz="2000" dirty="0">
                <a:solidFill>
                  <a:schemeClr val="tx1"/>
                </a:solidFill>
                <a:latin typeface="Monaco"/>
                <a:ea typeface="Monaco"/>
                <a:cs typeface="Monaco"/>
              </a:rPr>
              <a:t>(</a:t>
            </a:r>
            <a:r>
              <a:rPr lang="en-IE" sz="2000" dirty="0" err="1">
                <a:solidFill>
                  <a:schemeClr val="tx1"/>
                </a:solidFill>
                <a:latin typeface="Monaco"/>
                <a:ea typeface="Monaco"/>
                <a:cs typeface="Monaco"/>
              </a:rPr>
              <a:t>datastoreFile</a:t>
            </a:r>
            <a:r>
              <a:rPr sz="2000" dirty="0">
                <a:solidFill>
                  <a:schemeClr val="tx1"/>
                </a:solidFill>
                <a:latin typeface="Monaco"/>
                <a:ea typeface="Monaco"/>
                <a:cs typeface="Monaco"/>
              </a:rPr>
              <a:t>);</a:t>
            </a:r>
          </a:p>
          <a:p>
            <a:pPr>
              <a:defRPr sz="1500">
                <a:latin typeface="Monaco"/>
                <a:ea typeface="Monaco"/>
                <a:cs typeface="Monaco"/>
                <a:sym typeface="Monaco"/>
              </a:defRPr>
            </a:pPr>
            <a:r>
              <a:rPr sz="2000" dirty="0"/>
              <a:t>  }</a:t>
            </a:r>
          </a:p>
        </p:txBody>
      </p:sp>
      <p:sp>
        <p:nvSpPr>
          <p:cNvPr id="2" name="Left Brace 1"/>
          <p:cNvSpPr/>
          <p:nvPr/>
        </p:nvSpPr>
        <p:spPr>
          <a:xfrm>
            <a:off x="3271478" y="1708447"/>
            <a:ext cx="269155" cy="2016225"/>
          </a:xfrm>
          <a:prstGeom prst="leftBrace">
            <a:avLst/>
          </a:prstGeom>
          <a:noFill/>
          <a:ln w="28575" cap="flat">
            <a:solidFill>
              <a:srgbClr val="FF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IE" sz="1800" b="0" i="0" u="none" strike="noStrike" cap="none" spc="0" normalizeH="0" baseline="0">
              <a:ln>
                <a:noFill/>
              </a:ln>
              <a:solidFill>
                <a:srgbClr val="000000"/>
              </a:solidFill>
              <a:effectLst/>
              <a:uFillTx/>
            </a:endParaRPr>
          </a:p>
        </p:txBody>
      </p:sp>
      <p:sp>
        <p:nvSpPr>
          <p:cNvPr id="12" name="Left Brace 11"/>
          <p:cNvSpPr/>
          <p:nvPr/>
        </p:nvSpPr>
        <p:spPr>
          <a:xfrm>
            <a:off x="3271477" y="3868688"/>
            <a:ext cx="278595" cy="1152128"/>
          </a:xfrm>
          <a:prstGeom prst="leftBrace">
            <a:avLst/>
          </a:prstGeom>
          <a:noFill/>
          <a:ln w="28575" cap="flat">
            <a:solidFill>
              <a:srgbClr val="FF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IE" sz="1800" b="0" i="0" u="none" strike="noStrike" cap="none" spc="0" normalizeH="0" baseline="0">
              <a:ln>
                <a:noFill/>
              </a:ln>
              <a:solidFill>
                <a:srgbClr val="000000"/>
              </a:solidFill>
              <a:effectLst/>
              <a:uFillTx/>
            </a:endParaRPr>
          </a:p>
        </p:txBody>
      </p:sp>
      <p:sp>
        <p:nvSpPr>
          <p:cNvPr id="13" name="Left Brace 12"/>
          <p:cNvSpPr/>
          <p:nvPr/>
        </p:nvSpPr>
        <p:spPr>
          <a:xfrm>
            <a:off x="3190032" y="5380855"/>
            <a:ext cx="350601" cy="2968599"/>
          </a:xfrm>
          <a:prstGeom prst="leftBrace">
            <a:avLst/>
          </a:prstGeom>
          <a:noFill/>
          <a:ln w="28575" cap="flat">
            <a:solidFill>
              <a:srgbClr val="FF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IE" sz="1800" b="0" i="0" u="none" strike="noStrike" cap="none" spc="0" normalizeH="0" baseline="0">
              <a:ln>
                <a:noFill/>
              </a:ln>
              <a:solidFill>
                <a:srgbClr val="000000"/>
              </a:solidFill>
              <a:effectLst/>
              <a:uFillTx/>
            </a:endParaRPr>
          </a:p>
        </p:txBody>
      </p:sp>
      <p:sp>
        <p:nvSpPr>
          <p:cNvPr id="14" name="Left Brace 13"/>
          <p:cNvSpPr/>
          <p:nvPr/>
        </p:nvSpPr>
        <p:spPr>
          <a:xfrm>
            <a:off x="3190032" y="8405192"/>
            <a:ext cx="350601" cy="324713"/>
          </a:xfrm>
          <a:prstGeom prst="leftBrace">
            <a:avLst/>
          </a:prstGeom>
          <a:noFill/>
          <a:ln w="28575" cap="flat">
            <a:solidFill>
              <a:srgbClr val="FF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IE" sz="1800" b="0" i="0" u="none" strike="noStrike" cap="none" spc="0" normalizeH="0" baseline="0">
              <a:ln>
                <a:noFill/>
              </a:ln>
              <a:solidFill>
                <a:srgbClr val="000000"/>
              </a:solidFill>
              <a:effectLst/>
              <a:uFillTx/>
            </a:endParaRP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Shape 287"/>
          <p:cNvSpPr>
            <a:spLocks noGrp="1"/>
          </p:cNvSpPr>
          <p:nvPr>
            <p:ph type="title"/>
          </p:nvPr>
        </p:nvSpPr>
        <p:spPr>
          <a:prstGeom prst="rect">
            <a:avLst/>
          </a:prstGeom>
        </p:spPr>
        <p:txBody>
          <a:bodyPr/>
          <a:lstStyle/>
          <a:p>
            <a:r>
              <a:t>Example (xtend)</a:t>
            </a:r>
          </a:p>
        </p:txBody>
      </p:sp>
      <p:sp>
        <p:nvSpPr>
          <p:cNvPr id="288" name="Shape 288"/>
          <p:cNvSpPr>
            <a:spLocks noGrp="1"/>
          </p:cNvSpPr>
          <p:nvPr>
            <p:ph type="sldNum" sz="quarter" idx="2"/>
          </p:nvPr>
        </p:nvSpPr>
        <p:spPr>
          <a:xfrm>
            <a:off x="12367056" y="9194800"/>
            <a:ext cx="213158" cy="299822"/>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9</a:t>
            </a:fld>
            <a:endParaRPr/>
          </a:p>
        </p:txBody>
      </p:sp>
      <p:sp>
        <p:nvSpPr>
          <p:cNvPr id="289" name="Shape 289"/>
          <p:cNvSpPr/>
          <p:nvPr/>
        </p:nvSpPr>
        <p:spPr>
          <a:xfrm>
            <a:off x="2902000" y="2896812"/>
            <a:ext cx="9958784" cy="3426579"/>
          </a:xfrm>
          <a:prstGeom prst="rect">
            <a:avLst/>
          </a:prstGeom>
          <a:ln w="12700">
            <a:solidFill>
              <a:srgbClr val="000000"/>
            </a:solidFill>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a:defRPr sz="1600">
                <a:latin typeface="Monaco"/>
                <a:ea typeface="Monaco"/>
                <a:cs typeface="Monaco"/>
                <a:sym typeface="Monaco"/>
              </a:defRPr>
            </a:pPr>
            <a:r>
              <a:rPr sz="2400" dirty="0"/>
              <a:t>  </a:t>
            </a:r>
            <a:r>
              <a:rPr sz="2400" dirty="0">
                <a:solidFill>
                  <a:srgbClr val="777777"/>
                </a:solidFill>
              </a:rPr>
              <a:t>@Test</a:t>
            </a:r>
            <a:r>
              <a:rPr sz="2400" dirty="0"/>
              <a:t> </a:t>
            </a:r>
            <a:r>
              <a:rPr sz="2400" dirty="0" err="1">
                <a:solidFill>
                  <a:srgbClr val="931A68"/>
                </a:solidFill>
              </a:rPr>
              <a:t>def</a:t>
            </a:r>
            <a:r>
              <a:rPr sz="2400" dirty="0"/>
              <a:t> </a:t>
            </a:r>
            <a:r>
              <a:rPr sz="2400" dirty="0">
                <a:solidFill>
                  <a:srgbClr val="931A68"/>
                </a:solidFill>
              </a:rPr>
              <a:t>void</a:t>
            </a:r>
            <a:r>
              <a:rPr sz="2400" dirty="0"/>
              <a:t> </a:t>
            </a:r>
            <a:r>
              <a:rPr sz="2400" dirty="0" err="1"/>
              <a:t>testXMLSerializer</a:t>
            </a:r>
            <a:r>
              <a:rPr sz="2400" dirty="0"/>
              <a:t>() </a:t>
            </a:r>
          </a:p>
          <a:p>
            <a:pPr>
              <a:defRPr sz="1600">
                <a:latin typeface="Monaco"/>
                <a:ea typeface="Monaco"/>
                <a:cs typeface="Monaco"/>
                <a:sym typeface="Monaco"/>
              </a:defRPr>
            </a:pPr>
            <a:r>
              <a:rPr sz="2400" dirty="0"/>
              <a:t>  { </a:t>
            </a:r>
          </a:p>
          <a:p>
            <a:pPr>
              <a:defRPr sz="1600">
                <a:solidFill>
                  <a:srgbClr val="0132BA"/>
                </a:solidFill>
                <a:latin typeface="Monaco"/>
                <a:ea typeface="Monaco"/>
                <a:cs typeface="Monaco"/>
                <a:sym typeface="Monaco"/>
              </a:defRPr>
            </a:pPr>
            <a:r>
              <a:rPr sz="2400" dirty="0">
                <a:solidFill>
                  <a:srgbClr val="000000"/>
                </a:solidFill>
              </a:rPr>
              <a:t>    </a:t>
            </a:r>
            <a:r>
              <a:rPr sz="2400" dirty="0" err="1"/>
              <a:t>pacemaker</a:t>
            </a:r>
            <a:r>
              <a:rPr sz="2400" dirty="0" err="1">
                <a:solidFill>
                  <a:srgbClr val="000000"/>
                </a:solidFill>
              </a:rPr>
              <a:t>.store</a:t>
            </a:r>
            <a:endParaRPr sz="2400" dirty="0">
              <a:solidFill>
                <a:srgbClr val="000000"/>
              </a:solidFill>
            </a:endParaRPr>
          </a:p>
          <a:p>
            <a:pPr>
              <a:defRPr sz="1600">
                <a:latin typeface="Monaco"/>
                <a:ea typeface="Monaco"/>
                <a:cs typeface="Monaco"/>
                <a:sym typeface="Monaco"/>
              </a:defRPr>
            </a:pPr>
            <a:r>
              <a:rPr sz="2400" dirty="0"/>
              <a:t>    </a:t>
            </a:r>
            <a:r>
              <a:rPr sz="2400" dirty="0" err="1">
                <a:solidFill>
                  <a:srgbClr val="931A68"/>
                </a:solidFill>
              </a:rPr>
              <a:t>val</a:t>
            </a:r>
            <a:r>
              <a:rPr sz="2400" dirty="0"/>
              <a:t> pacemaker2 =  </a:t>
            </a:r>
            <a:r>
              <a:rPr sz="2400" dirty="0">
                <a:solidFill>
                  <a:srgbClr val="931A68"/>
                </a:solidFill>
              </a:rPr>
              <a:t>new</a:t>
            </a:r>
            <a:r>
              <a:rPr sz="2400" dirty="0"/>
              <a:t> </a:t>
            </a:r>
            <a:r>
              <a:rPr sz="2400" dirty="0" err="1"/>
              <a:t>PacemakerAPI</a:t>
            </a:r>
            <a:r>
              <a:rPr sz="2400" dirty="0"/>
              <a:t>(</a:t>
            </a:r>
            <a:r>
              <a:rPr sz="2400" dirty="0" err="1">
                <a:solidFill>
                  <a:srgbClr val="0132BA"/>
                </a:solidFill>
              </a:rPr>
              <a:t>serializer</a:t>
            </a:r>
            <a:r>
              <a:rPr sz="2400" dirty="0" smtClean="0"/>
              <a:t>)</a:t>
            </a:r>
            <a:endParaRPr lang="en-IE" sz="2400" dirty="0" smtClean="0"/>
          </a:p>
          <a:p>
            <a:pPr>
              <a:defRPr sz="1600">
                <a:latin typeface="Monaco"/>
                <a:ea typeface="Monaco"/>
                <a:cs typeface="Monaco"/>
                <a:sym typeface="Monaco"/>
              </a:defRPr>
            </a:pPr>
            <a:endParaRPr sz="2400" dirty="0"/>
          </a:p>
          <a:p>
            <a:pPr>
              <a:defRPr sz="1600">
                <a:latin typeface="Monaco"/>
                <a:ea typeface="Monaco"/>
                <a:cs typeface="Monaco"/>
                <a:sym typeface="Monaco"/>
              </a:defRPr>
            </a:pPr>
            <a:r>
              <a:rPr sz="2400" dirty="0"/>
              <a:t>    pacemaker2.load</a:t>
            </a:r>
          </a:p>
          <a:p>
            <a:pPr>
              <a:defRPr sz="1600">
                <a:latin typeface="Monaco"/>
                <a:ea typeface="Monaco"/>
                <a:cs typeface="Monaco"/>
                <a:sym typeface="Monaco"/>
              </a:defRPr>
            </a:pPr>
            <a:endParaRPr lang="en-IE" sz="2400" dirty="0" smtClean="0"/>
          </a:p>
          <a:p>
            <a:pPr>
              <a:defRPr sz="1600">
                <a:latin typeface="Monaco"/>
                <a:ea typeface="Monaco"/>
                <a:cs typeface="Monaco"/>
                <a:sym typeface="Monaco"/>
              </a:defRPr>
            </a:pPr>
            <a:r>
              <a:rPr sz="2400" dirty="0" smtClean="0"/>
              <a:t>    </a:t>
            </a:r>
            <a:r>
              <a:rPr sz="2400" dirty="0" err="1">
                <a:solidFill>
                  <a:srgbClr val="0132BA"/>
                </a:solidFill>
              </a:rPr>
              <a:t>pacemaker</a:t>
            </a:r>
            <a:r>
              <a:rPr sz="2400" dirty="0" err="1"/>
              <a:t>.users.</a:t>
            </a:r>
            <a:r>
              <a:rPr sz="2400" dirty="0" err="1">
                <a:solidFill>
                  <a:srgbClr val="BB4300"/>
                </a:solidFill>
              </a:rPr>
              <a:t>forEach</a:t>
            </a:r>
            <a:r>
              <a:rPr sz="2400" dirty="0"/>
              <a:t> [</a:t>
            </a:r>
            <a:r>
              <a:rPr sz="2400" dirty="0" err="1"/>
              <a:t>assertTrue</a:t>
            </a:r>
            <a:r>
              <a:rPr sz="2400" dirty="0"/>
              <a:t>(pacemaker2.users.contains(</a:t>
            </a:r>
            <a:r>
              <a:rPr sz="2400" dirty="0">
                <a:solidFill>
                  <a:srgbClr val="931A68"/>
                </a:solidFill>
              </a:rPr>
              <a:t>it</a:t>
            </a:r>
            <a:r>
              <a:rPr sz="2400" dirty="0"/>
              <a:t>))]</a:t>
            </a:r>
          </a:p>
          <a:p>
            <a:pPr>
              <a:defRPr sz="1600">
                <a:latin typeface="Monaco"/>
                <a:ea typeface="Monaco"/>
                <a:cs typeface="Monaco"/>
                <a:sym typeface="Monaco"/>
              </a:defRPr>
            </a:pPr>
            <a:r>
              <a:rPr sz="2400" dirty="0"/>
              <a:t>  }</a:t>
            </a:r>
          </a:p>
        </p:txBody>
      </p:sp>
      <p:sp>
        <p:nvSpPr>
          <p:cNvPr id="290" name="Shape 290"/>
          <p:cNvSpPr/>
          <p:nvPr/>
        </p:nvSpPr>
        <p:spPr>
          <a:xfrm>
            <a:off x="381720" y="3798034"/>
            <a:ext cx="2460610" cy="50270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r" defTabSz="584200">
              <a:spcBef>
                <a:spcPts val="4800"/>
              </a:spcBef>
              <a:defRPr sz="2600">
                <a:latin typeface="+mj-lt"/>
                <a:ea typeface="+mj-ea"/>
                <a:cs typeface="+mj-cs"/>
                <a:sym typeface="Helvetica Neue"/>
              </a:defRPr>
            </a:lvl1pPr>
          </a:lstStyle>
          <a:p>
            <a:r>
              <a:rPr dirty="0"/>
              <a:t>Phase </a:t>
            </a:r>
            <a:r>
              <a:rPr dirty="0" smtClean="0"/>
              <a:t>1</a:t>
            </a:r>
            <a:r>
              <a:rPr lang="en-IE" dirty="0" smtClean="0"/>
              <a:t> (setup)</a:t>
            </a:r>
            <a:endParaRPr dirty="0"/>
          </a:p>
        </p:txBody>
      </p:sp>
      <p:sp>
        <p:nvSpPr>
          <p:cNvPr id="291" name="Shape 291"/>
          <p:cNvSpPr/>
          <p:nvPr/>
        </p:nvSpPr>
        <p:spPr>
          <a:xfrm>
            <a:off x="21680" y="4734138"/>
            <a:ext cx="2885405" cy="50270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r" defTabSz="584200">
              <a:spcBef>
                <a:spcPts val="4800"/>
              </a:spcBef>
              <a:defRPr sz="2600">
                <a:latin typeface="+mj-lt"/>
                <a:ea typeface="+mj-ea"/>
                <a:cs typeface="+mj-cs"/>
                <a:sym typeface="Helvetica Neue"/>
              </a:defRPr>
            </a:lvl1pPr>
          </a:lstStyle>
          <a:p>
            <a:r>
              <a:rPr dirty="0"/>
              <a:t>Phase </a:t>
            </a:r>
            <a:r>
              <a:rPr dirty="0" smtClean="0"/>
              <a:t>2</a:t>
            </a:r>
            <a:r>
              <a:rPr lang="en-IE" dirty="0" smtClean="0"/>
              <a:t> (exercise)</a:t>
            </a:r>
            <a:endParaRPr dirty="0"/>
          </a:p>
        </p:txBody>
      </p:sp>
      <p:sp>
        <p:nvSpPr>
          <p:cNvPr id="292" name="Shape 292"/>
          <p:cNvSpPr/>
          <p:nvPr/>
        </p:nvSpPr>
        <p:spPr>
          <a:xfrm>
            <a:off x="462230" y="5454218"/>
            <a:ext cx="2439770" cy="50270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r" defTabSz="584200">
              <a:spcBef>
                <a:spcPts val="4800"/>
              </a:spcBef>
              <a:defRPr sz="2600">
                <a:latin typeface="+mj-lt"/>
                <a:ea typeface="+mj-ea"/>
                <a:cs typeface="+mj-cs"/>
                <a:sym typeface="Helvetica Neue"/>
              </a:defRPr>
            </a:lvl1pPr>
          </a:lstStyle>
          <a:p>
            <a:r>
              <a:rPr dirty="0"/>
              <a:t>Phase </a:t>
            </a:r>
            <a:r>
              <a:rPr dirty="0" smtClean="0"/>
              <a:t>3</a:t>
            </a:r>
            <a:r>
              <a:rPr lang="en-IE" dirty="0" smtClean="0"/>
              <a:t> (verify)</a:t>
            </a:r>
            <a:endParaRPr dirty="0"/>
          </a:p>
        </p:txBody>
      </p:sp>
      <p:sp>
        <p:nvSpPr>
          <p:cNvPr id="293" name="Shape 293"/>
          <p:cNvSpPr/>
          <p:nvPr/>
        </p:nvSpPr>
        <p:spPr>
          <a:xfrm>
            <a:off x="1833848" y="6682300"/>
            <a:ext cx="3300400" cy="49875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r" defTabSz="584200">
              <a:spcBef>
                <a:spcPts val="4800"/>
              </a:spcBef>
              <a:defRPr sz="2600">
                <a:latin typeface="+mj-lt"/>
                <a:ea typeface="+mj-ea"/>
                <a:cs typeface="+mj-cs"/>
                <a:sym typeface="Helvetica Neue"/>
              </a:defRPr>
            </a:lvl1pPr>
          </a:lstStyle>
          <a:p>
            <a:r>
              <a:rPr dirty="0"/>
              <a:t>Phase 4 (in teardown)</a:t>
            </a:r>
          </a:p>
        </p:txBody>
      </p:sp>
    </p:spTree>
  </p:cSld>
  <p:clrMapOvr>
    <a:masterClrMapping/>
  </p:clrMapOvr>
  <p:transition spd="slow"/>
</p:sld>
</file>

<file path=ppt/theme/theme1.xml><?xml version="1.0" encoding="utf-8"?>
<a:theme xmlns:a="http://schemas.openxmlformats.org/drawingml/2006/main"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a:ea typeface="Helvetica Neue"/>
        <a:cs typeface="Helvetica Neue"/>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12166"/>
            <a:lumOff val="-13042"/>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ABABAB"/>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a:ea typeface="Helvetica Neue"/>
        <a:cs typeface="Helvetica Neue"/>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12166"/>
            <a:lumOff val="-13042"/>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ABABAB"/>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37</TotalTime>
  <Words>688</Words>
  <Application>Microsoft Office PowerPoint</Application>
  <PresentationFormat>Custom</PresentationFormat>
  <Paragraphs>123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ModernPortfolio</vt:lpstr>
      <vt:lpstr>Agile Software Development</vt:lpstr>
      <vt:lpstr>PowerPoint Presentation</vt:lpstr>
      <vt:lpstr>Unit Test Patterns</vt:lpstr>
      <vt:lpstr>xUnit Basics</vt:lpstr>
      <vt:lpstr>Four Phase Test</vt:lpstr>
      <vt:lpstr>How it works</vt:lpstr>
      <vt:lpstr>Example</vt:lpstr>
      <vt:lpstr>Example</vt:lpstr>
      <vt:lpstr>Example (xtend)</vt:lpstr>
      <vt:lpstr>Why we do this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Software Development</dc:title>
  <dc:creator>Siobhan Drohan</dc:creator>
  <cp:lastModifiedBy>Siobhan Drohan</cp:lastModifiedBy>
  <cp:revision>7</cp:revision>
  <dcterms:modified xsi:type="dcterms:W3CDTF">2015-11-24T13:49:20Z</dcterms:modified>
</cp:coreProperties>
</file>