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12" y="1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347592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6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7/docs/api/java/lang/SuppressWarnings.html" TargetMode="External"/><Relationship Id="rId2" Type="http://schemas.openxmlformats.org/officeDocument/2006/relationships/hyperlink" Target="http://java.sun.com/javase/7/docs/api/java/lang/Overri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JUnit Annotations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Test Driven Development Introduction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2800"/>
              </a:spcBef>
              <a:defRPr sz="1800"/>
            </a:pPr>
            <a:r>
              <a:rPr sz="2600" dirty="0"/>
              <a:t>Annotations provide data about a program that is not part of the program itself. They have no direct effect on the operation of the code they annotate.</a:t>
            </a:r>
          </a:p>
          <a:p>
            <a:pPr lvl="0">
              <a:spcBef>
                <a:spcPts val="2800"/>
              </a:spcBef>
              <a:defRPr sz="1800"/>
            </a:pPr>
            <a:r>
              <a:rPr sz="2600" dirty="0"/>
              <a:t>Annotations have a number of uses, among them: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Information for the compiler — Annotations can be used by the compiler to detect errors or suppress warnings. 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Compiler-time and deployment-time processing — Software tools can process annotation information to generate code, XML files, and so forth. 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Runtime processing — Some annotations are available to be examined at runtime.</a:t>
            </a:r>
          </a:p>
          <a:p>
            <a:pPr lvl="0">
              <a:spcBef>
                <a:spcPts val="2800"/>
              </a:spcBef>
              <a:defRPr sz="1800"/>
            </a:pPr>
            <a:r>
              <a:rPr sz="2600" dirty="0"/>
              <a:t>Annotations can be applied to a program's declarations of classes, fields, methods, and other program elements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Using Annotations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317500" y="2540000"/>
            <a:ext cx="53086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The annotation appears first, often (by convention) on its own line, and may include elements with named or unnamed values.</a:t>
            </a:r>
          </a:p>
          <a:p>
            <a:pPr lvl="0">
              <a:defRPr sz="1800"/>
            </a:pPr>
            <a:r>
              <a:rPr sz="2600" dirty="0"/>
              <a:t>The annotation must itself be already defined and explicitly imported if </a:t>
            </a:r>
            <a:r>
              <a:rPr sz="2600" dirty="0" smtClean="0"/>
              <a:t>necessary</a:t>
            </a:r>
            <a:r>
              <a:rPr lang="en-IE" sz="2600" dirty="0" smtClean="0"/>
              <a:t>.</a:t>
            </a:r>
          </a:p>
          <a:p>
            <a:pPr lvl="0">
              <a:defRPr sz="1800"/>
            </a:pPr>
            <a:r>
              <a:rPr sz="2600" dirty="0" smtClean="0"/>
              <a:t>Annotations </a:t>
            </a:r>
            <a:r>
              <a:rPr sz="2600" dirty="0"/>
              <a:t>are defined using a special syntax: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110" name="Shape 110"/>
          <p:cNvSpPr/>
          <p:nvPr/>
        </p:nvSpPr>
        <p:spPr>
          <a:xfrm>
            <a:off x="5816600" y="2549942"/>
            <a:ext cx="7022504" cy="2123658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2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@Author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(name = </a:t>
            </a:r>
            <a:r>
              <a:rPr sz="2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"Joe Kelly"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, date = </a:t>
            </a:r>
            <a:r>
              <a:rPr sz="2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"3/27/2003"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1">
              <a:defRPr sz="1800"/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MyClass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111" name="Shape 111"/>
          <p:cNvSpPr/>
          <p:nvPr/>
        </p:nvSpPr>
        <p:spPr>
          <a:xfrm>
            <a:off x="5816600" y="5077083"/>
            <a:ext cx="6616700" cy="485518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>
              <a:lnSpc>
                <a:spcPct val="150000"/>
              </a:lnSpc>
              <a:defRPr sz="1800"/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documentation.Author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</p:txBody>
      </p:sp>
      <p:sp>
        <p:nvSpPr>
          <p:cNvPr id="112" name="Shape 112"/>
          <p:cNvSpPr/>
          <p:nvPr/>
        </p:nvSpPr>
        <p:spPr>
          <a:xfrm>
            <a:off x="5816600" y="6279277"/>
            <a:ext cx="6616700" cy="2585323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>
              <a:defRPr sz="1800"/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documentation;</a:t>
            </a:r>
          </a:p>
          <a:p>
            <a:pPr lvl="1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@interface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Author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String name();</a:t>
            </a: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String date();</a:t>
            </a:r>
          </a:p>
          <a:p>
            <a:pPr lvl="1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Built in Annotations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571500" y="2171700"/>
            <a:ext cx="11861800" cy="6934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There are three annotation types that are predefined by the language specification itself:</a:t>
            </a:r>
          </a:p>
          <a:p>
            <a:pPr lvl="1">
              <a:defRPr sz="1800"/>
            </a:pPr>
            <a:r>
              <a:rPr sz="2600" dirty="0"/>
              <a:t>@Deprecated— indicates that the marked element is deprecated and should no longer be used. The compiler generates a warning whenever a program uses a method, class, or field with the @Deprecated annotation.</a:t>
            </a:r>
          </a:p>
          <a:p>
            <a:pPr lvl="1">
              <a:defRPr sz="1800"/>
            </a:pPr>
            <a:r>
              <a:rPr sz="2600" dirty="0"/>
              <a:t> </a:t>
            </a:r>
            <a:r>
              <a:rPr sz="2600" dirty="0">
                <a:hlinkClick r:id="rId2"/>
              </a:rPr>
              <a:t>@Override</a:t>
            </a:r>
            <a:r>
              <a:rPr sz="2600" dirty="0"/>
              <a:t> annotation informs the compiler that the element is meant to override an element declared in a superclass. It not required to use this annotation when overriding a method, it helps to prevent errors. If a method marked with @Override fails to correctly override a method in one of its </a:t>
            </a:r>
            <a:r>
              <a:rPr sz="2600" dirty="0" err="1"/>
              <a:t>superclasses</a:t>
            </a:r>
            <a:r>
              <a:rPr sz="2600" dirty="0"/>
              <a:t>, the compiler generates an error.</a:t>
            </a:r>
          </a:p>
          <a:p>
            <a:pPr lvl="1">
              <a:defRPr sz="1800"/>
            </a:pPr>
            <a:r>
              <a:rPr sz="2600" dirty="0">
                <a:hlinkClick r:id="rId3"/>
              </a:rPr>
              <a:t>@</a:t>
            </a:r>
            <a:r>
              <a:rPr sz="2600" dirty="0" err="1">
                <a:hlinkClick r:id="rId3"/>
              </a:rPr>
              <a:t>SuppressWarnings</a:t>
            </a:r>
            <a:r>
              <a:rPr sz="2600" u="sng" dirty="0"/>
              <a:t> </a:t>
            </a:r>
            <a:r>
              <a:rPr sz="2600" dirty="0"/>
              <a:t>annotation tells the compiler to suppress specific warnings that it would otherwise </a:t>
            </a:r>
            <a:r>
              <a:rPr sz="2600" dirty="0" smtClean="0"/>
              <a:t>generate</a:t>
            </a:r>
            <a:r>
              <a:rPr lang="en-IE" sz="2600" dirty="0" smtClean="0"/>
              <a:t>.</a:t>
            </a:r>
            <a:endParaRPr sz="2600" dirty="0"/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JUnit 3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241300" y="2095500"/>
            <a:ext cx="53086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The previous slides used JUnit 3 conventions.</a:t>
            </a:r>
          </a:p>
          <a:p>
            <a:pPr lvl="0">
              <a:defRPr sz="1800"/>
            </a:pPr>
            <a:r>
              <a:rPr sz="2600"/>
              <a:t>Test class extend TestCase</a:t>
            </a:r>
          </a:p>
          <a:p>
            <a:pPr lvl="0">
              <a:defRPr sz="1800"/>
            </a:pPr>
            <a:r>
              <a:rPr sz="2600"/>
              <a:t>setUp/tearDown are overridden from TestCase</a:t>
            </a:r>
          </a:p>
          <a:p>
            <a:pPr lvl="0">
              <a:defRPr sz="1800"/>
            </a:pPr>
            <a:r>
              <a:rPr sz="2600"/>
              <a:t>test methods must begin with “test” word.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5816600" y="711200"/>
            <a:ext cx="6908800" cy="80772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junit.framework.TestCase;</a:t>
            </a:r>
          </a:p>
          <a:p>
            <a:pPr lvl="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TestLargest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TestCase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TestLargest (String name)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(name);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setUp()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{8,9,7};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tearDown()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testOrder 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testOrder2 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571500" y="330200"/>
            <a:ext cx="48387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JUint 4 Uses Annotations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838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@Before - run before each test</a:t>
            </a:r>
          </a:p>
          <a:p>
            <a:pPr lvl="0">
              <a:defRPr sz="1800"/>
            </a:pPr>
            <a:r>
              <a:rPr sz="2600"/>
              <a:t>@After - run after each test</a:t>
            </a:r>
          </a:p>
          <a:p>
            <a:pPr lvl="0">
              <a:defRPr sz="1800"/>
            </a:pPr>
            <a:r>
              <a:rPr sz="2600"/>
              <a:t>@Test - the test itself</a:t>
            </a:r>
          </a:p>
          <a:p>
            <a:pPr lvl="0">
              <a:defRPr sz="1800"/>
            </a:pPr>
            <a:r>
              <a:rPr sz="2600"/>
              <a:t>No need to extend TestCase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6" name="Shape 126"/>
          <p:cNvSpPr/>
          <p:nvPr/>
        </p:nvSpPr>
        <p:spPr>
          <a:xfrm>
            <a:off x="5981700" y="546100"/>
            <a:ext cx="6908800" cy="85598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org.junit.After;</a:t>
            </a: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org.junit.Before;</a:t>
            </a: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org.junit.Test;</a:t>
            </a:r>
          </a:p>
          <a:p>
            <a:pPr lvl="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org.junit.Assert.fail;</a:t>
            </a: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org.junit.Assert.assertTrue;</a:t>
            </a: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org.junit.Assert.assertEquals;</a:t>
            </a:r>
          </a:p>
          <a:p>
            <a:pPr lvl="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TestLargest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@Before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setUp() </a:t>
            </a:r>
            <a:endParaRPr sz="1400">
              <a:solidFill>
                <a:srgbClr val="931A68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{8,9,7};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@After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tearDown()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order 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dups ()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lvl="0">
              <a:defRPr sz="1800"/>
            </a:pPr>
            <a:r>
              <a:rPr sz="140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Exceptions: JUnit 3 vs JUnit 4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2044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Use @Test (expected = ...) to specify exception</a:t>
            </a:r>
          </a:p>
          <a:p>
            <a:pPr lvl="0">
              <a:defRPr sz="1800"/>
            </a:pPr>
            <a:r>
              <a:rPr sz="2600"/>
              <a:t>Simpler, less verbose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31" name="Shape 131"/>
          <p:cNvSpPr/>
          <p:nvPr/>
        </p:nvSpPr>
        <p:spPr>
          <a:xfrm>
            <a:off x="393700" y="4787900"/>
            <a:ext cx="5858173" cy="33147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testEmpty ()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fail(</a:t>
            </a:r>
            <a:r>
              <a: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(RuntimeException e)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assertTrue(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32" name="Shape 132"/>
          <p:cNvSpPr/>
          <p:nvPr/>
        </p:nvSpPr>
        <p:spPr>
          <a:xfrm>
            <a:off x="6705600" y="4749800"/>
            <a:ext cx="5492354" cy="14478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(expected = RuntimeException.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testEmpty ()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Largest.largest(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lvl="0"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744</Words>
  <Application>Microsoft Office PowerPoint</Application>
  <PresentationFormat>Custom</PresentationFormat>
  <Paragraphs>137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ModernPortfolio</vt:lpstr>
      <vt:lpstr>Agile Software Development</vt:lpstr>
      <vt:lpstr>JUnit Annotations</vt:lpstr>
      <vt:lpstr>Test Driven Development Introduction</vt:lpstr>
      <vt:lpstr>Using Annotations</vt:lpstr>
      <vt:lpstr>Built in Annotations</vt:lpstr>
      <vt:lpstr>JUnit 3</vt:lpstr>
      <vt:lpstr>JUint 4 Uses Annotations</vt:lpstr>
      <vt:lpstr>Exceptions: JUnit 3 vs JUnit 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3</cp:revision>
  <dcterms:modified xsi:type="dcterms:W3CDTF">2015-10-06T13:14:31Z</dcterms:modified>
</cp:coreProperties>
</file>