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9" autoAdjust="0"/>
  </p:normalViewPr>
  <p:slideViewPr>
    <p:cSldViewPr>
      <p:cViewPr>
        <p:scale>
          <a:sx n="40" d="100"/>
          <a:sy n="40" d="100"/>
        </p:scale>
        <p:origin x="-169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97736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874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200" b="0" i="0" dirty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@</a:t>
            </a:r>
            <a:r>
              <a:rPr lang="en-IE" sz="2200" b="0" i="0" dirty="0" err="1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JsonIgnore</a:t>
            </a:r>
            <a:r>
              <a:rPr lang="en-IE" sz="2200" b="0" i="0" dirty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is a member-level or method-level annotation, which expects that the properties to be excluded are marked one by one. To completely exclude a member from the process of serialization and de-serialization it’s </a:t>
            </a:r>
            <a:r>
              <a:rPr lang="en-IE" sz="2200" b="0" i="0" dirty="0" err="1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possibile</a:t>
            </a:r>
            <a:r>
              <a:rPr lang="en-IE" sz="2200" b="0" i="0" dirty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to annotate the actual property or its setter or its getter. (This </a:t>
            </a:r>
            <a:r>
              <a:rPr lang="en-IE" sz="2200" b="0" i="0" dirty="0" err="1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behavior</a:t>
            </a:r>
            <a:r>
              <a:rPr lang="en-IE" sz="2200" b="0" i="0" dirty="0" smtClean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is in force since version 1.9 of Jackson). </a:t>
            </a:r>
          </a:p>
          <a:p>
            <a:endParaRPr lang="en-IE" sz="2200" b="0" i="0" dirty="0" smtClean="0">
              <a:effectLst/>
              <a:latin typeface="Lucida Grande"/>
              <a:sym typeface="Lucida Grande"/>
            </a:endParaRPr>
          </a:p>
          <a:p>
            <a:r>
              <a:rPr lang="en-IE" dirty="0" smtClean="0"/>
              <a:t>https://fasterxml.github.io/jackson-databind/javadoc/2.0.0/com/fasterxml/jackson/databind/ObjectMapper.html#addMixInAnnotations(java.lang.Class, </a:t>
            </a:r>
            <a:r>
              <a:rPr lang="en-IE" dirty="0" err="1" smtClean="0"/>
              <a:t>java.lang.Class</a:t>
            </a:r>
            <a:r>
              <a:rPr lang="en-IE" dirty="0" smtClean="0"/>
              <a:t>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412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 230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28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Shape 229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endParaRPr/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3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242" name="Shape 24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http://www.wit.ie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r>
                <a:rPr>
                  <a:hlinkClick r:id="rId4"/>
                </a:rPr>
                <a:t>http://elearning.wit.ie</a:t>
              </a:r>
            </a:p>
          </p:txBody>
        </p:sp>
      </p:grpSp>
      <p:sp>
        <p:nvSpPr>
          <p:cNvPr id="246" name="Shape 246"/>
          <p:cNvSpPr>
            <a:spLocks noGrp="1"/>
          </p:cNvSpPr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Agile Software Development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r>
              <a:t>Eamonn de Leastar (</a:t>
            </a:r>
            <a:r>
              <a:rPr>
                <a:hlinkClick r:id="rId2"/>
              </a:rPr>
              <a:t>edeleastar@wit.ie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81720" y="47218"/>
            <a:ext cx="12241360" cy="95821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>
                <a:solidFill>
                  <a:srgbClr val="931A68"/>
                </a:solidFill>
              </a:rPr>
              <a:t>class</a:t>
            </a:r>
            <a:r>
              <a:rPr sz="2200" dirty="0"/>
              <a:t> </a:t>
            </a:r>
            <a:r>
              <a:rPr sz="2200" dirty="0" err="1"/>
              <a:t>DateTimeFormatters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</a:t>
            </a:r>
            <a:r>
              <a:rPr sz="2200" dirty="0" err="1">
                <a:solidFill>
                  <a:srgbClr val="931A68"/>
                </a:solidFill>
              </a:rPr>
              <a:t>val</a:t>
            </a:r>
            <a:r>
              <a:rPr sz="2200" dirty="0"/>
              <a:t> </a:t>
            </a:r>
            <a:r>
              <a:rPr sz="2200" dirty="0" err="1">
                <a:solidFill>
                  <a:srgbClr val="0326CC"/>
                </a:solidFill>
              </a:rPr>
              <a:t>periodFormatter</a:t>
            </a:r>
            <a:r>
              <a:rPr sz="2200" dirty="0"/>
              <a:t> = 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PeriodFormatterBuilder</a:t>
            </a:r>
            <a:r>
              <a:rPr sz="2200" dirty="0"/>
              <a:t>().</a:t>
            </a:r>
            <a:r>
              <a:rPr sz="2200" dirty="0" err="1"/>
              <a:t>printZeroAlways</a:t>
            </a:r>
            <a:r>
              <a:rPr sz="22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                                                          .</a:t>
            </a:r>
            <a:r>
              <a:rPr sz="2200" dirty="0" err="1"/>
              <a:t>appendHours</a:t>
            </a:r>
            <a:r>
              <a:rPr sz="22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                                                          .</a:t>
            </a:r>
            <a:r>
              <a:rPr sz="2200" dirty="0" err="1"/>
              <a:t>appendSeparator</a:t>
            </a:r>
            <a:r>
              <a:rPr sz="2200" dirty="0"/>
              <a:t>(</a:t>
            </a:r>
            <a:r>
              <a:rPr sz="2200" dirty="0">
                <a:solidFill>
                  <a:srgbClr val="3933FF"/>
                </a:solidFill>
              </a:rPr>
              <a:t>":"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                                                          .</a:t>
            </a:r>
            <a:r>
              <a:rPr sz="2200" dirty="0" err="1"/>
              <a:t>appendMinutes</a:t>
            </a:r>
            <a:r>
              <a:rPr sz="22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                                                          .</a:t>
            </a:r>
            <a:r>
              <a:rPr sz="2200" dirty="0" err="1"/>
              <a:t>appendSeparator</a:t>
            </a:r>
            <a:r>
              <a:rPr sz="2200" dirty="0"/>
              <a:t>(</a:t>
            </a:r>
            <a:r>
              <a:rPr sz="2200" dirty="0">
                <a:solidFill>
                  <a:srgbClr val="3933FF"/>
                </a:solidFill>
              </a:rPr>
              <a:t>":"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                                                          .</a:t>
            </a:r>
            <a:r>
              <a:rPr sz="2200" dirty="0" err="1"/>
              <a:t>appendSeconds</a:t>
            </a:r>
            <a:r>
              <a:rPr sz="22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                                                          .</a:t>
            </a:r>
            <a:r>
              <a:rPr sz="2200" dirty="0" err="1"/>
              <a:t>toFormatter</a:t>
            </a:r>
            <a:r>
              <a:rPr sz="2200" dirty="0"/>
              <a:t>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</a:t>
            </a:r>
            <a:r>
              <a:rPr sz="2200" dirty="0" err="1">
                <a:solidFill>
                  <a:srgbClr val="931A68"/>
                </a:solidFill>
              </a:rPr>
              <a:t>val</a:t>
            </a:r>
            <a:r>
              <a:rPr sz="2200" dirty="0"/>
              <a:t> </a:t>
            </a:r>
            <a:r>
              <a:rPr sz="2200" dirty="0" err="1">
                <a:solidFill>
                  <a:srgbClr val="0326CC"/>
                </a:solidFill>
              </a:rPr>
              <a:t>dateFormatter</a:t>
            </a:r>
            <a:r>
              <a:rPr sz="2200" dirty="0"/>
              <a:t> = </a:t>
            </a:r>
            <a:r>
              <a:rPr sz="2200" dirty="0" err="1"/>
              <a:t>DateTimeFormat.forPattern</a:t>
            </a:r>
            <a:r>
              <a:rPr sz="2200" dirty="0"/>
              <a:t>(</a:t>
            </a:r>
            <a:r>
              <a:rPr sz="2200" dirty="0">
                <a:solidFill>
                  <a:srgbClr val="3933FF"/>
                </a:solidFill>
              </a:rPr>
              <a:t>"</a:t>
            </a:r>
            <a:r>
              <a:rPr sz="2200" dirty="0" err="1">
                <a:solidFill>
                  <a:srgbClr val="3933FF"/>
                </a:solidFill>
              </a:rPr>
              <a:t>dd:MM:yyyy</a:t>
            </a:r>
            <a:r>
              <a:rPr sz="2200" dirty="0">
                <a:solidFill>
                  <a:srgbClr val="3933FF"/>
                </a:solidFill>
              </a:rPr>
              <a:t> </a:t>
            </a:r>
            <a:r>
              <a:rPr sz="2200" dirty="0" err="1">
                <a:solidFill>
                  <a:srgbClr val="3933FF"/>
                </a:solidFill>
              </a:rPr>
              <a:t>HH:mm:ss</a:t>
            </a:r>
            <a:r>
              <a:rPr sz="2200" dirty="0">
                <a:solidFill>
                  <a:srgbClr val="3933FF"/>
                </a:solidFill>
              </a:rPr>
              <a:t>"</a:t>
            </a:r>
            <a:r>
              <a:rPr sz="2200" dirty="0"/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err="1">
                <a:solidFill>
                  <a:srgbClr val="931A68"/>
                </a:solidFill>
              </a:rPr>
              <a:t>def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</a:t>
            </a:r>
            <a:r>
              <a:rPr sz="2200" dirty="0" err="1"/>
              <a:t>parseDateTime</a:t>
            </a:r>
            <a:r>
              <a:rPr sz="2200" dirty="0"/>
              <a:t> (String </a:t>
            </a:r>
            <a:r>
              <a:rPr sz="2200" dirty="0" err="1"/>
              <a:t>dateTime</a:t>
            </a:r>
            <a:r>
              <a:rPr sz="2200" dirty="0" smtClean="0"/>
              <a:t>){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DateTime</a:t>
            </a:r>
            <a:r>
              <a:rPr sz="2200" dirty="0"/>
              <a:t>(</a:t>
            </a:r>
            <a:r>
              <a:rPr sz="2200" dirty="0" err="1">
                <a:solidFill>
                  <a:srgbClr val="0326CC"/>
                </a:solidFill>
              </a:rPr>
              <a:t>dateFormatter</a:t>
            </a:r>
            <a:r>
              <a:rPr sz="2200" dirty="0" err="1"/>
              <a:t>.parseDateTime</a:t>
            </a:r>
            <a:r>
              <a:rPr sz="2200" dirty="0"/>
              <a:t>(</a:t>
            </a:r>
            <a:r>
              <a:rPr sz="2200" dirty="0" err="1"/>
              <a:t>dateTime</a:t>
            </a:r>
            <a:r>
              <a:rPr sz="22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err="1">
                <a:solidFill>
                  <a:srgbClr val="931A68"/>
                </a:solidFill>
              </a:rPr>
              <a:t>def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</a:t>
            </a:r>
            <a:r>
              <a:rPr sz="2200" dirty="0" err="1"/>
              <a:t>parseDateTime</a:t>
            </a:r>
            <a:r>
              <a:rPr sz="2200" dirty="0"/>
              <a:t> (</a:t>
            </a:r>
            <a:r>
              <a:rPr sz="2200" dirty="0" err="1"/>
              <a:t>DateTime</a:t>
            </a:r>
            <a:r>
              <a:rPr sz="2200" dirty="0"/>
              <a:t> </a:t>
            </a:r>
            <a:r>
              <a:rPr sz="2200" dirty="0" err="1"/>
              <a:t>dateTime</a:t>
            </a:r>
            <a:r>
              <a:rPr sz="2200" dirty="0" smtClean="0"/>
              <a:t>){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err="1">
                <a:solidFill>
                  <a:srgbClr val="0326CC"/>
                </a:solidFill>
              </a:rPr>
              <a:t>dateFormatter</a:t>
            </a:r>
            <a:r>
              <a:rPr sz="2200" dirty="0" err="1"/>
              <a:t>.print</a:t>
            </a:r>
            <a:r>
              <a:rPr sz="2200" dirty="0"/>
              <a:t>(</a:t>
            </a:r>
            <a:r>
              <a:rPr sz="2200" dirty="0" err="1"/>
              <a:t>dateTime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err="1">
                <a:solidFill>
                  <a:srgbClr val="931A68"/>
                </a:solidFill>
              </a:rPr>
              <a:t>def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</a:t>
            </a:r>
            <a:r>
              <a:rPr sz="2200" dirty="0" err="1"/>
              <a:t>parseDuration</a:t>
            </a:r>
            <a:r>
              <a:rPr sz="2200" dirty="0"/>
              <a:t> (String duration</a:t>
            </a:r>
            <a:r>
              <a:rPr sz="2200" dirty="0" smtClean="0"/>
              <a:t>){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	</a:t>
            </a:r>
            <a:r>
              <a:rPr sz="2200" dirty="0" err="1">
                <a:solidFill>
                  <a:srgbClr val="0326CC"/>
                </a:solidFill>
              </a:rPr>
              <a:t>periodFormatter</a:t>
            </a:r>
            <a:r>
              <a:rPr sz="2200" dirty="0" err="1"/>
              <a:t>.parsePeriod</a:t>
            </a:r>
            <a:r>
              <a:rPr sz="2200" dirty="0"/>
              <a:t>(duration).</a:t>
            </a:r>
            <a:r>
              <a:rPr sz="2200" dirty="0" err="1"/>
              <a:t>toStandardDuration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err="1">
                <a:solidFill>
                  <a:srgbClr val="931A68"/>
                </a:solidFill>
              </a:rPr>
              <a:t>def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static</a:t>
            </a:r>
            <a:r>
              <a:rPr sz="2200" dirty="0"/>
              <a:t> </a:t>
            </a:r>
            <a:r>
              <a:rPr sz="2200" dirty="0" err="1"/>
              <a:t>parseDuration</a:t>
            </a:r>
            <a:r>
              <a:rPr sz="2200" dirty="0"/>
              <a:t> (Duration duration</a:t>
            </a:r>
            <a:r>
              <a:rPr sz="2200" dirty="0" smtClean="0"/>
              <a:t>){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err="1">
                <a:solidFill>
                  <a:srgbClr val="0326CC"/>
                </a:solidFill>
              </a:rPr>
              <a:t>periodFormatter</a:t>
            </a:r>
            <a:r>
              <a:rPr sz="2200" dirty="0" err="1"/>
              <a:t>.print</a:t>
            </a:r>
            <a:r>
              <a:rPr sz="2200" dirty="0"/>
              <a:t>(</a:t>
            </a:r>
            <a:r>
              <a:rPr sz="2200" dirty="0" err="1"/>
              <a:t>duration.toPeriod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}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06" name="Screen Shot 2013-10-20 at 11.09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9100" y="825500"/>
            <a:ext cx="13538200" cy="863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965896" y="2129646"/>
            <a:ext cx="9254136" cy="74276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>
                <a:solidFill>
                  <a:srgbClr val="931A68"/>
                </a:solidFill>
              </a:rPr>
              <a:t>class</a:t>
            </a:r>
            <a:r>
              <a:rPr sz="2800" dirty="0"/>
              <a:t> Parser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String </a:t>
            </a:r>
            <a:r>
              <a:rPr sz="2800" dirty="0" err="1"/>
              <a:t>renderUser</a:t>
            </a:r>
            <a:r>
              <a:rPr sz="2800" dirty="0"/>
              <a:t>(User user)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	</a:t>
            </a:r>
            <a:r>
              <a:rPr sz="2800" dirty="0" err="1"/>
              <a:t>user.toString</a:t>
            </a:r>
            <a:endParaRPr sz="28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String </a:t>
            </a:r>
            <a:r>
              <a:rPr sz="2800" dirty="0" err="1"/>
              <a:t>renderUsers</a:t>
            </a:r>
            <a:r>
              <a:rPr sz="2800" dirty="0"/>
              <a:t>(Collection&lt;User&gt; users)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	</a:t>
            </a:r>
            <a:r>
              <a:rPr sz="2800" dirty="0" err="1"/>
              <a:t>users.toString</a:t>
            </a:r>
            <a:endParaRPr sz="28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String </a:t>
            </a:r>
            <a:r>
              <a:rPr sz="2800" dirty="0" err="1"/>
              <a:t>renderActivities</a:t>
            </a:r>
            <a:r>
              <a:rPr sz="2800" dirty="0"/>
              <a:t>(Collection&lt;Activity&gt; activities)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	</a:t>
            </a:r>
            <a:r>
              <a:rPr sz="2800" dirty="0" err="1"/>
              <a:t>activities.toString</a:t>
            </a:r>
            <a:endParaRPr sz="28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00995" y="57670"/>
            <a:ext cx="10853933" cy="9643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31A68"/>
                </a:solidFill>
              </a:rPr>
              <a:t>class</a:t>
            </a:r>
            <a:r>
              <a:rPr sz="2000" dirty="0"/>
              <a:t> </a:t>
            </a:r>
            <a:r>
              <a:rPr sz="2000" dirty="0" err="1"/>
              <a:t>AsciiParser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extends</a:t>
            </a:r>
            <a:r>
              <a:rPr sz="2000" dirty="0"/>
              <a:t> Parser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override</a:t>
            </a:r>
            <a:r>
              <a:rPr sz="2000" dirty="0"/>
              <a:t> </a:t>
            </a:r>
            <a:r>
              <a:rPr sz="2000" dirty="0" err="1"/>
              <a:t>renderUser</a:t>
            </a:r>
            <a:r>
              <a:rPr sz="2000" dirty="0"/>
              <a:t>(User user)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List&lt;User&gt; </a:t>
            </a:r>
            <a:r>
              <a:rPr sz="2000" dirty="0" err="1"/>
              <a:t>userList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err="1"/>
              <a:t>userList.add</a:t>
            </a:r>
            <a:r>
              <a:rPr sz="2000" dirty="0"/>
              <a:t>(user)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err="1"/>
              <a:t>renderUsers</a:t>
            </a:r>
            <a:r>
              <a:rPr sz="2000" dirty="0"/>
              <a:t>(</a:t>
            </a:r>
            <a:r>
              <a:rPr sz="2000" dirty="0" err="1"/>
              <a:t>userList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override</a:t>
            </a:r>
            <a:r>
              <a:rPr sz="2000" dirty="0"/>
              <a:t> </a:t>
            </a:r>
            <a:r>
              <a:rPr sz="2000" dirty="0" err="1"/>
              <a:t>renderActivities</a:t>
            </a:r>
            <a:r>
              <a:rPr sz="2000" dirty="0"/>
              <a:t>(Collection&lt;Activity&gt; activities)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931A68"/>
                </a:solidFill>
              </a:rPr>
              <a:t>if</a:t>
            </a:r>
            <a:r>
              <a:rPr sz="2000" dirty="0"/>
              <a:t> (!</a:t>
            </a:r>
            <a:r>
              <a:rPr sz="2000" dirty="0" err="1"/>
              <a:t>activities.empty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List&lt;Activity&gt; </a:t>
            </a:r>
            <a:r>
              <a:rPr sz="2000" dirty="0" err="1"/>
              <a:t>activityList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(activities)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>
                <a:solidFill>
                  <a:srgbClr val="931A68"/>
                </a:solidFill>
              </a:rPr>
              <a:t>var</a:t>
            </a:r>
            <a:r>
              <a:rPr sz="2000" dirty="0"/>
              <a:t> </a:t>
            </a:r>
            <a:r>
              <a:rPr sz="2000" dirty="0" err="1"/>
              <a:t>activitiesTable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CollectionASCIITableAware</a:t>
            </a:r>
            <a:r>
              <a:rPr sz="2000" dirty="0"/>
              <a:t>&lt;Activity&gt;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                        (</a:t>
            </a:r>
            <a:r>
              <a:rPr sz="2000" dirty="0" err="1"/>
              <a:t>activityList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"id"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"type"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"location"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"distance"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</a:t>
            </a:r>
            <a:r>
              <a:rPr sz="2000" dirty="0" err="1">
                <a:solidFill>
                  <a:srgbClr val="3933FF"/>
                </a:solidFill>
              </a:rPr>
              <a:t>starttime</a:t>
            </a:r>
            <a:r>
              <a:rPr sz="2000" dirty="0">
                <a:solidFill>
                  <a:srgbClr val="3933FF"/>
                </a:solidFill>
              </a:rPr>
              <a:t>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"duration"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"route"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ASCIITable.getInstance</a:t>
            </a:r>
            <a:r>
              <a:rPr sz="2000" dirty="0"/>
              <a:t>().</a:t>
            </a:r>
            <a:r>
              <a:rPr sz="2000" dirty="0" err="1"/>
              <a:t>getTable</a:t>
            </a:r>
            <a:r>
              <a:rPr sz="2000" dirty="0"/>
              <a:t>(</a:t>
            </a:r>
            <a:r>
              <a:rPr sz="2000" dirty="0" err="1"/>
              <a:t>activitiesTable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override</a:t>
            </a:r>
            <a:r>
              <a:rPr sz="2000" dirty="0"/>
              <a:t> </a:t>
            </a:r>
            <a:r>
              <a:rPr sz="2000" dirty="0" err="1"/>
              <a:t>renderUsers</a:t>
            </a:r>
            <a:r>
              <a:rPr sz="2000" dirty="0"/>
              <a:t>(Collection&lt;User&gt; users)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931A68"/>
                </a:solidFill>
              </a:rPr>
              <a:t>if</a:t>
            </a:r>
            <a:r>
              <a:rPr sz="2000" dirty="0"/>
              <a:t> (!</a:t>
            </a:r>
            <a:r>
              <a:rPr sz="2000" dirty="0" err="1"/>
              <a:t>users.empty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List&lt;User&gt; </a:t>
            </a:r>
            <a:r>
              <a:rPr sz="2000" dirty="0" err="1"/>
              <a:t>userList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ArrayList</a:t>
            </a:r>
            <a:r>
              <a:rPr sz="2000" dirty="0"/>
              <a:t>(users)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>
                <a:solidFill>
                  <a:srgbClr val="931A68"/>
                </a:solidFill>
              </a:rPr>
              <a:t>var</a:t>
            </a:r>
            <a:r>
              <a:rPr sz="2000" dirty="0"/>
              <a:t> </a:t>
            </a:r>
            <a:r>
              <a:rPr sz="2000" dirty="0" err="1"/>
              <a:t>asciiTableAware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CollectionASCIITableAware</a:t>
            </a:r>
            <a:r>
              <a:rPr sz="2000" dirty="0"/>
              <a:t>&lt;User&gt;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                           (</a:t>
            </a:r>
            <a:r>
              <a:rPr sz="2000" dirty="0" err="1"/>
              <a:t>userList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"id"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</a:t>
            </a:r>
            <a:r>
              <a:rPr sz="2000" dirty="0" err="1">
                <a:solidFill>
                  <a:srgbClr val="3933FF"/>
                </a:solidFill>
              </a:rPr>
              <a:t>firstname</a:t>
            </a:r>
            <a:r>
              <a:rPr sz="2000" dirty="0">
                <a:solidFill>
                  <a:srgbClr val="3933FF"/>
                </a:solidFill>
              </a:rPr>
              <a:t>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</a:t>
            </a:r>
            <a:r>
              <a:rPr sz="2000" dirty="0" err="1">
                <a:solidFill>
                  <a:srgbClr val="3933FF"/>
                </a:solidFill>
              </a:rPr>
              <a:t>lastname</a:t>
            </a:r>
            <a:r>
              <a:rPr sz="2000" dirty="0">
                <a:solidFill>
                  <a:srgbClr val="3933FF"/>
                </a:solidFill>
              </a:rPr>
              <a:t>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"email"</a:t>
            </a:r>
            <a:r>
              <a:rPr sz="2000" dirty="0"/>
              <a:t>, </a:t>
            </a:r>
            <a:r>
              <a:rPr sz="2000" dirty="0">
                <a:solidFill>
                  <a:srgbClr val="3933FF"/>
                </a:solidFill>
              </a:rPr>
              <a:t>"password"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ASCIITable.getInstance</a:t>
            </a:r>
            <a:r>
              <a:rPr sz="2000" dirty="0"/>
              <a:t>().</a:t>
            </a:r>
            <a:r>
              <a:rPr sz="2000" dirty="0" err="1"/>
              <a:t>getTable</a:t>
            </a:r>
            <a:r>
              <a:rPr sz="2000" dirty="0"/>
              <a:t>(</a:t>
            </a:r>
            <a:r>
              <a:rPr sz="2000" dirty="0" err="1"/>
              <a:t>asciiTableAware</a:t>
            </a:r>
            <a:r>
              <a:rPr sz="2000" dirty="0"/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3688" y="1429708"/>
            <a:ext cx="10157012" cy="822789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 smtClean="0">
                <a:solidFill>
                  <a:srgbClr val="931A68"/>
                </a:solidFill>
              </a:rPr>
              <a:t>class</a:t>
            </a:r>
            <a:r>
              <a:rPr sz="2400" dirty="0" smtClean="0"/>
              <a:t> </a:t>
            </a:r>
            <a:r>
              <a:rPr sz="2400" dirty="0" err="1"/>
              <a:t>JsonParser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extends</a:t>
            </a:r>
            <a:r>
              <a:rPr sz="2400" dirty="0"/>
              <a:t> </a:t>
            </a:r>
            <a:r>
              <a:rPr sz="2400" dirty="0" smtClean="0"/>
              <a:t>Parser{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>
                <a:solidFill>
                  <a:srgbClr val="931A68"/>
                </a:solidFill>
              </a:rPr>
              <a:t>val</a:t>
            </a:r>
            <a:r>
              <a:rPr sz="2400" dirty="0"/>
              <a:t> </a:t>
            </a:r>
            <a:r>
              <a:rPr sz="2400" dirty="0">
                <a:solidFill>
                  <a:srgbClr val="0132BA"/>
                </a:solidFill>
              </a:rPr>
              <a:t>mapper</a:t>
            </a:r>
            <a:r>
              <a:rPr sz="2400" dirty="0"/>
              <a:t> = 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 </a:t>
            </a:r>
            <a:r>
              <a:rPr sz="2400" dirty="0" err="1"/>
              <a:t>ObjectMapper</a:t>
            </a:r>
            <a:r>
              <a:rPr sz="24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/>
              <a:t>new</a:t>
            </a:r>
            <a:r>
              <a:rPr sz="2400" dirty="0" smtClean="0">
                <a:solidFill>
                  <a:srgbClr val="000000"/>
                </a:solidFill>
              </a:rPr>
              <a:t>()</a:t>
            </a:r>
            <a:r>
              <a:rPr sz="2400" dirty="0" smtClean="0"/>
              <a:t>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>
                <a:solidFill>
                  <a:srgbClr val="0132BA"/>
                </a:solidFill>
              </a:rPr>
              <a:t>mapper</a:t>
            </a:r>
            <a:r>
              <a:rPr sz="2400" dirty="0" err="1"/>
              <a:t>.addMixInAnnotations</a:t>
            </a:r>
            <a:r>
              <a:rPr sz="2400" dirty="0"/>
              <a:t>(</a:t>
            </a:r>
            <a:r>
              <a:rPr sz="2400" dirty="0" err="1">
                <a:solidFill>
                  <a:srgbClr val="931A68"/>
                </a:solidFill>
              </a:rPr>
              <a:t>typeof</a:t>
            </a:r>
            <a:r>
              <a:rPr sz="2400" dirty="0"/>
              <a:t>(User),     </a:t>
            </a:r>
            <a:r>
              <a:rPr sz="2400" dirty="0" err="1">
                <a:solidFill>
                  <a:srgbClr val="931A68"/>
                </a:solidFill>
              </a:rPr>
              <a:t>typeof</a:t>
            </a:r>
            <a:r>
              <a:rPr sz="2400" dirty="0"/>
              <a:t>(</a:t>
            </a:r>
            <a:r>
              <a:rPr sz="2400" dirty="0" err="1"/>
              <a:t>UserMixin</a:t>
            </a:r>
            <a:r>
              <a:rPr sz="24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>
                <a:solidFill>
                  <a:srgbClr val="0132BA"/>
                </a:solidFill>
              </a:rPr>
              <a:t>mapper</a:t>
            </a:r>
            <a:r>
              <a:rPr sz="2400" dirty="0" err="1"/>
              <a:t>.addMixInAnnotations</a:t>
            </a:r>
            <a:r>
              <a:rPr sz="2400" dirty="0"/>
              <a:t>(</a:t>
            </a:r>
            <a:r>
              <a:rPr sz="2400" dirty="0" err="1">
                <a:solidFill>
                  <a:srgbClr val="931A68"/>
                </a:solidFill>
              </a:rPr>
              <a:t>typeof</a:t>
            </a:r>
            <a:r>
              <a:rPr sz="2400" dirty="0"/>
              <a:t>(Activity), </a:t>
            </a:r>
            <a:r>
              <a:rPr sz="2400" dirty="0" err="1">
                <a:solidFill>
                  <a:srgbClr val="931A68"/>
                </a:solidFill>
              </a:rPr>
              <a:t>typeof</a:t>
            </a:r>
            <a:r>
              <a:rPr sz="2400" dirty="0"/>
              <a:t>(</a:t>
            </a:r>
            <a:r>
              <a:rPr sz="2400" dirty="0" err="1"/>
              <a:t>ActivityMixin</a:t>
            </a:r>
            <a:r>
              <a:rPr sz="2400" dirty="0"/>
              <a:t>))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override</a:t>
            </a:r>
            <a:r>
              <a:rPr sz="2400" dirty="0"/>
              <a:t> </a:t>
            </a:r>
            <a:r>
              <a:rPr sz="2400" dirty="0" err="1"/>
              <a:t>renderUser</a:t>
            </a:r>
            <a:r>
              <a:rPr sz="2400" dirty="0"/>
              <a:t>(User user</a:t>
            </a:r>
            <a:r>
              <a:rPr sz="2400" dirty="0" smtClean="0"/>
              <a:t>){ 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	 </a:t>
            </a:r>
            <a:r>
              <a:rPr sz="2400" dirty="0" err="1">
                <a:solidFill>
                  <a:srgbClr val="0132BA"/>
                </a:solidFill>
              </a:rPr>
              <a:t>mapper</a:t>
            </a:r>
            <a:r>
              <a:rPr sz="2400" dirty="0" err="1"/>
              <a:t>.writerWithDefaultPrettyPrinter.writeValueAsString</a:t>
            </a:r>
            <a:r>
              <a:rPr sz="2400" dirty="0"/>
              <a:t>(user)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override</a:t>
            </a:r>
            <a:r>
              <a:rPr sz="2400" dirty="0"/>
              <a:t> </a:t>
            </a:r>
            <a:r>
              <a:rPr sz="2400" dirty="0" err="1"/>
              <a:t>renderActivities</a:t>
            </a:r>
            <a:r>
              <a:rPr sz="2400" dirty="0"/>
              <a:t>(Collection&lt;Activity&gt; activities</a:t>
            </a:r>
            <a:r>
              <a:rPr sz="2400" dirty="0" smtClean="0"/>
              <a:t>){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>
                <a:solidFill>
                  <a:srgbClr val="931A68"/>
                </a:solidFill>
              </a:rPr>
              <a:t>if</a:t>
            </a:r>
            <a:r>
              <a:rPr sz="2400" dirty="0"/>
              <a:t> (</a:t>
            </a:r>
            <a:r>
              <a:rPr sz="2400" dirty="0" err="1"/>
              <a:t>activities.size</a:t>
            </a:r>
            <a:r>
              <a:rPr sz="2400" dirty="0"/>
              <a:t> &gt; </a:t>
            </a:r>
            <a:r>
              <a:rPr sz="2400" dirty="0">
                <a:solidFill>
                  <a:srgbClr val="909090"/>
                </a:solidFill>
              </a:rPr>
              <a:t>0</a:t>
            </a:r>
            <a:r>
              <a:rPr sz="2400" dirty="0" smtClean="0"/>
              <a:t>){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	 </a:t>
            </a:r>
            <a:r>
              <a:rPr sz="2400" dirty="0" err="1">
                <a:solidFill>
                  <a:srgbClr val="0132BA"/>
                </a:solidFill>
              </a:rPr>
              <a:t>mapper</a:t>
            </a:r>
            <a:r>
              <a:rPr sz="2400" dirty="0" err="1"/>
              <a:t>.writerWithDefaultPrettyPrinter.writeValueAsString</a:t>
            </a:r>
            <a:r>
              <a:rPr sz="2400" dirty="0"/>
              <a:t>(activities)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override</a:t>
            </a:r>
            <a:r>
              <a:rPr sz="2400" dirty="0"/>
              <a:t> </a:t>
            </a:r>
            <a:r>
              <a:rPr sz="2400" dirty="0" err="1"/>
              <a:t>renderUsers</a:t>
            </a:r>
            <a:r>
              <a:rPr sz="2400" dirty="0"/>
              <a:t>(Collection&lt;User&gt; users</a:t>
            </a:r>
            <a:r>
              <a:rPr sz="2400" dirty="0" smtClean="0"/>
              <a:t>){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</a:t>
            </a:r>
            <a:r>
              <a:rPr sz="2400" dirty="0" err="1">
                <a:solidFill>
                  <a:srgbClr val="0132BA"/>
                </a:solidFill>
              </a:rPr>
              <a:t>mapper</a:t>
            </a:r>
            <a:r>
              <a:rPr sz="2400" dirty="0" err="1"/>
              <a:t>.writerWithDefaultPrettyPrinter.writeValueAsString</a:t>
            </a:r>
            <a:r>
              <a:rPr sz="2400" dirty="0"/>
              <a:t>(users)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7078464" y="177588"/>
            <a:ext cx="568863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>
                <a:solidFill>
                  <a:srgbClr val="931A68"/>
                </a:solidFill>
              </a:rPr>
              <a:t>interface</a:t>
            </a:r>
            <a:r>
              <a:rPr lang="en-IE" sz="2400" dirty="0"/>
              <a:t> </a:t>
            </a:r>
            <a:r>
              <a:rPr lang="en-IE" sz="2400" dirty="0" err="1" smtClean="0"/>
              <a:t>UserMixin</a:t>
            </a:r>
            <a:r>
              <a:rPr lang="en-IE" sz="2400" dirty="0" smtClean="0"/>
              <a:t>{</a:t>
            </a:r>
            <a:endParaRPr lang="en-IE"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 </a:t>
            </a:r>
            <a:r>
              <a:rPr lang="en-IE" sz="2400" dirty="0">
                <a:solidFill>
                  <a:srgbClr val="777777"/>
                </a:solidFill>
              </a:rPr>
              <a:t>@</a:t>
            </a:r>
            <a:r>
              <a:rPr lang="en-IE" sz="2400" dirty="0" err="1">
                <a:solidFill>
                  <a:srgbClr val="777777"/>
                </a:solidFill>
              </a:rPr>
              <a:t>JsonIgnore</a:t>
            </a:r>
            <a:r>
              <a:rPr lang="en-IE" sz="2400" dirty="0"/>
              <a:t> </a:t>
            </a:r>
            <a:r>
              <a:rPr lang="en-IE" sz="2400" dirty="0" err="1">
                <a:solidFill>
                  <a:srgbClr val="931A68"/>
                </a:solidFill>
              </a:rPr>
              <a:t>def</a:t>
            </a:r>
            <a:r>
              <a:rPr lang="en-IE" sz="2400" dirty="0"/>
              <a:t> String </a:t>
            </a:r>
            <a:r>
              <a:rPr lang="en-IE" sz="2400" dirty="0" err="1"/>
              <a:t>getActivities</a:t>
            </a:r>
            <a:r>
              <a:rPr lang="en-IE" sz="24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 </a:t>
            </a:r>
            <a:r>
              <a:rPr lang="en-IE" sz="2400" dirty="0">
                <a:solidFill>
                  <a:srgbClr val="777777"/>
                </a:solidFill>
              </a:rPr>
              <a:t>@</a:t>
            </a:r>
            <a:r>
              <a:rPr lang="en-IE" sz="2400" dirty="0" err="1">
                <a:solidFill>
                  <a:srgbClr val="777777"/>
                </a:solidFill>
              </a:rPr>
              <a:t>JsonIgnore</a:t>
            </a:r>
            <a:r>
              <a:rPr lang="en-IE" sz="2400" dirty="0"/>
              <a:t> </a:t>
            </a:r>
            <a:r>
              <a:rPr lang="en-IE" sz="2400" dirty="0" err="1">
                <a:solidFill>
                  <a:srgbClr val="931A68"/>
                </a:solidFill>
              </a:rPr>
              <a:t>def</a:t>
            </a:r>
            <a:r>
              <a:rPr lang="en-IE" sz="2400" dirty="0"/>
              <a:t> Long </a:t>
            </a:r>
            <a:r>
              <a:rPr lang="en-IE" sz="2400" dirty="0" err="1"/>
              <a:t>getId</a:t>
            </a:r>
            <a:r>
              <a:rPr lang="en-IE" sz="24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302600" y="1747248"/>
            <a:ext cx="44644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>
                <a:solidFill>
                  <a:srgbClr val="931A68"/>
                </a:solidFill>
              </a:rPr>
              <a:t>interface</a:t>
            </a:r>
            <a:r>
              <a:rPr lang="en-IE" sz="2400" dirty="0"/>
              <a:t> </a:t>
            </a:r>
            <a:r>
              <a:rPr lang="en-IE" sz="2400" dirty="0" err="1" smtClean="0"/>
              <a:t>ActivityMixin</a:t>
            </a:r>
            <a:r>
              <a:rPr lang="en-IE" sz="2400" dirty="0" smtClean="0"/>
              <a:t>{</a:t>
            </a:r>
            <a:endParaRPr lang="en-IE"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 </a:t>
            </a:r>
            <a:r>
              <a:rPr lang="en-IE" sz="2400" dirty="0">
                <a:solidFill>
                  <a:srgbClr val="777777"/>
                </a:solidFill>
              </a:rPr>
              <a:t>@</a:t>
            </a:r>
            <a:r>
              <a:rPr lang="en-IE" sz="2400" dirty="0" err="1">
                <a:solidFill>
                  <a:srgbClr val="777777"/>
                </a:solidFill>
              </a:rPr>
              <a:t>JsonIgnore</a:t>
            </a:r>
            <a:r>
              <a:rPr lang="en-IE" sz="2400" dirty="0"/>
              <a:t> </a:t>
            </a:r>
            <a:r>
              <a:rPr lang="en-IE" sz="2400" dirty="0" err="1">
                <a:solidFill>
                  <a:srgbClr val="931A68"/>
                </a:solidFill>
              </a:rPr>
              <a:t>def</a:t>
            </a:r>
            <a:r>
              <a:rPr lang="en-IE" sz="2400" dirty="0"/>
              <a:t> Long </a:t>
            </a:r>
            <a:r>
              <a:rPr lang="en-IE" sz="2400" dirty="0" err="1"/>
              <a:t>getId</a:t>
            </a:r>
            <a:r>
              <a:rPr lang="en-IE" sz="2400" dirty="0"/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18" name="Screen Shot 2013-10-20 at 11.59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753" y="-166564"/>
            <a:ext cx="12521351" cy="986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1720" y="816079"/>
            <a:ext cx="5544616" cy="8597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abstract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Response </a:t>
            </a:r>
            <a:r>
              <a:rPr sz="2400" dirty="0" smtClean="0"/>
              <a:t>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</a:t>
            </a:r>
            <a:r>
              <a:rPr lang="en-IE" sz="2400" dirty="0" smtClean="0"/>
              <a:t>  </a:t>
            </a:r>
            <a:r>
              <a:rPr sz="2400" dirty="0" smtClean="0"/>
              <a:t> </a:t>
            </a:r>
            <a:r>
              <a:rPr sz="2400" dirty="0" err="1">
                <a:solidFill>
                  <a:srgbClr val="931A68"/>
                </a:solidFill>
              </a:rPr>
              <a:t>var</a:t>
            </a:r>
            <a:r>
              <a:rPr sz="2400" dirty="0"/>
              <a:t> String </a:t>
            </a:r>
            <a:r>
              <a:rPr sz="2400" dirty="0">
                <a:solidFill>
                  <a:srgbClr val="0132BA"/>
                </a:solidFill>
              </a:rPr>
              <a:t>response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>
                <a:solidFill>
                  <a:srgbClr val="931A68"/>
                </a:solidFill>
              </a:rPr>
              <a:t>new</a:t>
            </a:r>
            <a:r>
              <a:rPr sz="2400" dirty="0" smtClean="0"/>
              <a:t>(String </a:t>
            </a:r>
            <a:r>
              <a:rPr sz="2400" dirty="0"/>
              <a:t>response</a:t>
            </a:r>
            <a:r>
              <a:rPr sz="2400" dirty="0" smtClean="0"/>
              <a:t>){</a:t>
            </a:r>
            <a:endParaRPr lang="en-IE" sz="2400" dirty="0" smtClean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>
                <a:solidFill>
                  <a:srgbClr val="931A68"/>
                </a:solidFill>
              </a:rPr>
              <a:t> </a:t>
            </a:r>
            <a:r>
              <a:rPr lang="en-IE" sz="2400" dirty="0" smtClean="0">
                <a:solidFill>
                  <a:srgbClr val="931A68"/>
                </a:solidFill>
              </a:rPr>
              <a:t>        </a:t>
            </a:r>
            <a:r>
              <a:rPr sz="2400" dirty="0" err="1" smtClean="0">
                <a:solidFill>
                  <a:srgbClr val="931A68"/>
                </a:solidFill>
              </a:rPr>
              <a:t>this</a:t>
            </a:r>
            <a:r>
              <a:rPr sz="2400" dirty="0" err="1" smtClean="0"/>
              <a:t>.</a:t>
            </a:r>
            <a:r>
              <a:rPr sz="2400" dirty="0" err="1" smtClean="0">
                <a:solidFill>
                  <a:srgbClr val="0132BA"/>
                </a:solidFill>
              </a:rPr>
              <a:t>response</a:t>
            </a:r>
            <a:r>
              <a:rPr sz="2400" dirty="0" smtClean="0"/>
              <a:t> </a:t>
            </a:r>
            <a:r>
              <a:rPr sz="2400" dirty="0"/>
              <a:t>= response </a:t>
            </a:r>
            <a:endParaRPr lang="en-IE" sz="2400" dirty="0" smtClean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</a:t>
            </a:r>
            <a:r>
              <a:rPr lang="en-IE" sz="2400" dirty="0" smtClean="0"/>
              <a:t>   </a:t>
            </a:r>
            <a:r>
              <a:rPr sz="2400" dirty="0" smtClean="0"/>
              <a:t>}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931A68"/>
                </a:solidFill>
              </a:rPr>
              <a:t>override</a:t>
            </a:r>
            <a:r>
              <a:rPr sz="2400" dirty="0"/>
              <a:t> </a:t>
            </a:r>
            <a:r>
              <a:rPr sz="2400" dirty="0" err="1"/>
              <a:t>toString</a:t>
            </a:r>
            <a:r>
              <a:rPr sz="2400" dirty="0" smtClean="0"/>
              <a:t>()</a:t>
            </a:r>
            <a:r>
              <a:rPr sz="2400" dirty="0" smtClean="0">
                <a:solidFill>
                  <a:srgbClr val="000000"/>
                </a:solidFill>
              </a:rPr>
              <a:t>{ </a:t>
            </a:r>
            <a:endParaRPr lang="en-IE" sz="2400" dirty="0" smtClean="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 </a:t>
            </a:r>
            <a:r>
              <a:rPr sz="2400" dirty="0" smtClean="0"/>
              <a:t>response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endParaRPr lang="en-IE" sz="2400" dirty="0" smtClean="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</a:t>
            </a:r>
            <a:r>
              <a:rPr lang="en-IE" sz="2400" dirty="0" smtClean="0"/>
              <a:t>  </a:t>
            </a:r>
            <a:r>
              <a:rPr sz="2400" dirty="0" smtClean="0">
                <a:solidFill>
                  <a:srgbClr val="000000"/>
                </a:solidFill>
              </a:rPr>
              <a:t>}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Ok </a:t>
            </a:r>
            <a:r>
              <a:rPr sz="2400" dirty="0">
                <a:solidFill>
                  <a:srgbClr val="931A68"/>
                </a:solidFill>
              </a:rPr>
              <a:t>extends</a:t>
            </a:r>
            <a:r>
              <a:rPr sz="2400" dirty="0"/>
              <a:t> </a:t>
            </a:r>
            <a:r>
              <a:rPr sz="2400" dirty="0" smtClean="0"/>
              <a:t>Response{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</a:t>
            </a:r>
            <a:r>
              <a:rPr sz="2400" dirty="0" smtClean="0">
                <a:solidFill>
                  <a:srgbClr val="931A68"/>
                </a:solidFill>
              </a:rPr>
              <a:t>new</a:t>
            </a:r>
            <a:r>
              <a:rPr sz="2400" dirty="0" smtClean="0"/>
              <a:t> </a:t>
            </a:r>
            <a:r>
              <a:rPr sz="2400" dirty="0"/>
              <a:t>(String response</a:t>
            </a:r>
            <a:r>
              <a:rPr sz="2400" dirty="0" smtClean="0"/>
              <a:t>){</a:t>
            </a:r>
            <a:endParaRPr lang="en-IE" sz="2400" dirty="0" smtClean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>
                <a:solidFill>
                  <a:srgbClr val="931A68"/>
                </a:solidFill>
              </a:rPr>
              <a:t> </a:t>
            </a:r>
            <a:r>
              <a:rPr lang="en-IE" sz="2400" dirty="0" smtClean="0">
                <a:solidFill>
                  <a:srgbClr val="931A68"/>
                </a:solidFill>
              </a:rPr>
              <a:t>         </a:t>
            </a:r>
            <a:r>
              <a:rPr sz="2400" dirty="0" smtClean="0">
                <a:solidFill>
                  <a:srgbClr val="931A68"/>
                </a:solidFill>
              </a:rPr>
              <a:t>super</a:t>
            </a:r>
            <a:r>
              <a:rPr sz="2400" dirty="0"/>
              <a:t>(</a:t>
            </a:r>
            <a:r>
              <a:rPr sz="2400" dirty="0">
                <a:solidFill>
                  <a:srgbClr val="3933FF"/>
                </a:solidFill>
              </a:rPr>
              <a:t>"</a:t>
            </a:r>
            <a:r>
              <a:rPr sz="2400" u="sng" dirty="0">
                <a:solidFill>
                  <a:srgbClr val="3933FF"/>
                </a:solidFill>
              </a:rPr>
              <a:t>ok</a:t>
            </a:r>
            <a:r>
              <a:rPr sz="2400" dirty="0">
                <a:solidFill>
                  <a:srgbClr val="3933FF"/>
                </a:solidFill>
              </a:rPr>
              <a:t>\n"</a:t>
            </a:r>
            <a:r>
              <a:rPr sz="2400" dirty="0"/>
              <a:t> + response</a:t>
            </a:r>
            <a:r>
              <a:rPr sz="2400" dirty="0" smtClean="0"/>
              <a:t>)</a:t>
            </a:r>
            <a:endParaRPr lang="en-IE" sz="2400" dirty="0" smtClean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</a:t>
            </a:r>
            <a:r>
              <a:rPr lang="en-IE" sz="2400" dirty="0" smtClean="0"/>
              <a:t>   </a:t>
            </a:r>
            <a:r>
              <a:rPr sz="2400" dirty="0" smtClean="0"/>
              <a:t>}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NotFound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extends</a:t>
            </a:r>
            <a:r>
              <a:rPr sz="2400" dirty="0"/>
              <a:t> </a:t>
            </a:r>
            <a:r>
              <a:rPr sz="2400" dirty="0" smtClean="0"/>
              <a:t>Response{</a:t>
            </a:r>
            <a:endParaRPr sz="24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lang="en-IE" sz="2400" dirty="0" smtClean="0"/>
              <a:t>   </a:t>
            </a:r>
            <a:r>
              <a:rPr sz="2400" dirty="0" smtClean="0">
                <a:solidFill>
                  <a:srgbClr val="931A68"/>
                </a:solidFill>
              </a:rPr>
              <a:t>new</a:t>
            </a:r>
            <a:r>
              <a:rPr sz="2400" dirty="0" smtClean="0"/>
              <a:t> </a:t>
            </a:r>
            <a:r>
              <a:rPr sz="2400" dirty="0"/>
              <a:t>(String response</a:t>
            </a:r>
            <a:r>
              <a:rPr sz="2400" dirty="0" smtClean="0"/>
              <a:t>)</a:t>
            </a:r>
            <a:r>
              <a:rPr sz="2400" dirty="0" smtClean="0">
                <a:solidFill>
                  <a:srgbClr val="000000"/>
                </a:solidFill>
              </a:rPr>
              <a:t> {</a:t>
            </a:r>
            <a:endParaRPr lang="en-IE" sz="2400" dirty="0" smtClean="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</a:t>
            </a:r>
            <a:r>
              <a:rPr sz="2400" dirty="0" smtClean="0">
                <a:solidFill>
                  <a:srgbClr val="931A68"/>
                </a:solidFill>
              </a:rPr>
              <a:t>super</a:t>
            </a:r>
            <a:r>
              <a:rPr sz="2400" dirty="0">
                <a:solidFill>
                  <a:srgbClr val="000000"/>
                </a:solidFill>
              </a:rPr>
              <a:t>(</a:t>
            </a:r>
            <a:r>
              <a:rPr sz="2400" dirty="0"/>
              <a:t>"not found\n</a:t>
            </a:r>
            <a:r>
              <a:rPr sz="2400" dirty="0" smtClean="0"/>
              <a:t>"</a:t>
            </a:r>
            <a:r>
              <a:rPr sz="2400" dirty="0" smtClean="0">
                <a:solidFill>
                  <a:srgbClr val="000000"/>
                </a:solidFill>
              </a:rPr>
              <a:t>)</a:t>
            </a:r>
            <a:endParaRPr lang="en-IE" sz="2400" dirty="0" smtClean="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400" dirty="0"/>
              <a:t> </a:t>
            </a:r>
            <a:r>
              <a:rPr lang="en-IE" sz="2400" dirty="0" smtClean="0"/>
              <a:t>    </a:t>
            </a:r>
            <a:r>
              <a:rPr sz="2400" dirty="0" smtClean="0">
                <a:solidFill>
                  <a:srgbClr val="000000"/>
                </a:solidFill>
              </a:rPr>
              <a:t>}  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pic>
        <p:nvPicPr>
          <p:cNvPr id="323" name="Screen Shot 2013-10-20 at 11.59.28.png"/>
          <p:cNvPicPr>
            <a:picLocks noChangeAspect="1"/>
          </p:cNvPicPr>
          <p:nvPr/>
        </p:nvPicPr>
        <p:blipFill rotWithShape="1">
          <a:blip r:embed="rId2">
            <a:extLst/>
          </a:blip>
          <a:srcRect l="46231" t="19645" r="26176" b="51841"/>
          <a:stretch/>
        </p:blipFill>
        <p:spPr>
          <a:xfrm>
            <a:off x="6790432" y="2932584"/>
            <a:ext cx="5652930" cy="46037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26" name="Screen Shot 2013-10-20 at 11.59.28.png"/>
          <p:cNvPicPr>
            <a:picLocks noChangeAspect="1"/>
          </p:cNvPicPr>
          <p:nvPr/>
        </p:nvPicPr>
        <p:blipFill>
          <a:blip r:embed="rId2">
            <a:extLst/>
          </a:blip>
          <a:srcRect l="1290" t="1909" r="52048" b="35879"/>
          <a:stretch>
            <a:fillRect/>
          </a:stretch>
        </p:blipFill>
        <p:spPr>
          <a:xfrm>
            <a:off x="1885585" y="124272"/>
            <a:ext cx="9009303" cy="9465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296441" y="170328"/>
            <a:ext cx="10401301" cy="9459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>
                <a:solidFill>
                  <a:srgbClr val="931A68"/>
                </a:solidFill>
              </a:rPr>
              <a:t>class</a:t>
            </a:r>
            <a:r>
              <a:rPr sz="1600"/>
              <a:t> PacemakerAPI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{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>
                <a:solidFill>
                  <a:srgbClr val="000000"/>
                </a:solidFill>
              </a:rPr>
              <a:t>  </a:t>
            </a:r>
            <a:r>
              <a:rPr sz="1600">
                <a:solidFill>
                  <a:srgbClr val="931A68"/>
                </a:solidFill>
              </a:rPr>
              <a:t>static</a:t>
            </a:r>
            <a:r>
              <a:rPr sz="1600">
                <a:solidFill>
                  <a:srgbClr val="000000"/>
                </a:solidFill>
              </a:rPr>
              <a:t> </a:t>
            </a:r>
            <a:r>
              <a:rPr sz="1600">
                <a:solidFill>
                  <a:srgbClr val="931A68"/>
                </a:solidFill>
              </a:rPr>
              <a:t>long</a:t>
            </a:r>
            <a:r>
              <a:rPr sz="1600">
                <a:solidFill>
                  <a:srgbClr val="000000"/>
                </a:solidFill>
              </a:rPr>
              <a:t> </a:t>
            </a:r>
            <a:r>
              <a:rPr sz="1600"/>
              <a:t>userIndex</a:t>
            </a:r>
            <a:r>
              <a:rPr sz="1600">
                <a:solidFill>
                  <a:srgbClr val="000000"/>
                </a:solidFill>
              </a:rPr>
              <a:t> = </a:t>
            </a:r>
            <a:r>
              <a:rPr sz="1600">
                <a:solidFill>
                  <a:srgbClr val="909090"/>
                </a:solidFill>
              </a:rPr>
              <a:t>0</a:t>
            </a:r>
            <a:r>
              <a:rPr sz="1600">
                <a:solidFill>
                  <a:srgbClr val="000000"/>
                </a:solidFill>
              </a:rPr>
              <a:t>;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>
                <a:solidFill>
                  <a:srgbClr val="000000"/>
                </a:solidFill>
              </a:rPr>
              <a:t>  </a:t>
            </a:r>
            <a:r>
              <a:rPr sz="1600">
                <a:solidFill>
                  <a:srgbClr val="931A68"/>
                </a:solidFill>
              </a:rPr>
              <a:t>static</a:t>
            </a:r>
            <a:r>
              <a:rPr sz="1600">
                <a:solidFill>
                  <a:srgbClr val="000000"/>
                </a:solidFill>
              </a:rPr>
              <a:t> </a:t>
            </a:r>
            <a:r>
              <a:rPr sz="1600">
                <a:solidFill>
                  <a:srgbClr val="931A68"/>
                </a:solidFill>
              </a:rPr>
              <a:t>long</a:t>
            </a:r>
            <a:r>
              <a:rPr sz="1600">
                <a:solidFill>
                  <a:srgbClr val="000000"/>
                </a:solidFill>
              </a:rPr>
              <a:t> </a:t>
            </a:r>
            <a:r>
              <a:rPr sz="1600"/>
              <a:t>activityIndex</a:t>
            </a:r>
            <a:r>
              <a:rPr sz="1600">
                <a:solidFill>
                  <a:srgbClr val="000000"/>
                </a:solidFill>
              </a:rPr>
              <a:t> = </a:t>
            </a:r>
            <a:r>
              <a:rPr sz="1600">
                <a:solidFill>
                  <a:srgbClr val="909090"/>
                </a:solidFill>
              </a:rPr>
              <a:t>0</a:t>
            </a:r>
            <a:r>
              <a:rPr sz="1600">
                <a:solidFill>
                  <a:srgbClr val="000000"/>
                </a:solidFill>
              </a:rPr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931A68"/>
                </a:solidFill>
              </a:rPr>
              <a:t>var</a:t>
            </a:r>
            <a:r>
              <a:rPr sz="1600"/>
              <a:t> Map&lt;Long,   User&gt;      </a:t>
            </a:r>
            <a:r>
              <a:rPr sz="1600">
                <a:solidFill>
                  <a:srgbClr val="0132BA"/>
                </a:solidFill>
              </a:rPr>
              <a:t>userMap</a:t>
            </a:r>
            <a:r>
              <a:rPr sz="1600"/>
              <a:t>       = </a:t>
            </a:r>
            <a:r>
              <a:rPr sz="1600">
                <a:solidFill>
                  <a:srgbClr val="931A68"/>
                </a:solidFill>
              </a:rPr>
              <a:t>new</a:t>
            </a:r>
            <a:r>
              <a:rPr sz="1600"/>
              <a:t> HashMap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931A68"/>
                </a:solidFill>
              </a:rPr>
              <a:t>var</a:t>
            </a:r>
            <a:r>
              <a:rPr sz="1600"/>
              <a:t> Map&lt;String, User&gt;      </a:t>
            </a:r>
            <a:r>
              <a:rPr sz="1600">
                <a:solidFill>
                  <a:srgbClr val="0132BA"/>
                </a:solidFill>
              </a:rPr>
              <a:t>userEmailMap</a:t>
            </a:r>
            <a:r>
              <a:rPr sz="1600"/>
              <a:t>  = </a:t>
            </a:r>
            <a:r>
              <a:rPr sz="1600">
                <a:solidFill>
                  <a:srgbClr val="931A68"/>
                </a:solidFill>
              </a:rPr>
              <a:t>new</a:t>
            </a:r>
            <a:r>
              <a:rPr sz="1600"/>
              <a:t> HashMap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931A68"/>
                </a:solidFill>
              </a:rPr>
              <a:t>var</a:t>
            </a:r>
            <a:r>
              <a:rPr sz="1600"/>
              <a:t> Map&lt;Long,   Activity&gt;  </a:t>
            </a:r>
            <a:r>
              <a:rPr sz="1600">
                <a:solidFill>
                  <a:srgbClr val="0132BA"/>
                </a:solidFill>
              </a:rPr>
              <a:t>activityMap</a:t>
            </a:r>
            <a:r>
              <a:rPr sz="1600"/>
              <a:t>   = </a:t>
            </a:r>
            <a:r>
              <a:rPr sz="1600">
                <a:solidFill>
                  <a:srgbClr val="931A68"/>
                </a:solidFill>
              </a:rPr>
              <a:t>new</a:t>
            </a:r>
            <a:r>
              <a:rPr sz="1600"/>
              <a:t> HashMap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777777"/>
                </a:solidFill>
              </a:rPr>
              <a:t>@Property</a:t>
            </a:r>
            <a:r>
              <a:rPr sz="1600"/>
              <a:t> Collection&lt;User&gt; </a:t>
            </a:r>
            <a:r>
              <a:rPr sz="1600">
                <a:solidFill>
                  <a:srgbClr val="0132BA"/>
                </a:solidFill>
              </a:rPr>
              <a:t>users</a:t>
            </a:r>
            <a:r>
              <a:rPr sz="1600"/>
              <a:t>         = </a:t>
            </a:r>
            <a:r>
              <a:rPr sz="1600">
                <a:solidFill>
                  <a:srgbClr val="0132BA"/>
                </a:solidFill>
              </a:rPr>
              <a:t>userMap</a:t>
            </a:r>
            <a:r>
              <a:rPr sz="1600"/>
              <a:t>.values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777777"/>
                </a:solidFill>
              </a:rPr>
              <a:t>@Property</a:t>
            </a:r>
            <a:r>
              <a:rPr sz="1600"/>
              <a:t> Serializer       </a:t>
            </a:r>
            <a:r>
              <a:rPr sz="1600">
                <a:solidFill>
                  <a:srgbClr val="0132BA"/>
                </a:solidFill>
              </a:rPr>
              <a:t>serializer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</a:p>
          <a:p>
            <a:pPr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>
                <a:solidFill>
                  <a:srgbClr val="000000"/>
                </a:solidFill>
              </a:rPr>
              <a:t>  </a:t>
            </a:r>
            <a:r>
              <a:rPr sz="1600"/>
              <a:t>new</a:t>
            </a:r>
            <a:r>
              <a:rPr sz="1600">
                <a:solidFill>
                  <a:srgbClr val="000000"/>
                </a:solidFill>
              </a:rPr>
              <a:t>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{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>
                <a:solidFill>
                  <a:srgbClr val="000000"/>
                </a:solidFill>
              </a:rPr>
              <a:t>    </a:t>
            </a:r>
            <a:r>
              <a:rPr sz="1600"/>
              <a:t>userIndex</a:t>
            </a:r>
            <a:r>
              <a:rPr sz="1600">
                <a:solidFill>
                  <a:srgbClr val="000000"/>
                </a:solidFill>
              </a:rPr>
              <a:t> = </a:t>
            </a:r>
            <a:r>
              <a:rPr sz="1600">
                <a:solidFill>
                  <a:srgbClr val="909090"/>
                </a:solidFill>
              </a:rPr>
              <a:t>0</a:t>
            </a:r>
            <a:endParaRPr sz="1600">
              <a:solidFill>
                <a:srgbClr val="000000"/>
              </a:solidFill>
            </a:endParaRP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>
                <a:solidFill>
                  <a:srgbClr val="000000"/>
                </a:solidFill>
              </a:rPr>
              <a:t>    </a:t>
            </a:r>
            <a:r>
              <a:rPr sz="1600"/>
              <a:t>activityIndex</a:t>
            </a:r>
            <a:r>
              <a:rPr sz="1600">
                <a:solidFill>
                  <a:srgbClr val="000000"/>
                </a:solidFill>
              </a:rPr>
              <a:t> = </a:t>
            </a:r>
            <a:r>
              <a:rPr sz="1600">
                <a:solidFill>
                  <a:srgbClr val="909090"/>
                </a:solidFill>
              </a:rPr>
              <a:t>0</a:t>
            </a:r>
            <a:endParaRPr sz="160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931A68"/>
                </a:solidFill>
              </a:rPr>
              <a:t>def</a:t>
            </a:r>
            <a:r>
              <a:rPr sz="1600"/>
              <a:t> </a:t>
            </a:r>
            <a:r>
              <a:rPr sz="1600">
                <a:solidFill>
                  <a:srgbClr val="931A68"/>
                </a:solidFill>
              </a:rPr>
              <a:t>void</a:t>
            </a:r>
            <a:r>
              <a:rPr sz="1600"/>
              <a:t> load() </a:t>
            </a:r>
            <a:r>
              <a:rPr sz="1600">
                <a:solidFill>
                  <a:srgbClr val="931A68"/>
                </a:solidFill>
              </a:rPr>
              <a:t>throws</a:t>
            </a:r>
            <a:r>
              <a:rPr sz="1600"/>
              <a:t> Exception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serializer.read();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</a:t>
            </a:r>
            <a:r>
              <a:rPr sz="1600">
                <a:solidFill>
                  <a:srgbClr val="0326CC"/>
                </a:solidFill>
              </a:rPr>
              <a:t>activityIndex</a:t>
            </a:r>
            <a:r>
              <a:rPr sz="1600"/>
              <a:t> = serializer.pop() </a:t>
            </a:r>
            <a:r>
              <a:rPr sz="1600">
                <a:solidFill>
                  <a:srgbClr val="931A68"/>
                </a:solidFill>
              </a:rPr>
              <a:t>as</a:t>
            </a:r>
            <a:r>
              <a:rPr sz="1600"/>
              <a:t> Long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</a:t>
            </a:r>
            <a:r>
              <a:rPr sz="1600">
                <a:solidFill>
                  <a:srgbClr val="0326CC"/>
                </a:solidFill>
              </a:rPr>
              <a:t>userIndex</a:t>
            </a:r>
            <a:r>
              <a:rPr sz="1600"/>
              <a:t>     = serializer.pop() </a:t>
            </a:r>
            <a:r>
              <a:rPr sz="1600">
                <a:solidFill>
                  <a:srgbClr val="931A68"/>
                </a:solidFill>
              </a:rPr>
              <a:t>as</a:t>
            </a:r>
            <a:r>
              <a:rPr sz="1600"/>
              <a:t> Long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</a:t>
            </a:r>
            <a:r>
              <a:rPr sz="1600">
                <a:solidFill>
                  <a:srgbClr val="0132BA"/>
                </a:solidFill>
              </a:rPr>
              <a:t>activityMap</a:t>
            </a:r>
            <a:r>
              <a:rPr sz="1600"/>
              <a:t>   = serializer.pop() </a:t>
            </a:r>
            <a:r>
              <a:rPr sz="1600">
                <a:solidFill>
                  <a:srgbClr val="931A68"/>
                </a:solidFill>
              </a:rPr>
              <a:t>as</a:t>
            </a:r>
            <a:r>
              <a:rPr sz="1600"/>
              <a:t> Map&lt;Long, Activity&gt;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</a:t>
            </a:r>
            <a:r>
              <a:rPr sz="1600">
                <a:solidFill>
                  <a:srgbClr val="0132BA"/>
                </a:solidFill>
              </a:rPr>
              <a:t>userEmailMap</a:t>
            </a:r>
            <a:r>
              <a:rPr sz="1600"/>
              <a:t>  = serializer.pop() </a:t>
            </a:r>
            <a:r>
              <a:rPr sz="1600">
                <a:solidFill>
                  <a:srgbClr val="931A68"/>
                </a:solidFill>
              </a:rPr>
              <a:t>as</a:t>
            </a:r>
            <a:r>
              <a:rPr sz="1600"/>
              <a:t> Map&lt;String, User&gt;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</a:t>
            </a:r>
            <a:r>
              <a:rPr sz="1600">
                <a:solidFill>
                  <a:srgbClr val="0132BA"/>
                </a:solidFill>
              </a:rPr>
              <a:t>userMap</a:t>
            </a:r>
            <a:r>
              <a:rPr sz="1600"/>
              <a:t>       = serializer.pop() </a:t>
            </a:r>
            <a:r>
              <a:rPr sz="1600">
                <a:solidFill>
                  <a:srgbClr val="931A68"/>
                </a:solidFill>
              </a:rPr>
              <a:t>as</a:t>
            </a:r>
            <a:r>
              <a:rPr sz="1600"/>
              <a:t> Map&lt;Long, User&gt;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users         = </a:t>
            </a:r>
            <a:r>
              <a:rPr sz="1600">
                <a:solidFill>
                  <a:srgbClr val="0132BA"/>
                </a:solidFill>
              </a:rPr>
              <a:t>userMap</a:t>
            </a:r>
            <a:r>
              <a:rPr sz="1600"/>
              <a:t>.values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</a:t>
            </a:r>
            <a:r>
              <a:rPr sz="1600">
                <a:solidFill>
                  <a:srgbClr val="931A68"/>
                </a:solidFill>
              </a:rPr>
              <a:t>def</a:t>
            </a:r>
            <a:r>
              <a:rPr sz="1600"/>
              <a:t> </a:t>
            </a:r>
            <a:r>
              <a:rPr sz="1600">
                <a:solidFill>
                  <a:srgbClr val="931A68"/>
                </a:solidFill>
              </a:rPr>
              <a:t>void</a:t>
            </a:r>
            <a:r>
              <a:rPr sz="1600"/>
              <a:t> store()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serializer.push(</a:t>
            </a:r>
            <a:r>
              <a:rPr sz="1600">
                <a:solidFill>
                  <a:srgbClr val="0132BA"/>
                </a:solidFill>
              </a:rPr>
              <a:t>userMap</a:t>
            </a:r>
            <a:r>
              <a:rPr sz="160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serializer.push(</a:t>
            </a:r>
            <a:r>
              <a:rPr sz="1600">
                <a:solidFill>
                  <a:srgbClr val="0132BA"/>
                </a:solidFill>
              </a:rPr>
              <a:t>userEmailMap</a:t>
            </a:r>
            <a:r>
              <a:rPr sz="160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serializer.push(</a:t>
            </a:r>
            <a:r>
              <a:rPr sz="1600">
                <a:solidFill>
                  <a:srgbClr val="0132BA"/>
                </a:solidFill>
              </a:rPr>
              <a:t>activityMap</a:t>
            </a:r>
            <a:r>
              <a:rPr sz="160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serializer.push(</a:t>
            </a:r>
            <a:r>
              <a:rPr sz="1600">
                <a:solidFill>
                  <a:srgbClr val="0326CC"/>
                </a:solidFill>
              </a:rPr>
              <a:t>userIndex</a:t>
            </a:r>
            <a:r>
              <a:rPr sz="160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serializer.push(</a:t>
            </a:r>
            <a:r>
              <a:rPr sz="1600">
                <a:solidFill>
                  <a:srgbClr val="0326CC"/>
                </a:solidFill>
              </a:rPr>
              <a:t>activityIndex</a:t>
            </a:r>
            <a:r>
              <a:rPr sz="160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  serializer.write()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/>
              <a:t>  }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676400" y="196280"/>
            <a:ext cx="10153421" cy="93358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Long createUser (String firstName, String lastName, String email, String password)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{ 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</a:t>
            </a:r>
            <a:r>
              <a:rPr sz="2000"/>
              <a:t>userIndex</a:t>
            </a:r>
            <a:r>
              <a:rPr sz="2000">
                <a:solidFill>
                  <a:srgbClr val="000000"/>
                </a:solidFill>
              </a:rPr>
              <a:t> = </a:t>
            </a:r>
            <a:r>
              <a:rPr sz="2000"/>
              <a:t>userIndex</a:t>
            </a:r>
            <a:r>
              <a:rPr sz="2000">
                <a:solidFill>
                  <a:srgbClr val="000000"/>
                </a:solidFill>
              </a:rPr>
              <a:t> + </a:t>
            </a:r>
            <a:r>
              <a:rPr sz="2000">
                <a:solidFill>
                  <a:srgbClr val="909090"/>
                </a:solidFill>
              </a:rPr>
              <a:t>1</a:t>
            </a:r>
            <a:endParaRPr sz="200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var</a:t>
            </a:r>
            <a:r>
              <a:rPr sz="2000"/>
              <a:t> user =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User (</a:t>
            </a:r>
            <a:r>
              <a:rPr sz="2000">
                <a:solidFill>
                  <a:srgbClr val="0326CC"/>
                </a:solidFill>
              </a:rPr>
              <a:t>userIndex</a:t>
            </a:r>
            <a:r>
              <a:rPr sz="2000"/>
              <a:t>, firstName, lastName, email, password)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</a:t>
            </a:r>
            <a:r>
              <a:rPr sz="2000">
                <a:solidFill>
                  <a:srgbClr val="0132BA"/>
                </a:solidFill>
              </a:rPr>
              <a:t>userMap</a:t>
            </a:r>
            <a:r>
              <a:rPr sz="2000">
                <a:solidFill>
                  <a:srgbClr val="000000"/>
                </a:solidFill>
              </a:rPr>
              <a:t>.put(</a:t>
            </a:r>
            <a:r>
              <a:rPr sz="2000"/>
              <a:t>userIndex</a:t>
            </a:r>
            <a:r>
              <a:rPr sz="2000">
                <a:solidFill>
                  <a:srgbClr val="000000"/>
                </a:solidFill>
              </a:rPr>
              <a:t>, user);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0132BA"/>
                </a:solidFill>
              </a:rPr>
              <a:t>userEmailMap</a:t>
            </a:r>
            <a:r>
              <a:rPr sz="2000"/>
              <a:t>.put(user.email, user)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</a:t>
            </a:r>
            <a:r>
              <a:rPr sz="2000"/>
              <a:t>userIndex</a:t>
            </a:r>
            <a:endParaRPr sz="200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getUser (Long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</a:t>
            </a:r>
            <a:r>
              <a:rPr sz="2000">
                <a:solidFill>
                  <a:srgbClr val="0132BA"/>
                </a:solidFill>
              </a:rPr>
              <a:t>userMap</a:t>
            </a:r>
            <a:r>
              <a:rPr sz="2000"/>
              <a:t>.get(id)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}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getUser (String email)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{</a:t>
            </a:r>
          </a:p>
          <a:p>
            <a:pPr>
              <a:defRPr sz="14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</a:t>
            </a:r>
            <a:r>
              <a:rPr sz="2000"/>
              <a:t>userEmailMap</a:t>
            </a:r>
            <a:r>
              <a:rPr sz="2000">
                <a:solidFill>
                  <a:srgbClr val="000000"/>
                </a:solidFill>
              </a:rPr>
              <a:t>.get(email)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}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deleteUser (Long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{</a:t>
            </a:r>
          </a:p>
          <a:p>
            <a:pPr>
              <a:defRPr sz="14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</a:t>
            </a:r>
            <a:r>
              <a:rPr sz="2000"/>
              <a:t>userEmailMap</a:t>
            </a:r>
            <a:r>
              <a:rPr sz="2000">
                <a:solidFill>
                  <a:srgbClr val="000000"/>
                </a:solidFill>
              </a:rPr>
              <a:t>.remove(</a:t>
            </a:r>
            <a:r>
              <a:rPr sz="2000"/>
              <a:t>userMap</a:t>
            </a:r>
            <a:r>
              <a:rPr sz="2000">
                <a:solidFill>
                  <a:srgbClr val="000000"/>
                </a:solidFill>
              </a:rPr>
              <a:t>.get(id))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</a:t>
            </a:r>
            <a:r>
              <a:rPr sz="2000">
                <a:solidFill>
                  <a:srgbClr val="0132BA"/>
                </a:solidFill>
              </a:rPr>
              <a:t>userMap</a:t>
            </a:r>
            <a:r>
              <a:rPr sz="2000"/>
              <a:t>.remove(id)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deleteUser (String email)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</a:t>
            </a:r>
            <a:r>
              <a:rPr sz="2000">
                <a:solidFill>
                  <a:srgbClr val="931A68"/>
                </a:solidFill>
              </a:rPr>
              <a:t>val</a:t>
            </a:r>
            <a:r>
              <a:rPr sz="2000"/>
              <a:t> user = </a:t>
            </a:r>
            <a:r>
              <a:rPr sz="2000">
                <a:solidFill>
                  <a:srgbClr val="0132BA"/>
                </a:solidFill>
              </a:rPr>
              <a:t>userEmailMap</a:t>
            </a:r>
            <a:r>
              <a:rPr sz="2000"/>
              <a:t>.remove(getUser(email))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</a:t>
            </a:r>
            <a:r>
              <a:rPr sz="2000">
                <a:solidFill>
                  <a:srgbClr val="0132BA"/>
                </a:solidFill>
              </a:rPr>
              <a:t>userMap</a:t>
            </a:r>
            <a:r>
              <a:rPr sz="2000"/>
              <a:t>.remove(user.id)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}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Assignment Solution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UML + Code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44500" y="385191"/>
            <a:ext cx="12090400" cy="9028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Activity createActivity(Long id, String type, String location, </a:t>
            </a:r>
            <a:r>
              <a:rPr sz="2000">
                <a:solidFill>
                  <a:srgbClr val="931A68"/>
                </a:solidFill>
              </a:rPr>
              <a:t>double</a:t>
            </a:r>
            <a:r>
              <a:rPr sz="2000"/>
              <a:t> distance,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                                         String dateStr, String durationStr)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var</a:t>
            </a:r>
            <a:r>
              <a:rPr sz="2000"/>
              <a:t> Activity activity = </a:t>
            </a:r>
            <a:r>
              <a:rPr sz="2000">
                <a:solidFill>
                  <a:srgbClr val="931A68"/>
                </a:solidFill>
              </a:rPr>
              <a:t>null</a:t>
            </a:r>
            <a:r>
              <a:rPr sz="2000"/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var</a:t>
            </a:r>
            <a:r>
              <a:rPr sz="2000"/>
              <a:t> user = Optional.fromNullable(</a:t>
            </a:r>
            <a:r>
              <a:rPr sz="2000">
                <a:solidFill>
                  <a:srgbClr val="0132BA"/>
                </a:solidFill>
              </a:rPr>
              <a:t>userMap</a:t>
            </a:r>
            <a:r>
              <a:rPr sz="2000"/>
              <a:t>.get(id))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if</a:t>
            </a:r>
            <a:r>
              <a:rPr sz="2000"/>
              <a:t> (user.isPresent())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{</a:t>
            </a:r>
          </a:p>
          <a:p>
            <a:pPr>
              <a:defRPr sz="14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  </a:t>
            </a:r>
            <a:r>
              <a:rPr sz="2000"/>
              <a:t>activityIndex</a:t>
            </a:r>
            <a:r>
              <a:rPr sz="2000">
                <a:solidFill>
                  <a:srgbClr val="000000"/>
                </a:solidFill>
              </a:rPr>
              <a:t> = </a:t>
            </a:r>
            <a:r>
              <a:rPr sz="2000"/>
              <a:t>activityIndex</a:t>
            </a:r>
            <a:r>
              <a:rPr sz="2000">
                <a:solidFill>
                  <a:srgbClr val="000000"/>
                </a:solidFill>
              </a:rPr>
              <a:t> + </a:t>
            </a:r>
            <a:r>
              <a:rPr sz="2000">
                <a:solidFill>
                  <a:srgbClr val="909090"/>
                </a:solidFill>
              </a:rPr>
              <a:t>1</a:t>
            </a:r>
            <a:endParaRPr sz="2000">
              <a:solidFill>
                <a:srgbClr val="000000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activity = 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Activity (</a:t>
            </a:r>
            <a:r>
              <a:rPr sz="2000">
                <a:solidFill>
                  <a:srgbClr val="0326CC"/>
                </a:solidFill>
              </a:rPr>
              <a:t>activityIndex</a:t>
            </a:r>
            <a:r>
              <a:rPr sz="2000"/>
              <a:t>, type, location, distance,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                                           parseDateTime(dateStr), parseDuration(durationStr))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user.get.activities.put(activity.id, activity);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</a:t>
            </a:r>
            <a:r>
              <a:rPr sz="2000">
                <a:solidFill>
                  <a:srgbClr val="0132BA"/>
                </a:solidFill>
              </a:rPr>
              <a:t>activityMap</a:t>
            </a:r>
            <a:r>
              <a:rPr sz="2000"/>
              <a:t>.put(activity.id, activity);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return</a:t>
            </a:r>
            <a:r>
              <a:rPr sz="2000"/>
              <a:t> activity;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getActivity (Long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{</a:t>
            </a:r>
          </a:p>
          <a:p>
            <a:pPr>
              <a:defRPr sz="14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>
                <a:solidFill>
                  <a:srgbClr val="000000"/>
                </a:solidFill>
              </a:rPr>
              <a:t>    </a:t>
            </a:r>
            <a:r>
              <a:rPr sz="2000"/>
              <a:t>activityMap</a:t>
            </a:r>
            <a:r>
              <a:rPr sz="2000">
                <a:solidFill>
                  <a:srgbClr val="000000"/>
                </a:solidFill>
              </a:rPr>
              <a:t>.get(id)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</a:t>
            </a:r>
            <a:r>
              <a:rPr sz="2000">
                <a:solidFill>
                  <a:srgbClr val="931A68"/>
                </a:solidFill>
              </a:rPr>
              <a:t>def</a:t>
            </a:r>
            <a:r>
              <a:rPr sz="2000"/>
              <a:t> </a:t>
            </a:r>
            <a:r>
              <a:rPr sz="2000">
                <a:solidFill>
                  <a:srgbClr val="931A68"/>
                </a:solidFill>
              </a:rPr>
              <a:t>void</a:t>
            </a:r>
            <a:r>
              <a:rPr sz="2000"/>
              <a:t> addLocation (Long id, </a:t>
            </a:r>
            <a:r>
              <a:rPr sz="2000">
                <a:solidFill>
                  <a:srgbClr val="931A68"/>
                </a:solidFill>
              </a:rPr>
              <a:t>float</a:t>
            </a:r>
            <a:r>
              <a:rPr sz="2000"/>
              <a:t> latitude, </a:t>
            </a:r>
            <a:r>
              <a:rPr sz="2000">
                <a:solidFill>
                  <a:srgbClr val="931A68"/>
                </a:solidFill>
              </a:rPr>
              <a:t>float</a:t>
            </a:r>
            <a:r>
              <a:rPr sz="2000"/>
              <a:t> longitude)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val</a:t>
            </a:r>
            <a:r>
              <a:rPr sz="2000"/>
              <a:t> activity = Optional.fromNullable(</a:t>
            </a:r>
            <a:r>
              <a:rPr sz="2000">
                <a:solidFill>
                  <a:srgbClr val="0132BA"/>
                </a:solidFill>
              </a:rPr>
              <a:t>activityMap</a:t>
            </a:r>
            <a:r>
              <a:rPr sz="2000"/>
              <a:t>.get(id))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</a:t>
            </a:r>
            <a:r>
              <a:rPr sz="2000">
                <a:solidFill>
                  <a:srgbClr val="931A68"/>
                </a:solidFill>
              </a:rPr>
              <a:t>if</a:t>
            </a:r>
            <a:r>
              <a:rPr sz="2000"/>
              <a:t> (activity.isPresent())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  activity.get.route.add(</a:t>
            </a:r>
            <a:r>
              <a:rPr sz="2000">
                <a:solidFill>
                  <a:srgbClr val="931A68"/>
                </a:solidFill>
              </a:rPr>
              <a:t>new</a:t>
            </a:r>
            <a:r>
              <a:rPr sz="2000"/>
              <a:t> Location(latitude, longitude));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 }    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38" name="Screen Shot 2013-10-20 at 11.59.28.png"/>
          <p:cNvPicPr>
            <a:picLocks noChangeAspect="1"/>
          </p:cNvPicPr>
          <p:nvPr/>
        </p:nvPicPr>
        <p:blipFill>
          <a:blip r:embed="rId2">
            <a:extLst/>
          </a:blip>
          <a:srcRect t="48158" r="50005" b="19645"/>
          <a:stretch>
            <a:fillRect/>
          </a:stretch>
        </p:blipFill>
        <p:spPr>
          <a:xfrm>
            <a:off x="645011" y="2428528"/>
            <a:ext cx="11690037" cy="5933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738783" y="241756"/>
            <a:ext cx="9537701" cy="92435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>
                <a:solidFill>
                  <a:srgbClr val="931A68"/>
                </a:solidFill>
              </a:rPr>
              <a:t>class</a:t>
            </a:r>
            <a:r>
              <a:rPr sz="1800" dirty="0"/>
              <a:t> </a:t>
            </a:r>
            <a:r>
              <a:rPr sz="1800" dirty="0" err="1" smtClean="0"/>
              <a:t>PacemakerService</a:t>
            </a:r>
            <a:r>
              <a:rPr sz="1800" dirty="0" smtClean="0"/>
              <a:t>{  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</a:t>
            </a:r>
            <a:r>
              <a:rPr sz="1800" dirty="0" err="1"/>
              <a:t>PacemakerAPI</a:t>
            </a:r>
            <a:r>
              <a:rPr sz="1800" dirty="0"/>
              <a:t> </a:t>
            </a:r>
            <a:r>
              <a:rPr sz="1800" dirty="0">
                <a:solidFill>
                  <a:srgbClr val="0132BA"/>
                </a:solidFill>
              </a:rPr>
              <a:t>pacemaker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var</a:t>
            </a:r>
            <a:r>
              <a:rPr sz="1800" dirty="0"/>
              <a:t> Parser       </a:t>
            </a:r>
            <a:r>
              <a:rPr sz="1800" dirty="0" err="1">
                <a:solidFill>
                  <a:srgbClr val="0132BA"/>
                </a:solidFill>
              </a:rPr>
              <a:t>parser</a:t>
            </a:r>
            <a:endParaRPr sz="1800" dirty="0">
              <a:solidFill>
                <a:srgbClr val="0132BA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(</a:t>
            </a:r>
            <a:r>
              <a:rPr sz="1800" dirty="0" err="1"/>
              <a:t>PacemakerAPI</a:t>
            </a:r>
            <a:r>
              <a:rPr sz="1800" dirty="0"/>
              <a:t> pacemaker, Parser parser</a:t>
            </a:r>
            <a:r>
              <a:rPr sz="1800" dirty="0" smtClean="0"/>
              <a:t>){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this</a:t>
            </a:r>
            <a:r>
              <a:rPr sz="1800" dirty="0" err="1"/>
              <a:t>.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/>
              <a:t> = pacemaker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this</a:t>
            </a:r>
            <a:r>
              <a:rPr sz="1800" dirty="0" err="1"/>
              <a:t>.</a:t>
            </a:r>
            <a:r>
              <a:rPr sz="1800" dirty="0" err="1">
                <a:solidFill>
                  <a:srgbClr val="0132BA"/>
                </a:solidFill>
              </a:rPr>
              <a:t>parser</a:t>
            </a:r>
            <a:r>
              <a:rPr sz="1800" dirty="0"/>
              <a:t> = parser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</a:t>
            </a:r>
            <a:r>
              <a:rPr sz="1800" dirty="0" err="1"/>
              <a:t>createUser</a:t>
            </a:r>
            <a:r>
              <a:rPr sz="1800" dirty="0"/>
              <a:t>(String </a:t>
            </a:r>
            <a:r>
              <a:rPr sz="1800" dirty="0" err="1"/>
              <a:t>firstname</a:t>
            </a:r>
            <a:r>
              <a:rPr sz="1800" dirty="0"/>
              <a:t>, String </a:t>
            </a:r>
            <a:r>
              <a:rPr sz="1800" dirty="0" err="1"/>
              <a:t>lastname</a:t>
            </a:r>
            <a:r>
              <a:rPr sz="1800" dirty="0"/>
              <a:t>, String email, String password) </a:t>
            </a:r>
            <a:r>
              <a:rPr sz="1800" dirty="0" smtClean="0"/>
              <a:t>{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 err="1">
                <a:solidFill>
                  <a:srgbClr val="931A68"/>
                </a:solidFill>
              </a:rPr>
              <a:t>val</a:t>
            </a:r>
            <a:r>
              <a:rPr sz="1800" dirty="0"/>
              <a:t> id = 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.createUser</a:t>
            </a:r>
            <a:r>
              <a:rPr sz="1800" dirty="0"/>
              <a:t>(</a:t>
            </a:r>
            <a:r>
              <a:rPr sz="1800" dirty="0" err="1"/>
              <a:t>firstname</a:t>
            </a:r>
            <a:r>
              <a:rPr sz="1800" dirty="0"/>
              <a:t>, </a:t>
            </a:r>
            <a:r>
              <a:rPr sz="1800" dirty="0" err="1"/>
              <a:t>lastname</a:t>
            </a:r>
            <a:r>
              <a:rPr sz="1800" dirty="0"/>
              <a:t>, email, password)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Ok(</a:t>
            </a:r>
            <a:r>
              <a:rPr sz="1800" dirty="0" err="1">
                <a:solidFill>
                  <a:srgbClr val="0132BA"/>
                </a:solidFill>
              </a:rPr>
              <a:t>parser</a:t>
            </a:r>
            <a:r>
              <a:rPr sz="1800" dirty="0" err="1"/>
              <a:t>.renderUser</a:t>
            </a:r>
            <a:r>
              <a:rPr sz="1800" dirty="0"/>
              <a:t>(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.getUser</a:t>
            </a:r>
            <a:r>
              <a:rPr sz="1800" dirty="0"/>
              <a:t>(id)))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 </a:t>
            </a:r>
            <a:r>
              <a:rPr sz="1800" dirty="0" err="1"/>
              <a:t>getUser</a:t>
            </a:r>
            <a:r>
              <a:rPr sz="1800" dirty="0"/>
              <a:t>(Long id) </a:t>
            </a:r>
            <a:r>
              <a:rPr sz="1800" dirty="0" smtClean="0"/>
              <a:t>{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	</a:t>
            </a:r>
            <a:r>
              <a:rPr sz="1800" dirty="0" err="1">
                <a:solidFill>
                  <a:srgbClr val="931A68"/>
                </a:solidFill>
              </a:rPr>
              <a:t>val</a:t>
            </a:r>
            <a:r>
              <a:rPr sz="1800" dirty="0"/>
              <a:t> user = 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.getUser</a:t>
            </a:r>
            <a:r>
              <a:rPr sz="1800" dirty="0"/>
              <a:t>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	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>
                <a:solidFill>
                  <a:srgbClr val="931A68"/>
                </a:solidFill>
              </a:rPr>
              <a:t>null</a:t>
            </a:r>
            <a:r>
              <a:rPr sz="1800" dirty="0"/>
              <a:t> != user)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Ok(</a:t>
            </a:r>
            <a:r>
              <a:rPr sz="1800" dirty="0" err="1">
                <a:solidFill>
                  <a:srgbClr val="0132BA"/>
                </a:solidFill>
              </a:rPr>
              <a:t>parser</a:t>
            </a:r>
            <a:r>
              <a:rPr sz="1800" dirty="0" err="1"/>
              <a:t>.renderUser</a:t>
            </a:r>
            <a:r>
              <a:rPr sz="1800" dirty="0"/>
              <a:t>(user)) </a:t>
            </a:r>
            <a:r>
              <a:rPr sz="1800" dirty="0">
                <a:solidFill>
                  <a:srgbClr val="931A68"/>
                </a:solidFill>
              </a:rPr>
              <a:t>else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NotFound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""</a:t>
            </a:r>
            <a:r>
              <a:rPr sz="18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 </a:t>
            </a:r>
            <a:r>
              <a:rPr sz="1800" dirty="0" err="1"/>
              <a:t>getUser</a:t>
            </a:r>
            <a:r>
              <a:rPr sz="1800" dirty="0"/>
              <a:t>(String email) </a:t>
            </a:r>
            <a:r>
              <a:rPr sz="1800" dirty="0" smtClean="0"/>
              <a:t>{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	</a:t>
            </a:r>
            <a:r>
              <a:rPr sz="1800" dirty="0" err="1">
                <a:solidFill>
                  <a:srgbClr val="931A68"/>
                </a:solidFill>
              </a:rPr>
              <a:t>val</a:t>
            </a:r>
            <a:r>
              <a:rPr sz="1800" dirty="0"/>
              <a:t> user = 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.getUser</a:t>
            </a:r>
            <a:r>
              <a:rPr sz="1800" dirty="0"/>
              <a:t>(email)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	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>
                <a:solidFill>
                  <a:srgbClr val="931A68"/>
                </a:solidFill>
              </a:rPr>
              <a:t>null</a:t>
            </a:r>
            <a:r>
              <a:rPr sz="1800" dirty="0"/>
              <a:t> != user) </a:t>
            </a:r>
            <a:r>
              <a:rPr sz="1800" dirty="0" err="1"/>
              <a:t>getUser</a:t>
            </a:r>
            <a:r>
              <a:rPr sz="1800" dirty="0"/>
              <a:t>(user.id) </a:t>
            </a:r>
            <a:r>
              <a:rPr sz="1800" dirty="0">
                <a:solidFill>
                  <a:srgbClr val="931A68"/>
                </a:solidFill>
              </a:rPr>
              <a:t>else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NotFound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""</a:t>
            </a:r>
            <a:r>
              <a:rPr sz="18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</a:t>
            </a:r>
            <a:r>
              <a:rPr sz="1800" dirty="0" err="1"/>
              <a:t>getUsers</a:t>
            </a:r>
            <a:r>
              <a:rPr sz="1800" dirty="0" smtClean="0"/>
              <a:t>(){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	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Ok(</a:t>
            </a:r>
            <a:r>
              <a:rPr sz="1800" dirty="0" err="1">
                <a:solidFill>
                  <a:srgbClr val="0132BA"/>
                </a:solidFill>
              </a:rPr>
              <a:t>parser</a:t>
            </a:r>
            <a:r>
              <a:rPr sz="1800" dirty="0" err="1"/>
              <a:t>.renderUsers</a:t>
            </a:r>
            <a:r>
              <a:rPr sz="1800" dirty="0"/>
              <a:t>(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.users</a:t>
            </a:r>
            <a:r>
              <a:rPr sz="18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</a:t>
            </a:r>
            <a:r>
              <a:rPr sz="1800" dirty="0" err="1">
                <a:solidFill>
                  <a:srgbClr val="931A68"/>
                </a:solidFill>
              </a:rPr>
              <a:t>def</a:t>
            </a:r>
            <a:r>
              <a:rPr sz="1800" dirty="0"/>
              <a:t> </a:t>
            </a:r>
            <a:r>
              <a:rPr sz="1800" dirty="0" err="1"/>
              <a:t>deleteUser</a:t>
            </a:r>
            <a:r>
              <a:rPr sz="1800" dirty="0"/>
              <a:t>(Long id</a:t>
            </a:r>
            <a:r>
              <a:rPr sz="1800" dirty="0" smtClean="0"/>
              <a:t>){</a:t>
            </a:r>
            <a:endParaRPr sz="1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	</a:t>
            </a:r>
            <a:r>
              <a:rPr sz="1800" dirty="0" err="1">
                <a:solidFill>
                  <a:srgbClr val="931A68"/>
                </a:solidFill>
              </a:rPr>
              <a:t>val</a:t>
            </a:r>
            <a:r>
              <a:rPr sz="1800" dirty="0"/>
              <a:t> user = 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.getUser</a:t>
            </a:r>
            <a:r>
              <a:rPr sz="1800" dirty="0"/>
              <a:t>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 	</a:t>
            </a:r>
            <a:r>
              <a:rPr sz="1800" dirty="0" err="1">
                <a:solidFill>
                  <a:srgbClr val="0132BA"/>
                </a:solidFill>
              </a:rPr>
              <a:t>pacemaker</a:t>
            </a:r>
            <a:r>
              <a:rPr sz="1800" dirty="0" err="1"/>
              <a:t>.deleteUser</a:t>
            </a:r>
            <a:r>
              <a:rPr sz="1800" dirty="0"/>
              <a:t>(user?.id)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	</a:t>
            </a:r>
            <a:r>
              <a:rPr sz="1800" dirty="0">
                <a:solidFill>
                  <a:srgbClr val="931A68"/>
                </a:solidFill>
              </a:rPr>
              <a:t>if</a:t>
            </a:r>
            <a:r>
              <a:rPr sz="1800" dirty="0"/>
              <a:t> (</a:t>
            </a:r>
            <a:r>
              <a:rPr sz="1800" dirty="0">
                <a:solidFill>
                  <a:srgbClr val="931A68"/>
                </a:solidFill>
              </a:rPr>
              <a:t>null</a:t>
            </a:r>
            <a:r>
              <a:rPr sz="1800" dirty="0"/>
              <a:t> != user)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Ok(</a:t>
            </a:r>
            <a:r>
              <a:rPr sz="1800" dirty="0">
                <a:solidFill>
                  <a:srgbClr val="3933FF"/>
                </a:solidFill>
              </a:rPr>
              <a:t>""</a:t>
            </a:r>
            <a:r>
              <a:rPr sz="1800" dirty="0"/>
              <a:t>) </a:t>
            </a:r>
            <a:r>
              <a:rPr sz="1800" dirty="0">
                <a:solidFill>
                  <a:srgbClr val="931A68"/>
                </a:solidFill>
              </a:rPr>
              <a:t>else</a:t>
            </a:r>
            <a:r>
              <a:rPr sz="1800" dirty="0"/>
              <a:t> </a:t>
            </a:r>
            <a:r>
              <a:rPr sz="1800" dirty="0">
                <a:solidFill>
                  <a:srgbClr val="931A68"/>
                </a:solidFill>
              </a:rPr>
              <a:t>new</a:t>
            </a:r>
            <a:r>
              <a:rPr sz="1800" dirty="0"/>
              <a:t> </a:t>
            </a:r>
            <a:r>
              <a:rPr sz="1800" dirty="0" err="1"/>
              <a:t>NotFound</a:t>
            </a:r>
            <a:r>
              <a:rPr sz="1800" dirty="0"/>
              <a:t>(</a:t>
            </a:r>
            <a:r>
              <a:rPr sz="1800" dirty="0">
                <a:solidFill>
                  <a:srgbClr val="3933FF"/>
                </a:solidFill>
              </a:rPr>
              <a:t>""</a:t>
            </a:r>
            <a:r>
              <a:rPr sz="18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 dirty="0"/>
              <a:t>  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57200" y="332928"/>
            <a:ext cx="12077700" cy="87203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>
                <a:solidFill>
                  <a:srgbClr val="931A68"/>
                </a:solidFill>
              </a:rPr>
              <a:t>def</a:t>
            </a:r>
            <a:r>
              <a:rPr sz="2000" dirty="0"/>
              <a:t> </a:t>
            </a:r>
            <a:r>
              <a:rPr sz="2000" dirty="0" err="1"/>
              <a:t>createActivity</a:t>
            </a:r>
            <a:r>
              <a:rPr sz="2000" dirty="0"/>
              <a:t>(Long id, String type, String location, </a:t>
            </a:r>
            <a:r>
              <a:rPr sz="2000" dirty="0">
                <a:solidFill>
                  <a:srgbClr val="931A68"/>
                </a:solidFill>
              </a:rPr>
              <a:t>double</a:t>
            </a:r>
            <a:r>
              <a:rPr sz="2000" dirty="0"/>
              <a:t> distance, String </a:t>
            </a:r>
            <a:r>
              <a:rPr sz="2000" dirty="0" err="1"/>
              <a:t>dateStr</a:t>
            </a:r>
            <a:r>
              <a:rPr sz="2000" dirty="0"/>
              <a:t>, String </a:t>
            </a:r>
            <a:r>
              <a:rPr sz="2000" dirty="0" err="1"/>
              <a:t>durationStr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</a:t>
            </a:r>
            <a:r>
              <a:rPr sz="2000" dirty="0">
                <a:solidFill>
                  <a:srgbClr val="931A68"/>
                </a:solidFill>
              </a:rPr>
              <a:t>if</a:t>
            </a:r>
            <a:r>
              <a:rPr sz="2000" dirty="0"/>
              <a:t> (</a:t>
            </a:r>
            <a:r>
              <a:rPr sz="2000" dirty="0">
                <a:solidFill>
                  <a:srgbClr val="931A68"/>
                </a:solidFill>
              </a:rPr>
              <a:t>null</a:t>
            </a:r>
            <a:r>
              <a:rPr sz="2000" dirty="0"/>
              <a:t> != </a:t>
            </a:r>
            <a:r>
              <a:rPr sz="2000" dirty="0" err="1">
                <a:solidFill>
                  <a:srgbClr val="0132BA"/>
                </a:solidFill>
              </a:rPr>
              <a:t>pacemaker</a:t>
            </a:r>
            <a:r>
              <a:rPr sz="2000" dirty="0" err="1"/>
              <a:t>.getUser</a:t>
            </a:r>
            <a:r>
              <a:rPr sz="2000" dirty="0"/>
              <a:t>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  </a:t>
            </a:r>
            <a:r>
              <a:rPr sz="2000" dirty="0" err="1">
                <a:solidFill>
                  <a:srgbClr val="0132BA"/>
                </a:solidFill>
              </a:rPr>
              <a:t>pacemaker</a:t>
            </a:r>
            <a:r>
              <a:rPr sz="2000" dirty="0" err="1"/>
              <a:t>.createActivity</a:t>
            </a:r>
            <a:r>
              <a:rPr sz="2000" dirty="0"/>
              <a:t>(id, type, location, distance, </a:t>
            </a:r>
            <a:r>
              <a:rPr sz="2000" dirty="0" err="1"/>
              <a:t>dateStr</a:t>
            </a:r>
            <a:r>
              <a:rPr sz="2000" dirty="0"/>
              <a:t>, </a:t>
            </a:r>
            <a:r>
              <a:rPr sz="2000" dirty="0" err="1"/>
              <a:t>durationStr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 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Ok(</a:t>
            </a:r>
            <a:r>
              <a:rPr sz="2000" dirty="0">
                <a:solidFill>
                  <a:srgbClr val="3933FF"/>
                </a:solidFill>
              </a:rPr>
              <a:t>""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 </a:t>
            </a:r>
            <a:r>
              <a:rPr sz="2000" dirty="0">
                <a:solidFill>
                  <a:srgbClr val="931A68"/>
                </a:solidFill>
              </a:rPr>
              <a:t>else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NotFound</a:t>
            </a:r>
            <a:r>
              <a:rPr sz="2000" dirty="0"/>
              <a:t>(</a:t>
            </a:r>
            <a:r>
              <a:rPr sz="2000" dirty="0">
                <a:solidFill>
                  <a:srgbClr val="3933FF"/>
                </a:solidFill>
              </a:rPr>
              <a:t>""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>
                <a:solidFill>
                  <a:srgbClr val="931A68"/>
                </a:solidFill>
              </a:rPr>
              <a:t>def</a:t>
            </a:r>
            <a:r>
              <a:rPr sz="2000" dirty="0"/>
              <a:t> </a:t>
            </a:r>
            <a:r>
              <a:rPr sz="2000" dirty="0" err="1"/>
              <a:t>getActivities</a:t>
            </a:r>
            <a:r>
              <a:rPr sz="2000" dirty="0"/>
              <a:t>(Long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user = </a:t>
            </a:r>
            <a:r>
              <a:rPr sz="2000" dirty="0" err="1">
                <a:solidFill>
                  <a:srgbClr val="0132BA"/>
                </a:solidFill>
              </a:rPr>
              <a:t>pacemaker</a:t>
            </a:r>
            <a:r>
              <a:rPr sz="2000" dirty="0" err="1"/>
              <a:t>.getUser</a:t>
            </a:r>
            <a:r>
              <a:rPr sz="2000" dirty="0"/>
              <a:t>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</a:t>
            </a:r>
            <a:r>
              <a:rPr sz="2000" dirty="0">
                <a:solidFill>
                  <a:srgbClr val="931A68"/>
                </a:solidFill>
              </a:rPr>
              <a:t>if</a:t>
            </a:r>
            <a:r>
              <a:rPr sz="2000" dirty="0"/>
              <a:t> (</a:t>
            </a:r>
            <a:r>
              <a:rPr sz="2000" dirty="0">
                <a:solidFill>
                  <a:srgbClr val="931A68"/>
                </a:solidFill>
              </a:rPr>
              <a:t>null</a:t>
            </a:r>
            <a:r>
              <a:rPr sz="2000" dirty="0"/>
              <a:t> != user)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Ok(</a:t>
            </a:r>
            <a:r>
              <a:rPr sz="2000" dirty="0" err="1">
                <a:solidFill>
                  <a:srgbClr val="0132BA"/>
                </a:solidFill>
              </a:rPr>
              <a:t>parser</a:t>
            </a:r>
            <a:r>
              <a:rPr sz="2000" dirty="0" err="1"/>
              <a:t>.renderActivities</a:t>
            </a:r>
            <a:r>
              <a:rPr sz="2000" dirty="0"/>
              <a:t>(</a:t>
            </a:r>
            <a:r>
              <a:rPr sz="2000" dirty="0" err="1"/>
              <a:t>user.activities.values</a:t>
            </a:r>
            <a:r>
              <a:rPr sz="2000" dirty="0"/>
              <a:t>)) </a:t>
            </a:r>
            <a:r>
              <a:rPr sz="2000" dirty="0">
                <a:solidFill>
                  <a:srgbClr val="931A68"/>
                </a:solidFill>
              </a:rPr>
              <a:t>else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NotFound</a:t>
            </a:r>
            <a:r>
              <a:rPr sz="2000" dirty="0"/>
              <a:t>(</a:t>
            </a:r>
            <a:r>
              <a:rPr sz="2000" dirty="0">
                <a:solidFill>
                  <a:srgbClr val="3933FF"/>
                </a:solidFill>
              </a:rPr>
              <a:t>""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>
                <a:solidFill>
                  <a:srgbClr val="931A68"/>
                </a:solidFill>
              </a:rPr>
              <a:t>def</a:t>
            </a:r>
            <a:r>
              <a:rPr sz="2000" dirty="0"/>
              <a:t> </a:t>
            </a:r>
            <a:r>
              <a:rPr sz="2000" dirty="0" err="1"/>
              <a:t>addLocation</a:t>
            </a:r>
            <a:r>
              <a:rPr sz="2000" dirty="0"/>
              <a:t> (Long id, </a:t>
            </a:r>
            <a:r>
              <a:rPr sz="2000" dirty="0">
                <a:solidFill>
                  <a:srgbClr val="931A68"/>
                </a:solidFill>
              </a:rPr>
              <a:t>float</a:t>
            </a:r>
            <a:r>
              <a:rPr sz="2000" dirty="0"/>
              <a:t> latitude, </a:t>
            </a:r>
            <a:r>
              <a:rPr sz="2000" dirty="0">
                <a:solidFill>
                  <a:srgbClr val="931A68"/>
                </a:solidFill>
              </a:rPr>
              <a:t>float</a:t>
            </a:r>
            <a:r>
              <a:rPr sz="2000" dirty="0"/>
              <a:t> longitude)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activity = </a:t>
            </a:r>
            <a:r>
              <a:rPr sz="2000" dirty="0" err="1">
                <a:solidFill>
                  <a:srgbClr val="0132BA"/>
                </a:solidFill>
              </a:rPr>
              <a:t>pacemaker</a:t>
            </a:r>
            <a:r>
              <a:rPr sz="2000" dirty="0" err="1"/>
              <a:t>.getActivity</a:t>
            </a:r>
            <a:r>
              <a:rPr sz="2000" dirty="0"/>
              <a:t>(id)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</a:t>
            </a:r>
            <a:r>
              <a:rPr sz="2000" dirty="0">
                <a:solidFill>
                  <a:srgbClr val="931A68"/>
                </a:solidFill>
              </a:rPr>
              <a:t>if</a:t>
            </a:r>
            <a:r>
              <a:rPr sz="2000" dirty="0"/>
              <a:t> (</a:t>
            </a:r>
            <a:r>
              <a:rPr sz="2000" dirty="0">
                <a:solidFill>
                  <a:srgbClr val="931A68"/>
                </a:solidFill>
              </a:rPr>
              <a:t>null</a:t>
            </a:r>
            <a:r>
              <a:rPr sz="2000" dirty="0"/>
              <a:t> != activity)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>
                <a:solidFill>
                  <a:srgbClr val="0132BA"/>
                </a:solidFill>
              </a:rPr>
              <a:t>pacemaker</a:t>
            </a:r>
            <a:r>
              <a:rPr sz="2000" dirty="0" err="1"/>
              <a:t>.addLocation</a:t>
            </a:r>
            <a:r>
              <a:rPr sz="2000" dirty="0"/>
              <a:t>(id, latitude, longitude)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Ok(</a:t>
            </a:r>
            <a:r>
              <a:rPr sz="2000" dirty="0">
                <a:solidFill>
                  <a:srgbClr val="3933FF"/>
                </a:solidFill>
              </a:rPr>
              <a:t>""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	</a:t>
            </a:r>
            <a:r>
              <a:rPr sz="2000" dirty="0">
                <a:solidFill>
                  <a:srgbClr val="931A68"/>
                </a:solidFill>
              </a:rPr>
              <a:t>else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NotFound</a:t>
            </a:r>
            <a:r>
              <a:rPr sz="2000" dirty="0"/>
              <a:t>(</a:t>
            </a:r>
            <a:r>
              <a:rPr sz="2000" dirty="0">
                <a:solidFill>
                  <a:srgbClr val="3933FF"/>
                </a:solidFill>
              </a:rPr>
              <a:t>""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87400" y="2356520"/>
            <a:ext cx="11404600" cy="6135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 smtClean="0"/>
              <a:t>  </a:t>
            </a:r>
            <a:r>
              <a:rPr sz="2800" dirty="0" err="1">
                <a:solidFill>
                  <a:srgbClr val="931A68"/>
                </a:solidFill>
              </a:rPr>
              <a:t>def</a:t>
            </a:r>
            <a:r>
              <a:rPr sz="2800" dirty="0"/>
              <a:t> </a:t>
            </a:r>
            <a:r>
              <a:rPr sz="2800" dirty="0" err="1"/>
              <a:t>listActivities</a:t>
            </a:r>
            <a:r>
              <a:rPr sz="2800" dirty="0"/>
              <a:t> (Long id, String </a:t>
            </a:r>
            <a:r>
              <a:rPr sz="2800" dirty="0" err="1"/>
              <a:t>sortBy</a:t>
            </a:r>
            <a:r>
              <a:rPr sz="28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sz="2800" dirty="0" err="1">
                <a:solidFill>
                  <a:srgbClr val="931A68"/>
                </a:solidFill>
              </a:rPr>
              <a:t>val</a:t>
            </a:r>
            <a:r>
              <a:rPr sz="2800" dirty="0"/>
              <a:t> activities = </a:t>
            </a:r>
            <a:r>
              <a:rPr sz="2800" dirty="0" err="1">
                <a:solidFill>
                  <a:srgbClr val="0132BA"/>
                </a:solidFill>
              </a:rPr>
              <a:t>pacemaker</a:t>
            </a:r>
            <a:r>
              <a:rPr sz="2800" dirty="0" err="1"/>
              <a:t>.getUser</a:t>
            </a:r>
            <a:r>
              <a:rPr sz="2800" dirty="0"/>
              <a:t>(id).</a:t>
            </a:r>
            <a:r>
              <a:rPr sz="2800" dirty="0" err="1"/>
              <a:t>activities.values</a:t>
            </a:r>
            <a:r>
              <a:rPr sz="2800" dirty="0"/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8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sz="2800" dirty="0" err="1">
                <a:solidFill>
                  <a:srgbClr val="931A68"/>
                </a:solidFill>
              </a:rPr>
              <a:t>val</a:t>
            </a:r>
            <a:r>
              <a:rPr sz="2800" dirty="0"/>
              <a:t> report = </a:t>
            </a:r>
            <a:r>
              <a:rPr sz="2800" dirty="0">
                <a:solidFill>
                  <a:srgbClr val="931A68"/>
                </a:solidFill>
              </a:rPr>
              <a:t>switch</a:t>
            </a:r>
            <a:r>
              <a:rPr sz="2800" dirty="0"/>
              <a:t> (</a:t>
            </a:r>
            <a:r>
              <a:rPr sz="2800" dirty="0" err="1"/>
              <a:t>sortBy</a:t>
            </a:r>
            <a:r>
              <a:rPr sz="28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  </a:t>
            </a:r>
            <a:r>
              <a:rPr sz="2800" dirty="0">
                <a:solidFill>
                  <a:srgbClr val="931A68"/>
                </a:solidFill>
              </a:rPr>
              <a:t>case</a:t>
            </a:r>
            <a:r>
              <a:rPr sz="2800" dirty="0"/>
              <a:t> </a:t>
            </a:r>
            <a:r>
              <a:rPr sz="2800" dirty="0">
                <a:solidFill>
                  <a:srgbClr val="3933FF"/>
                </a:solidFill>
              </a:rPr>
              <a:t>"type"</a:t>
            </a:r>
            <a:r>
              <a:rPr sz="2800" dirty="0"/>
              <a:t>       : </a:t>
            </a:r>
            <a:r>
              <a:rPr sz="2800" dirty="0" err="1"/>
              <a:t>activities.</a:t>
            </a:r>
            <a:r>
              <a:rPr sz="2800" dirty="0" err="1">
                <a:solidFill>
                  <a:srgbClr val="BB4300"/>
                </a:solidFill>
              </a:rPr>
              <a:t>sortBy</a:t>
            </a:r>
            <a:r>
              <a:rPr sz="2800" dirty="0"/>
              <a:t>[type]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  </a:t>
            </a:r>
            <a:r>
              <a:rPr sz="2800" dirty="0">
                <a:solidFill>
                  <a:srgbClr val="931A68"/>
                </a:solidFill>
              </a:rPr>
              <a:t>case</a:t>
            </a:r>
            <a:r>
              <a:rPr sz="2800" dirty="0"/>
              <a:t> </a:t>
            </a:r>
            <a:r>
              <a:rPr sz="2800" dirty="0">
                <a:solidFill>
                  <a:srgbClr val="3933FF"/>
                </a:solidFill>
              </a:rPr>
              <a:t>"location"</a:t>
            </a:r>
            <a:r>
              <a:rPr sz="2800" dirty="0"/>
              <a:t>   : </a:t>
            </a:r>
            <a:r>
              <a:rPr sz="2800" dirty="0" err="1"/>
              <a:t>activities.</a:t>
            </a:r>
            <a:r>
              <a:rPr sz="2800" dirty="0" err="1">
                <a:solidFill>
                  <a:srgbClr val="BB4300"/>
                </a:solidFill>
              </a:rPr>
              <a:t>sortBy</a:t>
            </a:r>
            <a:r>
              <a:rPr sz="2800" dirty="0"/>
              <a:t>[location]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  </a:t>
            </a:r>
            <a:r>
              <a:rPr sz="2800" dirty="0">
                <a:solidFill>
                  <a:srgbClr val="931A68"/>
                </a:solidFill>
              </a:rPr>
              <a:t>case</a:t>
            </a:r>
            <a:r>
              <a:rPr sz="2800" dirty="0"/>
              <a:t> </a:t>
            </a:r>
            <a:r>
              <a:rPr sz="2800" dirty="0">
                <a:solidFill>
                  <a:srgbClr val="3933FF"/>
                </a:solidFill>
              </a:rPr>
              <a:t>"distance"</a:t>
            </a:r>
            <a:r>
              <a:rPr sz="2800" dirty="0"/>
              <a:t>   : </a:t>
            </a:r>
            <a:r>
              <a:rPr sz="2800" dirty="0" err="1"/>
              <a:t>activities.</a:t>
            </a:r>
            <a:r>
              <a:rPr sz="2800" dirty="0" err="1">
                <a:solidFill>
                  <a:srgbClr val="BB4300"/>
                </a:solidFill>
              </a:rPr>
              <a:t>sortBy</a:t>
            </a:r>
            <a:r>
              <a:rPr sz="2800" dirty="0"/>
              <a:t>[distance]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  </a:t>
            </a:r>
            <a:r>
              <a:rPr sz="2800" dirty="0">
                <a:solidFill>
                  <a:srgbClr val="931A68"/>
                </a:solidFill>
              </a:rPr>
              <a:t>case</a:t>
            </a:r>
            <a:r>
              <a:rPr sz="2800" dirty="0"/>
              <a:t> </a:t>
            </a:r>
            <a:r>
              <a:rPr sz="2800" dirty="0">
                <a:solidFill>
                  <a:srgbClr val="3933FF"/>
                </a:solidFill>
              </a:rPr>
              <a:t>"date"</a:t>
            </a:r>
            <a:r>
              <a:rPr sz="2800" dirty="0"/>
              <a:t>       : </a:t>
            </a:r>
            <a:r>
              <a:rPr sz="2800" dirty="0" err="1"/>
              <a:t>activities.</a:t>
            </a:r>
            <a:r>
              <a:rPr sz="2800" dirty="0" err="1">
                <a:solidFill>
                  <a:srgbClr val="BB4300"/>
                </a:solidFill>
              </a:rPr>
              <a:t>sortBy</a:t>
            </a:r>
            <a:r>
              <a:rPr sz="2800" dirty="0"/>
              <a:t>[</a:t>
            </a:r>
            <a:r>
              <a:rPr sz="2800" dirty="0" err="1"/>
              <a:t>starttime</a:t>
            </a:r>
            <a:r>
              <a:rPr sz="2800" dirty="0"/>
              <a:t>]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  </a:t>
            </a:r>
            <a:r>
              <a:rPr sz="2800" dirty="0">
                <a:solidFill>
                  <a:srgbClr val="931A68"/>
                </a:solidFill>
              </a:rPr>
              <a:t>case</a:t>
            </a:r>
            <a:r>
              <a:rPr sz="2800" dirty="0"/>
              <a:t> </a:t>
            </a:r>
            <a:r>
              <a:rPr sz="2800" dirty="0">
                <a:solidFill>
                  <a:srgbClr val="3933FF"/>
                </a:solidFill>
              </a:rPr>
              <a:t>"duration"</a:t>
            </a:r>
            <a:r>
              <a:rPr sz="2800" dirty="0"/>
              <a:t>   : </a:t>
            </a:r>
            <a:r>
              <a:rPr sz="2800" dirty="0" err="1"/>
              <a:t>activities.</a:t>
            </a:r>
            <a:r>
              <a:rPr sz="2800" dirty="0" err="1">
                <a:solidFill>
                  <a:srgbClr val="BB4300"/>
                </a:solidFill>
              </a:rPr>
              <a:t>sortBy</a:t>
            </a:r>
            <a:r>
              <a:rPr sz="2800" dirty="0"/>
              <a:t>[duration]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  </a:t>
            </a:r>
            <a:r>
              <a:rPr sz="2800" dirty="0">
                <a:solidFill>
                  <a:srgbClr val="931A68"/>
                </a:solidFill>
              </a:rPr>
              <a:t>return</a:t>
            </a:r>
            <a:r>
              <a:rPr sz="2800" dirty="0"/>
              <a:t> </a:t>
            </a:r>
            <a:r>
              <a:rPr sz="2800" dirty="0">
                <a:solidFill>
                  <a:srgbClr val="931A68"/>
                </a:solidFill>
              </a:rPr>
              <a:t>new</a:t>
            </a:r>
            <a:r>
              <a:rPr sz="2800" dirty="0"/>
              <a:t> Ok(</a:t>
            </a:r>
            <a:r>
              <a:rPr sz="2800" dirty="0" err="1">
                <a:solidFill>
                  <a:srgbClr val="0132BA"/>
                </a:solidFill>
              </a:rPr>
              <a:t>parser</a:t>
            </a:r>
            <a:r>
              <a:rPr sz="2800" dirty="0" err="1"/>
              <a:t>.renderActivities</a:t>
            </a:r>
            <a:r>
              <a:rPr sz="2800" dirty="0"/>
              <a:t>(report))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800" dirty="0"/>
              <a:t>  }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350" name="Screen Shot 2013-10-20 at 11.59.28.png"/>
          <p:cNvPicPr>
            <a:picLocks noChangeAspect="1"/>
          </p:cNvPicPr>
          <p:nvPr/>
        </p:nvPicPr>
        <p:blipFill>
          <a:blip r:embed="rId2">
            <a:extLst/>
          </a:blip>
          <a:srcRect l="31179" t="50341" r="1301"/>
          <a:stretch>
            <a:fillRect/>
          </a:stretch>
        </p:blipFill>
        <p:spPr>
          <a:xfrm>
            <a:off x="741760" y="2284512"/>
            <a:ext cx="11595176" cy="6720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52400" y="-147321"/>
            <a:ext cx="12674600" cy="99206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931A68"/>
                </a:solidFill>
              </a:rPr>
              <a:t>class</a:t>
            </a:r>
            <a:r>
              <a:rPr sz="1600" dirty="0"/>
              <a:t> </a:t>
            </a:r>
            <a:r>
              <a:rPr sz="1600" dirty="0" err="1"/>
              <a:t>PacemakerShell</a:t>
            </a:r>
            <a:r>
              <a:rPr sz="1600" dirty="0"/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var</a:t>
            </a:r>
            <a:r>
              <a:rPr sz="1600" dirty="0"/>
              <a:t> </a:t>
            </a:r>
            <a:r>
              <a:rPr sz="1600" dirty="0" err="1"/>
              <a:t>PacemakerAPI</a:t>
            </a:r>
            <a:r>
              <a:rPr sz="1600" dirty="0"/>
              <a:t>       </a:t>
            </a:r>
            <a:r>
              <a:rPr sz="1600" dirty="0" err="1">
                <a:solidFill>
                  <a:srgbClr val="0132BA"/>
                </a:solidFill>
              </a:rPr>
              <a:t>paceApi</a:t>
            </a:r>
            <a:endParaRPr sz="1600" dirty="0">
              <a:solidFill>
                <a:srgbClr val="0132BA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var</a:t>
            </a:r>
            <a:r>
              <a:rPr sz="1600" dirty="0"/>
              <a:t> </a:t>
            </a:r>
            <a:r>
              <a:rPr sz="1600" dirty="0" err="1"/>
              <a:t>PacemakerService</a:t>
            </a:r>
            <a:r>
              <a:rPr sz="1600" dirty="0"/>
              <a:t>   </a:t>
            </a:r>
            <a:r>
              <a:rPr sz="1600" dirty="0">
                <a:solidFill>
                  <a:srgbClr val="0132BA"/>
                </a:solidFill>
              </a:rPr>
              <a:t>pacemaker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 err="1">
                <a:solidFill>
                  <a:srgbClr val="931A68"/>
                </a:solidFill>
              </a:rPr>
              <a:t>val</a:t>
            </a:r>
            <a:r>
              <a:rPr sz="1600" dirty="0">
                <a:solidFill>
                  <a:srgbClr val="000000"/>
                </a:solidFill>
              </a:rPr>
              <a:t> </a:t>
            </a:r>
            <a:r>
              <a:rPr sz="1600" dirty="0" err="1">
                <a:solidFill>
                  <a:srgbClr val="0132BA"/>
                </a:solidFill>
              </a:rPr>
              <a:t>datastore</a:t>
            </a:r>
            <a:r>
              <a:rPr sz="1600" dirty="0">
                <a:solidFill>
                  <a:srgbClr val="000000"/>
                </a:solidFill>
              </a:rPr>
              <a:t>          = </a:t>
            </a:r>
            <a:r>
              <a:rPr sz="1600" dirty="0"/>
              <a:t>"</a:t>
            </a:r>
            <a:r>
              <a:rPr sz="1600" u="sng" dirty="0" err="1"/>
              <a:t>testdatastore</a:t>
            </a:r>
            <a:r>
              <a:rPr sz="1600" dirty="0"/>
              <a:t>"</a:t>
            </a:r>
            <a:r>
              <a:rPr sz="1600" dirty="0">
                <a:solidFill>
                  <a:srgbClr val="000000"/>
                </a:solidFill>
              </a:rPr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val</a:t>
            </a:r>
            <a:r>
              <a:rPr sz="1600" dirty="0"/>
              <a:t> </a:t>
            </a:r>
            <a:r>
              <a:rPr sz="1600" dirty="0" err="1">
                <a:solidFill>
                  <a:srgbClr val="0132BA"/>
                </a:solidFill>
              </a:rPr>
              <a:t>xmlSerializer</a:t>
            </a:r>
            <a:r>
              <a:rPr sz="1600" dirty="0"/>
              <a:t>      = </a:t>
            </a:r>
            <a:r>
              <a:rPr sz="1600" dirty="0">
                <a:solidFill>
                  <a:srgbClr val="931A68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XMLSerializer</a:t>
            </a:r>
            <a:r>
              <a:rPr sz="1600" dirty="0"/>
              <a:t>(</a:t>
            </a:r>
            <a:r>
              <a:rPr sz="1600" dirty="0" err="1">
                <a:solidFill>
                  <a:srgbClr val="0132BA"/>
                </a:solidFill>
              </a:rPr>
              <a:t>datastore</a:t>
            </a:r>
            <a:r>
              <a:rPr sz="1600" dirty="0"/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val</a:t>
            </a:r>
            <a:r>
              <a:rPr sz="1600" dirty="0"/>
              <a:t> </a:t>
            </a:r>
            <a:r>
              <a:rPr sz="1600" dirty="0" err="1">
                <a:solidFill>
                  <a:srgbClr val="0132BA"/>
                </a:solidFill>
              </a:rPr>
              <a:t>jsonSerializer</a:t>
            </a:r>
            <a:r>
              <a:rPr sz="1600" dirty="0"/>
              <a:t>     = </a:t>
            </a:r>
            <a:r>
              <a:rPr sz="1600" dirty="0">
                <a:solidFill>
                  <a:srgbClr val="931A68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JSONSerializer</a:t>
            </a:r>
            <a:r>
              <a:rPr sz="1600" dirty="0"/>
              <a:t>(</a:t>
            </a:r>
            <a:r>
              <a:rPr sz="1600" dirty="0" err="1">
                <a:solidFill>
                  <a:srgbClr val="0132BA"/>
                </a:solidFill>
              </a:rPr>
              <a:t>datastore</a:t>
            </a:r>
            <a:r>
              <a:rPr sz="1600" dirty="0"/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>
                <a:solidFill>
                  <a:srgbClr val="931A68"/>
                </a:solidFill>
              </a:rPr>
              <a:t>new</a:t>
            </a:r>
            <a:r>
              <a:rPr sz="1600" dirty="0"/>
              <a:t>()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  </a:t>
            </a:r>
            <a:r>
              <a:rPr sz="1600" dirty="0" err="1">
                <a:solidFill>
                  <a:srgbClr val="0132BA"/>
                </a:solidFill>
              </a:rPr>
              <a:t>paceApi</a:t>
            </a:r>
            <a:r>
              <a:rPr sz="1600" dirty="0"/>
              <a:t> = </a:t>
            </a:r>
            <a:r>
              <a:rPr sz="1600" dirty="0">
                <a:solidFill>
                  <a:srgbClr val="931A68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PacemakerAPI</a:t>
            </a:r>
            <a:r>
              <a:rPr sz="1600" dirty="0"/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1400" dirty="0" smtClean="0">
                <a:sym typeface="Monaco"/>
              </a:rPr>
              <a:t>     </a:t>
            </a:r>
            <a:r>
              <a:rPr lang="en-IE" sz="1600" dirty="0" err="1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rPr>
              <a:t>paceApi.serializer</a:t>
            </a:r>
            <a:r>
              <a:rPr lang="en-IE" sz="1400" dirty="0" smtClean="0">
                <a:sym typeface="Monaco"/>
              </a:rPr>
              <a:t> </a:t>
            </a:r>
            <a:r>
              <a:rPr lang="en-IE" sz="1400" dirty="0">
                <a:sym typeface="Monaco"/>
              </a:rPr>
              <a:t>= </a:t>
            </a:r>
            <a:r>
              <a:rPr lang="en-IE" sz="1600" dirty="0" err="1">
                <a:latin typeface="Monaco"/>
                <a:ea typeface="Monaco"/>
                <a:cs typeface="Monaco"/>
                <a:sym typeface="Monaco"/>
              </a:rPr>
              <a:t>xmlSerializer</a:t>
            </a:r>
            <a:r>
              <a:rPr lang="en-IE" sz="1600" dirty="0"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 smtClean="0"/>
              <a:t>    </a:t>
            </a:r>
            <a:r>
              <a:rPr sz="1600" dirty="0">
                <a:solidFill>
                  <a:srgbClr val="0132BA"/>
                </a:solidFill>
              </a:rPr>
              <a:t>pacemaker</a:t>
            </a:r>
            <a:r>
              <a:rPr sz="1600" dirty="0"/>
              <a:t> = </a:t>
            </a:r>
            <a:r>
              <a:rPr sz="1600" dirty="0">
                <a:solidFill>
                  <a:srgbClr val="931A68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PacemakerService</a:t>
            </a:r>
            <a:r>
              <a:rPr sz="1600" dirty="0"/>
              <a:t> (</a:t>
            </a:r>
            <a:r>
              <a:rPr sz="1600" dirty="0" err="1">
                <a:solidFill>
                  <a:srgbClr val="0132BA"/>
                </a:solidFill>
              </a:rPr>
              <a:t>paceApi</a:t>
            </a:r>
            <a:r>
              <a:rPr sz="1600" dirty="0"/>
              <a:t>, </a:t>
            </a:r>
            <a:r>
              <a:rPr sz="1600" dirty="0">
                <a:solidFill>
                  <a:srgbClr val="931A68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AsciiParser</a:t>
            </a:r>
            <a:r>
              <a:rPr sz="1600" dirty="0"/>
              <a:t> </a:t>
            </a:r>
            <a:r>
              <a:rPr sz="1600" dirty="0">
                <a:solidFill>
                  <a:srgbClr val="931A68"/>
                </a:solidFill>
              </a:rPr>
              <a:t>as</a:t>
            </a:r>
            <a:r>
              <a:rPr sz="1600" dirty="0"/>
              <a:t> Parser</a:t>
            </a:r>
            <a:r>
              <a:rPr sz="1600" dirty="0" smtClean="0"/>
              <a:t>)</a:t>
            </a:r>
            <a:endParaRPr sz="16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1600" dirty="0"/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>
                <a:solidFill>
                  <a:srgbClr val="777777"/>
                </a:solidFill>
              </a:rPr>
              <a:t>@Command</a:t>
            </a:r>
            <a:r>
              <a:rPr sz="1600" dirty="0">
                <a:solidFill>
                  <a:srgbClr val="000000"/>
                </a:solidFill>
              </a:rPr>
              <a:t>(description=</a:t>
            </a:r>
            <a:r>
              <a:rPr sz="1600" dirty="0"/>
              <a:t>"List all users details"</a:t>
            </a:r>
            <a:r>
              <a:rPr sz="16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def</a:t>
            </a:r>
            <a:r>
              <a:rPr sz="1600" dirty="0"/>
              <a:t> </a:t>
            </a:r>
            <a:r>
              <a:rPr sz="1600" dirty="0">
                <a:solidFill>
                  <a:srgbClr val="931A68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listUsers</a:t>
            </a:r>
            <a:r>
              <a:rPr sz="1600" dirty="0"/>
              <a:t> 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  </a:t>
            </a:r>
            <a:r>
              <a:rPr sz="1600" dirty="0" err="1"/>
              <a:t>println</a:t>
            </a:r>
            <a:r>
              <a:rPr sz="1600" dirty="0"/>
              <a:t>(</a:t>
            </a:r>
            <a:r>
              <a:rPr sz="1600" dirty="0" err="1">
                <a:solidFill>
                  <a:srgbClr val="0132BA"/>
                </a:solidFill>
              </a:rPr>
              <a:t>pacemaker</a:t>
            </a:r>
            <a:r>
              <a:rPr sz="1600" dirty="0" err="1"/>
              <a:t>.getUsers</a:t>
            </a:r>
            <a:r>
              <a:rPr sz="16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>
                <a:solidFill>
                  <a:srgbClr val="777777"/>
                </a:solidFill>
              </a:rPr>
              <a:t>@Command</a:t>
            </a:r>
            <a:r>
              <a:rPr sz="1600" dirty="0">
                <a:solidFill>
                  <a:srgbClr val="000000"/>
                </a:solidFill>
              </a:rPr>
              <a:t>(description=</a:t>
            </a:r>
            <a:r>
              <a:rPr sz="1600" dirty="0"/>
              <a:t>"Create a new User"</a:t>
            </a:r>
            <a:r>
              <a:rPr sz="16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def</a:t>
            </a:r>
            <a:r>
              <a:rPr sz="1600" dirty="0"/>
              <a:t> </a:t>
            </a:r>
            <a:r>
              <a:rPr sz="1600" dirty="0">
                <a:solidFill>
                  <a:srgbClr val="931A68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createUser</a:t>
            </a:r>
            <a:r>
              <a:rPr sz="1600" dirty="0"/>
              <a:t> (</a:t>
            </a:r>
            <a:r>
              <a:rPr sz="1600" dirty="0">
                <a:solidFill>
                  <a:srgbClr val="777777"/>
                </a:solidFill>
              </a:rPr>
              <a:t>@</a:t>
            </a:r>
            <a:r>
              <a:rPr sz="1600" dirty="0" err="1">
                <a:solidFill>
                  <a:srgbClr val="777777"/>
                </a:solidFill>
              </a:rPr>
              <a:t>Param</a:t>
            </a:r>
            <a:r>
              <a:rPr sz="1600" dirty="0"/>
              <a:t>(name=</a:t>
            </a:r>
            <a:r>
              <a:rPr sz="1600" dirty="0">
                <a:solidFill>
                  <a:srgbClr val="3933FF"/>
                </a:solidFill>
              </a:rPr>
              <a:t>"first name"</a:t>
            </a:r>
            <a:r>
              <a:rPr sz="1600" dirty="0"/>
              <a:t>) String </a:t>
            </a:r>
            <a:r>
              <a:rPr sz="1600" dirty="0" err="1"/>
              <a:t>firstname</a:t>
            </a:r>
            <a:r>
              <a:rPr sz="1600" dirty="0"/>
              <a:t>, </a:t>
            </a:r>
            <a:r>
              <a:rPr sz="1600" dirty="0">
                <a:solidFill>
                  <a:srgbClr val="777777"/>
                </a:solidFill>
              </a:rPr>
              <a:t>@</a:t>
            </a:r>
            <a:r>
              <a:rPr sz="1600" dirty="0" err="1">
                <a:solidFill>
                  <a:srgbClr val="777777"/>
                </a:solidFill>
              </a:rPr>
              <a:t>Param</a:t>
            </a:r>
            <a:r>
              <a:rPr sz="1600" dirty="0"/>
              <a:t>(name=</a:t>
            </a:r>
            <a:r>
              <a:rPr sz="1600" dirty="0">
                <a:solidFill>
                  <a:srgbClr val="3933FF"/>
                </a:solidFill>
              </a:rPr>
              <a:t>"last name"</a:t>
            </a:r>
            <a:r>
              <a:rPr sz="1600" dirty="0"/>
              <a:t>) String </a:t>
            </a:r>
            <a:r>
              <a:rPr sz="1600" dirty="0" err="1"/>
              <a:t>lastname</a:t>
            </a:r>
            <a:r>
              <a:rPr sz="1600" dirty="0"/>
              <a:t>,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                     </a:t>
            </a:r>
            <a:r>
              <a:rPr sz="1600" dirty="0">
                <a:solidFill>
                  <a:srgbClr val="777777"/>
                </a:solidFill>
              </a:rPr>
              <a:t>@</a:t>
            </a:r>
            <a:r>
              <a:rPr sz="1600" dirty="0" err="1">
                <a:solidFill>
                  <a:srgbClr val="777777"/>
                </a:solidFill>
              </a:rPr>
              <a:t>Param</a:t>
            </a:r>
            <a:r>
              <a:rPr sz="1600" dirty="0"/>
              <a:t>(name=</a:t>
            </a:r>
            <a:r>
              <a:rPr sz="1600" dirty="0">
                <a:solidFill>
                  <a:srgbClr val="3933FF"/>
                </a:solidFill>
              </a:rPr>
              <a:t>"email"</a:t>
            </a:r>
            <a:r>
              <a:rPr sz="1600" dirty="0"/>
              <a:t>)      String email,     </a:t>
            </a:r>
            <a:r>
              <a:rPr sz="1600" dirty="0">
                <a:solidFill>
                  <a:srgbClr val="777777"/>
                </a:solidFill>
              </a:rPr>
              <a:t>@</a:t>
            </a:r>
            <a:r>
              <a:rPr sz="1600" dirty="0" err="1">
                <a:solidFill>
                  <a:srgbClr val="777777"/>
                </a:solidFill>
              </a:rPr>
              <a:t>Param</a:t>
            </a:r>
            <a:r>
              <a:rPr sz="1600" dirty="0"/>
              <a:t>(name=</a:t>
            </a:r>
            <a:r>
              <a:rPr sz="1600" dirty="0">
                <a:solidFill>
                  <a:srgbClr val="3933FF"/>
                </a:solidFill>
              </a:rPr>
              <a:t>"password"</a:t>
            </a:r>
            <a:r>
              <a:rPr sz="1600" dirty="0"/>
              <a:t>)  String password)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  </a:t>
            </a:r>
            <a:r>
              <a:rPr sz="1600" dirty="0" err="1"/>
              <a:t>println</a:t>
            </a:r>
            <a:r>
              <a:rPr sz="1600" dirty="0"/>
              <a:t> (</a:t>
            </a:r>
            <a:r>
              <a:rPr sz="1600" dirty="0" err="1">
                <a:solidFill>
                  <a:srgbClr val="0132BA"/>
                </a:solidFill>
              </a:rPr>
              <a:t>pacemaker</a:t>
            </a:r>
            <a:r>
              <a:rPr sz="1600" dirty="0" err="1"/>
              <a:t>.createUser</a:t>
            </a:r>
            <a:r>
              <a:rPr sz="1600" dirty="0"/>
              <a:t>(</a:t>
            </a:r>
            <a:r>
              <a:rPr sz="1600" dirty="0" err="1"/>
              <a:t>firstname</a:t>
            </a:r>
            <a:r>
              <a:rPr sz="1600" dirty="0"/>
              <a:t>, </a:t>
            </a:r>
            <a:r>
              <a:rPr sz="1600" dirty="0" err="1"/>
              <a:t>lastname</a:t>
            </a:r>
            <a:r>
              <a:rPr sz="1600" dirty="0"/>
              <a:t>, email, password))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>
                <a:solidFill>
                  <a:srgbClr val="777777"/>
                </a:solidFill>
              </a:rPr>
              <a:t>@Command</a:t>
            </a:r>
            <a:r>
              <a:rPr sz="1600" dirty="0">
                <a:solidFill>
                  <a:srgbClr val="000000"/>
                </a:solidFill>
              </a:rPr>
              <a:t>(description=</a:t>
            </a:r>
            <a:r>
              <a:rPr sz="1600" dirty="0"/>
              <a:t>"List a users details"</a:t>
            </a:r>
            <a:r>
              <a:rPr sz="16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def</a:t>
            </a:r>
            <a:r>
              <a:rPr sz="1600" dirty="0"/>
              <a:t> </a:t>
            </a:r>
            <a:r>
              <a:rPr sz="1600" dirty="0">
                <a:solidFill>
                  <a:srgbClr val="931A68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listUser</a:t>
            </a:r>
            <a:r>
              <a:rPr sz="1600" dirty="0"/>
              <a:t> (</a:t>
            </a:r>
            <a:r>
              <a:rPr sz="1600" dirty="0">
                <a:solidFill>
                  <a:srgbClr val="777777"/>
                </a:solidFill>
              </a:rPr>
              <a:t>@</a:t>
            </a:r>
            <a:r>
              <a:rPr sz="1600" dirty="0" err="1">
                <a:solidFill>
                  <a:srgbClr val="777777"/>
                </a:solidFill>
              </a:rPr>
              <a:t>Param</a:t>
            </a:r>
            <a:r>
              <a:rPr sz="1600" dirty="0"/>
              <a:t>(name=</a:t>
            </a:r>
            <a:r>
              <a:rPr sz="1600" dirty="0">
                <a:solidFill>
                  <a:srgbClr val="3933FF"/>
                </a:solidFill>
              </a:rPr>
              <a:t>"email"</a:t>
            </a:r>
            <a:r>
              <a:rPr sz="1600" dirty="0"/>
              <a:t>) String email)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	</a:t>
            </a:r>
            <a:r>
              <a:rPr sz="1600" dirty="0" err="1"/>
              <a:t>println</a:t>
            </a:r>
            <a:r>
              <a:rPr sz="1600" dirty="0"/>
              <a:t> (</a:t>
            </a:r>
            <a:r>
              <a:rPr sz="1600" dirty="0" err="1">
                <a:solidFill>
                  <a:srgbClr val="0132BA"/>
                </a:solidFill>
              </a:rPr>
              <a:t>pacemaker</a:t>
            </a:r>
            <a:r>
              <a:rPr sz="1600" dirty="0" err="1"/>
              <a:t>.getUser</a:t>
            </a:r>
            <a:r>
              <a:rPr sz="1600" dirty="0"/>
              <a:t>(email))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}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dirty="0">
                <a:solidFill>
                  <a:srgbClr val="000000"/>
                </a:solidFill>
              </a:rPr>
              <a:t>  </a:t>
            </a:r>
            <a:r>
              <a:rPr sz="1600" dirty="0">
                <a:solidFill>
                  <a:srgbClr val="777777"/>
                </a:solidFill>
              </a:rPr>
              <a:t>@Command</a:t>
            </a:r>
            <a:r>
              <a:rPr sz="1600" dirty="0">
                <a:solidFill>
                  <a:srgbClr val="000000"/>
                </a:solidFill>
              </a:rPr>
              <a:t>(description=</a:t>
            </a:r>
            <a:r>
              <a:rPr sz="1600" dirty="0"/>
              <a:t>"List a users details"</a:t>
            </a:r>
            <a:r>
              <a:rPr sz="16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err="1">
                <a:solidFill>
                  <a:srgbClr val="931A68"/>
                </a:solidFill>
              </a:rPr>
              <a:t>def</a:t>
            </a:r>
            <a:r>
              <a:rPr sz="1600" dirty="0"/>
              <a:t> </a:t>
            </a:r>
            <a:r>
              <a:rPr sz="1600" dirty="0">
                <a:solidFill>
                  <a:srgbClr val="931A68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listUser</a:t>
            </a:r>
            <a:r>
              <a:rPr sz="1600" dirty="0"/>
              <a:t> (</a:t>
            </a:r>
            <a:r>
              <a:rPr sz="1600" dirty="0">
                <a:solidFill>
                  <a:srgbClr val="777777"/>
                </a:solidFill>
              </a:rPr>
              <a:t>@</a:t>
            </a:r>
            <a:r>
              <a:rPr sz="1600" dirty="0" err="1">
                <a:solidFill>
                  <a:srgbClr val="777777"/>
                </a:solidFill>
              </a:rPr>
              <a:t>Param</a:t>
            </a:r>
            <a:r>
              <a:rPr sz="1600" dirty="0"/>
              <a:t>(name=</a:t>
            </a:r>
            <a:r>
              <a:rPr sz="1600" dirty="0">
                <a:solidFill>
                  <a:srgbClr val="3933FF"/>
                </a:solidFill>
              </a:rPr>
              <a:t>"id"</a:t>
            </a:r>
            <a:r>
              <a:rPr sz="1600" dirty="0"/>
              <a:t>)  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	</a:t>
            </a:r>
            <a:r>
              <a:rPr sz="1600" dirty="0" err="1"/>
              <a:t>println</a:t>
            </a:r>
            <a:r>
              <a:rPr sz="1600" dirty="0"/>
              <a:t> (</a:t>
            </a:r>
            <a:r>
              <a:rPr sz="1600" dirty="0" err="1">
                <a:solidFill>
                  <a:srgbClr val="0132BA"/>
                </a:solidFill>
              </a:rPr>
              <a:t>pacemaker</a:t>
            </a:r>
            <a:r>
              <a:rPr sz="1600" dirty="0" err="1"/>
              <a:t>.getUser</a:t>
            </a:r>
            <a:r>
              <a:rPr sz="1600" dirty="0"/>
              <a:t>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600" dirty="0"/>
              <a:t>  </a:t>
            </a:r>
            <a:r>
              <a:rPr sz="1600" dirty="0" smtClean="0"/>
              <a:t>}</a:t>
            </a:r>
            <a:r>
              <a:rPr lang="en-IE" sz="1600" dirty="0" smtClean="0"/>
              <a:t>`</a:t>
            </a:r>
            <a:endParaRPr sz="1600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54880" y="124272"/>
            <a:ext cx="12268200" cy="95205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"List a users activities"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listActivities (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"user id"</a:t>
            </a:r>
            <a:r>
              <a:rPr sz="1800"/>
              <a:t>) 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println (</a:t>
            </a:r>
            <a:r>
              <a:rPr sz="1800">
                <a:solidFill>
                  <a:srgbClr val="0132BA"/>
                </a:solidFill>
              </a:rPr>
              <a:t>pacemaker</a:t>
            </a:r>
            <a:r>
              <a:rPr sz="1800"/>
              <a:t>.getActivities(id))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1800"/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"Delete a User"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deleteUser (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"id"</a:t>
            </a:r>
            <a:r>
              <a:rPr sz="1800"/>
              <a:t>) Long id)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println (</a:t>
            </a:r>
            <a:r>
              <a:rPr sz="1800">
                <a:solidFill>
                  <a:srgbClr val="0132BA"/>
                </a:solidFill>
              </a:rPr>
              <a:t>pacemaker</a:t>
            </a:r>
            <a:r>
              <a:rPr sz="1800"/>
              <a:t>.deleteUser(id))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"Add an activity"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addActivity (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"user-id"</a:t>
            </a:r>
            <a:r>
              <a:rPr sz="1800"/>
              <a:t>)  Long   id,      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"type"</a:t>
            </a:r>
            <a:r>
              <a:rPr sz="1800"/>
              <a:t>) String type,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                 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"location"</a:t>
            </a:r>
            <a:r>
              <a:rPr sz="1800"/>
              <a:t>) String location,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"distance"</a:t>
            </a:r>
            <a:r>
              <a:rPr sz="1800"/>
              <a:t>) </a:t>
            </a:r>
            <a:r>
              <a:rPr sz="1800">
                <a:solidFill>
                  <a:srgbClr val="931A68"/>
                </a:solidFill>
              </a:rPr>
              <a:t>double</a:t>
            </a:r>
            <a:r>
              <a:rPr sz="1800"/>
              <a:t> distance,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                 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</a:t>
            </a:r>
            <a:r>
              <a:rPr sz="1800" u="sng">
                <a:solidFill>
                  <a:srgbClr val="3933FF"/>
                </a:solidFill>
              </a:rPr>
              <a:t>datetime</a:t>
            </a:r>
            <a:r>
              <a:rPr sz="1800">
                <a:solidFill>
                  <a:srgbClr val="3933FF"/>
                </a:solidFill>
              </a:rPr>
              <a:t>"</a:t>
            </a:r>
            <a:r>
              <a:rPr sz="1800"/>
              <a:t>) String dateStr, 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"duration"</a:t>
            </a:r>
            <a:r>
              <a:rPr sz="1800"/>
              <a:t>) String durationStr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                  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</a:t>
            </a:r>
            <a:r>
              <a:rPr sz="1800">
                <a:solidFill>
                  <a:srgbClr val="931A68"/>
                </a:solidFill>
              </a:rPr>
              <a:t>try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println (</a:t>
            </a:r>
            <a:r>
              <a:rPr sz="1800">
                <a:solidFill>
                  <a:srgbClr val="0132BA"/>
                </a:solidFill>
              </a:rPr>
              <a:t>pacemaker</a:t>
            </a:r>
            <a:r>
              <a:rPr sz="1800"/>
              <a:t>.createActivity(id, type, location, distance, dateStr, durationStr))		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</a:t>
            </a:r>
            <a:r>
              <a:rPr sz="1800">
                <a:solidFill>
                  <a:srgbClr val="931A68"/>
                </a:solidFill>
              </a:rPr>
              <a:t>catch</a:t>
            </a:r>
            <a:r>
              <a:rPr sz="1800"/>
              <a:t> (IllegalArgumentException 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{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		println (</a:t>
            </a:r>
            <a:r>
              <a:rPr sz="1800"/>
              <a:t>"Date or Duration format error: "</a:t>
            </a:r>
            <a:r>
              <a:rPr sz="1800">
                <a:solidFill>
                  <a:srgbClr val="000000"/>
                </a:solidFill>
              </a:rPr>
              <a:t> + e.message)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	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"Add Location to an activity"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addLocation (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"activity-id"</a:t>
            </a:r>
            <a:r>
              <a:rPr sz="1800"/>
              <a:t>)  Long  id,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                 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"latitude"</a:t>
            </a:r>
            <a:r>
              <a:rPr sz="1800"/>
              <a:t>)     </a:t>
            </a:r>
            <a:r>
              <a:rPr sz="1800">
                <a:solidFill>
                  <a:srgbClr val="931A68"/>
                </a:solidFill>
              </a:rPr>
              <a:t>float</a:t>
            </a:r>
            <a:r>
              <a:rPr sz="1800"/>
              <a:t> latitude, 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/>
              <a:t>(name=</a:t>
            </a:r>
            <a:r>
              <a:rPr sz="1800">
                <a:solidFill>
                  <a:srgbClr val="3933FF"/>
                </a:solidFill>
              </a:rPr>
              <a:t>"longitude"</a:t>
            </a:r>
            <a:r>
              <a:rPr sz="1800"/>
              <a:t>) </a:t>
            </a:r>
            <a:r>
              <a:rPr sz="1800">
                <a:solidFill>
                  <a:srgbClr val="931A68"/>
                </a:solidFill>
              </a:rPr>
              <a:t>float</a:t>
            </a:r>
            <a:r>
              <a:rPr sz="1800"/>
              <a:t> longitude)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println (</a:t>
            </a:r>
            <a:r>
              <a:rPr sz="1800">
                <a:solidFill>
                  <a:srgbClr val="0132BA"/>
                </a:solidFill>
              </a:rPr>
              <a:t>pacemaker</a:t>
            </a:r>
            <a:r>
              <a:rPr sz="1800"/>
              <a:t>.addLocation(id, latitude, longitude))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71500" y="2555890"/>
            <a:ext cx="12051580" cy="52732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400" dirty="0"/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>
                <a:solidFill>
                  <a:srgbClr val="777777"/>
                </a:solidFill>
              </a:rPr>
              <a:t>@Command</a:t>
            </a:r>
            <a:r>
              <a:rPr sz="2400" dirty="0">
                <a:solidFill>
                  <a:srgbClr val="000000"/>
                </a:solidFill>
              </a:rPr>
              <a:t>(description=</a:t>
            </a:r>
            <a:r>
              <a:rPr sz="2400" dirty="0"/>
              <a:t>"List Activities"</a:t>
            </a:r>
            <a:r>
              <a:rPr sz="24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 err="1">
                <a:solidFill>
                  <a:srgbClr val="931A68"/>
                </a:solidFill>
              </a:rPr>
              <a:t>def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931A68"/>
                </a:solidFill>
              </a:rPr>
              <a:t>void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 err="1">
                <a:solidFill>
                  <a:srgbClr val="000000"/>
                </a:solidFill>
              </a:rPr>
              <a:t>listActivities</a:t>
            </a:r>
            <a:r>
              <a:rPr sz="2400" dirty="0">
                <a:solidFill>
                  <a:srgbClr val="000000"/>
                </a:solidFill>
              </a:rPr>
              <a:t> (</a:t>
            </a:r>
            <a:r>
              <a:rPr sz="2400" dirty="0">
                <a:solidFill>
                  <a:srgbClr val="777777"/>
                </a:solidFill>
              </a:rPr>
              <a:t>@</a:t>
            </a:r>
            <a:r>
              <a:rPr sz="2400" dirty="0" err="1">
                <a:solidFill>
                  <a:srgbClr val="777777"/>
                </a:solidFill>
              </a:rPr>
              <a:t>Param</a:t>
            </a:r>
            <a:r>
              <a:rPr sz="2400" dirty="0">
                <a:solidFill>
                  <a:srgbClr val="000000"/>
                </a:solidFill>
              </a:rPr>
              <a:t>(name=</a:t>
            </a:r>
            <a:r>
              <a:rPr sz="2400" dirty="0"/>
              <a:t>"</a:t>
            </a:r>
            <a:r>
              <a:rPr sz="2400" u="sng" dirty="0" err="1"/>
              <a:t>userid</a:t>
            </a:r>
            <a:r>
              <a:rPr sz="2400" dirty="0"/>
              <a:t>"</a:t>
            </a:r>
            <a:r>
              <a:rPr sz="2400" dirty="0">
                <a:solidFill>
                  <a:srgbClr val="000000"/>
                </a:solidFill>
              </a:rPr>
              <a:t>) Long id,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             </a:t>
            </a:r>
            <a:r>
              <a:rPr sz="2400" dirty="0" smtClean="0">
                <a:solidFill>
                  <a:srgbClr val="777777"/>
                </a:solidFill>
              </a:rPr>
              <a:t>@</a:t>
            </a:r>
            <a:r>
              <a:rPr sz="2400" dirty="0" err="1">
                <a:solidFill>
                  <a:srgbClr val="777777"/>
                </a:solidFill>
              </a:rPr>
              <a:t>Param</a:t>
            </a:r>
            <a:r>
              <a:rPr sz="2400" dirty="0">
                <a:solidFill>
                  <a:srgbClr val="000000"/>
                </a:solidFill>
              </a:rPr>
              <a:t>(name=</a:t>
            </a:r>
            <a:r>
              <a:rPr sz="2400" dirty="0"/>
              <a:t>"</a:t>
            </a:r>
            <a:r>
              <a:rPr sz="2400" dirty="0" err="1"/>
              <a:t>sortBy</a:t>
            </a:r>
            <a:r>
              <a:rPr sz="2400" dirty="0"/>
              <a:t>: type, location, distance, date, duration"</a:t>
            </a:r>
            <a:r>
              <a:rPr sz="2400" dirty="0">
                <a:solidFill>
                  <a:srgbClr val="000000"/>
                </a:solidFill>
              </a:rPr>
              <a:t>) String </a:t>
            </a:r>
            <a:r>
              <a:rPr sz="2400" dirty="0" err="1">
                <a:solidFill>
                  <a:srgbClr val="000000"/>
                </a:solidFill>
              </a:rPr>
              <a:t>sortBy</a:t>
            </a:r>
            <a:r>
              <a:rPr sz="24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	 </a:t>
            </a:r>
            <a:r>
              <a:rPr sz="2400" dirty="0" err="1">
                <a:solidFill>
                  <a:srgbClr val="931A68"/>
                </a:solidFill>
              </a:rPr>
              <a:t>val</a:t>
            </a:r>
            <a:r>
              <a:rPr sz="2400" dirty="0"/>
              <a:t> options = #{</a:t>
            </a:r>
            <a:r>
              <a:rPr sz="2400" dirty="0">
                <a:solidFill>
                  <a:srgbClr val="3933FF"/>
                </a:solidFill>
              </a:rPr>
              <a:t>"type"</a:t>
            </a:r>
            <a:r>
              <a:rPr sz="2400" dirty="0"/>
              <a:t>, </a:t>
            </a:r>
            <a:r>
              <a:rPr sz="2400" dirty="0">
                <a:solidFill>
                  <a:srgbClr val="3933FF"/>
                </a:solidFill>
              </a:rPr>
              <a:t>"location"</a:t>
            </a:r>
            <a:r>
              <a:rPr sz="2400" dirty="0"/>
              <a:t>, </a:t>
            </a:r>
            <a:r>
              <a:rPr sz="2400" dirty="0">
                <a:solidFill>
                  <a:srgbClr val="3933FF"/>
                </a:solidFill>
              </a:rPr>
              <a:t>"distance"</a:t>
            </a:r>
            <a:r>
              <a:rPr sz="2400" dirty="0"/>
              <a:t>, </a:t>
            </a:r>
            <a:r>
              <a:rPr sz="2400" dirty="0">
                <a:solidFill>
                  <a:srgbClr val="3933FF"/>
                </a:solidFill>
              </a:rPr>
              <a:t>"date"</a:t>
            </a:r>
            <a:r>
              <a:rPr sz="2400" dirty="0"/>
              <a:t>, </a:t>
            </a:r>
            <a:r>
              <a:rPr sz="2400" dirty="0">
                <a:solidFill>
                  <a:srgbClr val="3933FF"/>
                </a:solidFill>
              </a:rPr>
              <a:t>"duration"</a:t>
            </a:r>
            <a:r>
              <a:rPr sz="2400" dirty="0"/>
              <a:t>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	 </a:t>
            </a:r>
            <a:r>
              <a:rPr sz="2400" dirty="0">
                <a:solidFill>
                  <a:srgbClr val="931A68"/>
                </a:solidFill>
              </a:rPr>
              <a:t>if</a:t>
            </a:r>
            <a:r>
              <a:rPr sz="2400" dirty="0"/>
              <a:t> (</a:t>
            </a:r>
            <a:r>
              <a:rPr sz="2400" dirty="0" err="1"/>
              <a:t>options.contains</a:t>
            </a:r>
            <a:r>
              <a:rPr sz="2400" dirty="0"/>
              <a:t>(</a:t>
            </a:r>
            <a:r>
              <a:rPr sz="2400" dirty="0" err="1"/>
              <a:t>sortBy</a:t>
            </a:r>
            <a:r>
              <a:rPr sz="24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	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   </a:t>
            </a:r>
            <a:r>
              <a:rPr sz="2400" dirty="0" err="1"/>
              <a:t>println</a:t>
            </a:r>
            <a:r>
              <a:rPr sz="2400" dirty="0"/>
              <a:t> (</a:t>
            </a:r>
            <a:r>
              <a:rPr sz="2400" dirty="0" err="1">
                <a:solidFill>
                  <a:srgbClr val="0132BA"/>
                </a:solidFill>
              </a:rPr>
              <a:t>pacemaker</a:t>
            </a:r>
            <a:r>
              <a:rPr sz="2400" dirty="0" err="1"/>
              <a:t>.listActivities</a:t>
            </a:r>
            <a:r>
              <a:rPr sz="2400" dirty="0"/>
              <a:t>(id, </a:t>
            </a:r>
            <a:r>
              <a:rPr sz="2400" dirty="0" err="1"/>
              <a:t>sortBy</a:t>
            </a:r>
            <a:r>
              <a:rPr sz="24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 </a:t>
            </a:r>
            <a:r>
              <a:rPr sz="2400" dirty="0">
                <a:solidFill>
                  <a:srgbClr val="931A68"/>
                </a:solidFill>
              </a:rPr>
              <a:t>else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     </a:t>
            </a:r>
            <a:r>
              <a:rPr sz="2400" dirty="0" err="1"/>
              <a:t>println</a:t>
            </a:r>
            <a:r>
              <a:rPr sz="2400" dirty="0"/>
              <a:t> (</a:t>
            </a:r>
            <a:r>
              <a:rPr sz="2400" dirty="0">
                <a:solidFill>
                  <a:srgbClr val="3933FF"/>
                </a:solidFill>
              </a:rPr>
              <a:t>"usage : </a:t>
            </a:r>
            <a:r>
              <a:rPr sz="2400" u="sng" dirty="0">
                <a:solidFill>
                  <a:srgbClr val="3933FF"/>
                </a:solidFill>
              </a:rPr>
              <a:t>la</a:t>
            </a:r>
            <a:r>
              <a:rPr sz="2400" dirty="0">
                <a:solidFill>
                  <a:srgbClr val="3933FF"/>
                </a:solidFill>
              </a:rPr>
              <a:t> "</a:t>
            </a:r>
            <a:r>
              <a:rPr sz="2400" dirty="0"/>
              <a:t> + </a:t>
            </a:r>
            <a:r>
              <a:rPr sz="2400" dirty="0" err="1"/>
              <a:t>options.toString</a:t>
            </a:r>
            <a:r>
              <a:rPr sz="24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14300" y="579730"/>
            <a:ext cx="12750800" cy="86895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"Set file format"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>
                <a:solidFill>
                  <a:srgbClr val="000000"/>
                </a:solidFill>
              </a:rPr>
              <a:t> changeFileFormat (</a:t>
            </a:r>
            <a:r>
              <a:rPr sz="1800">
                <a:solidFill>
                  <a:srgbClr val="777777"/>
                </a:solidFill>
              </a:rPr>
              <a:t>@Param</a:t>
            </a:r>
            <a:r>
              <a:rPr sz="1800">
                <a:solidFill>
                  <a:srgbClr val="000000"/>
                </a:solidFill>
              </a:rPr>
              <a:t>(name=</a:t>
            </a:r>
            <a:r>
              <a:rPr sz="1800"/>
              <a:t>"file format: </a:t>
            </a:r>
            <a:r>
              <a:rPr sz="1800" u="sng"/>
              <a:t>xml</a:t>
            </a:r>
            <a:r>
              <a:rPr sz="1800"/>
              <a:t>, </a:t>
            </a:r>
            <a:r>
              <a:rPr sz="1800" u="sng"/>
              <a:t>json</a:t>
            </a:r>
            <a:r>
              <a:rPr sz="1800"/>
              <a:t>"</a:t>
            </a:r>
            <a:r>
              <a:rPr sz="1800">
                <a:solidFill>
                  <a:srgbClr val="000000"/>
                </a:solidFill>
              </a:rPr>
              <a:t>) String fileFormat)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  <a:r>
              <a:rPr sz="1800">
                <a:solidFill>
                  <a:srgbClr val="931A68"/>
                </a:solidFill>
              </a:rPr>
              <a:t>switch</a:t>
            </a:r>
            <a:r>
              <a:rPr sz="1800"/>
              <a:t> (fileFormat)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</a:t>
            </a:r>
            <a:r>
              <a:rPr sz="1800">
                <a:solidFill>
                  <a:srgbClr val="931A68"/>
                </a:solidFill>
              </a:rPr>
              <a:t>case</a:t>
            </a:r>
            <a:r>
              <a:rPr sz="1800"/>
              <a:t> </a:t>
            </a:r>
            <a:r>
              <a:rPr sz="1800">
                <a:solidFill>
                  <a:srgbClr val="3933FF"/>
                </a:solidFill>
              </a:rPr>
              <a:t>'</a:t>
            </a:r>
            <a:r>
              <a:rPr sz="1800" u="sng">
                <a:solidFill>
                  <a:srgbClr val="3933FF"/>
                </a:solidFill>
              </a:rPr>
              <a:t>xml</a:t>
            </a:r>
            <a:r>
              <a:rPr sz="1800">
                <a:solidFill>
                  <a:srgbClr val="3933FF"/>
                </a:solidFill>
              </a:rPr>
              <a:t>'</a:t>
            </a:r>
            <a:r>
              <a:rPr sz="1800"/>
              <a:t>  : </a:t>
            </a:r>
            <a:r>
              <a:rPr sz="1800">
                <a:solidFill>
                  <a:srgbClr val="0132BA"/>
                </a:solidFill>
              </a:rPr>
              <a:t>paceApi</a:t>
            </a:r>
            <a:r>
              <a:rPr sz="1800"/>
              <a:t>.serializer = </a:t>
            </a:r>
            <a:r>
              <a:rPr sz="1800">
                <a:solidFill>
                  <a:srgbClr val="0132BA"/>
                </a:solidFill>
              </a:rPr>
              <a:t>xmlSerializer</a:t>
            </a:r>
            <a:r>
              <a:rPr sz="1800"/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  </a:t>
            </a:r>
            <a:r>
              <a:rPr sz="1800">
                <a:solidFill>
                  <a:srgbClr val="931A68"/>
                </a:solidFill>
              </a:rPr>
              <a:t>case</a:t>
            </a:r>
            <a:r>
              <a:rPr sz="1800"/>
              <a:t> </a:t>
            </a:r>
            <a:r>
              <a:rPr sz="1800">
                <a:solidFill>
                  <a:srgbClr val="3933FF"/>
                </a:solidFill>
              </a:rPr>
              <a:t>'</a:t>
            </a:r>
            <a:r>
              <a:rPr sz="1800" u="sng">
                <a:solidFill>
                  <a:srgbClr val="3933FF"/>
                </a:solidFill>
              </a:rPr>
              <a:t>json</a:t>
            </a:r>
            <a:r>
              <a:rPr sz="1800">
                <a:solidFill>
                  <a:srgbClr val="3933FF"/>
                </a:solidFill>
              </a:rPr>
              <a:t>'</a:t>
            </a:r>
            <a:r>
              <a:rPr sz="1800"/>
              <a:t> : </a:t>
            </a:r>
            <a:r>
              <a:rPr sz="1800">
                <a:solidFill>
                  <a:srgbClr val="0132BA"/>
                </a:solidFill>
              </a:rPr>
              <a:t>paceApi</a:t>
            </a:r>
            <a:r>
              <a:rPr sz="1800"/>
              <a:t>.serializer = </a:t>
            </a:r>
            <a:r>
              <a:rPr sz="1800">
                <a:solidFill>
                  <a:srgbClr val="0132BA"/>
                </a:solidFill>
              </a:rPr>
              <a:t>jsonSerializer</a:t>
            </a:r>
            <a:r>
              <a:rPr sz="1800"/>
              <a:t>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"Load activities persistent store"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load 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  </a:t>
            </a:r>
            <a:r>
              <a:rPr sz="1800"/>
              <a:t>paceApi</a:t>
            </a:r>
            <a:r>
              <a:rPr sz="1800">
                <a:solidFill>
                  <a:srgbClr val="000000"/>
                </a:solidFill>
              </a:rPr>
              <a:t>.load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</a:t>
            </a:r>
            <a:r>
              <a:rPr sz="1800">
                <a:solidFill>
                  <a:srgbClr val="777777"/>
                </a:solidFill>
              </a:rPr>
              <a:t>@Command</a:t>
            </a:r>
            <a:r>
              <a:rPr sz="1800">
                <a:solidFill>
                  <a:srgbClr val="000000"/>
                </a:solidFill>
              </a:rPr>
              <a:t>(description=</a:t>
            </a:r>
            <a:r>
              <a:rPr sz="1800"/>
              <a:t>"Store activities persistent store"</a:t>
            </a:r>
            <a:r>
              <a:rPr sz="180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store 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  </a:t>
            </a:r>
            <a:r>
              <a:rPr sz="1800"/>
              <a:t>paceApi</a:t>
            </a:r>
            <a:r>
              <a:rPr sz="1800">
                <a:solidFill>
                  <a:srgbClr val="000000"/>
                </a:solidFill>
              </a:rPr>
              <a:t>.store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</a:t>
            </a:r>
            <a:r>
              <a:rPr sz="1800">
                <a:solidFill>
                  <a:srgbClr val="931A68"/>
                </a:solidFill>
              </a:rPr>
              <a:t>def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static</a:t>
            </a:r>
            <a:r>
              <a:rPr sz="1800"/>
              <a:t> </a:t>
            </a:r>
            <a:r>
              <a:rPr sz="1800">
                <a:solidFill>
                  <a:srgbClr val="931A68"/>
                </a:solidFill>
              </a:rPr>
              <a:t>void</a:t>
            </a:r>
            <a:r>
              <a:rPr sz="1800"/>
              <a:t> main(String[] args) </a:t>
            </a:r>
            <a:r>
              <a:rPr sz="1800">
                <a:solidFill>
                  <a:srgbClr val="931A68"/>
                </a:solidFill>
              </a:rPr>
              <a:t>throws</a:t>
            </a:r>
            <a:r>
              <a:rPr sz="1800"/>
              <a:t> Exception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  <a:r>
              <a:rPr sz="1800">
                <a:solidFill>
                  <a:srgbClr val="931A68"/>
                </a:solidFill>
              </a:rPr>
              <a:t>val</a:t>
            </a:r>
            <a:r>
              <a:rPr sz="1800"/>
              <a:t> main = </a:t>
            </a:r>
            <a:r>
              <a:rPr sz="1800">
                <a:solidFill>
                  <a:srgbClr val="931A68"/>
                </a:solidFill>
              </a:rPr>
              <a:t>new</a:t>
            </a:r>
            <a:r>
              <a:rPr sz="1800"/>
              <a:t> PacemakerShell()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1800"/>
          </a:p>
          <a:p>
            <a:pPr>
              <a:defRPr sz="14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00">
                <a:solidFill>
                  <a:srgbClr val="000000"/>
                </a:solidFill>
              </a:rPr>
              <a:t>    </a:t>
            </a:r>
            <a:r>
              <a:rPr sz="1800">
                <a:solidFill>
                  <a:srgbClr val="931A68"/>
                </a:solidFill>
              </a:rPr>
              <a:t>val</a:t>
            </a:r>
            <a:r>
              <a:rPr sz="1800">
                <a:solidFill>
                  <a:srgbClr val="000000"/>
                </a:solidFill>
              </a:rPr>
              <a:t> shell = ShellFactory.createConsoleShell(</a:t>
            </a:r>
            <a:r>
              <a:rPr sz="1800"/>
              <a:t>"</a:t>
            </a:r>
            <a:r>
              <a:rPr sz="1800" u="sng"/>
              <a:t>pm</a:t>
            </a:r>
            <a:r>
              <a:rPr sz="1800"/>
              <a:t>"</a:t>
            </a:r>
            <a:r>
              <a:rPr sz="1800">
                <a:solidFill>
                  <a:srgbClr val="000000"/>
                </a:solidFill>
              </a:rPr>
              <a:t>, </a:t>
            </a:r>
            <a:r>
              <a:rPr sz="1800"/>
              <a:t>"Welcome to </a:t>
            </a:r>
            <a:r>
              <a:rPr sz="1800" u="sng"/>
              <a:t>pacemaker</a:t>
            </a:r>
            <a:r>
              <a:rPr sz="1800"/>
              <a:t>-console - ?help for instructions"</a:t>
            </a:r>
            <a:r>
              <a:rPr sz="1800">
                <a:solidFill>
                  <a:srgbClr val="000000"/>
                </a:solidFill>
              </a:rPr>
              <a:t>, main)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shell.commandLoop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  main.</a:t>
            </a:r>
            <a:r>
              <a:rPr sz="1800">
                <a:solidFill>
                  <a:srgbClr val="0132BA"/>
                </a:solidFill>
              </a:rPr>
              <a:t>paceApi</a:t>
            </a:r>
            <a:r>
              <a:rPr sz="1800"/>
              <a:t>.store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1800"/>
              <a:t>  }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pacemaker-console-</a:t>
            </a:r>
            <a:r>
              <a:rPr lang="en-IE" dirty="0" err="1" smtClean="0"/>
              <a:t>xtend</a:t>
            </a:r>
            <a:endParaRPr dirty="0"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xfrm>
            <a:off x="571500" y="2298700"/>
            <a:ext cx="6362700" cy="952500"/>
          </a:xfrm>
          <a:prstGeom prst="rect">
            <a:avLst/>
          </a:prstGeom>
        </p:spPr>
        <p:txBody>
          <a:bodyPr/>
          <a:lstStyle/>
          <a:p>
            <a:r>
              <a:t>uml package diagram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67" name="Screen Shot 2013-10-18 at 14.39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1400" y="1270000"/>
            <a:ext cx="5207000" cy="774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68" name="Screen Shot 2013-10-20 at 11.00.2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1760" y="3268824"/>
            <a:ext cx="6248400" cy="504578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65696" y="9095849"/>
            <a:ext cx="4176464" cy="53347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E" sz="2800" dirty="0"/>
              <a:t>Legend:					uses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21880" y="9341296"/>
            <a:ext cx="1368152" cy="0"/>
          </a:xfrm>
          <a:prstGeom prst="straightConnector1">
            <a:avLst/>
          </a:prstGeom>
          <a:noFill/>
          <a:ln w="19050" cap="flat">
            <a:solidFill>
              <a:srgbClr val="ABABAB"/>
            </a:solidFill>
            <a:prstDash val="dash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42873" r="52083" b="40680"/>
          <a:stretch/>
        </p:blipFill>
        <p:spPr bwMode="auto">
          <a:xfrm>
            <a:off x="7927754" y="196280"/>
            <a:ext cx="4983358" cy="1491189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90100" y="1687469"/>
            <a:ext cx="3149004" cy="53347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IE" sz="2800" dirty="0" smtClean="0"/>
              <a:t>Legend </a:t>
            </a:r>
            <a:endParaRPr lang="en-IE" sz="2800" dirty="0"/>
          </a:p>
        </p:txBody>
      </p:sp>
      <p:pic>
        <p:nvPicPr>
          <p:cNvPr id="2" name="Picture 2" descr="C:\Users\Siobhan\Documents\agile-siobhan\topic07\book\img\1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4208"/>
            <a:ext cx="9209434" cy="80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54128" y="124272"/>
            <a:ext cx="8760172" cy="34265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77777"/>
                </a:solidFill>
              </a:rPr>
              <a:t>@Data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User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Long   </a:t>
            </a:r>
            <a:r>
              <a:rPr sz="2400" dirty="0">
                <a:solidFill>
                  <a:srgbClr val="0132BA"/>
                </a:solidFill>
              </a:rPr>
              <a:t>id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</a:t>
            </a:r>
            <a:r>
              <a:rPr sz="2400" dirty="0" err="1">
                <a:solidFill>
                  <a:srgbClr val="0132BA"/>
                </a:solidFill>
              </a:rPr>
              <a:t>firstname</a:t>
            </a:r>
            <a:endParaRPr sz="24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</a:t>
            </a:r>
            <a:r>
              <a:rPr sz="2400" dirty="0" err="1">
                <a:solidFill>
                  <a:srgbClr val="0132BA"/>
                </a:solidFill>
              </a:rPr>
              <a:t>lastname</a:t>
            </a:r>
            <a:r>
              <a:rPr sz="2400" dirty="0"/>
              <a:t>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</a:t>
            </a:r>
            <a:r>
              <a:rPr sz="2400" dirty="0">
                <a:solidFill>
                  <a:srgbClr val="0132BA"/>
                </a:solidFill>
              </a:rPr>
              <a:t>email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</a:t>
            </a:r>
            <a:r>
              <a:rPr sz="2400" dirty="0">
                <a:solidFill>
                  <a:srgbClr val="0132BA"/>
                </a:solidFill>
              </a:rPr>
              <a:t>password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smtClean="0">
                <a:solidFill>
                  <a:srgbClr val="777777"/>
                </a:solidFill>
              </a:rPr>
              <a:t>@</a:t>
            </a:r>
            <a:r>
              <a:rPr lang="en-IE" sz="2400" dirty="0" smtClean="0">
                <a:solidFill>
                  <a:srgbClr val="777777"/>
                </a:solidFill>
              </a:rPr>
              <a:t>Accessors</a:t>
            </a:r>
            <a:r>
              <a:rPr sz="2400" dirty="0" smtClean="0"/>
              <a:t> </a:t>
            </a:r>
            <a:r>
              <a:rPr sz="2400" dirty="0"/>
              <a:t>Map&lt;Long, Activity&gt; </a:t>
            </a:r>
            <a:r>
              <a:rPr sz="2400" dirty="0">
                <a:solidFill>
                  <a:srgbClr val="0132BA"/>
                </a:solidFill>
              </a:rPr>
              <a:t>activities</a:t>
            </a:r>
            <a:r>
              <a:rPr sz="2400" dirty="0"/>
              <a:t> = 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 </a:t>
            </a:r>
            <a:r>
              <a:rPr sz="2400" dirty="0" err="1"/>
              <a:t>HashMap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  <p:sp>
        <p:nvSpPr>
          <p:cNvPr id="276" name="Shape 276"/>
          <p:cNvSpPr/>
          <p:nvPr/>
        </p:nvSpPr>
        <p:spPr>
          <a:xfrm>
            <a:off x="4054128" y="3673177"/>
            <a:ext cx="8810972" cy="379591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77777"/>
                </a:solidFill>
              </a:rPr>
              <a:t>@Data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Activity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Long     </a:t>
            </a:r>
            <a:r>
              <a:rPr sz="2400" dirty="0">
                <a:solidFill>
                  <a:srgbClr val="0132BA"/>
                </a:solidFill>
              </a:rPr>
              <a:t>id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  </a:t>
            </a:r>
            <a:r>
              <a:rPr sz="2400" dirty="0">
                <a:solidFill>
                  <a:srgbClr val="0132BA"/>
                </a:solidFill>
              </a:rPr>
              <a:t>type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String   </a:t>
            </a:r>
            <a:r>
              <a:rPr sz="2400" dirty="0">
                <a:solidFill>
                  <a:srgbClr val="0132BA"/>
                </a:solidFill>
              </a:rPr>
              <a:t>location</a:t>
            </a:r>
          </a:p>
          <a:p>
            <a:pPr>
              <a:defRPr sz="18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>
                <a:solidFill>
                  <a:srgbClr val="931A68"/>
                </a:solidFill>
              </a:rPr>
              <a:t>double</a:t>
            </a:r>
            <a:r>
              <a:rPr sz="2400" dirty="0">
                <a:solidFill>
                  <a:srgbClr val="000000"/>
                </a:solidFill>
              </a:rPr>
              <a:t>   </a:t>
            </a:r>
            <a:r>
              <a:rPr sz="2400" dirty="0"/>
              <a:t>distance</a:t>
            </a:r>
            <a:endParaRPr sz="2400" dirty="0">
              <a:solidFill>
                <a:srgbClr val="000000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err="1"/>
              <a:t>DateTime</a:t>
            </a:r>
            <a:r>
              <a:rPr sz="2400" dirty="0"/>
              <a:t> </a:t>
            </a:r>
            <a:r>
              <a:rPr sz="2400" dirty="0" err="1">
                <a:solidFill>
                  <a:srgbClr val="0132BA"/>
                </a:solidFill>
              </a:rPr>
              <a:t>starttime</a:t>
            </a:r>
            <a:endParaRPr sz="24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Duration </a:t>
            </a:r>
            <a:r>
              <a:rPr sz="2400" dirty="0" err="1">
                <a:solidFill>
                  <a:srgbClr val="0132BA"/>
                </a:solidFill>
              </a:rPr>
              <a:t>duration</a:t>
            </a:r>
            <a:endParaRPr sz="2400" dirty="0">
              <a:solidFill>
                <a:srgbClr val="0132BA"/>
              </a:solidFill>
            </a:endParaRP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  </a:t>
            </a:r>
            <a:r>
              <a:rPr sz="2400" dirty="0" smtClean="0">
                <a:solidFill>
                  <a:srgbClr val="777777"/>
                </a:solidFill>
              </a:rPr>
              <a:t>@</a:t>
            </a:r>
            <a:r>
              <a:rPr lang="en-IE" sz="2400" dirty="0" smtClean="0">
                <a:solidFill>
                  <a:srgbClr val="777777"/>
                </a:solidFill>
              </a:rPr>
              <a:t>Accessors </a:t>
            </a:r>
            <a:r>
              <a:rPr sz="2400" dirty="0" smtClean="0"/>
              <a:t>List&lt;Location</a:t>
            </a:r>
            <a:r>
              <a:rPr sz="2400" dirty="0"/>
              <a:t>&gt; </a:t>
            </a:r>
            <a:r>
              <a:rPr sz="2400" dirty="0">
                <a:solidFill>
                  <a:srgbClr val="0132BA"/>
                </a:solidFill>
              </a:rPr>
              <a:t>route</a:t>
            </a:r>
            <a:r>
              <a:rPr sz="2400" dirty="0"/>
              <a:t> = </a:t>
            </a:r>
            <a:r>
              <a:rPr sz="2400" dirty="0">
                <a:solidFill>
                  <a:srgbClr val="931A68"/>
                </a:solidFill>
              </a:rPr>
              <a:t>new</a:t>
            </a:r>
            <a:r>
              <a:rPr sz="2400" dirty="0"/>
              <a:t> </a:t>
            </a:r>
            <a:r>
              <a:rPr sz="2400" dirty="0" err="1"/>
              <a:t>ArrayList</a:t>
            </a:r>
            <a:endParaRPr sz="2400" dirty="0"/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  </a:t>
            </a:r>
          </a:p>
        </p:txBody>
      </p:sp>
      <p:sp>
        <p:nvSpPr>
          <p:cNvPr id="277" name="Shape 277"/>
          <p:cNvSpPr/>
          <p:nvPr/>
        </p:nvSpPr>
        <p:spPr>
          <a:xfrm>
            <a:off x="4054128" y="7608068"/>
            <a:ext cx="8785572" cy="19492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777777"/>
                </a:solidFill>
              </a:rPr>
              <a:t>@Data</a:t>
            </a:r>
            <a:r>
              <a:rPr sz="2400" dirty="0"/>
              <a:t> </a:t>
            </a:r>
            <a:r>
              <a:rPr sz="2400" dirty="0">
                <a:solidFill>
                  <a:srgbClr val="931A68"/>
                </a:solidFill>
              </a:rPr>
              <a:t>class</a:t>
            </a:r>
            <a:r>
              <a:rPr sz="2400" dirty="0"/>
              <a:t> Location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{</a:t>
            </a:r>
          </a:p>
          <a:p>
            <a:pPr>
              <a:defRPr sz="18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>
                <a:solidFill>
                  <a:srgbClr val="931A68"/>
                </a:solidFill>
              </a:rPr>
              <a:t>float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/>
              <a:t>latitude</a:t>
            </a:r>
            <a:r>
              <a:rPr sz="2400" dirty="0">
                <a:solidFill>
                  <a:srgbClr val="000000"/>
                </a:solidFill>
              </a:rPr>
              <a:t> </a:t>
            </a:r>
          </a:p>
          <a:p>
            <a:pPr>
              <a:defRPr sz="1800">
                <a:solidFill>
                  <a:srgbClr val="0132B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>
                <a:solidFill>
                  <a:srgbClr val="931A68"/>
                </a:solidFill>
              </a:rPr>
              <a:t>float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/>
              <a:t>longitude</a:t>
            </a:r>
            <a:r>
              <a:rPr sz="2400" dirty="0">
                <a:solidFill>
                  <a:srgbClr val="000000"/>
                </a:solidFill>
              </a:rPr>
              <a:t>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2400" dirty="0"/>
              <a:t>}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82" name="Screen Shot 2013-10-20 at 11.08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988368"/>
            <a:ext cx="1267460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054128" y="2788568"/>
            <a:ext cx="4565352" cy="354969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>
                <a:solidFill>
                  <a:srgbClr val="931A68"/>
                </a:solidFill>
              </a:rPr>
              <a:t>interface</a:t>
            </a:r>
            <a:r>
              <a:rPr sz="3200"/>
              <a:t> Serializer 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/>
              <a:t>{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/>
              <a:t>  </a:t>
            </a:r>
            <a:r>
              <a:rPr sz="3200">
                <a:solidFill>
                  <a:srgbClr val="931A68"/>
                </a:solidFill>
              </a:rPr>
              <a:t>def</a:t>
            </a:r>
            <a:r>
              <a:rPr sz="3200"/>
              <a:t> </a:t>
            </a:r>
            <a:r>
              <a:rPr sz="3200">
                <a:solidFill>
                  <a:srgbClr val="931A68"/>
                </a:solidFill>
              </a:rPr>
              <a:t>void</a:t>
            </a:r>
            <a:r>
              <a:rPr sz="3200"/>
              <a:t> push(Object o)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/>
              <a:t>  </a:t>
            </a:r>
            <a:r>
              <a:rPr sz="3200">
                <a:solidFill>
                  <a:srgbClr val="931A68"/>
                </a:solidFill>
              </a:rPr>
              <a:t>def</a:t>
            </a:r>
            <a:r>
              <a:rPr sz="3200"/>
              <a:t> Object pop()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/>
              <a:t>  </a:t>
            </a:r>
            <a:r>
              <a:rPr sz="3200">
                <a:solidFill>
                  <a:srgbClr val="931A68"/>
                </a:solidFill>
              </a:rPr>
              <a:t>def</a:t>
            </a:r>
            <a:r>
              <a:rPr sz="3200"/>
              <a:t> </a:t>
            </a:r>
            <a:r>
              <a:rPr sz="3200">
                <a:solidFill>
                  <a:srgbClr val="931A68"/>
                </a:solidFill>
              </a:rPr>
              <a:t>void</a:t>
            </a:r>
            <a:r>
              <a:rPr sz="3200"/>
              <a:t> write()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/>
              <a:t>  </a:t>
            </a:r>
            <a:r>
              <a:rPr sz="3200">
                <a:solidFill>
                  <a:srgbClr val="931A68"/>
                </a:solidFill>
              </a:rPr>
              <a:t>def</a:t>
            </a:r>
            <a:r>
              <a:rPr sz="3200"/>
              <a:t> </a:t>
            </a:r>
            <a:r>
              <a:rPr sz="3200">
                <a:solidFill>
                  <a:srgbClr val="931A68"/>
                </a:solidFill>
              </a:rPr>
              <a:t>void</a:t>
            </a:r>
            <a:r>
              <a:rPr sz="3200"/>
              <a:t> read()</a:t>
            </a:r>
          </a:p>
          <a:p>
            <a:pPr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sz="3200"/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1680" y="130844"/>
            <a:ext cx="5334794" cy="62581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931A68"/>
                </a:solidFill>
              </a:rPr>
              <a:t>class</a:t>
            </a:r>
            <a:r>
              <a:rPr sz="2000" dirty="0"/>
              <a:t> </a:t>
            </a:r>
            <a:r>
              <a:rPr sz="2000" dirty="0" err="1"/>
              <a:t>XMLSerializer</a:t>
            </a:r>
            <a:r>
              <a:rPr sz="2000" dirty="0"/>
              <a:t> </a:t>
            </a:r>
            <a:r>
              <a:rPr sz="2000" dirty="0">
                <a:solidFill>
                  <a:srgbClr val="931A68"/>
                </a:solidFill>
              </a:rPr>
              <a:t>implements</a:t>
            </a:r>
            <a:r>
              <a:rPr sz="2000" dirty="0"/>
              <a:t> </a:t>
            </a:r>
            <a:r>
              <a:rPr sz="2000" dirty="0" err="1"/>
              <a:t>Serializer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>
                <a:solidFill>
                  <a:srgbClr val="931A68"/>
                </a:solidFill>
              </a:rPr>
              <a:t>var</a:t>
            </a:r>
            <a:r>
              <a:rPr sz="2000" dirty="0"/>
              <a:t> </a:t>
            </a:r>
            <a:r>
              <a:rPr sz="2000" dirty="0" err="1"/>
              <a:t>Deque</a:t>
            </a:r>
            <a:r>
              <a:rPr sz="2000" dirty="0"/>
              <a:t>&lt;Object&gt; </a:t>
            </a:r>
            <a:r>
              <a:rPr sz="2000" dirty="0">
                <a:solidFill>
                  <a:srgbClr val="0132BA"/>
                </a:solidFill>
              </a:rPr>
              <a:t>stack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ArrayDeque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File </a:t>
            </a:r>
            <a:r>
              <a:rPr sz="2000" dirty="0" err="1">
                <a:solidFill>
                  <a:srgbClr val="0132BA"/>
                </a:solidFill>
              </a:rPr>
              <a:t>file</a:t>
            </a:r>
            <a:r>
              <a:rPr sz="2000" dirty="0"/>
              <a:t>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(String filename)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err="1">
                <a:solidFill>
                  <a:srgbClr val="931A68"/>
                </a:solidFill>
              </a:rPr>
              <a:t>this</a:t>
            </a:r>
            <a:r>
              <a:rPr sz="2000" dirty="0" err="1"/>
              <a:t>.</a:t>
            </a:r>
            <a:r>
              <a:rPr sz="2000" dirty="0" err="1">
                <a:solidFill>
                  <a:srgbClr val="0132BA"/>
                </a:solidFill>
              </a:rPr>
              <a:t>file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File(filename + </a:t>
            </a:r>
            <a:r>
              <a:rPr sz="2000" dirty="0">
                <a:solidFill>
                  <a:srgbClr val="3933FF"/>
                </a:solidFill>
              </a:rPr>
              <a:t>'.</a:t>
            </a:r>
            <a:r>
              <a:rPr sz="2000" u="sng" dirty="0">
                <a:solidFill>
                  <a:srgbClr val="3933FF"/>
                </a:solidFill>
              </a:rPr>
              <a:t>xml</a:t>
            </a:r>
            <a:r>
              <a:rPr sz="2000" dirty="0">
                <a:solidFill>
                  <a:srgbClr val="3933FF"/>
                </a:solidFill>
              </a:rPr>
              <a:t>'</a:t>
            </a:r>
            <a:r>
              <a:rPr sz="2000" dirty="0"/>
              <a:t>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smtClean="0">
                <a:solidFill>
                  <a:srgbClr val="931A68"/>
                </a:solidFill>
              </a:rPr>
              <a:t>override</a:t>
            </a:r>
            <a:r>
              <a:rPr sz="2000" dirty="0" smtClean="0"/>
              <a:t> </a:t>
            </a:r>
            <a:r>
              <a:rPr sz="2000" dirty="0">
                <a:solidFill>
                  <a:srgbClr val="931A68"/>
                </a:solidFill>
              </a:rPr>
              <a:t>void</a:t>
            </a:r>
            <a:r>
              <a:rPr sz="2000" dirty="0"/>
              <a:t> push(Object o)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err="1">
                <a:solidFill>
                  <a:srgbClr val="0132BA"/>
                </a:solidFill>
              </a:rPr>
              <a:t>stack</a:t>
            </a:r>
            <a:r>
              <a:rPr sz="2000" dirty="0" err="1"/>
              <a:t>.push</a:t>
            </a:r>
            <a:r>
              <a:rPr sz="2000" dirty="0"/>
              <a:t>(o)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  <a:r>
              <a:rPr sz="2000" dirty="0" smtClean="0">
                <a:solidFill>
                  <a:srgbClr val="931A68"/>
                </a:solidFill>
              </a:rPr>
              <a:t>override</a:t>
            </a:r>
            <a:r>
              <a:rPr sz="2000" dirty="0" smtClean="0"/>
              <a:t> </a:t>
            </a:r>
            <a:r>
              <a:rPr sz="2000" dirty="0"/>
              <a:t>Object pop()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931A68"/>
                </a:solidFill>
              </a:rPr>
              <a:t>return</a:t>
            </a:r>
            <a:r>
              <a:rPr sz="2000" dirty="0"/>
              <a:t> </a:t>
            </a:r>
            <a:r>
              <a:rPr sz="2000" dirty="0" err="1">
                <a:solidFill>
                  <a:srgbClr val="0132BA"/>
                </a:solidFill>
              </a:rPr>
              <a:t>stack</a:t>
            </a:r>
            <a:r>
              <a:rPr sz="2000" dirty="0" err="1"/>
              <a:t>.pop</a:t>
            </a:r>
            <a:r>
              <a:rPr sz="2000" dirty="0"/>
              <a:t>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7984" y="4540562"/>
            <a:ext cx="6502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@</a:t>
            </a:r>
            <a:r>
              <a:rPr lang="en-IE" sz="2000" dirty="0" err="1"/>
              <a:t>SuppressWarnings</a:t>
            </a:r>
            <a:r>
              <a:rPr lang="en-IE" sz="2000" dirty="0"/>
              <a:t>(</a:t>
            </a:r>
            <a:r>
              <a:rPr lang="en-IE" sz="2000" dirty="0">
                <a:solidFill>
                  <a:srgbClr val="3933FF"/>
                </a:solidFill>
              </a:rPr>
              <a:t>"unchecked"</a:t>
            </a:r>
            <a:r>
              <a:rPr lang="en-IE"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</a:t>
            </a:r>
            <a:r>
              <a:rPr lang="en-IE" sz="2000" dirty="0">
                <a:solidFill>
                  <a:srgbClr val="931A68"/>
                </a:solidFill>
              </a:rPr>
              <a:t>override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931A68"/>
                </a:solidFill>
              </a:rPr>
              <a:t>void</a:t>
            </a:r>
            <a:r>
              <a:rPr lang="en-IE" sz="2000" dirty="0"/>
              <a:t> read() </a:t>
            </a:r>
            <a:r>
              <a:rPr lang="en-IE" sz="2000" dirty="0" smtClean="0"/>
              <a:t>{</a:t>
            </a:r>
            <a:endParaRPr lang="en-IE"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</a:t>
            </a:r>
            <a:r>
              <a:rPr lang="en-IE" sz="2000" dirty="0" err="1">
                <a:solidFill>
                  <a:srgbClr val="931A68"/>
                </a:solidFill>
              </a:rPr>
              <a:t>var</a:t>
            </a:r>
            <a:r>
              <a:rPr lang="en-IE" sz="2000" dirty="0"/>
              <a:t> </a:t>
            </a:r>
            <a:r>
              <a:rPr lang="en-IE" sz="2000" dirty="0" err="1"/>
              <a:t>ObjectInputStream</a:t>
            </a:r>
            <a:r>
              <a:rPr lang="en-IE" sz="2000" dirty="0"/>
              <a:t> is = </a:t>
            </a:r>
            <a:r>
              <a:rPr lang="en-IE" sz="2000" dirty="0" smtClean="0">
                <a:solidFill>
                  <a:srgbClr val="931A68"/>
                </a:solidFill>
              </a:rPr>
              <a:t>null</a:t>
            </a:r>
            <a:endParaRPr lang="en-IE" sz="2000" dirty="0">
              <a:solidFill>
                <a:srgbClr val="931A68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</a:t>
            </a:r>
            <a:r>
              <a:rPr lang="en-IE" sz="2000" dirty="0" smtClean="0">
                <a:solidFill>
                  <a:srgbClr val="931A68"/>
                </a:solidFill>
              </a:rPr>
              <a:t>try</a:t>
            </a:r>
            <a:r>
              <a:rPr lang="en-IE" sz="2000" dirty="0" smtClean="0"/>
              <a:t>{</a:t>
            </a:r>
            <a:endParaRPr lang="en-IE"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</a:t>
            </a:r>
            <a:r>
              <a:rPr lang="en-IE" sz="2000" dirty="0" err="1">
                <a:solidFill>
                  <a:srgbClr val="931A68"/>
                </a:solidFill>
              </a:rPr>
              <a:t>val</a:t>
            </a:r>
            <a:r>
              <a:rPr lang="en-IE" sz="2000" dirty="0"/>
              <a:t> </a:t>
            </a:r>
            <a:r>
              <a:rPr lang="en-IE" sz="2000" dirty="0" err="1"/>
              <a:t>xstream</a:t>
            </a:r>
            <a:r>
              <a:rPr lang="en-IE" sz="2000" dirty="0"/>
              <a:t> = </a:t>
            </a:r>
            <a:r>
              <a:rPr lang="en-IE" sz="2000" dirty="0">
                <a:solidFill>
                  <a:srgbClr val="931A68"/>
                </a:solidFill>
              </a:rPr>
              <a:t>new</a:t>
            </a:r>
            <a:r>
              <a:rPr lang="en-IE" sz="2000" dirty="0"/>
              <a:t> </a:t>
            </a:r>
            <a:r>
              <a:rPr lang="en-IE" sz="2000" dirty="0" err="1"/>
              <a:t>XStream</a:t>
            </a:r>
            <a:r>
              <a:rPr lang="en-IE" sz="2000" dirty="0"/>
              <a:t>(</a:t>
            </a:r>
            <a:r>
              <a:rPr lang="en-IE" sz="2000" dirty="0">
                <a:solidFill>
                  <a:srgbClr val="931A68"/>
                </a:solidFill>
              </a:rPr>
              <a:t>new</a:t>
            </a:r>
            <a:r>
              <a:rPr lang="en-IE" sz="2000" dirty="0"/>
              <a:t> </a:t>
            </a:r>
            <a:r>
              <a:rPr lang="en-IE" sz="2000" dirty="0" err="1"/>
              <a:t>DomDriver</a:t>
            </a:r>
            <a:r>
              <a:rPr lang="en-IE" sz="2000" dirty="0"/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is = </a:t>
            </a:r>
            <a:r>
              <a:rPr lang="en-IE" sz="2000" dirty="0" err="1"/>
              <a:t>xstream.createObjectInputStream</a:t>
            </a:r>
            <a:r>
              <a:rPr lang="en-IE" sz="2000" dirty="0"/>
              <a:t>(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                                 </a:t>
            </a:r>
            <a:r>
              <a:rPr lang="en-IE" sz="2000" dirty="0">
                <a:solidFill>
                  <a:srgbClr val="931A68"/>
                </a:solidFill>
              </a:rPr>
              <a:t>new</a:t>
            </a:r>
            <a:r>
              <a:rPr lang="en-IE" sz="2000" dirty="0"/>
              <a:t> </a:t>
            </a:r>
            <a:r>
              <a:rPr lang="en-IE" sz="2000" dirty="0" err="1"/>
              <a:t>FileReader</a:t>
            </a:r>
            <a:r>
              <a:rPr lang="en-IE" sz="2000" dirty="0"/>
              <a:t>(</a:t>
            </a:r>
            <a:r>
              <a:rPr lang="en-IE" sz="2000" dirty="0">
                <a:solidFill>
                  <a:srgbClr val="0132BA"/>
                </a:solidFill>
              </a:rPr>
              <a:t>file</a:t>
            </a:r>
            <a:r>
              <a:rPr lang="en-IE" sz="20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</a:t>
            </a:r>
            <a:r>
              <a:rPr lang="en-IE" sz="2000" dirty="0">
                <a:solidFill>
                  <a:srgbClr val="0132BA"/>
                </a:solidFill>
              </a:rPr>
              <a:t>stack</a:t>
            </a:r>
            <a:r>
              <a:rPr lang="en-IE" sz="2000" dirty="0"/>
              <a:t> = </a:t>
            </a:r>
            <a:r>
              <a:rPr lang="en-IE" sz="2000" dirty="0" err="1"/>
              <a:t>is.readObject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931A68"/>
                </a:solidFill>
              </a:rPr>
              <a:t>as</a:t>
            </a:r>
            <a:r>
              <a:rPr lang="en-IE" sz="2000" dirty="0"/>
              <a:t> </a:t>
            </a:r>
            <a:r>
              <a:rPr lang="en-IE" sz="2000" dirty="0" err="1"/>
              <a:t>Deque</a:t>
            </a:r>
            <a:r>
              <a:rPr lang="en-IE" sz="2000" dirty="0"/>
              <a:t>&lt;Object&gt;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}</a:t>
            </a:r>
          </a:p>
          <a:p>
            <a:pPr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</a:t>
            </a:r>
            <a:r>
              <a:rPr lang="en-IE" sz="2000" dirty="0" smtClean="0"/>
              <a:t>finally{</a:t>
            </a:r>
            <a:endParaRPr lang="en-IE"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</a:t>
            </a:r>
            <a:r>
              <a:rPr lang="en-IE" sz="2000" dirty="0">
                <a:solidFill>
                  <a:srgbClr val="931A68"/>
                </a:solidFill>
              </a:rPr>
              <a:t>if</a:t>
            </a:r>
            <a:r>
              <a:rPr lang="en-IE" sz="2000" dirty="0"/>
              <a:t> (is != </a:t>
            </a:r>
            <a:r>
              <a:rPr lang="en-IE" sz="2000" dirty="0">
                <a:solidFill>
                  <a:srgbClr val="931A68"/>
                </a:solidFill>
              </a:rPr>
              <a:t>null</a:t>
            </a:r>
            <a:r>
              <a:rPr lang="en-IE"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  </a:t>
            </a:r>
            <a:r>
              <a:rPr lang="en-IE" sz="2000" dirty="0" err="1"/>
              <a:t>is.close</a:t>
            </a:r>
            <a:r>
              <a:rPr lang="en-IE" sz="2000" dirty="0"/>
              <a:t>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000" dirty="0"/>
              <a:t>  }</a:t>
            </a:r>
          </a:p>
        </p:txBody>
      </p:sp>
      <p:sp>
        <p:nvSpPr>
          <p:cNvPr id="290" name="Shape 290"/>
          <p:cNvSpPr/>
          <p:nvPr/>
        </p:nvSpPr>
        <p:spPr>
          <a:xfrm>
            <a:off x="7078464" y="124272"/>
            <a:ext cx="5854700" cy="502701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 smtClean="0">
                <a:solidFill>
                  <a:srgbClr val="931A68"/>
                </a:solidFill>
              </a:rPr>
              <a:t>override</a:t>
            </a:r>
            <a:r>
              <a:rPr sz="2000" dirty="0" smtClean="0"/>
              <a:t> </a:t>
            </a:r>
            <a:r>
              <a:rPr sz="2000" dirty="0">
                <a:solidFill>
                  <a:srgbClr val="931A68"/>
                </a:solidFill>
              </a:rPr>
              <a:t>void</a:t>
            </a:r>
            <a:r>
              <a:rPr sz="2000" dirty="0"/>
              <a:t> write()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err="1">
                <a:solidFill>
                  <a:srgbClr val="931A68"/>
                </a:solidFill>
              </a:rPr>
              <a:t>var</a:t>
            </a:r>
            <a:r>
              <a:rPr sz="2000" dirty="0"/>
              <a:t> </a:t>
            </a:r>
            <a:r>
              <a:rPr sz="2000" dirty="0" err="1"/>
              <a:t>ObjectOutputStream</a:t>
            </a:r>
            <a:r>
              <a:rPr sz="2000" dirty="0"/>
              <a:t> </a:t>
            </a:r>
            <a:r>
              <a:rPr sz="2000" dirty="0" err="1"/>
              <a:t>os</a:t>
            </a:r>
            <a:r>
              <a:rPr sz="2000" dirty="0"/>
              <a:t> = </a:t>
            </a:r>
            <a:r>
              <a:rPr sz="2000" dirty="0" smtClean="0">
                <a:solidFill>
                  <a:srgbClr val="931A68"/>
                </a:solidFill>
              </a:rPr>
              <a:t>null</a:t>
            </a:r>
            <a:endParaRPr sz="2000" dirty="0">
              <a:solidFill>
                <a:srgbClr val="931A68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</a:t>
            </a:r>
            <a:r>
              <a:rPr sz="2000" dirty="0" smtClean="0">
                <a:solidFill>
                  <a:srgbClr val="931A68"/>
                </a:solidFill>
              </a:rPr>
              <a:t>try</a:t>
            </a:r>
            <a:r>
              <a:rPr sz="2000" dirty="0" smtClean="0"/>
              <a:t>{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>
                <a:solidFill>
                  <a:srgbClr val="931A68"/>
                </a:solidFill>
              </a:rPr>
              <a:t>val</a:t>
            </a:r>
            <a:r>
              <a:rPr sz="2000" dirty="0"/>
              <a:t> </a:t>
            </a:r>
            <a:r>
              <a:rPr sz="2000" dirty="0" err="1"/>
              <a:t>xstream</a:t>
            </a:r>
            <a:r>
              <a:rPr sz="2000" dirty="0"/>
              <a:t> = 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XStream</a:t>
            </a:r>
            <a:r>
              <a:rPr sz="2000" dirty="0"/>
              <a:t>(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DomDriver</a:t>
            </a:r>
            <a:r>
              <a:rPr sz="2000" dirty="0"/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os</a:t>
            </a:r>
            <a:r>
              <a:rPr sz="2000" dirty="0"/>
              <a:t> = </a:t>
            </a:r>
            <a:r>
              <a:rPr sz="2000" dirty="0" err="1"/>
              <a:t>xstream.createObjectOutputStream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                    (</a:t>
            </a:r>
            <a:r>
              <a:rPr sz="2000" dirty="0">
                <a:solidFill>
                  <a:srgbClr val="931A68"/>
                </a:solidFill>
              </a:rPr>
              <a:t>new</a:t>
            </a:r>
            <a:r>
              <a:rPr sz="2000" dirty="0"/>
              <a:t> </a:t>
            </a:r>
            <a:r>
              <a:rPr sz="2000" dirty="0" err="1"/>
              <a:t>FileWriter</a:t>
            </a:r>
            <a:r>
              <a:rPr sz="2000" dirty="0"/>
              <a:t>(</a:t>
            </a:r>
            <a:r>
              <a:rPr sz="2000" dirty="0">
                <a:solidFill>
                  <a:srgbClr val="0132BA"/>
                </a:solidFill>
              </a:rPr>
              <a:t>file</a:t>
            </a:r>
            <a:r>
              <a:rPr sz="20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 err="1"/>
              <a:t>os.writeObject</a:t>
            </a:r>
            <a:r>
              <a:rPr sz="2000" dirty="0"/>
              <a:t>(</a:t>
            </a:r>
            <a:r>
              <a:rPr sz="2000" dirty="0">
                <a:solidFill>
                  <a:srgbClr val="0132BA"/>
                </a:solidFill>
              </a:rPr>
              <a:t>stack</a:t>
            </a:r>
            <a:r>
              <a:rPr sz="20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00" dirty="0">
                <a:solidFill>
                  <a:srgbClr val="000000"/>
                </a:solidFill>
              </a:rPr>
              <a:t>    </a:t>
            </a:r>
            <a:r>
              <a:rPr sz="2000" dirty="0" smtClean="0"/>
              <a:t>finally{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</a:t>
            </a:r>
            <a:r>
              <a:rPr sz="2000" dirty="0">
                <a:solidFill>
                  <a:srgbClr val="931A68"/>
                </a:solidFill>
              </a:rPr>
              <a:t>if</a:t>
            </a:r>
            <a:r>
              <a:rPr sz="2000" dirty="0"/>
              <a:t> (</a:t>
            </a:r>
            <a:r>
              <a:rPr sz="2000" dirty="0" err="1"/>
              <a:t>os</a:t>
            </a:r>
            <a:r>
              <a:rPr sz="2000" dirty="0"/>
              <a:t> != </a:t>
            </a:r>
            <a:r>
              <a:rPr sz="2000" dirty="0">
                <a:solidFill>
                  <a:srgbClr val="931A68"/>
                </a:solidFill>
              </a:rPr>
              <a:t>null</a:t>
            </a:r>
            <a:r>
              <a:rPr sz="2000" dirty="0" smtClean="0"/>
              <a:t>){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  </a:t>
            </a:r>
            <a:r>
              <a:rPr sz="2000" dirty="0" err="1"/>
              <a:t>os.close</a:t>
            </a:r>
            <a:endParaRPr sz="20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  }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 dirty="0"/>
              <a:t>} 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93688" y="124272"/>
            <a:ext cx="9505056" cy="65351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>
                <a:solidFill>
                  <a:srgbClr val="931A68"/>
                </a:solidFill>
              </a:rPr>
              <a:t>class</a:t>
            </a:r>
            <a:r>
              <a:rPr sz="2200" dirty="0"/>
              <a:t> </a:t>
            </a:r>
            <a:r>
              <a:rPr sz="2200" dirty="0" err="1"/>
              <a:t>JSONSerializer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implements</a:t>
            </a:r>
            <a:r>
              <a:rPr sz="2200" dirty="0"/>
              <a:t> </a:t>
            </a:r>
            <a:r>
              <a:rPr sz="2200" dirty="0" err="1"/>
              <a:t>Serializer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//  </a:t>
            </a:r>
            <a:r>
              <a:rPr sz="2200" dirty="0" smtClean="0"/>
              <a:t>...</a:t>
            </a:r>
            <a:endParaRPr sz="2200" dirty="0"/>
          </a:p>
          <a:p>
            <a:pPr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00" dirty="0">
                <a:solidFill>
                  <a:srgbClr val="000000"/>
                </a:solidFill>
              </a:rPr>
              <a:t>  </a:t>
            </a:r>
            <a:r>
              <a:rPr sz="2200" dirty="0"/>
              <a:t>@</a:t>
            </a:r>
            <a:r>
              <a:rPr sz="2200" dirty="0" err="1"/>
              <a:t>SuppressWarnings</a:t>
            </a:r>
            <a:r>
              <a:rPr sz="2200" dirty="0">
                <a:solidFill>
                  <a:srgbClr val="000000"/>
                </a:solidFill>
              </a:rPr>
              <a:t>(</a:t>
            </a:r>
            <a:r>
              <a:rPr sz="2200" dirty="0">
                <a:solidFill>
                  <a:srgbClr val="3933FF"/>
                </a:solidFill>
              </a:rPr>
              <a:t>"unchecked"</a:t>
            </a:r>
            <a:r>
              <a:rPr sz="2200" dirty="0">
                <a:solidFill>
                  <a:srgbClr val="000000"/>
                </a:solidFill>
              </a:rPr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smtClean="0">
                <a:solidFill>
                  <a:srgbClr val="931A68"/>
                </a:solidFill>
              </a:rPr>
              <a:t>override</a:t>
            </a:r>
            <a:r>
              <a:rPr sz="2200" dirty="0" smtClean="0"/>
              <a:t> </a:t>
            </a:r>
            <a:r>
              <a:rPr sz="2200" dirty="0">
                <a:solidFill>
                  <a:srgbClr val="931A68"/>
                </a:solidFill>
              </a:rPr>
              <a:t>void</a:t>
            </a:r>
            <a:r>
              <a:rPr sz="2200" dirty="0"/>
              <a:t> read() </a:t>
            </a:r>
            <a:r>
              <a:rPr sz="2200" dirty="0" smtClean="0"/>
              <a:t>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err="1">
                <a:solidFill>
                  <a:srgbClr val="931A68"/>
                </a:solidFill>
              </a:rPr>
              <a:t>var</a:t>
            </a:r>
            <a:r>
              <a:rPr sz="2200" dirty="0"/>
              <a:t> </a:t>
            </a:r>
            <a:r>
              <a:rPr sz="2200" dirty="0" err="1"/>
              <a:t>ObjectInputStream</a:t>
            </a:r>
            <a:r>
              <a:rPr sz="2200" dirty="0"/>
              <a:t> is = </a:t>
            </a:r>
            <a:r>
              <a:rPr sz="2200" dirty="0">
                <a:solidFill>
                  <a:srgbClr val="931A68"/>
                </a:solidFill>
              </a:rPr>
              <a:t>null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200" dirty="0">
              <a:solidFill>
                <a:srgbClr val="931A68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smtClean="0">
                <a:solidFill>
                  <a:srgbClr val="931A68"/>
                </a:solidFill>
              </a:rPr>
              <a:t>try</a:t>
            </a:r>
            <a:r>
              <a:rPr sz="2200" dirty="0" smtClean="0"/>
              <a:t>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 err="1">
                <a:solidFill>
                  <a:srgbClr val="931A68"/>
                </a:solidFill>
              </a:rPr>
              <a:t>val</a:t>
            </a:r>
            <a:r>
              <a:rPr sz="2200" dirty="0"/>
              <a:t> </a:t>
            </a:r>
            <a:r>
              <a:rPr sz="2200" dirty="0" err="1"/>
              <a:t>xstream</a:t>
            </a:r>
            <a:r>
              <a:rPr sz="2200" dirty="0"/>
              <a:t> = 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XStream</a:t>
            </a:r>
            <a:r>
              <a:rPr sz="2200" dirty="0"/>
              <a:t>(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JettisonMappedXmlDriver</a:t>
            </a:r>
            <a:r>
              <a:rPr sz="2200" dirty="0"/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is = </a:t>
            </a:r>
            <a:r>
              <a:rPr sz="2200" dirty="0" err="1"/>
              <a:t>xstream.createObjectInputStream</a:t>
            </a:r>
            <a:r>
              <a:rPr sz="2200" dirty="0"/>
              <a:t>(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FileReader</a:t>
            </a:r>
            <a:r>
              <a:rPr sz="2200" dirty="0"/>
              <a:t>(</a:t>
            </a:r>
            <a:r>
              <a:rPr sz="2200" dirty="0">
                <a:solidFill>
                  <a:srgbClr val="0132BA"/>
                </a:solidFill>
              </a:rPr>
              <a:t>file</a:t>
            </a:r>
            <a:r>
              <a:rPr sz="22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>
                <a:solidFill>
                  <a:srgbClr val="0132BA"/>
                </a:solidFill>
              </a:rPr>
              <a:t>stack</a:t>
            </a:r>
            <a:r>
              <a:rPr sz="2200" dirty="0"/>
              <a:t> = </a:t>
            </a:r>
            <a:r>
              <a:rPr sz="2200" dirty="0" err="1"/>
              <a:t>is.readObject</a:t>
            </a:r>
            <a:r>
              <a:rPr sz="2200" dirty="0"/>
              <a:t> </a:t>
            </a:r>
            <a:r>
              <a:rPr sz="2200" dirty="0">
                <a:solidFill>
                  <a:srgbClr val="931A68"/>
                </a:solidFill>
              </a:rPr>
              <a:t>as</a:t>
            </a:r>
            <a:r>
              <a:rPr sz="2200" dirty="0"/>
              <a:t> </a:t>
            </a:r>
            <a:r>
              <a:rPr sz="2200" dirty="0" err="1"/>
              <a:t>Deque</a:t>
            </a:r>
            <a:r>
              <a:rPr sz="2200" dirty="0"/>
              <a:t>&lt;Object&gt;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}</a:t>
            </a:r>
          </a:p>
          <a:p>
            <a:pPr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00" dirty="0">
                <a:solidFill>
                  <a:srgbClr val="000000"/>
                </a:solidFill>
              </a:rPr>
              <a:t>    </a:t>
            </a:r>
            <a:r>
              <a:rPr sz="2200" dirty="0" smtClean="0"/>
              <a:t>finally{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>
                <a:solidFill>
                  <a:srgbClr val="931A68"/>
                </a:solidFill>
              </a:rPr>
              <a:t>if</a:t>
            </a:r>
            <a:r>
              <a:rPr sz="2200" dirty="0"/>
              <a:t> (is != </a:t>
            </a:r>
            <a:r>
              <a:rPr sz="2200" dirty="0">
                <a:solidFill>
                  <a:srgbClr val="931A68"/>
                </a:solidFill>
              </a:rPr>
              <a:t>null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</a:t>
            </a:r>
            <a:r>
              <a:rPr sz="2200" dirty="0" err="1"/>
              <a:t>is.close</a:t>
            </a:r>
            <a:r>
              <a:rPr sz="2200" dirty="0"/>
              <a:t>();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</a:t>
            </a:r>
            <a:r>
              <a:rPr sz="2200" dirty="0" smtClean="0"/>
              <a:t>}</a:t>
            </a:r>
            <a:endParaRPr sz="2200" dirty="0"/>
          </a:p>
        </p:txBody>
      </p:sp>
      <p:sp>
        <p:nvSpPr>
          <p:cNvPr id="296" name="Shape 296"/>
          <p:cNvSpPr/>
          <p:nvPr/>
        </p:nvSpPr>
        <p:spPr>
          <a:xfrm>
            <a:off x="4486176" y="4109868"/>
            <a:ext cx="8352928" cy="55194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b">
            <a:spAutoFit/>
          </a:bodyPr>
          <a:lstStyle/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lang="en-IE" sz="2200" dirty="0" smtClean="0">
                <a:solidFill>
                  <a:srgbClr val="931A68"/>
                </a:solidFill>
              </a:rPr>
              <a:t>  </a:t>
            </a:r>
            <a:r>
              <a:rPr sz="2200" dirty="0" smtClean="0">
                <a:solidFill>
                  <a:srgbClr val="931A68"/>
                </a:solidFill>
              </a:rPr>
              <a:t>override</a:t>
            </a:r>
            <a:r>
              <a:rPr sz="2200" dirty="0" smtClean="0"/>
              <a:t> </a:t>
            </a:r>
            <a:r>
              <a:rPr sz="2200" dirty="0">
                <a:solidFill>
                  <a:srgbClr val="931A68"/>
                </a:solidFill>
              </a:rPr>
              <a:t>void</a:t>
            </a:r>
            <a:r>
              <a:rPr sz="2200" dirty="0"/>
              <a:t> write() </a:t>
            </a:r>
            <a:r>
              <a:rPr sz="2200" dirty="0" smtClean="0"/>
              <a:t> </a:t>
            </a:r>
            <a:r>
              <a:rPr sz="2200" dirty="0"/>
              <a:t>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err="1">
                <a:solidFill>
                  <a:srgbClr val="931A68"/>
                </a:solidFill>
              </a:rPr>
              <a:t>var</a:t>
            </a:r>
            <a:r>
              <a:rPr sz="2200" dirty="0"/>
              <a:t> </a:t>
            </a:r>
            <a:r>
              <a:rPr sz="2200" dirty="0" err="1"/>
              <a:t>ObjectOutputStream</a:t>
            </a:r>
            <a:r>
              <a:rPr sz="2200" dirty="0"/>
              <a:t> </a:t>
            </a:r>
            <a:r>
              <a:rPr sz="2200" dirty="0" err="1"/>
              <a:t>os</a:t>
            </a:r>
            <a:r>
              <a:rPr sz="2200" dirty="0"/>
              <a:t> = </a:t>
            </a:r>
            <a:r>
              <a:rPr sz="2200" dirty="0">
                <a:solidFill>
                  <a:srgbClr val="931A68"/>
                </a:solidFill>
              </a:rPr>
              <a:t>null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endParaRPr sz="2200" dirty="0">
              <a:solidFill>
                <a:srgbClr val="931A68"/>
              </a:solidFill>
            </a:endParaRP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</a:t>
            </a:r>
            <a:r>
              <a:rPr sz="2200" dirty="0" smtClean="0">
                <a:solidFill>
                  <a:srgbClr val="931A68"/>
                </a:solidFill>
              </a:rPr>
              <a:t>try</a:t>
            </a:r>
            <a:r>
              <a:rPr sz="2200" dirty="0" smtClean="0"/>
              <a:t>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 err="1">
                <a:solidFill>
                  <a:srgbClr val="931A68"/>
                </a:solidFill>
              </a:rPr>
              <a:t>val</a:t>
            </a:r>
            <a:r>
              <a:rPr sz="2200" dirty="0"/>
              <a:t> </a:t>
            </a:r>
            <a:r>
              <a:rPr sz="2200" dirty="0" err="1"/>
              <a:t>xstream</a:t>
            </a:r>
            <a:r>
              <a:rPr sz="2200" dirty="0"/>
              <a:t> = 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XStream</a:t>
            </a:r>
            <a:r>
              <a:rPr sz="2200" dirty="0"/>
              <a:t>(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JettisonMappedXmlDriver</a:t>
            </a:r>
            <a:r>
              <a:rPr sz="2200" dirty="0"/>
              <a:t>())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 err="1"/>
              <a:t>os</a:t>
            </a:r>
            <a:r>
              <a:rPr sz="2200" dirty="0"/>
              <a:t> = </a:t>
            </a:r>
            <a:r>
              <a:rPr sz="2200" dirty="0" err="1"/>
              <a:t>xstream.createObjectOutputStream</a:t>
            </a:r>
            <a:r>
              <a:rPr sz="2200" dirty="0"/>
              <a:t>(</a:t>
            </a:r>
            <a:r>
              <a:rPr sz="2200" dirty="0">
                <a:solidFill>
                  <a:srgbClr val="931A68"/>
                </a:solidFill>
              </a:rPr>
              <a:t>new</a:t>
            </a:r>
            <a:r>
              <a:rPr sz="2200" dirty="0"/>
              <a:t> </a:t>
            </a:r>
            <a:r>
              <a:rPr sz="2200" dirty="0" err="1"/>
              <a:t>FileWriter</a:t>
            </a:r>
            <a:r>
              <a:rPr sz="2200" dirty="0"/>
              <a:t>(</a:t>
            </a:r>
            <a:r>
              <a:rPr sz="2200" dirty="0">
                <a:solidFill>
                  <a:srgbClr val="0132BA"/>
                </a:solidFill>
              </a:rPr>
              <a:t>file</a:t>
            </a:r>
            <a:r>
              <a:rPr sz="2200" dirty="0"/>
              <a:t>))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 err="1"/>
              <a:t>os.writeObject</a:t>
            </a:r>
            <a:r>
              <a:rPr sz="2200" dirty="0"/>
              <a:t>(</a:t>
            </a:r>
            <a:r>
              <a:rPr sz="2200" dirty="0">
                <a:solidFill>
                  <a:srgbClr val="0132BA"/>
                </a:solidFill>
              </a:rPr>
              <a:t>stack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}</a:t>
            </a:r>
          </a:p>
          <a:p>
            <a:pPr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00" dirty="0">
                <a:solidFill>
                  <a:srgbClr val="000000"/>
                </a:solidFill>
              </a:rPr>
              <a:t>    </a:t>
            </a:r>
            <a:r>
              <a:rPr sz="2200" dirty="0" smtClean="0"/>
              <a:t>finally{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</a:t>
            </a:r>
            <a:r>
              <a:rPr sz="2200" dirty="0">
                <a:solidFill>
                  <a:srgbClr val="931A68"/>
                </a:solidFill>
              </a:rPr>
              <a:t>if</a:t>
            </a:r>
            <a:r>
              <a:rPr sz="2200" dirty="0"/>
              <a:t> (</a:t>
            </a:r>
            <a:r>
              <a:rPr sz="2200" dirty="0" err="1"/>
              <a:t>os</a:t>
            </a:r>
            <a:r>
              <a:rPr sz="2200" dirty="0"/>
              <a:t> != </a:t>
            </a:r>
            <a:r>
              <a:rPr sz="2200" dirty="0">
                <a:solidFill>
                  <a:srgbClr val="931A68"/>
                </a:solidFill>
              </a:rPr>
              <a:t>null</a:t>
            </a:r>
            <a:r>
              <a:rPr sz="2200" dirty="0"/>
              <a:t>)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{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  </a:t>
            </a:r>
            <a:r>
              <a:rPr sz="2200" dirty="0" err="1"/>
              <a:t>os.close</a:t>
            </a:r>
            <a:endParaRPr sz="2200" dirty="0"/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  }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  }  </a:t>
            </a:r>
          </a:p>
          <a:p>
            <a:pPr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200" dirty="0"/>
              <a:t>}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1918</Words>
  <Application>Microsoft Office PowerPoint</Application>
  <PresentationFormat>Custom</PresentationFormat>
  <Paragraphs>576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ModernPortfolio</vt:lpstr>
      <vt:lpstr>Agile Software Development</vt:lpstr>
      <vt:lpstr>Assignment Solution</vt:lpstr>
      <vt:lpstr>pacemaker-console-xtend</vt:lpstr>
      <vt:lpstr>PowerPoint Presentation</vt:lpstr>
      <vt:lpstr>models</vt:lpstr>
      <vt:lpstr>PowerPoint Presentation</vt:lpstr>
      <vt:lpstr>utils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15</cp:revision>
  <dcterms:modified xsi:type="dcterms:W3CDTF">2015-11-02T16:26:09Z</dcterms:modified>
</cp:coreProperties>
</file>