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4" r:id="rId9"/>
    <p:sldId id="262" r:id="rId10"/>
    <p:sldId id="272" r:id="rId11"/>
    <p:sldId id="275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2310" y="-9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01717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71500" y="4749800"/>
            <a:ext cx="11868094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5400000">
            <a:off x="6832536" y="8686863"/>
            <a:ext cx="142252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71500" y="4864100"/>
            <a:ext cx="5334476" cy="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71500" y="1968500"/>
            <a:ext cx="5073394" cy="133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SzPct val="125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9055098" y="508000"/>
            <a:ext cx="128" cy="797563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9055096" y="4464050"/>
            <a:ext cx="344850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sz="quarter" idx="15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edleastar@wit.ie" TargetMode="External"/><Relationship Id="rId4" Type="http://schemas.openxmlformats.org/officeDocument/2006/relationships/hyperlink" Target="http://www.wit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yframework.com/documentation/2.0/api/java/play/mvc/Results.html#badRequest()" TargetMode="External"/><Relationship Id="rId2" Type="http://schemas.openxmlformats.org/officeDocument/2006/relationships/hyperlink" Target="https://www.playframework.com/documentation/2.0/api/java/play/mvc/Results.Statu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layframework.com/documentation/2.0/api/java/play/mvc/Results.html#ok(java.lang.String)" TargetMode="External"/><Relationship Id="rId5" Type="http://schemas.openxmlformats.org/officeDocument/2006/relationships/hyperlink" Target="https://www.playframework.com/documentation/2.0/api/java/play/mvc/Results.html#ok()" TargetMode="External"/><Relationship Id="rId4" Type="http://schemas.openxmlformats.org/officeDocument/2006/relationships/hyperlink" Target="https://www.playframework.com/documentation/2.0/api/java/play/mvc/Results.html#notFound()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29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135" name="Group 13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Department of Computing, Maths &amp; Physics</a:t>
              </a:r>
            </a:p>
            <a:p>
              <a:pPr algn="l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300">
                  <a:latin typeface="Helvetica Neue"/>
                  <a:ea typeface="Helvetica Neue"/>
                  <a:cs typeface="Helvetica Neue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300">
                  <a:latin typeface="Helvetica Neue"/>
                  <a:ea typeface="Helvetica Neue"/>
                  <a:cs typeface="Helvetica Neue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 anchor="ctr"/>
          <a:lstStyle/>
          <a:p>
            <a:r>
              <a:t>Agile Software Development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Eamonn de Leastar (</a:t>
            </a:r>
            <a:r>
              <a:rPr>
                <a:hlinkClick r:id="rId5"/>
              </a:rPr>
              <a:t>edeleastar@wit.ie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note on </a:t>
            </a:r>
            <a:r>
              <a:rPr lang="en-IE" dirty="0" err="1" smtClean="0"/>
              <a:t>renderUser</a:t>
            </a:r>
            <a:r>
              <a:rPr lang="en-IE" dirty="0" smtClean="0"/>
              <a:t> in JsonParser.java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2088750"/>
            <a:ext cx="11861800" cy="3343494"/>
          </a:xfrm>
        </p:spPr>
        <p:txBody>
          <a:bodyPr>
            <a:normAutofit/>
          </a:bodyPr>
          <a:lstStyle/>
          <a:p>
            <a:r>
              <a:rPr lang="en-IE" sz="3200" dirty="0" smtClean="0">
                <a:solidFill>
                  <a:schemeClr val="tx1"/>
                </a:solidFill>
              </a:rPr>
              <a:t>In </a:t>
            </a:r>
            <a:r>
              <a:rPr lang="en-IE" sz="3200" dirty="0" err="1" smtClean="0">
                <a:solidFill>
                  <a:schemeClr val="tx1"/>
                </a:solidFill>
              </a:rPr>
              <a:t>routes.conf</a:t>
            </a:r>
            <a:r>
              <a:rPr lang="en-IE" sz="3200" dirty="0" smtClean="0">
                <a:solidFill>
                  <a:schemeClr val="tx1"/>
                </a:solidFill>
              </a:rPr>
              <a:t>, the create user entry is:</a:t>
            </a:r>
            <a:r>
              <a:rPr lang="en-IE" sz="3200" b="1" dirty="0" smtClean="0">
                <a:solidFill>
                  <a:srgbClr val="FF0000"/>
                </a:solidFill>
              </a:rPr>
              <a:t/>
            </a:r>
            <a:br>
              <a:rPr lang="en-IE" sz="3200" b="1" dirty="0" smtClean="0">
                <a:solidFill>
                  <a:srgbClr val="FF0000"/>
                </a:solidFill>
              </a:rPr>
            </a:br>
            <a:r>
              <a:rPr lang="en-IE" sz="3200" b="1" dirty="0" smtClean="0">
                <a:solidFill>
                  <a:srgbClr val="FF0000"/>
                </a:solidFill>
              </a:rPr>
              <a:t>       </a:t>
            </a:r>
            <a:r>
              <a:rPr lang="en-IE" sz="2800" dirty="0" smtClean="0"/>
              <a:t>POST   </a:t>
            </a:r>
            <a:r>
              <a:rPr lang="en-IE" sz="2800" dirty="0"/>
              <a:t>	/</a:t>
            </a:r>
            <a:r>
              <a:rPr lang="en-IE" sz="2800" dirty="0" err="1"/>
              <a:t>api</a:t>
            </a:r>
            <a:r>
              <a:rPr lang="en-IE" sz="2800" dirty="0"/>
              <a:t>/users  </a:t>
            </a:r>
            <a:r>
              <a:rPr lang="en-IE" sz="2800" dirty="0" smtClean="0"/>
              <a:t>   </a:t>
            </a:r>
            <a:r>
              <a:rPr lang="en-IE" sz="2800" dirty="0" err="1" smtClean="0"/>
              <a:t>controllers.PacemakerAPI.createUser</a:t>
            </a:r>
            <a:r>
              <a:rPr lang="en-IE" sz="2800" dirty="0" smtClean="0"/>
              <a:t>()</a:t>
            </a:r>
            <a:endParaRPr lang="en-IE" sz="2800" b="1" dirty="0" smtClean="0">
              <a:solidFill>
                <a:srgbClr val="FF0000"/>
              </a:solidFill>
            </a:endParaRPr>
          </a:p>
          <a:p>
            <a:r>
              <a:rPr lang="en-IE" sz="3200" dirty="0" smtClean="0"/>
              <a:t>When your </a:t>
            </a:r>
            <a:r>
              <a:rPr lang="en-IE" sz="3200" dirty="0"/>
              <a:t>Content-Type header</a:t>
            </a:r>
            <a:r>
              <a:rPr lang="en-IE" sz="3200" dirty="0" smtClean="0"/>
              <a:t> is </a:t>
            </a:r>
            <a:r>
              <a:rPr lang="en-IE" sz="3200" b="1" dirty="0" smtClean="0"/>
              <a:t>application/</a:t>
            </a:r>
            <a:r>
              <a:rPr lang="en-IE" sz="3200" b="1" dirty="0" err="1" smtClean="0"/>
              <a:t>json</a:t>
            </a:r>
            <a:r>
              <a:rPr lang="en-IE" sz="3200" b="1" dirty="0" smtClean="0"/>
              <a:t>, </a:t>
            </a:r>
            <a:r>
              <a:rPr lang="en-IE" sz="3200" b="1" dirty="0" smtClean="0">
                <a:solidFill>
                  <a:srgbClr val="FF0000"/>
                </a:solidFill>
              </a:rPr>
              <a:t>request</a:t>
            </a:r>
            <a:r>
              <a:rPr lang="en-IE" sz="3200" b="1" dirty="0">
                <a:solidFill>
                  <a:srgbClr val="FF0000"/>
                </a:solidFill>
              </a:rPr>
              <a:t>().body().</a:t>
            </a:r>
            <a:r>
              <a:rPr lang="en-IE" sz="3200" b="1" dirty="0" err="1">
                <a:solidFill>
                  <a:srgbClr val="FF0000"/>
                </a:solidFill>
              </a:rPr>
              <a:t>asJson</a:t>
            </a:r>
            <a:r>
              <a:rPr lang="en-IE" sz="3200" b="1" dirty="0">
                <a:solidFill>
                  <a:srgbClr val="FF0000"/>
                </a:solidFill>
              </a:rPr>
              <a:t>().</a:t>
            </a:r>
            <a:r>
              <a:rPr lang="en-IE" sz="3200" b="1" dirty="0" err="1">
                <a:solidFill>
                  <a:srgbClr val="FF0000"/>
                </a:solidFill>
              </a:rPr>
              <a:t>toString</a:t>
            </a:r>
            <a:r>
              <a:rPr lang="en-IE" sz="3200" b="1" dirty="0" smtClean="0">
                <a:solidFill>
                  <a:srgbClr val="FF0000"/>
                </a:solidFill>
              </a:rPr>
              <a:t>() </a:t>
            </a:r>
            <a:r>
              <a:rPr lang="en-IE" sz="3200" dirty="0"/>
              <a:t>retrieves</a:t>
            </a:r>
            <a:r>
              <a:rPr lang="en-IE" sz="3200" b="1" dirty="0" smtClean="0">
                <a:solidFill>
                  <a:srgbClr val="FF0000"/>
                </a:solidFill>
              </a:rPr>
              <a:t> </a:t>
            </a:r>
            <a:r>
              <a:rPr lang="en-IE" sz="3200" dirty="0" smtClean="0"/>
              <a:t>the </a:t>
            </a:r>
            <a:r>
              <a:rPr lang="en-IE" sz="3200" dirty="0"/>
              <a:t>entire request body sent in a POST request to the play </a:t>
            </a:r>
            <a:r>
              <a:rPr lang="en-IE" sz="3200" dirty="0" smtClean="0"/>
              <a:t>server.</a:t>
            </a:r>
            <a:endParaRPr lang="en-IE" sz="3200" dirty="0"/>
          </a:p>
        </p:txBody>
      </p:sp>
      <p:sp>
        <p:nvSpPr>
          <p:cNvPr id="4" name="Shape 163"/>
          <p:cNvSpPr/>
          <p:nvPr/>
        </p:nvSpPr>
        <p:spPr>
          <a:xfrm>
            <a:off x="717472" y="5530289"/>
            <a:ext cx="9241312" cy="20108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</a:t>
            </a:r>
            <a:r>
              <a:rPr sz="2400" dirty="0">
                <a:solidFill>
                  <a:srgbClr val="931A68"/>
                </a:solidFill>
              </a:rPr>
              <a:t>public</a:t>
            </a:r>
            <a:r>
              <a:rPr sz="2400" dirty="0"/>
              <a:t> </a:t>
            </a:r>
            <a:r>
              <a:rPr sz="2400" dirty="0">
                <a:solidFill>
                  <a:srgbClr val="931A68"/>
                </a:solidFill>
              </a:rPr>
              <a:t>static</a:t>
            </a:r>
            <a:r>
              <a:rPr sz="2400" dirty="0"/>
              <a:t> Result </a:t>
            </a:r>
            <a:r>
              <a:rPr sz="2400" dirty="0" err="1"/>
              <a:t>createUser</a:t>
            </a:r>
            <a:r>
              <a:rPr sz="2400" dirty="0" smtClean="0"/>
              <a:t>(){</a:t>
            </a:r>
            <a:endParaRPr sz="2400" dirty="0"/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User </a:t>
            </a:r>
            <a:r>
              <a:rPr sz="2400" dirty="0" err="1"/>
              <a:t>user</a:t>
            </a:r>
            <a:r>
              <a:rPr sz="2400" dirty="0"/>
              <a:t> = </a:t>
            </a:r>
            <a:r>
              <a:rPr sz="2400" b="1" dirty="0" err="1"/>
              <a:t>renderUser</a:t>
            </a:r>
            <a:r>
              <a:rPr sz="2400" b="1" dirty="0"/>
              <a:t>(</a:t>
            </a:r>
            <a:r>
              <a:rPr sz="2400" b="1" dirty="0">
                <a:solidFill>
                  <a:srgbClr val="FF0000"/>
                </a:solidFill>
              </a:rPr>
              <a:t>request().body().</a:t>
            </a:r>
            <a:r>
              <a:rPr sz="2400" b="1" dirty="0" err="1">
                <a:solidFill>
                  <a:srgbClr val="FF0000"/>
                </a:solidFill>
              </a:rPr>
              <a:t>asJson</a:t>
            </a:r>
            <a:r>
              <a:rPr sz="2400" b="1" dirty="0">
                <a:solidFill>
                  <a:srgbClr val="FF0000"/>
                </a:solidFill>
              </a:rPr>
              <a:t>().</a:t>
            </a:r>
            <a:r>
              <a:rPr sz="2400" b="1" dirty="0" err="1">
                <a:solidFill>
                  <a:srgbClr val="FF0000"/>
                </a:solidFill>
              </a:rPr>
              <a:t>toString</a:t>
            </a:r>
            <a:r>
              <a:rPr sz="2400" b="1" dirty="0">
                <a:solidFill>
                  <a:srgbClr val="FF0000"/>
                </a:solidFill>
              </a:rPr>
              <a:t>()</a:t>
            </a:r>
            <a:r>
              <a:rPr sz="2400" b="1" dirty="0"/>
              <a:t>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  <a:r>
              <a:rPr sz="2400" dirty="0" err="1"/>
              <a:t>user.save</a:t>
            </a:r>
            <a:r>
              <a:rPr sz="2400" dirty="0"/>
              <a:t>();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  <a:r>
              <a:rPr sz="2400" dirty="0">
                <a:solidFill>
                  <a:srgbClr val="931A68"/>
                </a:solidFill>
              </a:rPr>
              <a:t>return</a:t>
            </a:r>
            <a:r>
              <a:rPr sz="2400" dirty="0"/>
              <a:t> ok(</a:t>
            </a:r>
            <a:r>
              <a:rPr sz="2400" dirty="0" err="1"/>
              <a:t>renderUser</a:t>
            </a:r>
            <a:r>
              <a:rPr sz="2400" dirty="0"/>
              <a:t>(user));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5896" y="7901136"/>
            <a:ext cx="9721080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2800" dirty="0"/>
              <a:t> </a:t>
            </a:r>
            <a:r>
              <a:rPr lang="en-IE" sz="2400" dirty="0">
                <a:solidFill>
                  <a:srgbClr val="931A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IE" sz="2800" dirty="0">
                <a:latin typeface="Monaco"/>
                <a:ea typeface="Monaco"/>
                <a:cs typeface="Monaco"/>
              </a:rPr>
              <a:t> </a:t>
            </a:r>
            <a:r>
              <a:rPr lang="en-IE" sz="2400" dirty="0">
                <a:solidFill>
                  <a:srgbClr val="931A68"/>
                </a:solidFill>
                <a:latin typeface="Monaco"/>
                <a:ea typeface="Monaco"/>
                <a:cs typeface="Monaco"/>
              </a:rPr>
              <a:t>static</a:t>
            </a:r>
            <a:r>
              <a:rPr lang="en-IE" sz="2400" dirty="0">
                <a:latin typeface="Monaco"/>
                <a:ea typeface="Monaco"/>
                <a:cs typeface="Monaco"/>
              </a:rPr>
              <a:t> </a:t>
            </a:r>
            <a:r>
              <a:rPr lang="en-IE" sz="2400" dirty="0">
                <a:latin typeface="Monaco"/>
              </a:rPr>
              <a:t>String </a:t>
            </a:r>
            <a:r>
              <a:rPr lang="en-IE" sz="2400" dirty="0" err="1">
                <a:latin typeface="Monaco"/>
              </a:rPr>
              <a:t>renderUser</a:t>
            </a:r>
            <a:r>
              <a:rPr lang="en-IE" sz="2400" dirty="0">
                <a:latin typeface="Monaco"/>
              </a:rPr>
              <a:t>(Object </a:t>
            </a:r>
            <a:r>
              <a:rPr lang="en-IE" sz="2400" dirty="0" err="1">
                <a:latin typeface="Monaco"/>
              </a:rPr>
              <a:t>obj</a:t>
            </a:r>
            <a:r>
              <a:rPr lang="en-IE" sz="2400" dirty="0">
                <a:latin typeface="Monaco"/>
              </a:rPr>
              <a:t>)</a:t>
            </a:r>
          </a:p>
          <a:p>
            <a:pPr algn="l"/>
            <a:r>
              <a:rPr lang="en-IE" sz="2400" dirty="0">
                <a:latin typeface="Monaco"/>
              </a:rPr>
              <a:t>  {</a:t>
            </a:r>
          </a:p>
          <a:p>
            <a:pPr algn="l"/>
            <a:r>
              <a:rPr lang="en-IE" sz="2400" dirty="0">
                <a:latin typeface="Monaco"/>
              </a:rPr>
              <a:t>    return </a:t>
            </a:r>
            <a:r>
              <a:rPr lang="en-IE" sz="2400" i="1" dirty="0" err="1">
                <a:latin typeface="Monaco"/>
              </a:rPr>
              <a:t>userSerializer.serialize</a:t>
            </a:r>
            <a:r>
              <a:rPr lang="en-IE" sz="2400" i="1" dirty="0">
                <a:latin typeface="Monaco"/>
              </a:rPr>
              <a:t>(</a:t>
            </a:r>
            <a:r>
              <a:rPr lang="en-IE" sz="2400" i="1" dirty="0" err="1">
                <a:latin typeface="Monaco"/>
              </a:rPr>
              <a:t>obj</a:t>
            </a:r>
            <a:r>
              <a:rPr lang="en-IE" sz="2400" i="1" dirty="0">
                <a:latin typeface="Monaco"/>
              </a:rPr>
              <a:t>);</a:t>
            </a:r>
          </a:p>
          <a:p>
            <a:pPr algn="l"/>
            <a:r>
              <a:rPr lang="en-IE" sz="2400" dirty="0">
                <a:latin typeface="Monaco"/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0432" y="5279425"/>
            <a:ext cx="3384376" cy="53347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PacemakerAPI.java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46616" y="7744242"/>
            <a:ext cx="3384376" cy="53347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JsonParser.java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35250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Testing create user with POSTMAN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0" t="9469" r="1611" b="10700"/>
          <a:stretch/>
        </p:blipFill>
        <p:spPr bwMode="auto">
          <a:xfrm>
            <a:off x="525736" y="2212503"/>
            <a:ext cx="11593288" cy="68728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030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creen Shot 2013-11-22 at 07.23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0112" y="69288"/>
            <a:ext cx="8990309" cy="6895744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505643" y="1060376"/>
            <a:ext cx="3620493" cy="274788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createActivity</a:t>
            </a:r>
            <a:r>
              <a:rPr dirty="0"/>
              <a:t>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/>
              <a:t/>
            </a:r>
            <a:br>
              <a:rPr lang="en-IE" dirty="0"/>
            </a:br>
            <a:r>
              <a:rPr dirty="0" smtClean="0"/>
              <a:t>Sequence </a:t>
            </a:r>
            <a:r>
              <a:rPr dirty="0"/>
              <a:t>Diagram</a:t>
            </a:r>
          </a:p>
        </p:txBody>
      </p:sp>
      <p:sp>
        <p:nvSpPr>
          <p:cNvPr id="167" name="Shape 167"/>
          <p:cNvSpPr/>
          <p:nvPr/>
        </p:nvSpPr>
        <p:spPr>
          <a:xfrm>
            <a:off x="93688" y="5875040"/>
            <a:ext cx="9721080" cy="3795911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931A68"/>
                </a:solidFill>
              </a:rPr>
              <a:t>public</a:t>
            </a:r>
            <a:r>
              <a:rPr sz="2400" dirty="0"/>
              <a:t> </a:t>
            </a:r>
            <a:r>
              <a:rPr sz="2400" dirty="0">
                <a:solidFill>
                  <a:srgbClr val="931A68"/>
                </a:solidFill>
              </a:rPr>
              <a:t>static</a:t>
            </a:r>
            <a:r>
              <a:rPr sz="2400" dirty="0"/>
              <a:t> Result </a:t>
            </a:r>
            <a:r>
              <a:rPr sz="2400" dirty="0" err="1"/>
              <a:t>createActivity</a:t>
            </a:r>
            <a:r>
              <a:rPr sz="2400" dirty="0"/>
              <a:t> (Long </a:t>
            </a:r>
            <a:r>
              <a:rPr sz="2400" dirty="0" err="1"/>
              <a:t>userId</a:t>
            </a:r>
            <a:r>
              <a:rPr sz="2400" dirty="0"/>
              <a:t>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{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User    </a:t>
            </a:r>
            <a:r>
              <a:rPr sz="2400" dirty="0" err="1"/>
              <a:t>user</a:t>
            </a:r>
            <a:r>
              <a:rPr sz="2400" dirty="0"/>
              <a:t>      = </a:t>
            </a:r>
            <a:r>
              <a:rPr sz="2400" dirty="0" err="1"/>
              <a:t>User.findById</a:t>
            </a:r>
            <a:r>
              <a:rPr sz="2400" dirty="0"/>
              <a:t>(</a:t>
            </a:r>
            <a:r>
              <a:rPr sz="2400" dirty="0" err="1"/>
              <a:t>userId</a:t>
            </a:r>
            <a:r>
              <a:rPr sz="24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Activity </a:t>
            </a:r>
            <a:r>
              <a:rPr sz="2400" dirty="0" err="1"/>
              <a:t>activity</a:t>
            </a:r>
            <a:r>
              <a:rPr sz="2400" dirty="0"/>
              <a:t> = </a:t>
            </a:r>
            <a:r>
              <a:rPr sz="2400" dirty="0" err="1"/>
              <a:t>renderActivity</a:t>
            </a:r>
            <a:r>
              <a:rPr sz="2400" dirty="0"/>
              <a:t>(request().body</a:t>
            </a:r>
            <a:r>
              <a:rPr sz="2400" dirty="0" smtClean="0"/>
              <a:t>().</a:t>
            </a:r>
            <a:r>
              <a:rPr sz="2400" dirty="0" err="1" smtClean="0"/>
              <a:t>asJson</a:t>
            </a:r>
            <a:r>
              <a:rPr sz="2400" dirty="0"/>
              <a:t>().</a:t>
            </a:r>
            <a:r>
              <a:rPr sz="2400" dirty="0" err="1"/>
              <a:t>toString</a:t>
            </a:r>
            <a:r>
              <a:rPr sz="2400" dirty="0"/>
              <a:t>());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  <a:r>
              <a:rPr sz="2400" dirty="0" err="1"/>
              <a:t>user.</a:t>
            </a:r>
            <a:r>
              <a:rPr sz="2400" dirty="0" err="1">
                <a:solidFill>
                  <a:srgbClr val="0326CC"/>
                </a:solidFill>
              </a:rPr>
              <a:t>activities</a:t>
            </a:r>
            <a:r>
              <a:rPr sz="2400" dirty="0" err="1"/>
              <a:t>.add</a:t>
            </a:r>
            <a:r>
              <a:rPr sz="2400" dirty="0"/>
              <a:t>(activity);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  <a:r>
              <a:rPr sz="2400" dirty="0" err="1"/>
              <a:t>user.save</a:t>
            </a:r>
            <a:r>
              <a:rPr sz="2400" dirty="0"/>
              <a:t>();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  <a:r>
              <a:rPr sz="2400" dirty="0">
                <a:solidFill>
                  <a:srgbClr val="931A68"/>
                </a:solidFill>
              </a:rPr>
              <a:t>return</a:t>
            </a:r>
            <a:r>
              <a:rPr sz="2400" dirty="0"/>
              <a:t> ok(</a:t>
            </a:r>
            <a:r>
              <a:rPr sz="2400" dirty="0" err="1"/>
              <a:t>renderActivity</a:t>
            </a:r>
            <a:r>
              <a:rPr sz="2400" dirty="0"/>
              <a:t>(activity));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}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deleteUser</a:t>
            </a:r>
            <a:r>
              <a:rPr dirty="0"/>
              <a:t> </a:t>
            </a:r>
            <a:r>
              <a:rPr lang="en-IE" dirty="0" smtClean="0"/>
              <a:t> - </a:t>
            </a:r>
            <a:r>
              <a:rPr dirty="0" smtClean="0"/>
              <a:t>Sequence </a:t>
            </a:r>
            <a:r>
              <a:rPr dirty="0"/>
              <a:t>Diagram</a:t>
            </a:r>
          </a:p>
        </p:txBody>
      </p:sp>
      <p:sp>
        <p:nvSpPr>
          <p:cNvPr id="170" name="Shape 170"/>
          <p:cNvSpPr/>
          <p:nvPr/>
        </p:nvSpPr>
        <p:spPr>
          <a:xfrm>
            <a:off x="165697" y="3111153"/>
            <a:ext cx="5184576" cy="38266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</a:t>
            </a:r>
            <a:r>
              <a:rPr sz="2200" dirty="0" smtClean="0">
                <a:solidFill>
                  <a:srgbClr val="931A68"/>
                </a:solidFill>
              </a:rPr>
              <a:t>public</a:t>
            </a:r>
            <a:r>
              <a:rPr sz="2200" dirty="0" smtClean="0"/>
              <a:t> </a:t>
            </a:r>
            <a:r>
              <a:rPr sz="2200" dirty="0">
                <a:solidFill>
                  <a:srgbClr val="931A68"/>
                </a:solidFill>
              </a:rPr>
              <a:t>static</a:t>
            </a:r>
            <a:r>
              <a:rPr sz="2200" dirty="0"/>
              <a:t> Result </a:t>
            </a:r>
            <a:r>
              <a:rPr sz="2200" dirty="0" err="1"/>
              <a:t>deleteUser</a:t>
            </a:r>
            <a:r>
              <a:rPr sz="2200" dirty="0"/>
              <a:t>(Long id)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200" dirty="0" smtClean="0"/>
              <a:t> </a:t>
            </a:r>
            <a:r>
              <a:rPr sz="2200" dirty="0" smtClean="0"/>
              <a:t>    </a:t>
            </a:r>
            <a:r>
              <a:rPr sz="2200" dirty="0"/>
              <a:t>Result </a:t>
            </a:r>
            <a:r>
              <a:rPr sz="2200" dirty="0" err="1"/>
              <a:t>result</a:t>
            </a:r>
            <a:r>
              <a:rPr sz="2200" dirty="0"/>
              <a:t> = </a:t>
            </a:r>
            <a:r>
              <a:rPr sz="2200" dirty="0" err="1"/>
              <a:t>notFound</a:t>
            </a:r>
            <a:r>
              <a:rPr sz="2200" dirty="0"/>
              <a:t>();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</a:t>
            </a:r>
            <a:r>
              <a:rPr lang="en-IE" sz="2200" dirty="0" smtClean="0"/>
              <a:t> </a:t>
            </a:r>
            <a:r>
              <a:rPr sz="2200" dirty="0" smtClean="0"/>
              <a:t> </a:t>
            </a:r>
            <a:r>
              <a:rPr sz="2200" dirty="0"/>
              <a:t>User </a:t>
            </a:r>
            <a:r>
              <a:rPr sz="2200" dirty="0" err="1"/>
              <a:t>user</a:t>
            </a:r>
            <a:r>
              <a:rPr sz="2200" dirty="0"/>
              <a:t> = </a:t>
            </a:r>
            <a:r>
              <a:rPr sz="2200" dirty="0" err="1"/>
              <a:t>User.findById</a:t>
            </a:r>
            <a:r>
              <a:rPr sz="2200" dirty="0"/>
              <a:t>(id);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</a:t>
            </a:r>
            <a:r>
              <a:rPr lang="en-IE" sz="2200" dirty="0" smtClean="0"/>
              <a:t> </a:t>
            </a:r>
            <a:r>
              <a:rPr sz="2200" dirty="0" smtClean="0">
                <a:solidFill>
                  <a:srgbClr val="931A68"/>
                </a:solidFill>
              </a:rPr>
              <a:t>if</a:t>
            </a:r>
            <a:r>
              <a:rPr sz="2200" dirty="0" smtClean="0"/>
              <a:t> </a:t>
            </a:r>
            <a:r>
              <a:rPr sz="2200" dirty="0"/>
              <a:t>(user != </a:t>
            </a:r>
            <a:r>
              <a:rPr sz="2200" dirty="0">
                <a:solidFill>
                  <a:srgbClr val="931A68"/>
                </a:solidFill>
              </a:rPr>
              <a:t>null</a:t>
            </a:r>
            <a:r>
              <a:rPr sz="2200" dirty="0"/>
              <a:t>)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</a:t>
            </a:r>
            <a:r>
              <a:rPr lang="en-IE" sz="2200" dirty="0" smtClean="0"/>
              <a:t> </a:t>
            </a:r>
            <a:r>
              <a:rPr sz="2200" dirty="0" smtClean="0"/>
              <a:t>{</a:t>
            </a:r>
            <a:r>
              <a:rPr lang="en-IE" sz="2200" dirty="0" smtClean="0"/>
              <a:t> </a:t>
            </a:r>
            <a:endParaRPr sz="2200" dirty="0"/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</a:t>
            </a:r>
            <a:r>
              <a:rPr lang="en-IE" sz="2200" dirty="0" smtClean="0"/>
              <a:t>  </a:t>
            </a:r>
            <a:r>
              <a:rPr sz="2200" dirty="0" smtClean="0"/>
              <a:t> </a:t>
            </a:r>
            <a:r>
              <a:rPr sz="2200" dirty="0" err="1"/>
              <a:t>user.delete</a:t>
            </a:r>
            <a:r>
              <a:rPr sz="2200" dirty="0"/>
              <a:t>();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</a:t>
            </a:r>
            <a:r>
              <a:rPr lang="en-IE" sz="2200" dirty="0" smtClean="0"/>
              <a:t>  </a:t>
            </a:r>
            <a:r>
              <a:rPr sz="2200" dirty="0" smtClean="0"/>
              <a:t>result </a:t>
            </a:r>
            <a:r>
              <a:rPr sz="2200" dirty="0"/>
              <a:t>= ok();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</a:t>
            </a:r>
            <a:r>
              <a:rPr lang="en-IE" sz="2200" dirty="0" smtClean="0"/>
              <a:t> </a:t>
            </a:r>
            <a:r>
              <a:rPr sz="2200" dirty="0" smtClean="0"/>
              <a:t>}</a:t>
            </a:r>
            <a:endParaRPr sz="2200" dirty="0"/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</a:t>
            </a:r>
            <a:r>
              <a:rPr lang="en-IE" sz="2200" dirty="0" smtClean="0"/>
              <a:t> </a:t>
            </a:r>
            <a:r>
              <a:rPr sz="2200" dirty="0" smtClean="0">
                <a:solidFill>
                  <a:srgbClr val="931A68"/>
                </a:solidFill>
              </a:rPr>
              <a:t>return</a:t>
            </a:r>
            <a:r>
              <a:rPr sz="2200" dirty="0" smtClean="0"/>
              <a:t> </a:t>
            </a:r>
            <a:r>
              <a:rPr sz="2200" dirty="0"/>
              <a:t>result;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</a:t>
            </a:r>
            <a:r>
              <a:rPr sz="2200" dirty="0" smtClean="0"/>
              <a:t>}</a:t>
            </a:r>
            <a:endParaRPr sz="2200" dirty="0"/>
          </a:p>
        </p:txBody>
      </p:sp>
      <p:pic>
        <p:nvPicPr>
          <p:cNvPr id="171" name="Screen Shot 2013-11-21 at 08.37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5080" y="2211908"/>
            <a:ext cx="7274024" cy="6985372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01240" y="816032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deleteActivity</a:t>
            </a:r>
            <a:r>
              <a:rPr dirty="0"/>
              <a:t> </a:t>
            </a:r>
            <a:r>
              <a:rPr lang="en-IE" dirty="0" smtClean="0"/>
              <a:t>– Sequence </a:t>
            </a:r>
            <a:r>
              <a:rPr dirty="0" err="1" smtClean="0"/>
              <a:t>Diag</a:t>
            </a:r>
            <a:r>
              <a:rPr lang="en-IE" dirty="0" smtClean="0"/>
              <a:t>r</a:t>
            </a:r>
            <a:r>
              <a:rPr dirty="0" smtClean="0"/>
              <a:t>am</a:t>
            </a:r>
            <a:endParaRPr dirty="0"/>
          </a:p>
        </p:txBody>
      </p:sp>
      <p:pic>
        <p:nvPicPr>
          <p:cNvPr id="174" name="Screen Shot 2013-11-21 at 08.39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688" y="511737"/>
            <a:ext cx="9933934" cy="8094317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7833684" y="1132384"/>
            <a:ext cx="5158463" cy="41960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static</a:t>
            </a:r>
            <a:r>
              <a:rPr sz="1400" dirty="0"/>
              <a:t> Result </a:t>
            </a:r>
            <a:r>
              <a:rPr sz="1400" dirty="0" err="1"/>
              <a:t>deleteActivity</a:t>
            </a:r>
            <a:r>
              <a:rPr sz="1400" dirty="0"/>
              <a:t> (Long </a:t>
            </a:r>
            <a:r>
              <a:rPr sz="1400" dirty="0" err="1"/>
              <a:t>userId</a:t>
            </a:r>
            <a:r>
              <a:rPr sz="1400" dirty="0"/>
              <a:t>, Long </a:t>
            </a:r>
            <a:r>
              <a:rPr sz="1400" dirty="0" err="1"/>
              <a:t>activityId</a:t>
            </a:r>
            <a:r>
              <a:rPr sz="1400" dirty="0"/>
              <a:t>)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  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User    </a:t>
            </a:r>
            <a:r>
              <a:rPr sz="1400" dirty="0" err="1"/>
              <a:t>user</a:t>
            </a:r>
            <a:r>
              <a:rPr sz="1400" dirty="0"/>
              <a:t>      = </a:t>
            </a:r>
            <a:r>
              <a:rPr sz="1400" dirty="0" err="1"/>
              <a:t>User.findById</a:t>
            </a:r>
            <a:r>
              <a:rPr sz="1400" dirty="0"/>
              <a:t>(</a:t>
            </a:r>
            <a:r>
              <a:rPr sz="1400" dirty="0" err="1"/>
              <a:t>userId</a:t>
            </a:r>
            <a:r>
              <a:rPr sz="1400" dirty="0"/>
              <a:t>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Activity </a:t>
            </a:r>
            <a:r>
              <a:rPr sz="1400" dirty="0" err="1"/>
              <a:t>activity</a:t>
            </a:r>
            <a:r>
              <a:rPr sz="1400" dirty="0"/>
              <a:t> = </a:t>
            </a:r>
            <a:r>
              <a:rPr sz="1400" dirty="0" err="1"/>
              <a:t>Activity.findById</a:t>
            </a:r>
            <a:r>
              <a:rPr sz="1400" dirty="0"/>
              <a:t>(</a:t>
            </a:r>
            <a:r>
              <a:rPr sz="1400" dirty="0" err="1"/>
              <a:t>activityId</a:t>
            </a:r>
            <a:r>
              <a:rPr sz="1400" dirty="0"/>
              <a:t>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>
                <a:solidFill>
                  <a:srgbClr val="931A68"/>
                </a:solidFill>
              </a:rPr>
              <a:t>if</a:t>
            </a:r>
            <a:r>
              <a:rPr sz="1400" dirty="0"/>
              <a:t> (activity == </a:t>
            </a:r>
            <a:r>
              <a:rPr sz="1400" dirty="0">
                <a:solidFill>
                  <a:srgbClr val="931A68"/>
                </a:solidFill>
              </a:rPr>
              <a:t>null</a:t>
            </a:r>
            <a:r>
              <a:rPr sz="1400" dirty="0" smtClean="0"/>
              <a:t>) </a:t>
            </a:r>
            <a:r>
              <a:rPr sz="1400" dirty="0"/>
              <a:t>{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</a:t>
            </a:r>
            <a:r>
              <a:rPr sz="1400" dirty="0">
                <a:solidFill>
                  <a:srgbClr val="931A68"/>
                </a:solidFill>
              </a:rPr>
              <a:t>return</a:t>
            </a:r>
            <a:r>
              <a:rPr sz="1400" dirty="0"/>
              <a:t> </a:t>
            </a:r>
            <a:r>
              <a:rPr sz="1400" dirty="0" err="1"/>
              <a:t>notFound</a:t>
            </a:r>
            <a:r>
              <a:rPr sz="1400" dirty="0"/>
              <a:t>();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}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smtClean="0">
                <a:solidFill>
                  <a:srgbClr val="931A68"/>
                </a:solidFill>
              </a:rPr>
              <a:t>else</a:t>
            </a:r>
            <a:r>
              <a:rPr sz="1400" dirty="0" smtClean="0"/>
              <a:t>{</a:t>
            </a:r>
            <a:endParaRPr sz="1400" dirty="0"/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</a:t>
            </a:r>
            <a:r>
              <a:rPr sz="1400" dirty="0">
                <a:solidFill>
                  <a:srgbClr val="931A68"/>
                </a:solidFill>
              </a:rPr>
              <a:t>if</a:t>
            </a:r>
            <a:r>
              <a:rPr sz="1400" dirty="0"/>
              <a:t> (</a:t>
            </a:r>
            <a:r>
              <a:rPr sz="1400" dirty="0" err="1"/>
              <a:t>user.</a:t>
            </a:r>
            <a:r>
              <a:rPr sz="1400" dirty="0" err="1">
                <a:solidFill>
                  <a:srgbClr val="0326CC"/>
                </a:solidFill>
              </a:rPr>
              <a:t>activities</a:t>
            </a:r>
            <a:r>
              <a:rPr sz="1400" dirty="0" err="1"/>
              <a:t>.contains</a:t>
            </a:r>
            <a:r>
              <a:rPr sz="1400" dirty="0"/>
              <a:t>(activity</a:t>
            </a:r>
            <a:r>
              <a:rPr sz="1400" dirty="0" smtClean="0"/>
              <a:t>)){</a:t>
            </a:r>
            <a:endParaRPr sz="1400" dirty="0"/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  </a:t>
            </a:r>
            <a:r>
              <a:rPr sz="1400" dirty="0" err="1"/>
              <a:t>user.</a:t>
            </a:r>
            <a:r>
              <a:rPr sz="1400" dirty="0" err="1">
                <a:solidFill>
                  <a:srgbClr val="0326CC"/>
                </a:solidFill>
              </a:rPr>
              <a:t>activities</a:t>
            </a:r>
            <a:r>
              <a:rPr sz="1400" dirty="0" err="1"/>
              <a:t>.remove</a:t>
            </a:r>
            <a:r>
              <a:rPr sz="1400" dirty="0"/>
              <a:t>(activity);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  </a:t>
            </a:r>
            <a:r>
              <a:rPr sz="1400" dirty="0" err="1"/>
              <a:t>activity.delete</a:t>
            </a:r>
            <a:r>
              <a:rPr sz="1400" dirty="0"/>
              <a:t>();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  </a:t>
            </a:r>
            <a:r>
              <a:rPr sz="1400" dirty="0" err="1"/>
              <a:t>user.save</a:t>
            </a:r>
            <a:r>
              <a:rPr sz="1400" dirty="0"/>
              <a:t>();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  </a:t>
            </a:r>
            <a:r>
              <a:rPr sz="1400" dirty="0">
                <a:solidFill>
                  <a:srgbClr val="931A68"/>
                </a:solidFill>
              </a:rPr>
              <a:t>return</a:t>
            </a:r>
            <a:r>
              <a:rPr sz="1400" dirty="0"/>
              <a:t> ok();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}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</a:t>
            </a:r>
            <a:r>
              <a:rPr sz="1400" dirty="0" smtClean="0">
                <a:solidFill>
                  <a:srgbClr val="931A68"/>
                </a:solidFill>
              </a:rPr>
              <a:t>else</a:t>
            </a:r>
            <a:r>
              <a:rPr sz="1400" dirty="0" smtClean="0"/>
              <a:t>{</a:t>
            </a:r>
            <a:endParaRPr sz="1400" dirty="0"/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  </a:t>
            </a:r>
            <a:r>
              <a:rPr sz="1400" dirty="0">
                <a:solidFill>
                  <a:srgbClr val="931A68"/>
                </a:solidFill>
              </a:rPr>
              <a:t>return</a:t>
            </a:r>
            <a:r>
              <a:rPr sz="1400" dirty="0"/>
              <a:t> </a:t>
            </a:r>
            <a:r>
              <a:rPr sz="1400" dirty="0" err="1"/>
              <a:t>badRequest</a:t>
            </a:r>
            <a:r>
              <a:rPr sz="1400" dirty="0"/>
              <a:t>();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  }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}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 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Pacemakerplaytest</a:t>
            </a:r>
          </a:p>
        </p:txBody>
      </p:sp>
      <p:pic>
        <p:nvPicPr>
          <p:cNvPr id="179" name="Screen Shot 2013-11-21 at 08.57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7984" y="2796339"/>
            <a:ext cx="7769324" cy="5619813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Fixtures</a:t>
            </a:r>
          </a:p>
        </p:txBody>
      </p:sp>
      <p:sp>
        <p:nvSpPr>
          <p:cNvPr id="182" name="Shape 182"/>
          <p:cNvSpPr/>
          <p:nvPr/>
        </p:nvSpPr>
        <p:spPr>
          <a:xfrm>
            <a:off x="3118024" y="2137595"/>
            <a:ext cx="9590767" cy="718145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931A68"/>
                </a:solidFill>
              </a:rPr>
              <a:t>public</a:t>
            </a:r>
            <a:r>
              <a:rPr sz="2000"/>
              <a:t> </a:t>
            </a:r>
            <a:r>
              <a:rPr sz="2000">
                <a:solidFill>
                  <a:srgbClr val="931A68"/>
                </a:solidFill>
              </a:rPr>
              <a:t>class</a:t>
            </a:r>
            <a:r>
              <a:rPr sz="2000"/>
              <a:t> Fixtures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{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static</a:t>
            </a:r>
            <a:r>
              <a:rPr sz="2000"/>
              <a:t> String </a:t>
            </a:r>
            <a:r>
              <a:rPr sz="2000">
                <a:solidFill>
                  <a:srgbClr val="0326CC"/>
                </a:solidFill>
              </a:rPr>
              <a:t>userJson</a:t>
            </a:r>
            <a:r>
              <a:rPr sz="2000"/>
              <a:t> = </a:t>
            </a:r>
            <a:r>
              <a:rPr sz="2000">
                <a:solidFill>
                  <a:srgbClr val="3933FF"/>
                </a:solidFill>
              </a:rPr>
              <a:t>"{\n"</a:t>
            </a:r>
          </a:p>
          <a:p>
            <a:pPr algn="l" defTabSz="457200"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                          +  </a:t>
            </a:r>
            <a:r>
              <a:rPr sz="2000"/>
              <a:t>"\"email\"    : \"jim@simpson.com\" ,\n"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                          +  </a:t>
            </a:r>
            <a:r>
              <a:rPr sz="2000"/>
              <a:t>"\"firstName\": \"Jim\"             ,\n"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                          +  </a:t>
            </a:r>
            <a:r>
              <a:rPr sz="2000"/>
              <a:t>"\"lastName\" : \"Simpson\"         ,\n"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                          +  </a:t>
            </a:r>
            <a:r>
              <a:rPr sz="2000"/>
              <a:t>"\"password\" : \"secret\"           \n"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 + </a:t>
            </a:r>
            <a:r>
              <a:rPr sz="2000">
                <a:solidFill>
                  <a:srgbClr val="3933FF"/>
                </a:solidFill>
              </a:rPr>
              <a:t>"}"</a:t>
            </a:r>
            <a:r>
              <a:rPr sz="2000"/>
              <a:t>;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2000"/>
          </a:p>
          <a:p>
            <a:pPr algn="l" defTabSz="457200">
              <a:defRPr sz="1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</a:t>
            </a:r>
            <a:r>
              <a:rPr sz="2000">
                <a:solidFill>
                  <a:srgbClr val="931A68"/>
                </a:solidFill>
              </a:rPr>
              <a:t>static</a:t>
            </a:r>
            <a:r>
              <a:rPr sz="2000">
                <a:solidFill>
                  <a:srgbClr val="000000"/>
                </a:solidFill>
              </a:rPr>
              <a:t> String </a:t>
            </a:r>
            <a:r>
              <a:rPr sz="2000"/>
              <a:t>activityJson</a:t>
            </a:r>
            <a:r>
              <a:rPr sz="2000">
                <a:solidFill>
                  <a:srgbClr val="000000"/>
                </a:solidFill>
              </a:rPr>
              <a:t>  = </a:t>
            </a:r>
            <a:r>
              <a:rPr sz="2000">
                <a:solidFill>
                  <a:srgbClr val="3933FF"/>
                </a:solidFill>
              </a:rPr>
              <a:t>"{\n"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                                +  </a:t>
            </a:r>
            <a:r>
              <a:rPr sz="2000"/>
              <a:t>"\"type\"      : \"run\"                 ,\n"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                                +  </a:t>
            </a:r>
            <a:r>
              <a:rPr sz="2000"/>
              <a:t>"\"location\"  : \"Dunmore\"             ,\n"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                                +   </a:t>
            </a:r>
            <a:r>
              <a:rPr sz="2000"/>
              <a:t>"\"distance\"  : 3                       \n"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       + </a:t>
            </a:r>
            <a:r>
              <a:rPr sz="2000">
                <a:solidFill>
                  <a:srgbClr val="3933FF"/>
                </a:solidFill>
              </a:rPr>
              <a:t>"}"</a:t>
            </a:r>
            <a:r>
              <a:rPr sz="2000"/>
              <a:t>;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endParaRPr sz="2000"/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static</a:t>
            </a:r>
            <a:r>
              <a:rPr sz="2000"/>
              <a:t> User </a:t>
            </a:r>
            <a:r>
              <a:rPr sz="2000">
                <a:solidFill>
                  <a:srgbClr val="0326CC"/>
                </a:solidFill>
              </a:rPr>
              <a:t>users</a:t>
            </a:r>
            <a:r>
              <a:rPr sz="2000"/>
              <a:t>[] = { 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  </a:t>
            </a:r>
            <a:r>
              <a:rPr sz="2000">
                <a:solidFill>
                  <a:srgbClr val="931A68"/>
                </a:solidFill>
              </a:rPr>
              <a:t>new</a:t>
            </a:r>
            <a:r>
              <a:rPr sz="2000"/>
              <a:t> User (</a:t>
            </a:r>
            <a:r>
              <a:rPr sz="2000">
                <a:solidFill>
                  <a:srgbClr val="3933FF"/>
                </a:solidFill>
              </a:rPr>
              <a:t>"homer"</a:t>
            </a:r>
            <a:r>
              <a:rPr sz="2000"/>
              <a:t>,  </a:t>
            </a:r>
            <a:r>
              <a:rPr sz="2000">
                <a:solidFill>
                  <a:srgbClr val="3933FF"/>
                </a:solidFill>
              </a:rPr>
              <a:t>"simpson"</a:t>
            </a:r>
            <a:r>
              <a:rPr sz="2000"/>
              <a:t>, </a:t>
            </a:r>
            <a:r>
              <a:rPr sz="2000">
                <a:solidFill>
                  <a:srgbClr val="3933FF"/>
                </a:solidFill>
              </a:rPr>
              <a:t>"homer@simpson.com"</a:t>
            </a:r>
            <a:r>
              <a:rPr sz="2000"/>
              <a:t>,  </a:t>
            </a:r>
            <a:r>
              <a:rPr sz="2000">
                <a:solidFill>
                  <a:srgbClr val="3933FF"/>
                </a:solidFill>
              </a:rPr>
              <a:t>"secret"</a:t>
            </a:r>
            <a:r>
              <a:rPr sz="2000"/>
              <a:t>),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  </a:t>
            </a:r>
            <a:r>
              <a:rPr sz="2000">
                <a:solidFill>
                  <a:srgbClr val="931A68"/>
                </a:solidFill>
              </a:rPr>
              <a:t>new</a:t>
            </a:r>
            <a:r>
              <a:rPr sz="2000"/>
              <a:t> User (</a:t>
            </a:r>
            <a:r>
              <a:rPr sz="2000">
                <a:solidFill>
                  <a:srgbClr val="3933FF"/>
                </a:solidFill>
              </a:rPr>
              <a:t>"lisa"</a:t>
            </a:r>
            <a:r>
              <a:rPr sz="2000"/>
              <a:t>,   </a:t>
            </a:r>
            <a:r>
              <a:rPr sz="2000">
                <a:solidFill>
                  <a:srgbClr val="3933FF"/>
                </a:solidFill>
              </a:rPr>
              <a:t>"simpson"</a:t>
            </a:r>
            <a:r>
              <a:rPr sz="2000"/>
              <a:t>, </a:t>
            </a:r>
            <a:r>
              <a:rPr sz="2000">
                <a:solidFill>
                  <a:srgbClr val="3933FF"/>
                </a:solidFill>
              </a:rPr>
              <a:t>"lisa@simpson.com"</a:t>
            </a:r>
            <a:r>
              <a:rPr sz="2000"/>
              <a:t>,   </a:t>
            </a:r>
            <a:r>
              <a:rPr sz="2000">
                <a:solidFill>
                  <a:srgbClr val="3933FF"/>
                </a:solidFill>
              </a:rPr>
              <a:t>"secret"</a:t>
            </a:r>
            <a:r>
              <a:rPr sz="2000"/>
              <a:t>),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  </a:t>
            </a:r>
            <a:r>
              <a:rPr sz="2000">
                <a:solidFill>
                  <a:srgbClr val="931A68"/>
                </a:solidFill>
              </a:rPr>
              <a:t>new</a:t>
            </a:r>
            <a:r>
              <a:rPr sz="2000"/>
              <a:t> User (</a:t>
            </a:r>
            <a:r>
              <a:rPr sz="2000">
                <a:solidFill>
                  <a:srgbClr val="3933FF"/>
                </a:solidFill>
              </a:rPr>
              <a:t>"maggie"</a:t>
            </a:r>
            <a:r>
              <a:rPr sz="2000"/>
              <a:t>, </a:t>
            </a:r>
            <a:r>
              <a:rPr sz="2000">
                <a:solidFill>
                  <a:srgbClr val="3933FF"/>
                </a:solidFill>
              </a:rPr>
              <a:t>"simpson"</a:t>
            </a:r>
            <a:r>
              <a:rPr sz="2000"/>
              <a:t>, </a:t>
            </a:r>
            <a:r>
              <a:rPr sz="2000">
                <a:solidFill>
                  <a:srgbClr val="3933FF"/>
                </a:solidFill>
              </a:rPr>
              <a:t>"maggie@simpson.com"</a:t>
            </a:r>
            <a:r>
              <a:rPr sz="2000"/>
              <a:t>, </a:t>
            </a:r>
            <a:r>
              <a:rPr sz="2000">
                <a:solidFill>
                  <a:srgbClr val="3933FF"/>
                </a:solidFill>
              </a:rPr>
              <a:t>"secret"</a:t>
            </a:r>
            <a:r>
              <a:rPr sz="2000"/>
              <a:t>),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  </a:t>
            </a:r>
            <a:r>
              <a:rPr sz="2000">
                <a:solidFill>
                  <a:srgbClr val="931A68"/>
                </a:solidFill>
              </a:rPr>
              <a:t>new</a:t>
            </a:r>
            <a:r>
              <a:rPr sz="2000"/>
              <a:t> User (</a:t>
            </a:r>
            <a:r>
              <a:rPr sz="2000">
                <a:solidFill>
                  <a:srgbClr val="3933FF"/>
                </a:solidFill>
              </a:rPr>
              <a:t>"bart"</a:t>
            </a:r>
            <a:r>
              <a:rPr sz="2000"/>
              <a:t>,   </a:t>
            </a:r>
            <a:r>
              <a:rPr sz="2000">
                <a:solidFill>
                  <a:srgbClr val="3933FF"/>
                </a:solidFill>
              </a:rPr>
              <a:t>"simpson"</a:t>
            </a:r>
            <a:r>
              <a:rPr sz="2000"/>
              <a:t>, </a:t>
            </a:r>
            <a:r>
              <a:rPr sz="2000">
                <a:solidFill>
                  <a:srgbClr val="3933FF"/>
                </a:solidFill>
              </a:rPr>
              <a:t>"bart@simpson.com"</a:t>
            </a:r>
            <a:r>
              <a:rPr sz="2000"/>
              <a:t>,   </a:t>
            </a:r>
            <a:r>
              <a:rPr sz="2000">
                <a:solidFill>
                  <a:srgbClr val="3933FF"/>
                </a:solidFill>
              </a:rPr>
              <a:t>"secret"</a:t>
            </a:r>
            <a:r>
              <a:rPr sz="2000"/>
              <a:t>),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  </a:t>
            </a:r>
            <a:r>
              <a:rPr sz="2000">
                <a:solidFill>
                  <a:srgbClr val="931A68"/>
                </a:solidFill>
              </a:rPr>
              <a:t>new</a:t>
            </a:r>
            <a:r>
              <a:rPr sz="2000"/>
              <a:t> User (</a:t>
            </a:r>
            <a:r>
              <a:rPr sz="2000">
                <a:solidFill>
                  <a:srgbClr val="3933FF"/>
                </a:solidFill>
              </a:rPr>
              <a:t>"marge"</a:t>
            </a:r>
            <a:r>
              <a:rPr sz="2000"/>
              <a:t>,  </a:t>
            </a:r>
            <a:r>
              <a:rPr sz="2000">
                <a:solidFill>
                  <a:srgbClr val="3933FF"/>
                </a:solidFill>
              </a:rPr>
              <a:t>"simpson"</a:t>
            </a:r>
            <a:r>
              <a:rPr sz="2000"/>
              <a:t>, </a:t>
            </a:r>
            <a:r>
              <a:rPr sz="2000">
                <a:solidFill>
                  <a:srgbClr val="3933FF"/>
                </a:solidFill>
              </a:rPr>
              <a:t>"marge@simpson.com"</a:t>
            </a:r>
            <a:r>
              <a:rPr sz="2000"/>
              <a:t>,  </a:t>
            </a:r>
            <a:r>
              <a:rPr sz="2000">
                <a:solidFill>
                  <a:srgbClr val="3933FF"/>
                </a:solidFill>
              </a:rPr>
              <a:t>"secret"</a:t>
            </a:r>
            <a:r>
              <a:rPr sz="2000"/>
              <a:t>),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};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ActivityTest</a:t>
            </a:r>
            <a:r>
              <a:rPr dirty="0"/>
              <a:t> (1)</a:t>
            </a:r>
          </a:p>
        </p:txBody>
      </p:sp>
      <p:sp>
        <p:nvSpPr>
          <p:cNvPr id="185" name="Shape 185"/>
          <p:cNvSpPr/>
          <p:nvPr/>
        </p:nvSpPr>
        <p:spPr>
          <a:xfrm>
            <a:off x="6142360" y="516633"/>
            <a:ext cx="6538649" cy="872033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class</a:t>
            </a:r>
            <a:r>
              <a:rPr sz="1400" dirty="0"/>
              <a:t> </a:t>
            </a:r>
            <a:r>
              <a:rPr sz="1400" dirty="0" err="1"/>
              <a:t>ActivityTest</a:t>
            </a:r>
            <a:endParaRPr sz="1400" dirty="0"/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{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private</a:t>
            </a:r>
            <a:r>
              <a:rPr sz="1400" dirty="0"/>
              <a:t> User     </a:t>
            </a:r>
            <a:r>
              <a:rPr sz="1400" dirty="0" err="1">
                <a:solidFill>
                  <a:srgbClr val="0326CC"/>
                </a:solidFill>
              </a:rPr>
              <a:t>user</a:t>
            </a:r>
            <a:r>
              <a:rPr sz="1400" dirty="0"/>
              <a:t>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private</a:t>
            </a:r>
            <a:r>
              <a:rPr sz="1400" dirty="0"/>
              <a:t> Activity </a:t>
            </a:r>
            <a:r>
              <a:rPr sz="1400" dirty="0" err="1">
                <a:solidFill>
                  <a:srgbClr val="0326CC"/>
                </a:solidFill>
              </a:rPr>
              <a:t>activity</a:t>
            </a:r>
            <a:r>
              <a:rPr sz="1400" dirty="0"/>
              <a:t>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</a:p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000000"/>
                </a:solidFill>
              </a:rPr>
              <a:t>  </a:t>
            </a:r>
            <a:r>
              <a:rPr sz="1400" dirty="0"/>
              <a:t>@Before</a:t>
            </a:r>
            <a:endParaRPr sz="14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void</a:t>
            </a:r>
            <a:r>
              <a:rPr sz="1400" dirty="0"/>
              <a:t> </a:t>
            </a:r>
            <a:r>
              <a:rPr sz="1400" dirty="0" err="1"/>
              <a:t>setUp</a:t>
            </a:r>
            <a:r>
              <a:rPr sz="1400" dirty="0"/>
              <a:t>() </a:t>
            </a:r>
            <a:r>
              <a:rPr sz="1400" dirty="0">
                <a:solidFill>
                  <a:srgbClr val="931A68"/>
                </a:solidFill>
              </a:rPr>
              <a:t>throws</a:t>
            </a:r>
            <a:r>
              <a:rPr sz="1400" dirty="0"/>
              <a:t> Exception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400" dirty="0" smtClean="0">
                <a:solidFill>
                  <a:srgbClr val="0326CC"/>
                </a:solidFill>
              </a:rPr>
              <a:t>     </a:t>
            </a:r>
            <a:r>
              <a:rPr sz="1400" dirty="0" smtClean="0">
                <a:solidFill>
                  <a:srgbClr val="0326CC"/>
                </a:solidFill>
              </a:rPr>
              <a:t>activity</a:t>
            </a:r>
            <a:r>
              <a:rPr sz="1400" dirty="0" smtClean="0"/>
              <a:t>  </a:t>
            </a:r>
            <a:r>
              <a:rPr sz="1400" dirty="0"/>
              <a:t>= </a:t>
            </a:r>
            <a:r>
              <a:rPr sz="1400" dirty="0">
                <a:solidFill>
                  <a:srgbClr val="931A68"/>
                </a:solidFill>
              </a:rPr>
              <a:t>new</a:t>
            </a:r>
            <a:r>
              <a:rPr sz="1400" dirty="0"/>
              <a:t> Activity (</a:t>
            </a:r>
            <a:r>
              <a:rPr sz="1400" dirty="0">
                <a:solidFill>
                  <a:srgbClr val="3933FF"/>
                </a:solidFill>
              </a:rPr>
              <a:t>"run"</a:t>
            </a:r>
            <a:r>
              <a:rPr sz="1400" dirty="0"/>
              <a:t>,  </a:t>
            </a:r>
            <a:r>
              <a:rPr sz="1400" dirty="0">
                <a:solidFill>
                  <a:srgbClr val="3933FF"/>
                </a:solidFill>
              </a:rPr>
              <a:t>"</a:t>
            </a:r>
            <a:r>
              <a:rPr sz="1400" dirty="0" err="1">
                <a:solidFill>
                  <a:srgbClr val="3933FF"/>
                </a:solidFill>
              </a:rPr>
              <a:t>tramore</a:t>
            </a:r>
            <a:r>
              <a:rPr sz="1400" dirty="0">
                <a:solidFill>
                  <a:srgbClr val="3933FF"/>
                </a:solidFill>
              </a:rPr>
              <a:t>"</a:t>
            </a:r>
            <a:r>
              <a:rPr sz="1400" dirty="0"/>
              <a:t>, 3);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lang="en-IE" sz="1400" smtClean="0"/>
              <a:t> </a:t>
            </a:r>
            <a:r>
              <a:rPr sz="1400" dirty="0" smtClean="0">
                <a:solidFill>
                  <a:srgbClr val="0326CC"/>
                </a:solidFill>
              </a:rPr>
              <a:t>user</a:t>
            </a:r>
            <a:r>
              <a:rPr sz="1400" dirty="0" smtClean="0"/>
              <a:t> </a:t>
            </a:r>
            <a:r>
              <a:rPr sz="1400" dirty="0"/>
              <a:t>= </a:t>
            </a:r>
            <a:r>
              <a:rPr sz="1400" dirty="0" err="1"/>
              <a:t>PacemakerAPI.createUser</a:t>
            </a:r>
            <a:r>
              <a:rPr sz="1400" dirty="0"/>
              <a:t>(</a:t>
            </a:r>
            <a:r>
              <a:rPr sz="1400" dirty="0" err="1"/>
              <a:t>Fixtures.</a:t>
            </a:r>
            <a:r>
              <a:rPr sz="1400" dirty="0" err="1">
                <a:solidFill>
                  <a:srgbClr val="0326CC"/>
                </a:solidFill>
              </a:rPr>
              <a:t>userJson</a:t>
            </a:r>
            <a:r>
              <a:rPr sz="14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</a:p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000000"/>
                </a:solidFill>
              </a:rPr>
              <a:t>  </a:t>
            </a:r>
            <a:r>
              <a:rPr sz="1400" dirty="0"/>
              <a:t>@After</a:t>
            </a:r>
            <a:endParaRPr sz="14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void</a:t>
            </a:r>
            <a:r>
              <a:rPr sz="1400" dirty="0"/>
              <a:t> </a:t>
            </a:r>
            <a:r>
              <a:rPr sz="1400" dirty="0" err="1"/>
              <a:t>tearDown</a:t>
            </a:r>
            <a:r>
              <a:rPr sz="1400" dirty="0"/>
              <a:t>() </a:t>
            </a:r>
            <a:r>
              <a:rPr sz="1400" dirty="0">
                <a:solidFill>
                  <a:srgbClr val="931A68"/>
                </a:solidFill>
              </a:rPr>
              <a:t>throws</a:t>
            </a:r>
            <a:r>
              <a:rPr sz="1400" dirty="0"/>
              <a:t> Exception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Rest.delete</a:t>
            </a:r>
            <a:r>
              <a:rPr sz="1400" dirty="0"/>
              <a:t>(</a:t>
            </a:r>
            <a:r>
              <a:rPr sz="1400" dirty="0">
                <a:solidFill>
                  <a:srgbClr val="3933FF"/>
                </a:solidFill>
              </a:rPr>
              <a:t>"/</a:t>
            </a:r>
            <a:r>
              <a:rPr sz="1400" dirty="0" err="1">
                <a:solidFill>
                  <a:srgbClr val="3933FF"/>
                </a:solidFill>
              </a:rPr>
              <a:t>api</a:t>
            </a:r>
            <a:r>
              <a:rPr sz="1400" dirty="0">
                <a:solidFill>
                  <a:srgbClr val="3933FF"/>
                </a:solidFill>
              </a:rPr>
              <a:t>/users"</a:t>
            </a:r>
            <a:r>
              <a:rPr sz="14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400" dirty="0"/>
          </a:p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000000"/>
                </a:solidFill>
              </a:rPr>
              <a:t>  </a:t>
            </a:r>
            <a:r>
              <a:rPr sz="1400" dirty="0"/>
              <a:t>@Test</a:t>
            </a:r>
            <a:endParaRPr sz="14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void</a:t>
            </a:r>
            <a:r>
              <a:rPr sz="1400" dirty="0"/>
              <a:t> </a:t>
            </a:r>
            <a:r>
              <a:rPr sz="1400" dirty="0" err="1"/>
              <a:t>createActivityJson</a:t>
            </a:r>
            <a:r>
              <a:rPr sz="1400" dirty="0"/>
              <a:t>() </a:t>
            </a:r>
            <a:r>
              <a:rPr sz="1400" dirty="0">
                <a:solidFill>
                  <a:srgbClr val="931A68"/>
                </a:solidFill>
              </a:rPr>
              <a:t>throws</a:t>
            </a:r>
            <a:r>
              <a:rPr sz="1400" dirty="0"/>
              <a:t> Exception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  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Activity </a:t>
            </a:r>
            <a:r>
              <a:rPr sz="1400" dirty="0" err="1"/>
              <a:t>activity</a:t>
            </a:r>
            <a:r>
              <a:rPr sz="1400" dirty="0"/>
              <a:t>  = </a:t>
            </a:r>
            <a:r>
              <a:rPr sz="1400" dirty="0" err="1"/>
              <a:t>PacemakerAPI.createActivity</a:t>
            </a:r>
            <a:r>
              <a:rPr sz="1400" dirty="0"/>
              <a:t>(</a:t>
            </a:r>
            <a:r>
              <a:rPr sz="1400" dirty="0">
                <a:solidFill>
                  <a:srgbClr val="0326CC"/>
                </a:solidFill>
              </a:rPr>
              <a:t>user</a:t>
            </a:r>
            <a:r>
              <a:rPr sz="1400" dirty="0"/>
              <a:t>.</a:t>
            </a:r>
            <a:r>
              <a:rPr sz="1400" dirty="0">
                <a:solidFill>
                  <a:srgbClr val="0326CC"/>
                </a:solidFill>
              </a:rPr>
              <a:t>id</a:t>
            </a:r>
            <a:r>
              <a:rPr sz="1400" dirty="0"/>
              <a:t>, </a:t>
            </a:r>
            <a:r>
              <a:rPr sz="1400" dirty="0" err="1"/>
              <a:t>Fixtures.</a:t>
            </a:r>
            <a:r>
              <a:rPr sz="1400" dirty="0" err="1">
                <a:solidFill>
                  <a:srgbClr val="0326CC"/>
                </a:solidFill>
              </a:rPr>
              <a:t>activityJson</a:t>
            </a:r>
            <a:r>
              <a:rPr sz="14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Activity </a:t>
            </a:r>
            <a:r>
              <a:rPr sz="1400" dirty="0" err="1"/>
              <a:t>getResponse</a:t>
            </a:r>
            <a:r>
              <a:rPr sz="1400" dirty="0"/>
              <a:t> = </a:t>
            </a:r>
            <a:r>
              <a:rPr sz="1400" dirty="0" err="1"/>
              <a:t>PacemakerAPI.getActivity</a:t>
            </a:r>
            <a:r>
              <a:rPr sz="1400" dirty="0"/>
              <a:t>(</a:t>
            </a:r>
            <a:r>
              <a:rPr sz="1400" dirty="0">
                <a:solidFill>
                  <a:srgbClr val="0326CC"/>
                </a:solidFill>
              </a:rPr>
              <a:t>user</a:t>
            </a:r>
            <a:r>
              <a:rPr sz="1400" dirty="0"/>
              <a:t>.</a:t>
            </a:r>
            <a:r>
              <a:rPr sz="1400" dirty="0">
                <a:solidFill>
                  <a:srgbClr val="0326CC"/>
                </a:solidFill>
              </a:rPr>
              <a:t>id</a:t>
            </a:r>
            <a:r>
              <a:rPr sz="1400" dirty="0"/>
              <a:t>, activity.</a:t>
            </a:r>
            <a:r>
              <a:rPr sz="1400" dirty="0">
                <a:solidFill>
                  <a:srgbClr val="0326CC"/>
                </a:solidFill>
              </a:rPr>
              <a:t>id</a:t>
            </a:r>
            <a:r>
              <a:rPr sz="14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400" dirty="0"/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assertTrue</a:t>
            </a:r>
            <a:r>
              <a:rPr sz="1400" dirty="0"/>
              <a:t>(</a:t>
            </a:r>
            <a:r>
              <a:rPr sz="1400" dirty="0" err="1"/>
              <a:t>activity.equals</a:t>
            </a:r>
            <a:r>
              <a:rPr sz="1400" dirty="0"/>
              <a:t>(</a:t>
            </a:r>
            <a:r>
              <a:rPr sz="1400" dirty="0" err="1"/>
              <a:t>getResponse</a:t>
            </a:r>
            <a:r>
              <a:rPr sz="1400" dirty="0"/>
              <a:t>));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PacemakerAPI.deleteActivity</a:t>
            </a:r>
            <a:r>
              <a:rPr sz="1400" dirty="0"/>
              <a:t>(</a:t>
            </a:r>
            <a:r>
              <a:rPr sz="1400" dirty="0">
                <a:solidFill>
                  <a:srgbClr val="0326CC"/>
                </a:solidFill>
              </a:rPr>
              <a:t>user</a:t>
            </a:r>
            <a:r>
              <a:rPr sz="1400" dirty="0"/>
              <a:t>.</a:t>
            </a:r>
            <a:r>
              <a:rPr sz="1400" dirty="0">
                <a:solidFill>
                  <a:srgbClr val="0326CC"/>
                </a:solidFill>
              </a:rPr>
              <a:t>id</a:t>
            </a:r>
            <a:r>
              <a:rPr sz="1400" dirty="0"/>
              <a:t>, activity.</a:t>
            </a:r>
            <a:r>
              <a:rPr sz="1400" dirty="0">
                <a:solidFill>
                  <a:srgbClr val="0326CC"/>
                </a:solidFill>
              </a:rPr>
              <a:t>id</a:t>
            </a:r>
            <a:r>
              <a:rPr sz="14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</a:p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 dirty="0">
                <a:solidFill>
                  <a:srgbClr val="000000"/>
                </a:solidFill>
              </a:rPr>
              <a:t>  </a:t>
            </a:r>
            <a:r>
              <a:rPr sz="1400" dirty="0"/>
              <a:t>@Test</a:t>
            </a:r>
            <a:endParaRPr sz="14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</a:t>
            </a:r>
            <a:r>
              <a:rPr sz="1400" dirty="0">
                <a:solidFill>
                  <a:srgbClr val="931A68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931A68"/>
                </a:solidFill>
              </a:rPr>
              <a:t>void</a:t>
            </a:r>
            <a:r>
              <a:rPr sz="1400" dirty="0"/>
              <a:t> </a:t>
            </a:r>
            <a:r>
              <a:rPr sz="1400" dirty="0" err="1"/>
              <a:t>createActivityObj</a:t>
            </a:r>
            <a:r>
              <a:rPr sz="1400" dirty="0"/>
              <a:t>() </a:t>
            </a:r>
            <a:r>
              <a:rPr sz="1400" dirty="0">
                <a:solidFill>
                  <a:srgbClr val="931A68"/>
                </a:solidFill>
              </a:rPr>
              <a:t>throws</a:t>
            </a:r>
            <a:r>
              <a:rPr sz="1400" dirty="0"/>
              <a:t> Exception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{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Activity </a:t>
            </a:r>
            <a:r>
              <a:rPr sz="1400" dirty="0" err="1"/>
              <a:t>createResponse</a:t>
            </a:r>
            <a:r>
              <a:rPr sz="1400" dirty="0"/>
              <a:t> = </a:t>
            </a:r>
            <a:r>
              <a:rPr sz="1400" dirty="0" err="1"/>
              <a:t>PacemakerAPI.createActivity</a:t>
            </a:r>
            <a:r>
              <a:rPr sz="1400" dirty="0"/>
              <a:t>(</a:t>
            </a:r>
            <a:r>
              <a:rPr sz="1400" dirty="0">
                <a:solidFill>
                  <a:srgbClr val="0326CC"/>
                </a:solidFill>
              </a:rPr>
              <a:t>user</a:t>
            </a:r>
            <a:r>
              <a:rPr sz="1400" dirty="0"/>
              <a:t>.</a:t>
            </a:r>
            <a:r>
              <a:rPr sz="1400" dirty="0">
                <a:solidFill>
                  <a:srgbClr val="0326CC"/>
                </a:solidFill>
              </a:rPr>
              <a:t>id</a:t>
            </a:r>
            <a:r>
              <a:rPr sz="1400" dirty="0"/>
              <a:t>, </a:t>
            </a:r>
            <a:r>
              <a:rPr sz="1400" dirty="0">
                <a:solidFill>
                  <a:srgbClr val="0326CC"/>
                </a:solidFill>
              </a:rPr>
              <a:t>activity</a:t>
            </a:r>
            <a:r>
              <a:rPr sz="14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assertEquals</a:t>
            </a:r>
            <a:r>
              <a:rPr sz="1400" dirty="0"/>
              <a:t>(</a:t>
            </a:r>
            <a:r>
              <a:rPr sz="1400" dirty="0">
                <a:solidFill>
                  <a:srgbClr val="0326CC"/>
                </a:solidFill>
              </a:rPr>
              <a:t>activity</a:t>
            </a:r>
            <a:r>
              <a:rPr sz="1400" dirty="0"/>
              <a:t>, </a:t>
            </a:r>
            <a:r>
              <a:rPr sz="1400" dirty="0" err="1"/>
              <a:t>createResponse</a:t>
            </a:r>
            <a:r>
              <a:rPr sz="14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Activity </a:t>
            </a:r>
            <a:r>
              <a:rPr sz="1400" dirty="0" err="1"/>
              <a:t>getResponse</a:t>
            </a:r>
            <a:r>
              <a:rPr sz="1400" dirty="0"/>
              <a:t> = </a:t>
            </a:r>
            <a:r>
              <a:rPr sz="1400" dirty="0" err="1"/>
              <a:t>PacemakerAPI.getActivity</a:t>
            </a:r>
            <a:r>
              <a:rPr sz="1400" dirty="0"/>
              <a:t>(</a:t>
            </a:r>
            <a:r>
              <a:rPr sz="1400" dirty="0">
                <a:solidFill>
                  <a:srgbClr val="0326CC"/>
                </a:solidFill>
              </a:rPr>
              <a:t>user</a:t>
            </a:r>
            <a:r>
              <a:rPr sz="1400" dirty="0"/>
              <a:t>.</a:t>
            </a:r>
            <a:r>
              <a:rPr sz="1400" dirty="0">
                <a:solidFill>
                  <a:srgbClr val="0326CC"/>
                </a:solidFill>
              </a:rPr>
              <a:t>id</a:t>
            </a:r>
            <a:r>
              <a:rPr sz="1400" dirty="0"/>
              <a:t>, createResponse.</a:t>
            </a:r>
            <a:r>
              <a:rPr sz="1400" dirty="0">
                <a:solidFill>
                  <a:srgbClr val="0326CC"/>
                </a:solidFill>
              </a:rPr>
              <a:t>id</a:t>
            </a:r>
            <a:r>
              <a:rPr sz="14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assertEquals</a:t>
            </a:r>
            <a:r>
              <a:rPr sz="1400" dirty="0"/>
              <a:t>(</a:t>
            </a:r>
            <a:r>
              <a:rPr sz="1400" dirty="0">
                <a:solidFill>
                  <a:srgbClr val="0326CC"/>
                </a:solidFill>
              </a:rPr>
              <a:t>activity</a:t>
            </a:r>
            <a:r>
              <a:rPr sz="1400" dirty="0"/>
              <a:t>, </a:t>
            </a:r>
            <a:r>
              <a:rPr sz="1400" dirty="0" err="1"/>
              <a:t>getResponse</a:t>
            </a:r>
            <a:r>
              <a:rPr sz="1400" dirty="0"/>
              <a:t>);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  </a:t>
            </a:r>
            <a:r>
              <a:rPr sz="1400" dirty="0" err="1"/>
              <a:t>PacemakerAPI.deleteActivity</a:t>
            </a:r>
            <a:r>
              <a:rPr sz="1400" dirty="0"/>
              <a:t>(</a:t>
            </a:r>
            <a:r>
              <a:rPr sz="1400" dirty="0">
                <a:solidFill>
                  <a:srgbClr val="0326CC"/>
                </a:solidFill>
              </a:rPr>
              <a:t>user</a:t>
            </a:r>
            <a:r>
              <a:rPr sz="1400" dirty="0"/>
              <a:t>.</a:t>
            </a:r>
            <a:r>
              <a:rPr sz="1400" dirty="0">
                <a:solidFill>
                  <a:srgbClr val="0326CC"/>
                </a:solidFill>
              </a:rPr>
              <a:t>id</a:t>
            </a:r>
            <a:r>
              <a:rPr sz="1400" dirty="0"/>
              <a:t>, createResponse.</a:t>
            </a:r>
            <a:r>
              <a:rPr sz="1400" dirty="0">
                <a:solidFill>
                  <a:srgbClr val="0326CC"/>
                </a:solidFill>
              </a:rPr>
              <a:t>id</a:t>
            </a:r>
            <a:r>
              <a:rPr sz="1400" dirty="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 dirty="0"/>
              <a:t>  }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918224" y="224246"/>
            <a:ext cx="7782580" cy="930511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>
                <a:solidFill>
                  <a:srgbClr val="000000"/>
                </a:solidFill>
              </a:rPr>
              <a:t>  </a:t>
            </a:r>
            <a:r>
              <a:rPr sz="1400"/>
              <a:t>@Test</a:t>
            </a:r>
            <a:endParaRPr sz="140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  <a:r>
              <a:rPr sz="1400">
                <a:solidFill>
                  <a:srgbClr val="931A68"/>
                </a:solidFill>
              </a:rPr>
              <a:t>public</a:t>
            </a:r>
            <a:r>
              <a:rPr sz="1400"/>
              <a:t> </a:t>
            </a:r>
            <a:r>
              <a:rPr sz="1400">
                <a:solidFill>
                  <a:srgbClr val="931A68"/>
                </a:solidFill>
              </a:rPr>
              <a:t>void</a:t>
            </a:r>
            <a:r>
              <a:rPr sz="1400"/>
              <a:t> updateActivity() </a:t>
            </a:r>
            <a:r>
              <a:rPr sz="1400">
                <a:solidFill>
                  <a:srgbClr val="931A68"/>
                </a:solidFill>
              </a:rPr>
              <a:t>throws</a:t>
            </a:r>
            <a:r>
              <a:rPr sz="1400"/>
              <a:t> Exception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{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Activity createResponse = PacemakerAPI.createActivity(</a:t>
            </a:r>
            <a:r>
              <a:rPr sz="1400">
                <a:solidFill>
                  <a:srgbClr val="0326CC"/>
                </a:solidFill>
              </a:rPr>
              <a:t>user</a:t>
            </a:r>
            <a:r>
              <a:rPr sz="1400"/>
              <a:t>.</a:t>
            </a:r>
            <a:r>
              <a:rPr sz="1400">
                <a:solidFill>
                  <a:srgbClr val="0326CC"/>
                </a:solidFill>
              </a:rPr>
              <a:t>id</a:t>
            </a:r>
            <a:r>
              <a:rPr sz="1400"/>
              <a:t>, </a:t>
            </a:r>
            <a:r>
              <a:rPr sz="1400">
                <a:solidFill>
                  <a:srgbClr val="0326CC"/>
                </a:solidFill>
              </a:rPr>
              <a:t>activity</a:t>
            </a:r>
            <a:r>
              <a:rPr sz="14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assertEquals(</a:t>
            </a:r>
            <a:r>
              <a:rPr sz="1400">
                <a:solidFill>
                  <a:srgbClr val="0326CC"/>
                </a:solidFill>
              </a:rPr>
              <a:t>activity</a:t>
            </a:r>
            <a:r>
              <a:rPr sz="1400"/>
              <a:t>, createResponse);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400"/>
          </a:p>
          <a:p>
            <a:pPr algn="l" defTabSz="457200">
              <a:defRPr sz="1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>
                <a:solidFill>
                  <a:srgbClr val="000000"/>
                </a:solidFill>
              </a:rPr>
              <a:t>    </a:t>
            </a:r>
            <a:r>
              <a:rPr sz="1400"/>
              <a:t>activity</a:t>
            </a:r>
            <a:r>
              <a:rPr sz="1400">
                <a:solidFill>
                  <a:srgbClr val="000000"/>
                </a:solidFill>
              </a:rPr>
              <a:t>.</a:t>
            </a:r>
            <a:r>
              <a:rPr sz="1400"/>
              <a:t>distance</a:t>
            </a:r>
            <a:r>
              <a:rPr sz="1400">
                <a:solidFill>
                  <a:srgbClr val="000000"/>
                </a:solidFill>
              </a:rPr>
              <a:t> = 12;</a:t>
            </a:r>
          </a:p>
          <a:p>
            <a:pPr algn="l" defTabSz="457200">
              <a:defRPr sz="1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>
                <a:solidFill>
                  <a:srgbClr val="000000"/>
                </a:solidFill>
              </a:rPr>
              <a:t>    </a:t>
            </a:r>
            <a:r>
              <a:rPr sz="1400">
                <a:solidFill>
                  <a:srgbClr val="0326CC"/>
                </a:solidFill>
              </a:rPr>
              <a:t>activity</a:t>
            </a:r>
            <a:r>
              <a:rPr sz="1400">
                <a:solidFill>
                  <a:srgbClr val="000000"/>
                </a:solidFill>
              </a:rPr>
              <a:t>.</a:t>
            </a:r>
            <a:r>
              <a:rPr sz="1400">
                <a:solidFill>
                  <a:srgbClr val="0326CC"/>
                </a:solidFill>
              </a:rPr>
              <a:t>location</a:t>
            </a:r>
            <a:r>
              <a:rPr sz="1400">
                <a:solidFill>
                  <a:srgbClr val="000000"/>
                </a:solidFill>
              </a:rPr>
              <a:t> = </a:t>
            </a:r>
            <a:r>
              <a:rPr sz="1400"/>
              <a:t>"connemara"</a:t>
            </a:r>
            <a:r>
              <a:rPr sz="1400">
                <a:solidFill>
                  <a:srgbClr val="000000"/>
                </a:solidFill>
              </a:rPr>
              <a:t>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Activity updateResponse = PacemakerAPI.updateActivity(</a:t>
            </a:r>
            <a:r>
              <a:rPr sz="1400">
                <a:solidFill>
                  <a:srgbClr val="0326CC"/>
                </a:solidFill>
              </a:rPr>
              <a:t>user</a:t>
            </a:r>
            <a:r>
              <a:rPr sz="1400"/>
              <a:t>.</a:t>
            </a:r>
            <a:r>
              <a:rPr sz="1400">
                <a:solidFill>
                  <a:srgbClr val="0326CC"/>
                </a:solidFill>
              </a:rPr>
              <a:t>id</a:t>
            </a:r>
            <a:r>
              <a:rPr sz="1400"/>
              <a:t>, createResponse.</a:t>
            </a:r>
            <a:r>
              <a:rPr sz="1400">
                <a:solidFill>
                  <a:srgbClr val="0326CC"/>
                </a:solidFill>
              </a:rPr>
              <a:t>id</a:t>
            </a:r>
            <a:r>
              <a:rPr sz="1400"/>
              <a:t>, </a:t>
            </a:r>
            <a:r>
              <a:rPr sz="1400">
                <a:solidFill>
                  <a:srgbClr val="0326CC"/>
                </a:solidFill>
              </a:rPr>
              <a:t>activity</a:t>
            </a:r>
            <a:r>
              <a:rPr sz="14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assertEquals(</a:t>
            </a:r>
            <a:r>
              <a:rPr sz="1400">
                <a:solidFill>
                  <a:srgbClr val="0326CC"/>
                </a:solidFill>
              </a:rPr>
              <a:t>activity</a:t>
            </a:r>
            <a:r>
              <a:rPr sz="1400"/>
              <a:t>, updateResponse);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PacemakerAPI.deleteActivity(</a:t>
            </a:r>
            <a:r>
              <a:rPr sz="1400">
                <a:solidFill>
                  <a:srgbClr val="0326CC"/>
                </a:solidFill>
              </a:rPr>
              <a:t>user</a:t>
            </a:r>
            <a:r>
              <a:rPr sz="1400"/>
              <a:t>.</a:t>
            </a:r>
            <a:r>
              <a:rPr sz="1400">
                <a:solidFill>
                  <a:srgbClr val="0326CC"/>
                </a:solidFill>
              </a:rPr>
              <a:t>id</a:t>
            </a:r>
            <a:r>
              <a:rPr sz="1400"/>
              <a:t>, createResponse.</a:t>
            </a:r>
            <a:r>
              <a:rPr sz="1400">
                <a:solidFill>
                  <a:srgbClr val="0326CC"/>
                </a:solidFill>
              </a:rPr>
              <a:t>id</a:t>
            </a:r>
            <a:r>
              <a:rPr sz="14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@Test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  <a:r>
              <a:rPr sz="1400">
                <a:solidFill>
                  <a:srgbClr val="931A68"/>
                </a:solidFill>
              </a:rPr>
              <a:t>public</a:t>
            </a:r>
            <a:r>
              <a:rPr sz="1400"/>
              <a:t> </a:t>
            </a:r>
            <a:r>
              <a:rPr sz="1400">
                <a:solidFill>
                  <a:srgbClr val="931A68"/>
                </a:solidFill>
              </a:rPr>
              <a:t>void</a:t>
            </a:r>
            <a:r>
              <a:rPr sz="1400"/>
              <a:t> getActivities() </a:t>
            </a:r>
            <a:r>
              <a:rPr sz="1400">
                <a:solidFill>
                  <a:srgbClr val="931A68"/>
                </a:solidFill>
              </a:rPr>
              <a:t>throws</a:t>
            </a:r>
            <a:r>
              <a:rPr sz="1400"/>
              <a:t> Exception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{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Activity createResponse = PacemakerAPI.createActivity(</a:t>
            </a:r>
            <a:r>
              <a:rPr sz="1400">
                <a:solidFill>
                  <a:srgbClr val="0326CC"/>
                </a:solidFill>
              </a:rPr>
              <a:t>user</a:t>
            </a:r>
            <a:r>
              <a:rPr sz="1400"/>
              <a:t>.</a:t>
            </a:r>
            <a:r>
              <a:rPr sz="1400">
                <a:solidFill>
                  <a:srgbClr val="0326CC"/>
                </a:solidFill>
              </a:rPr>
              <a:t>id</a:t>
            </a:r>
            <a:r>
              <a:rPr sz="1400"/>
              <a:t>, </a:t>
            </a:r>
            <a:r>
              <a:rPr sz="1400">
                <a:solidFill>
                  <a:srgbClr val="0326CC"/>
                </a:solidFill>
              </a:rPr>
              <a:t>activity</a:t>
            </a:r>
            <a:r>
              <a:rPr sz="14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List&lt;Activity&gt; activities = PacemakerAPI.getActivities(</a:t>
            </a:r>
            <a:r>
              <a:rPr sz="1400">
                <a:solidFill>
                  <a:srgbClr val="0326CC"/>
                </a:solidFill>
              </a:rPr>
              <a:t>user</a:t>
            </a:r>
            <a:r>
              <a:rPr sz="1400"/>
              <a:t>.</a:t>
            </a:r>
            <a:r>
              <a:rPr sz="1400">
                <a:solidFill>
                  <a:srgbClr val="0326CC"/>
                </a:solidFill>
              </a:rPr>
              <a:t>id</a:t>
            </a:r>
            <a:r>
              <a:rPr sz="14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assertEquals(1, activities.size());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assertEquals(</a:t>
            </a:r>
            <a:r>
              <a:rPr sz="1400">
                <a:solidFill>
                  <a:srgbClr val="0326CC"/>
                </a:solidFill>
              </a:rPr>
              <a:t>activity</a:t>
            </a:r>
            <a:r>
              <a:rPr sz="1400"/>
              <a:t>, activities.get(0));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PacemakerAPI.deleteActivity(</a:t>
            </a:r>
            <a:r>
              <a:rPr sz="1400">
                <a:solidFill>
                  <a:srgbClr val="0326CC"/>
                </a:solidFill>
              </a:rPr>
              <a:t>user</a:t>
            </a:r>
            <a:r>
              <a:rPr sz="1400"/>
              <a:t>.</a:t>
            </a:r>
            <a:r>
              <a:rPr sz="1400">
                <a:solidFill>
                  <a:srgbClr val="0326CC"/>
                </a:solidFill>
              </a:rPr>
              <a:t>id</a:t>
            </a:r>
            <a:r>
              <a:rPr sz="1400"/>
              <a:t>, createResponse.</a:t>
            </a:r>
            <a:r>
              <a:rPr sz="1400">
                <a:solidFill>
                  <a:srgbClr val="0326CC"/>
                </a:solidFill>
              </a:rPr>
              <a:t>id</a:t>
            </a:r>
            <a:r>
              <a:rPr sz="14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</a:p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400">
                <a:solidFill>
                  <a:srgbClr val="000000"/>
                </a:solidFill>
              </a:rPr>
              <a:t>  </a:t>
            </a:r>
            <a:r>
              <a:rPr sz="1400"/>
              <a:t>@Test</a:t>
            </a:r>
            <a:endParaRPr sz="140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</a:t>
            </a:r>
            <a:r>
              <a:rPr sz="1400">
                <a:solidFill>
                  <a:srgbClr val="931A68"/>
                </a:solidFill>
              </a:rPr>
              <a:t>public</a:t>
            </a:r>
            <a:r>
              <a:rPr sz="1400"/>
              <a:t> </a:t>
            </a:r>
            <a:r>
              <a:rPr sz="1400">
                <a:solidFill>
                  <a:srgbClr val="931A68"/>
                </a:solidFill>
              </a:rPr>
              <a:t>void</a:t>
            </a:r>
            <a:r>
              <a:rPr sz="1400"/>
              <a:t> getMultipleActivities() </a:t>
            </a:r>
            <a:r>
              <a:rPr sz="1400">
                <a:solidFill>
                  <a:srgbClr val="931A68"/>
                </a:solidFill>
              </a:rPr>
              <a:t>throws</a:t>
            </a:r>
            <a:r>
              <a:rPr sz="1400"/>
              <a:t> Exception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{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Activity createResponse = PacemakerAPI.createActivity(</a:t>
            </a:r>
            <a:r>
              <a:rPr sz="1400">
                <a:solidFill>
                  <a:srgbClr val="0326CC"/>
                </a:solidFill>
              </a:rPr>
              <a:t>user</a:t>
            </a:r>
            <a:r>
              <a:rPr sz="1400"/>
              <a:t>.</a:t>
            </a:r>
            <a:r>
              <a:rPr sz="1400">
                <a:solidFill>
                  <a:srgbClr val="0326CC"/>
                </a:solidFill>
              </a:rPr>
              <a:t>id</a:t>
            </a:r>
            <a:r>
              <a:rPr sz="1400"/>
              <a:t>, </a:t>
            </a:r>
            <a:r>
              <a:rPr sz="1400">
                <a:solidFill>
                  <a:srgbClr val="0326CC"/>
                </a:solidFill>
              </a:rPr>
              <a:t>activity</a:t>
            </a:r>
            <a:r>
              <a:rPr sz="14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Activity activity2  = </a:t>
            </a:r>
            <a:r>
              <a:rPr sz="1400">
                <a:solidFill>
                  <a:srgbClr val="931A68"/>
                </a:solidFill>
              </a:rPr>
              <a:t>new</a:t>
            </a:r>
            <a:r>
              <a:rPr sz="1400"/>
              <a:t> Activity (</a:t>
            </a:r>
            <a:r>
              <a:rPr sz="1400">
                <a:solidFill>
                  <a:srgbClr val="3933FF"/>
                </a:solidFill>
              </a:rPr>
              <a:t>"ride"</a:t>
            </a:r>
            <a:r>
              <a:rPr sz="1400"/>
              <a:t>,  </a:t>
            </a:r>
            <a:r>
              <a:rPr sz="1400">
                <a:solidFill>
                  <a:srgbClr val="3933FF"/>
                </a:solidFill>
              </a:rPr>
              <a:t>"tramore"</a:t>
            </a:r>
            <a:r>
              <a:rPr sz="1400"/>
              <a:t>, 3);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Activity createResponse2 = PacemakerAPI.createActivity(</a:t>
            </a:r>
            <a:r>
              <a:rPr sz="1400">
                <a:solidFill>
                  <a:srgbClr val="0326CC"/>
                </a:solidFill>
              </a:rPr>
              <a:t>user</a:t>
            </a:r>
            <a:r>
              <a:rPr sz="1400"/>
              <a:t>.</a:t>
            </a:r>
            <a:r>
              <a:rPr sz="1400">
                <a:solidFill>
                  <a:srgbClr val="0326CC"/>
                </a:solidFill>
              </a:rPr>
              <a:t>id</a:t>
            </a:r>
            <a:r>
              <a:rPr sz="1400"/>
              <a:t>, activity2);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List&lt;Activity&gt; activities = PacemakerAPI.getActivities(</a:t>
            </a:r>
            <a:r>
              <a:rPr sz="1400">
                <a:solidFill>
                  <a:srgbClr val="0326CC"/>
                </a:solidFill>
              </a:rPr>
              <a:t>user</a:t>
            </a:r>
            <a:r>
              <a:rPr sz="1400"/>
              <a:t>.</a:t>
            </a:r>
            <a:r>
              <a:rPr sz="1400">
                <a:solidFill>
                  <a:srgbClr val="0326CC"/>
                </a:solidFill>
              </a:rPr>
              <a:t>id</a:t>
            </a:r>
            <a:r>
              <a:rPr sz="14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assertEquals(2, activities.size());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assertEquals(</a:t>
            </a:r>
            <a:r>
              <a:rPr sz="1400">
                <a:solidFill>
                  <a:srgbClr val="0326CC"/>
                </a:solidFill>
              </a:rPr>
              <a:t>activity</a:t>
            </a:r>
            <a:r>
              <a:rPr sz="1400"/>
              <a:t>, activities.get(0));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assertEquals(activity2, activities.get(1));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PacemakerAPI.deleteActivity(</a:t>
            </a:r>
            <a:r>
              <a:rPr sz="1400">
                <a:solidFill>
                  <a:srgbClr val="0326CC"/>
                </a:solidFill>
              </a:rPr>
              <a:t>user</a:t>
            </a:r>
            <a:r>
              <a:rPr sz="1400"/>
              <a:t>.</a:t>
            </a:r>
            <a:r>
              <a:rPr sz="1400">
                <a:solidFill>
                  <a:srgbClr val="0326CC"/>
                </a:solidFill>
              </a:rPr>
              <a:t>id</a:t>
            </a:r>
            <a:r>
              <a:rPr sz="1400"/>
              <a:t>, createResponse.</a:t>
            </a:r>
            <a:r>
              <a:rPr sz="1400">
                <a:solidFill>
                  <a:srgbClr val="0326CC"/>
                </a:solidFill>
              </a:rPr>
              <a:t>id</a:t>
            </a:r>
            <a:r>
              <a:rPr sz="14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  PacemakerAPI.deleteActivity(</a:t>
            </a:r>
            <a:r>
              <a:rPr sz="1400">
                <a:solidFill>
                  <a:srgbClr val="0326CC"/>
                </a:solidFill>
              </a:rPr>
              <a:t>user</a:t>
            </a:r>
            <a:r>
              <a:rPr sz="1400"/>
              <a:t>.</a:t>
            </a:r>
            <a:r>
              <a:rPr sz="1400">
                <a:solidFill>
                  <a:srgbClr val="0326CC"/>
                </a:solidFill>
              </a:rPr>
              <a:t>id</a:t>
            </a:r>
            <a:r>
              <a:rPr sz="1400"/>
              <a:t>, createResponse2.</a:t>
            </a:r>
            <a:r>
              <a:rPr sz="1400">
                <a:solidFill>
                  <a:srgbClr val="0326CC"/>
                </a:solidFill>
              </a:rPr>
              <a:t>id</a:t>
            </a:r>
            <a:r>
              <a:rPr sz="1400"/>
              <a:t>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400"/>
              <a:t>  }</a:t>
            </a:r>
          </a:p>
        </p:txBody>
      </p:sp>
      <p:sp>
        <p:nvSpPr>
          <p:cNvPr id="5" name="Shape 184"/>
          <p:cNvSpPr txBox="1">
            <a:spLocks/>
          </p:cNvSpPr>
          <p:nvPr/>
        </p:nvSpPr>
        <p:spPr>
          <a:xfrm>
            <a:off x="723900" y="4826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endParaRPr lang="en-IE" dirty="0"/>
          </a:p>
        </p:txBody>
      </p:sp>
      <p:sp>
        <p:nvSpPr>
          <p:cNvPr id="6" name="Shape 184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ActivityTest</a:t>
            </a:r>
            <a:r>
              <a:rPr dirty="0"/>
              <a:t> </a:t>
            </a:r>
            <a:r>
              <a:rPr dirty="0" smtClean="0"/>
              <a:t>(</a:t>
            </a:r>
            <a:r>
              <a:rPr lang="en-IE" dirty="0" smtClean="0"/>
              <a:t>2</a:t>
            </a:r>
            <a:r>
              <a:rPr dirty="0" smtClean="0"/>
              <a:t>)</a:t>
            </a:r>
            <a:endParaRPr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 194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192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Shape 193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pacemakerplay v2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- Class/Package Diagram</a:t>
            </a:r>
          </a:p>
        </p:txBody>
      </p:sp>
      <p:pic>
        <p:nvPicPr>
          <p:cNvPr id="143" name="Screen Shot 2013-11-21 at 08.31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7000" y="2870200"/>
            <a:ext cx="3721100" cy="496570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44" name="Screen Shot 2013-11-21 at 08.32.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" y="2209928"/>
            <a:ext cx="8509000" cy="595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8500283" y="4013473"/>
            <a:ext cx="4050789" cy="41036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@Entity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931A68"/>
                </a:solidFill>
              </a:rPr>
              <a:t>public</a:t>
            </a:r>
            <a:r>
              <a:rPr sz="2000"/>
              <a:t> </a:t>
            </a:r>
            <a:r>
              <a:rPr sz="2000">
                <a:solidFill>
                  <a:srgbClr val="931A68"/>
                </a:solidFill>
              </a:rPr>
              <a:t>class</a:t>
            </a:r>
            <a:r>
              <a:rPr sz="2000"/>
              <a:t> Activity </a:t>
            </a:r>
            <a:r>
              <a:rPr sz="2000">
                <a:solidFill>
                  <a:srgbClr val="931A68"/>
                </a:solidFill>
              </a:rPr>
              <a:t>extends</a:t>
            </a:r>
            <a:r>
              <a:rPr sz="2000"/>
              <a:t> Model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{</a:t>
            </a:r>
          </a:p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</a:t>
            </a:r>
            <a:r>
              <a:rPr sz="2000"/>
              <a:t>@Id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</a:t>
            </a:r>
            <a:r>
              <a:rPr sz="2000"/>
              <a:t>@GeneratedValue</a:t>
            </a:r>
            <a:endParaRPr sz="200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public</a:t>
            </a:r>
            <a:r>
              <a:rPr sz="2000"/>
              <a:t> Long   </a:t>
            </a:r>
            <a:r>
              <a:rPr sz="2000">
                <a:solidFill>
                  <a:srgbClr val="0326CC"/>
                </a:solidFill>
              </a:rPr>
              <a:t>id</a:t>
            </a:r>
            <a:r>
              <a:rPr sz="2000"/>
              <a:t>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public</a:t>
            </a:r>
            <a:r>
              <a:rPr sz="2000"/>
              <a:t> String </a:t>
            </a:r>
            <a:r>
              <a:rPr sz="2000">
                <a:solidFill>
                  <a:srgbClr val="0326CC"/>
                </a:solidFill>
              </a:rPr>
              <a:t>type</a:t>
            </a:r>
            <a:r>
              <a:rPr sz="2000"/>
              <a:t>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public</a:t>
            </a:r>
            <a:r>
              <a:rPr sz="2000"/>
              <a:t> String </a:t>
            </a:r>
            <a:r>
              <a:rPr sz="2000">
                <a:solidFill>
                  <a:srgbClr val="0326CC"/>
                </a:solidFill>
              </a:rPr>
              <a:t>location</a:t>
            </a:r>
            <a:r>
              <a:rPr sz="2000"/>
              <a:t>;</a:t>
            </a:r>
          </a:p>
          <a:p>
            <a:pPr algn="l" defTabSz="457200">
              <a:defRPr sz="1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</a:t>
            </a:r>
            <a:r>
              <a:rPr sz="2000">
                <a:solidFill>
                  <a:srgbClr val="931A68"/>
                </a:solidFill>
              </a:rPr>
              <a:t>public</a:t>
            </a:r>
            <a:r>
              <a:rPr sz="2000">
                <a:solidFill>
                  <a:srgbClr val="000000"/>
                </a:solidFill>
              </a:rPr>
              <a:t> </a:t>
            </a:r>
            <a:r>
              <a:rPr sz="2000">
                <a:solidFill>
                  <a:srgbClr val="931A68"/>
                </a:solidFill>
              </a:rPr>
              <a:t>double</a:t>
            </a:r>
            <a:r>
              <a:rPr sz="2000">
                <a:solidFill>
                  <a:srgbClr val="000000"/>
                </a:solidFill>
              </a:rPr>
              <a:t> </a:t>
            </a:r>
            <a:r>
              <a:rPr sz="2000"/>
              <a:t>distance</a:t>
            </a:r>
            <a:r>
              <a:rPr sz="2000">
                <a:solidFill>
                  <a:srgbClr val="000000"/>
                </a:solidFill>
              </a:rPr>
              <a:t>;</a:t>
            </a:r>
          </a:p>
          <a:p>
            <a:pPr algn="l" defTabSz="457200">
              <a:defRPr sz="1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2000"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//…</a:t>
            </a:r>
          </a:p>
          <a:p>
            <a:pPr algn="l" defTabSz="457200">
              <a:defRPr sz="1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}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</a:p>
        </p:txBody>
      </p:sp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</a:t>
            </a:r>
          </a:p>
        </p:txBody>
      </p:sp>
      <p:sp>
        <p:nvSpPr>
          <p:cNvPr id="148" name="Shape 148"/>
          <p:cNvSpPr/>
          <p:nvPr/>
        </p:nvSpPr>
        <p:spPr>
          <a:xfrm>
            <a:off x="237704" y="3257386"/>
            <a:ext cx="8082341" cy="6011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@Entity</a:t>
            </a:r>
            <a:endParaRPr sz="2400" dirty="0"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public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dirty="0"/>
              <a:t>class</a:t>
            </a:r>
            <a:r>
              <a:rPr sz="2400" dirty="0">
                <a:solidFill>
                  <a:srgbClr val="000000"/>
                </a:solidFill>
              </a:rPr>
              <a:t> User </a:t>
            </a:r>
            <a:r>
              <a:rPr sz="2400" dirty="0"/>
              <a:t>extends</a:t>
            </a:r>
            <a:r>
              <a:rPr sz="2400" dirty="0">
                <a:solidFill>
                  <a:srgbClr val="000000"/>
                </a:solidFill>
              </a:rPr>
              <a:t> Model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sz="2400" dirty="0"/>
              <a:t>@Id</a:t>
            </a:r>
            <a:endParaRPr sz="2400" dirty="0"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sz="2400" dirty="0"/>
              <a:t>@</a:t>
            </a:r>
            <a:r>
              <a:rPr sz="2400" dirty="0" err="1"/>
              <a:t>GeneratedValue</a:t>
            </a:r>
            <a:endParaRPr sz="2400" dirty="0">
              <a:solidFill>
                <a:srgbClr val="000000"/>
              </a:solidFill>
            </a:endParaRP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931A68"/>
                </a:solidFill>
              </a:rPr>
              <a:t>public</a:t>
            </a:r>
            <a:r>
              <a:rPr sz="2400" dirty="0"/>
              <a:t> Long   </a:t>
            </a:r>
            <a:r>
              <a:rPr sz="2400" dirty="0">
                <a:solidFill>
                  <a:srgbClr val="0326CC"/>
                </a:solidFill>
              </a:rPr>
              <a:t>id</a:t>
            </a:r>
            <a:r>
              <a:rPr sz="2400" dirty="0"/>
              <a:t>;</a:t>
            </a:r>
          </a:p>
          <a:p>
            <a:pPr algn="l" defTabSz="457200">
              <a:defRPr sz="1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sz="2400" dirty="0">
                <a:solidFill>
                  <a:srgbClr val="931A68"/>
                </a:solidFill>
              </a:rPr>
              <a:t>public</a:t>
            </a:r>
            <a:r>
              <a:rPr sz="2400" dirty="0">
                <a:solidFill>
                  <a:srgbClr val="000000"/>
                </a:solidFill>
              </a:rPr>
              <a:t> String </a:t>
            </a:r>
            <a:r>
              <a:rPr sz="2400" dirty="0" err="1"/>
              <a:t>firstname</a:t>
            </a:r>
            <a:r>
              <a:rPr sz="2400" dirty="0">
                <a:solidFill>
                  <a:srgbClr val="000000"/>
                </a:solidFill>
              </a:rPr>
              <a:t>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931A68"/>
                </a:solidFill>
              </a:rPr>
              <a:t>public</a:t>
            </a:r>
            <a:r>
              <a:rPr sz="2400" dirty="0"/>
              <a:t> String </a:t>
            </a:r>
            <a:r>
              <a:rPr sz="2400" dirty="0" err="1">
                <a:solidFill>
                  <a:srgbClr val="0326CC"/>
                </a:solidFill>
              </a:rPr>
              <a:t>lastname</a:t>
            </a:r>
            <a:r>
              <a:rPr sz="2400" dirty="0"/>
              <a:t>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931A68"/>
                </a:solidFill>
              </a:rPr>
              <a:t>public</a:t>
            </a:r>
            <a:r>
              <a:rPr sz="2400" dirty="0"/>
              <a:t> String </a:t>
            </a:r>
            <a:r>
              <a:rPr sz="2400" dirty="0">
                <a:solidFill>
                  <a:srgbClr val="0326CC"/>
                </a:solidFill>
              </a:rPr>
              <a:t>email</a:t>
            </a:r>
            <a:r>
              <a:rPr sz="2400" dirty="0"/>
              <a:t>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931A68"/>
                </a:solidFill>
              </a:rPr>
              <a:t>public</a:t>
            </a:r>
            <a:r>
              <a:rPr sz="2400" dirty="0"/>
              <a:t> String </a:t>
            </a:r>
            <a:r>
              <a:rPr sz="2400" dirty="0">
                <a:solidFill>
                  <a:srgbClr val="0326CC"/>
                </a:solidFill>
              </a:rPr>
              <a:t>password</a:t>
            </a:r>
            <a:r>
              <a:rPr sz="2400" dirty="0"/>
              <a:t>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777777"/>
                </a:solidFill>
              </a:rPr>
              <a:t>@</a:t>
            </a:r>
            <a:r>
              <a:rPr sz="2400" dirty="0" err="1">
                <a:solidFill>
                  <a:srgbClr val="777777"/>
                </a:solidFill>
              </a:rPr>
              <a:t>OneToMany</a:t>
            </a:r>
            <a:r>
              <a:rPr sz="2400" dirty="0"/>
              <a:t>(cascade=</a:t>
            </a:r>
            <a:r>
              <a:rPr sz="2400" dirty="0" err="1"/>
              <a:t>CascadeType.</a:t>
            </a:r>
            <a:r>
              <a:rPr sz="2400" dirty="0" err="1">
                <a:solidFill>
                  <a:srgbClr val="0326CC"/>
                </a:solidFill>
              </a:rPr>
              <a:t>ALL</a:t>
            </a:r>
            <a:r>
              <a:rPr sz="2400" dirty="0"/>
              <a:t>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931A68"/>
                </a:solidFill>
              </a:rPr>
              <a:t>public</a:t>
            </a:r>
            <a:r>
              <a:rPr sz="2400" dirty="0"/>
              <a:t> List&lt;Activity&gt; </a:t>
            </a:r>
            <a:r>
              <a:rPr sz="2400" dirty="0">
                <a:solidFill>
                  <a:srgbClr val="0326CC"/>
                </a:solidFill>
              </a:rPr>
              <a:t>activities</a:t>
            </a:r>
            <a:r>
              <a:rPr sz="2400" dirty="0"/>
              <a:t> = </a:t>
            </a:r>
            <a:r>
              <a:rPr sz="2400" dirty="0">
                <a:solidFill>
                  <a:srgbClr val="931A68"/>
                </a:solidFill>
              </a:rPr>
              <a:t>new</a:t>
            </a:r>
            <a:r>
              <a:rPr sz="2400" dirty="0"/>
              <a:t> </a:t>
            </a:r>
            <a:r>
              <a:rPr sz="2400" dirty="0" err="1"/>
              <a:t>ArrayList</a:t>
            </a:r>
            <a:r>
              <a:rPr sz="2400" dirty="0"/>
              <a:t>&lt;Activity&gt;();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//…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</p:txBody>
      </p:sp>
      <p:pic>
        <p:nvPicPr>
          <p:cNvPr id="149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t="5574"/>
          <a:stretch>
            <a:fillRect/>
          </a:stretch>
        </p:blipFill>
        <p:spPr>
          <a:xfrm>
            <a:off x="4054128" y="268288"/>
            <a:ext cx="5039094" cy="2995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Routes + PacemakerAPI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571499" y="6172944"/>
            <a:ext cx="6578973" cy="3327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dirty="0"/>
              <a:t>Each route maps to a </a:t>
            </a:r>
            <a:r>
              <a:rPr dirty="0" err="1"/>
              <a:t>PacemakerAPI</a:t>
            </a:r>
            <a:r>
              <a:rPr dirty="0"/>
              <a:t> </a:t>
            </a:r>
            <a:r>
              <a:rPr dirty="0" smtClean="0"/>
              <a:t>method</a:t>
            </a:r>
            <a:r>
              <a:rPr lang="en-IE" dirty="0" smtClean="0"/>
              <a:t>.</a:t>
            </a:r>
            <a:endParaRPr dirty="0"/>
          </a:p>
          <a:p>
            <a:pPr>
              <a:spcBef>
                <a:spcPts val="1200"/>
              </a:spcBef>
            </a:pPr>
            <a:r>
              <a:rPr dirty="0"/>
              <a:t>Support standard </a:t>
            </a:r>
            <a:r>
              <a:rPr dirty="0" smtClean="0"/>
              <a:t>Create/Read/Update/Delete</a:t>
            </a:r>
            <a:r>
              <a:rPr lang="en-IE" dirty="0" smtClean="0"/>
              <a:t> (CRUD)</a:t>
            </a:r>
            <a:r>
              <a:rPr dirty="0" smtClean="0"/>
              <a:t> operations</a:t>
            </a:r>
            <a:r>
              <a:rPr lang="en-IE" dirty="0" smtClean="0"/>
              <a:t>.</a:t>
            </a:r>
            <a:endParaRPr dirty="0"/>
          </a:p>
        </p:txBody>
      </p:sp>
      <p:pic>
        <p:nvPicPr>
          <p:cNvPr id="153" name="Screen Shot 2013-11-21 at 08.44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6656" y="5956920"/>
            <a:ext cx="4031932" cy="351790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54" name="Shape 154"/>
          <p:cNvSpPr/>
          <p:nvPr/>
        </p:nvSpPr>
        <p:spPr>
          <a:xfrm>
            <a:off x="505897" y="2048351"/>
            <a:ext cx="12131526" cy="398057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GET     </a:t>
            </a:r>
            <a:r>
              <a:rPr lang="en-IE" sz="1800" dirty="0" smtClean="0"/>
              <a:t>	</a:t>
            </a:r>
            <a:r>
              <a:rPr sz="1800" dirty="0" smtClean="0"/>
              <a:t>/</a:t>
            </a:r>
            <a:r>
              <a:rPr sz="1800" dirty="0" err="1"/>
              <a:t>api</a:t>
            </a:r>
            <a:r>
              <a:rPr sz="1800" dirty="0"/>
              <a:t>/users                                 </a:t>
            </a:r>
            <a:r>
              <a:rPr sz="1800" dirty="0" err="1"/>
              <a:t>controllers.PacemakerAPI.users</a:t>
            </a:r>
            <a:r>
              <a:rPr sz="1800" dirty="0"/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 smtClean="0"/>
              <a:t>DELETE</a:t>
            </a:r>
            <a:r>
              <a:rPr lang="en-IE" sz="1800" dirty="0" smtClean="0"/>
              <a:t>	</a:t>
            </a:r>
            <a:r>
              <a:rPr sz="1800" dirty="0" smtClean="0"/>
              <a:t>/</a:t>
            </a:r>
            <a:r>
              <a:rPr sz="1800" dirty="0" err="1" smtClean="0"/>
              <a:t>api</a:t>
            </a:r>
            <a:r>
              <a:rPr sz="1800" dirty="0" smtClean="0"/>
              <a:t>/users                                 </a:t>
            </a:r>
            <a:r>
              <a:rPr sz="1800" dirty="0" err="1"/>
              <a:t>controllers.PacemakerAPI.deleteAllUsers</a:t>
            </a:r>
            <a:r>
              <a:rPr sz="1800" dirty="0"/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POST   </a:t>
            </a:r>
            <a:r>
              <a:rPr lang="en-IE" sz="1800" dirty="0" smtClean="0"/>
              <a:t>	</a:t>
            </a:r>
            <a:r>
              <a:rPr sz="1800" dirty="0" smtClean="0"/>
              <a:t>/</a:t>
            </a:r>
            <a:r>
              <a:rPr sz="1800" dirty="0" err="1"/>
              <a:t>api</a:t>
            </a:r>
            <a:r>
              <a:rPr sz="1800" dirty="0"/>
              <a:t>/users                                 </a:t>
            </a:r>
            <a:r>
              <a:rPr sz="1800" dirty="0" err="1"/>
              <a:t>controllers.PacemakerAPI.createUser</a:t>
            </a:r>
            <a:r>
              <a:rPr sz="1800" dirty="0"/>
              <a:t>()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GET    </a:t>
            </a:r>
            <a:r>
              <a:rPr lang="en-IE" sz="1800" dirty="0" smtClean="0"/>
              <a:t>	</a:t>
            </a:r>
            <a:r>
              <a:rPr sz="1800" dirty="0" smtClean="0"/>
              <a:t>/</a:t>
            </a:r>
            <a:r>
              <a:rPr sz="1800" dirty="0" err="1"/>
              <a:t>api</a:t>
            </a:r>
            <a:r>
              <a:rPr sz="1800" dirty="0"/>
              <a:t>/users/:id                              </a:t>
            </a:r>
            <a:r>
              <a:rPr sz="1800" dirty="0" err="1"/>
              <a:t>controllers.PacemakerAPI.user</a:t>
            </a:r>
            <a:r>
              <a:rPr sz="1800" dirty="0"/>
              <a:t>(id: Long)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 smtClean="0"/>
              <a:t>DELETE</a:t>
            </a:r>
            <a:r>
              <a:rPr lang="en-IE" sz="1800" dirty="0" smtClean="0"/>
              <a:t>	</a:t>
            </a:r>
            <a:r>
              <a:rPr sz="1800" dirty="0" smtClean="0"/>
              <a:t>/</a:t>
            </a:r>
            <a:r>
              <a:rPr sz="1800" dirty="0" err="1" smtClean="0"/>
              <a:t>api</a:t>
            </a:r>
            <a:r>
              <a:rPr sz="1800" dirty="0" smtClean="0"/>
              <a:t>/users</a:t>
            </a:r>
            <a:r>
              <a:rPr sz="1800" dirty="0"/>
              <a:t>/:id                              </a:t>
            </a:r>
            <a:r>
              <a:rPr sz="1800" dirty="0" err="1"/>
              <a:t>controllers.PacemakerAPI.deleteUser</a:t>
            </a:r>
            <a:r>
              <a:rPr sz="1800" dirty="0"/>
              <a:t>(id: Long)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PUT    </a:t>
            </a:r>
            <a:r>
              <a:rPr lang="en-IE" sz="1800" dirty="0" smtClean="0"/>
              <a:t>	</a:t>
            </a:r>
            <a:r>
              <a:rPr sz="1800" dirty="0" smtClean="0"/>
              <a:t>/</a:t>
            </a:r>
            <a:r>
              <a:rPr sz="1800" dirty="0" err="1"/>
              <a:t>api</a:t>
            </a:r>
            <a:r>
              <a:rPr sz="1800" dirty="0"/>
              <a:t>/users/:id                              </a:t>
            </a:r>
            <a:r>
              <a:rPr sz="1800" dirty="0" err="1"/>
              <a:t>controllers.PacemakerAPI.updateUser</a:t>
            </a:r>
            <a:r>
              <a:rPr sz="1800" dirty="0"/>
              <a:t>(id: Long)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GET     </a:t>
            </a:r>
            <a:r>
              <a:rPr lang="en-IE" sz="1800" dirty="0" smtClean="0"/>
              <a:t>	</a:t>
            </a:r>
            <a:r>
              <a:rPr sz="1800" dirty="0" smtClean="0"/>
              <a:t>/</a:t>
            </a:r>
            <a:r>
              <a:rPr sz="1800" dirty="0" err="1"/>
              <a:t>api</a:t>
            </a:r>
            <a:r>
              <a:rPr sz="1800" dirty="0"/>
              <a:t>/users/:</a:t>
            </a:r>
            <a:r>
              <a:rPr sz="1800" dirty="0" err="1"/>
              <a:t>userId</a:t>
            </a:r>
            <a:r>
              <a:rPr sz="1800" dirty="0"/>
              <a:t>/activities              </a:t>
            </a:r>
            <a:r>
              <a:rPr sz="1800" dirty="0" err="1"/>
              <a:t>controllers.PacemakerAPI.activities</a:t>
            </a:r>
            <a:r>
              <a:rPr sz="1800" dirty="0"/>
              <a:t>(</a:t>
            </a:r>
            <a:r>
              <a:rPr sz="1800" dirty="0" err="1"/>
              <a:t>userId</a:t>
            </a:r>
            <a:r>
              <a:rPr sz="1800" dirty="0"/>
              <a:t>: Long)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POST    </a:t>
            </a:r>
            <a:r>
              <a:rPr lang="en-IE" sz="1800" dirty="0" smtClean="0"/>
              <a:t>	</a:t>
            </a:r>
            <a:r>
              <a:rPr sz="1800" dirty="0" smtClean="0"/>
              <a:t>/</a:t>
            </a:r>
            <a:r>
              <a:rPr sz="1800" dirty="0" err="1"/>
              <a:t>api</a:t>
            </a:r>
            <a:r>
              <a:rPr sz="1800" dirty="0"/>
              <a:t>/users/:</a:t>
            </a:r>
            <a:r>
              <a:rPr sz="1800" dirty="0" err="1"/>
              <a:t>userId</a:t>
            </a:r>
            <a:r>
              <a:rPr sz="1800" dirty="0"/>
              <a:t>/activities              </a:t>
            </a:r>
            <a:r>
              <a:rPr sz="1800" dirty="0" err="1"/>
              <a:t>controllers.PacemakerAPI.createActivity</a:t>
            </a:r>
            <a:r>
              <a:rPr sz="1800" dirty="0"/>
              <a:t>(</a:t>
            </a:r>
            <a:r>
              <a:rPr sz="1800" dirty="0" err="1"/>
              <a:t>userId</a:t>
            </a:r>
            <a:r>
              <a:rPr sz="1800" dirty="0"/>
              <a:t>: Long)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GET     </a:t>
            </a:r>
            <a:r>
              <a:rPr lang="en-IE" sz="1800" dirty="0" smtClean="0"/>
              <a:t>	</a:t>
            </a:r>
            <a:r>
              <a:rPr sz="1800" dirty="0" smtClean="0"/>
              <a:t>/</a:t>
            </a:r>
            <a:r>
              <a:rPr sz="1800" dirty="0" err="1"/>
              <a:t>api</a:t>
            </a:r>
            <a:r>
              <a:rPr sz="1800" dirty="0"/>
              <a:t>/users/:</a:t>
            </a:r>
            <a:r>
              <a:rPr sz="1800" dirty="0" err="1"/>
              <a:t>userId</a:t>
            </a:r>
            <a:r>
              <a:rPr sz="1800" dirty="0"/>
              <a:t>/activities/:</a:t>
            </a:r>
            <a:r>
              <a:rPr sz="1800" dirty="0" err="1"/>
              <a:t>activityId</a:t>
            </a:r>
            <a:r>
              <a:rPr sz="1800" dirty="0"/>
              <a:t>  </a:t>
            </a:r>
            <a:r>
              <a:rPr sz="1800" dirty="0" err="1"/>
              <a:t>controllers.PacemakerAPI.activity</a:t>
            </a:r>
            <a:r>
              <a:rPr sz="1800" dirty="0"/>
              <a:t>(</a:t>
            </a:r>
            <a:r>
              <a:rPr sz="1800" dirty="0" err="1"/>
              <a:t>userId</a:t>
            </a:r>
            <a:r>
              <a:rPr sz="1800" dirty="0"/>
              <a:t>: Long, </a:t>
            </a:r>
            <a:r>
              <a:rPr sz="1800" dirty="0" err="1"/>
              <a:t>activityId:Long</a:t>
            </a:r>
            <a:r>
              <a:rPr sz="1800" dirty="0"/>
              <a:t>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 smtClean="0"/>
              <a:t>DELETE</a:t>
            </a:r>
            <a:r>
              <a:rPr lang="en-IE" sz="1800" dirty="0" smtClean="0"/>
              <a:t>	</a:t>
            </a:r>
            <a:r>
              <a:rPr sz="1800" dirty="0" smtClean="0"/>
              <a:t>/</a:t>
            </a:r>
            <a:r>
              <a:rPr sz="1800" dirty="0" err="1" smtClean="0"/>
              <a:t>api</a:t>
            </a:r>
            <a:r>
              <a:rPr sz="1800" dirty="0" smtClean="0"/>
              <a:t>/users</a:t>
            </a:r>
            <a:r>
              <a:rPr sz="1800" dirty="0"/>
              <a:t>/:</a:t>
            </a:r>
            <a:r>
              <a:rPr sz="1800" dirty="0" err="1"/>
              <a:t>userId</a:t>
            </a:r>
            <a:r>
              <a:rPr sz="1800" dirty="0"/>
              <a:t>/activities/:</a:t>
            </a:r>
            <a:r>
              <a:rPr sz="1800" dirty="0" err="1"/>
              <a:t>activityId</a:t>
            </a:r>
            <a:r>
              <a:rPr sz="1800" dirty="0"/>
              <a:t>  </a:t>
            </a:r>
            <a:r>
              <a:rPr sz="1800" dirty="0" err="1"/>
              <a:t>controllers.PacemakerAPI.deleteActivity</a:t>
            </a:r>
            <a:r>
              <a:rPr sz="1800" dirty="0"/>
              <a:t>(</a:t>
            </a:r>
            <a:r>
              <a:rPr sz="1800" dirty="0" err="1"/>
              <a:t>userId</a:t>
            </a:r>
            <a:r>
              <a:rPr sz="1800" dirty="0"/>
              <a:t>: Long, </a:t>
            </a:r>
            <a:r>
              <a:rPr sz="1800" dirty="0" err="1"/>
              <a:t>activityId:Long</a:t>
            </a:r>
            <a:r>
              <a:rPr sz="1800" dirty="0"/>
              <a:t>)</a:t>
            </a:r>
          </a:p>
          <a:p>
            <a:pPr algn="l" defTabSz="457200"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PUT     </a:t>
            </a:r>
            <a:r>
              <a:rPr lang="en-IE" sz="1800" dirty="0" smtClean="0"/>
              <a:t>	</a:t>
            </a:r>
            <a:r>
              <a:rPr sz="1800" dirty="0" smtClean="0"/>
              <a:t>/</a:t>
            </a:r>
            <a:r>
              <a:rPr sz="1800" dirty="0" err="1"/>
              <a:t>api</a:t>
            </a:r>
            <a:r>
              <a:rPr sz="1800" dirty="0"/>
              <a:t>/users/:</a:t>
            </a:r>
            <a:r>
              <a:rPr sz="1800" dirty="0" err="1"/>
              <a:t>userId</a:t>
            </a:r>
            <a:r>
              <a:rPr sz="1800" dirty="0"/>
              <a:t>/activities/:</a:t>
            </a:r>
            <a:r>
              <a:rPr sz="1800" dirty="0" err="1"/>
              <a:t>activityId</a:t>
            </a:r>
            <a:r>
              <a:rPr sz="1800" dirty="0"/>
              <a:t>  </a:t>
            </a:r>
            <a:r>
              <a:rPr sz="1800" dirty="0" err="1"/>
              <a:t>controllers.PacemakerAPI.updateActivity</a:t>
            </a:r>
            <a:r>
              <a:rPr sz="1800" dirty="0"/>
              <a:t>(</a:t>
            </a:r>
            <a:r>
              <a:rPr sz="1800" dirty="0" err="1"/>
              <a:t>userId</a:t>
            </a:r>
            <a:r>
              <a:rPr sz="1800" dirty="0"/>
              <a:t>: Long, </a:t>
            </a:r>
            <a:r>
              <a:rPr sz="1800" dirty="0" err="1"/>
              <a:t>activityId:Long</a:t>
            </a:r>
            <a:r>
              <a:rPr sz="1800" dirty="0"/>
              <a:t>)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API Namespace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sz="half" idx="1"/>
          </p:nvPr>
        </p:nvSpPr>
        <p:spPr>
          <a:xfrm>
            <a:off x="-794941" y="1924472"/>
            <a:ext cx="5713165" cy="384095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r">
              <a:lnSpc>
                <a:spcPts val="5700"/>
              </a:lnSpc>
              <a:spcBef>
                <a:spcPts val="3700"/>
              </a:spcBef>
              <a:buSzTx/>
              <a:buFontTx/>
              <a:buNone/>
              <a:defRPr sz="2400"/>
            </a:pPr>
            <a:r>
              <a:rPr sz="2400" dirty="0"/>
              <a:t>Retrieve / Delete all users</a:t>
            </a:r>
          </a:p>
          <a:p>
            <a:pPr marL="0" indent="0" algn="r">
              <a:lnSpc>
                <a:spcPts val="5700"/>
              </a:lnSpc>
              <a:spcBef>
                <a:spcPts val="3700"/>
              </a:spcBef>
              <a:buSzTx/>
              <a:buFontTx/>
              <a:buNone/>
              <a:defRPr sz="2400"/>
            </a:pPr>
            <a:r>
              <a:rPr sz="2400" dirty="0"/>
              <a:t>Create a User</a:t>
            </a:r>
          </a:p>
          <a:p>
            <a:pPr marL="0" indent="0" algn="r">
              <a:spcBef>
                <a:spcPts val="3700"/>
              </a:spcBef>
              <a:buSzTx/>
              <a:buFontTx/>
              <a:buNone/>
              <a:defRPr sz="2400"/>
            </a:pPr>
            <a:r>
              <a:rPr sz="2400" dirty="0"/>
              <a:t>Retrieve / Delete / </a:t>
            </a:r>
            <a:r>
              <a:rPr sz="2400" dirty="0" err="1" smtClean="0"/>
              <a:t>Updat</a:t>
            </a:r>
            <a:r>
              <a:rPr lang="en-IE" sz="2400" dirty="0" smtClean="0"/>
              <a:t>e</a:t>
            </a:r>
            <a:r>
              <a:rPr sz="2400" dirty="0" smtClean="0"/>
              <a:t> </a:t>
            </a:r>
            <a:r>
              <a:rPr lang="en-IE" sz="2400" dirty="0" smtClean="0"/>
              <a:t/>
            </a:r>
            <a:br>
              <a:rPr lang="en-IE" sz="2400" dirty="0" smtClean="0"/>
            </a:br>
            <a:r>
              <a:rPr lang="en-IE" sz="2400" dirty="0" smtClean="0"/>
              <a:t>a</a:t>
            </a:r>
            <a:r>
              <a:rPr sz="2400" dirty="0" smtClean="0"/>
              <a:t> </a:t>
            </a:r>
            <a:r>
              <a:rPr sz="2400" dirty="0"/>
              <a:t>specific user</a:t>
            </a:r>
          </a:p>
          <a:p>
            <a:pPr marL="0" indent="0" algn="r">
              <a:lnSpc>
                <a:spcPts val="5700"/>
              </a:lnSpc>
              <a:spcBef>
                <a:spcPts val="3700"/>
              </a:spcBef>
              <a:buSzTx/>
              <a:buFontTx/>
              <a:buNone/>
              <a:defRPr sz="2400"/>
            </a:pPr>
            <a:endParaRPr sz="2400" dirty="0"/>
          </a:p>
        </p:txBody>
      </p:sp>
      <p:sp>
        <p:nvSpPr>
          <p:cNvPr id="158" name="Shape 158"/>
          <p:cNvSpPr/>
          <p:nvPr/>
        </p:nvSpPr>
        <p:spPr>
          <a:xfrm>
            <a:off x="4990232" y="2064379"/>
            <a:ext cx="4296454" cy="35496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GET     </a:t>
            </a:r>
            <a:r>
              <a:rPr lang="en-IE" sz="2800" dirty="0" smtClean="0"/>
              <a:t>		</a:t>
            </a:r>
            <a:r>
              <a:rPr sz="2800" dirty="0" smtClean="0"/>
              <a:t>/</a:t>
            </a:r>
            <a:r>
              <a:rPr sz="2800" dirty="0" err="1"/>
              <a:t>api</a:t>
            </a:r>
            <a:r>
              <a:rPr sz="2800" dirty="0"/>
              <a:t>/users                                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DELETE  </a:t>
            </a:r>
            <a:r>
              <a:rPr lang="en-IE" sz="2800" dirty="0" smtClean="0"/>
              <a:t>	</a:t>
            </a:r>
            <a:r>
              <a:rPr sz="2800" dirty="0" smtClean="0"/>
              <a:t>/</a:t>
            </a:r>
            <a:r>
              <a:rPr sz="2800" dirty="0" err="1"/>
              <a:t>api</a:t>
            </a:r>
            <a:r>
              <a:rPr sz="2800" dirty="0"/>
              <a:t>/users  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 smtClean="0"/>
              <a:t>                        </a:t>
            </a:r>
            <a:endParaRPr sz="2800" dirty="0"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POST    </a:t>
            </a:r>
            <a:r>
              <a:rPr lang="en-IE" sz="2800" dirty="0" smtClean="0"/>
              <a:t>		</a:t>
            </a:r>
            <a:r>
              <a:rPr sz="2800" dirty="0" smtClean="0"/>
              <a:t>/</a:t>
            </a:r>
            <a:r>
              <a:rPr sz="2800" dirty="0" err="1"/>
              <a:t>api</a:t>
            </a:r>
            <a:r>
              <a:rPr sz="2800" dirty="0"/>
              <a:t>/users                                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 sz="2800" dirty="0"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GET    </a:t>
            </a:r>
            <a:r>
              <a:rPr lang="en-IE" sz="2800" dirty="0" smtClean="0"/>
              <a:t>		</a:t>
            </a:r>
            <a:r>
              <a:rPr sz="2800" dirty="0" smtClean="0"/>
              <a:t>/</a:t>
            </a:r>
            <a:r>
              <a:rPr sz="2800" dirty="0" err="1"/>
              <a:t>api</a:t>
            </a:r>
            <a:r>
              <a:rPr sz="2800" dirty="0"/>
              <a:t>/users/:id                             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DELETE </a:t>
            </a:r>
            <a:r>
              <a:rPr lang="en-IE" sz="2800" dirty="0" smtClean="0"/>
              <a:t>	</a:t>
            </a:r>
            <a:r>
              <a:rPr sz="2800" dirty="0" smtClean="0"/>
              <a:t>/</a:t>
            </a:r>
            <a:r>
              <a:rPr sz="2800" dirty="0" err="1"/>
              <a:t>api</a:t>
            </a:r>
            <a:r>
              <a:rPr sz="2800" dirty="0"/>
              <a:t>/users/:id                          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PUT    </a:t>
            </a:r>
            <a:r>
              <a:rPr lang="en-IE" sz="2800" dirty="0" smtClean="0"/>
              <a:t>		</a:t>
            </a:r>
            <a:r>
              <a:rPr sz="2800" dirty="0" smtClean="0"/>
              <a:t>/</a:t>
            </a:r>
            <a:r>
              <a:rPr sz="2800" dirty="0" err="1"/>
              <a:t>api</a:t>
            </a:r>
            <a:r>
              <a:rPr sz="2800" dirty="0"/>
              <a:t>/users/:id                             </a:t>
            </a:r>
          </a:p>
        </p:txBody>
      </p:sp>
      <p:sp>
        <p:nvSpPr>
          <p:cNvPr id="159" name="Shape 159"/>
          <p:cNvSpPr/>
          <p:nvPr/>
        </p:nvSpPr>
        <p:spPr>
          <a:xfrm>
            <a:off x="4990232" y="6294501"/>
            <a:ext cx="7848872" cy="31188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GET     </a:t>
            </a:r>
            <a:r>
              <a:rPr lang="en-IE" sz="2800" dirty="0" smtClean="0"/>
              <a:t>		</a:t>
            </a:r>
            <a:r>
              <a:rPr sz="2800" dirty="0" smtClean="0"/>
              <a:t>/</a:t>
            </a:r>
            <a:r>
              <a:rPr sz="2800" dirty="0" err="1"/>
              <a:t>api</a:t>
            </a:r>
            <a:r>
              <a:rPr sz="2800" dirty="0"/>
              <a:t>/users/:</a:t>
            </a:r>
            <a:r>
              <a:rPr sz="2800" dirty="0" err="1"/>
              <a:t>userId</a:t>
            </a:r>
            <a:r>
              <a:rPr sz="2800" dirty="0"/>
              <a:t>/activities 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</a:t>
            </a:r>
            <a:r>
              <a:rPr sz="2800" dirty="0" smtClean="0"/>
              <a:t>       </a:t>
            </a:r>
            <a:endParaRPr sz="2800" dirty="0"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POST    </a:t>
            </a:r>
            <a:r>
              <a:rPr lang="en-IE" sz="2800" dirty="0" smtClean="0"/>
              <a:t>		</a:t>
            </a:r>
            <a:r>
              <a:rPr sz="2800" dirty="0" smtClean="0"/>
              <a:t>/</a:t>
            </a:r>
            <a:r>
              <a:rPr sz="2800" dirty="0" err="1"/>
              <a:t>api</a:t>
            </a:r>
            <a:r>
              <a:rPr sz="2800" dirty="0"/>
              <a:t>/users/:</a:t>
            </a:r>
            <a:r>
              <a:rPr sz="2800" dirty="0" err="1"/>
              <a:t>userId</a:t>
            </a:r>
            <a:r>
              <a:rPr sz="2800" dirty="0"/>
              <a:t>/activities    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 smtClean="0"/>
              <a:t>        </a:t>
            </a:r>
            <a:endParaRPr sz="2800" dirty="0"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GET     </a:t>
            </a:r>
            <a:r>
              <a:rPr lang="en-IE" sz="2800" dirty="0" smtClean="0"/>
              <a:t>		</a:t>
            </a:r>
            <a:r>
              <a:rPr sz="2800" dirty="0" smtClean="0"/>
              <a:t>/</a:t>
            </a:r>
            <a:r>
              <a:rPr sz="2800" dirty="0" err="1"/>
              <a:t>api</a:t>
            </a:r>
            <a:r>
              <a:rPr sz="2800" dirty="0"/>
              <a:t>/users/:</a:t>
            </a:r>
            <a:r>
              <a:rPr sz="2800" dirty="0" err="1"/>
              <a:t>userId</a:t>
            </a:r>
            <a:r>
              <a:rPr sz="2800" dirty="0"/>
              <a:t>/activities/:</a:t>
            </a:r>
            <a:r>
              <a:rPr sz="2800" dirty="0" err="1"/>
              <a:t>activityId</a:t>
            </a:r>
            <a:r>
              <a:rPr sz="2800" dirty="0"/>
              <a:t> 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 smtClean="0"/>
              <a:t>DELETE</a:t>
            </a:r>
            <a:r>
              <a:rPr lang="en-IE" sz="2800" dirty="0" smtClean="0"/>
              <a:t>	</a:t>
            </a:r>
            <a:r>
              <a:rPr sz="2800" dirty="0" smtClean="0"/>
              <a:t>/</a:t>
            </a:r>
            <a:r>
              <a:rPr sz="2800" dirty="0" err="1" smtClean="0"/>
              <a:t>api</a:t>
            </a:r>
            <a:r>
              <a:rPr sz="2800" dirty="0" smtClean="0"/>
              <a:t>/users</a:t>
            </a:r>
            <a:r>
              <a:rPr sz="2800" dirty="0"/>
              <a:t>/:</a:t>
            </a:r>
            <a:r>
              <a:rPr sz="2800" dirty="0" err="1"/>
              <a:t>userId</a:t>
            </a:r>
            <a:r>
              <a:rPr sz="2800" dirty="0"/>
              <a:t>/activities/:</a:t>
            </a:r>
            <a:r>
              <a:rPr sz="2800" dirty="0" err="1"/>
              <a:t>activityId</a:t>
            </a:r>
            <a:r>
              <a:rPr sz="2800" dirty="0"/>
              <a:t>  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PUT     </a:t>
            </a:r>
            <a:r>
              <a:rPr lang="en-IE" sz="2800" dirty="0" smtClean="0"/>
              <a:t>		</a:t>
            </a:r>
            <a:r>
              <a:rPr sz="2800" dirty="0" smtClean="0"/>
              <a:t>/</a:t>
            </a:r>
            <a:r>
              <a:rPr sz="2800" dirty="0" err="1"/>
              <a:t>api</a:t>
            </a:r>
            <a:r>
              <a:rPr sz="2800" dirty="0"/>
              <a:t>/users/:</a:t>
            </a:r>
            <a:r>
              <a:rPr sz="2800" dirty="0" err="1"/>
              <a:t>userId</a:t>
            </a:r>
            <a:r>
              <a:rPr sz="2800" dirty="0"/>
              <a:t>/activities/:</a:t>
            </a:r>
            <a:r>
              <a:rPr sz="2800" dirty="0" err="1"/>
              <a:t>activityId</a:t>
            </a:r>
            <a:r>
              <a:rPr sz="2800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-1512168" y="6090334"/>
            <a:ext cx="65024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ts val="5700"/>
              </a:lnSpc>
              <a:spcBef>
                <a:spcPts val="3700"/>
              </a:spcBef>
              <a:defRPr sz="2400"/>
            </a:pPr>
            <a:r>
              <a:rPr lang="en-IE" dirty="0"/>
              <a:t>Retrieve all activities for a user</a:t>
            </a:r>
          </a:p>
          <a:p>
            <a:pPr algn="r">
              <a:lnSpc>
                <a:spcPts val="5700"/>
              </a:lnSpc>
              <a:spcBef>
                <a:spcPts val="1800"/>
              </a:spcBef>
              <a:defRPr sz="2400"/>
            </a:pPr>
            <a:r>
              <a:rPr lang="en-IE" dirty="0"/>
              <a:t>Create an activity for a user</a:t>
            </a:r>
          </a:p>
          <a:p>
            <a:pPr algn="r">
              <a:spcBef>
                <a:spcPts val="1800"/>
              </a:spcBef>
              <a:defRPr sz="2400"/>
            </a:pPr>
            <a:endParaRPr lang="en-IE" sz="200" dirty="0"/>
          </a:p>
          <a:p>
            <a:pPr algn="r">
              <a:spcBef>
                <a:spcPts val="1800"/>
              </a:spcBef>
              <a:defRPr sz="2400"/>
            </a:pPr>
            <a:r>
              <a:rPr lang="en-IE" dirty="0" smtClean="0"/>
              <a:t>Retrieve </a:t>
            </a:r>
            <a:r>
              <a:rPr lang="en-IE" dirty="0"/>
              <a:t>/ Delete / Update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a </a:t>
            </a:r>
            <a:r>
              <a:rPr lang="en-IE" dirty="0"/>
              <a:t>specific activity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note on </a:t>
            </a:r>
            <a:r>
              <a:rPr lang="en-IE" b="1" dirty="0" err="1" smtClean="0"/>
              <a:t>play.db.ebean.Model</a:t>
            </a:r>
            <a:endParaRPr lang="en-IE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Play 2.0 comes with </a:t>
            </a:r>
            <a:r>
              <a:rPr lang="en-IE" dirty="0" err="1" smtClean="0"/>
              <a:t>Ebean</a:t>
            </a:r>
            <a:r>
              <a:rPr lang="en-IE" dirty="0" smtClean="0"/>
              <a:t>.</a:t>
            </a:r>
          </a:p>
          <a:p>
            <a:r>
              <a:rPr lang="en-IE" dirty="0" smtClean="0"/>
              <a:t>With </a:t>
            </a:r>
            <a:r>
              <a:rPr lang="en-IE" dirty="0" err="1" smtClean="0"/>
              <a:t>Ebean</a:t>
            </a:r>
            <a:r>
              <a:rPr lang="en-IE" dirty="0" smtClean="0"/>
              <a:t>, you can </a:t>
            </a:r>
            <a:r>
              <a:rPr lang="en-IE" dirty="0"/>
              <a:t>use standard JPA annotations e.g. @Entity, @Table, @Id, etc</a:t>
            </a:r>
            <a:r>
              <a:rPr lang="en-IE" dirty="0" smtClean="0"/>
              <a:t>.</a:t>
            </a:r>
          </a:p>
          <a:p>
            <a:r>
              <a:rPr lang="en-IE" dirty="0" smtClean="0"/>
              <a:t>With </a:t>
            </a:r>
            <a:r>
              <a:rPr lang="en-IE" dirty="0" err="1" smtClean="0"/>
              <a:t>Ebean</a:t>
            </a:r>
            <a:r>
              <a:rPr lang="en-IE" dirty="0" smtClean="0"/>
              <a:t>,</a:t>
            </a:r>
            <a:r>
              <a:rPr lang="en-IE" dirty="0"/>
              <a:t> </a:t>
            </a:r>
            <a:r>
              <a:rPr lang="en-IE" dirty="0" smtClean="0"/>
              <a:t>it is very easy to perform CRUD operations on the entity using these methods:</a:t>
            </a:r>
          </a:p>
          <a:p>
            <a:pPr marL="914400" lvl="2" indent="0">
              <a:buNone/>
            </a:pPr>
            <a:r>
              <a:rPr lang="en-IE" dirty="0" smtClean="0"/>
              <a:t>void save();</a:t>
            </a:r>
            <a:br>
              <a:rPr lang="en-IE" dirty="0" smtClean="0"/>
            </a:br>
            <a:r>
              <a:rPr lang="en-IE" dirty="0" smtClean="0"/>
              <a:t>void insert();</a:t>
            </a:r>
            <a:br>
              <a:rPr lang="en-IE" dirty="0" smtClean="0"/>
            </a:br>
            <a:r>
              <a:rPr lang="en-IE" dirty="0" smtClean="0"/>
              <a:t>void delete();</a:t>
            </a:r>
            <a:br>
              <a:rPr lang="en-IE" dirty="0" smtClean="0"/>
            </a:br>
            <a:r>
              <a:rPr lang="en-IE" dirty="0"/>
              <a:t>void </a:t>
            </a:r>
            <a:r>
              <a:rPr lang="en-IE" dirty="0" smtClean="0"/>
              <a:t>update();</a:t>
            </a:r>
            <a:endParaRPr lang="en-IE" dirty="0"/>
          </a:p>
          <a:p>
            <a:pPr marL="914400" lvl="2" indent="0">
              <a:buNone/>
            </a:pPr>
            <a:endParaRPr lang="en-IE" dirty="0"/>
          </a:p>
          <a:p>
            <a:pPr marL="914400" lvl="2" indent="0">
              <a:buNone/>
            </a:pPr>
            <a:endParaRPr lang="en-IE" dirty="0"/>
          </a:p>
          <a:p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4238717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Actions in Play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3806428"/>
          </a:xfrm>
        </p:spPr>
        <p:txBody>
          <a:bodyPr/>
          <a:lstStyle/>
          <a:p>
            <a:pPr fontAlgn="base">
              <a:spcBef>
                <a:spcPts val="2400"/>
              </a:spcBef>
            </a:pPr>
            <a:r>
              <a:rPr lang="en-IE" sz="2800" dirty="0"/>
              <a:t>Most of the requests received by a Play application are handled by an Action.</a:t>
            </a:r>
          </a:p>
          <a:p>
            <a:pPr fontAlgn="base">
              <a:spcBef>
                <a:spcPts val="2400"/>
              </a:spcBef>
            </a:pPr>
            <a:r>
              <a:rPr lang="en-IE" sz="2800" dirty="0"/>
              <a:t>An action is basically a Java method that processes the request parameters, and produces a result to be sent to the client</a:t>
            </a:r>
            <a:r>
              <a:rPr lang="en-IE" sz="2800" dirty="0" smtClean="0"/>
              <a:t>.</a:t>
            </a:r>
          </a:p>
          <a:p>
            <a:pPr fontAlgn="base">
              <a:spcBef>
                <a:spcPts val="2400"/>
              </a:spcBef>
            </a:pPr>
            <a:r>
              <a:rPr lang="en-IE" sz="2800" dirty="0"/>
              <a:t>An action returns a </a:t>
            </a:r>
            <a:r>
              <a:rPr lang="en-IE" sz="2800" dirty="0" err="1"/>
              <a:t>play.mvc.Result</a:t>
            </a:r>
            <a:r>
              <a:rPr lang="en-IE" sz="2800" dirty="0"/>
              <a:t> value, representing the HTTP response to send to the web </a:t>
            </a:r>
            <a:r>
              <a:rPr lang="en-IE" sz="2800" dirty="0" smtClean="0"/>
              <a:t>client.</a:t>
            </a:r>
            <a:endParaRPr lang="en-IE" sz="2800" dirty="0"/>
          </a:p>
          <a:p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699276"/>
              </p:ext>
            </p:extLst>
          </p:nvPr>
        </p:nvGraphicFramePr>
        <p:xfrm>
          <a:off x="1232775" y="5974454"/>
          <a:ext cx="11233248" cy="315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8329"/>
                <a:gridCol w="7804919"/>
              </a:tblGrid>
              <a:tr h="558530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dirty="0" smtClean="0"/>
                        <a:t>static </a:t>
                      </a:r>
                      <a:r>
                        <a:rPr lang="en-IE" sz="2400" dirty="0" err="1" smtClean="0">
                          <a:hlinkClick r:id="rId2" tooltip="class in play.mvc"/>
                        </a:rPr>
                        <a:t>Results.Status</a:t>
                      </a:r>
                      <a:endParaRPr lang="en-IE" sz="2400" dirty="0" smtClean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400" b="1" dirty="0" err="1" smtClean="0">
                          <a:hlinkClick r:id="rId3"/>
                        </a:rPr>
                        <a:t>badRequest</a:t>
                      </a:r>
                      <a:r>
                        <a:rPr lang="en-IE" sz="2400" dirty="0" smtClean="0"/>
                        <a:t>()</a:t>
                      </a:r>
                      <a:r>
                        <a:rPr lang="en-IE" sz="14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 </a:t>
                      </a:r>
                      <a:r>
                        <a:rPr lang="en-IE" sz="2400" dirty="0" smtClean="0"/>
                        <a:t/>
                      </a:r>
                      <a:br>
                        <a:rPr lang="en-IE" sz="2400" dirty="0" smtClean="0"/>
                      </a:br>
                      <a:r>
                        <a:rPr lang="en-IE" sz="14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          </a:t>
                      </a:r>
                      <a:r>
                        <a:rPr lang="en-IE" sz="24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Generates a 400 BAD_REQUEST simple result.</a:t>
                      </a:r>
                      <a:endParaRPr lang="en-IE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sz="2400" dirty="0"/>
                        <a:t>static </a:t>
                      </a:r>
                      <a:r>
                        <a:rPr lang="en-IE" sz="2400" dirty="0" err="1">
                          <a:hlinkClick r:id="rId2" tooltip="class in play.mvc"/>
                        </a:rPr>
                        <a:t>Results.Status</a:t>
                      </a:r>
                      <a:endParaRPr lang="en-IE" sz="2400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400" b="1" dirty="0" err="1" smtClean="0">
                          <a:hlinkClick r:id="rId4"/>
                        </a:rPr>
                        <a:t>notFound</a:t>
                      </a:r>
                      <a:r>
                        <a:rPr lang="en-IE" sz="2400" dirty="0"/>
                        <a:t>() </a:t>
                      </a:r>
                      <a:br>
                        <a:rPr lang="en-IE" sz="2400" dirty="0"/>
                      </a:br>
                      <a:r>
                        <a:rPr lang="en-IE" sz="2400" dirty="0"/>
                        <a:t>  </a:t>
                      </a:r>
                      <a:r>
                        <a:rPr lang="en-IE" sz="2400" dirty="0" smtClean="0"/>
                        <a:t>Generates </a:t>
                      </a:r>
                      <a:r>
                        <a:rPr lang="en-IE" sz="2400" dirty="0"/>
                        <a:t>a 404 NOT_FOUND simple result.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sz="2400" dirty="0"/>
                        <a:t>static </a:t>
                      </a:r>
                      <a:r>
                        <a:rPr lang="en-IE" sz="2400" dirty="0" err="1">
                          <a:hlinkClick r:id="rId2" tooltip="class in play.mvc"/>
                        </a:rPr>
                        <a:t>Results.Status</a:t>
                      </a:r>
                      <a:endParaRPr lang="en-IE" sz="2400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400" b="1" dirty="0">
                          <a:hlinkClick r:id="rId5"/>
                        </a:rPr>
                        <a:t>ok</a:t>
                      </a:r>
                      <a:r>
                        <a:rPr lang="en-IE" sz="2400" dirty="0"/>
                        <a:t>() </a:t>
                      </a:r>
                      <a:br>
                        <a:rPr lang="en-IE" sz="2400" dirty="0"/>
                      </a:br>
                      <a:r>
                        <a:rPr lang="en-IE" sz="2400" dirty="0"/>
                        <a:t>  </a:t>
                      </a:r>
                      <a:r>
                        <a:rPr lang="en-IE" sz="2400" dirty="0" smtClean="0"/>
                        <a:t>Generates </a:t>
                      </a:r>
                      <a:r>
                        <a:rPr lang="en-IE" sz="2400" dirty="0"/>
                        <a:t>a 200 OK simple result.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sz="2400" dirty="0"/>
                        <a:t>static </a:t>
                      </a:r>
                      <a:r>
                        <a:rPr lang="en-IE" sz="2400" dirty="0" err="1">
                          <a:hlinkClick r:id="rId2" tooltip="class in play.mvc"/>
                        </a:rPr>
                        <a:t>Results.Status</a:t>
                      </a:r>
                      <a:endParaRPr lang="en-IE" sz="2400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400" b="1" dirty="0">
                          <a:hlinkClick r:id="rId6"/>
                        </a:rPr>
                        <a:t>ok</a:t>
                      </a:r>
                      <a:r>
                        <a:rPr lang="en-IE" sz="2400" dirty="0"/>
                        <a:t>(</a:t>
                      </a:r>
                      <a:r>
                        <a:rPr lang="en-IE" sz="2400" dirty="0" err="1"/>
                        <a:t>java.lang.String</a:t>
                      </a:r>
                      <a:r>
                        <a:rPr lang="en-IE" sz="2400" dirty="0"/>
                        <a:t> content) </a:t>
                      </a:r>
                      <a:br>
                        <a:rPr lang="en-IE" sz="2400" dirty="0"/>
                      </a:br>
                      <a:r>
                        <a:rPr lang="en-IE" sz="2400" dirty="0"/>
                        <a:t>  </a:t>
                      </a:r>
                      <a:r>
                        <a:rPr lang="en-IE" sz="2400" dirty="0" smtClean="0"/>
                        <a:t>Generates </a:t>
                      </a:r>
                      <a:r>
                        <a:rPr lang="en-IE" sz="2400" dirty="0"/>
                        <a:t>a 200 OK simple result.</a:t>
                      </a: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24936" y="9269288"/>
            <a:ext cx="13029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2400" dirty="0" smtClean="0"/>
              <a:t>Source: https</a:t>
            </a:r>
            <a:r>
              <a:rPr lang="en-IE" sz="2400" dirty="0"/>
              <a:t>://www.playframework.com/documentation/2.0/JavaActions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46616" y="5524872"/>
            <a:ext cx="4032448" cy="6565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dirty="0" err="1"/>
              <a:t>p</a:t>
            </a:r>
            <a:r>
              <a:rPr kumimoji="0" lang="en-IE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lay.mvc.Results</a:t>
            </a:r>
            <a:endParaRPr kumimoji="0" lang="en-I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94856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creen Shot 2013-11-22 at 07.20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0032" y="2068488"/>
            <a:ext cx="6733103" cy="4200996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createUser - Sequence Diagram</a:t>
            </a:r>
          </a:p>
        </p:txBody>
      </p:sp>
      <p:sp>
        <p:nvSpPr>
          <p:cNvPr id="163" name="Shape 163"/>
          <p:cNvSpPr/>
          <p:nvPr/>
        </p:nvSpPr>
        <p:spPr>
          <a:xfrm>
            <a:off x="1384603" y="6581373"/>
            <a:ext cx="10230365" cy="2687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</a:t>
            </a:r>
            <a:r>
              <a:rPr sz="2800" dirty="0">
                <a:solidFill>
                  <a:srgbClr val="931A68"/>
                </a:solidFill>
              </a:rPr>
              <a:t>public</a:t>
            </a:r>
            <a:r>
              <a:rPr sz="2800" dirty="0"/>
              <a:t> </a:t>
            </a:r>
            <a:r>
              <a:rPr sz="2800" dirty="0">
                <a:solidFill>
                  <a:srgbClr val="931A68"/>
                </a:solidFill>
              </a:rPr>
              <a:t>static</a:t>
            </a:r>
            <a:r>
              <a:rPr sz="2800" dirty="0"/>
              <a:t> Result </a:t>
            </a:r>
            <a:r>
              <a:rPr sz="2800" dirty="0" err="1"/>
              <a:t>createUser</a:t>
            </a:r>
            <a:r>
              <a:rPr sz="2800" dirty="0"/>
              <a:t>()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  User </a:t>
            </a:r>
            <a:r>
              <a:rPr sz="2800" dirty="0" err="1"/>
              <a:t>user</a:t>
            </a:r>
            <a:r>
              <a:rPr sz="2800" dirty="0"/>
              <a:t> = </a:t>
            </a:r>
            <a:r>
              <a:rPr sz="2800" dirty="0" err="1"/>
              <a:t>renderUser</a:t>
            </a:r>
            <a:r>
              <a:rPr sz="2800" dirty="0"/>
              <a:t>(request().body().</a:t>
            </a:r>
            <a:r>
              <a:rPr sz="2800" dirty="0" err="1"/>
              <a:t>asJson</a:t>
            </a:r>
            <a:r>
              <a:rPr sz="2800" dirty="0"/>
              <a:t>().</a:t>
            </a:r>
            <a:r>
              <a:rPr sz="2800" dirty="0" err="1"/>
              <a:t>toString</a:t>
            </a:r>
            <a:r>
              <a:rPr sz="2800" dirty="0"/>
              <a:t>());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  </a:t>
            </a:r>
            <a:r>
              <a:rPr sz="2800" dirty="0" err="1"/>
              <a:t>user.save</a:t>
            </a:r>
            <a:r>
              <a:rPr sz="2800" dirty="0"/>
              <a:t>();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  </a:t>
            </a:r>
            <a:r>
              <a:rPr sz="2800" dirty="0">
                <a:solidFill>
                  <a:srgbClr val="931A68"/>
                </a:solidFill>
              </a:rPr>
              <a:t>return</a:t>
            </a:r>
            <a:r>
              <a:rPr sz="2800" dirty="0"/>
              <a:t> ok(</a:t>
            </a:r>
            <a:r>
              <a:rPr sz="2800" dirty="0" err="1"/>
              <a:t>renderUser</a:t>
            </a:r>
            <a:r>
              <a:rPr sz="2800" dirty="0"/>
              <a:t>(user));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}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1113</Words>
  <Application>Microsoft Office PowerPoint</Application>
  <PresentationFormat>Custom</PresentationFormat>
  <Paragraphs>279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ModernPortfolio</vt:lpstr>
      <vt:lpstr>Agile Software Development</vt:lpstr>
      <vt:lpstr>pacemakerplay v2</vt:lpstr>
      <vt:lpstr>Model - Class/Package Diagram</vt:lpstr>
      <vt:lpstr>Model</vt:lpstr>
      <vt:lpstr>Routes + PacemakerAPI</vt:lpstr>
      <vt:lpstr>API Namespace</vt:lpstr>
      <vt:lpstr>A note on play.db.ebean.Model</vt:lpstr>
      <vt:lpstr>Actions in Play</vt:lpstr>
      <vt:lpstr>createUser - Sequence Diagram</vt:lpstr>
      <vt:lpstr>A note on renderUser in JsonParser.java</vt:lpstr>
      <vt:lpstr>Testing create user with POSTMAN</vt:lpstr>
      <vt:lpstr>createActivity   Sequence Diagram</vt:lpstr>
      <vt:lpstr>deleteUser  - Sequence Diagram</vt:lpstr>
      <vt:lpstr>deleteActivity – Sequence Diagram</vt:lpstr>
      <vt:lpstr>Pacemakerplaytest</vt:lpstr>
      <vt:lpstr>Fixtures</vt:lpstr>
      <vt:lpstr>ActivityTest (1)</vt:lpstr>
      <vt:lpstr>ActivityTest (2)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 Drohan</cp:lastModifiedBy>
  <cp:revision>17</cp:revision>
  <dcterms:modified xsi:type="dcterms:W3CDTF">2015-11-24T13:30:15Z</dcterms:modified>
</cp:coreProperties>
</file>