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22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25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2" name="Shape 62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" name="Group 76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74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Shape 75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6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6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6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6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7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/>
                </a:rPr>
                <a:t>http://www.wit.ie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/>
                </a:rPr>
                <a:t>http://elearning.wit.ie</a:t>
              </a:r>
            </a:p>
          </p:txBody>
        </p:sp>
      </p:grp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895350" y="3719372"/>
            <a:ext cx="11226800" cy="49875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lvl="1" indent="0" defTabSz="584200">
              <a:defRPr sz="2600">
                <a:solidFill>
                  <a:srgbClr val="747474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Agile Software Development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Eamonn de Leastar (</a:t>
            </a:r>
            <a:r>
              <a:rPr sz="2000">
                <a:hlinkClick r:id="rId2"/>
              </a:rPr>
              <a:t>edeleastar@wit.ie</a:t>
            </a:r>
            <a:r>
              <a:rPr sz="2000"/>
              <a:t>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Assignment Assessment Rubric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Commands Set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100" name="Shape 100"/>
          <p:cNvSpPr/>
          <p:nvPr/>
        </p:nvSpPr>
        <p:spPr>
          <a:xfrm>
            <a:off x="482600" y="2641600"/>
            <a:ext cx="12014200" cy="444500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Welcome to pacemaker-console - ?help for instructions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pm&gt;</a:t>
            </a:r>
            <a:r>
              <a:rPr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?la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abbrev	name			params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lu	list-users		()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cu	create-user		(first name, last name, email, password)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lu	list-user		(email)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lius	list-user		(id)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la	list-activities	(userid, sortBy: type, location, distance, date, duration)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la	list-activities	(user id)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du	delete-user		(id)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aa	add-activity		(user-id, type, location, distance, datetime, duration)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al	add-location		(activity-id, latitude, longitude)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cff	change-file-format	(file format: xml, json)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	load			()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	store			()</a:t>
            </a:r>
          </a:p>
          <a:p>
            <a:pPr marL="40639" marR="40639" lvl="0" defTabSz="914400">
              <a:defRPr sz="1800"/>
            </a:pPr>
            <a:r>
              <a:rPr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pm&gt;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Unimplemented Commands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144016" y="2358504"/>
            <a:ext cx="12767096" cy="3454400"/>
          </a:xfrm>
          <a:prstGeom prst="rect">
            <a:avLst/>
          </a:prstGeom>
          <a:ln>
            <a:solidFill/>
          </a:ln>
        </p:spPr>
        <p:txBody>
          <a:bodyPr>
            <a:noAutofit/>
          </a:bodyPr>
          <a:lstStyle/>
          <a:p>
            <a:pPr marL="444500" lvl="1" indent="0">
              <a:spcBef>
                <a:spcPts val="200"/>
              </a:spcBef>
              <a:buSzTx/>
              <a:buNone/>
              <a:defRPr sz="1800"/>
            </a:pPr>
            <a:r>
              <a:rPr sz="2800" dirty="0" err="1"/>
              <a:t>lius</a:t>
            </a:r>
            <a:r>
              <a:rPr sz="2800" dirty="0"/>
              <a:t>	</a:t>
            </a:r>
            <a:r>
              <a:rPr lang="en-IE" sz="2800" dirty="0" smtClean="0"/>
              <a:t>	</a:t>
            </a:r>
            <a:r>
              <a:rPr sz="2800" dirty="0" smtClean="0"/>
              <a:t>list-user</a:t>
            </a:r>
            <a:r>
              <a:rPr sz="2800" dirty="0"/>
              <a:t>		</a:t>
            </a:r>
            <a:r>
              <a:rPr sz="2800" dirty="0" smtClean="0"/>
              <a:t>(</a:t>
            </a:r>
            <a:r>
              <a:rPr sz="2800" dirty="0"/>
              <a:t>id)</a:t>
            </a:r>
          </a:p>
          <a:p>
            <a:pPr marL="444500" lvl="1" indent="0">
              <a:spcBef>
                <a:spcPts val="200"/>
              </a:spcBef>
              <a:buSzTx/>
              <a:buNone/>
              <a:defRPr sz="1800"/>
            </a:pPr>
            <a:r>
              <a:rPr sz="2800" dirty="0"/>
              <a:t>la		list-activities	</a:t>
            </a:r>
            <a:r>
              <a:rPr sz="2800" dirty="0" smtClean="0"/>
              <a:t>(</a:t>
            </a:r>
            <a:r>
              <a:rPr sz="2800" dirty="0"/>
              <a:t>user id)</a:t>
            </a:r>
          </a:p>
          <a:p>
            <a:pPr marL="444500" lvl="1" indent="0">
              <a:spcBef>
                <a:spcPts val="200"/>
              </a:spcBef>
              <a:buSzTx/>
              <a:buNone/>
              <a:defRPr sz="1800"/>
            </a:pPr>
            <a:r>
              <a:rPr sz="2800" dirty="0"/>
              <a:t>du	</a:t>
            </a:r>
            <a:r>
              <a:rPr lang="en-IE" sz="2800" dirty="0" smtClean="0"/>
              <a:t>	</a:t>
            </a:r>
            <a:r>
              <a:rPr sz="2800" dirty="0" smtClean="0"/>
              <a:t>delete-user</a:t>
            </a:r>
            <a:r>
              <a:rPr sz="2800" dirty="0"/>
              <a:t>	</a:t>
            </a:r>
            <a:r>
              <a:rPr sz="2800" dirty="0" smtClean="0"/>
              <a:t>(</a:t>
            </a:r>
            <a:r>
              <a:rPr sz="2800" dirty="0"/>
              <a:t>id)</a:t>
            </a:r>
          </a:p>
          <a:p>
            <a:pPr marL="444500" lvl="1" indent="0">
              <a:spcBef>
                <a:spcPts val="200"/>
              </a:spcBef>
              <a:buSzTx/>
              <a:buNone/>
              <a:defRPr sz="1800"/>
            </a:pPr>
            <a:r>
              <a:rPr sz="2800" dirty="0"/>
              <a:t>la		list-activities	</a:t>
            </a:r>
            <a:r>
              <a:rPr sz="2800" dirty="0" smtClean="0"/>
              <a:t>(</a:t>
            </a:r>
            <a:r>
              <a:rPr sz="2800" dirty="0" err="1"/>
              <a:t>userid</a:t>
            </a:r>
            <a:r>
              <a:rPr sz="2800" dirty="0"/>
              <a:t>, </a:t>
            </a:r>
            <a:r>
              <a:rPr sz="2800" dirty="0" err="1"/>
              <a:t>sortBy</a:t>
            </a:r>
            <a:r>
              <a:rPr sz="2800" dirty="0"/>
              <a:t>: type, location, distance, date, duration)</a:t>
            </a:r>
          </a:p>
          <a:p>
            <a:pPr marL="444500" lvl="1" indent="0">
              <a:spcBef>
                <a:spcPts val="200"/>
              </a:spcBef>
              <a:buSzTx/>
              <a:buNone/>
              <a:defRPr sz="1800"/>
            </a:pPr>
            <a:r>
              <a:rPr sz="2800" dirty="0" err="1"/>
              <a:t>cff</a:t>
            </a:r>
            <a:r>
              <a:rPr sz="2800" dirty="0"/>
              <a:t>	</a:t>
            </a:r>
            <a:r>
              <a:rPr lang="en-IE" sz="2800" dirty="0" smtClean="0"/>
              <a:t>	</a:t>
            </a:r>
            <a:r>
              <a:rPr sz="2800" dirty="0" smtClean="0"/>
              <a:t>change-file-format</a:t>
            </a:r>
            <a:r>
              <a:rPr sz="2800" dirty="0"/>
              <a:t>	(file format: xml, </a:t>
            </a:r>
            <a:r>
              <a:rPr sz="2800" dirty="0" err="1"/>
              <a:t>json</a:t>
            </a:r>
            <a:r>
              <a:rPr sz="2800" dirty="0"/>
              <a:t>)</a:t>
            </a:r>
          </a:p>
          <a:p>
            <a:pPr marL="444500" lvl="1" indent="0">
              <a:spcBef>
                <a:spcPts val="200"/>
              </a:spcBef>
              <a:buSzTx/>
              <a:buNone/>
              <a:defRPr sz="1800"/>
            </a:pPr>
            <a:r>
              <a:rPr sz="2800" dirty="0"/>
              <a:t>l		</a:t>
            </a:r>
            <a:r>
              <a:rPr lang="en-IE" sz="2800" dirty="0" smtClean="0"/>
              <a:t>	</a:t>
            </a:r>
            <a:r>
              <a:rPr sz="2800" dirty="0" smtClean="0"/>
              <a:t>load</a:t>
            </a:r>
            <a:r>
              <a:rPr sz="2800" dirty="0"/>
              <a:t>			()</a:t>
            </a:r>
          </a:p>
          <a:p>
            <a:pPr marL="444500" lvl="1" indent="0">
              <a:spcBef>
                <a:spcPts val="200"/>
              </a:spcBef>
              <a:buSzTx/>
              <a:buNone/>
              <a:defRPr sz="1800"/>
            </a:pPr>
            <a:r>
              <a:rPr sz="2800" dirty="0"/>
              <a:t>s		store			()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105" name="Shape 105"/>
          <p:cNvSpPr/>
          <p:nvPr/>
        </p:nvSpPr>
        <p:spPr>
          <a:xfrm>
            <a:off x="2412999" y="6985000"/>
            <a:ext cx="6367883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1" indent="0" defTabSz="584200">
              <a:spcBef>
                <a:spcPts val="200"/>
              </a:spcBef>
              <a:defRPr sz="1800"/>
            </a:pPr>
            <a:r>
              <a:rPr sz="4800" i="1">
                <a:latin typeface="+mj-lt"/>
                <a:ea typeface="+mj-ea"/>
                <a:cs typeface="+mj-cs"/>
                <a:sym typeface="Helvetica Neue"/>
              </a:rPr>
              <a:t>lius, la, du, la, cff, l, s 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669752" y="556320"/>
            <a:ext cx="10528300" cy="1193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Assignment Rubric for Assignment 1</a:t>
            </a:r>
          </a:p>
        </p:txBody>
      </p:sp>
      <p:graphicFrame>
        <p:nvGraphicFramePr>
          <p:cNvPr id="108" name="Table 108"/>
          <p:cNvGraphicFramePr/>
          <p:nvPr>
            <p:extLst>
              <p:ext uri="{D42A27DB-BD31-4B8C-83A1-F6EECF244321}">
                <p14:modId xmlns:p14="http://schemas.microsoft.com/office/powerpoint/2010/main" val="4268316248"/>
              </p:ext>
            </p:extLst>
          </p:nvPr>
        </p:nvGraphicFramePr>
        <p:xfrm>
          <a:off x="453728" y="2140496"/>
          <a:ext cx="12265038" cy="7196667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255926"/>
                <a:gridCol w="3672408"/>
                <a:gridCol w="2016224"/>
                <a:gridCol w="2088232"/>
                <a:gridCol w="2232248"/>
              </a:tblGrid>
              <a:tr h="1179076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dirty="0">
                          <a:sym typeface="Helvetica Neue Light"/>
                        </a:rPr>
                        <a:t>Standard</a:t>
                      </a:r>
                      <a:endParaRPr sz="32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ym typeface="Helvetica Neue Light"/>
                        </a:rPr>
                        <a:t>Core Features
[30%]</a:t>
                      </a:r>
                      <a:endParaRPr sz="2400" b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ym typeface="Helvetica Neue Light"/>
                        </a:rPr>
                        <a:t>Presentation
[20%]</a:t>
                      </a:r>
                      <a:endParaRPr sz="2400" b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ym typeface="Helvetica Neue Light"/>
                        </a:rPr>
                        <a:t>Tests
[30%]</a:t>
                      </a:r>
                      <a:endParaRPr sz="2400" b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ym typeface="Helvetica Neue Light"/>
                        </a:rPr>
                        <a:t>Build Systems
[20%]</a:t>
                      </a:r>
                      <a:endParaRPr sz="2400" b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65909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Baseline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Users/Activities/Locations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(</a:t>
                      </a:r>
                      <a:r>
                        <a:rPr sz="2400" dirty="0" err="1">
                          <a:sym typeface="Helvetica Neue Light"/>
                        </a:rPr>
                        <a:t>lius</a:t>
                      </a:r>
                      <a:r>
                        <a:rPr sz="2400" dirty="0">
                          <a:sym typeface="Helvetica Neue Light"/>
                        </a:rPr>
                        <a:t>, la, du) 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dirty="0" smtClean="0">
                          <a:sym typeface="Helvetica Neue Light"/>
                        </a:rPr>
                        <a:t>P</a:t>
                      </a:r>
                      <a:r>
                        <a:rPr sz="2400" dirty="0" smtClean="0">
                          <a:sym typeface="Helvetica Neue Light"/>
                        </a:rPr>
                        <a:t>lain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basic API tests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ym typeface="Helvetica Neue Light"/>
                        </a:rPr>
                        <a:t>none</a:t>
                      </a:r>
                      <a:endParaRPr sz="22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836828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Good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Start </a:t>
                      </a:r>
                      <a:r>
                        <a:rPr sz="2400" dirty="0" err="1">
                          <a:sym typeface="Helvetica Neue Light"/>
                        </a:rPr>
                        <a:t>DateTime</a:t>
                      </a:r>
                      <a:endParaRPr sz="2400" dirty="0">
                        <a:sym typeface="Helvetica Neue Light"/>
                      </a:endParaRP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(la </a:t>
                      </a:r>
                      <a:r>
                        <a:rPr sz="2400" dirty="0" err="1">
                          <a:sym typeface="Helvetica Neue Light"/>
                        </a:rPr>
                        <a:t>sortBy</a:t>
                      </a:r>
                      <a:r>
                        <a:rPr sz="2400" dirty="0">
                          <a:sym typeface="Helvetica Neue Light"/>
                        </a:rPr>
                        <a:t>:)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Persistence - XML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(l, s)</a:t>
                      </a:r>
                      <a:endParaRPr sz="2400" i="1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dirty="0" smtClean="0">
                          <a:sym typeface="Helvetica Neue Light"/>
                        </a:rPr>
                        <a:t>P</a:t>
                      </a:r>
                      <a:r>
                        <a:rPr sz="2400" dirty="0" err="1" smtClean="0">
                          <a:sym typeface="Helvetica Neue Light"/>
                        </a:rPr>
                        <a:t>retty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full API tests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ym typeface="Helvetica Neue Light"/>
                        </a:rPr>
                        <a:t>maven (build)</a:t>
                      </a:r>
                      <a:endParaRPr sz="20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426056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Excellent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ym typeface="Helvetica Neue Light"/>
                      </a:endParaRP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Persistence -JSON (</a:t>
                      </a:r>
                      <a:r>
                        <a:rPr sz="2400" dirty="0" err="1">
                          <a:sym typeface="Helvetica Neue Light"/>
                        </a:rPr>
                        <a:t>cff</a:t>
                      </a:r>
                      <a:r>
                        <a:rPr sz="2400" dirty="0">
                          <a:sym typeface="Helvetica Neue Light"/>
                        </a:rPr>
                        <a:t>)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dirty="0" smtClean="0">
                          <a:sym typeface="Helvetica Neue Light"/>
                        </a:rPr>
                        <a:t>T</a:t>
                      </a:r>
                      <a:r>
                        <a:rPr sz="2400" dirty="0" err="1" smtClean="0">
                          <a:sym typeface="Helvetica Neue Light"/>
                        </a:rPr>
                        <a:t>abular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UI Tests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ym typeface="Helvetica Neue Light"/>
                        </a:rPr>
                        <a:t>maven (test)</a:t>
                      </a:r>
                      <a:endParaRPr sz="22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488798"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Outstanding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Persistence - YAML 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OR</a:t>
                      </a:r>
                    </a:p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Extra Reports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400" dirty="0" smtClean="0">
                          <a:sym typeface="Helvetica Neue Light"/>
                        </a:rPr>
                        <a:t>E</a:t>
                      </a:r>
                      <a:r>
                        <a:rPr sz="2400" dirty="0" err="1" smtClean="0">
                          <a:sym typeface="Helvetica Neue Light"/>
                        </a:rPr>
                        <a:t>nhanced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Helvetica Neue Light"/>
                        </a:rPr>
                        <a:t>accurate coverage report</a:t>
                      </a:r>
                      <a:endParaRPr sz="24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ym typeface="Helvetica Neue Light"/>
                        </a:rPr>
                        <a:t>Gradle</a:t>
                      </a:r>
                      <a:endParaRPr sz="2200" dirty="0"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12450449" y="9324978"/>
            <a:ext cx="312014" cy="3048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Submission details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Zip your project and submit it via the assignment </a:t>
            </a:r>
            <a:r>
              <a:rPr lang="en-IE" dirty="0" err="1" smtClean="0"/>
              <a:t>dropbox</a:t>
            </a:r>
            <a:r>
              <a:rPr lang="en-IE" dirty="0" smtClean="0"/>
              <a:t> in Moodle.</a:t>
            </a:r>
          </a:p>
          <a:p>
            <a:r>
              <a:rPr lang="en-IE" dirty="0" smtClean="0"/>
              <a:t>Due </a:t>
            </a:r>
            <a:r>
              <a:rPr lang="en-IE" b="1" dirty="0" smtClean="0"/>
              <a:t>Sunday, November 1</a:t>
            </a:r>
            <a:r>
              <a:rPr lang="en-IE" b="1" baseline="30000" dirty="0" smtClean="0"/>
              <a:t>st</a:t>
            </a:r>
            <a:r>
              <a:rPr lang="en-IE" b="1" dirty="0" smtClean="0"/>
              <a:t> by midday</a:t>
            </a:r>
            <a:r>
              <a:rPr lang="en-IE" dirty="0" smtClean="0"/>
              <a:t>.  </a:t>
            </a:r>
          </a:p>
          <a:p>
            <a:r>
              <a:rPr lang="en-IE" dirty="0" smtClean="0"/>
              <a:t>Include a README file that will give a </a:t>
            </a:r>
            <a:r>
              <a:rPr lang="en-IE" u="sng" dirty="0" smtClean="0"/>
              <a:t>very</a:t>
            </a:r>
            <a:r>
              <a:rPr lang="en-IE" dirty="0" smtClean="0"/>
              <a:t> brief summary of your submission.  It should include a </a:t>
            </a:r>
            <a:r>
              <a:rPr lang="en-IE" u="sng" dirty="0" smtClean="0"/>
              <a:t>very</a:t>
            </a:r>
            <a:r>
              <a:rPr lang="en-IE" dirty="0" smtClean="0"/>
              <a:t> brief description of your:</a:t>
            </a:r>
            <a:br>
              <a:rPr lang="en-IE" dirty="0" smtClean="0"/>
            </a:br>
            <a:endParaRPr lang="en-IE" dirty="0" smtClean="0"/>
          </a:p>
          <a:p>
            <a:pPr lvl="1">
              <a:spcBef>
                <a:spcPts val="0"/>
              </a:spcBef>
            </a:pPr>
            <a:r>
              <a:rPr lang="en-IE" dirty="0" smtClean="0"/>
              <a:t>persistence approach.</a:t>
            </a:r>
          </a:p>
          <a:p>
            <a:pPr lvl="1">
              <a:spcBef>
                <a:spcPts val="0"/>
              </a:spcBef>
            </a:pPr>
            <a:r>
              <a:rPr lang="en-IE" dirty="0" smtClean="0"/>
              <a:t>presentation approach.</a:t>
            </a:r>
          </a:p>
          <a:p>
            <a:pPr lvl="1">
              <a:spcBef>
                <a:spcPts val="0"/>
              </a:spcBef>
            </a:pPr>
            <a:r>
              <a:rPr lang="en-IE" dirty="0" smtClean="0"/>
              <a:t>testing approach.</a:t>
            </a:r>
          </a:p>
          <a:p>
            <a:pPr lvl="1">
              <a:spcBef>
                <a:spcPts val="0"/>
              </a:spcBef>
            </a:pPr>
            <a:r>
              <a:rPr lang="en-IE" dirty="0"/>
              <a:t>b</a:t>
            </a:r>
            <a:r>
              <a:rPr lang="en-IE" dirty="0" smtClean="0"/>
              <a:t>uild system approach.</a:t>
            </a:r>
          </a:p>
          <a:p>
            <a:r>
              <a:rPr lang="en-IE" dirty="0" smtClean="0"/>
              <a:t>In this file, identify all components/plugins used in the assignment.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515584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173</Words>
  <Application>Microsoft Office PowerPoint</Application>
  <PresentationFormat>Custom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ModernPortfolio</vt:lpstr>
      <vt:lpstr>Agile Software Development</vt:lpstr>
      <vt:lpstr>Assignment Assessment Rubric</vt:lpstr>
      <vt:lpstr>Commands Set</vt:lpstr>
      <vt:lpstr>Unimplemented Commands</vt:lpstr>
      <vt:lpstr>Assignment Rubric for Assignment 1</vt:lpstr>
      <vt:lpstr>Submission details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5</cp:revision>
  <dcterms:modified xsi:type="dcterms:W3CDTF">2015-10-17T19:44:40Z</dcterms:modified>
</cp:coreProperties>
</file>