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9" r:id="rId14"/>
    <p:sldId id="273" r:id="rId15"/>
    <p:sldId id="271" r:id="rId16"/>
    <p:sldId id="272" r:id="rId17"/>
    <p:sldId id="274" r:id="rId18"/>
    <p:sldId id="276" r:id="rId19"/>
    <p:sldId id="277" r:id="rId20"/>
    <p:sldId id="280" r:id="rId21"/>
    <p:sldId id="289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1" r:id="rId30"/>
    <p:sldId id="29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625590934011013E-2"/>
          <c:y val="8.2735078370314394E-2"/>
          <c:w val="0.97729068177664835"/>
          <c:h val="0.634285896440934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  <c:pt idx="6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14-4496-9041-64EA904696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맥주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  <c:pt idx="6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14-4496-9041-64EA90469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3716272"/>
        <c:axId val="343716600"/>
      </c:barChart>
      <c:catAx>
        <c:axId val="34371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3716600"/>
        <c:crosses val="autoZero"/>
        <c:auto val="1"/>
        <c:lblAlgn val="ctr"/>
        <c:lblOffset val="100"/>
        <c:noMultiLvlLbl val="0"/>
      </c:catAx>
      <c:valAx>
        <c:axId val="3437166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371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625590934011013E-2"/>
          <c:y val="8.2735078370314394E-2"/>
          <c:w val="0.97729068177664835"/>
          <c:h val="0.634285896440934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  <c:pt idx="6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14-4496-9041-64EA904696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맥주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  <c:pt idx="6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14-4496-9041-64EA90469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3716272"/>
        <c:axId val="343716600"/>
      </c:barChart>
      <c:catAx>
        <c:axId val="34371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3716600"/>
        <c:crosses val="autoZero"/>
        <c:auto val="1"/>
        <c:lblAlgn val="ctr"/>
        <c:lblOffset val="100"/>
        <c:noMultiLvlLbl val="0"/>
      </c:catAx>
      <c:valAx>
        <c:axId val="3437166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371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625590934011013E-2"/>
          <c:y val="8.2735078370314394E-2"/>
          <c:w val="0.97729068177664835"/>
          <c:h val="0.634285896440934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  <c:pt idx="6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14-4496-9041-64EA904696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맥주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  <c:pt idx="6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14-4496-9041-64EA90469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3716272"/>
        <c:axId val="343716600"/>
      </c:barChart>
      <c:catAx>
        <c:axId val="34371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3716600"/>
        <c:crosses val="autoZero"/>
        <c:auto val="1"/>
        <c:lblAlgn val="ctr"/>
        <c:lblOffset val="100"/>
        <c:noMultiLvlLbl val="0"/>
      </c:catAx>
      <c:valAx>
        <c:axId val="3437166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371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03D6A-594B-42BF-888A-58B8EF3AF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64292C-B375-4402-AE5C-0F7A9FC30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371F9-6F8C-4354-A4C3-352B8AB9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AFF4-DB37-4E65-9874-487AEACC2E1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9187E-1827-48C6-96AA-D5F54D71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9D4506-6473-428C-8163-24EE7042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D875-384E-4C1D-9418-246BB6398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59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9F824-4A9B-4284-B932-F70D7510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C1B1F2-D8EA-4B7C-9BCE-8B2B7439D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819F8-76BE-4196-A93B-DC388299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AFF4-DB37-4E65-9874-487AEACC2E1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45F49-0063-4C1D-A670-97361191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7A54A-4821-43E0-9652-F4105BF9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D875-384E-4C1D-9418-246BB6398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2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3E2781-4763-4947-BD67-5A3AC3F99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2FFBA9-E0EE-4A4F-AD15-613E32EF6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45217-759B-459B-86F7-8375E030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AFF4-DB37-4E65-9874-487AEACC2E1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1AA5D-9738-485C-9DFD-11861296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F8896-42F1-4A82-B21A-2F5E0C3F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D875-384E-4C1D-9418-246BB6398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9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A04EF-E5EB-4DB8-88E7-6BB5A06F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6EB50-B842-4784-87E7-D5B25B4B7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E104F-041C-4E4B-A468-D2FFADF7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AFF4-DB37-4E65-9874-487AEACC2E1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F4648-E012-4A05-B8EF-C4F49970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4201E-454B-4B4A-8872-A217CE06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D875-384E-4C1D-9418-246BB6398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09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D7754-8AE6-49F3-9120-9B8ACD5B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0D89C6-54A2-4650-B930-0BF6BFFB0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930F6-F1CC-46C9-80FD-EF2B2108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AFF4-DB37-4E65-9874-487AEACC2E1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3634E-989E-4A6C-9ED3-F428D66C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F1C4B-D16D-4A5F-B1AE-E2153EF7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D875-384E-4C1D-9418-246BB6398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1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66A40-003A-4D75-A949-081FF8CE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62D49-5562-49F1-B103-32BFF7DF1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6BB24-451F-48DA-89A4-279A5E6EB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5DD8A-23F5-4232-96CC-39033822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AFF4-DB37-4E65-9874-487AEACC2E1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C7597-F648-40CD-8464-C25675E5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C6466-9EC2-47C1-B3F4-F86431CE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D875-384E-4C1D-9418-246BB6398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3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15F00-B32B-424C-A284-541EA5EF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76CBB0-455C-4639-9D2A-16369D856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B37A54-0FDA-4474-BC09-AEC385DFB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9D1AF1-808E-420E-B016-3C5CD9C48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E81C72-D5DC-4DE5-89EA-83D7EB42D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196B26-65BF-4288-9579-A30FB9DC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AFF4-DB37-4E65-9874-487AEACC2E1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DFA93A-D54D-4525-B252-50221D6C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219200-B411-4A83-AB93-613B131C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D875-384E-4C1D-9418-246BB6398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0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97DF0-D0BC-4638-8D84-07078CB0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97C9AB-7858-4A52-B9C2-9080D4C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AFF4-DB37-4E65-9874-487AEACC2E1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A79EC-0562-4F1C-B43F-F91FCE82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6C383F-32F3-4102-BF23-94E4CC0B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D875-384E-4C1D-9418-246BB6398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9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AE4AB2-21A4-449E-B5F1-864917B1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AFF4-DB37-4E65-9874-487AEACC2E1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E30DB0-6BFD-43D3-B983-4CC75573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6DE45B-B84E-4608-B841-8AB44506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D875-384E-4C1D-9418-246BB6398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B9DF0-D9BC-4083-BA91-4313AB59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53CF4-EE55-4F74-876D-C0699A17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063A8D-E424-43A3-B0F0-642A70A41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D9234E-D752-4E63-A0DF-4F9A74AD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AFF4-DB37-4E65-9874-487AEACC2E1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87C45-07AE-436F-8E45-35BE0879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75F201-4434-4993-8E7D-8FCB2618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D875-384E-4C1D-9418-246BB6398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4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9DE54-EB6F-45A4-ABFD-6496EF76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F0CC60-A0BE-4FEE-B3E3-E6C6F742D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7BDCAE-B1F6-49D0-A64D-ED2343A36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BD7E58-9BB5-4EFE-8AD3-9CCAB6F4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AFF4-DB37-4E65-9874-487AEACC2E1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ED0A8F-5F23-42EF-9BDA-FF302583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C9CDF7-655D-4036-A97E-972E64D9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D875-384E-4C1D-9418-246BB6398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5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21B394-394F-41BD-9CDA-B853C018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1A622-CD9A-473C-97B5-5684F1959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F4CC4-D52A-4F5D-9207-8E93C7EBD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3AFF4-DB37-4E65-9874-487AEACC2E1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4B5F5-A42E-4701-B739-FBFCCF67C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934C7-E203-4609-9D8D-A65B0CD3F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CD875-384E-4C1D-9418-246BB6398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70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575E8-B47D-429E-A8DF-B716FDE0B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B02845-A1D7-4C57-9CAF-F7A367797887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FB060D-AFEA-4C7F-B438-2B645DDC5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43" y="2589879"/>
            <a:ext cx="1072993" cy="100146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528EC88-11F5-4946-9C31-9BA2BC57B358}"/>
              </a:ext>
            </a:extLst>
          </p:cNvPr>
          <p:cNvSpPr/>
          <p:nvPr/>
        </p:nvSpPr>
        <p:spPr>
          <a:xfrm>
            <a:off x="1106909" y="3849757"/>
            <a:ext cx="2199860" cy="5168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b="1" dirty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음주 관리 프로그램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F43F27-32C7-4AEE-B43C-6E84E8572F23}"/>
              </a:ext>
            </a:extLst>
          </p:cNvPr>
          <p:cNvSpPr/>
          <p:nvPr/>
        </p:nvSpPr>
        <p:spPr>
          <a:xfrm>
            <a:off x="4333461" y="725505"/>
            <a:ext cx="6096000" cy="13584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앱을 시작하면 최초로 나타나는 로딩화면이다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해당 화면은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초 뒤에 다음 화면으로 넘어간다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화면은 앱 이름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로고로 구성된다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58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33CE44-BA8F-46F2-98FC-9FCB1FB76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0389B78-BFCE-464D-B1D3-B0055C2DA414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02338B-638E-45FA-8CE3-91A06C10F474}"/>
              </a:ext>
            </a:extLst>
          </p:cNvPr>
          <p:cNvSpPr/>
          <p:nvPr/>
        </p:nvSpPr>
        <p:spPr>
          <a:xfrm>
            <a:off x="4492487" y="140473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/>
            <a:r>
              <a:rPr lang="ko-KR" altLang="en-US" dirty="0"/>
              <a:t>등록된 계정의 마지막으로 저장되었던 비밀번호를 찾아주는 화면이다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등록한 </a:t>
            </a:r>
            <a:r>
              <a:rPr lang="en-US" altLang="ko-KR" dirty="0"/>
              <a:t>ID,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이메일을 입력하고 ‘비밀번호 찾기’ 버튼을 누르면 비밀번호 찾기 성공 여부를 알림 창으로 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388AEE-B3BD-4072-AC2E-9B96A997B1B8}"/>
              </a:ext>
            </a:extLst>
          </p:cNvPr>
          <p:cNvSpPr/>
          <p:nvPr/>
        </p:nvSpPr>
        <p:spPr>
          <a:xfrm>
            <a:off x="815007" y="1404730"/>
            <a:ext cx="2796209" cy="7553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D1D631-6929-4812-989E-944861C29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17" y="1479650"/>
            <a:ext cx="648787" cy="605534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C4BBD6C-7A30-4F9C-806A-B69FE772CE7C}"/>
              </a:ext>
            </a:extLst>
          </p:cNvPr>
          <p:cNvCxnSpPr/>
          <p:nvPr/>
        </p:nvCxnSpPr>
        <p:spPr>
          <a:xfrm>
            <a:off x="815005" y="2133599"/>
            <a:ext cx="27962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1960E1-901D-41AD-AF52-525605D16BB6}"/>
              </a:ext>
            </a:extLst>
          </p:cNvPr>
          <p:cNvSpPr/>
          <p:nvPr/>
        </p:nvSpPr>
        <p:spPr>
          <a:xfrm>
            <a:off x="815005" y="2160104"/>
            <a:ext cx="2796209" cy="2385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</a:t>
            </a:r>
            <a:r>
              <a:rPr lang="en-US" altLang="ko-KR" sz="1200" dirty="0"/>
              <a:t> </a:t>
            </a:r>
            <a:r>
              <a:rPr lang="ko-KR" altLang="en-US" sz="1200" dirty="0"/>
              <a:t>찾기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6B24212-2FAD-4634-B5B7-DCB9C9C490D0}"/>
              </a:ext>
            </a:extLst>
          </p:cNvPr>
          <p:cNvCxnSpPr/>
          <p:nvPr/>
        </p:nvCxnSpPr>
        <p:spPr>
          <a:xfrm>
            <a:off x="815005" y="2398612"/>
            <a:ext cx="27962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C398BF-722C-4482-A705-781610B8EF91}"/>
              </a:ext>
            </a:extLst>
          </p:cNvPr>
          <p:cNvSpPr/>
          <p:nvPr/>
        </p:nvSpPr>
        <p:spPr>
          <a:xfrm>
            <a:off x="808384" y="2398612"/>
            <a:ext cx="2796209" cy="326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FB1AF0-896B-41C5-964F-F00C1F3E0858}"/>
              </a:ext>
            </a:extLst>
          </p:cNvPr>
          <p:cNvSpPr/>
          <p:nvPr/>
        </p:nvSpPr>
        <p:spPr>
          <a:xfrm>
            <a:off x="1113184" y="2780666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E3F707-EB4B-4EA8-B5FB-45C669A6E862}"/>
              </a:ext>
            </a:extLst>
          </p:cNvPr>
          <p:cNvSpPr/>
          <p:nvPr/>
        </p:nvSpPr>
        <p:spPr>
          <a:xfrm>
            <a:off x="1109874" y="3543459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E-mail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792470-FA2A-4ED4-AA12-45D3E4AC6343}"/>
              </a:ext>
            </a:extLst>
          </p:cNvPr>
          <p:cNvSpPr/>
          <p:nvPr/>
        </p:nvSpPr>
        <p:spPr>
          <a:xfrm>
            <a:off x="1500815" y="4024292"/>
            <a:ext cx="1404726" cy="216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비밀번호 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찾기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EF4755-3897-4BA9-8F67-BC92269E8ED3}"/>
              </a:ext>
            </a:extLst>
          </p:cNvPr>
          <p:cNvSpPr/>
          <p:nvPr/>
        </p:nvSpPr>
        <p:spPr>
          <a:xfrm>
            <a:off x="1109874" y="3162062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109174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33CE44-BA8F-46F2-98FC-9FCB1FB76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0389B78-BFCE-464D-B1D3-B0055C2DA414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02338B-638E-45FA-8CE3-91A06C10F474}"/>
              </a:ext>
            </a:extLst>
          </p:cNvPr>
          <p:cNvSpPr/>
          <p:nvPr/>
        </p:nvSpPr>
        <p:spPr>
          <a:xfrm>
            <a:off x="4492487" y="14047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/>
            <a:r>
              <a:rPr lang="ko-KR" altLang="en-US" dirty="0"/>
              <a:t>등록된 계정의 정보가 일치하지 않을 경우 나타나는 화면이다</a:t>
            </a:r>
            <a:r>
              <a:rPr lang="en-US" altLang="ko-KR" dirty="0"/>
              <a:t>.(</a:t>
            </a:r>
            <a:r>
              <a:rPr lang="ko-KR" altLang="en-US" dirty="0"/>
              <a:t>계정 </a:t>
            </a:r>
            <a:r>
              <a:rPr lang="en-US" altLang="ko-KR" dirty="0"/>
              <a:t>ID,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이메일 불일치한 경우</a:t>
            </a:r>
            <a:r>
              <a:rPr lang="en-US" altLang="ko-KR" dirty="0"/>
              <a:t>)</a:t>
            </a:r>
            <a:endParaRPr lang="ko-KR" altLang="en-US" dirty="0"/>
          </a:p>
          <a:p>
            <a:pPr lvl="0" fontAlgn="base"/>
            <a:r>
              <a:rPr lang="en-US" altLang="ko-KR" dirty="0"/>
              <a:t>Yes</a:t>
            </a:r>
            <a:r>
              <a:rPr lang="ko-KR" altLang="en-US" dirty="0"/>
              <a:t>를 누르면 다시 비밀번호 찾기 화면으로 돌아간다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388AEE-B3BD-4072-AC2E-9B96A997B1B8}"/>
              </a:ext>
            </a:extLst>
          </p:cNvPr>
          <p:cNvSpPr/>
          <p:nvPr/>
        </p:nvSpPr>
        <p:spPr>
          <a:xfrm>
            <a:off x="815007" y="1404730"/>
            <a:ext cx="2796209" cy="7553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D1D631-6929-4812-989E-944861C29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17" y="1479650"/>
            <a:ext cx="648787" cy="605534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C4BBD6C-7A30-4F9C-806A-B69FE772CE7C}"/>
              </a:ext>
            </a:extLst>
          </p:cNvPr>
          <p:cNvCxnSpPr/>
          <p:nvPr/>
        </p:nvCxnSpPr>
        <p:spPr>
          <a:xfrm>
            <a:off x="815005" y="2133599"/>
            <a:ext cx="27962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1960E1-901D-41AD-AF52-525605D16BB6}"/>
              </a:ext>
            </a:extLst>
          </p:cNvPr>
          <p:cNvSpPr/>
          <p:nvPr/>
        </p:nvSpPr>
        <p:spPr>
          <a:xfrm>
            <a:off x="815005" y="2160104"/>
            <a:ext cx="2796209" cy="2385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</a:t>
            </a:r>
            <a:r>
              <a:rPr lang="en-US" altLang="ko-KR" sz="1200" dirty="0"/>
              <a:t> </a:t>
            </a:r>
            <a:r>
              <a:rPr lang="ko-KR" altLang="en-US" sz="1200" dirty="0"/>
              <a:t>찾기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6B24212-2FAD-4634-B5B7-DCB9C9C490D0}"/>
              </a:ext>
            </a:extLst>
          </p:cNvPr>
          <p:cNvCxnSpPr/>
          <p:nvPr/>
        </p:nvCxnSpPr>
        <p:spPr>
          <a:xfrm>
            <a:off x="815005" y="2398612"/>
            <a:ext cx="27962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C398BF-722C-4482-A705-781610B8EF91}"/>
              </a:ext>
            </a:extLst>
          </p:cNvPr>
          <p:cNvSpPr/>
          <p:nvPr/>
        </p:nvSpPr>
        <p:spPr>
          <a:xfrm>
            <a:off x="808384" y="2398612"/>
            <a:ext cx="2796209" cy="326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FB1AF0-896B-41C5-964F-F00C1F3E0858}"/>
              </a:ext>
            </a:extLst>
          </p:cNvPr>
          <p:cNvSpPr/>
          <p:nvPr/>
        </p:nvSpPr>
        <p:spPr>
          <a:xfrm>
            <a:off x="1113184" y="2780666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E3F707-EB4B-4EA8-B5FB-45C669A6E862}"/>
              </a:ext>
            </a:extLst>
          </p:cNvPr>
          <p:cNvSpPr/>
          <p:nvPr/>
        </p:nvSpPr>
        <p:spPr>
          <a:xfrm>
            <a:off x="1109874" y="3543459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E-mail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792470-FA2A-4ED4-AA12-45D3E4AC6343}"/>
              </a:ext>
            </a:extLst>
          </p:cNvPr>
          <p:cNvSpPr/>
          <p:nvPr/>
        </p:nvSpPr>
        <p:spPr>
          <a:xfrm>
            <a:off x="1500815" y="4024292"/>
            <a:ext cx="1404726" cy="216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비밀번호 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찾기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EF4755-3897-4BA9-8F67-BC92269E8ED3}"/>
              </a:ext>
            </a:extLst>
          </p:cNvPr>
          <p:cNvSpPr/>
          <p:nvPr/>
        </p:nvSpPr>
        <p:spPr>
          <a:xfrm>
            <a:off x="1109874" y="3162062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BB1979-103D-45FC-B446-AEAE7FC778D0}"/>
              </a:ext>
            </a:extLst>
          </p:cNvPr>
          <p:cNvSpPr/>
          <p:nvPr/>
        </p:nvSpPr>
        <p:spPr>
          <a:xfrm>
            <a:off x="1212576" y="2996861"/>
            <a:ext cx="1981204" cy="10317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찾기에 실패하였습니다</a:t>
            </a:r>
            <a:r>
              <a:rPr lang="en-US" altLang="ko-KR" sz="1000" dirty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입력한 정보가 일치하지 않습니다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1945D3-1C3E-4E62-A264-7919C5B3C2E9}"/>
              </a:ext>
            </a:extLst>
          </p:cNvPr>
          <p:cNvCxnSpPr/>
          <p:nvPr/>
        </p:nvCxnSpPr>
        <p:spPr>
          <a:xfrm>
            <a:off x="1212576" y="3763307"/>
            <a:ext cx="198120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00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33CE44-BA8F-46F2-98FC-9FCB1FB76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0389B78-BFCE-464D-B1D3-B0055C2DA414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02338B-638E-45FA-8CE3-91A06C10F474}"/>
              </a:ext>
            </a:extLst>
          </p:cNvPr>
          <p:cNvSpPr/>
          <p:nvPr/>
        </p:nvSpPr>
        <p:spPr>
          <a:xfrm>
            <a:off x="4492487" y="140473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/>
            <a:r>
              <a:rPr lang="ko-KR" altLang="en-US" dirty="0"/>
              <a:t>비밀번호 찾기에 성공했을 시 나타나는 화면이다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알림 창으로 ‘</a:t>
            </a:r>
            <a:r>
              <a:rPr lang="ko-KR" altLang="en-US" dirty="0" err="1"/>
              <a:t>임시비밀번호’를</a:t>
            </a:r>
            <a:r>
              <a:rPr lang="ko-KR" altLang="en-US" dirty="0"/>
              <a:t> 생성했고</a:t>
            </a:r>
            <a:r>
              <a:rPr lang="en-US" altLang="ko-KR" dirty="0"/>
              <a:t>, </a:t>
            </a:r>
            <a:r>
              <a:rPr lang="ko-KR" altLang="en-US" dirty="0"/>
              <a:t>그것을 등록한 이메일로 전송했다는 것을 알려준다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en-US" altLang="ko-KR" dirty="0"/>
              <a:t>Yes</a:t>
            </a:r>
            <a:r>
              <a:rPr lang="ko-KR" altLang="en-US" dirty="0"/>
              <a:t>를 누르면 로그인 화면으로 돌아간다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388AEE-B3BD-4072-AC2E-9B96A997B1B8}"/>
              </a:ext>
            </a:extLst>
          </p:cNvPr>
          <p:cNvSpPr/>
          <p:nvPr/>
        </p:nvSpPr>
        <p:spPr>
          <a:xfrm>
            <a:off x="815007" y="1404730"/>
            <a:ext cx="2796209" cy="7553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D1D631-6929-4812-989E-944861C29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17" y="1479650"/>
            <a:ext cx="648787" cy="605534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C4BBD6C-7A30-4F9C-806A-B69FE772CE7C}"/>
              </a:ext>
            </a:extLst>
          </p:cNvPr>
          <p:cNvCxnSpPr/>
          <p:nvPr/>
        </p:nvCxnSpPr>
        <p:spPr>
          <a:xfrm>
            <a:off x="815005" y="2133599"/>
            <a:ext cx="27962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1960E1-901D-41AD-AF52-525605D16BB6}"/>
              </a:ext>
            </a:extLst>
          </p:cNvPr>
          <p:cNvSpPr/>
          <p:nvPr/>
        </p:nvSpPr>
        <p:spPr>
          <a:xfrm>
            <a:off x="815005" y="2160104"/>
            <a:ext cx="2796209" cy="2385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</a:t>
            </a:r>
            <a:r>
              <a:rPr lang="en-US" altLang="ko-KR" sz="1200" dirty="0"/>
              <a:t> </a:t>
            </a:r>
            <a:r>
              <a:rPr lang="ko-KR" altLang="en-US" sz="1200" dirty="0"/>
              <a:t>찾기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6B24212-2FAD-4634-B5B7-DCB9C9C490D0}"/>
              </a:ext>
            </a:extLst>
          </p:cNvPr>
          <p:cNvCxnSpPr/>
          <p:nvPr/>
        </p:nvCxnSpPr>
        <p:spPr>
          <a:xfrm>
            <a:off x="815005" y="2398612"/>
            <a:ext cx="27962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C398BF-722C-4482-A705-781610B8EF91}"/>
              </a:ext>
            </a:extLst>
          </p:cNvPr>
          <p:cNvSpPr/>
          <p:nvPr/>
        </p:nvSpPr>
        <p:spPr>
          <a:xfrm>
            <a:off x="808384" y="2398612"/>
            <a:ext cx="2796209" cy="326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FB1AF0-896B-41C5-964F-F00C1F3E0858}"/>
              </a:ext>
            </a:extLst>
          </p:cNvPr>
          <p:cNvSpPr/>
          <p:nvPr/>
        </p:nvSpPr>
        <p:spPr>
          <a:xfrm>
            <a:off x="1113184" y="2780666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E3F707-EB4B-4EA8-B5FB-45C669A6E862}"/>
              </a:ext>
            </a:extLst>
          </p:cNvPr>
          <p:cNvSpPr/>
          <p:nvPr/>
        </p:nvSpPr>
        <p:spPr>
          <a:xfrm>
            <a:off x="1109874" y="3543459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E-mail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792470-FA2A-4ED4-AA12-45D3E4AC6343}"/>
              </a:ext>
            </a:extLst>
          </p:cNvPr>
          <p:cNvSpPr/>
          <p:nvPr/>
        </p:nvSpPr>
        <p:spPr>
          <a:xfrm>
            <a:off x="1500815" y="4024292"/>
            <a:ext cx="1404726" cy="216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비밀번호 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찾기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EF4755-3897-4BA9-8F67-BC92269E8ED3}"/>
              </a:ext>
            </a:extLst>
          </p:cNvPr>
          <p:cNvSpPr/>
          <p:nvPr/>
        </p:nvSpPr>
        <p:spPr>
          <a:xfrm>
            <a:off x="1109874" y="3162062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5A3897D-A2AE-4E8B-90A1-5B186896EDF3}"/>
              </a:ext>
            </a:extLst>
          </p:cNvPr>
          <p:cNvSpPr/>
          <p:nvPr/>
        </p:nvSpPr>
        <p:spPr>
          <a:xfrm>
            <a:off x="1212576" y="2996861"/>
            <a:ext cx="1981204" cy="10317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찾기에 성공하였습니다</a:t>
            </a:r>
            <a:r>
              <a:rPr lang="en-US" altLang="ko-KR" sz="1000" dirty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임시 비밀번호를 입력하신 이메일로 전송하였습니다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07B0535-4C3A-47E3-ABF5-4552EE291943}"/>
              </a:ext>
            </a:extLst>
          </p:cNvPr>
          <p:cNvCxnSpPr/>
          <p:nvPr/>
        </p:nvCxnSpPr>
        <p:spPr>
          <a:xfrm>
            <a:off x="1212576" y="3763307"/>
            <a:ext cx="198120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73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436D53-5600-4E80-B85A-FF4A5D77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4D78AD-D06F-4CE9-B011-F62BC4E680F9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0030D0-53EF-460F-A899-D275F533D38F}"/>
              </a:ext>
            </a:extLst>
          </p:cNvPr>
          <p:cNvSpPr/>
          <p:nvPr/>
        </p:nvSpPr>
        <p:spPr>
          <a:xfrm>
            <a:off x="2034207" y="1729410"/>
            <a:ext cx="1464367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현재 혈중 알코올 농도 </a:t>
            </a:r>
            <a:r>
              <a:rPr lang="en-US" altLang="ko-KR" dirty="0">
                <a:solidFill>
                  <a:schemeClr val="bg1"/>
                </a:solidFill>
              </a:rPr>
              <a:t>: 0.085%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49DB87-A05C-41C6-B797-BCD9D99DF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5" y="1729410"/>
            <a:ext cx="899210" cy="90777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2AA415-5D83-44A1-B1BA-B2B82644AC82}"/>
              </a:ext>
            </a:extLst>
          </p:cNvPr>
          <p:cNvSpPr/>
          <p:nvPr/>
        </p:nvSpPr>
        <p:spPr>
          <a:xfrm>
            <a:off x="815007" y="2782957"/>
            <a:ext cx="2796209" cy="28757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9603A57-2FD0-4B4B-9594-F92E69A1E2B0}"/>
              </a:ext>
            </a:extLst>
          </p:cNvPr>
          <p:cNvCxnSpPr>
            <a:stCxn id="10" idx="0"/>
          </p:cNvCxnSpPr>
          <p:nvPr/>
        </p:nvCxnSpPr>
        <p:spPr>
          <a:xfrm>
            <a:off x="2213112" y="2782957"/>
            <a:ext cx="13253" cy="2875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7746F47-734C-4CE1-A21B-21D5E7CA693A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815007" y="4220818"/>
            <a:ext cx="2796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E5C5CD37-A7DB-4B7B-9192-46242211F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123" y="4438544"/>
            <a:ext cx="797834" cy="7744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06EB49C-21F6-44D9-9496-8AAF4B4E7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7" y="4454544"/>
            <a:ext cx="794588" cy="75847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1B9E251-E86B-4424-AC95-0187F91EB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66" y="3005078"/>
            <a:ext cx="794588" cy="77447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58DC31-459E-4395-8154-E83327D90BF0}"/>
              </a:ext>
            </a:extLst>
          </p:cNvPr>
          <p:cNvSpPr/>
          <p:nvPr/>
        </p:nvSpPr>
        <p:spPr>
          <a:xfrm>
            <a:off x="943375" y="3868069"/>
            <a:ext cx="1150995" cy="2380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월간 주간 현황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42F1D4-575E-40F9-AD47-3753699AFDAF}"/>
              </a:ext>
            </a:extLst>
          </p:cNvPr>
          <p:cNvSpPr/>
          <p:nvPr/>
        </p:nvSpPr>
        <p:spPr>
          <a:xfrm>
            <a:off x="965766" y="5304119"/>
            <a:ext cx="1150995" cy="2380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Led</a:t>
            </a:r>
            <a:r>
              <a:rPr lang="ko-KR" altLang="en-US" sz="1000" dirty="0"/>
              <a:t> 설정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A8C09C-FFD1-45A1-A246-0C66AE46DD55}"/>
              </a:ext>
            </a:extLst>
          </p:cNvPr>
          <p:cNvSpPr/>
          <p:nvPr/>
        </p:nvSpPr>
        <p:spPr>
          <a:xfrm>
            <a:off x="2355298" y="5304119"/>
            <a:ext cx="1150995" cy="2380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환경 설정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4B5DF-712A-4D57-A24C-0112982E1A7F}"/>
              </a:ext>
            </a:extLst>
          </p:cNvPr>
          <p:cNvSpPr/>
          <p:nvPr/>
        </p:nvSpPr>
        <p:spPr>
          <a:xfrm>
            <a:off x="4479235" y="533784"/>
            <a:ext cx="6096000" cy="48959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후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메인화면이다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‘월간 주간 현황’ 아이콘을 누르면 월간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주간 단위로 통계 기능을 내주는 화면으로 이동한다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LED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설정’ 아이콘을 누르면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LED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색상 기능을 하는 화면으로 이동한다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‘내 정보 설정’ 아이콘을 누르면 개인정보를 수정가능 하는 화면으로 이동한다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‘환경 설정’ 아이콘을 누르면 </a:t>
            </a:r>
            <a:r>
              <a:rPr lang="ko-KR" altLang="en-US" dirty="0"/>
              <a:t>로그아웃</a:t>
            </a:r>
            <a:r>
              <a:rPr lang="en-US" altLang="ko-KR" dirty="0"/>
              <a:t>, </a:t>
            </a:r>
            <a:r>
              <a:rPr lang="ko-KR" altLang="en-US" dirty="0"/>
              <a:t>비밀번호변경</a:t>
            </a:r>
            <a:r>
              <a:rPr lang="en-US" altLang="ko-KR" dirty="0"/>
              <a:t>, </a:t>
            </a:r>
            <a:r>
              <a:rPr lang="ko-KR" altLang="en-US" dirty="0"/>
              <a:t>계정탈퇴</a:t>
            </a:r>
            <a:r>
              <a:rPr lang="en-US" altLang="ko-KR" dirty="0"/>
              <a:t>, </a:t>
            </a:r>
            <a:r>
              <a:rPr lang="ko-KR" altLang="en-US" dirty="0"/>
              <a:t>알람 설정 등 개인 계정 관리할 수 기능을 갖고 있는 화면이다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45BAE1E-59C9-4DF4-B434-D0652BD7D0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230" y="2999969"/>
            <a:ext cx="815229" cy="77446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7A3E38-5208-4C0F-8EAB-B8878DEC1C13}"/>
              </a:ext>
            </a:extLst>
          </p:cNvPr>
          <p:cNvSpPr/>
          <p:nvPr/>
        </p:nvSpPr>
        <p:spPr>
          <a:xfrm>
            <a:off x="2355298" y="3865541"/>
            <a:ext cx="1150995" cy="2380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내 정보 설정</a:t>
            </a:r>
          </a:p>
        </p:txBody>
      </p:sp>
    </p:spTree>
    <p:extLst>
      <p:ext uri="{BB962C8B-B14F-4D97-AF65-F5344CB8AC3E}">
        <p14:creationId xmlns:p14="http://schemas.microsoft.com/office/powerpoint/2010/main" val="72716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436D53-5600-4E80-B85A-FF4A5D77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4D78AD-D06F-4CE9-B011-F62BC4E680F9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4B5DF-712A-4D57-A24C-0112982E1A7F}"/>
              </a:ext>
            </a:extLst>
          </p:cNvPr>
          <p:cNvSpPr/>
          <p:nvPr/>
        </p:nvSpPr>
        <p:spPr>
          <a:xfrm>
            <a:off x="4479235" y="533784"/>
            <a:ext cx="6096000" cy="13601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월간 주간 현황에서는 주 단위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월 단위로 어떤 음료를 얼마나 섭취했는지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음료 별로 섭취 양을 출력하도록 한다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C555B2-F726-47A3-B355-6FD8AE02A511}"/>
              </a:ext>
            </a:extLst>
          </p:cNvPr>
          <p:cNvSpPr/>
          <p:nvPr/>
        </p:nvSpPr>
        <p:spPr>
          <a:xfrm>
            <a:off x="815007" y="1404730"/>
            <a:ext cx="2796209" cy="1027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4159C2-4ED4-49E8-9A06-FD57BB803268}"/>
              </a:ext>
            </a:extLst>
          </p:cNvPr>
          <p:cNvSpPr/>
          <p:nvPr/>
        </p:nvSpPr>
        <p:spPr>
          <a:xfrm>
            <a:off x="835370" y="1817469"/>
            <a:ext cx="2749828" cy="331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월    화    수    목    금    토    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6BB662-4FA7-4BAF-802B-82000A0DB456}"/>
              </a:ext>
            </a:extLst>
          </p:cNvPr>
          <p:cNvSpPr/>
          <p:nvPr/>
        </p:nvSpPr>
        <p:spPr>
          <a:xfrm>
            <a:off x="835856" y="2100469"/>
            <a:ext cx="2749828" cy="331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31</a:t>
            </a:r>
            <a:r>
              <a:rPr lang="ko-KR" altLang="en-US" sz="1300" dirty="0">
                <a:solidFill>
                  <a:schemeClr val="tx1"/>
                </a:solidFill>
              </a:rPr>
              <a:t>    </a:t>
            </a:r>
            <a:r>
              <a:rPr lang="en-US" altLang="ko-KR" sz="1300" dirty="0">
                <a:solidFill>
                  <a:schemeClr val="tx1"/>
                </a:solidFill>
              </a:rPr>
              <a:t>1</a:t>
            </a:r>
            <a:r>
              <a:rPr lang="ko-KR" altLang="en-US" sz="1300" dirty="0">
                <a:solidFill>
                  <a:schemeClr val="tx1"/>
                </a:solidFill>
              </a:rPr>
              <a:t>     </a:t>
            </a:r>
            <a:r>
              <a:rPr lang="en-US" altLang="ko-KR" sz="1300" dirty="0">
                <a:solidFill>
                  <a:schemeClr val="tx1"/>
                </a:solidFill>
              </a:rPr>
              <a:t>2</a:t>
            </a:r>
            <a:r>
              <a:rPr lang="ko-KR" altLang="en-US" sz="1300" dirty="0">
                <a:solidFill>
                  <a:schemeClr val="tx1"/>
                </a:solidFill>
              </a:rPr>
              <a:t>     </a:t>
            </a:r>
            <a:r>
              <a:rPr lang="en-US" altLang="ko-KR" sz="1300" dirty="0">
                <a:solidFill>
                  <a:schemeClr val="tx1"/>
                </a:solidFill>
              </a:rPr>
              <a:t>3</a:t>
            </a:r>
            <a:r>
              <a:rPr lang="ko-KR" altLang="en-US" sz="1300" dirty="0">
                <a:solidFill>
                  <a:schemeClr val="tx1"/>
                </a:solidFill>
              </a:rPr>
              <a:t>      </a:t>
            </a:r>
            <a:r>
              <a:rPr lang="en-US" altLang="ko-KR" sz="1300" dirty="0">
                <a:solidFill>
                  <a:schemeClr val="tx1"/>
                </a:solidFill>
              </a:rPr>
              <a:t>4 </a:t>
            </a:r>
            <a:r>
              <a:rPr lang="ko-KR" altLang="en-US" sz="1300" dirty="0">
                <a:solidFill>
                  <a:schemeClr val="tx1"/>
                </a:solidFill>
              </a:rPr>
              <a:t>    </a:t>
            </a:r>
            <a:r>
              <a:rPr lang="en-US" altLang="ko-KR" sz="1300" dirty="0">
                <a:solidFill>
                  <a:srgbClr val="FFC000"/>
                </a:solidFill>
              </a:rPr>
              <a:t>5</a:t>
            </a:r>
            <a:r>
              <a:rPr lang="ko-KR" altLang="en-US" sz="1300" dirty="0">
                <a:solidFill>
                  <a:schemeClr val="tx1"/>
                </a:solidFill>
              </a:rPr>
              <a:t>     </a:t>
            </a:r>
            <a:r>
              <a:rPr lang="en-US" altLang="ko-KR" sz="1300" dirty="0">
                <a:solidFill>
                  <a:schemeClr val="tx1"/>
                </a:solidFill>
              </a:rPr>
              <a:t>6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F48A54-9ED3-4B34-83A1-CE115D660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6" y="1476688"/>
            <a:ext cx="279163" cy="2688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1B9E251-E86B-4424-AC95-0187F91EB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46" y="1481304"/>
            <a:ext cx="316613" cy="3085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583A8F-9FC1-4304-B891-F0435EB4E801}"/>
              </a:ext>
            </a:extLst>
          </p:cNvPr>
          <p:cNvSpPr/>
          <p:nvPr/>
        </p:nvSpPr>
        <p:spPr>
          <a:xfrm>
            <a:off x="1510748" y="1476688"/>
            <a:ext cx="1338469" cy="268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r>
              <a:rPr lang="ko-KR" altLang="en-US" sz="1600" dirty="0">
                <a:solidFill>
                  <a:schemeClr val="tx1"/>
                </a:solidFill>
              </a:rPr>
              <a:t>월 </a:t>
            </a:r>
            <a:r>
              <a:rPr lang="en-US" altLang="ko-KR" sz="1600" dirty="0">
                <a:solidFill>
                  <a:schemeClr val="tx1"/>
                </a:solidFill>
              </a:rPr>
              <a:t>5</a:t>
            </a:r>
            <a:r>
              <a:rPr lang="ko-KR" altLang="en-US" sz="1600" dirty="0">
                <a:solidFill>
                  <a:schemeClr val="tx1"/>
                </a:solidFill>
              </a:rPr>
              <a:t>일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17D8394-F6CD-423C-B7CE-334E0C901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61017" y="1579289"/>
            <a:ext cx="180080" cy="90486"/>
          </a:xfrm>
          <a:prstGeom prst="rect">
            <a:avLst/>
          </a:prstGeom>
        </p:spPr>
      </p:pic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7C7A6F81-3237-4042-AEFF-665E3C59F88E}"/>
              </a:ext>
            </a:extLst>
          </p:cNvPr>
          <p:cNvGraphicFramePr/>
          <p:nvPr/>
        </p:nvGraphicFramePr>
        <p:xfrm>
          <a:off x="815007" y="2661970"/>
          <a:ext cx="2796209" cy="2791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15264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436D53-5600-4E80-B85A-FF4A5D77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4D78AD-D06F-4CE9-B011-F62BC4E680F9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4B5DF-712A-4D57-A24C-0112982E1A7F}"/>
              </a:ext>
            </a:extLst>
          </p:cNvPr>
          <p:cNvSpPr/>
          <p:nvPr/>
        </p:nvSpPr>
        <p:spPr>
          <a:xfrm>
            <a:off x="4479235" y="533784"/>
            <a:ext cx="6096000" cy="1803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월간 주간 현황에서는 주 단위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월 단위로 어떤 음료를 얼마나 섭취했는지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음료 별로 섭취 양을 출력하도록 한다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 클릭 시 원하는 일이 포함된 주간으로 이동한다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C555B2-F726-47A3-B355-6FD8AE02A511}"/>
              </a:ext>
            </a:extLst>
          </p:cNvPr>
          <p:cNvSpPr/>
          <p:nvPr/>
        </p:nvSpPr>
        <p:spPr>
          <a:xfrm>
            <a:off x="815007" y="1404730"/>
            <a:ext cx="2796209" cy="1027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4159C2-4ED4-49E8-9A06-FD57BB803268}"/>
              </a:ext>
            </a:extLst>
          </p:cNvPr>
          <p:cNvSpPr/>
          <p:nvPr/>
        </p:nvSpPr>
        <p:spPr>
          <a:xfrm>
            <a:off x="835370" y="1817469"/>
            <a:ext cx="2749828" cy="331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월    화    수    목    금    토    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6BB662-4FA7-4BAF-802B-82000A0DB456}"/>
              </a:ext>
            </a:extLst>
          </p:cNvPr>
          <p:cNvSpPr/>
          <p:nvPr/>
        </p:nvSpPr>
        <p:spPr>
          <a:xfrm>
            <a:off x="835856" y="2100469"/>
            <a:ext cx="2749828" cy="331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31</a:t>
            </a:r>
            <a:r>
              <a:rPr lang="ko-KR" altLang="en-US" sz="1300" dirty="0">
                <a:solidFill>
                  <a:schemeClr val="tx1"/>
                </a:solidFill>
              </a:rPr>
              <a:t>    </a:t>
            </a:r>
            <a:r>
              <a:rPr lang="en-US" altLang="ko-KR" sz="1300" dirty="0">
                <a:solidFill>
                  <a:schemeClr val="tx1"/>
                </a:solidFill>
              </a:rPr>
              <a:t>1</a:t>
            </a:r>
            <a:r>
              <a:rPr lang="ko-KR" altLang="en-US" sz="1300" dirty="0">
                <a:solidFill>
                  <a:schemeClr val="tx1"/>
                </a:solidFill>
              </a:rPr>
              <a:t>     </a:t>
            </a:r>
            <a:r>
              <a:rPr lang="en-US" altLang="ko-KR" sz="1300" dirty="0">
                <a:solidFill>
                  <a:schemeClr val="tx1"/>
                </a:solidFill>
              </a:rPr>
              <a:t>2</a:t>
            </a:r>
            <a:r>
              <a:rPr lang="ko-KR" altLang="en-US" sz="1300" dirty="0">
                <a:solidFill>
                  <a:schemeClr val="tx1"/>
                </a:solidFill>
              </a:rPr>
              <a:t>     </a:t>
            </a:r>
            <a:r>
              <a:rPr lang="en-US" altLang="ko-KR" sz="1300" dirty="0">
                <a:solidFill>
                  <a:schemeClr val="tx1"/>
                </a:solidFill>
              </a:rPr>
              <a:t>3</a:t>
            </a:r>
            <a:r>
              <a:rPr lang="ko-KR" altLang="en-US" sz="1300" dirty="0">
                <a:solidFill>
                  <a:schemeClr val="tx1"/>
                </a:solidFill>
              </a:rPr>
              <a:t>      </a:t>
            </a:r>
            <a:r>
              <a:rPr lang="en-US" altLang="ko-KR" sz="1300" dirty="0">
                <a:solidFill>
                  <a:schemeClr val="tx1"/>
                </a:solidFill>
              </a:rPr>
              <a:t>4 </a:t>
            </a:r>
            <a:r>
              <a:rPr lang="ko-KR" altLang="en-US" sz="1300" dirty="0">
                <a:solidFill>
                  <a:schemeClr val="tx1"/>
                </a:solidFill>
              </a:rPr>
              <a:t>    </a:t>
            </a:r>
            <a:r>
              <a:rPr lang="en-US" altLang="ko-KR" sz="1300" dirty="0">
                <a:solidFill>
                  <a:srgbClr val="FFC000"/>
                </a:solidFill>
              </a:rPr>
              <a:t>5</a:t>
            </a:r>
            <a:r>
              <a:rPr lang="ko-KR" altLang="en-US" sz="1300" dirty="0">
                <a:solidFill>
                  <a:schemeClr val="tx1"/>
                </a:solidFill>
              </a:rPr>
              <a:t>     </a:t>
            </a:r>
            <a:r>
              <a:rPr lang="en-US" altLang="ko-KR" sz="1300" dirty="0">
                <a:solidFill>
                  <a:schemeClr val="tx1"/>
                </a:solidFill>
              </a:rPr>
              <a:t>6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F48A54-9ED3-4B34-83A1-CE115D660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6" y="1476688"/>
            <a:ext cx="279163" cy="2688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1B9E251-E86B-4424-AC95-0187F91EB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46" y="1481304"/>
            <a:ext cx="316613" cy="3085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583A8F-9FC1-4304-B891-F0435EB4E801}"/>
              </a:ext>
            </a:extLst>
          </p:cNvPr>
          <p:cNvSpPr/>
          <p:nvPr/>
        </p:nvSpPr>
        <p:spPr>
          <a:xfrm>
            <a:off x="1510748" y="1476688"/>
            <a:ext cx="1338469" cy="268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r>
              <a:rPr lang="ko-KR" altLang="en-US" sz="1600" dirty="0">
                <a:solidFill>
                  <a:schemeClr val="tx1"/>
                </a:solidFill>
              </a:rPr>
              <a:t>월 </a:t>
            </a:r>
            <a:r>
              <a:rPr lang="en-US" altLang="ko-KR" sz="1600" dirty="0">
                <a:solidFill>
                  <a:schemeClr val="tx1"/>
                </a:solidFill>
              </a:rPr>
              <a:t>5</a:t>
            </a:r>
            <a:r>
              <a:rPr lang="ko-KR" altLang="en-US" sz="1600" dirty="0">
                <a:solidFill>
                  <a:schemeClr val="tx1"/>
                </a:solidFill>
              </a:rPr>
              <a:t>일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17D8394-F6CD-423C-B7CE-334E0C901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61017" y="1579289"/>
            <a:ext cx="180080" cy="90486"/>
          </a:xfrm>
          <a:prstGeom prst="rect">
            <a:avLst/>
          </a:prstGeom>
        </p:spPr>
      </p:pic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7C7A6F81-3237-4042-AEFF-665E3C59F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003256"/>
              </p:ext>
            </p:extLst>
          </p:nvPr>
        </p:nvGraphicFramePr>
        <p:xfrm>
          <a:off x="815007" y="2661970"/>
          <a:ext cx="2796209" cy="2791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75846E8D-42FC-4372-8F3B-9C14FEE8D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13278" y="2104668"/>
            <a:ext cx="180080" cy="9048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325C149-EF31-4D68-A51E-FC38172D92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91" y="2238635"/>
            <a:ext cx="2685668" cy="1894239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D4D345C-A7FA-4857-9E74-81D55A099F09}"/>
              </a:ext>
            </a:extLst>
          </p:cNvPr>
          <p:cNvCxnSpPr>
            <a:cxnSpLocks/>
          </p:cNvCxnSpPr>
          <p:nvPr/>
        </p:nvCxnSpPr>
        <p:spPr>
          <a:xfrm>
            <a:off x="2561017" y="2392016"/>
            <a:ext cx="1987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EDD0E4E-BBB5-46E2-AC8D-3202C1CBC854}"/>
              </a:ext>
            </a:extLst>
          </p:cNvPr>
          <p:cNvCxnSpPr>
            <a:cxnSpLocks/>
          </p:cNvCxnSpPr>
          <p:nvPr/>
        </p:nvCxnSpPr>
        <p:spPr>
          <a:xfrm flipH="1">
            <a:off x="1666493" y="2370424"/>
            <a:ext cx="18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436D53-5600-4E80-B85A-FF4A5D77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4D78AD-D06F-4CE9-B011-F62BC4E680F9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4B5DF-712A-4D57-A24C-0112982E1A7F}"/>
              </a:ext>
            </a:extLst>
          </p:cNvPr>
          <p:cNvSpPr/>
          <p:nvPr/>
        </p:nvSpPr>
        <p:spPr>
          <a:xfrm>
            <a:off x="4479235" y="533784"/>
            <a:ext cx="6096000" cy="4720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달력 모양 클릭 시  월 별로 출력한다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C555B2-F726-47A3-B355-6FD8AE02A511}"/>
              </a:ext>
            </a:extLst>
          </p:cNvPr>
          <p:cNvSpPr/>
          <p:nvPr/>
        </p:nvSpPr>
        <p:spPr>
          <a:xfrm>
            <a:off x="815007" y="1404730"/>
            <a:ext cx="2796209" cy="1027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6BB662-4FA7-4BAF-802B-82000A0DB456}"/>
              </a:ext>
            </a:extLst>
          </p:cNvPr>
          <p:cNvSpPr/>
          <p:nvPr/>
        </p:nvSpPr>
        <p:spPr>
          <a:xfrm>
            <a:off x="836137" y="1937841"/>
            <a:ext cx="2749828" cy="456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3 </a:t>
            </a:r>
            <a:r>
              <a:rPr lang="ko-KR" altLang="en-US" sz="1300" dirty="0">
                <a:solidFill>
                  <a:schemeClr val="tx1"/>
                </a:solidFill>
              </a:rPr>
              <a:t>    </a:t>
            </a:r>
            <a:r>
              <a:rPr lang="en-US" altLang="ko-KR" sz="1300" dirty="0">
                <a:solidFill>
                  <a:schemeClr val="tx1"/>
                </a:solidFill>
              </a:rPr>
              <a:t>4</a:t>
            </a:r>
            <a:r>
              <a:rPr lang="ko-KR" altLang="en-US" sz="1300" dirty="0">
                <a:solidFill>
                  <a:schemeClr val="tx1"/>
                </a:solidFill>
              </a:rPr>
              <a:t>     </a:t>
            </a:r>
            <a:r>
              <a:rPr lang="en-US" altLang="ko-KR" sz="1300" dirty="0">
                <a:solidFill>
                  <a:schemeClr val="tx1"/>
                </a:solidFill>
              </a:rPr>
              <a:t>5</a:t>
            </a:r>
            <a:r>
              <a:rPr lang="ko-KR" altLang="en-US" sz="1300" dirty="0">
                <a:solidFill>
                  <a:schemeClr val="tx1"/>
                </a:solidFill>
              </a:rPr>
              <a:t>     </a:t>
            </a:r>
            <a:r>
              <a:rPr lang="en-US" altLang="ko-KR" sz="1300" dirty="0">
                <a:solidFill>
                  <a:schemeClr val="tx1"/>
                </a:solidFill>
              </a:rPr>
              <a:t>6</a:t>
            </a:r>
            <a:r>
              <a:rPr lang="ko-KR" altLang="en-US" sz="1300" dirty="0">
                <a:solidFill>
                  <a:schemeClr val="tx1"/>
                </a:solidFill>
              </a:rPr>
              <a:t>      </a:t>
            </a:r>
            <a:r>
              <a:rPr lang="en-US" altLang="ko-KR" sz="1300" dirty="0">
                <a:solidFill>
                  <a:schemeClr val="tx1"/>
                </a:solidFill>
              </a:rPr>
              <a:t>7 </a:t>
            </a:r>
            <a:r>
              <a:rPr lang="ko-KR" altLang="en-US" sz="1300" dirty="0">
                <a:solidFill>
                  <a:schemeClr val="tx1"/>
                </a:solidFill>
              </a:rPr>
              <a:t>    </a:t>
            </a:r>
            <a:r>
              <a:rPr lang="en-US" altLang="ko-KR" sz="1300" dirty="0">
                <a:solidFill>
                  <a:srgbClr val="FFC000"/>
                </a:solidFill>
              </a:rPr>
              <a:t>8</a:t>
            </a:r>
            <a:r>
              <a:rPr lang="ko-KR" altLang="en-US" sz="1300" dirty="0">
                <a:solidFill>
                  <a:schemeClr val="tx1"/>
                </a:solidFill>
              </a:rPr>
              <a:t>     </a:t>
            </a:r>
            <a:r>
              <a:rPr lang="en-US" altLang="ko-KR" sz="1300" dirty="0">
                <a:solidFill>
                  <a:schemeClr val="tx1"/>
                </a:solidFill>
              </a:rPr>
              <a:t>9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F48A54-9ED3-4B34-83A1-CE115D660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6" y="1476688"/>
            <a:ext cx="279163" cy="2688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1B9E251-E86B-4424-AC95-0187F91EB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46" y="1481304"/>
            <a:ext cx="316613" cy="3085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583A8F-9FC1-4304-B891-F0435EB4E801}"/>
              </a:ext>
            </a:extLst>
          </p:cNvPr>
          <p:cNvSpPr/>
          <p:nvPr/>
        </p:nvSpPr>
        <p:spPr>
          <a:xfrm>
            <a:off x="1510748" y="1476688"/>
            <a:ext cx="1338469" cy="268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r>
              <a:rPr lang="ko-KR" altLang="en-US" sz="1600" dirty="0">
                <a:solidFill>
                  <a:schemeClr val="tx1"/>
                </a:solidFill>
              </a:rPr>
              <a:t>월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17D8394-F6CD-423C-B7CE-334E0C901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8741" y="1579289"/>
            <a:ext cx="180080" cy="90486"/>
          </a:xfrm>
          <a:prstGeom prst="rect">
            <a:avLst/>
          </a:prstGeom>
        </p:spPr>
      </p:pic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7C7A6F81-3237-4042-AEFF-665E3C59F88E}"/>
              </a:ext>
            </a:extLst>
          </p:cNvPr>
          <p:cNvGraphicFramePr/>
          <p:nvPr/>
        </p:nvGraphicFramePr>
        <p:xfrm>
          <a:off x="815007" y="2661970"/>
          <a:ext cx="2796209" cy="2791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90085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436D53-5600-4E80-B85A-FF4A5D77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4D78AD-D06F-4CE9-B011-F62BC4E680F9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4B5DF-712A-4D57-A24C-0112982E1A7F}"/>
              </a:ext>
            </a:extLst>
          </p:cNvPr>
          <p:cNvSpPr/>
          <p:nvPr/>
        </p:nvSpPr>
        <p:spPr>
          <a:xfrm>
            <a:off x="4479235" y="533784"/>
            <a:ext cx="6096000" cy="13601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 정보 설정에서는 회원 가입 당시 등록했던 정보들을 수정하거나 변경할 수 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한계치 설정 클릭 시 주량 설정이 가능하다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C555B2-F726-47A3-B355-6FD8AE02A511}"/>
              </a:ext>
            </a:extLst>
          </p:cNvPr>
          <p:cNvSpPr/>
          <p:nvPr/>
        </p:nvSpPr>
        <p:spPr>
          <a:xfrm>
            <a:off x="815007" y="1404729"/>
            <a:ext cx="2796209" cy="4253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F48A54-9ED3-4B34-83A1-CE115D660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6" y="1476688"/>
            <a:ext cx="279163" cy="2688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583A8F-9FC1-4304-B891-F0435EB4E801}"/>
              </a:ext>
            </a:extLst>
          </p:cNvPr>
          <p:cNvSpPr/>
          <p:nvPr/>
        </p:nvSpPr>
        <p:spPr>
          <a:xfrm>
            <a:off x="1524000" y="1476688"/>
            <a:ext cx="1364974" cy="230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내 정보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3F3C040-3CD9-45B5-8A78-5FD8AC388C45}"/>
              </a:ext>
            </a:extLst>
          </p:cNvPr>
          <p:cNvCxnSpPr>
            <a:cxnSpLocks/>
          </p:cNvCxnSpPr>
          <p:nvPr/>
        </p:nvCxnSpPr>
        <p:spPr>
          <a:xfrm>
            <a:off x="815007" y="1789901"/>
            <a:ext cx="2796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2DDFE3D-B132-4730-B522-CDA584A3896F}"/>
              </a:ext>
            </a:extLst>
          </p:cNvPr>
          <p:cNvSpPr/>
          <p:nvPr/>
        </p:nvSpPr>
        <p:spPr>
          <a:xfrm>
            <a:off x="1842050" y="1937908"/>
            <a:ext cx="742121" cy="7818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9F7A7EB-33C1-410A-AB2B-D9B6F3A34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17" y="2092016"/>
            <a:ext cx="406490" cy="47205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8DD183-47A0-4877-84B9-40335A8F26C9}"/>
              </a:ext>
            </a:extLst>
          </p:cNvPr>
          <p:cNvSpPr/>
          <p:nvPr/>
        </p:nvSpPr>
        <p:spPr>
          <a:xfrm>
            <a:off x="808382" y="2827071"/>
            <a:ext cx="2796209" cy="340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이름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B2293E-1500-41FE-B6EE-71DC41CA28AB}"/>
              </a:ext>
            </a:extLst>
          </p:cNvPr>
          <p:cNvSpPr/>
          <p:nvPr/>
        </p:nvSpPr>
        <p:spPr>
          <a:xfrm>
            <a:off x="815007" y="3172210"/>
            <a:ext cx="2796209" cy="340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성별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24C4055-1AC8-436E-A11C-96DD3D82475A}"/>
              </a:ext>
            </a:extLst>
          </p:cNvPr>
          <p:cNvSpPr/>
          <p:nvPr/>
        </p:nvSpPr>
        <p:spPr>
          <a:xfrm>
            <a:off x="815007" y="3513490"/>
            <a:ext cx="2796209" cy="340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생년월일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BB49A7-C6AF-47EA-8865-7B0737296A1E}"/>
              </a:ext>
            </a:extLst>
          </p:cNvPr>
          <p:cNvSpPr/>
          <p:nvPr/>
        </p:nvSpPr>
        <p:spPr>
          <a:xfrm>
            <a:off x="815007" y="3850993"/>
            <a:ext cx="2796209" cy="340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몸무게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F47C3D-11CB-4085-9044-7954F168AD30}"/>
              </a:ext>
            </a:extLst>
          </p:cNvPr>
          <p:cNvSpPr/>
          <p:nvPr/>
        </p:nvSpPr>
        <p:spPr>
          <a:xfrm>
            <a:off x="808381" y="4183182"/>
            <a:ext cx="2796209" cy="340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 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7121AB-0187-414F-904B-32854B880ECE}"/>
              </a:ext>
            </a:extLst>
          </p:cNvPr>
          <p:cNvSpPr/>
          <p:nvPr/>
        </p:nvSpPr>
        <p:spPr>
          <a:xfrm>
            <a:off x="815007" y="4512680"/>
            <a:ext cx="2796209" cy="340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한계치 설정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02F26C-DAD7-4532-8208-3A25A930E77D}"/>
              </a:ext>
            </a:extLst>
          </p:cNvPr>
          <p:cNvSpPr/>
          <p:nvPr/>
        </p:nvSpPr>
        <p:spPr>
          <a:xfrm>
            <a:off x="808380" y="4856349"/>
            <a:ext cx="2802836" cy="802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79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436D53-5600-4E80-B85A-FF4A5D77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4D78AD-D06F-4CE9-B011-F62BC4E680F9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4B5DF-712A-4D57-A24C-0112982E1A7F}"/>
              </a:ext>
            </a:extLst>
          </p:cNvPr>
          <p:cNvSpPr/>
          <p:nvPr/>
        </p:nvSpPr>
        <p:spPr>
          <a:xfrm>
            <a:off x="4479235" y="533784"/>
            <a:ext cx="6096000" cy="9169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LED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설정에서는 색 설정 및 정해져 있는 패턴 중 하나로 적용할 수 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C555B2-F726-47A3-B355-6FD8AE02A511}"/>
              </a:ext>
            </a:extLst>
          </p:cNvPr>
          <p:cNvSpPr/>
          <p:nvPr/>
        </p:nvSpPr>
        <p:spPr>
          <a:xfrm>
            <a:off x="815007" y="1404729"/>
            <a:ext cx="2796209" cy="4253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F48A54-9ED3-4B34-83A1-CE115D660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6" y="1476688"/>
            <a:ext cx="279163" cy="2688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583A8F-9FC1-4304-B891-F0435EB4E801}"/>
              </a:ext>
            </a:extLst>
          </p:cNvPr>
          <p:cNvSpPr/>
          <p:nvPr/>
        </p:nvSpPr>
        <p:spPr>
          <a:xfrm>
            <a:off x="1524000" y="1476688"/>
            <a:ext cx="1364974" cy="230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LED</a:t>
            </a:r>
            <a:r>
              <a:rPr lang="ko-KR" altLang="en-US" sz="1600" dirty="0">
                <a:solidFill>
                  <a:schemeClr val="tx1"/>
                </a:solidFill>
              </a:rPr>
              <a:t> 설정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3F3C040-3CD9-45B5-8A78-5FD8AC388C45}"/>
              </a:ext>
            </a:extLst>
          </p:cNvPr>
          <p:cNvCxnSpPr>
            <a:cxnSpLocks/>
          </p:cNvCxnSpPr>
          <p:nvPr/>
        </p:nvCxnSpPr>
        <p:spPr>
          <a:xfrm>
            <a:off x="815007" y="1789901"/>
            <a:ext cx="2796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2DDFE3D-B132-4730-B522-CDA584A3896F}"/>
              </a:ext>
            </a:extLst>
          </p:cNvPr>
          <p:cNvSpPr/>
          <p:nvPr/>
        </p:nvSpPr>
        <p:spPr>
          <a:xfrm>
            <a:off x="1842050" y="1937908"/>
            <a:ext cx="742121" cy="7818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8DD183-47A0-4877-84B9-40335A8F26C9}"/>
              </a:ext>
            </a:extLst>
          </p:cNvPr>
          <p:cNvSpPr/>
          <p:nvPr/>
        </p:nvSpPr>
        <p:spPr>
          <a:xfrm>
            <a:off x="808382" y="2827071"/>
            <a:ext cx="2796209" cy="340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색 설정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B2293E-1500-41FE-B6EE-71DC41CA28AB}"/>
              </a:ext>
            </a:extLst>
          </p:cNvPr>
          <p:cNvSpPr/>
          <p:nvPr/>
        </p:nvSpPr>
        <p:spPr>
          <a:xfrm>
            <a:off x="815007" y="3172210"/>
            <a:ext cx="2796209" cy="340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패턴</a:t>
            </a:r>
            <a:r>
              <a:rPr lang="en-US" altLang="ko-KR" sz="1500" dirty="0">
                <a:solidFill>
                  <a:schemeClr val="tx1"/>
                </a:solidFill>
              </a:rPr>
              <a:t>1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24C4055-1AC8-436E-A11C-96DD3D82475A}"/>
              </a:ext>
            </a:extLst>
          </p:cNvPr>
          <p:cNvSpPr/>
          <p:nvPr/>
        </p:nvSpPr>
        <p:spPr>
          <a:xfrm>
            <a:off x="815007" y="3513490"/>
            <a:ext cx="2796209" cy="340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패턴</a:t>
            </a:r>
            <a:r>
              <a:rPr lang="en-US" altLang="ko-KR" sz="1500" dirty="0">
                <a:solidFill>
                  <a:schemeClr val="tx1"/>
                </a:solidFill>
              </a:rPr>
              <a:t>2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BB49A7-C6AF-47EA-8865-7B0737296A1E}"/>
              </a:ext>
            </a:extLst>
          </p:cNvPr>
          <p:cNvSpPr/>
          <p:nvPr/>
        </p:nvSpPr>
        <p:spPr>
          <a:xfrm>
            <a:off x="815007" y="3850993"/>
            <a:ext cx="2796209" cy="340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패턴</a:t>
            </a:r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F47C3D-11CB-4085-9044-7954F168AD30}"/>
              </a:ext>
            </a:extLst>
          </p:cNvPr>
          <p:cNvSpPr/>
          <p:nvPr/>
        </p:nvSpPr>
        <p:spPr>
          <a:xfrm>
            <a:off x="808381" y="4183182"/>
            <a:ext cx="2796209" cy="340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패턴</a:t>
            </a:r>
            <a:r>
              <a:rPr lang="en-US" altLang="ko-KR" sz="1500" dirty="0">
                <a:solidFill>
                  <a:schemeClr val="tx1"/>
                </a:solidFill>
              </a:rPr>
              <a:t>4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02F26C-DAD7-4532-8208-3A25A930E77D}"/>
              </a:ext>
            </a:extLst>
          </p:cNvPr>
          <p:cNvSpPr/>
          <p:nvPr/>
        </p:nvSpPr>
        <p:spPr>
          <a:xfrm>
            <a:off x="808380" y="4520685"/>
            <a:ext cx="2802836" cy="11379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EB90977-5721-48DA-8BC7-E8F7EC21F2C1}"/>
              </a:ext>
            </a:extLst>
          </p:cNvPr>
          <p:cNvSpPr/>
          <p:nvPr/>
        </p:nvSpPr>
        <p:spPr>
          <a:xfrm>
            <a:off x="3266661" y="2878608"/>
            <a:ext cx="265043" cy="237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56A7B95-F7F1-4D85-B4C5-0156EA981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049" y="2108514"/>
            <a:ext cx="500122" cy="4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74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436D53-5600-4E80-B85A-FF4A5D77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4D78AD-D06F-4CE9-B011-F62BC4E680F9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4B5DF-712A-4D57-A24C-0112982E1A7F}"/>
              </a:ext>
            </a:extLst>
          </p:cNvPr>
          <p:cNvSpPr/>
          <p:nvPr/>
        </p:nvSpPr>
        <p:spPr>
          <a:xfrm>
            <a:off x="4479235" y="533784"/>
            <a:ext cx="6096000" cy="9169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색 설정 클릭 시 원하는 색상을 선택하거나 입력할 수 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C555B2-F726-47A3-B355-6FD8AE02A511}"/>
              </a:ext>
            </a:extLst>
          </p:cNvPr>
          <p:cNvSpPr/>
          <p:nvPr/>
        </p:nvSpPr>
        <p:spPr>
          <a:xfrm>
            <a:off x="815007" y="1404729"/>
            <a:ext cx="2796209" cy="4253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F48A54-9ED3-4B34-83A1-CE115D660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6" y="1476688"/>
            <a:ext cx="279163" cy="2688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583A8F-9FC1-4304-B891-F0435EB4E801}"/>
              </a:ext>
            </a:extLst>
          </p:cNvPr>
          <p:cNvSpPr/>
          <p:nvPr/>
        </p:nvSpPr>
        <p:spPr>
          <a:xfrm>
            <a:off x="1524000" y="1476688"/>
            <a:ext cx="1364974" cy="230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LED</a:t>
            </a:r>
            <a:r>
              <a:rPr lang="ko-KR" altLang="en-US" sz="1600" dirty="0">
                <a:solidFill>
                  <a:schemeClr val="tx1"/>
                </a:solidFill>
              </a:rPr>
              <a:t> 설정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3F3C040-3CD9-45B5-8A78-5FD8AC388C45}"/>
              </a:ext>
            </a:extLst>
          </p:cNvPr>
          <p:cNvCxnSpPr>
            <a:cxnSpLocks/>
          </p:cNvCxnSpPr>
          <p:nvPr/>
        </p:nvCxnSpPr>
        <p:spPr>
          <a:xfrm>
            <a:off x="815007" y="1789901"/>
            <a:ext cx="2796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2DDFE3D-B132-4730-B522-CDA584A3896F}"/>
              </a:ext>
            </a:extLst>
          </p:cNvPr>
          <p:cNvSpPr/>
          <p:nvPr/>
        </p:nvSpPr>
        <p:spPr>
          <a:xfrm>
            <a:off x="1842050" y="1937908"/>
            <a:ext cx="742121" cy="7818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9F7A7EB-33C1-410A-AB2B-D9B6F3A34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17" y="2092016"/>
            <a:ext cx="406490" cy="47205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8DD183-47A0-4877-84B9-40335A8F26C9}"/>
              </a:ext>
            </a:extLst>
          </p:cNvPr>
          <p:cNvSpPr/>
          <p:nvPr/>
        </p:nvSpPr>
        <p:spPr>
          <a:xfrm>
            <a:off x="808382" y="2827071"/>
            <a:ext cx="2796209" cy="340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색 설정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B2293E-1500-41FE-B6EE-71DC41CA28AB}"/>
              </a:ext>
            </a:extLst>
          </p:cNvPr>
          <p:cNvSpPr/>
          <p:nvPr/>
        </p:nvSpPr>
        <p:spPr>
          <a:xfrm>
            <a:off x="815007" y="3172210"/>
            <a:ext cx="2796209" cy="340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패턴</a:t>
            </a:r>
            <a:r>
              <a:rPr lang="en-US" altLang="ko-KR" sz="1500" dirty="0">
                <a:solidFill>
                  <a:schemeClr val="tx1"/>
                </a:solidFill>
              </a:rPr>
              <a:t>1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24C4055-1AC8-436E-A11C-96DD3D82475A}"/>
              </a:ext>
            </a:extLst>
          </p:cNvPr>
          <p:cNvSpPr/>
          <p:nvPr/>
        </p:nvSpPr>
        <p:spPr>
          <a:xfrm>
            <a:off x="815007" y="3513490"/>
            <a:ext cx="2796209" cy="340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패턴</a:t>
            </a:r>
            <a:r>
              <a:rPr lang="en-US" altLang="ko-KR" sz="1500" dirty="0">
                <a:solidFill>
                  <a:schemeClr val="tx1"/>
                </a:solidFill>
              </a:rPr>
              <a:t>2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BB49A7-C6AF-47EA-8865-7B0737296A1E}"/>
              </a:ext>
            </a:extLst>
          </p:cNvPr>
          <p:cNvSpPr/>
          <p:nvPr/>
        </p:nvSpPr>
        <p:spPr>
          <a:xfrm>
            <a:off x="815007" y="3850993"/>
            <a:ext cx="2796209" cy="340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패턴</a:t>
            </a:r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F47C3D-11CB-4085-9044-7954F168AD30}"/>
              </a:ext>
            </a:extLst>
          </p:cNvPr>
          <p:cNvSpPr/>
          <p:nvPr/>
        </p:nvSpPr>
        <p:spPr>
          <a:xfrm>
            <a:off x="808381" y="4183182"/>
            <a:ext cx="2796209" cy="340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패턴</a:t>
            </a:r>
            <a:r>
              <a:rPr lang="en-US" altLang="ko-KR" sz="1500" dirty="0">
                <a:solidFill>
                  <a:schemeClr val="tx1"/>
                </a:solidFill>
              </a:rPr>
              <a:t>4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02F26C-DAD7-4532-8208-3A25A930E77D}"/>
              </a:ext>
            </a:extLst>
          </p:cNvPr>
          <p:cNvSpPr/>
          <p:nvPr/>
        </p:nvSpPr>
        <p:spPr>
          <a:xfrm>
            <a:off x="808380" y="4520685"/>
            <a:ext cx="2802836" cy="11379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EB90977-5721-48DA-8BC7-E8F7EC21F2C1}"/>
              </a:ext>
            </a:extLst>
          </p:cNvPr>
          <p:cNvSpPr/>
          <p:nvPr/>
        </p:nvSpPr>
        <p:spPr>
          <a:xfrm>
            <a:off x="3266661" y="2878608"/>
            <a:ext cx="265043" cy="237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7C03C7D-70CD-4C51-B32C-C4015D94B56C}"/>
              </a:ext>
            </a:extLst>
          </p:cNvPr>
          <p:cNvSpPr/>
          <p:nvPr/>
        </p:nvSpPr>
        <p:spPr>
          <a:xfrm>
            <a:off x="882661" y="1612321"/>
            <a:ext cx="2649043" cy="37689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FC36F6-1C3F-48FD-8CFE-6533FB4CF7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1" y="1763305"/>
            <a:ext cx="2269207" cy="333139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0C5A47-C6A0-4240-92F5-E22461F0BD45}"/>
              </a:ext>
            </a:extLst>
          </p:cNvPr>
          <p:cNvSpPr/>
          <p:nvPr/>
        </p:nvSpPr>
        <p:spPr>
          <a:xfrm>
            <a:off x="1766998" y="5094695"/>
            <a:ext cx="874641" cy="207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79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5F9880-CDB7-4694-AC2F-DB9C853F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4EA86A1-684A-4871-B9F0-6DB4F09BA74E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DD3F0F-F6F2-410F-A38E-40B503023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53" y="1781496"/>
            <a:ext cx="966840" cy="9023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733589A-61C5-4D70-8D31-9555234288AE}"/>
              </a:ext>
            </a:extLst>
          </p:cNvPr>
          <p:cNvSpPr/>
          <p:nvPr/>
        </p:nvSpPr>
        <p:spPr>
          <a:xfrm>
            <a:off x="1328993" y="2851924"/>
            <a:ext cx="1755560" cy="4174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음주 관리 프로그램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E2DFA7-448B-4EC1-A9CE-319950A88580}"/>
              </a:ext>
            </a:extLst>
          </p:cNvPr>
          <p:cNvSpPr/>
          <p:nvPr/>
        </p:nvSpPr>
        <p:spPr>
          <a:xfrm>
            <a:off x="815007" y="3269367"/>
            <a:ext cx="2796209" cy="23893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120C80-9547-4DA6-BB51-9C3D0A54A98D}"/>
              </a:ext>
            </a:extLst>
          </p:cNvPr>
          <p:cNvSpPr/>
          <p:nvPr/>
        </p:nvSpPr>
        <p:spPr>
          <a:xfrm>
            <a:off x="1723353" y="3429000"/>
            <a:ext cx="966840" cy="2470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Login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847D0D-F60D-4D4D-8C39-16CEC26FCA6A}"/>
              </a:ext>
            </a:extLst>
          </p:cNvPr>
          <p:cNvSpPr/>
          <p:nvPr/>
        </p:nvSpPr>
        <p:spPr>
          <a:xfrm>
            <a:off x="1328993" y="3780037"/>
            <a:ext cx="1755560" cy="247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ID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869FEF-5035-4643-9C87-3B6881344152}"/>
              </a:ext>
            </a:extLst>
          </p:cNvPr>
          <p:cNvSpPr/>
          <p:nvPr/>
        </p:nvSpPr>
        <p:spPr>
          <a:xfrm>
            <a:off x="1328993" y="4131074"/>
            <a:ext cx="1755560" cy="247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PASSWORD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29BEBD-DEED-43AB-894E-080278FEB452}"/>
              </a:ext>
            </a:extLst>
          </p:cNvPr>
          <p:cNvSpPr/>
          <p:nvPr/>
        </p:nvSpPr>
        <p:spPr>
          <a:xfrm>
            <a:off x="4372647" y="699377"/>
            <a:ext cx="6096000" cy="18016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앱의 서비스를 이용하기 위한 로그인 화면이다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아이디와 비밀번호를 입력하고 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Login'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버튼을 누르면 메인 화면으로 이동한다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‘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회원가입’을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누르면 앱 서비스 가입 화면으로 이동한다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792BE6-A0E3-44E3-98C0-89DF3FB63F76}"/>
              </a:ext>
            </a:extLst>
          </p:cNvPr>
          <p:cNvSpPr/>
          <p:nvPr/>
        </p:nvSpPr>
        <p:spPr>
          <a:xfrm>
            <a:off x="4372647" y="2683880"/>
            <a:ext cx="6096000" cy="9152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'ID/PW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찾기‘를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누르면 자신이 등록한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또는 비밀번호를 찾을 수 있는 화면으로 넘어간다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E9C5AB-7280-48B2-A8DA-01F68453D58A}"/>
              </a:ext>
            </a:extLst>
          </p:cNvPr>
          <p:cNvSpPr/>
          <p:nvPr/>
        </p:nvSpPr>
        <p:spPr>
          <a:xfrm>
            <a:off x="1259026" y="4895771"/>
            <a:ext cx="963633" cy="2470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 / PW </a:t>
            </a:r>
            <a:r>
              <a:rPr lang="ko-KR" altLang="en-US" sz="1000" dirty="0"/>
              <a:t>찾기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E99ACA-FCA2-431D-B3F3-6819D9E4D5A5}"/>
              </a:ext>
            </a:extLst>
          </p:cNvPr>
          <p:cNvSpPr/>
          <p:nvPr/>
        </p:nvSpPr>
        <p:spPr>
          <a:xfrm>
            <a:off x="1726560" y="4548517"/>
            <a:ext cx="963633" cy="2470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LOGIN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1B5C1-6D51-467D-8E81-0FC1CE8671BF}"/>
              </a:ext>
            </a:extLst>
          </p:cNvPr>
          <p:cNvSpPr/>
          <p:nvPr/>
        </p:nvSpPr>
        <p:spPr>
          <a:xfrm>
            <a:off x="2184861" y="4886928"/>
            <a:ext cx="963633" cy="2470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1843595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436D53-5600-4E80-B85A-FF4A5D77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4D78AD-D06F-4CE9-B011-F62BC4E680F9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4B5DF-712A-4D57-A24C-0112982E1A7F}"/>
              </a:ext>
            </a:extLst>
          </p:cNvPr>
          <p:cNvSpPr/>
          <p:nvPr/>
        </p:nvSpPr>
        <p:spPr>
          <a:xfrm>
            <a:off x="4479235" y="533784"/>
            <a:ext cx="6096000" cy="9169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환경설정에서는 알림 설정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비밀번호 변경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계정 탈퇴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로그아웃 기능이 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C555B2-F726-47A3-B355-6FD8AE02A511}"/>
              </a:ext>
            </a:extLst>
          </p:cNvPr>
          <p:cNvSpPr/>
          <p:nvPr/>
        </p:nvSpPr>
        <p:spPr>
          <a:xfrm>
            <a:off x="815007" y="1404729"/>
            <a:ext cx="2796209" cy="4253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F48A54-9ED3-4B34-83A1-CE115D660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6" y="1476688"/>
            <a:ext cx="279163" cy="2688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583A8F-9FC1-4304-B891-F0435EB4E801}"/>
              </a:ext>
            </a:extLst>
          </p:cNvPr>
          <p:cNvSpPr/>
          <p:nvPr/>
        </p:nvSpPr>
        <p:spPr>
          <a:xfrm>
            <a:off x="1524000" y="1476688"/>
            <a:ext cx="1364974" cy="230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환경설정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3F3C040-3CD9-45B5-8A78-5FD8AC388C45}"/>
              </a:ext>
            </a:extLst>
          </p:cNvPr>
          <p:cNvCxnSpPr>
            <a:cxnSpLocks/>
          </p:cNvCxnSpPr>
          <p:nvPr/>
        </p:nvCxnSpPr>
        <p:spPr>
          <a:xfrm>
            <a:off x="815007" y="1789901"/>
            <a:ext cx="2796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2DDFE3D-B132-4730-B522-CDA584A3896F}"/>
              </a:ext>
            </a:extLst>
          </p:cNvPr>
          <p:cNvSpPr/>
          <p:nvPr/>
        </p:nvSpPr>
        <p:spPr>
          <a:xfrm>
            <a:off x="1842049" y="1846499"/>
            <a:ext cx="742121" cy="7818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02F26C-DAD7-4532-8208-3A25A930E77D}"/>
              </a:ext>
            </a:extLst>
          </p:cNvPr>
          <p:cNvSpPr/>
          <p:nvPr/>
        </p:nvSpPr>
        <p:spPr>
          <a:xfrm>
            <a:off x="808380" y="2736287"/>
            <a:ext cx="2802836" cy="29223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4CBE680-BBFC-4D22-B236-EC3F793E7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84" y="1996602"/>
            <a:ext cx="513249" cy="4982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4D6C628-E869-499D-854D-4FB20EFF1A76}"/>
              </a:ext>
            </a:extLst>
          </p:cNvPr>
          <p:cNvSpPr/>
          <p:nvPr/>
        </p:nvSpPr>
        <p:spPr>
          <a:xfrm>
            <a:off x="1530627" y="3070961"/>
            <a:ext cx="1364974" cy="2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알림 설정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7601ED-7C44-4A5B-BFA9-2B4F0E7CC2BF}"/>
              </a:ext>
            </a:extLst>
          </p:cNvPr>
          <p:cNvSpPr/>
          <p:nvPr/>
        </p:nvSpPr>
        <p:spPr>
          <a:xfrm>
            <a:off x="1530627" y="3553893"/>
            <a:ext cx="1364974" cy="2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AADBD4-29E9-4449-B280-A864E7C7E3BC}"/>
              </a:ext>
            </a:extLst>
          </p:cNvPr>
          <p:cNvSpPr/>
          <p:nvPr/>
        </p:nvSpPr>
        <p:spPr>
          <a:xfrm>
            <a:off x="1530627" y="4036826"/>
            <a:ext cx="1364974" cy="2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계정 탈퇴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2CB442-FFCF-4BA7-B41B-849B21471012}"/>
              </a:ext>
            </a:extLst>
          </p:cNvPr>
          <p:cNvSpPr/>
          <p:nvPr/>
        </p:nvSpPr>
        <p:spPr>
          <a:xfrm>
            <a:off x="1523999" y="4519759"/>
            <a:ext cx="1364974" cy="2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EDA871D-CE4D-4EC4-A155-052C70E9CC1E}"/>
              </a:ext>
            </a:extLst>
          </p:cNvPr>
          <p:cNvSpPr/>
          <p:nvPr/>
        </p:nvSpPr>
        <p:spPr>
          <a:xfrm>
            <a:off x="3052970" y="3070961"/>
            <a:ext cx="523459" cy="2517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FE948F9-F418-4B08-A87F-EC764E13728B}"/>
              </a:ext>
            </a:extLst>
          </p:cNvPr>
          <p:cNvSpPr/>
          <p:nvPr/>
        </p:nvSpPr>
        <p:spPr>
          <a:xfrm>
            <a:off x="3314699" y="3096210"/>
            <a:ext cx="218659" cy="20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05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436D53-5600-4E80-B85A-FF4A5D77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4D78AD-D06F-4CE9-B011-F62BC4E680F9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4B5DF-712A-4D57-A24C-0112982E1A7F}"/>
              </a:ext>
            </a:extLst>
          </p:cNvPr>
          <p:cNvSpPr/>
          <p:nvPr/>
        </p:nvSpPr>
        <p:spPr>
          <a:xfrm>
            <a:off x="4479235" y="5337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/>
            <a:r>
              <a:rPr lang="ko-KR" altLang="en-US" dirty="0"/>
              <a:t>설정 화면에서 알림 설정 옆의 버튼을 드래그 해서 좌우로 이동하여 알람을 끄거나 활성화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C555B2-F726-47A3-B355-6FD8AE02A511}"/>
              </a:ext>
            </a:extLst>
          </p:cNvPr>
          <p:cNvSpPr/>
          <p:nvPr/>
        </p:nvSpPr>
        <p:spPr>
          <a:xfrm>
            <a:off x="815007" y="1404729"/>
            <a:ext cx="2796209" cy="4253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F48A54-9ED3-4B34-83A1-CE115D660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6" y="1476688"/>
            <a:ext cx="279163" cy="2688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583A8F-9FC1-4304-B891-F0435EB4E801}"/>
              </a:ext>
            </a:extLst>
          </p:cNvPr>
          <p:cNvSpPr/>
          <p:nvPr/>
        </p:nvSpPr>
        <p:spPr>
          <a:xfrm>
            <a:off x="1524000" y="1476688"/>
            <a:ext cx="1364974" cy="230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환경설정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3F3C040-3CD9-45B5-8A78-5FD8AC388C45}"/>
              </a:ext>
            </a:extLst>
          </p:cNvPr>
          <p:cNvCxnSpPr>
            <a:cxnSpLocks/>
          </p:cNvCxnSpPr>
          <p:nvPr/>
        </p:nvCxnSpPr>
        <p:spPr>
          <a:xfrm>
            <a:off x="815007" y="1789901"/>
            <a:ext cx="2796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2DDFE3D-B132-4730-B522-CDA584A3896F}"/>
              </a:ext>
            </a:extLst>
          </p:cNvPr>
          <p:cNvSpPr/>
          <p:nvPr/>
        </p:nvSpPr>
        <p:spPr>
          <a:xfrm>
            <a:off x="1842049" y="1846499"/>
            <a:ext cx="742121" cy="7818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02F26C-DAD7-4532-8208-3A25A930E77D}"/>
              </a:ext>
            </a:extLst>
          </p:cNvPr>
          <p:cNvSpPr/>
          <p:nvPr/>
        </p:nvSpPr>
        <p:spPr>
          <a:xfrm>
            <a:off x="808380" y="2736287"/>
            <a:ext cx="2802836" cy="29223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4CBE680-BBFC-4D22-B236-EC3F793E7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84" y="1996602"/>
            <a:ext cx="513249" cy="4982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4D6C628-E869-499D-854D-4FB20EFF1A76}"/>
              </a:ext>
            </a:extLst>
          </p:cNvPr>
          <p:cNvSpPr/>
          <p:nvPr/>
        </p:nvSpPr>
        <p:spPr>
          <a:xfrm>
            <a:off x="1530627" y="3070961"/>
            <a:ext cx="1364974" cy="2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알림 설정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7601ED-7C44-4A5B-BFA9-2B4F0E7CC2BF}"/>
              </a:ext>
            </a:extLst>
          </p:cNvPr>
          <p:cNvSpPr/>
          <p:nvPr/>
        </p:nvSpPr>
        <p:spPr>
          <a:xfrm>
            <a:off x="1530627" y="3553893"/>
            <a:ext cx="1364974" cy="2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AADBD4-29E9-4449-B280-A864E7C7E3BC}"/>
              </a:ext>
            </a:extLst>
          </p:cNvPr>
          <p:cNvSpPr/>
          <p:nvPr/>
        </p:nvSpPr>
        <p:spPr>
          <a:xfrm>
            <a:off x="1530627" y="4036826"/>
            <a:ext cx="1364974" cy="2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계정 탈퇴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2CB442-FFCF-4BA7-B41B-849B21471012}"/>
              </a:ext>
            </a:extLst>
          </p:cNvPr>
          <p:cNvSpPr/>
          <p:nvPr/>
        </p:nvSpPr>
        <p:spPr>
          <a:xfrm>
            <a:off x="1523999" y="4519759"/>
            <a:ext cx="1364974" cy="2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18F33FE-B58C-47E5-80CE-894DF5B28877}"/>
              </a:ext>
            </a:extLst>
          </p:cNvPr>
          <p:cNvSpPr/>
          <p:nvPr/>
        </p:nvSpPr>
        <p:spPr>
          <a:xfrm>
            <a:off x="3052970" y="3070961"/>
            <a:ext cx="523459" cy="2517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CC88A4E-BD8F-4B2E-8871-3E9F701794B8}"/>
              </a:ext>
            </a:extLst>
          </p:cNvPr>
          <p:cNvSpPr/>
          <p:nvPr/>
        </p:nvSpPr>
        <p:spPr>
          <a:xfrm>
            <a:off x="3314699" y="3096210"/>
            <a:ext cx="218659" cy="201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60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436D53-5600-4E80-B85A-FF4A5D77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4D78AD-D06F-4CE9-B011-F62BC4E680F9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4B5DF-712A-4D57-A24C-0112982E1A7F}"/>
              </a:ext>
            </a:extLst>
          </p:cNvPr>
          <p:cNvSpPr/>
          <p:nvPr/>
        </p:nvSpPr>
        <p:spPr>
          <a:xfrm>
            <a:off x="4479235" y="5337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/>
            <a:r>
              <a:rPr lang="ko-KR" altLang="en-US" dirty="0"/>
              <a:t>설정 화면에서 비밀번호변경 버튼을 누르면 나오는 화면이다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현재비밀번호를 입력 완료해야 비밀번호를 변경할 수 있는 화면으로 넘어간다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C555B2-F726-47A3-B355-6FD8AE02A511}"/>
              </a:ext>
            </a:extLst>
          </p:cNvPr>
          <p:cNvSpPr/>
          <p:nvPr/>
        </p:nvSpPr>
        <p:spPr>
          <a:xfrm>
            <a:off x="815007" y="1404729"/>
            <a:ext cx="2796209" cy="4253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F48A54-9ED3-4B34-83A1-CE115D660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6" y="1476688"/>
            <a:ext cx="279163" cy="2688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583A8F-9FC1-4304-B891-F0435EB4E801}"/>
              </a:ext>
            </a:extLst>
          </p:cNvPr>
          <p:cNvSpPr/>
          <p:nvPr/>
        </p:nvSpPr>
        <p:spPr>
          <a:xfrm>
            <a:off x="1524000" y="1476688"/>
            <a:ext cx="1364974" cy="230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환경설정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3F3C040-3CD9-45B5-8A78-5FD8AC388C45}"/>
              </a:ext>
            </a:extLst>
          </p:cNvPr>
          <p:cNvCxnSpPr>
            <a:cxnSpLocks/>
          </p:cNvCxnSpPr>
          <p:nvPr/>
        </p:nvCxnSpPr>
        <p:spPr>
          <a:xfrm>
            <a:off x="815007" y="1789901"/>
            <a:ext cx="2796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2DDFE3D-B132-4730-B522-CDA584A3896F}"/>
              </a:ext>
            </a:extLst>
          </p:cNvPr>
          <p:cNvSpPr/>
          <p:nvPr/>
        </p:nvSpPr>
        <p:spPr>
          <a:xfrm>
            <a:off x="1842045" y="1910830"/>
            <a:ext cx="742121" cy="7818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02F26C-DAD7-4532-8208-3A25A930E77D}"/>
              </a:ext>
            </a:extLst>
          </p:cNvPr>
          <p:cNvSpPr/>
          <p:nvPr/>
        </p:nvSpPr>
        <p:spPr>
          <a:xfrm>
            <a:off x="808380" y="3101344"/>
            <a:ext cx="2802836" cy="2557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4CBE680-BBFC-4D22-B236-EC3F793E7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80" y="2024120"/>
            <a:ext cx="513249" cy="4982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A6C936-2605-4364-831E-2638A30196B1}"/>
              </a:ext>
            </a:extLst>
          </p:cNvPr>
          <p:cNvSpPr/>
          <p:nvPr/>
        </p:nvSpPr>
        <p:spPr>
          <a:xfrm>
            <a:off x="1277175" y="3456088"/>
            <a:ext cx="1858620" cy="314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현재 비밀번호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CA9F6B-774E-481B-BF73-FFA15648F192}"/>
              </a:ext>
            </a:extLst>
          </p:cNvPr>
          <p:cNvSpPr/>
          <p:nvPr/>
        </p:nvSpPr>
        <p:spPr>
          <a:xfrm>
            <a:off x="1835424" y="4143518"/>
            <a:ext cx="742121" cy="31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C1A496-655F-427F-B8C8-0FA17B6E769D}"/>
              </a:ext>
            </a:extLst>
          </p:cNvPr>
          <p:cNvSpPr/>
          <p:nvPr/>
        </p:nvSpPr>
        <p:spPr>
          <a:xfrm>
            <a:off x="815007" y="2810910"/>
            <a:ext cx="2802836" cy="29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941253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436D53-5600-4E80-B85A-FF4A5D77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4D78AD-D06F-4CE9-B011-F62BC4E680F9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4B5DF-712A-4D57-A24C-0112982E1A7F}"/>
              </a:ext>
            </a:extLst>
          </p:cNvPr>
          <p:cNvSpPr/>
          <p:nvPr/>
        </p:nvSpPr>
        <p:spPr>
          <a:xfrm>
            <a:off x="4479235" y="5337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/>
            <a:r>
              <a:rPr lang="ko-KR" altLang="en-US" dirty="0"/>
              <a:t>새 비밀번호로 변경할 수 있는 화면이다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새로운 비밀번호를 입력하고</a:t>
            </a:r>
            <a:r>
              <a:rPr lang="en-US" altLang="ko-KR" dirty="0"/>
              <a:t>, </a:t>
            </a:r>
            <a:r>
              <a:rPr lang="ko-KR" altLang="en-US" dirty="0"/>
              <a:t>한번 더 비밀번호를 입력하고 ‘변경’ 버튼을 누르면</a:t>
            </a:r>
            <a:r>
              <a:rPr lang="en-US" altLang="ko-KR" dirty="0"/>
              <a:t>, </a:t>
            </a:r>
            <a:r>
              <a:rPr lang="ko-KR" altLang="en-US" dirty="0"/>
              <a:t>두 비밀번호가 일치할 경우 비밀번호변경이 완료된다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C555B2-F726-47A3-B355-6FD8AE02A511}"/>
              </a:ext>
            </a:extLst>
          </p:cNvPr>
          <p:cNvSpPr/>
          <p:nvPr/>
        </p:nvSpPr>
        <p:spPr>
          <a:xfrm>
            <a:off x="815007" y="1404729"/>
            <a:ext cx="2796209" cy="4253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F48A54-9ED3-4B34-83A1-CE115D660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6" y="1476688"/>
            <a:ext cx="279163" cy="2688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583A8F-9FC1-4304-B891-F0435EB4E801}"/>
              </a:ext>
            </a:extLst>
          </p:cNvPr>
          <p:cNvSpPr/>
          <p:nvPr/>
        </p:nvSpPr>
        <p:spPr>
          <a:xfrm>
            <a:off x="1524000" y="1476688"/>
            <a:ext cx="1364974" cy="230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환경설정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3F3C040-3CD9-45B5-8A78-5FD8AC388C45}"/>
              </a:ext>
            </a:extLst>
          </p:cNvPr>
          <p:cNvCxnSpPr>
            <a:cxnSpLocks/>
          </p:cNvCxnSpPr>
          <p:nvPr/>
        </p:nvCxnSpPr>
        <p:spPr>
          <a:xfrm>
            <a:off x="815007" y="1789901"/>
            <a:ext cx="2796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2DDFE3D-B132-4730-B522-CDA584A3896F}"/>
              </a:ext>
            </a:extLst>
          </p:cNvPr>
          <p:cNvSpPr/>
          <p:nvPr/>
        </p:nvSpPr>
        <p:spPr>
          <a:xfrm>
            <a:off x="1842045" y="1910830"/>
            <a:ext cx="742121" cy="7818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02F26C-DAD7-4532-8208-3A25A930E77D}"/>
              </a:ext>
            </a:extLst>
          </p:cNvPr>
          <p:cNvSpPr/>
          <p:nvPr/>
        </p:nvSpPr>
        <p:spPr>
          <a:xfrm>
            <a:off x="808380" y="3101344"/>
            <a:ext cx="2802836" cy="2557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4CBE680-BBFC-4D22-B236-EC3F793E7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80" y="2024120"/>
            <a:ext cx="513249" cy="4982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A6C936-2605-4364-831E-2638A30196B1}"/>
              </a:ext>
            </a:extLst>
          </p:cNvPr>
          <p:cNvSpPr/>
          <p:nvPr/>
        </p:nvSpPr>
        <p:spPr>
          <a:xfrm>
            <a:off x="1277175" y="3456088"/>
            <a:ext cx="1858620" cy="314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새 비밀번호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CA9F6B-774E-481B-BF73-FFA15648F192}"/>
              </a:ext>
            </a:extLst>
          </p:cNvPr>
          <p:cNvSpPr/>
          <p:nvPr/>
        </p:nvSpPr>
        <p:spPr>
          <a:xfrm>
            <a:off x="1835424" y="4605976"/>
            <a:ext cx="742121" cy="31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C1A496-655F-427F-B8C8-0FA17B6E769D}"/>
              </a:ext>
            </a:extLst>
          </p:cNvPr>
          <p:cNvSpPr/>
          <p:nvPr/>
        </p:nvSpPr>
        <p:spPr>
          <a:xfrm>
            <a:off x="815007" y="2810910"/>
            <a:ext cx="2802836" cy="29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변경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E1C3B6-E718-4BBA-B523-3EF1F4E4046A}"/>
              </a:ext>
            </a:extLst>
          </p:cNvPr>
          <p:cNvSpPr/>
          <p:nvPr/>
        </p:nvSpPr>
        <p:spPr>
          <a:xfrm>
            <a:off x="1277174" y="4031032"/>
            <a:ext cx="1858620" cy="314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새 비밀번호 확인</a:t>
            </a:r>
          </a:p>
        </p:txBody>
      </p:sp>
    </p:spTree>
    <p:extLst>
      <p:ext uri="{BB962C8B-B14F-4D97-AF65-F5344CB8AC3E}">
        <p14:creationId xmlns:p14="http://schemas.microsoft.com/office/powerpoint/2010/main" val="2339332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436D53-5600-4E80-B85A-FF4A5D77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4D78AD-D06F-4CE9-B011-F62BC4E680F9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4B5DF-712A-4D57-A24C-0112982E1A7F}"/>
              </a:ext>
            </a:extLst>
          </p:cNvPr>
          <p:cNvSpPr/>
          <p:nvPr/>
        </p:nvSpPr>
        <p:spPr>
          <a:xfrm>
            <a:off x="4479235" y="5337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/>
            <a:r>
              <a:rPr lang="ko-KR" altLang="en-US" dirty="0"/>
              <a:t>비밀번호변경 실패 시 나오는 팝업창이다</a:t>
            </a:r>
            <a:r>
              <a:rPr lang="en-US" altLang="ko-KR" dirty="0"/>
              <a:t>. (</a:t>
            </a:r>
            <a:r>
              <a:rPr lang="ko-KR" altLang="en-US" dirty="0"/>
              <a:t>비밀번호 두 개가 서로 다를 경우</a:t>
            </a:r>
            <a:r>
              <a:rPr lang="en-US" altLang="ko-KR" dirty="0"/>
              <a:t>)</a:t>
            </a:r>
            <a:endParaRPr lang="ko-KR" altLang="en-US" dirty="0"/>
          </a:p>
          <a:p>
            <a:pPr lvl="0" fontAlgn="base"/>
            <a:r>
              <a:rPr lang="en-US" altLang="ko-KR" dirty="0"/>
              <a:t>Yes</a:t>
            </a:r>
            <a:r>
              <a:rPr lang="ko-KR" altLang="en-US" dirty="0"/>
              <a:t>를 누르면 팝업창은 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C555B2-F726-47A3-B355-6FD8AE02A511}"/>
              </a:ext>
            </a:extLst>
          </p:cNvPr>
          <p:cNvSpPr/>
          <p:nvPr/>
        </p:nvSpPr>
        <p:spPr>
          <a:xfrm>
            <a:off x="815007" y="1404729"/>
            <a:ext cx="2796209" cy="4253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F48A54-9ED3-4B34-83A1-CE115D660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6" y="1476688"/>
            <a:ext cx="279163" cy="2688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583A8F-9FC1-4304-B891-F0435EB4E801}"/>
              </a:ext>
            </a:extLst>
          </p:cNvPr>
          <p:cNvSpPr/>
          <p:nvPr/>
        </p:nvSpPr>
        <p:spPr>
          <a:xfrm>
            <a:off x="1524000" y="1476688"/>
            <a:ext cx="1364974" cy="230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환경설정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3F3C040-3CD9-45B5-8A78-5FD8AC388C45}"/>
              </a:ext>
            </a:extLst>
          </p:cNvPr>
          <p:cNvCxnSpPr>
            <a:cxnSpLocks/>
          </p:cNvCxnSpPr>
          <p:nvPr/>
        </p:nvCxnSpPr>
        <p:spPr>
          <a:xfrm>
            <a:off x="815007" y="1789901"/>
            <a:ext cx="2796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2DDFE3D-B132-4730-B522-CDA584A3896F}"/>
              </a:ext>
            </a:extLst>
          </p:cNvPr>
          <p:cNvSpPr/>
          <p:nvPr/>
        </p:nvSpPr>
        <p:spPr>
          <a:xfrm>
            <a:off x="1842045" y="1910830"/>
            <a:ext cx="742121" cy="7818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02F26C-DAD7-4532-8208-3A25A930E77D}"/>
              </a:ext>
            </a:extLst>
          </p:cNvPr>
          <p:cNvSpPr/>
          <p:nvPr/>
        </p:nvSpPr>
        <p:spPr>
          <a:xfrm>
            <a:off x="808380" y="3101344"/>
            <a:ext cx="2802836" cy="2557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4CBE680-BBFC-4D22-B236-EC3F793E7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80" y="2024120"/>
            <a:ext cx="513249" cy="4982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A6C936-2605-4364-831E-2638A30196B1}"/>
              </a:ext>
            </a:extLst>
          </p:cNvPr>
          <p:cNvSpPr/>
          <p:nvPr/>
        </p:nvSpPr>
        <p:spPr>
          <a:xfrm>
            <a:off x="1277175" y="3456088"/>
            <a:ext cx="1858620" cy="314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새 비밀번호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CA9F6B-774E-481B-BF73-FFA15648F192}"/>
              </a:ext>
            </a:extLst>
          </p:cNvPr>
          <p:cNvSpPr/>
          <p:nvPr/>
        </p:nvSpPr>
        <p:spPr>
          <a:xfrm>
            <a:off x="1835424" y="4605976"/>
            <a:ext cx="742121" cy="31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C1A496-655F-427F-B8C8-0FA17B6E769D}"/>
              </a:ext>
            </a:extLst>
          </p:cNvPr>
          <p:cNvSpPr/>
          <p:nvPr/>
        </p:nvSpPr>
        <p:spPr>
          <a:xfrm>
            <a:off x="815007" y="2810910"/>
            <a:ext cx="2802836" cy="29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변경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E1C3B6-E718-4BBA-B523-3EF1F4E4046A}"/>
              </a:ext>
            </a:extLst>
          </p:cNvPr>
          <p:cNvSpPr/>
          <p:nvPr/>
        </p:nvSpPr>
        <p:spPr>
          <a:xfrm>
            <a:off x="1277174" y="4031032"/>
            <a:ext cx="1858620" cy="314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새 비밀번호 확인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F0A7729-E7B6-49C2-86A4-C8E4B5DB859B}"/>
              </a:ext>
            </a:extLst>
          </p:cNvPr>
          <p:cNvSpPr/>
          <p:nvPr/>
        </p:nvSpPr>
        <p:spPr>
          <a:xfrm>
            <a:off x="1073855" y="2921930"/>
            <a:ext cx="2265258" cy="12343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 변경에 실패하였습니다 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비밀번호가 일치하지 않습니다 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A0CC2F-11C5-442B-9E6D-684F3638566B}"/>
              </a:ext>
            </a:extLst>
          </p:cNvPr>
          <p:cNvCxnSpPr/>
          <p:nvPr/>
        </p:nvCxnSpPr>
        <p:spPr>
          <a:xfrm>
            <a:off x="1073855" y="3882887"/>
            <a:ext cx="22652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948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436D53-5600-4E80-B85A-FF4A5D77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4D78AD-D06F-4CE9-B011-F62BC4E680F9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4B5DF-712A-4D57-A24C-0112982E1A7F}"/>
              </a:ext>
            </a:extLst>
          </p:cNvPr>
          <p:cNvSpPr/>
          <p:nvPr/>
        </p:nvSpPr>
        <p:spPr>
          <a:xfrm>
            <a:off x="4479235" y="5337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/>
            <a:r>
              <a:rPr lang="ko-KR" altLang="en-US" dirty="0"/>
              <a:t>비밀번호변경 완료 시 나오는 팝업창이다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en-US" altLang="ko-KR" dirty="0"/>
              <a:t>Yes</a:t>
            </a:r>
            <a:r>
              <a:rPr lang="ko-KR" altLang="en-US" dirty="0"/>
              <a:t>를 누르면 비밀번호변경이 완료된다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en-US" altLang="ko-KR" dirty="0"/>
              <a:t>No</a:t>
            </a:r>
            <a:r>
              <a:rPr lang="ko-KR" altLang="en-US" dirty="0"/>
              <a:t>를 누를 경우 비밀번호변경이 취소되고 팝업창은 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C555B2-F726-47A3-B355-6FD8AE02A511}"/>
              </a:ext>
            </a:extLst>
          </p:cNvPr>
          <p:cNvSpPr/>
          <p:nvPr/>
        </p:nvSpPr>
        <p:spPr>
          <a:xfrm>
            <a:off x="815007" y="1404729"/>
            <a:ext cx="2796209" cy="4253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F48A54-9ED3-4B34-83A1-CE115D660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6" y="1476688"/>
            <a:ext cx="279163" cy="2688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583A8F-9FC1-4304-B891-F0435EB4E801}"/>
              </a:ext>
            </a:extLst>
          </p:cNvPr>
          <p:cNvSpPr/>
          <p:nvPr/>
        </p:nvSpPr>
        <p:spPr>
          <a:xfrm>
            <a:off x="1524000" y="1476688"/>
            <a:ext cx="1364974" cy="230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환경설정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3F3C040-3CD9-45B5-8A78-5FD8AC388C45}"/>
              </a:ext>
            </a:extLst>
          </p:cNvPr>
          <p:cNvCxnSpPr>
            <a:cxnSpLocks/>
          </p:cNvCxnSpPr>
          <p:nvPr/>
        </p:nvCxnSpPr>
        <p:spPr>
          <a:xfrm>
            <a:off x="815007" y="1789901"/>
            <a:ext cx="2796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2DDFE3D-B132-4730-B522-CDA584A3896F}"/>
              </a:ext>
            </a:extLst>
          </p:cNvPr>
          <p:cNvSpPr/>
          <p:nvPr/>
        </p:nvSpPr>
        <p:spPr>
          <a:xfrm>
            <a:off x="1842045" y="1910830"/>
            <a:ext cx="742121" cy="7818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02F26C-DAD7-4532-8208-3A25A930E77D}"/>
              </a:ext>
            </a:extLst>
          </p:cNvPr>
          <p:cNvSpPr/>
          <p:nvPr/>
        </p:nvSpPr>
        <p:spPr>
          <a:xfrm>
            <a:off x="808380" y="3101344"/>
            <a:ext cx="2802836" cy="2557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4CBE680-BBFC-4D22-B236-EC3F793E7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80" y="2024120"/>
            <a:ext cx="513249" cy="4982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A6C936-2605-4364-831E-2638A30196B1}"/>
              </a:ext>
            </a:extLst>
          </p:cNvPr>
          <p:cNvSpPr/>
          <p:nvPr/>
        </p:nvSpPr>
        <p:spPr>
          <a:xfrm>
            <a:off x="1277175" y="3456088"/>
            <a:ext cx="1858620" cy="314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새 비밀번호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CA9F6B-774E-481B-BF73-FFA15648F192}"/>
              </a:ext>
            </a:extLst>
          </p:cNvPr>
          <p:cNvSpPr/>
          <p:nvPr/>
        </p:nvSpPr>
        <p:spPr>
          <a:xfrm>
            <a:off x="1835424" y="4605976"/>
            <a:ext cx="742121" cy="31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C1A496-655F-427F-B8C8-0FA17B6E769D}"/>
              </a:ext>
            </a:extLst>
          </p:cNvPr>
          <p:cNvSpPr/>
          <p:nvPr/>
        </p:nvSpPr>
        <p:spPr>
          <a:xfrm>
            <a:off x="815007" y="2810910"/>
            <a:ext cx="2802836" cy="29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변경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E1C3B6-E718-4BBA-B523-3EF1F4E4046A}"/>
              </a:ext>
            </a:extLst>
          </p:cNvPr>
          <p:cNvSpPr/>
          <p:nvPr/>
        </p:nvSpPr>
        <p:spPr>
          <a:xfrm>
            <a:off x="1277174" y="4031032"/>
            <a:ext cx="1858620" cy="314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새 비밀번호 확인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EC3EE19-D646-436A-B2F7-A4DAADBAA5EE}"/>
              </a:ext>
            </a:extLst>
          </p:cNvPr>
          <p:cNvSpPr/>
          <p:nvPr/>
        </p:nvSpPr>
        <p:spPr>
          <a:xfrm>
            <a:off x="1073855" y="2921930"/>
            <a:ext cx="2265258" cy="12343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정말 변경하시겠습니까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Yes             No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A964531-6887-4F60-AB3D-395CA9582461}"/>
              </a:ext>
            </a:extLst>
          </p:cNvPr>
          <p:cNvCxnSpPr/>
          <p:nvPr/>
        </p:nvCxnSpPr>
        <p:spPr>
          <a:xfrm>
            <a:off x="1073855" y="3869635"/>
            <a:ext cx="22652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44DD54F-0E1F-4EB8-9D8C-9C15BE98E34B}"/>
              </a:ext>
            </a:extLst>
          </p:cNvPr>
          <p:cNvCxnSpPr/>
          <p:nvPr/>
        </p:nvCxnSpPr>
        <p:spPr>
          <a:xfrm>
            <a:off x="2199861" y="3869635"/>
            <a:ext cx="0" cy="286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60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436D53-5600-4E80-B85A-FF4A5D77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4D78AD-D06F-4CE9-B011-F62BC4E680F9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4B5DF-712A-4D57-A24C-0112982E1A7F}"/>
              </a:ext>
            </a:extLst>
          </p:cNvPr>
          <p:cNvSpPr/>
          <p:nvPr/>
        </p:nvSpPr>
        <p:spPr>
          <a:xfrm>
            <a:off x="4479235" y="5337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/>
            <a:r>
              <a:rPr lang="ko-KR" altLang="en-US" dirty="0"/>
              <a:t>설정 화면에서 ‘계정탈퇴’ 버튼을 누르면 나오는 화면이다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현재비밀번호 입력을 완료해야 계정탈퇴 팝업창이 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C555B2-F726-47A3-B355-6FD8AE02A511}"/>
              </a:ext>
            </a:extLst>
          </p:cNvPr>
          <p:cNvSpPr/>
          <p:nvPr/>
        </p:nvSpPr>
        <p:spPr>
          <a:xfrm>
            <a:off x="815007" y="1404729"/>
            <a:ext cx="2796209" cy="4253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F48A54-9ED3-4B34-83A1-CE115D660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6" y="1476688"/>
            <a:ext cx="279163" cy="2688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583A8F-9FC1-4304-B891-F0435EB4E801}"/>
              </a:ext>
            </a:extLst>
          </p:cNvPr>
          <p:cNvSpPr/>
          <p:nvPr/>
        </p:nvSpPr>
        <p:spPr>
          <a:xfrm>
            <a:off x="1524000" y="1476688"/>
            <a:ext cx="1364974" cy="230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환경설정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3F3C040-3CD9-45B5-8A78-5FD8AC388C45}"/>
              </a:ext>
            </a:extLst>
          </p:cNvPr>
          <p:cNvCxnSpPr>
            <a:cxnSpLocks/>
          </p:cNvCxnSpPr>
          <p:nvPr/>
        </p:nvCxnSpPr>
        <p:spPr>
          <a:xfrm>
            <a:off x="815007" y="1789901"/>
            <a:ext cx="2796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2DDFE3D-B132-4730-B522-CDA584A3896F}"/>
              </a:ext>
            </a:extLst>
          </p:cNvPr>
          <p:cNvSpPr/>
          <p:nvPr/>
        </p:nvSpPr>
        <p:spPr>
          <a:xfrm>
            <a:off x="1842045" y="1910830"/>
            <a:ext cx="742121" cy="7818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02F26C-DAD7-4532-8208-3A25A930E77D}"/>
              </a:ext>
            </a:extLst>
          </p:cNvPr>
          <p:cNvSpPr/>
          <p:nvPr/>
        </p:nvSpPr>
        <p:spPr>
          <a:xfrm>
            <a:off x="808380" y="3101344"/>
            <a:ext cx="2802836" cy="2557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4CBE680-BBFC-4D22-B236-EC3F793E7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80" y="2024120"/>
            <a:ext cx="513249" cy="4982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A6C936-2605-4364-831E-2638A30196B1}"/>
              </a:ext>
            </a:extLst>
          </p:cNvPr>
          <p:cNvSpPr/>
          <p:nvPr/>
        </p:nvSpPr>
        <p:spPr>
          <a:xfrm>
            <a:off x="1277175" y="3456088"/>
            <a:ext cx="1858620" cy="314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현재 비밀번호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CA9F6B-774E-481B-BF73-FFA15648F192}"/>
              </a:ext>
            </a:extLst>
          </p:cNvPr>
          <p:cNvSpPr/>
          <p:nvPr/>
        </p:nvSpPr>
        <p:spPr>
          <a:xfrm>
            <a:off x="1835424" y="4143518"/>
            <a:ext cx="742121" cy="31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C1A496-655F-427F-B8C8-0FA17B6E769D}"/>
              </a:ext>
            </a:extLst>
          </p:cNvPr>
          <p:cNvSpPr/>
          <p:nvPr/>
        </p:nvSpPr>
        <p:spPr>
          <a:xfrm>
            <a:off x="815007" y="2810910"/>
            <a:ext cx="2802836" cy="29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계정 탈퇴</a:t>
            </a:r>
          </a:p>
        </p:txBody>
      </p:sp>
    </p:spTree>
    <p:extLst>
      <p:ext uri="{BB962C8B-B14F-4D97-AF65-F5344CB8AC3E}">
        <p14:creationId xmlns:p14="http://schemas.microsoft.com/office/powerpoint/2010/main" val="2374255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436D53-5600-4E80-B85A-FF4A5D77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4D78AD-D06F-4CE9-B011-F62BC4E680F9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4B5DF-712A-4D57-A24C-0112982E1A7F}"/>
              </a:ext>
            </a:extLst>
          </p:cNvPr>
          <p:cNvSpPr/>
          <p:nvPr/>
        </p:nvSpPr>
        <p:spPr>
          <a:xfrm>
            <a:off x="4479235" y="5337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/>
            <a:r>
              <a:rPr lang="ko-KR" altLang="en-US" dirty="0"/>
              <a:t>계정탈퇴 화면에서 현재비밀번호 입력이 완료되면 탈퇴 팝업창이 뜬다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en-US" altLang="ko-KR" dirty="0"/>
              <a:t>Yes</a:t>
            </a:r>
            <a:r>
              <a:rPr lang="ko-KR" altLang="en-US" dirty="0"/>
              <a:t>를 누르면 계정탈퇴가 완료된다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en-US" altLang="ko-KR" dirty="0"/>
              <a:t>No</a:t>
            </a:r>
            <a:r>
              <a:rPr lang="ko-KR" altLang="en-US" dirty="0"/>
              <a:t>를 누르면 팝업창이 꺼진다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C555B2-F726-47A3-B355-6FD8AE02A511}"/>
              </a:ext>
            </a:extLst>
          </p:cNvPr>
          <p:cNvSpPr/>
          <p:nvPr/>
        </p:nvSpPr>
        <p:spPr>
          <a:xfrm>
            <a:off x="815007" y="1404729"/>
            <a:ext cx="2796209" cy="4253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F48A54-9ED3-4B34-83A1-CE115D660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6" y="1476688"/>
            <a:ext cx="279163" cy="2688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583A8F-9FC1-4304-B891-F0435EB4E801}"/>
              </a:ext>
            </a:extLst>
          </p:cNvPr>
          <p:cNvSpPr/>
          <p:nvPr/>
        </p:nvSpPr>
        <p:spPr>
          <a:xfrm>
            <a:off x="1524000" y="1476688"/>
            <a:ext cx="1364974" cy="230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환경설정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3F3C040-3CD9-45B5-8A78-5FD8AC388C45}"/>
              </a:ext>
            </a:extLst>
          </p:cNvPr>
          <p:cNvCxnSpPr>
            <a:cxnSpLocks/>
          </p:cNvCxnSpPr>
          <p:nvPr/>
        </p:nvCxnSpPr>
        <p:spPr>
          <a:xfrm>
            <a:off x="815007" y="1789901"/>
            <a:ext cx="2796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2DDFE3D-B132-4730-B522-CDA584A3896F}"/>
              </a:ext>
            </a:extLst>
          </p:cNvPr>
          <p:cNvSpPr/>
          <p:nvPr/>
        </p:nvSpPr>
        <p:spPr>
          <a:xfrm>
            <a:off x="1842045" y="1910830"/>
            <a:ext cx="742121" cy="7818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02F26C-DAD7-4532-8208-3A25A930E77D}"/>
              </a:ext>
            </a:extLst>
          </p:cNvPr>
          <p:cNvSpPr/>
          <p:nvPr/>
        </p:nvSpPr>
        <p:spPr>
          <a:xfrm>
            <a:off x="808380" y="3101344"/>
            <a:ext cx="2802836" cy="2557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4CBE680-BBFC-4D22-B236-EC3F793E7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80" y="2024120"/>
            <a:ext cx="513249" cy="4982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A6C936-2605-4364-831E-2638A30196B1}"/>
              </a:ext>
            </a:extLst>
          </p:cNvPr>
          <p:cNvSpPr/>
          <p:nvPr/>
        </p:nvSpPr>
        <p:spPr>
          <a:xfrm>
            <a:off x="1277175" y="3456088"/>
            <a:ext cx="1858620" cy="314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현재 비밀번호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CA9F6B-774E-481B-BF73-FFA15648F192}"/>
              </a:ext>
            </a:extLst>
          </p:cNvPr>
          <p:cNvSpPr/>
          <p:nvPr/>
        </p:nvSpPr>
        <p:spPr>
          <a:xfrm>
            <a:off x="1835424" y="4143518"/>
            <a:ext cx="742121" cy="31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C1A496-655F-427F-B8C8-0FA17B6E769D}"/>
              </a:ext>
            </a:extLst>
          </p:cNvPr>
          <p:cNvSpPr/>
          <p:nvPr/>
        </p:nvSpPr>
        <p:spPr>
          <a:xfrm>
            <a:off x="815007" y="2810910"/>
            <a:ext cx="2802836" cy="29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계정 탈퇴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9CA4028-30F9-49BD-B027-AAFA6DD09796}"/>
              </a:ext>
            </a:extLst>
          </p:cNvPr>
          <p:cNvSpPr/>
          <p:nvPr/>
        </p:nvSpPr>
        <p:spPr>
          <a:xfrm>
            <a:off x="1073855" y="2921930"/>
            <a:ext cx="2265258" cy="12343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정말 탈퇴하시겠습니까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모든 데이터는 사라집니다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Yes             No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1E7C09E-92C1-44F7-A8C8-B3C6EF4DD9C4}"/>
              </a:ext>
            </a:extLst>
          </p:cNvPr>
          <p:cNvCxnSpPr/>
          <p:nvPr/>
        </p:nvCxnSpPr>
        <p:spPr>
          <a:xfrm>
            <a:off x="1073855" y="3869635"/>
            <a:ext cx="22652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6565E6C-F4FA-4E51-93E0-93DD9C2C13FF}"/>
              </a:ext>
            </a:extLst>
          </p:cNvPr>
          <p:cNvCxnSpPr/>
          <p:nvPr/>
        </p:nvCxnSpPr>
        <p:spPr>
          <a:xfrm>
            <a:off x="2199861" y="3869635"/>
            <a:ext cx="0" cy="286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796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436D53-5600-4E80-B85A-FF4A5D77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4D78AD-D06F-4CE9-B011-F62BC4E680F9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4B5DF-712A-4D57-A24C-0112982E1A7F}"/>
              </a:ext>
            </a:extLst>
          </p:cNvPr>
          <p:cNvSpPr/>
          <p:nvPr/>
        </p:nvSpPr>
        <p:spPr>
          <a:xfrm>
            <a:off x="4479235" y="5337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/>
            <a:r>
              <a:rPr lang="ko-KR" altLang="en-US" dirty="0"/>
              <a:t>계정탈퇴 팝업창에서 </a:t>
            </a:r>
            <a:r>
              <a:rPr lang="en-US" altLang="ko-KR" dirty="0"/>
              <a:t>Yes</a:t>
            </a:r>
            <a:r>
              <a:rPr lang="ko-KR" altLang="en-US" dirty="0"/>
              <a:t>버튼을 눌렀을 시 나타나는 계정탈퇴 완료 팝업창이다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en-US" altLang="ko-KR" dirty="0"/>
              <a:t>Yes </a:t>
            </a:r>
            <a:r>
              <a:rPr lang="ko-KR" altLang="en-US" dirty="0"/>
              <a:t>버튼을 누르면 설정 로그인 화면으로 돌아간다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C555B2-F726-47A3-B355-6FD8AE02A511}"/>
              </a:ext>
            </a:extLst>
          </p:cNvPr>
          <p:cNvSpPr/>
          <p:nvPr/>
        </p:nvSpPr>
        <p:spPr>
          <a:xfrm>
            <a:off x="815007" y="1404729"/>
            <a:ext cx="2796209" cy="4253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F48A54-9ED3-4B34-83A1-CE115D660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6" y="1476688"/>
            <a:ext cx="279163" cy="2688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583A8F-9FC1-4304-B891-F0435EB4E801}"/>
              </a:ext>
            </a:extLst>
          </p:cNvPr>
          <p:cNvSpPr/>
          <p:nvPr/>
        </p:nvSpPr>
        <p:spPr>
          <a:xfrm>
            <a:off x="1524000" y="1476688"/>
            <a:ext cx="1364974" cy="230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환경설정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3F3C040-3CD9-45B5-8A78-5FD8AC388C45}"/>
              </a:ext>
            </a:extLst>
          </p:cNvPr>
          <p:cNvCxnSpPr>
            <a:cxnSpLocks/>
          </p:cNvCxnSpPr>
          <p:nvPr/>
        </p:nvCxnSpPr>
        <p:spPr>
          <a:xfrm>
            <a:off x="815007" y="1789901"/>
            <a:ext cx="2796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2DDFE3D-B132-4730-B522-CDA584A3896F}"/>
              </a:ext>
            </a:extLst>
          </p:cNvPr>
          <p:cNvSpPr/>
          <p:nvPr/>
        </p:nvSpPr>
        <p:spPr>
          <a:xfrm>
            <a:off x="1842045" y="1910830"/>
            <a:ext cx="742121" cy="7818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02F26C-DAD7-4532-8208-3A25A930E77D}"/>
              </a:ext>
            </a:extLst>
          </p:cNvPr>
          <p:cNvSpPr/>
          <p:nvPr/>
        </p:nvSpPr>
        <p:spPr>
          <a:xfrm>
            <a:off x="808380" y="3101344"/>
            <a:ext cx="2802836" cy="2557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4CBE680-BBFC-4D22-B236-EC3F793E7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80" y="2024120"/>
            <a:ext cx="513249" cy="4982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A6C936-2605-4364-831E-2638A30196B1}"/>
              </a:ext>
            </a:extLst>
          </p:cNvPr>
          <p:cNvSpPr/>
          <p:nvPr/>
        </p:nvSpPr>
        <p:spPr>
          <a:xfrm>
            <a:off x="1277175" y="3456088"/>
            <a:ext cx="1858620" cy="314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</a:rPr>
              <a:t>현재 비밀번호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CA9F6B-774E-481B-BF73-FFA15648F192}"/>
              </a:ext>
            </a:extLst>
          </p:cNvPr>
          <p:cNvSpPr/>
          <p:nvPr/>
        </p:nvSpPr>
        <p:spPr>
          <a:xfrm>
            <a:off x="1835424" y="4143518"/>
            <a:ext cx="742121" cy="31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C1A496-655F-427F-B8C8-0FA17B6E769D}"/>
              </a:ext>
            </a:extLst>
          </p:cNvPr>
          <p:cNvSpPr/>
          <p:nvPr/>
        </p:nvSpPr>
        <p:spPr>
          <a:xfrm>
            <a:off x="815007" y="2810910"/>
            <a:ext cx="2802836" cy="29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계정 탈퇴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A2E2A41-B704-4650-B48F-E61980BAC5F3}"/>
              </a:ext>
            </a:extLst>
          </p:cNvPr>
          <p:cNvSpPr/>
          <p:nvPr/>
        </p:nvSpPr>
        <p:spPr>
          <a:xfrm>
            <a:off x="1073855" y="2921930"/>
            <a:ext cx="2265258" cy="12343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탈퇴가 완료되었습니다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637B978-AD7E-4488-B49B-6B8C87805CA8}"/>
              </a:ext>
            </a:extLst>
          </p:cNvPr>
          <p:cNvCxnSpPr/>
          <p:nvPr/>
        </p:nvCxnSpPr>
        <p:spPr>
          <a:xfrm>
            <a:off x="1073855" y="3869635"/>
            <a:ext cx="22652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94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436D53-5600-4E80-B85A-FF4A5D77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4D78AD-D06F-4CE9-B011-F62BC4E680F9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4B5DF-712A-4D57-A24C-0112982E1A7F}"/>
              </a:ext>
            </a:extLst>
          </p:cNvPr>
          <p:cNvSpPr/>
          <p:nvPr/>
        </p:nvSpPr>
        <p:spPr>
          <a:xfrm>
            <a:off x="4479235" y="5337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/>
            <a:r>
              <a:rPr lang="ko-KR" altLang="en-US" dirty="0"/>
              <a:t>설정에서 ‘로그아웃’ 버튼을 누르면 나오는 팝업창이다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en-US" altLang="ko-KR" dirty="0"/>
              <a:t>Yes </a:t>
            </a:r>
            <a:r>
              <a:rPr lang="ko-KR" altLang="en-US" dirty="0"/>
              <a:t>버튼을 누르면 로그아웃이 되고 </a:t>
            </a:r>
            <a:r>
              <a:rPr lang="en-US" altLang="ko-KR" dirty="0"/>
              <a:t>No </a:t>
            </a:r>
            <a:r>
              <a:rPr lang="ko-KR" altLang="en-US" dirty="0"/>
              <a:t>버튼을 누르면 로그아웃이 취소되면서 팝업 창이 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C555B2-F726-47A3-B355-6FD8AE02A511}"/>
              </a:ext>
            </a:extLst>
          </p:cNvPr>
          <p:cNvSpPr/>
          <p:nvPr/>
        </p:nvSpPr>
        <p:spPr>
          <a:xfrm>
            <a:off x="815007" y="1404729"/>
            <a:ext cx="2796209" cy="4253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F48A54-9ED3-4B34-83A1-CE115D660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6" y="1476688"/>
            <a:ext cx="279163" cy="2688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583A8F-9FC1-4304-B891-F0435EB4E801}"/>
              </a:ext>
            </a:extLst>
          </p:cNvPr>
          <p:cNvSpPr/>
          <p:nvPr/>
        </p:nvSpPr>
        <p:spPr>
          <a:xfrm>
            <a:off x="1524000" y="1476688"/>
            <a:ext cx="1364974" cy="230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환경설정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3F3C040-3CD9-45B5-8A78-5FD8AC388C45}"/>
              </a:ext>
            </a:extLst>
          </p:cNvPr>
          <p:cNvCxnSpPr>
            <a:cxnSpLocks/>
          </p:cNvCxnSpPr>
          <p:nvPr/>
        </p:nvCxnSpPr>
        <p:spPr>
          <a:xfrm>
            <a:off x="815007" y="1789901"/>
            <a:ext cx="2796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2DDFE3D-B132-4730-B522-CDA584A3896F}"/>
              </a:ext>
            </a:extLst>
          </p:cNvPr>
          <p:cNvSpPr/>
          <p:nvPr/>
        </p:nvSpPr>
        <p:spPr>
          <a:xfrm>
            <a:off x="1842049" y="1846499"/>
            <a:ext cx="742121" cy="7818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02F26C-DAD7-4532-8208-3A25A930E77D}"/>
              </a:ext>
            </a:extLst>
          </p:cNvPr>
          <p:cNvSpPr/>
          <p:nvPr/>
        </p:nvSpPr>
        <p:spPr>
          <a:xfrm>
            <a:off x="808380" y="2736287"/>
            <a:ext cx="2802836" cy="29223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4CBE680-BBFC-4D22-B236-EC3F793E7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84" y="1996602"/>
            <a:ext cx="513249" cy="4982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4D6C628-E869-499D-854D-4FB20EFF1A76}"/>
              </a:ext>
            </a:extLst>
          </p:cNvPr>
          <p:cNvSpPr/>
          <p:nvPr/>
        </p:nvSpPr>
        <p:spPr>
          <a:xfrm>
            <a:off x="1530627" y="3070961"/>
            <a:ext cx="1364974" cy="2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알림 설정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7601ED-7C44-4A5B-BFA9-2B4F0E7CC2BF}"/>
              </a:ext>
            </a:extLst>
          </p:cNvPr>
          <p:cNvSpPr/>
          <p:nvPr/>
        </p:nvSpPr>
        <p:spPr>
          <a:xfrm>
            <a:off x="1530627" y="3553893"/>
            <a:ext cx="1364974" cy="2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AADBD4-29E9-4449-B280-A864E7C7E3BC}"/>
              </a:ext>
            </a:extLst>
          </p:cNvPr>
          <p:cNvSpPr/>
          <p:nvPr/>
        </p:nvSpPr>
        <p:spPr>
          <a:xfrm>
            <a:off x="1530627" y="4036826"/>
            <a:ext cx="1364974" cy="2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계정 탈퇴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2CB442-FFCF-4BA7-B41B-849B21471012}"/>
              </a:ext>
            </a:extLst>
          </p:cNvPr>
          <p:cNvSpPr/>
          <p:nvPr/>
        </p:nvSpPr>
        <p:spPr>
          <a:xfrm>
            <a:off x="1523999" y="4519759"/>
            <a:ext cx="1364974" cy="2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BC01E55-7CE2-464A-B652-FBC4FEA0D257}"/>
              </a:ext>
            </a:extLst>
          </p:cNvPr>
          <p:cNvSpPr/>
          <p:nvPr/>
        </p:nvSpPr>
        <p:spPr>
          <a:xfrm>
            <a:off x="1133926" y="3070961"/>
            <a:ext cx="2159240" cy="1207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 하시겠습니까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 Yes             No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7BF7843-55A4-419C-B213-C8E8728CA6C3}"/>
              </a:ext>
            </a:extLst>
          </p:cNvPr>
          <p:cNvCxnSpPr/>
          <p:nvPr/>
        </p:nvCxnSpPr>
        <p:spPr>
          <a:xfrm>
            <a:off x="1133926" y="3970566"/>
            <a:ext cx="2159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4F4965C-F00B-4873-BABC-6AFE9C3EBAB8}"/>
              </a:ext>
            </a:extLst>
          </p:cNvPr>
          <p:cNvCxnSpPr/>
          <p:nvPr/>
        </p:nvCxnSpPr>
        <p:spPr>
          <a:xfrm>
            <a:off x="2226360" y="3970566"/>
            <a:ext cx="0" cy="318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27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5F9880-CDB7-4694-AC2F-DB9C853F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4EA86A1-684A-4871-B9F0-6DB4F09BA74E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DD3F0F-F6F2-410F-A38E-40B503023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53" y="1781496"/>
            <a:ext cx="966840" cy="9023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733589A-61C5-4D70-8D31-9555234288AE}"/>
              </a:ext>
            </a:extLst>
          </p:cNvPr>
          <p:cNvSpPr/>
          <p:nvPr/>
        </p:nvSpPr>
        <p:spPr>
          <a:xfrm>
            <a:off x="1328993" y="2851924"/>
            <a:ext cx="1755560" cy="4174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음주 관리 프로그램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E2DFA7-448B-4EC1-A9CE-319950A88580}"/>
              </a:ext>
            </a:extLst>
          </p:cNvPr>
          <p:cNvSpPr/>
          <p:nvPr/>
        </p:nvSpPr>
        <p:spPr>
          <a:xfrm>
            <a:off x="815007" y="3269367"/>
            <a:ext cx="2796209" cy="23893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120C80-9547-4DA6-BB51-9C3D0A54A98D}"/>
              </a:ext>
            </a:extLst>
          </p:cNvPr>
          <p:cNvSpPr/>
          <p:nvPr/>
        </p:nvSpPr>
        <p:spPr>
          <a:xfrm>
            <a:off x="1723353" y="3429000"/>
            <a:ext cx="966840" cy="2470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Login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847D0D-F60D-4D4D-8C39-16CEC26FCA6A}"/>
              </a:ext>
            </a:extLst>
          </p:cNvPr>
          <p:cNvSpPr/>
          <p:nvPr/>
        </p:nvSpPr>
        <p:spPr>
          <a:xfrm>
            <a:off x="1328993" y="3780037"/>
            <a:ext cx="1755560" cy="247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ID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869FEF-5035-4643-9C87-3B6881344152}"/>
              </a:ext>
            </a:extLst>
          </p:cNvPr>
          <p:cNvSpPr/>
          <p:nvPr/>
        </p:nvSpPr>
        <p:spPr>
          <a:xfrm>
            <a:off x="1328993" y="4131074"/>
            <a:ext cx="1755560" cy="247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PASSWORD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29BEBD-DEED-43AB-894E-080278FEB452}"/>
              </a:ext>
            </a:extLst>
          </p:cNvPr>
          <p:cNvSpPr/>
          <p:nvPr/>
        </p:nvSpPr>
        <p:spPr>
          <a:xfrm>
            <a:off x="4372647" y="6993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/>
            <a:r>
              <a:rPr lang="ko-KR" altLang="en-US" dirty="0"/>
              <a:t>로그인 실패 시 나오는 화면이다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en-US" altLang="ko-KR" dirty="0"/>
              <a:t>Yes</a:t>
            </a:r>
            <a:r>
              <a:rPr lang="ko-KR" altLang="en-US" dirty="0"/>
              <a:t>를 누르면 로그인 화면으로 다시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E9C5AB-7280-48B2-A8DA-01F68453D58A}"/>
              </a:ext>
            </a:extLst>
          </p:cNvPr>
          <p:cNvSpPr/>
          <p:nvPr/>
        </p:nvSpPr>
        <p:spPr>
          <a:xfrm>
            <a:off x="1259026" y="4895771"/>
            <a:ext cx="963633" cy="2470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 / PW </a:t>
            </a:r>
            <a:r>
              <a:rPr lang="ko-KR" altLang="en-US" sz="1000" dirty="0"/>
              <a:t>찾기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E99ACA-FCA2-431D-B3F3-6819D9E4D5A5}"/>
              </a:ext>
            </a:extLst>
          </p:cNvPr>
          <p:cNvSpPr/>
          <p:nvPr/>
        </p:nvSpPr>
        <p:spPr>
          <a:xfrm>
            <a:off x="1726560" y="4548517"/>
            <a:ext cx="963633" cy="2470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LOGIN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1B5C1-6D51-467D-8E81-0FC1CE8671BF}"/>
              </a:ext>
            </a:extLst>
          </p:cNvPr>
          <p:cNvSpPr/>
          <p:nvPr/>
        </p:nvSpPr>
        <p:spPr>
          <a:xfrm>
            <a:off x="2184861" y="4886928"/>
            <a:ext cx="963633" cy="2470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 가입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0A57BB0-7157-4E42-9B00-2C3726D31C58}"/>
              </a:ext>
            </a:extLst>
          </p:cNvPr>
          <p:cNvSpPr/>
          <p:nvPr/>
        </p:nvSpPr>
        <p:spPr>
          <a:xfrm>
            <a:off x="1267061" y="2934739"/>
            <a:ext cx="1889468" cy="10961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로그인에 실패하였습니다 </a:t>
            </a:r>
            <a:r>
              <a:rPr lang="en-US" altLang="ko-KR" sz="1000" dirty="0">
                <a:solidFill>
                  <a:schemeClr val="tx1"/>
                </a:solidFill>
              </a:rPr>
              <a:t>!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입력한 </a:t>
            </a:r>
            <a:r>
              <a:rPr lang="en-US" altLang="ko-KR" sz="1000" dirty="0">
                <a:solidFill>
                  <a:schemeClr val="tx1"/>
                </a:solidFill>
              </a:rPr>
              <a:t>ID </a:t>
            </a:r>
            <a:r>
              <a:rPr lang="ko-KR" altLang="en-US" sz="1000" dirty="0">
                <a:solidFill>
                  <a:schemeClr val="tx1"/>
                </a:solidFill>
              </a:rPr>
              <a:t>또는 비밀번호가 일치하지 않습니다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7157F35-C846-4872-A793-CEEDBEF47F9E}"/>
              </a:ext>
            </a:extLst>
          </p:cNvPr>
          <p:cNvCxnSpPr/>
          <p:nvPr/>
        </p:nvCxnSpPr>
        <p:spPr>
          <a:xfrm>
            <a:off x="1267061" y="3780037"/>
            <a:ext cx="188946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452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2415DCA-3293-4676-AFFD-305059E6E301}"/>
              </a:ext>
            </a:extLst>
          </p:cNvPr>
          <p:cNvSpPr/>
          <p:nvPr/>
        </p:nvSpPr>
        <p:spPr>
          <a:xfrm>
            <a:off x="4532243" y="251791"/>
            <a:ext cx="2252870" cy="583095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56C79B5-B390-4C73-8C80-6CE9F011036E}"/>
              </a:ext>
            </a:extLst>
          </p:cNvPr>
          <p:cNvSpPr/>
          <p:nvPr/>
        </p:nvSpPr>
        <p:spPr>
          <a:xfrm>
            <a:off x="1590260" y="1376560"/>
            <a:ext cx="2252870" cy="583095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71DD84A-3ABD-4393-98DB-15B59ECC3D19}"/>
              </a:ext>
            </a:extLst>
          </p:cNvPr>
          <p:cNvSpPr/>
          <p:nvPr/>
        </p:nvSpPr>
        <p:spPr>
          <a:xfrm>
            <a:off x="8819323" y="1537245"/>
            <a:ext cx="2252870" cy="583095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B1E7874-FE85-457A-B505-38292D9284A7}"/>
              </a:ext>
            </a:extLst>
          </p:cNvPr>
          <p:cNvSpPr/>
          <p:nvPr/>
        </p:nvSpPr>
        <p:spPr>
          <a:xfrm>
            <a:off x="5658678" y="1376561"/>
            <a:ext cx="2252870" cy="675854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ID/PW </a:t>
            </a:r>
            <a:r>
              <a:rPr lang="ko-KR" altLang="en-US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2A3DA9-045A-4DFE-B680-76BCA6607BB1}"/>
              </a:ext>
            </a:extLst>
          </p:cNvPr>
          <p:cNvSpPr/>
          <p:nvPr/>
        </p:nvSpPr>
        <p:spPr>
          <a:xfrm>
            <a:off x="3604591" y="2368810"/>
            <a:ext cx="2252870" cy="583095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15A7AA6-26B7-4A5C-9251-02B9D1353784}"/>
              </a:ext>
            </a:extLst>
          </p:cNvPr>
          <p:cNvSpPr/>
          <p:nvPr/>
        </p:nvSpPr>
        <p:spPr>
          <a:xfrm>
            <a:off x="775251" y="3329592"/>
            <a:ext cx="2252870" cy="58309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월간 주간 현황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8C834BA-467C-4769-89A2-A1F931260D3D}"/>
              </a:ext>
            </a:extLst>
          </p:cNvPr>
          <p:cNvSpPr/>
          <p:nvPr/>
        </p:nvSpPr>
        <p:spPr>
          <a:xfrm>
            <a:off x="8746435" y="3293141"/>
            <a:ext cx="2252870" cy="58309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환경 설정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1A24573-2C05-4364-B9DC-64740748D117}"/>
              </a:ext>
            </a:extLst>
          </p:cNvPr>
          <p:cNvSpPr/>
          <p:nvPr/>
        </p:nvSpPr>
        <p:spPr>
          <a:xfrm>
            <a:off x="6057899" y="3293139"/>
            <a:ext cx="2252870" cy="58309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LED</a:t>
            </a:r>
            <a:r>
              <a:rPr lang="ko-KR" altLang="en-US" dirty="0">
                <a:solidFill>
                  <a:schemeClr val="tx1"/>
                </a:solidFill>
              </a:rPr>
              <a:t> 설정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C031C3-1ADC-43AD-9E29-F20E2461AF8F}"/>
              </a:ext>
            </a:extLst>
          </p:cNvPr>
          <p:cNvSpPr/>
          <p:nvPr/>
        </p:nvSpPr>
        <p:spPr>
          <a:xfrm>
            <a:off x="3369364" y="3293140"/>
            <a:ext cx="2252870" cy="58309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정보 설정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93784F5D-100D-44A8-B825-8DEA431A8003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5951058" y="542505"/>
            <a:ext cx="541675" cy="11264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610465A-5ED5-4D77-8414-0255EC20BA54}"/>
              </a:ext>
            </a:extLst>
          </p:cNvPr>
          <p:cNvCxnSpPr>
            <a:endCxn id="7" idx="0"/>
          </p:cNvCxnSpPr>
          <p:nvPr/>
        </p:nvCxnSpPr>
        <p:spPr>
          <a:xfrm>
            <a:off x="6785113" y="1099930"/>
            <a:ext cx="3160645" cy="4373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49F9E32-A76C-4016-A284-84E1905AC37E}"/>
              </a:ext>
            </a:extLst>
          </p:cNvPr>
          <p:cNvCxnSpPr>
            <a:endCxn id="5" idx="0"/>
          </p:cNvCxnSpPr>
          <p:nvPr/>
        </p:nvCxnSpPr>
        <p:spPr>
          <a:xfrm rot="10800000" flipV="1">
            <a:off x="2716696" y="1099930"/>
            <a:ext cx="2941983" cy="2766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72B3ED8-100A-4E75-A0BF-2C2AE33749D7}"/>
              </a:ext>
            </a:extLst>
          </p:cNvPr>
          <p:cNvCxnSpPr/>
          <p:nvPr/>
        </p:nvCxnSpPr>
        <p:spPr>
          <a:xfrm>
            <a:off x="4691270" y="1099930"/>
            <a:ext cx="0" cy="1268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C809FD9-B4D4-4B25-9DD9-61D6F4434D59}"/>
              </a:ext>
            </a:extLst>
          </p:cNvPr>
          <p:cNvCxnSpPr>
            <a:stCxn id="26" idx="2"/>
            <a:endCxn id="37" idx="0"/>
          </p:cNvCxnSpPr>
          <p:nvPr/>
        </p:nvCxnSpPr>
        <p:spPr>
          <a:xfrm rot="16200000" flipH="1">
            <a:off x="7131330" y="551601"/>
            <a:ext cx="341236" cy="514184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B2374E3D-0A91-45C5-96DB-845BF93FD404}"/>
              </a:ext>
            </a:extLst>
          </p:cNvPr>
          <p:cNvCxnSpPr>
            <a:endCxn id="35" idx="0"/>
          </p:cNvCxnSpPr>
          <p:nvPr/>
        </p:nvCxnSpPr>
        <p:spPr>
          <a:xfrm rot="10800000" flipV="1">
            <a:off x="1901686" y="3127512"/>
            <a:ext cx="2829340" cy="2020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89AB27F-96C1-4B23-A3DF-5F02021A84B1}"/>
              </a:ext>
            </a:extLst>
          </p:cNvPr>
          <p:cNvCxnSpPr/>
          <p:nvPr/>
        </p:nvCxnSpPr>
        <p:spPr>
          <a:xfrm>
            <a:off x="4731026" y="3140765"/>
            <a:ext cx="0" cy="152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2D72F66-F382-4315-9135-FA2259793292}"/>
              </a:ext>
            </a:extLst>
          </p:cNvPr>
          <p:cNvCxnSpPr>
            <a:cxnSpLocks/>
          </p:cNvCxnSpPr>
          <p:nvPr/>
        </p:nvCxnSpPr>
        <p:spPr>
          <a:xfrm>
            <a:off x="7301948" y="3127512"/>
            <a:ext cx="0" cy="165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3888FAEF-E35B-4B84-9723-5919A3BAF246}"/>
              </a:ext>
            </a:extLst>
          </p:cNvPr>
          <p:cNvSpPr/>
          <p:nvPr/>
        </p:nvSpPr>
        <p:spPr>
          <a:xfrm>
            <a:off x="9488557" y="4227443"/>
            <a:ext cx="1510748" cy="4803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알림 설정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F35416A-1B73-4886-AC39-DCD888DA38DB}"/>
              </a:ext>
            </a:extLst>
          </p:cNvPr>
          <p:cNvSpPr/>
          <p:nvPr/>
        </p:nvSpPr>
        <p:spPr>
          <a:xfrm>
            <a:off x="9488557" y="6248341"/>
            <a:ext cx="1510748" cy="4803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626E626-9D2B-4CAF-8D50-058A970E9A64}"/>
              </a:ext>
            </a:extLst>
          </p:cNvPr>
          <p:cNvSpPr/>
          <p:nvPr/>
        </p:nvSpPr>
        <p:spPr>
          <a:xfrm>
            <a:off x="9488557" y="5580787"/>
            <a:ext cx="1510748" cy="4803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계정 탈퇴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FA1CEE4-9416-4F7E-B63E-62A8778F8965}"/>
              </a:ext>
            </a:extLst>
          </p:cNvPr>
          <p:cNvSpPr/>
          <p:nvPr/>
        </p:nvSpPr>
        <p:spPr>
          <a:xfrm>
            <a:off x="9488557" y="4913233"/>
            <a:ext cx="1510748" cy="4803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비밀번호 변경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83A59210-2529-4532-803C-7795C6B17EF1}"/>
              </a:ext>
            </a:extLst>
          </p:cNvPr>
          <p:cNvCxnSpPr>
            <a:endCxn id="62" idx="1"/>
          </p:cNvCxnSpPr>
          <p:nvPr/>
        </p:nvCxnSpPr>
        <p:spPr>
          <a:xfrm rot="16200000" flipH="1">
            <a:off x="7917370" y="4917333"/>
            <a:ext cx="2612286" cy="530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A000E2B-F21B-48DF-B4F4-3130ED2B45EC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8958469" y="5820966"/>
            <a:ext cx="530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62E54BA-0D2E-484D-9B2B-D70DEB3DC922}"/>
              </a:ext>
            </a:extLst>
          </p:cNvPr>
          <p:cNvCxnSpPr>
            <a:cxnSpLocks/>
          </p:cNvCxnSpPr>
          <p:nvPr/>
        </p:nvCxnSpPr>
        <p:spPr>
          <a:xfrm flipH="1">
            <a:off x="8958469" y="5138479"/>
            <a:ext cx="530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01E16ED-6BF5-4525-8AC7-E1348606FDE6}"/>
              </a:ext>
            </a:extLst>
          </p:cNvPr>
          <p:cNvCxnSpPr>
            <a:cxnSpLocks/>
          </p:cNvCxnSpPr>
          <p:nvPr/>
        </p:nvCxnSpPr>
        <p:spPr>
          <a:xfrm flipH="1">
            <a:off x="8958469" y="4462618"/>
            <a:ext cx="530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BF98FDC-C0B7-473C-B2A4-4DB53F84F488}"/>
              </a:ext>
            </a:extLst>
          </p:cNvPr>
          <p:cNvSpPr/>
          <p:nvPr/>
        </p:nvSpPr>
        <p:spPr>
          <a:xfrm>
            <a:off x="1517373" y="5320729"/>
            <a:ext cx="1510748" cy="4803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주간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A7FCBED-CEDC-4A43-927E-3521C5A30564}"/>
              </a:ext>
            </a:extLst>
          </p:cNvPr>
          <p:cNvSpPr/>
          <p:nvPr/>
        </p:nvSpPr>
        <p:spPr>
          <a:xfrm>
            <a:off x="1517373" y="4467621"/>
            <a:ext cx="1510748" cy="4803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월간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90C2AF5-5332-4BB5-B4A9-DB35DB3AAF95}"/>
              </a:ext>
            </a:extLst>
          </p:cNvPr>
          <p:cNvSpPr/>
          <p:nvPr/>
        </p:nvSpPr>
        <p:spPr>
          <a:xfrm>
            <a:off x="6708911" y="5196445"/>
            <a:ext cx="1510748" cy="4803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패턴 적용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6A1A769A-9A66-444D-9573-0FD583E549C2}"/>
              </a:ext>
            </a:extLst>
          </p:cNvPr>
          <p:cNvSpPr/>
          <p:nvPr/>
        </p:nvSpPr>
        <p:spPr>
          <a:xfrm>
            <a:off x="6692347" y="4268820"/>
            <a:ext cx="1510748" cy="4803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단색설정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50A451B-60B8-4201-AA81-F2C87172A0EC}"/>
              </a:ext>
            </a:extLst>
          </p:cNvPr>
          <p:cNvSpPr/>
          <p:nvPr/>
        </p:nvSpPr>
        <p:spPr>
          <a:xfrm>
            <a:off x="4098232" y="5153411"/>
            <a:ext cx="1510748" cy="4803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한계치 설정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4DA2E73-2D42-478E-8432-D205CE1A2ECF}"/>
              </a:ext>
            </a:extLst>
          </p:cNvPr>
          <p:cNvSpPr/>
          <p:nvPr/>
        </p:nvSpPr>
        <p:spPr>
          <a:xfrm>
            <a:off x="4104860" y="4330136"/>
            <a:ext cx="1510748" cy="4803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개인 정보 수정</a:t>
            </a: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188873F2-96F8-4D02-B64B-516B68C2692C}"/>
              </a:ext>
            </a:extLst>
          </p:cNvPr>
          <p:cNvCxnSpPr>
            <a:endCxn id="76" idx="1"/>
          </p:cNvCxnSpPr>
          <p:nvPr/>
        </p:nvCxnSpPr>
        <p:spPr>
          <a:xfrm rot="16200000" flipH="1">
            <a:off x="440640" y="4484175"/>
            <a:ext cx="1616754" cy="53671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89EF313C-2A61-4942-BC9A-4F958A711C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92733" y="4401296"/>
            <a:ext cx="1517357" cy="49364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0E622954-10A1-4F31-A38F-A1DA88405CCC}"/>
              </a:ext>
            </a:extLst>
          </p:cNvPr>
          <p:cNvCxnSpPr>
            <a:endCxn id="78" idx="1"/>
          </p:cNvCxnSpPr>
          <p:nvPr/>
        </p:nvCxnSpPr>
        <p:spPr>
          <a:xfrm rot="16200000" flipH="1">
            <a:off x="5751469" y="4479181"/>
            <a:ext cx="1560391" cy="35449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35A9643-8CF7-4DFB-ACC0-6F8C50612A13}"/>
              </a:ext>
            </a:extLst>
          </p:cNvPr>
          <p:cNvCxnSpPr>
            <a:stCxn id="79" idx="1"/>
          </p:cNvCxnSpPr>
          <p:nvPr/>
        </p:nvCxnSpPr>
        <p:spPr>
          <a:xfrm flipH="1" flipV="1">
            <a:off x="6347790" y="4508998"/>
            <a:ext cx="34455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CA2CA56-B04C-4DD0-A7E3-F973B6385CB4}"/>
              </a:ext>
            </a:extLst>
          </p:cNvPr>
          <p:cNvCxnSpPr>
            <a:cxnSpLocks/>
            <a:stCxn id="81" idx="1"/>
          </p:cNvCxnSpPr>
          <p:nvPr/>
        </p:nvCxnSpPr>
        <p:spPr>
          <a:xfrm flipH="1" flipV="1">
            <a:off x="3604591" y="4570314"/>
            <a:ext cx="5002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87385ED-381C-495E-90FB-DDC2C3D3E68C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980661" y="4707800"/>
            <a:ext cx="5367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08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33CE44-BA8F-46F2-98FC-9FCB1FB76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0389B78-BFCE-464D-B1D3-B0055C2DA414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02338B-638E-45FA-8CE3-91A06C10F474}"/>
              </a:ext>
            </a:extLst>
          </p:cNvPr>
          <p:cNvSpPr/>
          <p:nvPr/>
        </p:nvSpPr>
        <p:spPr>
          <a:xfrm>
            <a:off x="4492487" y="1404730"/>
            <a:ext cx="6096000" cy="26880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새로운 계정을 등록할 수 있는 회원가입 화면이다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회원가입을 위해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ID, PW, PW again, E-mail,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이름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나이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성별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몸무게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키 를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입력받는다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입력 후 ‘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회원가입’버튼을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누르면 회원가입 성공 여부를 알리는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알림창이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뜬다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뒤로가기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버튼을 누르면 로그인 화면으로 돌아간다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388AEE-B3BD-4072-AC2E-9B96A997B1B8}"/>
              </a:ext>
            </a:extLst>
          </p:cNvPr>
          <p:cNvSpPr/>
          <p:nvPr/>
        </p:nvSpPr>
        <p:spPr>
          <a:xfrm>
            <a:off x="815007" y="1404730"/>
            <a:ext cx="2796209" cy="7553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D1D631-6929-4812-989E-944861C29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17" y="1479650"/>
            <a:ext cx="648787" cy="605534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C4BBD6C-7A30-4F9C-806A-B69FE772CE7C}"/>
              </a:ext>
            </a:extLst>
          </p:cNvPr>
          <p:cNvCxnSpPr/>
          <p:nvPr/>
        </p:nvCxnSpPr>
        <p:spPr>
          <a:xfrm>
            <a:off x="815005" y="2133599"/>
            <a:ext cx="27962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1960E1-901D-41AD-AF52-525605D16BB6}"/>
              </a:ext>
            </a:extLst>
          </p:cNvPr>
          <p:cNvSpPr/>
          <p:nvPr/>
        </p:nvSpPr>
        <p:spPr>
          <a:xfrm>
            <a:off x="815005" y="2160104"/>
            <a:ext cx="2796209" cy="2385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6B24212-2FAD-4634-B5B7-DCB9C9C490D0}"/>
              </a:ext>
            </a:extLst>
          </p:cNvPr>
          <p:cNvCxnSpPr/>
          <p:nvPr/>
        </p:nvCxnSpPr>
        <p:spPr>
          <a:xfrm>
            <a:off x="815005" y="2398612"/>
            <a:ext cx="27962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C398BF-722C-4482-A705-781610B8EF91}"/>
              </a:ext>
            </a:extLst>
          </p:cNvPr>
          <p:cNvSpPr/>
          <p:nvPr/>
        </p:nvSpPr>
        <p:spPr>
          <a:xfrm>
            <a:off x="815005" y="2398612"/>
            <a:ext cx="2796209" cy="326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FB1AF0-896B-41C5-964F-F00C1F3E0858}"/>
              </a:ext>
            </a:extLst>
          </p:cNvPr>
          <p:cNvSpPr/>
          <p:nvPr/>
        </p:nvSpPr>
        <p:spPr>
          <a:xfrm>
            <a:off x="1119805" y="2502119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906B09-D67C-4FA1-8C6C-2B2460BAF648}"/>
              </a:ext>
            </a:extLst>
          </p:cNvPr>
          <p:cNvSpPr/>
          <p:nvPr/>
        </p:nvSpPr>
        <p:spPr>
          <a:xfrm>
            <a:off x="1119805" y="2814873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PW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again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E3F707-EB4B-4EA8-B5FB-45C669A6E862}"/>
              </a:ext>
            </a:extLst>
          </p:cNvPr>
          <p:cNvSpPr/>
          <p:nvPr/>
        </p:nvSpPr>
        <p:spPr>
          <a:xfrm>
            <a:off x="1113185" y="3448055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E-mail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92E072-14BC-4BE0-8C0B-F53E75C3AF99}"/>
              </a:ext>
            </a:extLst>
          </p:cNvPr>
          <p:cNvSpPr/>
          <p:nvPr/>
        </p:nvSpPr>
        <p:spPr>
          <a:xfrm>
            <a:off x="1119805" y="3763790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55227D-0B9C-4764-AD1F-73C47183841A}"/>
              </a:ext>
            </a:extLst>
          </p:cNvPr>
          <p:cNvSpPr/>
          <p:nvPr/>
        </p:nvSpPr>
        <p:spPr>
          <a:xfrm>
            <a:off x="1113185" y="4079495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804D96-1987-481F-AC12-5B934DA4427F}"/>
              </a:ext>
            </a:extLst>
          </p:cNvPr>
          <p:cNvSpPr/>
          <p:nvPr/>
        </p:nvSpPr>
        <p:spPr>
          <a:xfrm>
            <a:off x="1113185" y="4392924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몸무게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B5AF8A-DAD7-42BE-B76A-D3EE8BDD1322}"/>
              </a:ext>
            </a:extLst>
          </p:cNvPr>
          <p:cNvSpPr/>
          <p:nvPr/>
        </p:nvSpPr>
        <p:spPr>
          <a:xfrm>
            <a:off x="1119805" y="4709089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7BD1C4-64DB-4455-965E-F65FC723A62F}"/>
              </a:ext>
            </a:extLst>
          </p:cNvPr>
          <p:cNvSpPr/>
          <p:nvPr/>
        </p:nvSpPr>
        <p:spPr>
          <a:xfrm>
            <a:off x="1119805" y="5027697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남</a:t>
            </a:r>
            <a:r>
              <a:rPr lang="en-US" altLang="ko-KR" sz="1200" dirty="0">
                <a:solidFill>
                  <a:schemeClr val="tx1"/>
                </a:solidFill>
              </a:rPr>
              <a:t>	   </a:t>
            </a:r>
            <a:r>
              <a:rPr lang="ko-KR" altLang="en-US" sz="1200" dirty="0">
                <a:solidFill>
                  <a:schemeClr val="tx1"/>
                </a:solidFill>
              </a:rPr>
              <a:t>여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4BEFECF-986D-4DCF-8D6B-23E4F1117756}"/>
              </a:ext>
            </a:extLst>
          </p:cNvPr>
          <p:cNvCxnSpPr>
            <a:cxnSpLocks/>
          </p:cNvCxnSpPr>
          <p:nvPr/>
        </p:nvCxnSpPr>
        <p:spPr>
          <a:xfrm>
            <a:off x="2213109" y="5027697"/>
            <a:ext cx="0" cy="216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792470-FA2A-4ED4-AA12-45D3E4AC6343}"/>
              </a:ext>
            </a:extLst>
          </p:cNvPr>
          <p:cNvSpPr/>
          <p:nvPr/>
        </p:nvSpPr>
        <p:spPr>
          <a:xfrm>
            <a:off x="1504126" y="5343186"/>
            <a:ext cx="1404726" cy="216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0637C1-9336-4FA2-B44F-77102EBCA903}"/>
              </a:ext>
            </a:extLst>
          </p:cNvPr>
          <p:cNvSpPr/>
          <p:nvPr/>
        </p:nvSpPr>
        <p:spPr>
          <a:xfrm>
            <a:off x="1113185" y="3130746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PASSWORD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1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33CE44-BA8F-46F2-98FC-9FCB1FB76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0389B78-BFCE-464D-B1D3-B0055C2DA414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02338B-638E-45FA-8CE3-91A06C10F474}"/>
              </a:ext>
            </a:extLst>
          </p:cNvPr>
          <p:cNvSpPr/>
          <p:nvPr/>
        </p:nvSpPr>
        <p:spPr>
          <a:xfrm>
            <a:off x="4492487" y="14047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/>
            <a:r>
              <a:rPr lang="ko-KR" altLang="en-US" dirty="0"/>
              <a:t>회원가입에 필요한 정보가 올바르지 않을 경우 나타나는 화면이다</a:t>
            </a:r>
            <a:r>
              <a:rPr lang="en-US" altLang="ko-KR" dirty="0"/>
              <a:t>.(</a:t>
            </a:r>
            <a:r>
              <a:rPr lang="ko-KR" altLang="en-US" dirty="0"/>
              <a:t>비밀번호 입력 불일치의 경우</a:t>
            </a:r>
            <a:r>
              <a:rPr lang="en-US" altLang="ko-KR" dirty="0"/>
              <a:t>)</a:t>
            </a:r>
            <a:endParaRPr lang="ko-KR" altLang="en-US" dirty="0"/>
          </a:p>
          <a:p>
            <a:pPr lvl="0" fontAlgn="base"/>
            <a:r>
              <a:rPr lang="en-US" altLang="ko-KR" dirty="0"/>
              <a:t>Yes</a:t>
            </a:r>
            <a:r>
              <a:rPr lang="ko-KR" altLang="en-US" dirty="0"/>
              <a:t>를 누르면 다시 회원가입 화면으로 돌아간다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388AEE-B3BD-4072-AC2E-9B96A997B1B8}"/>
              </a:ext>
            </a:extLst>
          </p:cNvPr>
          <p:cNvSpPr/>
          <p:nvPr/>
        </p:nvSpPr>
        <p:spPr>
          <a:xfrm>
            <a:off x="815007" y="1404730"/>
            <a:ext cx="2796209" cy="7553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D1D631-6929-4812-989E-944861C29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17" y="1479650"/>
            <a:ext cx="648787" cy="605534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C4BBD6C-7A30-4F9C-806A-B69FE772CE7C}"/>
              </a:ext>
            </a:extLst>
          </p:cNvPr>
          <p:cNvCxnSpPr/>
          <p:nvPr/>
        </p:nvCxnSpPr>
        <p:spPr>
          <a:xfrm>
            <a:off x="815005" y="2133599"/>
            <a:ext cx="27962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1960E1-901D-41AD-AF52-525605D16BB6}"/>
              </a:ext>
            </a:extLst>
          </p:cNvPr>
          <p:cNvSpPr/>
          <p:nvPr/>
        </p:nvSpPr>
        <p:spPr>
          <a:xfrm>
            <a:off x="815005" y="2160104"/>
            <a:ext cx="2796209" cy="2385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6B24212-2FAD-4634-B5B7-DCB9C9C490D0}"/>
              </a:ext>
            </a:extLst>
          </p:cNvPr>
          <p:cNvCxnSpPr/>
          <p:nvPr/>
        </p:nvCxnSpPr>
        <p:spPr>
          <a:xfrm>
            <a:off x="815005" y="2398612"/>
            <a:ext cx="27962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C398BF-722C-4482-A705-781610B8EF91}"/>
              </a:ext>
            </a:extLst>
          </p:cNvPr>
          <p:cNvSpPr/>
          <p:nvPr/>
        </p:nvSpPr>
        <p:spPr>
          <a:xfrm>
            <a:off x="815005" y="2398612"/>
            <a:ext cx="2796209" cy="326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FB1AF0-896B-41C5-964F-F00C1F3E0858}"/>
              </a:ext>
            </a:extLst>
          </p:cNvPr>
          <p:cNvSpPr/>
          <p:nvPr/>
        </p:nvSpPr>
        <p:spPr>
          <a:xfrm>
            <a:off x="1119805" y="2502119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906B09-D67C-4FA1-8C6C-2B2460BAF648}"/>
              </a:ext>
            </a:extLst>
          </p:cNvPr>
          <p:cNvSpPr/>
          <p:nvPr/>
        </p:nvSpPr>
        <p:spPr>
          <a:xfrm>
            <a:off x="1119805" y="2814873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PW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again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E3F707-EB4B-4EA8-B5FB-45C669A6E862}"/>
              </a:ext>
            </a:extLst>
          </p:cNvPr>
          <p:cNvSpPr/>
          <p:nvPr/>
        </p:nvSpPr>
        <p:spPr>
          <a:xfrm>
            <a:off x="1113185" y="3448055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E-mail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92E072-14BC-4BE0-8C0B-F53E75C3AF99}"/>
              </a:ext>
            </a:extLst>
          </p:cNvPr>
          <p:cNvSpPr/>
          <p:nvPr/>
        </p:nvSpPr>
        <p:spPr>
          <a:xfrm>
            <a:off x="1119805" y="3763790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55227D-0B9C-4764-AD1F-73C47183841A}"/>
              </a:ext>
            </a:extLst>
          </p:cNvPr>
          <p:cNvSpPr/>
          <p:nvPr/>
        </p:nvSpPr>
        <p:spPr>
          <a:xfrm>
            <a:off x="1113185" y="4079495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804D96-1987-481F-AC12-5B934DA4427F}"/>
              </a:ext>
            </a:extLst>
          </p:cNvPr>
          <p:cNvSpPr/>
          <p:nvPr/>
        </p:nvSpPr>
        <p:spPr>
          <a:xfrm>
            <a:off x="1113185" y="4392924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몸무게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B5AF8A-DAD7-42BE-B76A-D3EE8BDD1322}"/>
              </a:ext>
            </a:extLst>
          </p:cNvPr>
          <p:cNvSpPr/>
          <p:nvPr/>
        </p:nvSpPr>
        <p:spPr>
          <a:xfrm>
            <a:off x="1119805" y="4709089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7BD1C4-64DB-4455-965E-F65FC723A62F}"/>
              </a:ext>
            </a:extLst>
          </p:cNvPr>
          <p:cNvSpPr/>
          <p:nvPr/>
        </p:nvSpPr>
        <p:spPr>
          <a:xfrm>
            <a:off x="1119805" y="5027697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남</a:t>
            </a:r>
            <a:r>
              <a:rPr lang="en-US" altLang="ko-KR" sz="1200" dirty="0">
                <a:solidFill>
                  <a:schemeClr val="tx1"/>
                </a:solidFill>
              </a:rPr>
              <a:t>	   </a:t>
            </a:r>
            <a:r>
              <a:rPr lang="ko-KR" altLang="en-US" sz="1200" dirty="0">
                <a:solidFill>
                  <a:schemeClr val="tx1"/>
                </a:solidFill>
              </a:rPr>
              <a:t>여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4BEFECF-986D-4DCF-8D6B-23E4F1117756}"/>
              </a:ext>
            </a:extLst>
          </p:cNvPr>
          <p:cNvCxnSpPr>
            <a:cxnSpLocks/>
          </p:cNvCxnSpPr>
          <p:nvPr/>
        </p:nvCxnSpPr>
        <p:spPr>
          <a:xfrm>
            <a:off x="2213109" y="5027697"/>
            <a:ext cx="0" cy="216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792470-FA2A-4ED4-AA12-45D3E4AC6343}"/>
              </a:ext>
            </a:extLst>
          </p:cNvPr>
          <p:cNvSpPr/>
          <p:nvPr/>
        </p:nvSpPr>
        <p:spPr>
          <a:xfrm>
            <a:off x="1504126" y="5343186"/>
            <a:ext cx="1404726" cy="216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0637C1-9336-4FA2-B44F-77102EBCA903}"/>
              </a:ext>
            </a:extLst>
          </p:cNvPr>
          <p:cNvSpPr/>
          <p:nvPr/>
        </p:nvSpPr>
        <p:spPr>
          <a:xfrm>
            <a:off x="1113185" y="3130746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PASSWORD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395FED7-2D24-406B-A312-68C06A56E3D8}"/>
              </a:ext>
            </a:extLst>
          </p:cNvPr>
          <p:cNvSpPr/>
          <p:nvPr/>
        </p:nvSpPr>
        <p:spPr>
          <a:xfrm>
            <a:off x="1222507" y="3060993"/>
            <a:ext cx="1981204" cy="10317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회원가입에 실패하셨습니다 </a:t>
            </a:r>
            <a:r>
              <a:rPr lang="en-US" altLang="ko-KR" sz="1000" dirty="0">
                <a:solidFill>
                  <a:schemeClr val="tx1"/>
                </a:solidFill>
              </a:rPr>
              <a:t>!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비밀번호가 일치하지 않습니다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F57845C-1B9B-4F92-A03B-AC9A1CB9F700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1119805" y="3872097"/>
            <a:ext cx="218660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86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33CE44-BA8F-46F2-98FC-9FCB1FB76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0389B78-BFCE-464D-B1D3-B0055C2DA414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02338B-638E-45FA-8CE3-91A06C10F474}"/>
              </a:ext>
            </a:extLst>
          </p:cNvPr>
          <p:cNvSpPr/>
          <p:nvPr/>
        </p:nvSpPr>
        <p:spPr>
          <a:xfrm>
            <a:off x="4492487" y="14047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/>
            <a:r>
              <a:rPr lang="ko-KR" altLang="en-US" dirty="0"/>
              <a:t>새로운 계정 등록에 성공할 시 나타나는 화면이다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en-US" altLang="ko-KR" dirty="0"/>
              <a:t>Yes</a:t>
            </a:r>
            <a:r>
              <a:rPr lang="ko-KR" altLang="en-US" dirty="0"/>
              <a:t>를 누르면 로그인 화면으로 이동한다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388AEE-B3BD-4072-AC2E-9B96A997B1B8}"/>
              </a:ext>
            </a:extLst>
          </p:cNvPr>
          <p:cNvSpPr/>
          <p:nvPr/>
        </p:nvSpPr>
        <p:spPr>
          <a:xfrm>
            <a:off x="815007" y="1404730"/>
            <a:ext cx="2796209" cy="7553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D1D631-6929-4812-989E-944861C29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17" y="1479650"/>
            <a:ext cx="648787" cy="605534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C4BBD6C-7A30-4F9C-806A-B69FE772CE7C}"/>
              </a:ext>
            </a:extLst>
          </p:cNvPr>
          <p:cNvCxnSpPr/>
          <p:nvPr/>
        </p:nvCxnSpPr>
        <p:spPr>
          <a:xfrm>
            <a:off x="815005" y="2133599"/>
            <a:ext cx="27962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1960E1-901D-41AD-AF52-525605D16BB6}"/>
              </a:ext>
            </a:extLst>
          </p:cNvPr>
          <p:cNvSpPr/>
          <p:nvPr/>
        </p:nvSpPr>
        <p:spPr>
          <a:xfrm>
            <a:off x="815005" y="2160104"/>
            <a:ext cx="2796209" cy="2385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6B24212-2FAD-4634-B5B7-DCB9C9C490D0}"/>
              </a:ext>
            </a:extLst>
          </p:cNvPr>
          <p:cNvCxnSpPr/>
          <p:nvPr/>
        </p:nvCxnSpPr>
        <p:spPr>
          <a:xfrm>
            <a:off x="815005" y="2398612"/>
            <a:ext cx="27962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C398BF-722C-4482-A705-781610B8EF91}"/>
              </a:ext>
            </a:extLst>
          </p:cNvPr>
          <p:cNvSpPr/>
          <p:nvPr/>
        </p:nvSpPr>
        <p:spPr>
          <a:xfrm>
            <a:off x="815005" y="2398612"/>
            <a:ext cx="2796209" cy="326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FB1AF0-896B-41C5-964F-F00C1F3E0858}"/>
              </a:ext>
            </a:extLst>
          </p:cNvPr>
          <p:cNvSpPr/>
          <p:nvPr/>
        </p:nvSpPr>
        <p:spPr>
          <a:xfrm>
            <a:off x="1119805" y="2502119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906B09-D67C-4FA1-8C6C-2B2460BAF648}"/>
              </a:ext>
            </a:extLst>
          </p:cNvPr>
          <p:cNvSpPr/>
          <p:nvPr/>
        </p:nvSpPr>
        <p:spPr>
          <a:xfrm>
            <a:off x="1119805" y="2814873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PW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again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E3F707-EB4B-4EA8-B5FB-45C669A6E862}"/>
              </a:ext>
            </a:extLst>
          </p:cNvPr>
          <p:cNvSpPr/>
          <p:nvPr/>
        </p:nvSpPr>
        <p:spPr>
          <a:xfrm>
            <a:off x="1113185" y="3448055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E-mail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92E072-14BC-4BE0-8C0B-F53E75C3AF99}"/>
              </a:ext>
            </a:extLst>
          </p:cNvPr>
          <p:cNvSpPr/>
          <p:nvPr/>
        </p:nvSpPr>
        <p:spPr>
          <a:xfrm>
            <a:off x="1119805" y="3763790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55227D-0B9C-4764-AD1F-73C47183841A}"/>
              </a:ext>
            </a:extLst>
          </p:cNvPr>
          <p:cNvSpPr/>
          <p:nvPr/>
        </p:nvSpPr>
        <p:spPr>
          <a:xfrm>
            <a:off x="1113185" y="4079495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804D96-1987-481F-AC12-5B934DA4427F}"/>
              </a:ext>
            </a:extLst>
          </p:cNvPr>
          <p:cNvSpPr/>
          <p:nvPr/>
        </p:nvSpPr>
        <p:spPr>
          <a:xfrm>
            <a:off x="1113185" y="4392924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몸무게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B5AF8A-DAD7-42BE-B76A-D3EE8BDD1322}"/>
              </a:ext>
            </a:extLst>
          </p:cNvPr>
          <p:cNvSpPr/>
          <p:nvPr/>
        </p:nvSpPr>
        <p:spPr>
          <a:xfrm>
            <a:off x="1119805" y="4709089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7BD1C4-64DB-4455-965E-F65FC723A62F}"/>
              </a:ext>
            </a:extLst>
          </p:cNvPr>
          <p:cNvSpPr/>
          <p:nvPr/>
        </p:nvSpPr>
        <p:spPr>
          <a:xfrm>
            <a:off x="1119805" y="5027697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남</a:t>
            </a:r>
            <a:r>
              <a:rPr lang="en-US" altLang="ko-KR" sz="1200" dirty="0">
                <a:solidFill>
                  <a:schemeClr val="tx1"/>
                </a:solidFill>
              </a:rPr>
              <a:t>	   </a:t>
            </a:r>
            <a:r>
              <a:rPr lang="ko-KR" altLang="en-US" sz="1200" dirty="0">
                <a:solidFill>
                  <a:schemeClr val="tx1"/>
                </a:solidFill>
              </a:rPr>
              <a:t>여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4BEFECF-986D-4DCF-8D6B-23E4F1117756}"/>
              </a:ext>
            </a:extLst>
          </p:cNvPr>
          <p:cNvCxnSpPr>
            <a:cxnSpLocks/>
          </p:cNvCxnSpPr>
          <p:nvPr/>
        </p:nvCxnSpPr>
        <p:spPr>
          <a:xfrm>
            <a:off x="2213109" y="5027697"/>
            <a:ext cx="0" cy="216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792470-FA2A-4ED4-AA12-45D3E4AC6343}"/>
              </a:ext>
            </a:extLst>
          </p:cNvPr>
          <p:cNvSpPr/>
          <p:nvPr/>
        </p:nvSpPr>
        <p:spPr>
          <a:xfrm>
            <a:off x="1504126" y="5343186"/>
            <a:ext cx="1404726" cy="216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0637C1-9336-4FA2-B44F-77102EBCA903}"/>
              </a:ext>
            </a:extLst>
          </p:cNvPr>
          <p:cNvSpPr/>
          <p:nvPr/>
        </p:nvSpPr>
        <p:spPr>
          <a:xfrm>
            <a:off x="1113185" y="3130746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PASSWORD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637D0CF-3895-40AC-9EEC-DD44F66ABF9A}"/>
              </a:ext>
            </a:extLst>
          </p:cNvPr>
          <p:cNvSpPr/>
          <p:nvPr/>
        </p:nvSpPr>
        <p:spPr>
          <a:xfrm>
            <a:off x="1222507" y="3060993"/>
            <a:ext cx="1981204" cy="10317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회원가입이 완료되었습니다</a:t>
            </a:r>
            <a:r>
              <a:rPr lang="en-US" altLang="ko-KR" sz="1000" dirty="0">
                <a:solidFill>
                  <a:schemeClr val="tx1"/>
                </a:solidFill>
              </a:rPr>
              <a:t>!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063CC01-1A04-4C49-B36A-85E78EC70BAA}"/>
              </a:ext>
            </a:extLst>
          </p:cNvPr>
          <p:cNvCxnSpPr>
            <a:endCxn id="19" idx="3"/>
          </p:cNvCxnSpPr>
          <p:nvPr/>
        </p:nvCxnSpPr>
        <p:spPr>
          <a:xfrm>
            <a:off x="1222507" y="3869635"/>
            <a:ext cx="2083906" cy="246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38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33CE44-BA8F-46F2-98FC-9FCB1FB76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0389B78-BFCE-464D-B1D3-B0055C2DA414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02338B-638E-45FA-8CE3-91A06C10F474}"/>
              </a:ext>
            </a:extLst>
          </p:cNvPr>
          <p:cNvSpPr/>
          <p:nvPr/>
        </p:nvSpPr>
        <p:spPr>
          <a:xfrm>
            <a:off x="4492487" y="140473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/>
            <a:r>
              <a:rPr lang="ko-KR" altLang="en-US" dirty="0"/>
              <a:t>등록된 계정의 </a:t>
            </a:r>
            <a:r>
              <a:rPr lang="en-US" altLang="ko-KR" dirty="0"/>
              <a:t>ID</a:t>
            </a:r>
            <a:r>
              <a:rPr lang="ko-KR" altLang="en-US" dirty="0"/>
              <a:t>를 찾아주는 화면이다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계정 등록 시 입력한 이름</a:t>
            </a:r>
            <a:r>
              <a:rPr lang="en-US" altLang="ko-KR" dirty="0"/>
              <a:t>, Email </a:t>
            </a:r>
            <a:r>
              <a:rPr lang="ko-KR" altLang="en-US" dirty="0"/>
              <a:t>등을 입력하고 ‘</a:t>
            </a:r>
            <a:r>
              <a:rPr lang="ko-KR" altLang="en-US" dirty="0" err="1"/>
              <a:t>찾기’버튼을</a:t>
            </a:r>
            <a:r>
              <a:rPr lang="ko-KR" altLang="en-US" dirty="0"/>
              <a:t> 누르면 </a:t>
            </a:r>
            <a:r>
              <a:rPr lang="en-US" altLang="ko-KR" dirty="0"/>
              <a:t>ID </a:t>
            </a:r>
            <a:r>
              <a:rPr lang="ko-KR" altLang="en-US" dirty="0"/>
              <a:t>찾기의 성공 여부를 </a:t>
            </a:r>
            <a:r>
              <a:rPr lang="ko-KR" altLang="en-US" dirty="0" err="1"/>
              <a:t>알림창으로</a:t>
            </a:r>
            <a:r>
              <a:rPr lang="ko-KR" altLang="en-US" dirty="0"/>
              <a:t> 알려준다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 err="1"/>
              <a:t>뒤로가기</a:t>
            </a:r>
            <a:r>
              <a:rPr lang="ko-KR" altLang="en-US" dirty="0"/>
              <a:t> 버튼을 누르면 로그인 화면으로 돌아간다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388AEE-B3BD-4072-AC2E-9B96A997B1B8}"/>
              </a:ext>
            </a:extLst>
          </p:cNvPr>
          <p:cNvSpPr/>
          <p:nvPr/>
        </p:nvSpPr>
        <p:spPr>
          <a:xfrm>
            <a:off x="815007" y="1404730"/>
            <a:ext cx="2796209" cy="7553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D1D631-6929-4812-989E-944861C29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17" y="1479650"/>
            <a:ext cx="648787" cy="605534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C4BBD6C-7A30-4F9C-806A-B69FE772CE7C}"/>
              </a:ext>
            </a:extLst>
          </p:cNvPr>
          <p:cNvCxnSpPr/>
          <p:nvPr/>
        </p:nvCxnSpPr>
        <p:spPr>
          <a:xfrm>
            <a:off x="815005" y="2133599"/>
            <a:ext cx="27962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1960E1-901D-41AD-AF52-525605D16BB6}"/>
              </a:ext>
            </a:extLst>
          </p:cNvPr>
          <p:cNvSpPr/>
          <p:nvPr/>
        </p:nvSpPr>
        <p:spPr>
          <a:xfrm>
            <a:off x="815005" y="2160104"/>
            <a:ext cx="2796209" cy="2385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ID </a:t>
            </a:r>
            <a:r>
              <a:rPr lang="ko-KR" altLang="en-US" sz="1200" dirty="0"/>
              <a:t>찾기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6B24212-2FAD-4634-B5B7-DCB9C9C490D0}"/>
              </a:ext>
            </a:extLst>
          </p:cNvPr>
          <p:cNvCxnSpPr/>
          <p:nvPr/>
        </p:nvCxnSpPr>
        <p:spPr>
          <a:xfrm>
            <a:off x="815005" y="2398612"/>
            <a:ext cx="27962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C398BF-722C-4482-A705-781610B8EF91}"/>
              </a:ext>
            </a:extLst>
          </p:cNvPr>
          <p:cNvSpPr/>
          <p:nvPr/>
        </p:nvSpPr>
        <p:spPr>
          <a:xfrm>
            <a:off x="808384" y="2398612"/>
            <a:ext cx="2796209" cy="326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FB1AF0-896B-41C5-964F-F00C1F3E0858}"/>
              </a:ext>
            </a:extLst>
          </p:cNvPr>
          <p:cNvSpPr/>
          <p:nvPr/>
        </p:nvSpPr>
        <p:spPr>
          <a:xfrm>
            <a:off x="1113184" y="2780666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E3F707-EB4B-4EA8-B5FB-45C669A6E862}"/>
              </a:ext>
            </a:extLst>
          </p:cNvPr>
          <p:cNvSpPr/>
          <p:nvPr/>
        </p:nvSpPr>
        <p:spPr>
          <a:xfrm>
            <a:off x="1119805" y="3223692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E-mail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792470-FA2A-4ED4-AA12-45D3E4AC6343}"/>
              </a:ext>
            </a:extLst>
          </p:cNvPr>
          <p:cNvSpPr/>
          <p:nvPr/>
        </p:nvSpPr>
        <p:spPr>
          <a:xfrm>
            <a:off x="1500815" y="3763307"/>
            <a:ext cx="1404726" cy="216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ID </a:t>
            </a:r>
            <a:r>
              <a:rPr lang="ko-KR" altLang="en-US" sz="1200" b="1" dirty="0">
                <a:solidFill>
                  <a:schemeClr val="bg1"/>
                </a:solidFill>
              </a:rPr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237986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33CE44-BA8F-46F2-98FC-9FCB1FB76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0389B78-BFCE-464D-B1D3-B0055C2DA414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02338B-638E-45FA-8CE3-91A06C10F474}"/>
              </a:ext>
            </a:extLst>
          </p:cNvPr>
          <p:cNvSpPr/>
          <p:nvPr/>
        </p:nvSpPr>
        <p:spPr>
          <a:xfrm>
            <a:off x="4492487" y="14047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/>
            <a:r>
              <a:rPr lang="en-US" altLang="ko-KR" dirty="0"/>
              <a:t>ID </a:t>
            </a:r>
            <a:r>
              <a:rPr lang="ko-KR" altLang="en-US" dirty="0"/>
              <a:t>찾기에 실패한 경우 발생하는 화면이다</a:t>
            </a:r>
            <a:r>
              <a:rPr lang="en-US" altLang="ko-KR" dirty="0"/>
              <a:t>. (</a:t>
            </a:r>
            <a:r>
              <a:rPr lang="ko-KR" altLang="en-US" dirty="0"/>
              <a:t>계정 등록 시 입력한 정보와 일치하지 않을 경우</a:t>
            </a:r>
            <a:r>
              <a:rPr lang="en-US" altLang="ko-KR" dirty="0"/>
              <a:t>)</a:t>
            </a:r>
            <a:endParaRPr lang="ko-KR" altLang="en-US" dirty="0"/>
          </a:p>
          <a:p>
            <a:pPr lvl="0" fontAlgn="base"/>
            <a:r>
              <a:rPr lang="en-US" altLang="ko-KR" dirty="0"/>
              <a:t>Yes</a:t>
            </a:r>
            <a:r>
              <a:rPr lang="ko-KR" altLang="en-US" dirty="0"/>
              <a:t>를 누르면 다시 </a:t>
            </a:r>
            <a:r>
              <a:rPr lang="en-US" altLang="ko-KR" dirty="0"/>
              <a:t>ID </a:t>
            </a:r>
            <a:r>
              <a:rPr lang="ko-KR" altLang="en-US" dirty="0"/>
              <a:t>찾기 화면으로 돌아간다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388AEE-B3BD-4072-AC2E-9B96A997B1B8}"/>
              </a:ext>
            </a:extLst>
          </p:cNvPr>
          <p:cNvSpPr/>
          <p:nvPr/>
        </p:nvSpPr>
        <p:spPr>
          <a:xfrm>
            <a:off x="815007" y="1404730"/>
            <a:ext cx="2796209" cy="7553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D1D631-6929-4812-989E-944861C29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17" y="1479650"/>
            <a:ext cx="648787" cy="605534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C4BBD6C-7A30-4F9C-806A-B69FE772CE7C}"/>
              </a:ext>
            </a:extLst>
          </p:cNvPr>
          <p:cNvCxnSpPr/>
          <p:nvPr/>
        </p:nvCxnSpPr>
        <p:spPr>
          <a:xfrm>
            <a:off x="815005" y="2133599"/>
            <a:ext cx="27962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1960E1-901D-41AD-AF52-525605D16BB6}"/>
              </a:ext>
            </a:extLst>
          </p:cNvPr>
          <p:cNvSpPr/>
          <p:nvPr/>
        </p:nvSpPr>
        <p:spPr>
          <a:xfrm>
            <a:off x="815005" y="2160104"/>
            <a:ext cx="2796209" cy="2385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ID </a:t>
            </a:r>
            <a:r>
              <a:rPr lang="ko-KR" altLang="en-US" sz="1200" dirty="0"/>
              <a:t>찾기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6B24212-2FAD-4634-B5B7-DCB9C9C490D0}"/>
              </a:ext>
            </a:extLst>
          </p:cNvPr>
          <p:cNvCxnSpPr/>
          <p:nvPr/>
        </p:nvCxnSpPr>
        <p:spPr>
          <a:xfrm>
            <a:off x="815005" y="2398612"/>
            <a:ext cx="27962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C398BF-722C-4482-A705-781610B8EF91}"/>
              </a:ext>
            </a:extLst>
          </p:cNvPr>
          <p:cNvSpPr/>
          <p:nvPr/>
        </p:nvSpPr>
        <p:spPr>
          <a:xfrm>
            <a:off x="808384" y="2398612"/>
            <a:ext cx="2796209" cy="326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FB1AF0-896B-41C5-964F-F00C1F3E0858}"/>
              </a:ext>
            </a:extLst>
          </p:cNvPr>
          <p:cNvSpPr/>
          <p:nvPr/>
        </p:nvSpPr>
        <p:spPr>
          <a:xfrm>
            <a:off x="1113184" y="2780666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E3F707-EB4B-4EA8-B5FB-45C669A6E862}"/>
              </a:ext>
            </a:extLst>
          </p:cNvPr>
          <p:cNvSpPr/>
          <p:nvPr/>
        </p:nvSpPr>
        <p:spPr>
          <a:xfrm>
            <a:off x="1119805" y="3223692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E-mail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792470-FA2A-4ED4-AA12-45D3E4AC6343}"/>
              </a:ext>
            </a:extLst>
          </p:cNvPr>
          <p:cNvSpPr/>
          <p:nvPr/>
        </p:nvSpPr>
        <p:spPr>
          <a:xfrm>
            <a:off x="1500815" y="3763307"/>
            <a:ext cx="1404726" cy="216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ID </a:t>
            </a:r>
            <a:r>
              <a:rPr lang="ko-KR" altLang="en-US" sz="1200" b="1" dirty="0">
                <a:solidFill>
                  <a:schemeClr val="bg1"/>
                </a:solidFill>
              </a:rPr>
              <a:t>찾기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C9F1A18-1256-4D0F-B934-D55FD677B84B}"/>
              </a:ext>
            </a:extLst>
          </p:cNvPr>
          <p:cNvSpPr/>
          <p:nvPr/>
        </p:nvSpPr>
        <p:spPr>
          <a:xfrm>
            <a:off x="1212576" y="2996861"/>
            <a:ext cx="1981204" cy="10317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ID</a:t>
            </a:r>
            <a:r>
              <a:rPr lang="ko-KR" altLang="en-US" sz="1000" dirty="0">
                <a:solidFill>
                  <a:schemeClr val="tx1"/>
                </a:solidFill>
              </a:rPr>
              <a:t>찾기에 실패하였습니다</a:t>
            </a:r>
            <a:r>
              <a:rPr lang="en-US" altLang="ko-KR" sz="1000" dirty="0">
                <a:solidFill>
                  <a:schemeClr val="tx1"/>
                </a:solidFill>
              </a:rPr>
              <a:t>!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입력한 정보가 일치하지 않습니다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A0FA78D-9479-4FEB-9C7B-B4714C3ADDB2}"/>
              </a:ext>
            </a:extLst>
          </p:cNvPr>
          <p:cNvCxnSpPr/>
          <p:nvPr/>
        </p:nvCxnSpPr>
        <p:spPr>
          <a:xfrm>
            <a:off x="1212576" y="3763307"/>
            <a:ext cx="198120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37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33CE44-BA8F-46F2-98FC-9FCB1FB76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412534"/>
            <a:ext cx="3233531" cy="60329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0389B78-BFCE-464D-B1D3-B0055C2DA414}"/>
              </a:ext>
            </a:extLst>
          </p:cNvPr>
          <p:cNvSpPr/>
          <p:nvPr/>
        </p:nvSpPr>
        <p:spPr>
          <a:xfrm>
            <a:off x="815007" y="1404730"/>
            <a:ext cx="2796209" cy="425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02338B-638E-45FA-8CE3-91A06C10F474}"/>
              </a:ext>
            </a:extLst>
          </p:cNvPr>
          <p:cNvSpPr/>
          <p:nvPr/>
        </p:nvSpPr>
        <p:spPr>
          <a:xfrm>
            <a:off x="4492487" y="14047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/>
            <a:r>
              <a:rPr lang="en-US" altLang="ko-KR" dirty="0"/>
              <a:t>ID </a:t>
            </a:r>
            <a:r>
              <a:rPr lang="ko-KR" altLang="en-US" dirty="0"/>
              <a:t>찾기에 성공한 경우 나타나는 화면이다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알림 창에 본인이 찾은 </a:t>
            </a:r>
            <a:r>
              <a:rPr lang="en-US" altLang="ko-KR" dirty="0"/>
              <a:t>ID</a:t>
            </a:r>
            <a:r>
              <a:rPr lang="ko-KR" altLang="en-US" dirty="0"/>
              <a:t>가 나타난다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en-US" altLang="ko-KR" dirty="0"/>
              <a:t>Yes</a:t>
            </a:r>
            <a:r>
              <a:rPr lang="ko-KR" altLang="en-US" dirty="0"/>
              <a:t>를 누르면 다시 로그인 화면으로 돌아간다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388AEE-B3BD-4072-AC2E-9B96A997B1B8}"/>
              </a:ext>
            </a:extLst>
          </p:cNvPr>
          <p:cNvSpPr/>
          <p:nvPr/>
        </p:nvSpPr>
        <p:spPr>
          <a:xfrm>
            <a:off x="815007" y="1404730"/>
            <a:ext cx="2796209" cy="7553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D1D631-6929-4812-989E-944861C29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17" y="1479650"/>
            <a:ext cx="648787" cy="605534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C4BBD6C-7A30-4F9C-806A-B69FE772CE7C}"/>
              </a:ext>
            </a:extLst>
          </p:cNvPr>
          <p:cNvCxnSpPr/>
          <p:nvPr/>
        </p:nvCxnSpPr>
        <p:spPr>
          <a:xfrm>
            <a:off x="815005" y="2133599"/>
            <a:ext cx="27962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1960E1-901D-41AD-AF52-525605D16BB6}"/>
              </a:ext>
            </a:extLst>
          </p:cNvPr>
          <p:cNvSpPr/>
          <p:nvPr/>
        </p:nvSpPr>
        <p:spPr>
          <a:xfrm>
            <a:off x="815005" y="2160104"/>
            <a:ext cx="2796209" cy="2385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ID </a:t>
            </a:r>
            <a:r>
              <a:rPr lang="ko-KR" altLang="en-US" sz="1200" dirty="0"/>
              <a:t>찾기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6B24212-2FAD-4634-B5B7-DCB9C9C490D0}"/>
              </a:ext>
            </a:extLst>
          </p:cNvPr>
          <p:cNvCxnSpPr/>
          <p:nvPr/>
        </p:nvCxnSpPr>
        <p:spPr>
          <a:xfrm>
            <a:off x="815005" y="2398612"/>
            <a:ext cx="27962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C398BF-722C-4482-A705-781610B8EF91}"/>
              </a:ext>
            </a:extLst>
          </p:cNvPr>
          <p:cNvSpPr/>
          <p:nvPr/>
        </p:nvSpPr>
        <p:spPr>
          <a:xfrm>
            <a:off x="808384" y="2398612"/>
            <a:ext cx="2796209" cy="326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FB1AF0-896B-41C5-964F-F00C1F3E0858}"/>
              </a:ext>
            </a:extLst>
          </p:cNvPr>
          <p:cNvSpPr/>
          <p:nvPr/>
        </p:nvSpPr>
        <p:spPr>
          <a:xfrm>
            <a:off x="1113184" y="2780666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E3F707-EB4B-4EA8-B5FB-45C669A6E862}"/>
              </a:ext>
            </a:extLst>
          </p:cNvPr>
          <p:cNvSpPr/>
          <p:nvPr/>
        </p:nvSpPr>
        <p:spPr>
          <a:xfrm>
            <a:off x="1119805" y="3223692"/>
            <a:ext cx="2186608" cy="2166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E-mail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792470-FA2A-4ED4-AA12-45D3E4AC6343}"/>
              </a:ext>
            </a:extLst>
          </p:cNvPr>
          <p:cNvSpPr/>
          <p:nvPr/>
        </p:nvSpPr>
        <p:spPr>
          <a:xfrm>
            <a:off x="1500815" y="3763307"/>
            <a:ext cx="1404726" cy="216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ID </a:t>
            </a:r>
            <a:r>
              <a:rPr lang="ko-KR" altLang="en-US" sz="1200" b="1" dirty="0">
                <a:solidFill>
                  <a:schemeClr val="bg1"/>
                </a:solidFill>
              </a:rPr>
              <a:t>찾기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217DC1-662C-43AC-8418-177620D2F437}"/>
              </a:ext>
            </a:extLst>
          </p:cNvPr>
          <p:cNvSpPr/>
          <p:nvPr/>
        </p:nvSpPr>
        <p:spPr>
          <a:xfrm>
            <a:off x="1212576" y="2996861"/>
            <a:ext cx="1981204" cy="10317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ID</a:t>
            </a:r>
            <a:r>
              <a:rPr lang="ko-KR" altLang="en-US" sz="1000" dirty="0">
                <a:solidFill>
                  <a:schemeClr val="tx1"/>
                </a:solidFill>
              </a:rPr>
              <a:t>찾기에 성공하였습니다</a:t>
            </a:r>
            <a:r>
              <a:rPr lang="en-US" altLang="ko-KR" sz="1000" dirty="0">
                <a:solidFill>
                  <a:schemeClr val="tx1"/>
                </a:solidFill>
              </a:rPr>
              <a:t>!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회원님의 </a:t>
            </a:r>
            <a:r>
              <a:rPr lang="en-US" altLang="ko-KR" sz="1000" dirty="0">
                <a:solidFill>
                  <a:schemeClr val="tx1"/>
                </a:solidFill>
              </a:rPr>
              <a:t>ID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________</a:t>
            </a:r>
            <a:r>
              <a:rPr lang="ko-KR" altLang="en-US" sz="1000" dirty="0">
                <a:solidFill>
                  <a:schemeClr val="tx1"/>
                </a:solidFill>
              </a:rPr>
              <a:t>입니다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9F12C5F-1BD7-4D5A-9E73-67CE7A69B713}"/>
              </a:ext>
            </a:extLst>
          </p:cNvPr>
          <p:cNvCxnSpPr/>
          <p:nvPr/>
        </p:nvCxnSpPr>
        <p:spPr>
          <a:xfrm>
            <a:off x="1212576" y="3763307"/>
            <a:ext cx="198120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63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1124</Words>
  <Application>Microsoft Office PowerPoint</Application>
  <PresentationFormat>와이드스크린</PresentationFormat>
  <Paragraphs>300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맑은 고딕</vt:lpstr>
      <vt:lpstr>바탕</vt:lpstr>
      <vt:lpstr>함초롬바탕</vt:lpstr>
      <vt:lpstr>Aharoni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Wz</dc:creator>
  <cp:lastModifiedBy>Wz</cp:lastModifiedBy>
  <cp:revision>20</cp:revision>
  <dcterms:created xsi:type="dcterms:W3CDTF">2018-11-09T04:09:07Z</dcterms:created>
  <dcterms:modified xsi:type="dcterms:W3CDTF">2018-11-09T07:17:19Z</dcterms:modified>
</cp:coreProperties>
</file>