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CE380-B6D2-472C-92E5-BBAF2C6C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CCF72-5275-4C5E-8B5B-462D23F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37A02-1E40-42EE-9859-A7CCEC13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F13C43-FE9A-4D72-97B8-F1EF58D1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FCB92-8AC1-4160-A7A0-F2F4C14F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7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F483E-397D-44A1-897B-22A71793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AF11F6-2545-4508-8AA3-F58F2F86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61B84-BC6E-4B73-BE6C-FF521288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3F1AD-21DB-4A7A-9F72-E2960DF0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6FC69-57CA-4695-8A8D-AF2C2723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01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F4A25F-EB68-4F20-AB0F-D60A617F8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DDCCFA-BCA5-4E0D-9757-BA40C70D0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4EDF6-F9BF-4551-96C4-46089F7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855A1-092D-4508-896E-F7308601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FFAB4-0EC0-466B-9D4B-29A1EECA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6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3C3C8-CD7C-4E94-A189-72778EE9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2C845-0813-4C78-BF97-7047C6DC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7BD5B-3628-4032-939F-22CD4E6C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7241D-6275-4942-80BE-86A51588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FE2D63-5E50-4BD7-80FD-41DC02FB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0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0D2F7-DA51-4F75-B3A9-C8F43541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AC8639-C42C-4FF0-98BA-B107E97A9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E1A6-A4BE-44CC-924D-83BEE3AC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9CC1E-7E8F-4D52-B6E2-020BF3B5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CABCD-2D1D-4524-A091-FE042214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10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3C2D1-9B99-4602-89BD-0D5285F3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59F7C-5A95-4E26-8BBB-EA640EB5F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AFCF8E-9254-4745-80DE-DD39537A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9E1E4-4D20-4DF4-B6FD-437C08EF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961F4F-931C-4ACF-A4A5-D7911EB1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474F62-8B34-4B6D-B169-84EC22BE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56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6ECC0-2324-46D9-A540-38CE5B01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DC25E3-BD4D-4FC3-8980-51D8CF61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713E5F-3336-4562-A433-7489D591F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260C2-BC7D-4865-ADDC-4496FE454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7E3F74-F94B-43A5-A479-363185573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07A8D-85EA-44AC-BDF4-3BF10FAE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4AB7E3-5FD0-4409-802E-330A2A25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C665D1-D4CE-4B7D-90A7-264DEAD2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2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8B62B-9049-45BD-8BCF-415271B4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78F111-1A2F-4BFC-B967-42E831B9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D58C15-0CEC-4B0C-AC9E-64DE0EA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AD88E6-6447-41EA-B3F4-38B5BC4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7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A1C69F-6277-4DB0-B4A0-C1DEAE1B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3AC934-52A9-4F99-AA33-246DB20F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4435A2-817B-4EC1-A95A-892C299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6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462A4-1DC3-4B94-8606-EB93A6E8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E4FBD-9C31-4B33-ADCF-B1D25616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017278-66E5-4D45-8DF1-DB7DBA62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36B916-FFC3-48BD-BADC-04D8FA1F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5B2D71-96AC-466F-AE91-A85EEDFF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E7245E-DAAA-42AC-8E51-B47FE3E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4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1CD34-6A46-494E-92B1-66BE4E68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9C501E-58DD-488F-A231-729024CC7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ADC503-3858-4559-A520-6D481A0A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4B5704-E3FC-439F-AA4E-FACCBE47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6BD23-8387-47A0-9361-FA8A5F57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B61EE-59CD-4694-BD64-FBA521BB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56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82FBE9-96E3-46FD-82DF-5E3F5D0C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70CFE-E899-4F36-B1CF-F3F68C0D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37E4B-0A12-4B2E-9395-0E2D61298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A65F-A91D-4B28-9830-D4DB441644A7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852B6-5C81-403C-9197-56B5795F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B3039-2E5E-4BB5-884A-B4CFDAD4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AFEC-AD87-4B54-B501-447412AC8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15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63A5611C-210E-4056-9783-7F9917AD70D9}"/>
              </a:ext>
            </a:extLst>
          </p:cNvPr>
          <p:cNvSpPr/>
          <p:nvPr/>
        </p:nvSpPr>
        <p:spPr>
          <a:xfrm>
            <a:off x="1295400" y="1155982"/>
            <a:ext cx="9601200" cy="3387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r>
              <a:rPr lang="de-DE" sz="2800" b="1" dirty="0"/>
              <a:t>All Software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FBCE582-C4B1-4DD4-B866-5F691F8F5949}"/>
              </a:ext>
            </a:extLst>
          </p:cNvPr>
          <p:cNvSpPr/>
          <p:nvPr/>
        </p:nvSpPr>
        <p:spPr>
          <a:xfrm>
            <a:off x="3935200" y="1996217"/>
            <a:ext cx="2066794" cy="18764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Research</a:t>
            </a:r>
          </a:p>
          <a:p>
            <a:pPr algn="ctr"/>
            <a:r>
              <a:rPr lang="en-US" sz="2800" b="1" dirty="0"/>
              <a:t>Software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71F3832-4685-408E-AD02-61EFEE595493}"/>
              </a:ext>
            </a:extLst>
          </p:cNvPr>
          <p:cNvSpPr/>
          <p:nvPr/>
        </p:nvSpPr>
        <p:spPr>
          <a:xfrm>
            <a:off x="6001994" y="1996217"/>
            <a:ext cx="2066794" cy="18764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Software in Research</a:t>
            </a:r>
          </a:p>
        </p:txBody>
      </p:sp>
    </p:spTree>
    <p:extLst>
      <p:ext uri="{BB962C8B-B14F-4D97-AF65-F5344CB8AC3E}">
        <p14:creationId xmlns:p14="http://schemas.microsoft.com/office/powerpoint/2010/main" val="46918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Wilhelm Hasselbring</dc:creator>
  <cp:lastModifiedBy>Wilhelm Hasselbring</cp:lastModifiedBy>
  <cp:revision>3</cp:revision>
  <dcterms:created xsi:type="dcterms:W3CDTF">2024-02-07T15:09:59Z</dcterms:created>
  <dcterms:modified xsi:type="dcterms:W3CDTF">2024-02-12T13:15:51Z</dcterms:modified>
</cp:coreProperties>
</file>